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525" r:id="rId3"/>
    <p:sldId id="1529" r:id="rId4"/>
    <p:sldId id="1528" r:id="rId5"/>
    <p:sldId id="1531" r:id="rId6"/>
    <p:sldId id="1511" r:id="rId7"/>
    <p:sldId id="1510" r:id="rId8"/>
    <p:sldId id="260" r:id="rId9"/>
    <p:sldId id="1530" r:id="rId10"/>
    <p:sldId id="1426" r:id="rId11"/>
    <p:sldId id="1424" r:id="rId12"/>
    <p:sldId id="1410" r:id="rId13"/>
    <p:sldId id="1527"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3864"/>
    <a:srgbClr val="46ACBC"/>
    <a:srgbClr val="9FE7FF"/>
    <a:srgbClr val="23AEE4"/>
    <a:srgbClr val="7F7F7F"/>
    <a:srgbClr val="1060A4"/>
    <a:srgbClr val="5F92BD"/>
    <a:srgbClr val="6DCFD2"/>
    <a:srgbClr val="FFFFFF"/>
    <a:srgbClr val="DCDE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AC78E2-7E2E-42C0-B229-31AF81401B31}" v="4" dt="2025-06-15T17:14:07.5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660"/>
  </p:normalViewPr>
  <p:slideViewPr>
    <p:cSldViewPr snapToGrid="0">
      <p:cViewPr varScale="1">
        <p:scale>
          <a:sx n="109" d="100"/>
          <a:sy n="109" d="100"/>
        </p:scale>
        <p:origin x="1692" y="114"/>
      </p:cViewPr>
      <p:guideLst/>
    </p:cSldViewPr>
  </p:slideViewPr>
  <p:notesTextViewPr>
    <p:cViewPr>
      <p:scale>
        <a:sx n="3" d="2"/>
        <a:sy n="3" d="2"/>
      </p:scale>
      <p:origin x="0" y="0"/>
    </p:cViewPr>
  </p:notesTextViewPr>
  <p:notesViewPr>
    <p:cSldViewPr snapToGrid="0">
      <p:cViewPr varScale="1">
        <p:scale>
          <a:sx n="53" d="100"/>
          <a:sy n="53" d="100"/>
        </p:scale>
        <p:origin x="2844"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2EAC78E2-7E2E-42C0-B229-31AF81401B31}"/>
    <pc:docChg chg="custSel addSld delSld modSld sldOrd">
      <pc:chgData name="Jolie Serrano Delgado" userId="d52b4219-5c60-4a0c-87ad-b1ec335c0c37" providerId="ADAL" clId="{2EAC78E2-7E2E-42C0-B229-31AF81401B31}" dt="2025-06-15T17:14:07.514" v="10" actId="1076"/>
      <pc:docMkLst>
        <pc:docMk/>
      </pc:docMkLst>
      <pc:sldChg chg="del">
        <pc:chgData name="Jolie Serrano Delgado" userId="d52b4219-5c60-4a0c-87ad-b1ec335c0c37" providerId="ADAL" clId="{2EAC78E2-7E2E-42C0-B229-31AF81401B31}" dt="2025-06-15T17:13:30.056" v="3" actId="47"/>
        <pc:sldMkLst>
          <pc:docMk/>
          <pc:sldMk cId="3746168901" sldId="350"/>
        </pc:sldMkLst>
      </pc:sldChg>
      <pc:sldChg chg="del">
        <pc:chgData name="Jolie Serrano Delgado" userId="d52b4219-5c60-4a0c-87ad-b1ec335c0c37" providerId="ADAL" clId="{2EAC78E2-7E2E-42C0-B229-31AF81401B31}" dt="2025-06-15T17:13:56.678" v="6" actId="47"/>
        <pc:sldMkLst>
          <pc:docMk/>
          <pc:sldMk cId="0" sldId="1523"/>
        </pc:sldMkLst>
      </pc:sldChg>
      <pc:sldChg chg="modSp add mod ord">
        <pc:chgData name="Jolie Serrano Delgado" userId="d52b4219-5c60-4a0c-87ad-b1ec335c0c37" providerId="ADAL" clId="{2EAC78E2-7E2E-42C0-B229-31AF81401B31}" dt="2025-06-15T17:13:33.015" v="4" actId="207"/>
        <pc:sldMkLst>
          <pc:docMk/>
          <pc:sldMk cId="3573392034" sldId="1791"/>
        </pc:sldMkLst>
        <pc:spChg chg="mod">
          <ac:chgData name="Jolie Serrano Delgado" userId="d52b4219-5c60-4a0c-87ad-b1ec335c0c37" providerId="ADAL" clId="{2EAC78E2-7E2E-42C0-B229-31AF81401B31}" dt="2025-06-15T17:13:33.015" v="4" actId="207"/>
          <ac:spMkLst>
            <pc:docMk/>
            <pc:sldMk cId="3573392034" sldId="1791"/>
            <ac:spMk id="5" creationId="{7FCA87B9-E211-0E4B-A9F7-DF87D6193A8C}"/>
          </ac:spMkLst>
        </pc:spChg>
      </pc:sldChg>
      <pc:sldChg chg="delSp modSp add mod">
        <pc:chgData name="Jolie Serrano Delgado" userId="d52b4219-5c60-4a0c-87ad-b1ec335c0c37" providerId="ADAL" clId="{2EAC78E2-7E2E-42C0-B229-31AF81401B31}" dt="2025-06-15T17:14:07.514" v="10" actId="1076"/>
        <pc:sldMkLst>
          <pc:docMk/>
          <pc:sldMk cId="0" sldId="4129"/>
        </pc:sldMkLst>
        <pc:spChg chg="mod">
          <ac:chgData name="Jolie Serrano Delgado" userId="d52b4219-5c60-4a0c-87ad-b1ec335c0c37" providerId="ADAL" clId="{2EAC78E2-7E2E-42C0-B229-31AF81401B31}" dt="2025-06-15T17:14:02.502" v="8" actId="1076"/>
          <ac:spMkLst>
            <pc:docMk/>
            <pc:sldMk cId="0" sldId="4129"/>
            <ac:spMk id="3" creationId="{4FD16BAF-8F85-4252-90D0-A30F2681D6B9}"/>
          </ac:spMkLst>
        </pc:spChg>
        <pc:spChg chg="mod">
          <ac:chgData name="Jolie Serrano Delgado" userId="d52b4219-5c60-4a0c-87ad-b1ec335c0c37" providerId="ADAL" clId="{2EAC78E2-7E2E-42C0-B229-31AF81401B31}" dt="2025-06-15T17:13:54.063" v="5" actId="207"/>
          <ac:spMkLst>
            <pc:docMk/>
            <pc:sldMk cId="0" sldId="4129"/>
            <ac:spMk id="18" creationId="{8F5F15BF-00E8-0146-9639-0FB07145B42A}"/>
          </ac:spMkLst>
        </pc:spChg>
        <pc:spChg chg="mod">
          <ac:chgData name="Jolie Serrano Delgado" userId="d52b4219-5c60-4a0c-87ad-b1ec335c0c37" providerId="ADAL" clId="{2EAC78E2-7E2E-42C0-B229-31AF81401B31}" dt="2025-06-15T17:14:07.514" v="10" actId="1076"/>
          <ac:spMkLst>
            <pc:docMk/>
            <pc:sldMk cId="0" sldId="4129"/>
            <ac:spMk id="30" creationId="{4994152A-3327-45D6-9425-D1DCEF519E86}"/>
          </ac:spMkLst>
        </pc:spChg>
        <pc:spChg chg="mod">
          <ac:chgData name="Jolie Serrano Delgado" userId="d52b4219-5c60-4a0c-87ad-b1ec335c0c37" providerId="ADAL" clId="{2EAC78E2-7E2E-42C0-B229-31AF81401B31}" dt="2025-06-15T17:14:07.514" v="10" actId="1076"/>
          <ac:spMkLst>
            <pc:docMk/>
            <pc:sldMk cId="0" sldId="4129"/>
            <ac:spMk id="33" creationId="{00000000-0000-0000-0000-000000000000}"/>
          </ac:spMkLst>
        </pc:spChg>
        <pc:spChg chg="mod">
          <ac:chgData name="Jolie Serrano Delgado" userId="d52b4219-5c60-4a0c-87ad-b1ec335c0c37" providerId="ADAL" clId="{2EAC78E2-7E2E-42C0-B229-31AF81401B31}" dt="2025-06-15T17:14:07.514" v="10" actId="1076"/>
          <ac:spMkLst>
            <pc:docMk/>
            <pc:sldMk cId="0" sldId="4129"/>
            <ac:spMk id="34" creationId="{00000000-0000-0000-0000-000000000000}"/>
          </ac:spMkLst>
        </pc:spChg>
        <pc:spChg chg="mod">
          <ac:chgData name="Jolie Serrano Delgado" userId="d52b4219-5c60-4a0c-87ad-b1ec335c0c37" providerId="ADAL" clId="{2EAC78E2-7E2E-42C0-B229-31AF81401B31}" dt="2025-06-15T17:14:07.514" v="10" actId="1076"/>
          <ac:spMkLst>
            <pc:docMk/>
            <pc:sldMk cId="0" sldId="4129"/>
            <ac:spMk id="35" creationId="{00000000-0000-0000-0000-000000000000}"/>
          </ac:spMkLst>
        </pc:spChg>
        <pc:spChg chg="mod">
          <ac:chgData name="Jolie Serrano Delgado" userId="d52b4219-5c60-4a0c-87ad-b1ec335c0c37" providerId="ADAL" clId="{2EAC78E2-7E2E-42C0-B229-31AF81401B31}" dt="2025-06-15T17:14:07.514" v="10" actId="1076"/>
          <ac:spMkLst>
            <pc:docMk/>
            <pc:sldMk cId="0" sldId="4129"/>
            <ac:spMk id="36" creationId="{00000000-0000-0000-0000-000000000000}"/>
          </ac:spMkLst>
        </pc:spChg>
        <pc:spChg chg="mod">
          <ac:chgData name="Jolie Serrano Delgado" userId="d52b4219-5c60-4a0c-87ad-b1ec335c0c37" providerId="ADAL" clId="{2EAC78E2-7E2E-42C0-B229-31AF81401B31}" dt="2025-06-15T17:14:07.514" v="10" actId="1076"/>
          <ac:spMkLst>
            <pc:docMk/>
            <pc:sldMk cId="0" sldId="4129"/>
            <ac:spMk id="63" creationId="{00000000-0000-0000-0000-000000000000}"/>
          </ac:spMkLst>
        </pc:spChg>
        <pc:spChg chg="mod">
          <ac:chgData name="Jolie Serrano Delgado" userId="d52b4219-5c60-4a0c-87ad-b1ec335c0c37" providerId="ADAL" clId="{2EAC78E2-7E2E-42C0-B229-31AF81401B31}" dt="2025-06-15T17:14:07.514" v="10" actId="1076"/>
          <ac:spMkLst>
            <pc:docMk/>
            <pc:sldMk cId="0" sldId="4129"/>
            <ac:spMk id="75" creationId="{00000000-0000-0000-0000-000000000000}"/>
          </ac:spMkLst>
        </pc:spChg>
        <pc:spChg chg="mod">
          <ac:chgData name="Jolie Serrano Delgado" userId="d52b4219-5c60-4a0c-87ad-b1ec335c0c37" providerId="ADAL" clId="{2EAC78E2-7E2E-42C0-B229-31AF81401B31}" dt="2025-06-15T17:14:07.514" v="10" actId="1076"/>
          <ac:spMkLst>
            <pc:docMk/>
            <pc:sldMk cId="0" sldId="4129"/>
            <ac:spMk id="87" creationId="{00000000-0000-0000-0000-000000000000}"/>
          </ac:spMkLst>
        </pc:spChg>
        <pc:spChg chg="del">
          <ac:chgData name="Jolie Serrano Delgado" userId="d52b4219-5c60-4a0c-87ad-b1ec335c0c37" providerId="ADAL" clId="{2EAC78E2-7E2E-42C0-B229-31AF81401B31}" dt="2025-06-15T17:14:04.137" v="9" actId="478"/>
          <ac:spMkLst>
            <pc:docMk/>
            <pc:sldMk cId="0" sldId="4129"/>
            <ac:spMk id="99" creationId="{00000000-0000-0000-0000-000000000000}"/>
          </ac:spMkLst>
        </pc:spChg>
        <pc:spChg chg="del">
          <ac:chgData name="Jolie Serrano Delgado" userId="d52b4219-5c60-4a0c-87ad-b1ec335c0c37" providerId="ADAL" clId="{2EAC78E2-7E2E-42C0-B229-31AF81401B31}" dt="2025-06-15T17:13:59.402" v="7" actId="478"/>
          <ac:spMkLst>
            <pc:docMk/>
            <pc:sldMk cId="0" sldId="4129"/>
            <ac:spMk id="55309" creationId="{00000000-0000-0000-0000-000000000000}"/>
          </ac:spMkLst>
        </pc:spChg>
        <pc:spChg chg="mod">
          <ac:chgData name="Jolie Serrano Delgado" userId="d52b4219-5c60-4a0c-87ad-b1ec335c0c37" providerId="ADAL" clId="{2EAC78E2-7E2E-42C0-B229-31AF81401B31}" dt="2025-06-15T17:14:07.514" v="10" actId="1076"/>
          <ac:spMkLst>
            <pc:docMk/>
            <pc:sldMk cId="0" sldId="4129"/>
            <ac:spMk id="55311" creationId="{00000000-0000-0000-0000-000000000000}"/>
          </ac:spMkLst>
        </pc:spChg>
        <pc:spChg chg="mod">
          <ac:chgData name="Jolie Serrano Delgado" userId="d52b4219-5c60-4a0c-87ad-b1ec335c0c37" providerId="ADAL" clId="{2EAC78E2-7E2E-42C0-B229-31AF81401B31}" dt="2025-06-15T17:14:07.514" v="10" actId="1076"/>
          <ac:spMkLst>
            <pc:docMk/>
            <pc:sldMk cId="0" sldId="4129"/>
            <ac:spMk id="55317"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hade val="58000"/>
                </a:schemeClr>
              </a:solidFill>
              <a:ln>
                <a:noFill/>
              </a:ln>
              <a:effectLst/>
            </c:spPr>
            <c:extLst>
              <c:ext xmlns:c16="http://schemas.microsoft.com/office/drawing/2014/chart" uri="{C3380CC4-5D6E-409C-BE32-E72D297353CC}">
                <c16:uniqueId val="{00000000-9650-4C09-967B-972CB3470543}"/>
              </c:ext>
            </c:extLst>
          </c:dPt>
          <c:dPt>
            <c:idx val="1"/>
            <c:bubble3D val="0"/>
            <c:spPr>
              <a:solidFill>
                <a:schemeClr val="accent1">
                  <a:shade val="86000"/>
                </a:schemeClr>
              </a:solidFill>
              <a:ln>
                <a:noFill/>
              </a:ln>
              <a:effectLst/>
            </c:spPr>
            <c:extLst>
              <c:ext xmlns:c16="http://schemas.microsoft.com/office/drawing/2014/chart" uri="{C3380CC4-5D6E-409C-BE32-E72D297353CC}">
                <c16:uniqueId val="{00000001-9650-4C09-967B-972CB3470543}"/>
              </c:ext>
            </c:extLst>
          </c:dPt>
          <c:dPt>
            <c:idx val="2"/>
            <c:bubble3D val="0"/>
            <c:spPr>
              <a:solidFill>
                <a:schemeClr val="accent1">
                  <a:tint val="86000"/>
                </a:schemeClr>
              </a:solidFill>
              <a:ln>
                <a:noFill/>
              </a:ln>
              <a:effectLst/>
            </c:spPr>
            <c:extLst>
              <c:ext xmlns:c16="http://schemas.microsoft.com/office/drawing/2014/chart" uri="{C3380CC4-5D6E-409C-BE32-E72D297353CC}">
                <c16:uniqueId val="{00000002-9650-4C09-967B-972CB3470543}"/>
              </c:ext>
            </c:extLst>
          </c:dPt>
          <c:dPt>
            <c:idx val="3"/>
            <c:bubble3D val="0"/>
            <c:spPr>
              <a:solidFill>
                <a:schemeClr val="accent1">
                  <a:tint val="58000"/>
                </a:schemeClr>
              </a:solidFill>
              <a:ln>
                <a:noFill/>
              </a:ln>
              <a:effectLst/>
            </c:spPr>
            <c:extLst>
              <c:ext xmlns:c16="http://schemas.microsoft.com/office/drawing/2014/chart" uri="{C3380CC4-5D6E-409C-BE32-E72D297353CC}">
                <c16:uniqueId val="{00000003-9650-4C09-967B-972CB3470543}"/>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4-9650-4C09-967B-972CB3470543}"/>
            </c:ext>
          </c:extLst>
        </c:ser>
        <c:dLbls>
          <c:showLegendKey val="0"/>
          <c:showVal val="0"/>
          <c:showCatName val="0"/>
          <c:showSerName val="0"/>
          <c:showPercent val="0"/>
          <c:showBubbleSize val="0"/>
          <c:showLeaderLines val="1"/>
        </c:dLbls>
        <c:firstSliceAng val="0"/>
      </c:pieChart>
      <c:spPr>
        <a:noFill/>
        <a:ln w="12697">
          <a:noFill/>
        </a:ln>
        <a:effectLst/>
      </c:spPr>
    </c:plotArea>
    <c:plotVisOnly val="1"/>
    <c:dispBlanksAs val="gap"/>
    <c:showDLblsOverMax val="0"/>
  </c:chart>
  <c:spPr>
    <a:noFill/>
    <a:ln w="6350" cap="flat" cmpd="sng" algn="ctr">
      <a:noFill/>
      <a:prstDash val="solid"/>
      <a:miter lim="800000"/>
    </a:ln>
    <a:effectLst/>
  </c:spPr>
  <c:txPr>
    <a:bodyPr/>
    <a:lstStyle/>
    <a:p>
      <a:pPr>
        <a:defRPr sz="900" b="0" i="0" u="none" strike="noStrike" baseline="0">
          <a:solidFill>
            <a:srgbClr val="333399"/>
          </a:solidFill>
          <a:latin typeface="Lato Light"/>
          <a:ea typeface="Lato Light"/>
          <a:cs typeface="Lato Light"/>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CF4129C3-AEF6-41E0-B069-5AEEF8D35D49}" type="slidenum">
              <a:rPr lang="en-US" altLang="es-MX" sz="1200">
                <a:latin typeface="Calibri Light" panose="020F0302020204030204" pitchFamily="34" charset="0"/>
              </a:rPr>
              <a:pPr/>
              <a:t>10</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11</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CE071E3-FE5D-491A-ACB2-552548827DB9}"/>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5FB9FFC-F3FF-4000-8E53-20CC03EAC127}"/>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060624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812550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847783417"/>
      </p:ext>
    </p:extLst>
  </p:cSld>
  <p:clrMapOvr>
    <a:masterClrMapping/>
  </p:clrMapOvr>
  <p:transition advClick="0" advTm="3000"/>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5604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413779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0B5D9-72FD-4C61-B6F4-ECF64176C4CB}"/>
              </a:ext>
            </a:extLst>
          </p:cNvPr>
          <p:cNvSpPr>
            <a:spLocks noGrp="1"/>
          </p:cNvSpPr>
          <p:nvPr>
            <p:ph type="title"/>
          </p:nvPr>
        </p:nvSpPr>
        <p:spPr>
          <a:xfrm>
            <a:off x="838200" y="365125"/>
            <a:ext cx="10515600" cy="796925"/>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3">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BA1B5D4-F5C7-46EA-85D3-F85899F5F939}"/>
              </a:ext>
            </a:extLst>
          </p:cNvPr>
          <p:cNvSpPr>
            <a:spLocks noGrp="1"/>
          </p:cNvSpPr>
          <p:nvPr>
            <p:ph type="body" sz="quarter" idx="10"/>
          </p:nvPr>
        </p:nvSpPr>
        <p:spPr>
          <a:xfrm>
            <a:off x="838200" y="1800225"/>
            <a:ext cx="4433888" cy="3257550"/>
          </a:xfrm>
          <a:prstGeom prst="rect">
            <a:avLst/>
          </a:prstGeom>
        </p:spPr>
        <p:txBody>
          <a:bodyPr/>
          <a:lstStyle>
            <a:lvl1pPr marL="0" indent="0">
              <a:buNone/>
              <a:defRPr/>
            </a:lvl1pPr>
          </a:lstStyle>
          <a:p>
            <a:pPr lvl="0"/>
            <a:endParaRPr lang="en-US" dirty="0"/>
          </a:p>
        </p:txBody>
      </p:sp>
      <p:sp>
        <p:nvSpPr>
          <p:cNvPr id="7" name="Title 6">
            <a:extLst>
              <a:ext uri="{FF2B5EF4-FFF2-40B4-BE49-F238E27FC236}">
                <a16:creationId xmlns:a16="http://schemas.microsoft.com/office/drawing/2014/main" id="{9A06B33C-B1A4-4B5D-8A5A-39C4BF0BEBE5}"/>
              </a:ext>
            </a:extLst>
          </p:cNvPr>
          <p:cNvSpPr>
            <a:spLocks noGrp="1"/>
          </p:cNvSpPr>
          <p:nvPr>
            <p:ph type="title"/>
          </p:nvPr>
        </p:nvSpPr>
        <p:spPr>
          <a:xfrm>
            <a:off x="838200" y="365125"/>
            <a:ext cx="10515600" cy="6778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4">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112DFCE-A4A3-4E0A-B7B5-C68787540B28}"/>
              </a:ext>
            </a:extLst>
          </p:cNvPr>
          <p:cNvSpPr>
            <a:spLocks noGrp="1"/>
          </p:cNvSpPr>
          <p:nvPr>
            <p:ph type="pic" sz="quarter" idx="10"/>
          </p:nvPr>
        </p:nvSpPr>
        <p:spPr>
          <a:xfrm>
            <a:off x="8667750" y="0"/>
            <a:ext cx="3524250" cy="6858000"/>
          </a:xfrm>
          <a:prstGeom prst="rect">
            <a:avLst/>
          </a:prstGeom>
        </p:spPr>
        <p:txBody>
          <a:body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131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528FC-B605-43C3-BF4F-3C2A851CA0E0}"/>
              </a:ext>
            </a:extLst>
          </p:cNvPr>
          <p:cNvSpPr>
            <a:spLocks noGrp="1"/>
          </p:cNvSpPr>
          <p:nvPr>
            <p:ph type="title"/>
          </p:nvPr>
        </p:nvSpPr>
        <p:spPr>
          <a:xfrm>
            <a:off x="3904343" y="365126"/>
            <a:ext cx="7449457" cy="825046"/>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145794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977B255-076A-4333-8DD1-1CD8B2DFF10E}"/>
              </a:ext>
            </a:extLst>
          </p:cNvPr>
          <p:cNvSpPr>
            <a:spLocks noGrp="1"/>
          </p:cNvSpPr>
          <p:nvPr>
            <p:ph type="pic" sz="quarter" idx="10"/>
          </p:nvPr>
        </p:nvSpPr>
        <p:spPr>
          <a:xfrm>
            <a:off x="773113" y="0"/>
            <a:ext cx="2652712" cy="6858000"/>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78CDF8A3-1301-4571-ABEA-B5714DC4FF9A}"/>
              </a:ext>
            </a:extLst>
          </p:cNvPr>
          <p:cNvSpPr>
            <a:spLocks noGrp="1"/>
          </p:cNvSpPr>
          <p:nvPr>
            <p:ph type="pic" sz="quarter" idx="11"/>
          </p:nvPr>
        </p:nvSpPr>
        <p:spPr>
          <a:xfrm>
            <a:off x="3443288" y="0"/>
            <a:ext cx="3640092" cy="2382592"/>
          </a:xfrm>
          <a:prstGeom prst="rect">
            <a:avLst/>
          </a:prstGeom>
        </p:spPr>
        <p:txBody>
          <a:bodyPr/>
          <a:lstStyle/>
          <a:p>
            <a:endParaRPr lang="en-US"/>
          </a:p>
        </p:txBody>
      </p:sp>
      <p:sp>
        <p:nvSpPr>
          <p:cNvPr id="6" name="Picture Placeholder 3">
            <a:extLst>
              <a:ext uri="{FF2B5EF4-FFF2-40B4-BE49-F238E27FC236}">
                <a16:creationId xmlns:a16="http://schemas.microsoft.com/office/drawing/2014/main" id="{9C13B0CA-8126-46EF-ADF9-B44C938D1960}"/>
              </a:ext>
            </a:extLst>
          </p:cNvPr>
          <p:cNvSpPr>
            <a:spLocks noGrp="1"/>
          </p:cNvSpPr>
          <p:nvPr>
            <p:ph type="pic" sz="quarter" idx="12"/>
          </p:nvPr>
        </p:nvSpPr>
        <p:spPr>
          <a:xfrm>
            <a:off x="7083380" y="-1"/>
            <a:ext cx="5108620" cy="4475409"/>
          </a:xfrm>
          <a:prstGeom prst="rect">
            <a:avLst/>
          </a:prstGeom>
        </p:spPr>
        <p:txBody>
          <a:bodyPr/>
          <a:lstStyle/>
          <a:p>
            <a:endParaRPr lang="en-US"/>
          </a:p>
        </p:txBody>
      </p:sp>
    </p:spTree>
    <p:extLst>
      <p:ext uri="{BB962C8B-B14F-4D97-AF65-F5344CB8AC3E}">
        <p14:creationId xmlns:p14="http://schemas.microsoft.com/office/powerpoint/2010/main" val="144487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623C71F-1AFD-47C1-B7F2-DA64AD5AFF35}"/>
              </a:ext>
            </a:extLst>
          </p:cNvPr>
          <p:cNvSpPr>
            <a:spLocks noGrp="1"/>
          </p:cNvSpPr>
          <p:nvPr>
            <p:ph type="pic" sz="quarter" idx="10"/>
          </p:nvPr>
        </p:nvSpPr>
        <p:spPr>
          <a:xfrm>
            <a:off x="0" y="0"/>
            <a:ext cx="5225143" cy="6858000"/>
          </a:xfrm>
          <a:prstGeom prst="rect">
            <a:avLst/>
          </a:prstGeom>
        </p:spPr>
        <p:txBody>
          <a:bodyPr/>
          <a:lstStyle/>
          <a:p>
            <a:endParaRPr lang="en-US"/>
          </a:p>
        </p:txBody>
      </p:sp>
      <p:sp>
        <p:nvSpPr>
          <p:cNvPr id="5" name="Picture Placeholder 3">
            <a:extLst>
              <a:ext uri="{FF2B5EF4-FFF2-40B4-BE49-F238E27FC236}">
                <a16:creationId xmlns:a16="http://schemas.microsoft.com/office/drawing/2014/main" id="{A20B7290-B812-49C3-B39A-D658F1AA9797}"/>
              </a:ext>
            </a:extLst>
          </p:cNvPr>
          <p:cNvSpPr>
            <a:spLocks noGrp="1"/>
          </p:cNvSpPr>
          <p:nvPr>
            <p:ph type="pic" sz="quarter" idx="11"/>
          </p:nvPr>
        </p:nvSpPr>
        <p:spPr>
          <a:xfrm>
            <a:off x="6966857" y="5036456"/>
            <a:ext cx="5225143" cy="1821543"/>
          </a:xfrm>
          <a:prstGeom prst="rect">
            <a:avLst/>
          </a:prstGeom>
        </p:spPr>
        <p:txBody>
          <a:bodyPr/>
          <a:lstStyle/>
          <a:p>
            <a:endParaRPr lang="en-US"/>
          </a:p>
        </p:txBody>
      </p:sp>
    </p:spTree>
    <p:extLst>
      <p:ext uri="{BB962C8B-B14F-4D97-AF65-F5344CB8AC3E}">
        <p14:creationId xmlns:p14="http://schemas.microsoft.com/office/powerpoint/2010/main" val="447538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CEAAE290-EBED-44B5-8B9A-88C8A10157C8}"/>
              </a:ext>
            </a:extLst>
          </p:cNvPr>
          <p:cNvSpPr>
            <a:spLocks noGrp="1"/>
          </p:cNvSpPr>
          <p:nvPr>
            <p:ph type="pic" sz="quarter" idx="10"/>
          </p:nvPr>
        </p:nvSpPr>
        <p:spPr>
          <a:xfrm>
            <a:off x="1466623" y="815975"/>
            <a:ext cx="3976687" cy="5226050"/>
          </a:xfrm>
          <a:prstGeom prst="rect">
            <a:avLst/>
          </a:prstGeom>
        </p:spPr>
        <p:txBody>
          <a:bodyPr/>
          <a:lstStyle/>
          <a:p>
            <a:endParaRPr lang="en-US"/>
          </a:p>
        </p:txBody>
      </p:sp>
      <p:sp>
        <p:nvSpPr>
          <p:cNvPr id="7" name="Picture Placeholder 6">
            <a:extLst>
              <a:ext uri="{FF2B5EF4-FFF2-40B4-BE49-F238E27FC236}">
                <a16:creationId xmlns:a16="http://schemas.microsoft.com/office/drawing/2014/main" id="{3B2AD686-8A6C-47EF-B4FA-317F3AB5438F}"/>
              </a:ext>
            </a:extLst>
          </p:cNvPr>
          <p:cNvSpPr>
            <a:spLocks noGrp="1"/>
          </p:cNvSpPr>
          <p:nvPr>
            <p:ph type="pic" sz="quarter" idx="11"/>
          </p:nvPr>
        </p:nvSpPr>
        <p:spPr>
          <a:xfrm>
            <a:off x="784225" y="595313"/>
            <a:ext cx="1944688" cy="1944687"/>
          </a:xfrm>
          <a:prstGeom prst="rect">
            <a:avLst/>
          </a:prstGeom>
        </p:spPr>
        <p:txBody>
          <a:bodyPr/>
          <a:lstStyle/>
          <a:p>
            <a:endParaRPr lang="en-US"/>
          </a:p>
        </p:txBody>
      </p:sp>
      <p:sp>
        <p:nvSpPr>
          <p:cNvPr id="8" name="Picture Placeholder 6">
            <a:extLst>
              <a:ext uri="{FF2B5EF4-FFF2-40B4-BE49-F238E27FC236}">
                <a16:creationId xmlns:a16="http://schemas.microsoft.com/office/drawing/2014/main" id="{05E0823A-7B3F-4979-805A-8FC4C65D7580}"/>
              </a:ext>
            </a:extLst>
          </p:cNvPr>
          <p:cNvSpPr>
            <a:spLocks noGrp="1"/>
          </p:cNvSpPr>
          <p:nvPr>
            <p:ph type="pic" sz="quarter" idx="12"/>
          </p:nvPr>
        </p:nvSpPr>
        <p:spPr>
          <a:xfrm>
            <a:off x="4325371" y="4107655"/>
            <a:ext cx="1944688" cy="1944687"/>
          </a:xfrm>
          <a:prstGeom prst="rect">
            <a:avLst/>
          </a:prstGeom>
        </p:spPr>
        <p:txBody>
          <a:bodyPr/>
          <a:lstStyle/>
          <a:p>
            <a:endParaRPr lang="en-US"/>
          </a:p>
        </p:txBody>
      </p:sp>
    </p:spTree>
    <p:extLst>
      <p:ext uri="{BB962C8B-B14F-4D97-AF65-F5344CB8AC3E}">
        <p14:creationId xmlns:p14="http://schemas.microsoft.com/office/powerpoint/2010/main" val="2307761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88"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203864">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55077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564392"/>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581978"/>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3016051" y="461189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136343"/>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730398"/>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363006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713037"/>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264673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Freeform 71"/>
          <p:cNvSpPr>
            <a:spLocks noChangeArrowheads="1"/>
          </p:cNvSpPr>
          <p:nvPr/>
        </p:nvSpPr>
        <p:spPr bwMode="auto">
          <a:xfrm>
            <a:off x="7309644" y="3367882"/>
            <a:ext cx="464344" cy="465931"/>
          </a:xfrm>
          <a:custGeom>
            <a:avLst/>
            <a:gdLst>
              <a:gd name="T0" fmla="*/ 928267 w 2583"/>
              <a:gd name="T1" fmla="*/ 465572 h 2592"/>
              <a:gd name="T2" fmla="*/ 928267 w 2583"/>
              <a:gd name="T3" fmla="*/ 465572 h 2592"/>
              <a:gd name="T4" fmla="*/ 462696 w 2583"/>
              <a:gd name="T5" fmla="*/ 931503 h 2592"/>
              <a:gd name="T6" fmla="*/ 0 w 2583"/>
              <a:gd name="T7" fmla="*/ 465572 h 2592"/>
              <a:gd name="T8" fmla="*/ 462696 w 2583"/>
              <a:gd name="T9" fmla="*/ 0 h 2592"/>
              <a:gd name="T10" fmla="*/ 928267 w 2583"/>
              <a:gd name="T11" fmla="*/ 465572 h 25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83" h="2592">
                <a:moveTo>
                  <a:pt x="2582" y="1295"/>
                </a:moveTo>
                <a:lnTo>
                  <a:pt x="2582" y="1295"/>
                </a:lnTo>
                <a:cubicBezTo>
                  <a:pt x="2582" y="2014"/>
                  <a:pt x="2005" y="2591"/>
                  <a:pt x="1287" y="2591"/>
                </a:cubicBezTo>
                <a:cubicBezTo>
                  <a:pt x="577" y="2591"/>
                  <a:pt x="0" y="2014"/>
                  <a:pt x="0" y="1295"/>
                </a:cubicBezTo>
                <a:cubicBezTo>
                  <a:pt x="0" y="587"/>
                  <a:pt x="577" y="0"/>
                  <a:pt x="1287" y="0"/>
                </a:cubicBezTo>
                <a:cubicBezTo>
                  <a:pt x="2005" y="0"/>
                  <a:pt x="2582" y="587"/>
                  <a:pt x="2582" y="1295"/>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152" name="Freeform 72"/>
          <p:cNvSpPr>
            <a:spLocks noChangeArrowheads="1"/>
          </p:cNvSpPr>
          <p:nvPr/>
        </p:nvSpPr>
        <p:spPr bwMode="auto">
          <a:xfrm>
            <a:off x="7400925" y="3492500"/>
            <a:ext cx="281782" cy="243682"/>
          </a:xfrm>
          <a:custGeom>
            <a:avLst/>
            <a:gdLst>
              <a:gd name="T0" fmla="*/ 407489 w 1571"/>
              <a:gd name="T1" fmla="*/ 0 h 1357"/>
              <a:gd name="T2" fmla="*/ 407489 w 1571"/>
              <a:gd name="T3" fmla="*/ 0 h 1357"/>
              <a:gd name="T4" fmla="*/ 280149 w 1571"/>
              <a:gd name="T5" fmla="*/ 63569 h 1357"/>
              <a:gd name="T6" fmla="*/ 155678 w 1571"/>
              <a:gd name="T7" fmla="*/ 0 h 1357"/>
              <a:gd name="T8" fmla="*/ 0 w 1571"/>
              <a:gd name="T9" fmla="*/ 155870 h 1357"/>
              <a:gd name="T10" fmla="*/ 280149 w 1571"/>
              <a:gd name="T11" fmla="*/ 487004 h 1357"/>
              <a:gd name="T12" fmla="*/ 563167 w 1571"/>
              <a:gd name="T13" fmla="*/ 155870 h 1357"/>
              <a:gd name="T14" fmla="*/ 407489 w 1571"/>
              <a:gd name="T15" fmla="*/ 0 h 1357"/>
              <a:gd name="T16" fmla="*/ 152808 w 1571"/>
              <a:gd name="T17" fmla="*/ 232728 h 1357"/>
              <a:gd name="T18" fmla="*/ 152808 w 1571"/>
              <a:gd name="T19" fmla="*/ 232728 h 1357"/>
              <a:gd name="T20" fmla="*/ 67078 w 1571"/>
              <a:gd name="T21" fmla="*/ 127497 h 1357"/>
              <a:gd name="T22" fmla="*/ 114786 w 1571"/>
              <a:gd name="T23" fmla="*/ 79731 h 1357"/>
              <a:gd name="T24" fmla="*/ 152808 w 1571"/>
              <a:gd name="T25" fmla="*/ 98406 h 1357"/>
              <a:gd name="T26" fmla="*/ 193701 w 1571"/>
              <a:gd name="T27" fmla="*/ 79731 h 1357"/>
              <a:gd name="T28" fmla="*/ 242126 w 1571"/>
              <a:gd name="T29" fmla="*/ 127497 h 1357"/>
              <a:gd name="T30" fmla="*/ 152808 w 1571"/>
              <a:gd name="T31" fmla="*/ 232728 h 135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571" h="1357">
                <a:moveTo>
                  <a:pt x="1136" y="0"/>
                </a:moveTo>
                <a:lnTo>
                  <a:pt x="1136" y="0"/>
                </a:lnTo>
                <a:cubicBezTo>
                  <a:pt x="993" y="0"/>
                  <a:pt x="860" y="71"/>
                  <a:pt x="781" y="177"/>
                </a:cubicBezTo>
                <a:cubicBezTo>
                  <a:pt x="710" y="71"/>
                  <a:pt x="577" y="0"/>
                  <a:pt x="434" y="0"/>
                </a:cubicBezTo>
                <a:cubicBezTo>
                  <a:pt x="195" y="0"/>
                  <a:pt x="0" y="133"/>
                  <a:pt x="0" y="434"/>
                </a:cubicBezTo>
                <a:cubicBezTo>
                  <a:pt x="0" y="851"/>
                  <a:pt x="781" y="1356"/>
                  <a:pt x="781" y="1356"/>
                </a:cubicBezTo>
                <a:cubicBezTo>
                  <a:pt x="781" y="1356"/>
                  <a:pt x="1570" y="825"/>
                  <a:pt x="1570" y="434"/>
                </a:cubicBezTo>
                <a:cubicBezTo>
                  <a:pt x="1570" y="195"/>
                  <a:pt x="1375" y="0"/>
                  <a:pt x="1136" y="0"/>
                </a:cubicBezTo>
                <a:close/>
                <a:moveTo>
                  <a:pt x="426" y="648"/>
                </a:moveTo>
                <a:lnTo>
                  <a:pt x="426" y="648"/>
                </a:lnTo>
                <a:cubicBezTo>
                  <a:pt x="426" y="648"/>
                  <a:pt x="187" y="488"/>
                  <a:pt x="187" y="355"/>
                </a:cubicBezTo>
                <a:cubicBezTo>
                  <a:pt x="187" y="266"/>
                  <a:pt x="249" y="222"/>
                  <a:pt x="320" y="222"/>
                </a:cubicBezTo>
                <a:cubicBezTo>
                  <a:pt x="364" y="222"/>
                  <a:pt x="409" y="248"/>
                  <a:pt x="426" y="274"/>
                </a:cubicBezTo>
                <a:cubicBezTo>
                  <a:pt x="453" y="248"/>
                  <a:pt x="496" y="222"/>
                  <a:pt x="540" y="222"/>
                </a:cubicBezTo>
                <a:cubicBezTo>
                  <a:pt x="612" y="222"/>
                  <a:pt x="675" y="284"/>
                  <a:pt x="675" y="355"/>
                </a:cubicBezTo>
                <a:cubicBezTo>
                  <a:pt x="675" y="479"/>
                  <a:pt x="426" y="648"/>
                  <a:pt x="426" y="648"/>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539" name="Freeform 73"/>
          <p:cNvSpPr>
            <a:spLocks noChangeArrowheads="1"/>
          </p:cNvSpPr>
          <p:nvPr/>
        </p:nvSpPr>
        <p:spPr bwMode="auto">
          <a:xfrm>
            <a:off x="9113838" y="3371850"/>
            <a:ext cx="465138" cy="465138"/>
          </a:xfrm>
          <a:custGeom>
            <a:avLst/>
            <a:gdLst>
              <a:gd name="T0" fmla="*/ 929855 w 2590"/>
              <a:gd name="T1" fmla="*/ 464778 h 2590"/>
              <a:gd name="T2" fmla="*/ 929855 w 2590"/>
              <a:gd name="T3" fmla="*/ 464778 h 2590"/>
              <a:gd name="T4" fmla="*/ 464389 w 2590"/>
              <a:gd name="T5" fmla="*/ 929916 h 2590"/>
              <a:gd name="T6" fmla="*/ 0 w 2590"/>
              <a:gd name="T7" fmla="*/ 464778 h 2590"/>
              <a:gd name="T8" fmla="*/ 464389 w 2590"/>
              <a:gd name="T9" fmla="*/ 0 h 2590"/>
              <a:gd name="T10" fmla="*/ 929855 w 2590"/>
              <a:gd name="T11" fmla="*/ 464778 h 259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90" h="2590">
                <a:moveTo>
                  <a:pt x="2589" y="1294"/>
                </a:moveTo>
                <a:lnTo>
                  <a:pt x="2589" y="1294"/>
                </a:lnTo>
                <a:cubicBezTo>
                  <a:pt x="2589" y="2013"/>
                  <a:pt x="2003" y="2589"/>
                  <a:pt x="1293" y="2589"/>
                </a:cubicBezTo>
                <a:cubicBezTo>
                  <a:pt x="575" y="2589"/>
                  <a:pt x="0" y="2013"/>
                  <a:pt x="0" y="1294"/>
                </a:cubicBezTo>
                <a:cubicBezTo>
                  <a:pt x="0" y="585"/>
                  <a:pt x="575" y="0"/>
                  <a:pt x="1293" y="0"/>
                </a:cubicBezTo>
                <a:cubicBezTo>
                  <a:pt x="2003" y="0"/>
                  <a:pt x="2589" y="585"/>
                  <a:pt x="2589" y="1294"/>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154" name="Freeform 74"/>
          <p:cNvSpPr>
            <a:spLocks noChangeArrowheads="1"/>
          </p:cNvSpPr>
          <p:nvPr/>
        </p:nvSpPr>
        <p:spPr bwMode="auto">
          <a:xfrm>
            <a:off x="9205913" y="3503613"/>
            <a:ext cx="280194" cy="243682"/>
          </a:xfrm>
          <a:custGeom>
            <a:avLst/>
            <a:gdLst>
              <a:gd name="T0" fmla="*/ 404299 w 1562"/>
              <a:gd name="T1" fmla="*/ 0 h 1359"/>
              <a:gd name="T2" fmla="*/ 404299 w 1562"/>
              <a:gd name="T3" fmla="*/ 0 h 1359"/>
              <a:gd name="T4" fmla="*/ 279817 w 1562"/>
              <a:gd name="T5" fmla="*/ 63834 h 1359"/>
              <a:gd name="T6" fmla="*/ 156052 w 1562"/>
              <a:gd name="T7" fmla="*/ 0 h 1359"/>
              <a:gd name="T8" fmla="*/ 0 w 1562"/>
              <a:gd name="T9" fmla="*/ 156358 h 1359"/>
              <a:gd name="T10" fmla="*/ 279817 w 1562"/>
              <a:gd name="T11" fmla="*/ 487004 h 1359"/>
              <a:gd name="T12" fmla="*/ 559992 w 1562"/>
              <a:gd name="T13" fmla="*/ 156358 h 1359"/>
              <a:gd name="T14" fmla="*/ 404299 w 1562"/>
              <a:gd name="T15" fmla="*/ 0 h 1359"/>
              <a:gd name="T16" fmla="*/ 168966 w 1562"/>
              <a:gd name="T17" fmla="*/ 369377 h 1359"/>
              <a:gd name="T18" fmla="*/ 168966 w 1562"/>
              <a:gd name="T19" fmla="*/ 369377 h 1359"/>
              <a:gd name="T20" fmla="*/ 139908 w 1562"/>
              <a:gd name="T21" fmla="*/ 343915 h 1359"/>
              <a:gd name="T22" fmla="*/ 121254 w 1562"/>
              <a:gd name="T23" fmla="*/ 324550 h 1359"/>
              <a:gd name="T24" fmla="*/ 101882 w 1562"/>
              <a:gd name="T25" fmla="*/ 299088 h 1359"/>
              <a:gd name="T26" fmla="*/ 82510 w 1562"/>
              <a:gd name="T27" fmla="*/ 276854 h 1359"/>
              <a:gd name="T28" fmla="*/ 63856 w 1562"/>
              <a:gd name="T29" fmla="*/ 248523 h 1359"/>
              <a:gd name="T30" fmla="*/ 63856 w 1562"/>
              <a:gd name="T31" fmla="*/ 244937 h 1359"/>
              <a:gd name="T32" fmla="*/ 60268 w 1562"/>
              <a:gd name="T33" fmla="*/ 244937 h 1359"/>
              <a:gd name="T34" fmla="*/ 60268 w 1562"/>
              <a:gd name="T35" fmla="*/ 244937 h 1359"/>
              <a:gd name="T36" fmla="*/ 60268 w 1562"/>
              <a:gd name="T37" fmla="*/ 242068 h 1359"/>
              <a:gd name="T38" fmla="*/ 60268 w 1562"/>
              <a:gd name="T39" fmla="*/ 242068 h 1359"/>
              <a:gd name="T40" fmla="*/ 54170 w 1562"/>
              <a:gd name="T41" fmla="*/ 232385 h 1359"/>
              <a:gd name="T42" fmla="*/ 47712 w 1562"/>
              <a:gd name="T43" fmla="*/ 216606 h 1359"/>
              <a:gd name="T44" fmla="*/ 41614 w 1562"/>
              <a:gd name="T45" fmla="*/ 181461 h 1359"/>
              <a:gd name="T46" fmla="*/ 47712 w 1562"/>
              <a:gd name="T47" fmla="*/ 124441 h 1359"/>
              <a:gd name="T48" fmla="*/ 69954 w 1562"/>
              <a:gd name="T49" fmla="*/ 86069 h 1359"/>
              <a:gd name="T50" fmla="*/ 79640 w 1562"/>
              <a:gd name="T51" fmla="*/ 76744 h 1359"/>
              <a:gd name="T52" fmla="*/ 73542 w 1562"/>
              <a:gd name="T53" fmla="*/ 89296 h 1359"/>
              <a:gd name="T54" fmla="*/ 66726 w 1562"/>
              <a:gd name="T55" fmla="*/ 127310 h 1359"/>
              <a:gd name="T56" fmla="*/ 69954 w 1562"/>
              <a:gd name="T57" fmla="*/ 178592 h 1359"/>
              <a:gd name="T58" fmla="*/ 79640 w 1562"/>
              <a:gd name="T59" fmla="*/ 204054 h 1359"/>
              <a:gd name="T60" fmla="*/ 86097 w 1562"/>
              <a:gd name="T61" fmla="*/ 216606 h 1359"/>
              <a:gd name="T62" fmla="*/ 89326 w 1562"/>
              <a:gd name="T63" fmla="*/ 222702 h 1359"/>
              <a:gd name="T64" fmla="*/ 89326 w 1562"/>
              <a:gd name="T65" fmla="*/ 226288 h 1359"/>
              <a:gd name="T66" fmla="*/ 89326 w 1562"/>
              <a:gd name="T67" fmla="*/ 226288 h 1359"/>
              <a:gd name="T68" fmla="*/ 89326 w 1562"/>
              <a:gd name="T69" fmla="*/ 226288 h 1359"/>
              <a:gd name="T70" fmla="*/ 92196 w 1562"/>
              <a:gd name="T71" fmla="*/ 229157 h 1359"/>
              <a:gd name="T72" fmla="*/ 111568 w 1562"/>
              <a:gd name="T73" fmla="*/ 254619 h 1359"/>
              <a:gd name="T74" fmla="*/ 127353 w 1562"/>
              <a:gd name="T75" fmla="*/ 283668 h 1359"/>
              <a:gd name="T76" fmla="*/ 156052 w 1562"/>
              <a:gd name="T77" fmla="*/ 331005 h 1359"/>
              <a:gd name="T78" fmla="*/ 175065 w 1562"/>
              <a:gd name="T79" fmla="*/ 366150 h 1359"/>
              <a:gd name="T80" fmla="*/ 181522 w 1562"/>
              <a:gd name="T81" fmla="*/ 378701 h 1359"/>
              <a:gd name="T82" fmla="*/ 168966 w 1562"/>
              <a:gd name="T83" fmla="*/ 369377 h 135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562" h="1359">
                <a:moveTo>
                  <a:pt x="1127" y="0"/>
                </a:moveTo>
                <a:lnTo>
                  <a:pt x="1127" y="0"/>
                </a:lnTo>
                <a:cubicBezTo>
                  <a:pt x="985" y="0"/>
                  <a:pt x="861" y="71"/>
                  <a:pt x="780" y="178"/>
                </a:cubicBezTo>
                <a:cubicBezTo>
                  <a:pt x="701" y="71"/>
                  <a:pt x="577" y="0"/>
                  <a:pt x="435" y="0"/>
                </a:cubicBezTo>
                <a:cubicBezTo>
                  <a:pt x="195" y="0"/>
                  <a:pt x="0" y="143"/>
                  <a:pt x="0" y="436"/>
                </a:cubicBezTo>
                <a:cubicBezTo>
                  <a:pt x="0" y="851"/>
                  <a:pt x="780" y="1358"/>
                  <a:pt x="780" y="1358"/>
                </a:cubicBezTo>
                <a:cubicBezTo>
                  <a:pt x="780" y="1358"/>
                  <a:pt x="1561" y="834"/>
                  <a:pt x="1561" y="436"/>
                </a:cubicBezTo>
                <a:cubicBezTo>
                  <a:pt x="1561" y="195"/>
                  <a:pt x="1366" y="0"/>
                  <a:pt x="1127" y="0"/>
                </a:cubicBezTo>
                <a:close/>
                <a:moveTo>
                  <a:pt x="471" y="1030"/>
                </a:moveTo>
                <a:lnTo>
                  <a:pt x="471" y="1030"/>
                </a:lnTo>
                <a:cubicBezTo>
                  <a:pt x="452" y="1011"/>
                  <a:pt x="425" y="986"/>
                  <a:pt x="390" y="959"/>
                </a:cubicBezTo>
                <a:cubicBezTo>
                  <a:pt x="373" y="940"/>
                  <a:pt x="355" y="923"/>
                  <a:pt x="338" y="905"/>
                </a:cubicBezTo>
                <a:cubicBezTo>
                  <a:pt x="319" y="878"/>
                  <a:pt x="302" y="861"/>
                  <a:pt x="284" y="834"/>
                </a:cubicBezTo>
                <a:cubicBezTo>
                  <a:pt x="267" y="817"/>
                  <a:pt x="249" y="791"/>
                  <a:pt x="230" y="772"/>
                </a:cubicBezTo>
                <a:cubicBezTo>
                  <a:pt x="213" y="745"/>
                  <a:pt x="195" y="718"/>
                  <a:pt x="178" y="693"/>
                </a:cubicBezTo>
                <a:cubicBezTo>
                  <a:pt x="178" y="683"/>
                  <a:pt x="178" y="683"/>
                  <a:pt x="178" y="683"/>
                </a:cubicBezTo>
                <a:cubicBezTo>
                  <a:pt x="168" y="683"/>
                  <a:pt x="168" y="683"/>
                  <a:pt x="168" y="683"/>
                </a:cubicBezTo>
                <a:cubicBezTo>
                  <a:pt x="168" y="675"/>
                  <a:pt x="168" y="675"/>
                  <a:pt x="168" y="675"/>
                </a:cubicBezTo>
                <a:cubicBezTo>
                  <a:pt x="160" y="666"/>
                  <a:pt x="160" y="658"/>
                  <a:pt x="151" y="648"/>
                </a:cubicBezTo>
                <a:cubicBezTo>
                  <a:pt x="151" y="639"/>
                  <a:pt x="143" y="621"/>
                  <a:pt x="133" y="604"/>
                </a:cubicBezTo>
                <a:cubicBezTo>
                  <a:pt x="124" y="577"/>
                  <a:pt x="116" y="542"/>
                  <a:pt x="116" y="506"/>
                </a:cubicBezTo>
                <a:cubicBezTo>
                  <a:pt x="107" y="444"/>
                  <a:pt x="116" y="390"/>
                  <a:pt x="133" y="347"/>
                </a:cubicBezTo>
                <a:cubicBezTo>
                  <a:pt x="151" y="303"/>
                  <a:pt x="178" y="267"/>
                  <a:pt x="195" y="240"/>
                </a:cubicBezTo>
                <a:cubicBezTo>
                  <a:pt x="213" y="222"/>
                  <a:pt x="222" y="214"/>
                  <a:pt x="222" y="214"/>
                </a:cubicBezTo>
                <a:cubicBezTo>
                  <a:pt x="222" y="214"/>
                  <a:pt x="213" y="231"/>
                  <a:pt x="205" y="249"/>
                </a:cubicBezTo>
                <a:cubicBezTo>
                  <a:pt x="195" y="276"/>
                  <a:pt x="186" y="311"/>
                  <a:pt x="186" y="355"/>
                </a:cubicBezTo>
                <a:cubicBezTo>
                  <a:pt x="178" y="400"/>
                  <a:pt x="178" y="444"/>
                  <a:pt x="195" y="498"/>
                </a:cubicBezTo>
                <a:cubicBezTo>
                  <a:pt x="195" y="523"/>
                  <a:pt x="205" y="550"/>
                  <a:pt x="222" y="569"/>
                </a:cubicBezTo>
                <a:cubicBezTo>
                  <a:pt x="222" y="585"/>
                  <a:pt x="230" y="595"/>
                  <a:pt x="240" y="604"/>
                </a:cubicBezTo>
                <a:cubicBezTo>
                  <a:pt x="240" y="612"/>
                  <a:pt x="249" y="621"/>
                  <a:pt x="249" y="621"/>
                </a:cubicBezTo>
                <a:cubicBezTo>
                  <a:pt x="249" y="631"/>
                  <a:pt x="249" y="631"/>
                  <a:pt x="249" y="631"/>
                </a:cubicBezTo>
                <a:cubicBezTo>
                  <a:pt x="257" y="639"/>
                  <a:pt x="257" y="639"/>
                  <a:pt x="257" y="639"/>
                </a:cubicBezTo>
                <a:cubicBezTo>
                  <a:pt x="276" y="666"/>
                  <a:pt x="293" y="693"/>
                  <a:pt x="311" y="710"/>
                </a:cubicBezTo>
                <a:cubicBezTo>
                  <a:pt x="328" y="737"/>
                  <a:pt x="346" y="764"/>
                  <a:pt x="355" y="791"/>
                </a:cubicBezTo>
                <a:cubicBezTo>
                  <a:pt x="390" y="834"/>
                  <a:pt x="417" y="878"/>
                  <a:pt x="435" y="923"/>
                </a:cubicBezTo>
                <a:cubicBezTo>
                  <a:pt x="461" y="959"/>
                  <a:pt x="479" y="994"/>
                  <a:pt x="488" y="1021"/>
                </a:cubicBezTo>
                <a:cubicBezTo>
                  <a:pt x="498" y="1048"/>
                  <a:pt x="506" y="1056"/>
                  <a:pt x="506" y="1056"/>
                </a:cubicBezTo>
                <a:cubicBezTo>
                  <a:pt x="506" y="1056"/>
                  <a:pt x="498" y="1048"/>
                  <a:pt x="471" y="103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65541" name="Freeform 75"/>
          <p:cNvSpPr>
            <a:spLocks noChangeArrowheads="1"/>
          </p:cNvSpPr>
          <p:nvPr/>
        </p:nvSpPr>
        <p:spPr bwMode="auto">
          <a:xfrm>
            <a:off x="7309644" y="4137819"/>
            <a:ext cx="464344" cy="465138"/>
          </a:xfrm>
          <a:custGeom>
            <a:avLst/>
            <a:gdLst>
              <a:gd name="T0" fmla="*/ 928267 w 2583"/>
              <a:gd name="T1" fmla="*/ 464778 h 2590"/>
              <a:gd name="T2" fmla="*/ 928267 w 2583"/>
              <a:gd name="T3" fmla="*/ 464778 h 2590"/>
              <a:gd name="T4" fmla="*/ 465572 w 2583"/>
              <a:gd name="T5" fmla="*/ 929916 h 2590"/>
              <a:gd name="T6" fmla="*/ 0 w 2583"/>
              <a:gd name="T7" fmla="*/ 464778 h 2590"/>
              <a:gd name="T8" fmla="*/ 465572 w 2583"/>
              <a:gd name="T9" fmla="*/ 0 h 2590"/>
              <a:gd name="T10" fmla="*/ 928267 w 2583"/>
              <a:gd name="T11" fmla="*/ 464778 h 259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83" h="2590">
                <a:moveTo>
                  <a:pt x="2582" y="1294"/>
                </a:moveTo>
                <a:lnTo>
                  <a:pt x="2582" y="1294"/>
                </a:lnTo>
                <a:cubicBezTo>
                  <a:pt x="2582" y="2013"/>
                  <a:pt x="2005" y="2589"/>
                  <a:pt x="1295" y="2589"/>
                </a:cubicBezTo>
                <a:cubicBezTo>
                  <a:pt x="577" y="2589"/>
                  <a:pt x="0" y="2013"/>
                  <a:pt x="0" y="1294"/>
                </a:cubicBezTo>
                <a:cubicBezTo>
                  <a:pt x="0" y="585"/>
                  <a:pt x="577" y="0"/>
                  <a:pt x="1295" y="0"/>
                </a:cubicBezTo>
                <a:cubicBezTo>
                  <a:pt x="2005" y="0"/>
                  <a:pt x="2582" y="585"/>
                  <a:pt x="2582" y="1294"/>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nvGrpSpPr>
          <p:cNvPr id="65542" name="Group 27"/>
          <p:cNvGrpSpPr>
            <a:grpSpLocks/>
          </p:cNvGrpSpPr>
          <p:nvPr/>
        </p:nvGrpSpPr>
        <p:grpSpPr bwMode="auto">
          <a:xfrm>
            <a:off x="7404100" y="4269582"/>
            <a:ext cx="280194" cy="242094"/>
            <a:chOff x="14782549" y="8885747"/>
            <a:chExt cx="560351" cy="484188"/>
          </a:xfrm>
        </p:grpSpPr>
        <p:sp>
          <p:nvSpPr>
            <p:cNvPr id="156" name="Freeform 76"/>
            <p:cNvSpPr>
              <a:spLocks noChangeArrowheads="1"/>
            </p:cNvSpPr>
            <p:nvPr/>
          </p:nvSpPr>
          <p:spPr bwMode="auto">
            <a:xfrm>
              <a:off x="14782549" y="8885747"/>
              <a:ext cx="560351" cy="331788"/>
            </a:xfrm>
            <a:custGeom>
              <a:avLst/>
              <a:gdLst>
                <a:gd name="T0" fmla="*/ 181522 w 1562"/>
                <a:gd name="T1" fmla="*/ 267513 h 924"/>
                <a:gd name="T2" fmla="*/ 181522 w 1562"/>
                <a:gd name="T3" fmla="*/ 267513 h 924"/>
                <a:gd name="T4" fmla="*/ 206993 w 1562"/>
                <a:gd name="T5" fmla="*/ 133936 h 924"/>
                <a:gd name="T6" fmla="*/ 219549 w 1562"/>
                <a:gd name="T7" fmla="*/ 127473 h 924"/>
                <a:gd name="T8" fmla="*/ 229235 w 1562"/>
                <a:gd name="T9" fmla="*/ 133936 h 924"/>
                <a:gd name="T10" fmla="*/ 261162 w 1562"/>
                <a:gd name="T11" fmla="*/ 331429 h 924"/>
                <a:gd name="T12" fmla="*/ 286633 w 1562"/>
                <a:gd name="T13" fmla="*/ 86179 h 924"/>
                <a:gd name="T14" fmla="*/ 296319 w 1562"/>
                <a:gd name="T15" fmla="*/ 76843 h 924"/>
                <a:gd name="T16" fmla="*/ 296319 w 1562"/>
                <a:gd name="T17" fmla="*/ 76843 h 924"/>
                <a:gd name="T18" fmla="*/ 308875 w 1562"/>
                <a:gd name="T19" fmla="*/ 86179 h 924"/>
                <a:gd name="T20" fmla="*/ 324659 w 1562"/>
                <a:gd name="T21" fmla="*/ 267513 h 924"/>
                <a:gd name="T22" fmla="*/ 353717 w 1562"/>
                <a:gd name="T23" fmla="*/ 194620 h 924"/>
                <a:gd name="T24" fmla="*/ 362686 w 1562"/>
                <a:gd name="T25" fmla="*/ 184925 h 924"/>
                <a:gd name="T26" fmla="*/ 372372 w 1562"/>
                <a:gd name="T27" fmla="*/ 194620 h 924"/>
                <a:gd name="T28" fmla="*/ 384927 w 1562"/>
                <a:gd name="T29" fmla="*/ 271104 h 924"/>
                <a:gd name="T30" fmla="*/ 512280 w 1562"/>
                <a:gd name="T31" fmla="*/ 271104 h 924"/>
                <a:gd name="T32" fmla="*/ 559992 w 1562"/>
                <a:gd name="T33" fmla="*/ 156558 h 924"/>
                <a:gd name="T34" fmla="*/ 407528 w 1562"/>
                <a:gd name="T35" fmla="*/ 0 h 924"/>
                <a:gd name="T36" fmla="*/ 280176 w 1562"/>
                <a:gd name="T37" fmla="*/ 63916 h 924"/>
                <a:gd name="T38" fmla="*/ 156410 w 1562"/>
                <a:gd name="T39" fmla="*/ 0 h 924"/>
                <a:gd name="T40" fmla="*/ 0 w 1562"/>
                <a:gd name="T41" fmla="*/ 156558 h 924"/>
                <a:gd name="T42" fmla="*/ 44842 w 1562"/>
                <a:gd name="T43" fmla="*/ 267513 h 924"/>
                <a:gd name="T44" fmla="*/ 181522 w 1562"/>
                <a:gd name="T45" fmla="*/ 267513 h 92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1562" h="924">
                  <a:moveTo>
                    <a:pt x="506" y="745"/>
                  </a:moveTo>
                  <a:lnTo>
                    <a:pt x="506" y="745"/>
                  </a:lnTo>
                  <a:cubicBezTo>
                    <a:pt x="577" y="373"/>
                    <a:pt x="577" y="373"/>
                    <a:pt x="577" y="373"/>
                  </a:cubicBezTo>
                  <a:cubicBezTo>
                    <a:pt x="586" y="365"/>
                    <a:pt x="595" y="355"/>
                    <a:pt x="612" y="355"/>
                  </a:cubicBezTo>
                  <a:cubicBezTo>
                    <a:pt x="621" y="355"/>
                    <a:pt x="639" y="365"/>
                    <a:pt x="639" y="373"/>
                  </a:cubicBezTo>
                  <a:cubicBezTo>
                    <a:pt x="728" y="923"/>
                    <a:pt x="728" y="923"/>
                    <a:pt x="728" y="923"/>
                  </a:cubicBezTo>
                  <a:cubicBezTo>
                    <a:pt x="799" y="240"/>
                    <a:pt x="799" y="240"/>
                    <a:pt x="799" y="240"/>
                  </a:cubicBezTo>
                  <a:cubicBezTo>
                    <a:pt x="799" y="222"/>
                    <a:pt x="816" y="214"/>
                    <a:pt x="826" y="214"/>
                  </a:cubicBezTo>
                  <a:cubicBezTo>
                    <a:pt x="843" y="214"/>
                    <a:pt x="861" y="222"/>
                    <a:pt x="861" y="240"/>
                  </a:cubicBezTo>
                  <a:cubicBezTo>
                    <a:pt x="905" y="745"/>
                    <a:pt x="905" y="745"/>
                    <a:pt x="905" y="745"/>
                  </a:cubicBezTo>
                  <a:cubicBezTo>
                    <a:pt x="986" y="542"/>
                    <a:pt x="986" y="542"/>
                    <a:pt x="986" y="542"/>
                  </a:cubicBezTo>
                  <a:cubicBezTo>
                    <a:pt x="986" y="523"/>
                    <a:pt x="1003" y="515"/>
                    <a:pt x="1011" y="515"/>
                  </a:cubicBezTo>
                  <a:cubicBezTo>
                    <a:pt x="1030" y="523"/>
                    <a:pt x="1038" y="533"/>
                    <a:pt x="1038" y="542"/>
                  </a:cubicBezTo>
                  <a:cubicBezTo>
                    <a:pt x="1073" y="755"/>
                    <a:pt x="1073" y="755"/>
                    <a:pt x="1073" y="755"/>
                  </a:cubicBezTo>
                  <a:cubicBezTo>
                    <a:pt x="1428" y="755"/>
                    <a:pt x="1428" y="755"/>
                    <a:pt x="1428" y="755"/>
                  </a:cubicBezTo>
                  <a:cubicBezTo>
                    <a:pt x="1509" y="648"/>
                    <a:pt x="1561" y="533"/>
                    <a:pt x="1561" y="436"/>
                  </a:cubicBezTo>
                  <a:cubicBezTo>
                    <a:pt x="1561" y="195"/>
                    <a:pt x="1376" y="0"/>
                    <a:pt x="1136" y="0"/>
                  </a:cubicBezTo>
                  <a:cubicBezTo>
                    <a:pt x="994" y="0"/>
                    <a:pt x="861" y="71"/>
                    <a:pt x="781" y="178"/>
                  </a:cubicBezTo>
                  <a:cubicBezTo>
                    <a:pt x="701" y="71"/>
                    <a:pt x="577" y="0"/>
                    <a:pt x="436" y="0"/>
                  </a:cubicBezTo>
                  <a:cubicBezTo>
                    <a:pt x="195" y="0"/>
                    <a:pt x="0" y="133"/>
                    <a:pt x="0" y="436"/>
                  </a:cubicBezTo>
                  <a:cubicBezTo>
                    <a:pt x="0" y="533"/>
                    <a:pt x="54" y="639"/>
                    <a:pt x="125" y="745"/>
                  </a:cubicBezTo>
                  <a:lnTo>
                    <a:pt x="506" y="74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57" name="Freeform 77"/>
            <p:cNvSpPr>
              <a:spLocks noChangeArrowheads="1"/>
            </p:cNvSpPr>
            <p:nvPr/>
          </p:nvSpPr>
          <p:spPr bwMode="auto">
            <a:xfrm>
              <a:off x="14842870" y="9077835"/>
              <a:ext cx="436534" cy="292100"/>
            </a:xfrm>
            <a:custGeom>
              <a:avLst/>
              <a:gdLst>
                <a:gd name="T0" fmla="*/ 314736 w 1215"/>
                <a:gd name="T1" fmla="*/ 101538 h 817"/>
                <a:gd name="T2" fmla="*/ 314736 w 1215"/>
                <a:gd name="T3" fmla="*/ 101538 h 817"/>
                <a:gd name="T4" fmla="*/ 305753 w 1215"/>
                <a:gd name="T5" fmla="*/ 92242 h 817"/>
                <a:gd name="T6" fmla="*/ 299286 w 1215"/>
                <a:gd name="T7" fmla="*/ 47551 h 817"/>
                <a:gd name="T8" fmla="*/ 267669 w 1215"/>
                <a:gd name="T9" fmla="*/ 126922 h 817"/>
                <a:gd name="T10" fmla="*/ 254375 w 1215"/>
                <a:gd name="T11" fmla="*/ 133000 h 817"/>
                <a:gd name="T12" fmla="*/ 248267 w 1215"/>
                <a:gd name="T13" fmla="*/ 123347 h 817"/>
                <a:gd name="T14" fmla="*/ 235692 w 1215"/>
                <a:gd name="T15" fmla="*/ 0 h 817"/>
                <a:gd name="T16" fmla="*/ 213417 w 1215"/>
                <a:gd name="T17" fmla="*/ 218807 h 817"/>
                <a:gd name="T18" fmla="*/ 200482 w 1215"/>
                <a:gd name="T19" fmla="*/ 228103 h 817"/>
                <a:gd name="T20" fmla="*/ 200482 w 1215"/>
                <a:gd name="T21" fmla="*/ 228103 h 817"/>
                <a:gd name="T22" fmla="*/ 190782 w 1215"/>
                <a:gd name="T23" fmla="*/ 222025 h 817"/>
                <a:gd name="T24" fmla="*/ 155931 w 1215"/>
                <a:gd name="T25" fmla="*/ 3218 h 817"/>
                <a:gd name="T26" fmla="*/ 140122 w 1215"/>
                <a:gd name="T27" fmla="*/ 88667 h 817"/>
                <a:gd name="T28" fmla="*/ 127547 w 1215"/>
                <a:gd name="T29" fmla="*/ 98320 h 817"/>
                <a:gd name="T30" fmla="*/ 0 w 1215"/>
                <a:gd name="T31" fmla="*/ 98320 h 817"/>
                <a:gd name="T32" fmla="*/ 219525 w 1215"/>
                <a:gd name="T33" fmla="*/ 291742 h 817"/>
                <a:gd name="T34" fmla="*/ 436175 w 1215"/>
                <a:gd name="T35" fmla="*/ 101538 h 817"/>
                <a:gd name="T36" fmla="*/ 314736 w 1215"/>
                <a:gd name="T37" fmla="*/ 101538 h 81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15" h="817">
                  <a:moveTo>
                    <a:pt x="876" y="284"/>
                  </a:moveTo>
                  <a:lnTo>
                    <a:pt x="876" y="284"/>
                  </a:lnTo>
                  <a:cubicBezTo>
                    <a:pt x="868" y="284"/>
                    <a:pt x="851" y="275"/>
                    <a:pt x="851" y="258"/>
                  </a:cubicBezTo>
                  <a:cubicBezTo>
                    <a:pt x="833" y="133"/>
                    <a:pt x="833" y="133"/>
                    <a:pt x="833" y="133"/>
                  </a:cubicBezTo>
                  <a:cubicBezTo>
                    <a:pt x="745" y="355"/>
                    <a:pt x="745" y="355"/>
                    <a:pt x="745" y="355"/>
                  </a:cubicBezTo>
                  <a:cubicBezTo>
                    <a:pt x="735" y="372"/>
                    <a:pt x="727" y="381"/>
                    <a:pt x="708" y="372"/>
                  </a:cubicBezTo>
                  <a:cubicBezTo>
                    <a:pt x="700" y="372"/>
                    <a:pt x="691" y="364"/>
                    <a:pt x="691" y="345"/>
                  </a:cubicBezTo>
                  <a:cubicBezTo>
                    <a:pt x="656" y="0"/>
                    <a:pt x="656" y="0"/>
                    <a:pt x="656" y="0"/>
                  </a:cubicBezTo>
                  <a:cubicBezTo>
                    <a:pt x="594" y="612"/>
                    <a:pt x="594" y="612"/>
                    <a:pt x="594" y="612"/>
                  </a:cubicBezTo>
                  <a:cubicBezTo>
                    <a:pt x="585" y="629"/>
                    <a:pt x="575" y="638"/>
                    <a:pt x="558" y="638"/>
                  </a:cubicBezTo>
                  <a:cubicBezTo>
                    <a:pt x="548" y="638"/>
                    <a:pt x="531" y="629"/>
                    <a:pt x="531" y="621"/>
                  </a:cubicBezTo>
                  <a:cubicBezTo>
                    <a:pt x="434" y="9"/>
                    <a:pt x="434" y="9"/>
                    <a:pt x="434" y="9"/>
                  </a:cubicBezTo>
                  <a:cubicBezTo>
                    <a:pt x="390" y="248"/>
                    <a:pt x="390" y="248"/>
                    <a:pt x="390" y="248"/>
                  </a:cubicBezTo>
                  <a:cubicBezTo>
                    <a:pt x="380" y="266"/>
                    <a:pt x="372" y="275"/>
                    <a:pt x="355" y="275"/>
                  </a:cubicBezTo>
                  <a:cubicBezTo>
                    <a:pt x="0" y="275"/>
                    <a:pt x="0" y="275"/>
                    <a:pt x="0" y="275"/>
                  </a:cubicBezTo>
                  <a:cubicBezTo>
                    <a:pt x="230" y="567"/>
                    <a:pt x="611" y="816"/>
                    <a:pt x="611" y="816"/>
                  </a:cubicBezTo>
                  <a:cubicBezTo>
                    <a:pt x="611" y="816"/>
                    <a:pt x="984" y="567"/>
                    <a:pt x="1214" y="284"/>
                  </a:cubicBezTo>
                  <a:lnTo>
                    <a:pt x="876" y="28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65543" name="Freeform 78"/>
          <p:cNvSpPr>
            <a:spLocks noChangeArrowheads="1"/>
          </p:cNvSpPr>
          <p:nvPr/>
        </p:nvSpPr>
        <p:spPr bwMode="auto">
          <a:xfrm>
            <a:off x="9114632" y="4141788"/>
            <a:ext cx="463550" cy="465932"/>
          </a:xfrm>
          <a:custGeom>
            <a:avLst/>
            <a:gdLst>
              <a:gd name="T0" fmla="*/ 926681 w 2581"/>
              <a:gd name="T1" fmla="*/ 465572 h 2592"/>
              <a:gd name="T2" fmla="*/ 926681 w 2581"/>
              <a:gd name="T3" fmla="*/ 465572 h 2592"/>
              <a:gd name="T4" fmla="*/ 465136 w 2581"/>
              <a:gd name="T5" fmla="*/ 931503 h 2592"/>
              <a:gd name="T6" fmla="*/ 0 w 2581"/>
              <a:gd name="T7" fmla="*/ 465572 h 2592"/>
              <a:gd name="T8" fmla="*/ 465136 w 2581"/>
              <a:gd name="T9" fmla="*/ 0 h 2592"/>
              <a:gd name="T10" fmla="*/ 926681 w 2581"/>
              <a:gd name="T11" fmla="*/ 465572 h 25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81" h="2592">
                <a:moveTo>
                  <a:pt x="2580" y="1295"/>
                </a:moveTo>
                <a:lnTo>
                  <a:pt x="2580" y="1295"/>
                </a:lnTo>
                <a:cubicBezTo>
                  <a:pt x="2580" y="2014"/>
                  <a:pt x="2003" y="2591"/>
                  <a:pt x="1295" y="2591"/>
                </a:cubicBezTo>
                <a:cubicBezTo>
                  <a:pt x="576" y="2591"/>
                  <a:pt x="0" y="2014"/>
                  <a:pt x="0" y="1295"/>
                </a:cubicBezTo>
                <a:cubicBezTo>
                  <a:pt x="0" y="587"/>
                  <a:pt x="576" y="0"/>
                  <a:pt x="1295" y="0"/>
                </a:cubicBezTo>
                <a:cubicBezTo>
                  <a:pt x="2003" y="0"/>
                  <a:pt x="2580" y="587"/>
                  <a:pt x="2580" y="1295"/>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nvGrpSpPr>
          <p:cNvPr id="65544" name="Group 28"/>
          <p:cNvGrpSpPr>
            <a:grpSpLocks/>
          </p:cNvGrpSpPr>
          <p:nvPr/>
        </p:nvGrpSpPr>
        <p:grpSpPr bwMode="auto">
          <a:xfrm>
            <a:off x="9212263" y="4272757"/>
            <a:ext cx="283369" cy="243681"/>
            <a:chOff x="18399710" y="8892097"/>
            <a:chExt cx="566701" cy="487363"/>
          </a:xfrm>
        </p:grpSpPr>
        <p:sp>
          <p:nvSpPr>
            <p:cNvPr id="159" name="Freeform 79"/>
            <p:cNvSpPr>
              <a:spLocks noChangeArrowheads="1"/>
            </p:cNvSpPr>
            <p:nvPr/>
          </p:nvSpPr>
          <p:spPr bwMode="auto">
            <a:xfrm>
              <a:off x="18655281" y="8892097"/>
              <a:ext cx="311130" cy="471488"/>
            </a:xfrm>
            <a:custGeom>
              <a:avLst/>
              <a:gdLst>
                <a:gd name="T0" fmla="*/ 155565 w 870"/>
                <a:gd name="T1" fmla="*/ 0 h 1314"/>
                <a:gd name="T2" fmla="*/ 155565 w 870"/>
                <a:gd name="T3" fmla="*/ 0 h 1314"/>
                <a:gd name="T4" fmla="*/ 38265 w 870"/>
                <a:gd name="T5" fmla="*/ 53823 h 1314"/>
                <a:gd name="T6" fmla="*/ 0 w 870"/>
                <a:gd name="T7" fmla="*/ 149986 h 1314"/>
                <a:gd name="T8" fmla="*/ 79392 w 870"/>
                <a:gd name="T9" fmla="*/ 137069 h 1314"/>
                <a:gd name="T10" fmla="*/ 88690 w 870"/>
                <a:gd name="T11" fmla="*/ 143169 h 1314"/>
                <a:gd name="T12" fmla="*/ 88690 w 870"/>
                <a:gd name="T13" fmla="*/ 152857 h 1314"/>
                <a:gd name="T14" fmla="*/ 12517 w 870"/>
                <a:gd name="T15" fmla="*/ 248303 h 1314"/>
                <a:gd name="T16" fmla="*/ 104425 w 870"/>
                <a:gd name="T17" fmla="*/ 254761 h 1314"/>
                <a:gd name="T18" fmla="*/ 114081 w 870"/>
                <a:gd name="T19" fmla="*/ 260861 h 1314"/>
                <a:gd name="T20" fmla="*/ 111220 w 870"/>
                <a:gd name="T21" fmla="*/ 270549 h 1314"/>
                <a:gd name="T22" fmla="*/ 22172 w 870"/>
                <a:gd name="T23" fmla="*/ 363125 h 1314"/>
                <a:gd name="T24" fmla="*/ 85829 w 870"/>
                <a:gd name="T25" fmla="*/ 363125 h 1314"/>
                <a:gd name="T26" fmla="*/ 94769 w 870"/>
                <a:gd name="T27" fmla="*/ 365995 h 1314"/>
                <a:gd name="T28" fmla="*/ 94769 w 870"/>
                <a:gd name="T29" fmla="*/ 378554 h 1314"/>
                <a:gd name="T30" fmla="*/ 54001 w 870"/>
                <a:gd name="T31" fmla="*/ 471129 h 1314"/>
                <a:gd name="T32" fmla="*/ 310772 w 870"/>
                <a:gd name="T33" fmla="*/ 156086 h 1314"/>
                <a:gd name="T34" fmla="*/ 155565 w 870"/>
                <a:gd name="T35" fmla="*/ 0 h 131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70" h="1314">
                  <a:moveTo>
                    <a:pt x="435" y="0"/>
                  </a:moveTo>
                  <a:lnTo>
                    <a:pt x="435" y="0"/>
                  </a:lnTo>
                  <a:cubicBezTo>
                    <a:pt x="301" y="0"/>
                    <a:pt x="186" y="63"/>
                    <a:pt x="107" y="150"/>
                  </a:cubicBezTo>
                  <a:cubicBezTo>
                    <a:pt x="0" y="418"/>
                    <a:pt x="0" y="418"/>
                    <a:pt x="0" y="418"/>
                  </a:cubicBezTo>
                  <a:cubicBezTo>
                    <a:pt x="222" y="382"/>
                    <a:pt x="222" y="382"/>
                    <a:pt x="222" y="382"/>
                  </a:cubicBezTo>
                  <a:cubicBezTo>
                    <a:pt x="230" y="382"/>
                    <a:pt x="248" y="382"/>
                    <a:pt x="248" y="399"/>
                  </a:cubicBezTo>
                  <a:cubicBezTo>
                    <a:pt x="257" y="409"/>
                    <a:pt x="257" y="418"/>
                    <a:pt x="248" y="426"/>
                  </a:cubicBezTo>
                  <a:cubicBezTo>
                    <a:pt x="35" y="692"/>
                    <a:pt x="35" y="692"/>
                    <a:pt x="35" y="692"/>
                  </a:cubicBezTo>
                  <a:cubicBezTo>
                    <a:pt x="292" y="710"/>
                    <a:pt x="292" y="710"/>
                    <a:pt x="292" y="710"/>
                  </a:cubicBezTo>
                  <a:cubicBezTo>
                    <a:pt x="301" y="710"/>
                    <a:pt x="311" y="719"/>
                    <a:pt x="319" y="727"/>
                  </a:cubicBezTo>
                  <a:cubicBezTo>
                    <a:pt x="319" y="737"/>
                    <a:pt x="319" y="746"/>
                    <a:pt x="311" y="754"/>
                  </a:cubicBezTo>
                  <a:cubicBezTo>
                    <a:pt x="62" y="1012"/>
                    <a:pt x="62" y="1012"/>
                    <a:pt x="62" y="1012"/>
                  </a:cubicBezTo>
                  <a:cubicBezTo>
                    <a:pt x="240" y="1012"/>
                    <a:pt x="240" y="1012"/>
                    <a:pt x="240" y="1012"/>
                  </a:cubicBezTo>
                  <a:cubicBezTo>
                    <a:pt x="248" y="1012"/>
                    <a:pt x="257" y="1020"/>
                    <a:pt x="265" y="1020"/>
                  </a:cubicBezTo>
                  <a:cubicBezTo>
                    <a:pt x="265" y="1030"/>
                    <a:pt x="265" y="1047"/>
                    <a:pt x="265" y="1055"/>
                  </a:cubicBezTo>
                  <a:cubicBezTo>
                    <a:pt x="151" y="1313"/>
                    <a:pt x="151" y="1313"/>
                    <a:pt x="151" y="1313"/>
                  </a:cubicBezTo>
                  <a:cubicBezTo>
                    <a:pt x="346" y="1171"/>
                    <a:pt x="869" y="763"/>
                    <a:pt x="869" y="435"/>
                  </a:cubicBezTo>
                  <a:cubicBezTo>
                    <a:pt x="869" y="196"/>
                    <a:pt x="674" y="0"/>
                    <a:pt x="435" y="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60" name="Freeform 80"/>
            <p:cNvSpPr>
              <a:spLocks noChangeArrowheads="1"/>
            </p:cNvSpPr>
            <p:nvPr/>
          </p:nvSpPr>
          <p:spPr bwMode="auto">
            <a:xfrm>
              <a:off x="18399710" y="8892097"/>
              <a:ext cx="334941" cy="487363"/>
            </a:xfrm>
            <a:custGeom>
              <a:avLst/>
              <a:gdLst>
                <a:gd name="T0" fmla="*/ 324889 w 933"/>
                <a:gd name="T1" fmla="*/ 385157 h 1359"/>
                <a:gd name="T2" fmla="*/ 324889 w 933"/>
                <a:gd name="T3" fmla="*/ 385157 h 1359"/>
                <a:gd name="T4" fmla="*/ 251654 w 933"/>
                <a:gd name="T5" fmla="*/ 385157 h 1359"/>
                <a:gd name="T6" fmla="*/ 251654 w 933"/>
                <a:gd name="T7" fmla="*/ 385157 h 1359"/>
                <a:gd name="T8" fmla="*/ 241962 w 933"/>
                <a:gd name="T9" fmla="*/ 378343 h 1359"/>
                <a:gd name="T10" fmla="*/ 245193 w 933"/>
                <a:gd name="T11" fmla="*/ 365791 h 1359"/>
                <a:gd name="T12" fmla="*/ 334582 w 933"/>
                <a:gd name="T13" fmla="*/ 273626 h 1359"/>
                <a:gd name="T14" fmla="*/ 245193 w 933"/>
                <a:gd name="T15" fmla="*/ 267530 h 1359"/>
                <a:gd name="T16" fmla="*/ 235859 w 933"/>
                <a:gd name="T17" fmla="*/ 260716 h 1359"/>
                <a:gd name="T18" fmla="*/ 239090 w 933"/>
                <a:gd name="T19" fmla="*/ 248164 h 1359"/>
                <a:gd name="T20" fmla="*/ 309093 w 933"/>
                <a:gd name="T21" fmla="*/ 162454 h 1359"/>
                <a:gd name="T22" fmla="*/ 241962 w 933"/>
                <a:gd name="T23" fmla="*/ 175006 h 1359"/>
                <a:gd name="T24" fmla="*/ 232269 w 933"/>
                <a:gd name="T25" fmla="*/ 168551 h 1359"/>
                <a:gd name="T26" fmla="*/ 229397 w 933"/>
                <a:gd name="T27" fmla="*/ 159227 h 1359"/>
                <a:gd name="T28" fmla="*/ 271040 w 933"/>
                <a:gd name="T29" fmla="*/ 50924 h 1359"/>
                <a:gd name="T30" fmla="*/ 156162 w 933"/>
                <a:gd name="T31" fmla="*/ 0 h 1359"/>
                <a:gd name="T32" fmla="*/ 0 w 933"/>
                <a:gd name="T33" fmla="*/ 155999 h 1359"/>
                <a:gd name="T34" fmla="*/ 280015 w 933"/>
                <a:gd name="T35" fmla="*/ 487004 h 1359"/>
                <a:gd name="T36" fmla="*/ 324889 w 933"/>
                <a:gd name="T37" fmla="*/ 385157 h 13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33" h="1359">
                  <a:moveTo>
                    <a:pt x="905" y="1074"/>
                  </a:moveTo>
                  <a:lnTo>
                    <a:pt x="905" y="1074"/>
                  </a:lnTo>
                  <a:cubicBezTo>
                    <a:pt x="701" y="1074"/>
                    <a:pt x="701" y="1074"/>
                    <a:pt x="701" y="1074"/>
                  </a:cubicBezTo>
                  <a:cubicBezTo>
                    <a:pt x="693" y="1074"/>
                    <a:pt x="683" y="1065"/>
                    <a:pt x="674" y="1055"/>
                  </a:cubicBezTo>
                  <a:cubicBezTo>
                    <a:pt x="674" y="1047"/>
                    <a:pt x="674" y="1030"/>
                    <a:pt x="683" y="1020"/>
                  </a:cubicBezTo>
                  <a:cubicBezTo>
                    <a:pt x="932" y="763"/>
                    <a:pt x="932" y="763"/>
                    <a:pt x="932" y="763"/>
                  </a:cubicBezTo>
                  <a:cubicBezTo>
                    <a:pt x="683" y="746"/>
                    <a:pt x="683" y="746"/>
                    <a:pt x="683" y="746"/>
                  </a:cubicBezTo>
                  <a:cubicBezTo>
                    <a:pt x="674" y="746"/>
                    <a:pt x="666" y="737"/>
                    <a:pt x="657" y="727"/>
                  </a:cubicBezTo>
                  <a:cubicBezTo>
                    <a:pt x="657" y="719"/>
                    <a:pt x="657" y="700"/>
                    <a:pt x="666" y="692"/>
                  </a:cubicBezTo>
                  <a:cubicBezTo>
                    <a:pt x="861" y="453"/>
                    <a:pt x="861" y="453"/>
                    <a:pt x="861" y="453"/>
                  </a:cubicBezTo>
                  <a:cubicBezTo>
                    <a:pt x="674" y="488"/>
                    <a:pt x="674" y="488"/>
                    <a:pt x="674" y="488"/>
                  </a:cubicBezTo>
                  <a:cubicBezTo>
                    <a:pt x="666" y="488"/>
                    <a:pt x="647" y="480"/>
                    <a:pt x="647" y="470"/>
                  </a:cubicBezTo>
                  <a:cubicBezTo>
                    <a:pt x="639" y="461"/>
                    <a:pt x="639" y="453"/>
                    <a:pt x="639" y="444"/>
                  </a:cubicBezTo>
                  <a:cubicBezTo>
                    <a:pt x="755" y="142"/>
                    <a:pt x="755" y="142"/>
                    <a:pt x="755" y="142"/>
                  </a:cubicBezTo>
                  <a:cubicBezTo>
                    <a:pt x="666" y="27"/>
                    <a:pt x="604" y="0"/>
                    <a:pt x="435" y="0"/>
                  </a:cubicBezTo>
                  <a:cubicBezTo>
                    <a:pt x="195" y="0"/>
                    <a:pt x="0" y="142"/>
                    <a:pt x="0" y="435"/>
                  </a:cubicBezTo>
                  <a:cubicBezTo>
                    <a:pt x="0" y="825"/>
                    <a:pt x="674" y="1286"/>
                    <a:pt x="780" y="1358"/>
                  </a:cubicBezTo>
                  <a:lnTo>
                    <a:pt x="905" y="107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sp>
        <p:nvSpPr>
          <p:cNvPr id="65545" name="Freeform 2"/>
          <p:cNvSpPr>
            <a:spLocks noChangeArrowheads="1"/>
          </p:cNvSpPr>
          <p:nvPr/>
        </p:nvSpPr>
        <p:spPr bwMode="auto">
          <a:xfrm>
            <a:off x="6374607" y="2517775"/>
            <a:ext cx="388144" cy="536575"/>
          </a:xfrm>
          <a:custGeom>
            <a:avLst/>
            <a:gdLst>
              <a:gd name="T0" fmla="*/ 533850 w 1022"/>
              <a:gd name="T1" fmla="*/ 687672 h 1411"/>
              <a:gd name="T2" fmla="*/ 533850 w 1022"/>
              <a:gd name="T3" fmla="*/ 687672 h 1411"/>
              <a:gd name="T4" fmla="*/ 695070 w 1022"/>
              <a:gd name="T5" fmla="*/ 235817 h 1411"/>
              <a:gd name="T6" fmla="*/ 236506 w 1022"/>
              <a:gd name="T7" fmla="*/ 80634 h 1411"/>
              <a:gd name="T8" fmla="*/ 80610 w 1022"/>
              <a:gd name="T9" fmla="*/ 532490 h 1411"/>
              <a:gd name="T10" fmla="*/ 365026 w 1022"/>
              <a:gd name="T11" fmla="*/ 721904 h 1411"/>
              <a:gd name="T12" fmla="*/ 365026 w 1022"/>
              <a:gd name="T13" fmla="*/ 883172 h 1411"/>
              <a:gd name="T14" fmla="*/ 243351 w 1022"/>
              <a:gd name="T15" fmla="*/ 883172 h 1411"/>
              <a:gd name="T16" fmla="*/ 243351 w 1022"/>
              <a:gd name="T17" fmla="*/ 956960 h 1411"/>
              <a:gd name="T18" fmla="*/ 365026 w 1022"/>
              <a:gd name="T19" fmla="*/ 956960 h 1411"/>
              <a:gd name="T20" fmla="*/ 365026 w 1022"/>
              <a:gd name="T21" fmla="*/ 1072586 h 1411"/>
              <a:gd name="T22" fmla="*/ 438792 w 1022"/>
              <a:gd name="T23" fmla="*/ 1072586 h 1411"/>
              <a:gd name="T24" fmla="*/ 438792 w 1022"/>
              <a:gd name="T25" fmla="*/ 956960 h 1411"/>
              <a:gd name="T26" fmla="*/ 560467 w 1022"/>
              <a:gd name="T27" fmla="*/ 956960 h 1411"/>
              <a:gd name="T28" fmla="*/ 560467 w 1022"/>
              <a:gd name="T29" fmla="*/ 883172 h 1411"/>
              <a:gd name="T30" fmla="*/ 438792 w 1022"/>
              <a:gd name="T31" fmla="*/ 883172 h 1411"/>
              <a:gd name="T32" fmla="*/ 438792 w 1022"/>
              <a:gd name="T33" fmla="*/ 721904 h 1411"/>
              <a:gd name="T34" fmla="*/ 533850 w 1022"/>
              <a:gd name="T35" fmla="*/ 687672 h 1411"/>
              <a:gd name="T36" fmla="*/ 175669 w 1022"/>
              <a:gd name="T37" fmla="*/ 485326 h 1411"/>
              <a:gd name="T38" fmla="*/ 175669 w 1022"/>
              <a:gd name="T39" fmla="*/ 485326 h 1411"/>
              <a:gd name="T40" fmla="*/ 284416 w 1022"/>
              <a:gd name="T41" fmla="*/ 174961 h 1411"/>
              <a:gd name="T42" fmla="*/ 600011 w 1022"/>
              <a:gd name="T43" fmla="*/ 282980 h 1411"/>
              <a:gd name="T44" fmla="*/ 492785 w 1022"/>
              <a:gd name="T45" fmla="*/ 594106 h 1411"/>
              <a:gd name="T46" fmla="*/ 175669 w 1022"/>
              <a:gd name="T47" fmla="*/ 485326 h 141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022" h="1411">
                <a:moveTo>
                  <a:pt x="702" y="904"/>
                </a:moveTo>
                <a:lnTo>
                  <a:pt x="702" y="904"/>
                </a:lnTo>
                <a:cubicBezTo>
                  <a:pt x="924" y="797"/>
                  <a:pt x="1021" y="532"/>
                  <a:pt x="914" y="310"/>
                </a:cubicBezTo>
                <a:cubicBezTo>
                  <a:pt x="808" y="88"/>
                  <a:pt x="542" y="0"/>
                  <a:pt x="311" y="106"/>
                </a:cubicBezTo>
                <a:cubicBezTo>
                  <a:pt x="89" y="212"/>
                  <a:pt x="0" y="478"/>
                  <a:pt x="106" y="700"/>
                </a:cubicBezTo>
                <a:cubicBezTo>
                  <a:pt x="178" y="843"/>
                  <a:pt x="320" y="940"/>
                  <a:pt x="480" y="949"/>
                </a:cubicBezTo>
                <a:cubicBezTo>
                  <a:pt x="480" y="1161"/>
                  <a:pt x="480" y="1161"/>
                  <a:pt x="480" y="1161"/>
                </a:cubicBezTo>
                <a:cubicBezTo>
                  <a:pt x="320" y="1161"/>
                  <a:pt x="320" y="1161"/>
                  <a:pt x="320" y="1161"/>
                </a:cubicBezTo>
                <a:cubicBezTo>
                  <a:pt x="320" y="1258"/>
                  <a:pt x="320" y="1258"/>
                  <a:pt x="320" y="1258"/>
                </a:cubicBezTo>
                <a:cubicBezTo>
                  <a:pt x="480" y="1258"/>
                  <a:pt x="480" y="1258"/>
                  <a:pt x="480" y="1258"/>
                </a:cubicBezTo>
                <a:cubicBezTo>
                  <a:pt x="480" y="1410"/>
                  <a:pt x="480" y="1410"/>
                  <a:pt x="480" y="1410"/>
                </a:cubicBezTo>
                <a:cubicBezTo>
                  <a:pt x="577" y="1410"/>
                  <a:pt x="577" y="1410"/>
                  <a:pt x="577" y="1410"/>
                </a:cubicBezTo>
                <a:cubicBezTo>
                  <a:pt x="577" y="1258"/>
                  <a:pt x="577" y="1258"/>
                  <a:pt x="577" y="1258"/>
                </a:cubicBezTo>
                <a:cubicBezTo>
                  <a:pt x="737" y="1258"/>
                  <a:pt x="737" y="1258"/>
                  <a:pt x="737" y="1258"/>
                </a:cubicBezTo>
                <a:cubicBezTo>
                  <a:pt x="737" y="1161"/>
                  <a:pt x="737" y="1161"/>
                  <a:pt x="737" y="1161"/>
                </a:cubicBezTo>
                <a:cubicBezTo>
                  <a:pt x="577" y="1161"/>
                  <a:pt x="577" y="1161"/>
                  <a:pt x="577" y="1161"/>
                </a:cubicBezTo>
                <a:cubicBezTo>
                  <a:pt x="577" y="949"/>
                  <a:pt x="577" y="949"/>
                  <a:pt x="577" y="949"/>
                </a:cubicBezTo>
                <a:cubicBezTo>
                  <a:pt x="621" y="940"/>
                  <a:pt x="666" y="922"/>
                  <a:pt x="702" y="904"/>
                </a:cubicBezTo>
                <a:close/>
                <a:moveTo>
                  <a:pt x="231" y="638"/>
                </a:moveTo>
                <a:lnTo>
                  <a:pt x="231" y="638"/>
                </a:lnTo>
                <a:cubicBezTo>
                  <a:pt x="160" y="488"/>
                  <a:pt x="222" y="301"/>
                  <a:pt x="374" y="230"/>
                </a:cubicBezTo>
                <a:cubicBezTo>
                  <a:pt x="533" y="150"/>
                  <a:pt x="710" y="212"/>
                  <a:pt x="789" y="372"/>
                </a:cubicBezTo>
                <a:cubicBezTo>
                  <a:pt x="861" y="523"/>
                  <a:pt x="799" y="710"/>
                  <a:pt x="648" y="781"/>
                </a:cubicBezTo>
                <a:cubicBezTo>
                  <a:pt x="488" y="860"/>
                  <a:pt x="303" y="789"/>
                  <a:pt x="231" y="638"/>
                </a:cubicBezTo>
                <a:close/>
              </a:path>
            </a:pathLst>
          </a:custGeom>
          <a:solidFill>
            <a:srgbClr val="9FE7FF"/>
          </a:solidFill>
          <a:ln>
            <a:noFill/>
          </a:ln>
        </p:spPr>
        <p:txBody>
          <a:bodyPr wrap="none" anchor="ctr"/>
          <a:lstStyle/>
          <a:p>
            <a:endParaRPr lang="es-MX" sz="900"/>
          </a:p>
        </p:txBody>
      </p:sp>
      <p:sp>
        <p:nvSpPr>
          <p:cNvPr id="65546" name="Freeform 3"/>
          <p:cNvSpPr>
            <a:spLocks noChangeArrowheads="1"/>
          </p:cNvSpPr>
          <p:nvPr/>
        </p:nvSpPr>
        <p:spPr bwMode="auto">
          <a:xfrm>
            <a:off x="6364288" y="1895475"/>
            <a:ext cx="445294" cy="479425"/>
          </a:xfrm>
          <a:custGeom>
            <a:avLst/>
            <a:gdLst>
              <a:gd name="T0" fmla="*/ 459490 w 1172"/>
              <a:gd name="T1" fmla="*/ 256480 h 1260"/>
              <a:gd name="T2" fmla="*/ 459490 w 1172"/>
              <a:gd name="T3" fmla="*/ 256480 h 1260"/>
              <a:gd name="T4" fmla="*/ 47927 w 1172"/>
              <a:gd name="T5" fmla="*/ 491651 h 1260"/>
              <a:gd name="T6" fmla="*/ 284519 w 1172"/>
              <a:gd name="T7" fmla="*/ 910239 h 1260"/>
              <a:gd name="T8" fmla="*/ 702928 w 1172"/>
              <a:gd name="T9" fmla="*/ 675068 h 1260"/>
              <a:gd name="T10" fmla="*/ 614682 w 1172"/>
              <a:gd name="T11" fmla="*/ 344764 h 1260"/>
              <a:gd name="T12" fmla="*/ 789653 w 1172"/>
              <a:gd name="T13" fmla="*/ 140798 h 1260"/>
              <a:gd name="T14" fmla="*/ 817040 w 1172"/>
              <a:gd name="T15" fmla="*/ 296817 h 1260"/>
              <a:gd name="T16" fmla="*/ 890832 w 1172"/>
              <a:gd name="T17" fmla="*/ 283118 h 1260"/>
              <a:gd name="T18" fmla="*/ 845188 w 1172"/>
              <a:gd name="T19" fmla="*/ 26637 h 1260"/>
              <a:gd name="T20" fmla="*/ 575123 w 1172"/>
              <a:gd name="T21" fmla="*/ 0 h 1260"/>
              <a:gd name="T22" fmla="*/ 567516 w 1172"/>
              <a:gd name="T23" fmla="*/ 80673 h 1260"/>
              <a:gd name="T24" fmla="*/ 736401 w 1172"/>
              <a:gd name="T25" fmla="*/ 93611 h 1260"/>
              <a:gd name="T26" fmla="*/ 554583 w 1172"/>
              <a:gd name="T27" fmla="*/ 296817 h 1260"/>
              <a:gd name="T28" fmla="*/ 459490 w 1172"/>
              <a:gd name="T29" fmla="*/ 256480 h 1260"/>
              <a:gd name="T30" fmla="*/ 601749 w 1172"/>
              <a:gd name="T31" fmla="*/ 647670 h 1260"/>
              <a:gd name="T32" fmla="*/ 601749 w 1172"/>
              <a:gd name="T33" fmla="*/ 647670 h 1260"/>
              <a:gd name="T34" fmla="*/ 311145 w 1172"/>
              <a:gd name="T35" fmla="*/ 809016 h 1260"/>
              <a:gd name="T36" fmla="*/ 149106 w 1172"/>
              <a:gd name="T37" fmla="*/ 519810 h 1260"/>
              <a:gd name="T38" fmla="*/ 432864 w 1172"/>
              <a:gd name="T39" fmla="*/ 357702 h 1260"/>
              <a:gd name="T40" fmla="*/ 601749 w 1172"/>
              <a:gd name="T41" fmla="*/ 647670 h 126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172" h="1260">
                <a:moveTo>
                  <a:pt x="604" y="337"/>
                </a:moveTo>
                <a:lnTo>
                  <a:pt x="604" y="337"/>
                </a:lnTo>
                <a:cubicBezTo>
                  <a:pt x="365" y="274"/>
                  <a:pt x="125" y="416"/>
                  <a:pt x="63" y="646"/>
                </a:cubicBezTo>
                <a:cubicBezTo>
                  <a:pt x="0" y="887"/>
                  <a:pt x="133" y="1134"/>
                  <a:pt x="374" y="1196"/>
                </a:cubicBezTo>
                <a:cubicBezTo>
                  <a:pt x="613" y="1259"/>
                  <a:pt x="862" y="1117"/>
                  <a:pt x="924" y="887"/>
                </a:cubicBezTo>
                <a:cubicBezTo>
                  <a:pt x="968" y="727"/>
                  <a:pt x="914" y="559"/>
                  <a:pt x="808" y="453"/>
                </a:cubicBezTo>
                <a:cubicBezTo>
                  <a:pt x="1038" y="185"/>
                  <a:pt x="1038" y="185"/>
                  <a:pt x="1038" y="185"/>
                </a:cubicBezTo>
                <a:cubicBezTo>
                  <a:pt x="1074" y="390"/>
                  <a:pt x="1074" y="390"/>
                  <a:pt x="1074" y="390"/>
                </a:cubicBezTo>
                <a:cubicBezTo>
                  <a:pt x="1171" y="372"/>
                  <a:pt x="1171" y="372"/>
                  <a:pt x="1171" y="372"/>
                </a:cubicBezTo>
                <a:cubicBezTo>
                  <a:pt x="1111" y="35"/>
                  <a:pt x="1111" y="35"/>
                  <a:pt x="1111" y="35"/>
                </a:cubicBezTo>
                <a:cubicBezTo>
                  <a:pt x="756" y="0"/>
                  <a:pt x="756" y="0"/>
                  <a:pt x="756" y="0"/>
                </a:cubicBezTo>
                <a:cubicBezTo>
                  <a:pt x="746" y="106"/>
                  <a:pt x="746" y="106"/>
                  <a:pt x="746" y="106"/>
                </a:cubicBezTo>
                <a:cubicBezTo>
                  <a:pt x="968" y="123"/>
                  <a:pt x="968" y="123"/>
                  <a:pt x="968" y="123"/>
                </a:cubicBezTo>
                <a:cubicBezTo>
                  <a:pt x="729" y="390"/>
                  <a:pt x="729" y="390"/>
                  <a:pt x="729" y="390"/>
                </a:cubicBezTo>
                <a:cubicBezTo>
                  <a:pt x="693" y="364"/>
                  <a:pt x="648" y="345"/>
                  <a:pt x="604" y="337"/>
                </a:cubicBezTo>
                <a:close/>
                <a:moveTo>
                  <a:pt x="791" y="851"/>
                </a:moveTo>
                <a:lnTo>
                  <a:pt x="791" y="851"/>
                </a:lnTo>
                <a:cubicBezTo>
                  <a:pt x="746" y="1011"/>
                  <a:pt x="577" y="1109"/>
                  <a:pt x="409" y="1063"/>
                </a:cubicBezTo>
                <a:cubicBezTo>
                  <a:pt x="249" y="1020"/>
                  <a:pt x="152" y="851"/>
                  <a:pt x="196" y="683"/>
                </a:cubicBezTo>
                <a:cubicBezTo>
                  <a:pt x="241" y="523"/>
                  <a:pt x="409" y="426"/>
                  <a:pt x="569" y="470"/>
                </a:cubicBezTo>
                <a:cubicBezTo>
                  <a:pt x="737" y="513"/>
                  <a:pt x="835" y="683"/>
                  <a:pt x="791" y="851"/>
                </a:cubicBezTo>
                <a:close/>
              </a:path>
            </a:pathLst>
          </a:custGeom>
          <a:solidFill>
            <a:srgbClr val="203864"/>
          </a:solidFill>
          <a:ln>
            <a:noFill/>
          </a:ln>
        </p:spPr>
        <p:txBody>
          <a:bodyPr wrap="none" anchor="ctr"/>
          <a:lstStyle/>
          <a:p>
            <a:endParaRPr lang="es-MX" sz="900"/>
          </a:p>
        </p:txBody>
      </p:sp>
      <p:grpSp>
        <p:nvGrpSpPr>
          <p:cNvPr id="11" name="Group 10"/>
          <p:cNvGrpSpPr/>
          <p:nvPr/>
        </p:nvGrpSpPr>
        <p:grpSpPr>
          <a:xfrm>
            <a:off x="6993312" y="1821537"/>
            <a:ext cx="259067" cy="593874"/>
            <a:chOff x="13961169" y="3988868"/>
            <a:chExt cx="518133" cy="1187747"/>
          </a:xfrm>
          <a:solidFill>
            <a:srgbClr val="203864"/>
          </a:solidFill>
        </p:grpSpPr>
        <p:sp>
          <p:nvSpPr>
            <p:cNvPr id="161" name="Freeform 81"/>
            <p:cNvSpPr>
              <a:spLocks noChangeArrowheads="1"/>
            </p:cNvSpPr>
            <p:nvPr/>
          </p:nvSpPr>
          <p:spPr bwMode="auto">
            <a:xfrm>
              <a:off x="14122665" y="3988868"/>
              <a:ext cx="195141" cy="195154"/>
            </a:xfrm>
            <a:custGeom>
              <a:avLst/>
              <a:gdLst>
                <a:gd name="T0" fmla="*/ 123 w 259"/>
                <a:gd name="T1" fmla="*/ 0 h 259"/>
                <a:gd name="T2" fmla="*/ 123 w 259"/>
                <a:gd name="T3" fmla="*/ 0 h 259"/>
                <a:gd name="T4" fmla="*/ 258 w 259"/>
                <a:gd name="T5" fmla="*/ 124 h 259"/>
                <a:gd name="T6" fmla="*/ 123 w 259"/>
                <a:gd name="T7" fmla="*/ 258 h 259"/>
                <a:gd name="T8" fmla="*/ 0 w 259"/>
                <a:gd name="T9" fmla="*/ 124 h 259"/>
                <a:gd name="T10" fmla="*/ 123 w 259"/>
                <a:gd name="T11" fmla="*/ 0 h 259"/>
              </a:gdLst>
              <a:ahLst/>
              <a:cxnLst>
                <a:cxn ang="0">
                  <a:pos x="T0" y="T1"/>
                </a:cxn>
                <a:cxn ang="0">
                  <a:pos x="T2" y="T3"/>
                </a:cxn>
                <a:cxn ang="0">
                  <a:pos x="T4" y="T5"/>
                </a:cxn>
                <a:cxn ang="0">
                  <a:pos x="T6" y="T7"/>
                </a:cxn>
                <a:cxn ang="0">
                  <a:pos x="T8" y="T9"/>
                </a:cxn>
                <a:cxn ang="0">
                  <a:pos x="T10" y="T11"/>
                </a:cxn>
              </a:cxnLst>
              <a:rect l="0" t="0" r="r" b="b"/>
              <a:pathLst>
                <a:path w="259" h="259">
                  <a:moveTo>
                    <a:pt x="123" y="0"/>
                  </a:moveTo>
                  <a:lnTo>
                    <a:pt x="123" y="0"/>
                  </a:lnTo>
                  <a:cubicBezTo>
                    <a:pt x="204" y="0"/>
                    <a:pt x="258" y="53"/>
                    <a:pt x="258" y="124"/>
                  </a:cubicBezTo>
                  <a:cubicBezTo>
                    <a:pt x="258" y="196"/>
                    <a:pt x="204" y="258"/>
                    <a:pt x="123" y="258"/>
                  </a:cubicBezTo>
                  <a:cubicBezTo>
                    <a:pt x="53" y="258"/>
                    <a:pt x="0" y="196"/>
                    <a:pt x="0" y="124"/>
                  </a:cubicBezTo>
                  <a:cubicBezTo>
                    <a:pt x="0" y="53"/>
                    <a:pt x="53" y="0"/>
                    <a:pt x="12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62" name="Freeform 82"/>
            <p:cNvSpPr>
              <a:spLocks noChangeArrowheads="1"/>
            </p:cNvSpPr>
            <p:nvPr/>
          </p:nvSpPr>
          <p:spPr bwMode="auto">
            <a:xfrm>
              <a:off x="13961169" y="4224398"/>
              <a:ext cx="518133" cy="952217"/>
            </a:xfrm>
            <a:custGeom>
              <a:avLst/>
              <a:gdLst>
                <a:gd name="T0" fmla="*/ 390 w 684"/>
                <a:gd name="T1" fmla="*/ 8 h 1251"/>
                <a:gd name="T2" fmla="*/ 390 w 684"/>
                <a:gd name="T3" fmla="*/ 8 h 1251"/>
                <a:gd name="T4" fmla="*/ 284 w 684"/>
                <a:gd name="T5" fmla="*/ 8 h 1251"/>
                <a:gd name="T6" fmla="*/ 18 w 684"/>
                <a:gd name="T7" fmla="*/ 479 h 1251"/>
                <a:gd name="T8" fmla="*/ 151 w 684"/>
                <a:gd name="T9" fmla="*/ 479 h 1251"/>
                <a:gd name="T10" fmla="*/ 186 w 684"/>
                <a:gd name="T11" fmla="*/ 222 h 1251"/>
                <a:gd name="T12" fmla="*/ 186 w 684"/>
                <a:gd name="T13" fmla="*/ 496 h 1251"/>
                <a:gd name="T14" fmla="*/ 186 w 684"/>
                <a:gd name="T15" fmla="*/ 506 h 1251"/>
                <a:gd name="T16" fmla="*/ 186 w 684"/>
                <a:gd name="T17" fmla="*/ 514 h 1251"/>
                <a:gd name="T18" fmla="*/ 178 w 684"/>
                <a:gd name="T19" fmla="*/ 1162 h 1251"/>
                <a:gd name="T20" fmla="*/ 319 w 684"/>
                <a:gd name="T21" fmla="*/ 1162 h 1251"/>
                <a:gd name="T22" fmla="*/ 328 w 684"/>
                <a:gd name="T23" fmla="*/ 647 h 1251"/>
                <a:gd name="T24" fmla="*/ 355 w 684"/>
                <a:gd name="T25" fmla="*/ 647 h 1251"/>
                <a:gd name="T26" fmla="*/ 363 w 684"/>
                <a:gd name="T27" fmla="*/ 1162 h 1251"/>
                <a:gd name="T28" fmla="*/ 514 w 684"/>
                <a:gd name="T29" fmla="*/ 1162 h 1251"/>
                <a:gd name="T30" fmla="*/ 496 w 684"/>
                <a:gd name="T31" fmla="*/ 514 h 1251"/>
                <a:gd name="T32" fmla="*/ 496 w 684"/>
                <a:gd name="T33" fmla="*/ 496 h 1251"/>
                <a:gd name="T34" fmla="*/ 496 w 684"/>
                <a:gd name="T35" fmla="*/ 213 h 1251"/>
                <a:gd name="T36" fmla="*/ 541 w 684"/>
                <a:gd name="T37" fmla="*/ 479 h 1251"/>
                <a:gd name="T38" fmla="*/ 666 w 684"/>
                <a:gd name="T39" fmla="*/ 479 h 1251"/>
                <a:gd name="T40" fmla="*/ 390 w 684"/>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84" h="1251">
                  <a:moveTo>
                    <a:pt x="390" y="8"/>
                  </a:moveTo>
                  <a:lnTo>
                    <a:pt x="390" y="8"/>
                  </a:lnTo>
                  <a:cubicBezTo>
                    <a:pt x="355" y="0"/>
                    <a:pt x="319" y="0"/>
                    <a:pt x="284" y="8"/>
                  </a:cubicBezTo>
                  <a:cubicBezTo>
                    <a:pt x="70" y="35"/>
                    <a:pt x="0" y="284"/>
                    <a:pt x="18" y="479"/>
                  </a:cubicBezTo>
                  <a:cubicBezTo>
                    <a:pt x="27" y="558"/>
                    <a:pt x="159" y="558"/>
                    <a:pt x="151" y="479"/>
                  </a:cubicBezTo>
                  <a:cubicBezTo>
                    <a:pt x="141" y="408"/>
                    <a:pt x="141" y="301"/>
                    <a:pt x="186" y="222"/>
                  </a:cubicBezTo>
                  <a:cubicBezTo>
                    <a:pt x="186" y="319"/>
                    <a:pt x="186" y="408"/>
                    <a:pt x="186" y="496"/>
                  </a:cubicBezTo>
                  <a:lnTo>
                    <a:pt x="186" y="506"/>
                  </a:lnTo>
                  <a:cubicBezTo>
                    <a:pt x="186" y="506"/>
                    <a:pt x="186" y="506"/>
                    <a:pt x="186" y="514"/>
                  </a:cubicBezTo>
                  <a:cubicBezTo>
                    <a:pt x="186" y="728"/>
                    <a:pt x="186" y="940"/>
                    <a:pt x="178" y="1162"/>
                  </a:cubicBezTo>
                  <a:cubicBezTo>
                    <a:pt x="168" y="1250"/>
                    <a:pt x="319" y="1250"/>
                    <a:pt x="319" y="1162"/>
                  </a:cubicBezTo>
                  <a:cubicBezTo>
                    <a:pt x="328" y="994"/>
                    <a:pt x="328" y="816"/>
                    <a:pt x="328" y="647"/>
                  </a:cubicBezTo>
                  <a:cubicBezTo>
                    <a:pt x="336" y="647"/>
                    <a:pt x="346" y="647"/>
                    <a:pt x="355" y="647"/>
                  </a:cubicBezTo>
                  <a:cubicBezTo>
                    <a:pt x="355" y="816"/>
                    <a:pt x="355" y="994"/>
                    <a:pt x="363" y="1162"/>
                  </a:cubicBezTo>
                  <a:cubicBezTo>
                    <a:pt x="363" y="1250"/>
                    <a:pt x="514" y="1250"/>
                    <a:pt x="514" y="1162"/>
                  </a:cubicBezTo>
                  <a:cubicBezTo>
                    <a:pt x="506" y="940"/>
                    <a:pt x="496" y="728"/>
                    <a:pt x="496" y="514"/>
                  </a:cubicBezTo>
                  <a:cubicBezTo>
                    <a:pt x="496" y="506"/>
                    <a:pt x="496" y="496"/>
                    <a:pt x="496" y="496"/>
                  </a:cubicBezTo>
                  <a:cubicBezTo>
                    <a:pt x="496" y="398"/>
                    <a:pt x="496" y="301"/>
                    <a:pt x="496" y="213"/>
                  </a:cubicBezTo>
                  <a:cubicBezTo>
                    <a:pt x="541" y="284"/>
                    <a:pt x="541" y="398"/>
                    <a:pt x="541" y="479"/>
                  </a:cubicBezTo>
                  <a:cubicBezTo>
                    <a:pt x="531" y="558"/>
                    <a:pt x="656" y="558"/>
                    <a:pt x="666" y="479"/>
                  </a:cubicBezTo>
                  <a:cubicBezTo>
                    <a:pt x="683" y="284"/>
                    <a:pt x="612" y="27"/>
                    <a:pt x="390"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12" name="Group 11"/>
          <p:cNvGrpSpPr/>
          <p:nvPr/>
        </p:nvGrpSpPr>
        <p:grpSpPr>
          <a:xfrm>
            <a:off x="7270884" y="1821537"/>
            <a:ext cx="262432" cy="593874"/>
            <a:chOff x="14516313" y="3988868"/>
            <a:chExt cx="524863" cy="1187747"/>
          </a:xfrm>
          <a:solidFill>
            <a:srgbClr val="203864"/>
          </a:solidFill>
        </p:grpSpPr>
        <p:sp>
          <p:nvSpPr>
            <p:cNvPr id="163" name="Freeform 83"/>
            <p:cNvSpPr>
              <a:spLocks noChangeArrowheads="1"/>
            </p:cNvSpPr>
            <p:nvPr/>
          </p:nvSpPr>
          <p:spPr bwMode="auto">
            <a:xfrm>
              <a:off x="14677809" y="3988868"/>
              <a:ext cx="195141" cy="195154"/>
            </a:xfrm>
            <a:custGeom>
              <a:avLst/>
              <a:gdLst>
                <a:gd name="T0" fmla="*/ 133 w 258"/>
                <a:gd name="T1" fmla="*/ 0 h 259"/>
                <a:gd name="T2" fmla="*/ 133 w 258"/>
                <a:gd name="T3" fmla="*/ 0 h 259"/>
                <a:gd name="T4" fmla="*/ 257 w 258"/>
                <a:gd name="T5" fmla="*/ 124 h 259"/>
                <a:gd name="T6" fmla="*/ 133 w 258"/>
                <a:gd name="T7" fmla="*/ 258 h 259"/>
                <a:gd name="T8" fmla="*/ 0 w 258"/>
                <a:gd name="T9" fmla="*/ 124 h 259"/>
                <a:gd name="T10" fmla="*/ 133 w 258"/>
                <a:gd name="T11" fmla="*/ 0 h 259"/>
              </a:gdLst>
              <a:ahLst/>
              <a:cxnLst>
                <a:cxn ang="0">
                  <a:pos x="T0" y="T1"/>
                </a:cxn>
                <a:cxn ang="0">
                  <a:pos x="T2" y="T3"/>
                </a:cxn>
                <a:cxn ang="0">
                  <a:pos x="T4" y="T5"/>
                </a:cxn>
                <a:cxn ang="0">
                  <a:pos x="T6" y="T7"/>
                </a:cxn>
                <a:cxn ang="0">
                  <a:pos x="T8" y="T9"/>
                </a:cxn>
                <a:cxn ang="0">
                  <a:pos x="T10" y="T11"/>
                </a:cxn>
              </a:cxnLst>
              <a:rect l="0" t="0" r="r" b="b"/>
              <a:pathLst>
                <a:path w="258" h="259">
                  <a:moveTo>
                    <a:pt x="133" y="0"/>
                  </a:moveTo>
                  <a:lnTo>
                    <a:pt x="133" y="0"/>
                  </a:lnTo>
                  <a:cubicBezTo>
                    <a:pt x="204" y="0"/>
                    <a:pt x="257" y="53"/>
                    <a:pt x="257" y="124"/>
                  </a:cubicBezTo>
                  <a:cubicBezTo>
                    <a:pt x="257" y="196"/>
                    <a:pt x="204" y="258"/>
                    <a:pt x="133" y="258"/>
                  </a:cubicBezTo>
                  <a:cubicBezTo>
                    <a:pt x="62" y="258"/>
                    <a:pt x="0" y="196"/>
                    <a:pt x="0" y="124"/>
                  </a:cubicBezTo>
                  <a:cubicBezTo>
                    <a:pt x="0" y="53"/>
                    <a:pt x="62"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64" name="Freeform 84"/>
            <p:cNvSpPr>
              <a:spLocks noChangeArrowheads="1"/>
            </p:cNvSpPr>
            <p:nvPr/>
          </p:nvSpPr>
          <p:spPr bwMode="auto">
            <a:xfrm>
              <a:off x="14516313" y="4224398"/>
              <a:ext cx="524863" cy="952217"/>
            </a:xfrm>
            <a:custGeom>
              <a:avLst/>
              <a:gdLst>
                <a:gd name="T0" fmla="*/ 390 w 693"/>
                <a:gd name="T1" fmla="*/ 8 h 1251"/>
                <a:gd name="T2" fmla="*/ 390 w 693"/>
                <a:gd name="T3" fmla="*/ 8 h 1251"/>
                <a:gd name="T4" fmla="*/ 294 w 693"/>
                <a:gd name="T5" fmla="*/ 8 h 1251"/>
                <a:gd name="T6" fmla="*/ 18 w 693"/>
                <a:gd name="T7" fmla="*/ 479 h 1251"/>
                <a:gd name="T8" fmla="*/ 151 w 693"/>
                <a:gd name="T9" fmla="*/ 479 h 1251"/>
                <a:gd name="T10" fmla="*/ 186 w 693"/>
                <a:gd name="T11" fmla="*/ 222 h 1251"/>
                <a:gd name="T12" fmla="*/ 186 w 693"/>
                <a:gd name="T13" fmla="*/ 496 h 1251"/>
                <a:gd name="T14" fmla="*/ 186 w 693"/>
                <a:gd name="T15" fmla="*/ 506 h 1251"/>
                <a:gd name="T16" fmla="*/ 186 w 693"/>
                <a:gd name="T17" fmla="*/ 514 h 1251"/>
                <a:gd name="T18" fmla="*/ 178 w 693"/>
                <a:gd name="T19" fmla="*/ 1162 h 1251"/>
                <a:gd name="T20" fmla="*/ 329 w 693"/>
                <a:gd name="T21" fmla="*/ 1162 h 1251"/>
                <a:gd name="T22" fmla="*/ 337 w 693"/>
                <a:gd name="T23" fmla="*/ 647 h 1251"/>
                <a:gd name="T24" fmla="*/ 354 w 693"/>
                <a:gd name="T25" fmla="*/ 647 h 1251"/>
                <a:gd name="T26" fmla="*/ 364 w 693"/>
                <a:gd name="T27" fmla="*/ 1162 h 1251"/>
                <a:gd name="T28" fmla="*/ 514 w 693"/>
                <a:gd name="T29" fmla="*/ 1162 h 1251"/>
                <a:gd name="T30" fmla="*/ 506 w 693"/>
                <a:gd name="T31" fmla="*/ 514 h 1251"/>
                <a:gd name="T32" fmla="*/ 497 w 693"/>
                <a:gd name="T33" fmla="*/ 496 h 1251"/>
                <a:gd name="T34" fmla="*/ 497 w 693"/>
                <a:gd name="T35" fmla="*/ 213 h 1251"/>
                <a:gd name="T36" fmla="*/ 541 w 693"/>
                <a:gd name="T37" fmla="*/ 479 h 1251"/>
                <a:gd name="T38" fmla="*/ 666 w 693"/>
                <a:gd name="T39" fmla="*/ 479 h 1251"/>
                <a:gd name="T40" fmla="*/ 390 w 693"/>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3" h="1251">
                  <a:moveTo>
                    <a:pt x="390" y="8"/>
                  </a:moveTo>
                  <a:lnTo>
                    <a:pt x="390" y="8"/>
                  </a:lnTo>
                  <a:cubicBezTo>
                    <a:pt x="354" y="0"/>
                    <a:pt x="319" y="0"/>
                    <a:pt x="294" y="8"/>
                  </a:cubicBezTo>
                  <a:cubicBezTo>
                    <a:pt x="72" y="35"/>
                    <a:pt x="0" y="284"/>
                    <a:pt x="18" y="479"/>
                  </a:cubicBezTo>
                  <a:cubicBezTo>
                    <a:pt x="26" y="558"/>
                    <a:pt x="159" y="558"/>
                    <a:pt x="151" y="479"/>
                  </a:cubicBezTo>
                  <a:cubicBezTo>
                    <a:pt x="142" y="408"/>
                    <a:pt x="151" y="301"/>
                    <a:pt x="186" y="222"/>
                  </a:cubicBezTo>
                  <a:cubicBezTo>
                    <a:pt x="186" y="319"/>
                    <a:pt x="186" y="408"/>
                    <a:pt x="186" y="496"/>
                  </a:cubicBezTo>
                  <a:lnTo>
                    <a:pt x="186" y="506"/>
                  </a:lnTo>
                  <a:cubicBezTo>
                    <a:pt x="186" y="506"/>
                    <a:pt x="186" y="506"/>
                    <a:pt x="186" y="514"/>
                  </a:cubicBezTo>
                  <a:cubicBezTo>
                    <a:pt x="186" y="728"/>
                    <a:pt x="186" y="940"/>
                    <a:pt x="178" y="1162"/>
                  </a:cubicBezTo>
                  <a:cubicBezTo>
                    <a:pt x="169" y="1250"/>
                    <a:pt x="319" y="1250"/>
                    <a:pt x="329" y="1162"/>
                  </a:cubicBezTo>
                  <a:cubicBezTo>
                    <a:pt x="329" y="994"/>
                    <a:pt x="329" y="816"/>
                    <a:pt x="337" y="647"/>
                  </a:cubicBezTo>
                  <a:cubicBezTo>
                    <a:pt x="337" y="647"/>
                    <a:pt x="346" y="647"/>
                    <a:pt x="354" y="647"/>
                  </a:cubicBezTo>
                  <a:cubicBezTo>
                    <a:pt x="354" y="816"/>
                    <a:pt x="354" y="994"/>
                    <a:pt x="364" y="1162"/>
                  </a:cubicBezTo>
                  <a:cubicBezTo>
                    <a:pt x="364" y="1250"/>
                    <a:pt x="514" y="1250"/>
                    <a:pt x="514" y="1162"/>
                  </a:cubicBezTo>
                  <a:cubicBezTo>
                    <a:pt x="506" y="940"/>
                    <a:pt x="506" y="728"/>
                    <a:pt x="506" y="514"/>
                  </a:cubicBezTo>
                  <a:cubicBezTo>
                    <a:pt x="506" y="506"/>
                    <a:pt x="506" y="496"/>
                    <a:pt x="497" y="496"/>
                  </a:cubicBezTo>
                  <a:cubicBezTo>
                    <a:pt x="497" y="398"/>
                    <a:pt x="497" y="301"/>
                    <a:pt x="497" y="213"/>
                  </a:cubicBezTo>
                  <a:cubicBezTo>
                    <a:pt x="541" y="284"/>
                    <a:pt x="550" y="398"/>
                    <a:pt x="541" y="479"/>
                  </a:cubicBezTo>
                  <a:cubicBezTo>
                    <a:pt x="533" y="558"/>
                    <a:pt x="657" y="558"/>
                    <a:pt x="666" y="479"/>
                  </a:cubicBezTo>
                  <a:cubicBezTo>
                    <a:pt x="692" y="284"/>
                    <a:pt x="612" y="27"/>
                    <a:pt x="390"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13" name="Group 12"/>
          <p:cNvGrpSpPr/>
          <p:nvPr/>
        </p:nvGrpSpPr>
        <p:grpSpPr>
          <a:xfrm>
            <a:off x="7558549" y="1821537"/>
            <a:ext cx="259067" cy="593874"/>
            <a:chOff x="15091643" y="3988868"/>
            <a:chExt cx="518133" cy="1187747"/>
          </a:xfrm>
          <a:solidFill>
            <a:srgbClr val="203864"/>
          </a:solidFill>
        </p:grpSpPr>
        <p:sp>
          <p:nvSpPr>
            <p:cNvPr id="165" name="Freeform 85"/>
            <p:cNvSpPr>
              <a:spLocks noChangeArrowheads="1"/>
            </p:cNvSpPr>
            <p:nvPr/>
          </p:nvSpPr>
          <p:spPr bwMode="auto">
            <a:xfrm>
              <a:off x="15253139" y="3988868"/>
              <a:ext cx="195141" cy="195154"/>
            </a:xfrm>
            <a:custGeom>
              <a:avLst/>
              <a:gdLst>
                <a:gd name="T0" fmla="*/ 124 w 258"/>
                <a:gd name="T1" fmla="*/ 0 h 259"/>
                <a:gd name="T2" fmla="*/ 124 w 258"/>
                <a:gd name="T3" fmla="*/ 0 h 259"/>
                <a:gd name="T4" fmla="*/ 257 w 258"/>
                <a:gd name="T5" fmla="*/ 124 h 259"/>
                <a:gd name="T6" fmla="*/ 124 w 258"/>
                <a:gd name="T7" fmla="*/ 258 h 259"/>
                <a:gd name="T8" fmla="*/ 0 w 258"/>
                <a:gd name="T9" fmla="*/ 124 h 259"/>
                <a:gd name="T10" fmla="*/ 124 w 258"/>
                <a:gd name="T11" fmla="*/ 0 h 259"/>
              </a:gdLst>
              <a:ahLst/>
              <a:cxnLst>
                <a:cxn ang="0">
                  <a:pos x="T0" y="T1"/>
                </a:cxn>
                <a:cxn ang="0">
                  <a:pos x="T2" y="T3"/>
                </a:cxn>
                <a:cxn ang="0">
                  <a:pos x="T4" y="T5"/>
                </a:cxn>
                <a:cxn ang="0">
                  <a:pos x="T6" y="T7"/>
                </a:cxn>
                <a:cxn ang="0">
                  <a:pos x="T8" y="T9"/>
                </a:cxn>
                <a:cxn ang="0">
                  <a:pos x="T10" y="T11"/>
                </a:cxn>
              </a:cxnLst>
              <a:rect l="0" t="0" r="r" b="b"/>
              <a:pathLst>
                <a:path w="258" h="259">
                  <a:moveTo>
                    <a:pt x="124" y="0"/>
                  </a:moveTo>
                  <a:lnTo>
                    <a:pt x="124" y="0"/>
                  </a:lnTo>
                  <a:cubicBezTo>
                    <a:pt x="195" y="0"/>
                    <a:pt x="257" y="53"/>
                    <a:pt x="257" y="124"/>
                  </a:cubicBezTo>
                  <a:cubicBezTo>
                    <a:pt x="257" y="196"/>
                    <a:pt x="195" y="258"/>
                    <a:pt x="124" y="258"/>
                  </a:cubicBezTo>
                  <a:cubicBezTo>
                    <a:pt x="53" y="258"/>
                    <a:pt x="0" y="196"/>
                    <a:pt x="0" y="124"/>
                  </a:cubicBezTo>
                  <a:cubicBezTo>
                    <a:pt x="0" y="53"/>
                    <a:pt x="53" y="0"/>
                    <a:pt x="124"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66" name="Freeform 86"/>
            <p:cNvSpPr>
              <a:spLocks noChangeArrowheads="1"/>
            </p:cNvSpPr>
            <p:nvPr/>
          </p:nvSpPr>
          <p:spPr bwMode="auto">
            <a:xfrm>
              <a:off x="15091643" y="4224398"/>
              <a:ext cx="518133" cy="952217"/>
            </a:xfrm>
            <a:custGeom>
              <a:avLst/>
              <a:gdLst>
                <a:gd name="T0" fmla="*/ 380 w 684"/>
                <a:gd name="T1" fmla="*/ 8 h 1251"/>
                <a:gd name="T2" fmla="*/ 380 w 684"/>
                <a:gd name="T3" fmla="*/ 8 h 1251"/>
                <a:gd name="T4" fmla="*/ 282 w 684"/>
                <a:gd name="T5" fmla="*/ 8 h 1251"/>
                <a:gd name="T6" fmla="*/ 17 w 684"/>
                <a:gd name="T7" fmla="*/ 479 h 1251"/>
                <a:gd name="T8" fmla="*/ 150 w 684"/>
                <a:gd name="T9" fmla="*/ 479 h 1251"/>
                <a:gd name="T10" fmla="*/ 185 w 684"/>
                <a:gd name="T11" fmla="*/ 222 h 1251"/>
                <a:gd name="T12" fmla="*/ 185 w 684"/>
                <a:gd name="T13" fmla="*/ 496 h 1251"/>
                <a:gd name="T14" fmla="*/ 185 w 684"/>
                <a:gd name="T15" fmla="*/ 506 h 1251"/>
                <a:gd name="T16" fmla="*/ 185 w 684"/>
                <a:gd name="T17" fmla="*/ 514 h 1251"/>
                <a:gd name="T18" fmla="*/ 176 w 684"/>
                <a:gd name="T19" fmla="*/ 1162 h 1251"/>
                <a:gd name="T20" fmla="*/ 319 w 684"/>
                <a:gd name="T21" fmla="*/ 1162 h 1251"/>
                <a:gd name="T22" fmla="*/ 328 w 684"/>
                <a:gd name="T23" fmla="*/ 647 h 1251"/>
                <a:gd name="T24" fmla="*/ 355 w 684"/>
                <a:gd name="T25" fmla="*/ 647 h 1251"/>
                <a:gd name="T26" fmla="*/ 363 w 684"/>
                <a:gd name="T27" fmla="*/ 1162 h 1251"/>
                <a:gd name="T28" fmla="*/ 504 w 684"/>
                <a:gd name="T29" fmla="*/ 1162 h 1251"/>
                <a:gd name="T30" fmla="*/ 496 w 684"/>
                <a:gd name="T31" fmla="*/ 514 h 1251"/>
                <a:gd name="T32" fmla="*/ 496 w 684"/>
                <a:gd name="T33" fmla="*/ 496 h 1251"/>
                <a:gd name="T34" fmla="*/ 496 w 684"/>
                <a:gd name="T35" fmla="*/ 213 h 1251"/>
                <a:gd name="T36" fmla="*/ 531 w 684"/>
                <a:gd name="T37" fmla="*/ 479 h 1251"/>
                <a:gd name="T38" fmla="*/ 664 w 684"/>
                <a:gd name="T39" fmla="*/ 479 h 1251"/>
                <a:gd name="T40" fmla="*/ 380 w 684"/>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84" h="1251">
                  <a:moveTo>
                    <a:pt x="380" y="8"/>
                  </a:moveTo>
                  <a:lnTo>
                    <a:pt x="380" y="8"/>
                  </a:lnTo>
                  <a:cubicBezTo>
                    <a:pt x="355" y="0"/>
                    <a:pt x="319" y="0"/>
                    <a:pt x="282" y="8"/>
                  </a:cubicBezTo>
                  <a:cubicBezTo>
                    <a:pt x="70" y="35"/>
                    <a:pt x="0" y="284"/>
                    <a:pt x="17" y="479"/>
                  </a:cubicBezTo>
                  <a:cubicBezTo>
                    <a:pt x="25" y="558"/>
                    <a:pt x="159" y="558"/>
                    <a:pt x="150" y="479"/>
                  </a:cubicBezTo>
                  <a:cubicBezTo>
                    <a:pt x="141" y="408"/>
                    <a:pt x="141" y="301"/>
                    <a:pt x="185" y="222"/>
                  </a:cubicBezTo>
                  <a:cubicBezTo>
                    <a:pt x="185" y="319"/>
                    <a:pt x="185" y="408"/>
                    <a:pt x="185" y="496"/>
                  </a:cubicBezTo>
                  <a:lnTo>
                    <a:pt x="185" y="506"/>
                  </a:lnTo>
                  <a:cubicBezTo>
                    <a:pt x="185" y="506"/>
                    <a:pt x="185" y="506"/>
                    <a:pt x="185" y="514"/>
                  </a:cubicBezTo>
                  <a:cubicBezTo>
                    <a:pt x="185" y="728"/>
                    <a:pt x="185" y="940"/>
                    <a:pt x="176" y="1162"/>
                  </a:cubicBezTo>
                  <a:cubicBezTo>
                    <a:pt x="168" y="1250"/>
                    <a:pt x="319" y="1250"/>
                    <a:pt x="319" y="1162"/>
                  </a:cubicBezTo>
                  <a:cubicBezTo>
                    <a:pt x="328" y="994"/>
                    <a:pt x="328" y="816"/>
                    <a:pt x="328" y="647"/>
                  </a:cubicBezTo>
                  <a:cubicBezTo>
                    <a:pt x="336" y="647"/>
                    <a:pt x="345" y="647"/>
                    <a:pt x="355" y="647"/>
                  </a:cubicBezTo>
                  <a:cubicBezTo>
                    <a:pt x="355" y="816"/>
                    <a:pt x="355" y="994"/>
                    <a:pt x="363" y="1162"/>
                  </a:cubicBezTo>
                  <a:cubicBezTo>
                    <a:pt x="363" y="1250"/>
                    <a:pt x="513" y="1250"/>
                    <a:pt x="504" y="1162"/>
                  </a:cubicBezTo>
                  <a:cubicBezTo>
                    <a:pt x="496" y="940"/>
                    <a:pt x="496" y="728"/>
                    <a:pt x="496" y="514"/>
                  </a:cubicBezTo>
                  <a:cubicBezTo>
                    <a:pt x="496" y="506"/>
                    <a:pt x="496" y="496"/>
                    <a:pt x="496" y="496"/>
                  </a:cubicBezTo>
                  <a:cubicBezTo>
                    <a:pt x="496" y="398"/>
                    <a:pt x="496" y="301"/>
                    <a:pt x="496" y="213"/>
                  </a:cubicBezTo>
                  <a:cubicBezTo>
                    <a:pt x="540" y="284"/>
                    <a:pt x="540" y="398"/>
                    <a:pt x="531" y="479"/>
                  </a:cubicBezTo>
                  <a:cubicBezTo>
                    <a:pt x="523" y="558"/>
                    <a:pt x="656" y="558"/>
                    <a:pt x="664" y="479"/>
                  </a:cubicBezTo>
                  <a:cubicBezTo>
                    <a:pt x="683" y="284"/>
                    <a:pt x="611" y="27"/>
                    <a:pt x="380"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14" name="Group 13"/>
          <p:cNvGrpSpPr/>
          <p:nvPr/>
        </p:nvGrpSpPr>
        <p:grpSpPr>
          <a:xfrm>
            <a:off x="7836120" y="1821537"/>
            <a:ext cx="262432" cy="593874"/>
            <a:chOff x="15646785" y="3988868"/>
            <a:chExt cx="524863" cy="1187747"/>
          </a:xfrm>
          <a:solidFill>
            <a:srgbClr val="203864"/>
          </a:solidFill>
        </p:grpSpPr>
        <p:sp>
          <p:nvSpPr>
            <p:cNvPr id="167" name="Freeform 87"/>
            <p:cNvSpPr>
              <a:spLocks noChangeArrowheads="1"/>
            </p:cNvSpPr>
            <p:nvPr/>
          </p:nvSpPr>
          <p:spPr bwMode="auto">
            <a:xfrm>
              <a:off x="15808281" y="3988868"/>
              <a:ext cx="191777" cy="195154"/>
            </a:xfrm>
            <a:custGeom>
              <a:avLst/>
              <a:gdLst>
                <a:gd name="T0" fmla="*/ 133 w 257"/>
                <a:gd name="T1" fmla="*/ 0 h 259"/>
                <a:gd name="T2" fmla="*/ 133 w 257"/>
                <a:gd name="T3" fmla="*/ 0 h 259"/>
                <a:gd name="T4" fmla="*/ 256 w 257"/>
                <a:gd name="T5" fmla="*/ 124 h 259"/>
                <a:gd name="T6" fmla="*/ 133 w 257"/>
                <a:gd name="T7" fmla="*/ 258 h 259"/>
                <a:gd name="T8" fmla="*/ 0 w 257"/>
                <a:gd name="T9" fmla="*/ 124 h 259"/>
                <a:gd name="T10" fmla="*/ 133 w 257"/>
                <a:gd name="T11" fmla="*/ 0 h 259"/>
              </a:gdLst>
              <a:ahLst/>
              <a:cxnLst>
                <a:cxn ang="0">
                  <a:pos x="T0" y="T1"/>
                </a:cxn>
                <a:cxn ang="0">
                  <a:pos x="T2" y="T3"/>
                </a:cxn>
                <a:cxn ang="0">
                  <a:pos x="T4" y="T5"/>
                </a:cxn>
                <a:cxn ang="0">
                  <a:pos x="T6" y="T7"/>
                </a:cxn>
                <a:cxn ang="0">
                  <a:pos x="T8" y="T9"/>
                </a:cxn>
                <a:cxn ang="0">
                  <a:pos x="T10" y="T11"/>
                </a:cxn>
              </a:cxnLst>
              <a:rect l="0" t="0" r="r" b="b"/>
              <a:pathLst>
                <a:path w="257" h="259">
                  <a:moveTo>
                    <a:pt x="133" y="0"/>
                  </a:moveTo>
                  <a:lnTo>
                    <a:pt x="133" y="0"/>
                  </a:lnTo>
                  <a:cubicBezTo>
                    <a:pt x="204" y="0"/>
                    <a:pt x="256" y="53"/>
                    <a:pt x="256" y="124"/>
                  </a:cubicBezTo>
                  <a:cubicBezTo>
                    <a:pt x="256" y="196"/>
                    <a:pt x="204" y="258"/>
                    <a:pt x="133" y="258"/>
                  </a:cubicBezTo>
                  <a:cubicBezTo>
                    <a:pt x="52" y="258"/>
                    <a:pt x="0" y="196"/>
                    <a:pt x="0" y="124"/>
                  </a:cubicBezTo>
                  <a:cubicBezTo>
                    <a:pt x="0" y="53"/>
                    <a:pt x="52"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68" name="Freeform 88"/>
            <p:cNvSpPr>
              <a:spLocks noChangeArrowheads="1"/>
            </p:cNvSpPr>
            <p:nvPr/>
          </p:nvSpPr>
          <p:spPr bwMode="auto">
            <a:xfrm>
              <a:off x="15646785" y="4224398"/>
              <a:ext cx="524863" cy="952217"/>
            </a:xfrm>
            <a:custGeom>
              <a:avLst/>
              <a:gdLst>
                <a:gd name="T0" fmla="*/ 391 w 693"/>
                <a:gd name="T1" fmla="*/ 8 h 1251"/>
                <a:gd name="T2" fmla="*/ 391 w 693"/>
                <a:gd name="T3" fmla="*/ 8 h 1251"/>
                <a:gd name="T4" fmla="*/ 285 w 693"/>
                <a:gd name="T5" fmla="*/ 8 h 1251"/>
                <a:gd name="T6" fmla="*/ 19 w 693"/>
                <a:gd name="T7" fmla="*/ 479 h 1251"/>
                <a:gd name="T8" fmla="*/ 152 w 693"/>
                <a:gd name="T9" fmla="*/ 479 h 1251"/>
                <a:gd name="T10" fmla="*/ 187 w 693"/>
                <a:gd name="T11" fmla="*/ 222 h 1251"/>
                <a:gd name="T12" fmla="*/ 187 w 693"/>
                <a:gd name="T13" fmla="*/ 496 h 1251"/>
                <a:gd name="T14" fmla="*/ 187 w 693"/>
                <a:gd name="T15" fmla="*/ 506 h 1251"/>
                <a:gd name="T16" fmla="*/ 187 w 693"/>
                <a:gd name="T17" fmla="*/ 514 h 1251"/>
                <a:gd name="T18" fmla="*/ 177 w 693"/>
                <a:gd name="T19" fmla="*/ 1162 h 1251"/>
                <a:gd name="T20" fmla="*/ 320 w 693"/>
                <a:gd name="T21" fmla="*/ 1162 h 1251"/>
                <a:gd name="T22" fmla="*/ 329 w 693"/>
                <a:gd name="T23" fmla="*/ 647 h 1251"/>
                <a:gd name="T24" fmla="*/ 355 w 693"/>
                <a:gd name="T25" fmla="*/ 647 h 1251"/>
                <a:gd name="T26" fmla="*/ 364 w 693"/>
                <a:gd name="T27" fmla="*/ 1162 h 1251"/>
                <a:gd name="T28" fmla="*/ 515 w 693"/>
                <a:gd name="T29" fmla="*/ 1162 h 1251"/>
                <a:gd name="T30" fmla="*/ 505 w 693"/>
                <a:gd name="T31" fmla="*/ 514 h 1251"/>
                <a:gd name="T32" fmla="*/ 497 w 693"/>
                <a:gd name="T33" fmla="*/ 496 h 1251"/>
                <a:gd name="T34" fmla="*/ 497 w 693"/>
                <a:gd name="T35" fmla="*/ 213 h 1251"/>
                <a:gd name="T36" fmla="*/ 542 w 693"/>
                <a:gd name="T37" fmla="*/ 479 h 1251"/>
                <a:gd name="T38" fmla="*/ 665 w 693"/>
                <a:gd name="T39" fmla="*/ 479 h 1251"/>
                <a:gd name="T40" fmla="*/ 391 w 693"/>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3" h="1251">
                  <a:moveTo>
                    <a:pt x="391" y="8"/>
                  </a:moveTo>
                  <a:lnTo>
                    <a:pt x="391" y="8"/>
                  </a:lnTo>
                  <a:cubicBezTo>
                    <a:pt x="355" y="0"/>
                    <a:pt x="320" y="0"/>
                    <a:pt x="285" y="8"/>
                  </a:cubicBezTo>
                  <a:cubicBezTo>
                    <a:pt x="71" y="35"/>
                    <a:pt x="0" y="284"/>
                    <a:pt x="19" y="479"/>
                  </a:cubicBezTo>
                  <a:cubicBezTo>
                    <a:pt x="27" y="558"/>
                    <a:pt x="160" y="558"/>
                    <a:pt x="152" y="479"/>
                  </a:cubicBezTo>
                  <a:cubicBezTo>
                    <a:pt x="142" y="408"/>
                    <a:pt x="152" y="301"/>
                    <a:pt x="187" y="222"/>
                  </a:cubicBezTo>
                  <a:cubicBezTo>
                    <a:pt x="187" y="319"/>
                    <a:pt x="187" y="408"/>
                    <a:pt x="187" y="496"/>
                  </a:cubicBezTo>
                  <a:lnTo>
                    <a:pt x="187" y="506"/>
                  </a:lnTo>
                  <a:cubicBezTo>
                    <a:pt x="187" y="506"/>
                    <a:pt x="187" y="506"/>
                    <a:pt x="187" y="514"/>
                  </a:cubicBezTo>
                  <a:cubicBezTo>
                    <a:pt x="187" y="728"/>
                    <a:pt x="187" y="940"/>
                    <a:pt x="177" y="1162"/>
                  </a:cubicBezTo>
                  <a:cubicBezTo>
                    <a:pt x="169" y="1250"/>
                    <a:pt x="320" y="1250"/>
                    <a:pt x="320" y="1162"/>
                  </a:cubicBezTo>
                  <a:cubicBezTo>
                    <a:pt x="329" y="994"/>
                    <a:pt x="329" y="816"/>
                    <a:pt x="329" y="647"/>
                  </a:cubicBezTo>
                  <a:cubicBezTo>
                    <a:pt x="337" y="647"/>
                    <a:pt x="347" y="647"/>
                    <a:pt x="355" y="647"/>
                  </a:cubicBezTo>
                  <a:cubicBezTo>
                    <a:pt x="355" y="816"/>
                    <a:pt x="355" y="994"/>
                    <a:pt x="364" y="1162"/>
                  </a:cubicBezTo>
                  <a:cubicBezTo>
                    <a:pt x="364" y="1250"/>
                    <a:pt x="515" y="1250"/>
                    <a:pt x="515" y="1162"/>
                  </a:cubicBezTo>
                  <a:cubicBezTo>
                    <a:pt x="505" y="940"/>
                    <a:pt x="505" y="728"/>
                    <a:pt x="505" y="514"/>
                  </a:cubicBezTo>
                  <a:cubicBezTo>
                    <a:pt x="505" y="506"/>
                    <a:pt x="497" y="496"/>
                    <a:pt x="497" y="496"/>
                  </a:cubicBezTo>
                  <a:cubicBezTo>
                    <a:pt x="497" y="398"/>
                    <a:pt x="497" y="301"/>
                    <a:pt x="497" y="213"/>
                  </a:cubicBezTo>
                  <a:cubicBezTo>
                    <a:pt x="542" y="284"/>
                    <a:pt x="542" y="398"/>
                    <a:pt x="542" y="479"/>
                  </a:cubicBezTo>
                  <a:cubicBezTo>
                    <a:pt x="532" y="558"/>
                    <a:pt x="657" y="558"/>
                    <a:pt x="665" y="479"/>
                  </a:cubicBezTo>
                  <a:cubicBezTo>
                    <a:pt x="692" y="284"/>
                    <a:pt x="613" y="27"/>
                    <a:pt x="391"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15" name="Group 14"/>
          <p:cNvGrpSpPr/>
          <p:nvPr/>
        </p:nvGrpSpPr>
        <p:grpSpPr>
          <a:xfrm>
            <a:off x="8120420" y="1821537"/>
            <a:ext cx="259067" cy="593874"/>
            <a:chOff x="16215385" y="3988868"/>
            <a:chExt cx="518133" cy="1187747"/>
          </a:xfrm>
          <a:solidFill>
            <a:srgbClr val="203864"/>
          </a:solidFill>
        </p:grpSpPr>
        <p:sp>
          <p:nvSpPr>
            <p:cNvPr id="169" name="Freeform 89"/>
            <p:cNvSpPr>
              <a:spLocks noChangeArrowheads="1"/>
            </p:cNvSpPr>
            <p:nvPr/>
          </p:nvSpPr>
          <p:spPr bwMode="auto">
            <a:xfrm>
              <a:off x="16370152" y="3988868"/>
              <a:ext cx="201871" cy="195154"/>
            </a:xfrm>
            <a:custGeom>
              <a:avLst/>
              <a:gdLst>
                <a:gd name="T0" fmla="*/ 133 w 267"/>
                <a:gd name="T1" fmla="*/ 0 h 259"/>
                <a:gd name="T2" fmla="*/ 133 w 267"/>
                <a:gd name="T3" fmla="*/ 0 h 259"/>
                <a:gd name="T4" fmla="*/ 266 w 267"/>
                <a:gd name="T5" fmla="*/ 124 h 259"/>
                <a:gd name="T6" fmla="*/ 133 w 267"/>
                <a:gd name="T7" fmla="*/ 258 h 259"/>
                <a:gd name="T8" fmla="*/ 0 w 267"/>
                <a:gd name="T9" fmla="*/ 124 h 259"/>
                <a:gd name="T10" fmla="*/ 133 w 267"/>
                <a:gd name="T11" fmla="*/ 0 h 259"/>
              </a:gdLst>
              <a:ahLst/>
              <a:cxnLst>
                <a:cxn ang="0">
                  <a:pos x="T0" y="T1"/>
                </a:cxn>
                <a:cxn ang="0">
                  <a:pos x="T2" y="T3"/>
                </a:cxn>
                <a:cxn ang="0">
                  <a:pos x="T4" y="T5"/>
                </a:cxn>
                <a:cxn ang="0">
                  <a:pos x="T6" y="T7"/>
                </a:cxn>
                <a:cxn ang="0">
                  <a:pos x="T8" y="T9"/>
                </a:cxn>
                <a:cxn ang="0">
                  <a:pos x="T10" y="T11"/>
                </a:cxn>
              </a:cxnLst>
              <a:rect l="0" t="0" r="r" b="b"/>
              <a:pathLst>
                <a:path w="267" h="259">
                  <a:moveTo>
                    <a:pt x="133" y="0"/>
                  </a:moveTo>
                  <a:lnTo>
                    <a:pt x="133" y="0"/>
                  </a:lnTo>
                  <a:cubicBezTo>
                    <a:pt x="205" y="0"/>
                    <a:pt x="266" y="53"/>
                    <a:pt x="266" y="124"/>
                  </a:cubicBezTo>
                  <a:cubicBezTo>
                    <a:pt x="266" y="196"/>
                    <a:pt x="205" y="258"/>
                    <a:pt x="133" y="258"/>
                  </a:cubicBezTo>
                  <a:cubicBezTo>
                    <a:pt x="63" y="258"/>
                    <a:pt x="0" y="196"/>
                    <a:pt x="0" y="124"/>
                  </a:cubicBezTo>
                  <a:cubicBezTo>
                    <a:pt x="0" y="53"/>
                    <a:pt x="63"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70" name="Freeform 90"/>
            <p:cNvSpPr>
              <a:spLocks noChangeArrowheads="1"/>
            </p:cNvSpPr>
            <p:nvPr/>
          </p:nvSpPr>
          <p:spPr bwMode="auto">
            <a:xfrm>
              <a:off x="16215385" y="4224398"/>
              <a:ext cx="518133" cy="952217"/>
            </a:xfrm>
            <a:custGeom>
              <a:avLst/>
              <a:gdLst>
                <a:gd name="T0" fmla="*/ 382 w 684"/>
                <a:gd name="T1" fmla="*/ 8 h 1251"/>
                <a:gd name="T2" fmla="*/ 382 w 684"/>
                <a:gd name="T3" fmla="*/ 8 h 1251"/>
                <a:gd name="T4" fmla="*/ 284 w 684"/>
                <a:gd name="T5" fmla="*/ 8 h 1251"/>
                <a:gd name="T6" fmla="*/ 18 w 684"/>
                <a:gd name="T7" fmla="*/ 479 h 1251"/>
                <a:gd name="T8" fmla="*/ 141 w 684"/>
                <a:gd name="T9" fmla="*/ 479 h 1251"/>
                <a:gd name="T10" fmla="*/ 176 w 684"/>
                <a:gd name="T11" fmla="*/ 222 h 1251"/>
                <a:gd name="T12" fmla="*/ 176 w 684"/>
                <a:gd name="T13" fmla="*/ 496 h 1251"/>
                <a:gd name="T14" fmla="*/ 176 w 684"/>
                <a:gd name="T15" fmla="*/ 506 h 1251"/>
                <a:gd name="T16" fmla="*/ 176 w 684"/>
                <a:gd name="T17" fmla="*/ 514 h 1251"/>
                <a:gd name="T18" fmla="*/ 168 w 684"/>
                <a:gd name="T19" fmla="*/ 1162 h 1251"/>
                <a:gd name="T20" fmla="*/ 319 w 684"/>
                <a:gd name="T21" fmla="*/ 1162 h 1251"/>
                <a:gd name="T22" fmla="*/ 328 w 684"/>
                <a:gd name="T23" fmla="*/ 647 h 1251"/>
                <a:gd name="T24" fmla="*/ 346 w 684"/>
                <a:gd name="T25" fmla="*/ 647 h 1251"/>
                <a:gd name="T26" fmla="*/ 355 w 684"/>
                <a:gd name="T27" fmla="*/ 1162 h 1251"/>
                <a:gd name="T28" fmla="*/ 505 w 684"/>
                <a:gd name="T29" fmla="*/ 1162 h 1251"/>
                <a:gd name="T30" fmla="*/ 496 w 684"/>
                <a:gd name="T31" fmla="*/ 514 h 1251"/>
                <a:gd name="T32" fmla="*/ 496 w 684"/>
                <a:gd name="T33" fmla="*/ 496 h 1251"/>
                <a:gd name="T34" fmla="*/ 488 w 684"/>
                <a:gd name="T35" fmla="*/ 213 h 1251"/>
                <a:gd name="T36" fmla="*/ 531 w 684"/>
                <a:gd name="T37" fmla="*/ 479 h 1251"/>
                <a:gd name="T38" fmla="*/ 664 w 684"/>
                <a:gd name="T39" fmla="*/ 479 h 1251"/>
                <a:gd name="T40" fmla="*/ 382 w 684"/>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84" h="1251">
                  <a:moveTo>
                    <a:pt x="382" y="8"/>
                  </a:moveTo>
                  <a:lnTo>
                    <a:pt x="382" y="8"/>
                  </a:lnTo>
                  <a:cubicBezTo>
                    <a:pt x="346" y="0"/>
                    <a:pt x="309" y="0"/>
                    <a:pt x="284" y="8"/>
                  </a:cubicBezTo>
                  <a:cubicBezTo>
                    <a:pt x="62" y="35"/>
                    <a:pt x="0" y="284"/>
                    <a:pt x="18" y="479"/>
                  </a:cubicBezTo>
                  <a:cubicBezTo>
                    <a:pt x="27" y="558"/>
                    <a:pt x="150" y="558"/>
                    <a:pt x="141" y="479"/>
                  </a:cubicBezTo>
                  <a:cubicBezTo>
                    <a:pt x="141" y="408"/>
                    <a:pt x="141" y="301"/>
                    <a:pt x="176" y="222"/>
                  </a:cubicBezTo>
                  <a:cubicBezTo>
                    <a:pt x="176" y="319"/>
                    <a:pt x="176" y="408"/>
                    <a:pt x="176" y="496"/>
                  </a:cubicBezTo>
                  <a:lnTo>
                    <a:pt x="176" y="506"/>
                  </a:lnTo>
                  <a:cubicBezTo>
                    <a:pt x="176" y="506"/>
                    <a:pt x="176" y="506"/>
                    <a:pt x="176" y="514"/>
                  </a:cubicBezTo>
                  <a:cubicBezTo>
                    <a:pt x="176" y="728"/>
                    <a:pt x="176" y="940"/>
                    <a:pt x="168" y="1162"/>
                  </a:cubicBezTo>
                  <a:cubicBezTo>
                    <a:pt x="168" y="1250"/>
                    <a:pt x="309" y="1250"/>
                    <a:pt x="319" y="1162"/>
                  </a:cubicBezTo>
                  <a:cubicBezTo>
                    <a:pt x="328" y="994"/>
                    <a:pt x="328" y="816"/>
                    <a:pt x="328" y="647"/>
                  </a:cubicBezTo>
                  <a:cubicBezTo>
                    <a:pt x="336" y="647"/>
                    <a:pt x="336" y="647"/>
                    <a:pt x="346" y="647"/>
                  </a:cubicBezTo>
                  <a:cubicBezTo>
                    <a:pt x="346" y="816"/>
                    <a:pt x="355" y="994"/>
                    <a:pt x="355" y="1162"/>
                  </a:cubicBezTo>
                  <a:cubicBezTo>
                    <a:pt x="363" y="1250"/>
                    <a:pt x="505" y="1250"/>
                    <a:pt x="505" y="1162"/>
                  </a:cubicBezTo>
                  <a:cubicBezTo>
                    <a:pt x="496" y="940"/>
                    <a:pt x="496" y="728"/>
                    <a:pt x="496" y="514"/>
                  </a:cubicBezTo>
                  <a:cubicBezTo>
                    <a:pt x="496" y="506"/>
                    <a:pt x="496" y="496"/>
                    <a:pt x="496" y="496"/>
                  </a:cubicBezTo>
                  <a:cubicBezTo>
                    <a:pt x="496" y="398"/>
                    <a:pt x="488" y="301"/>
                    <a:pt x="488" y="213"/>
                  </a:cubicBezTo>
                  <a:cubicBezTo>
                    <a:pt x="531" y="284"/>
                    <a:pt x="540" y="398"/>
                    <a:pt x="531" y="479"/>
                  </a:cubicBezTo>
                  <a:cubicBezTo>
                    <a:pt x="523" y="558"/>
                    <a:pt x="656" y="558"/>
                    <a:pt x="664" y="479"/>
                  </a:cubicBezTo>
                  <a:cubicBezTo>
                    <a:pt x="683" y="284"/>
                    <a:pt x="612" y="27"/>
                    <a:pt x="382"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16" name="Group 15"/>
          <p:cNvGrpSpPr/>
          <p:nvPr/>
        </p:nvGrpSpPr>
        <p:grpSpPr>
          <a:xfrm>
            <a:off x="8397992" y="1821537"/>
            <a:ext cx="259067" cy="593874"/>
            <a:chOff x="16770529" y="3988868"/>
            <a:chExt cx="518133" cy="1187747"/>
          </a:xfrm>
          <a:solidFill>
            <a:srgbClr val="203864"/>
          </a:solidFill>
        </p:grpSpPr>
        <p:sp>
          <p:nvSpPr>
            <p:cNvPr id="171" name="Freeform 91"/>
            <p:cNvSpPr>
              <a:spLocks noChangeArrowheads="1"/>
            </p:cNvSpPr>
            <p:nvPr/>
          </p:nvSpPr>
          <p:spPr bwMode="auto">
            <a:xfrm>
              <a:off x="16925296" y="3988868"/>
              <a:ext cx="201871" cy="195154"/>
            </a:xfrm>
            <a:custGeom>
              <a:avLst/>
              <a:gdLst>
                <a:gd name="T0" fmla="*/ 135 w 268"/>
                <a:gd name="T1" fmla="*/ 0 h 259"/>
                <a:gd name="T2" fmla="*/ 135 w 268"/>
                <a:gd name="T3" fmla="*/ 0 h 259"/>
                <a:gd name="T4" fmla="*/ 267 w 268"/>
                <a:gd name="T5" fmla="*/ 124 h 259"/>
                <a:gd name="T6" fmla="*/ 135 w 268"/>
                <a:gd name="T7" fmla="*/ 258 h 259"/>
                <a:gd name="T8" fmla="*/ 0 w 268"/>
                <a:gd name="T9" fmla="*/ 124 h 259"/>
                <a:gd name="T10" fmla="*/ 135 w 268"/>
                <a:gd name="T11" fmla="*/ 0 h 259"/>
              </a:gdLst>
              <a:ahLst/>
              <a:cxnLst>
                <a:cxn ang="0">
                  <a:pos x="T0" y="T1"/>
                </a:cxn>
                <a:cxn ang="0">
                  <a:pos x="T2" y="T3"/>
                </a:cxn>
                <a:cxn ang="0">
                  <a:pos x="T4" y="T5"/>
                </a:cxn>
                <a:cxn ang="0">
                  <a:pos x="T6" y="T7"/>
                </a:cxn>
                <a:cxn ang="0">
                  <a:pos x="T8" y="T9"/>
                </a:cxn>
                <a:cxn ang="0">
                  <a:pos x="T10" y="T11"/>
                </a:cxn>
              </a:cxnLst>
              <a:rect l="0" t="0" r="r" b="b"/>
              <a:pathLst>
                <a:path w="268" h="259">
                  <a:moveTo>
                    <a:pt x="135" y="0"/>
                  </a:moveTo>
                  <a:lnTo>
                    <a:pt x="135" y="0"/>
                  </a:lnTo>
                  <a:cubicBezTo>
                    <a:pt x="205" y="0"/>
                    <a:pt x="267" y="53"/>
                    <a:pt x="267" y="124"/>
                  </a:cubicBezTo>
                  <a:cubicBezTo>
                    <a:pt x="267" y="196"/>
                    <a:pt x="205" y="258"/>
                    <a:pt x="135" y="258"/>
                  </a:cubicBezTo>
                  <a:cubicBezTo>
                    <a:pt x="62" y="258"/>
                    <a:pt x="0" y="196"/>
                    <a:pt x="0" y="124"/>
                  </a:cubicBezTo>
                  <a:cubicBezTo>
                    <a:pt x="0" y="53"/>
                    <a:pt x="62" y="0"/>
                    <a:pt x="135"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72" name="Freeform 92"/>
            <p:cNvSpPr>
              <a:spLocks noChangeArrowheads="1"/>
            </p:cNvSpPr>
            <p:nvPr/>
          </p:nvSpPr>
          <p:spPr bwMode="auto">
            <a:xfrm>
              <a:off x="16770529" y="4224398"/>
              <a:ext cx="518133" cy="952217"/>
            </a:xfrm>
            <a:custGeom>
              <a:avLst/>
              <a:gdLst>
                <a:gd name="T0" fmla="*/ 381 w 684"/>
                <a:gd name="T1" fmla="*/ 8 h 1251"/>
                <a:gd name="T2" fmla="*/ 381 w 684"/>
                <a:gd name="T3" fmla="*/ 8 h 1251"/>
                <a:gd name="T4" fmla="*/ 284 w 684"/>
                <a:gd name="T5" fmla="*/ 8 h 1251"/>
                <a:gd name="T6" fmla="*/ 18 w 684"/>
                <a:gd name="T7" fmla="*/ 479 h 1251"/>
                <a:gd name="T8" fmla="*/ 151 w 684"/>
                <a:gd name="T9" fmla="*/ 479 h 1251"/>
                <a:gd name="T10" fmla="*/ 178 w 684"/>
                <a:gd name="T11" fmla="*/ 222 h 1251"/>
                <a:gd name="T12" fmla="*/ 178 w 684"/>
                <a:gd name="T13" fmla="*/ 496 h 1251"/>
                <a:gd name="T14" fmla="*/ 178 w 684"/>
                <a:gd name="T15" fmla="*/ 506 h 1251"/>
                <a:gd name="T16" fmla="*/ 178 w 684"/>
                <a:gd name="T17" fmla="*/ 514 h 1251"/>
                <a:gd name="T18" fmla="*/ 168 w 684"/>
                <a:gd name="T19" fmla="*/ 1162 h 1251"/>
                <a:gd name="T20" fmla="*/ 319 w 684"/>
                <a:gd name="T21" fmla="*/ 1162 h 1251"/>
                <a:gd name="T22" fmla="*/ 328 w 684"/>
                <a:gd name="T23" fmla="*/ 647 h 1251"/>
                <a:gd name="T24" fmla="*/ 346 w 684"/>
                <a:gd name="T25" fmla="*/ 647 h 1251"/>
                <a:gd name="T26" fmla="*/ 354 w 684"/>
                <a:gd name="T27" fmla="*/ 1162 h 1251"/>
                <a:gd name="T28" fmla="*/ 506 w 684"/>
                <a:gd name="T29" fmla="*/ 1162 h 1251"/>
                <a:gd name="T30" fmla="*/ 497 w 684"/>
                <a:gd name="T31" fmla="*/ 514 h 1251"/>
                <a:gd name="T32" fmla="*/ 497 w 684"/>
                <a:gd name="T33" fmla="*/ 496 h 1251"/>
                <a:gd name="T34" fmla="*/ 497 w 684"/>
                <a:gd name="T35" fmla="*/ 213 h 1251"/>
                <a:gd name="T36" fmla="*/ 533 w 684"/>
                <a:gd name="T37" fmla="*/ 479 h 1251"/>
                <a:gd name="T38" fmla="*/ 666 w 684"/>
                <a:gd name="T39" fmla="*/ 479 h 1251"/>
                <a:gd name="T40" fmla="*/ 381 w 684"/>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84" h="1251">
                  <a:moveTo>
                    <a:pt x="381" y="8"/>
                  </a:moveTo>
                  <a:lnTo>
                    <a:pt x="381" y="8"/>
                  </a:lnTo>
                  <a:cubicBezTo>
                    <a:pt x="354" y="0"/>
                    <a:pt x="319" y="0"/>
                    <a:pt x="284" y="8"/>
                  </a:cubicBezTo>
                  <a:cubicBezTo>
                    <a:pt x="72" y="35"/>
                    <a:pt x="0" y="284"/>
                    <a:pt x="18" y="479"/>
                  </a:cubicBezTo>
                  <a:cubicBezTo>
                    <a:pt x="26" y="558"/>
                    <a:pt x="159" y="558"/>
                    <a:pt x="151" y="479"/>
                  </a:cubicBezTo>
                  <a:cubicBezTo>
                    <a:pt x="142" y="408"/>
                    <a:pt x="142" y="301"/>
                    <a:pt x="178" y="222"/>
                  </a:cubicBezTo>
                  <a:cubicBezTo>
                    <a:pt x="178" y="319"/>
                    <a:pt x="178" y="408"/>
                    <a:pt x="178" y="496"/>
                  </a:cubicBezTo>
                  <a:lnTo>
                    <a:pt x="178" y="506"/>
                  </a:lnTo>
                  <a:cubicBezTo>
                    <a:pt x="178" y="506"/>
                    <a:pt x="178" y="506"/>
                    <a:pt x="178" y="514"/>
                  </a:cubicBezTo>
                  <a:cubicBezTo>
                    <a:pt x="178" y="728"/>
                    <a:pt x="178" y="940"/>
                    <a:pt x="168" y="1162"/>
                  </a:cubicBezTo>
                  <a:cubicBezTo>
                    <a:pt x="168" y="1250"/>
                    <a:pt x="319" y="1250"/>
                    <a:pt x="319" y="1162"/>
                  </a:cubicBezTo>
                  <a:cubicBezTo>
                    <a:pt x="328" y="994"/>
                    <a:pt x="328" y="816"/>
                    <a:pt x="328" y="647"/>
                  </a:cubicBezTo>
                  <a:cubicBezTo>
                    <a:pt x="338" y="647"/>
                    <a:pt x="346" y="647"/>
                    <a:pt x="346" y="647"/>
                  </a:cubicBezTo>
                  <a:cubicBezTo>
                    <a:pt x="346" y="816"/>
                    <a:pt x="354" y="994"/>
                    <a:pt x="354" y="1162"/>
                  </a:cubicBezTo>
                  <a:cubicBezTo>
                    <a:pt x="363" y="1250"/>
                    <a:pt x="514" y="1250"/>
                    <a:pt x="506" y="1162"/>
                  </a:cubicBezTo>
                  <a:cubicBezTo>
                    <a:pt x="497" y="940"/>
                    <a:pt x="497" y="728"/>
                    <a:pt x="497" y="514"/>
                  </a:cubicBezTo>
                  <a:cubicBezTo>
                    <a:pt x="497" y="506"/>
                    <a:pt x="497" y="496"/>
                    <a:pt x="497" y="496"/>
                  </a:cubicBezTo>
                  <a:cubicBezTo>
                    <a:pt x="497" y="398"/>
                    <a:pt x="487" y="301"/>
                    <a:pt x="497" y="213"/>
                  </a:cubicBezTo>
                  <a:cubicBezTo>
                    <a:pt x="541" y="284"/>
                    <a:pt x="541" y="398"/>
                    <a:pt x="533" y="479"/>
                  </a:cubicBezTo>
                  <a:cubicBezTo>
                    <a:pt x="523" y="558"/>
                    <a:pt x="656" y="558"/>
                    <a:pt x="666" y="479"/>
                  </a:cubicBezTo>
                  <a:cubicBezTo>
                    <a:pt x="683" y="284"/>
                    <a:pt x="612" y="27"/>
                    <a:pt x="381"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17" name="Group 16"/>
          <p:cNvGrpSpPr/>
          <p:nvPr/>
        </p:nvGrpSpPr>
        <p:grpSpPr>
          <a:xfrm>
            <a:off x="8683975" y="1821537"/>
            <a:ext cx="259067" cy="593874"/>
            <a:chOff x="17342494" y="3988868"/>
            <a:chExt cx="518133" cy="1187747"/>
          </a:xfrm>
          <a:solidFill>
            <a:srgbClr val="203864"/>
          </a:solidFill>
        </p:grpSpPr>
        <p:sp>
          <p:nvSpPr>
            <p:cNvPr id="173" name="Freeform 93"/>
            <p:cNvSpPr>
              <a:spLocks noChangeArrowheads="1"/>
            </p:cNvSpPr>
            <p:nvPr/>
          </p:nvSpPr>
          <p:spPr bwMode="auto">
            <a:xfrm>
              <a:off x="17500626" y="3988868"/>
              <a:ext cx="201871" cy="195154"/>
            </a:xfrm>
            <a:custGeom>
              <a:avLst/>
              <a:gdLst>
                <a:gd name="T0" fmla="*/ 133 w 267"/>
                <a:gd name="T1" fmla="*/ 0 h 259"/>
                <a:gd name="T2" fmla="*/ 133 w 267"/>
                <a:gd name="T3" fmla="*/ 0 h 259"/>
                <a:gd name="T4" fmla="*/ 266 w 267"/>
                <a:gd name="T5" fmla="*/ 124 h 259"/>
                <a:gd name="T6" fmla="*/ 133 w 267"/>
                <a:gd name="T7" fmla="*/ 258 h 259"/>
                <a:gd name="T8" fmla="*/ 0 w 267"/>
                <a:gd name="T9" fmla="*/ 124 h 259"/>
                <a:gd name="T10" fmla="*/ 133 w 267"/>
                <a:gd name="T11" fmla="*/ 0 h 259"/>
              </a:gdLst>
              <a:ahLst/>
              <a:cxnLst>
                <a:cxn ang="0">
                  <a:pos x="T0" y="T1"/>
                </a:cxn>
                <a:cxn ang="0">
                  <a:pos x="T2" y="T3"/>
                </a:cxn>
                <a:cxn ang="0">
                  <a:pos x="T4" y="T5"/>
                </a:cxn>
                <a:cxn ang="0">
                  <a:pos x="T6" y="T7"/>
                </a:cxn>
                <a:cxn ang="0">
                  <a:pos x="T8" y="T9"/>
                </a:cxn>
                <a:cxn ang="0">
                  <a:pos x="T10" y="T11"/>
                </a:cxn>
              </a:cxnLst>
              <a:rect l="0" t="0" r="r" b="b"/>
              <a:pathLst>
                <a:path w="267" h="259">
                  <a:moveTo>
                    <a:pt x="133" y="0"/>
                  </a:moveTo>
                  <a:lnTo>
                    <a:pt x="133" y="0"/>
                  </a:lnTo>
                  <a:cubicBezTo>
                    <a:pt x="204" y="0"/>
                    <a:pt x="266" y="53"/>
                    <a:pt x="266" y="124"/>
                  </a:cubicBezTo>
                  <a:cubicBezTo>
                    <a:pt x="266" y="196"/>
                    <a:pt x="204" y="258"/>
                    <a:pt x="133" y="258"/>
                  </a:cubicBezTo>
                  <a:cubicBezTo>
                    <a:pt x="63" y="258"/>
                    <a:pt x="0" y="196"/>
                    <a:pt x="0" y="124"/>
                  </a:cubicBezTo>
                  <a:cubicBezTo>
                    <a:pt x="0" y="53"/>
                    <a:pt x="63"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74" name="Freeform 94"/>
            <p:cNvSpPr>
              <a:spLocks noChangeArrowheads="1"/>
            </p:cNvSpPr>
            <p:nvPr/>
          </p:nvSpPr>
          <p:spPr bwMode="auto">
            <a:xfrm>
              <a:off x="17342494" y="4224398"/>
              <a:ext cx="518133" cy="952217"/>
            </a:xfrm>
            <a:custGeom>
              <a:avLst/>
              <a:gdLst>
                <a:gd name="T0" fmla="*/ 382 w 684"/>
                <a:gd name="T1" fmla="*/ 8 h 1251"/>
                <a:gd name="T2" fmla="*/ 382 w 684"/>
                <a:gd name="T3" fmla="*/ 8 h 1251"/>
                <a:gd name="T4" fmla="*/ 284 w 684"/>
                <a:gd name="T5" fmla="*/ 8 h 1251"/>
                <a:gd name="T6" fmla="*/ 19 w 684"/>
                <a:gd name="T7" fmla="*/ 479 h 1251"/>
                <a:gd name="T8" fmla="*/ 143 w 684"/>
                <a:gd name="T9" fmla="*/ 479 h 1251"/>
                <a:gd name="T10" fmla="*/ 178 w 684"/>
                <a:gd name="T11" fmla="*/ 222 h 1251"/>
                <a:gd name="T12" fmla="*/ 178 w 684"/>
                <a:gd name="T13" fmla="*/ 496 h 1251"/>
                <a:gd name="T14" fmla="*/ 178 w 684"/>
                <a:gd name="T15" fmla="*/ 506 h 1251"/>
                <a:gd name="T16" fmla="*/ 178 w 684"/>
                <a:gd name="T17" fmla="*/ 514 h 1251"/>
                <a:gd name="T18" fmla="*/ 170 w 684"/>
                <a:gd name="T19" fmla="*/ 1162 h 1251"/>
                <a:gd name="T20" fmla="*/ 320 w 684"/>
                <a:gd name="T21" fmla="*/ 1162 h 1251"/>
                <a:gd name="T22" fmla="*/ 330 w 684"/>
                <a:gd name="T23" fmla="*/ 647 h 1251"/>
                <a:gd name="T24" fmla="*/ 347 w 684"/>
                <a:gd name="T25" fmla="*/ 647 h 1251"/>
                <a:gd name="T26" fmla="*/ 355 w 684"/>
                <a:gd name="T27" fmla="*/ 1162 h 1251"/>
                <a:gd name="T28" fmla="*/ 507 w 684"/>
                <a:gd name="T29" fmla="*/ 1162 h 1251"/>
                <a:gd name="T30" fmla="*/ 498 w 684"/>
                <a:gd name="T31" fmla="*/ 514 h 1251"/>
                <a:gd name="T32" fmla="*/ 498 w 684"/>
                <a:gd name="T33" fmla="*/ 496 h 1251"/>
                <a:gd name="T34" fmla="*/ 490 w 684"/>
                <a:gd name="T35" fmla="*/ 213 h 1251"/>
                <a:gd name="T36" fmla="*/ 533 w 684"/>
                <a:gd name="T37" fmla="*/ 479 h 1251"/>
                <a:gd name="T38" fmla="*/ 666 w 684"/>
                <a:gd name="T39" fmla="*/ 479 h 1251"/>
                <a:gd name="T40" fmla="*/ 382 w 684"/>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84" h="1251">
                  <a:moveTo>
                    <a:pt x="382" y="8"/>
                  </a:moveTo>
                  <a:lnTo>
                    <a:pt x="382" y="8"/>
                  </a:lnTo>
                  <a:cubicBezTo>
                    <a:pt x="347" y="0"/>
                    <a:pt x="311" y="0"/>
                    <a:pt x="284" y="8"/>
                  </a:cubicBezTo>
                  <a:cubicBezTo>
                    <a:pt x="62" y="35"/>
                    <a:pt x="0" y="284"/>
                    <a:pt x="19" y="479"/>
                  </a:cubicBezTo>
                  <a:cubicBezTo>
                    <a:pt x="27" y="558"/>
                    <a:pt x="152" y="558"/>
                    <a:pt x="143" y="479"/>
                  </a:cubicBezTo>
                  <a:cubicBezTo>
                    <a:pt x="143" y="408"/>
                    <a:pt x="143" y="301"/>
                    <a:pt x="178" y="222"/>
                  </a:cubicBezTo>
                  <a:cubicBezTo>
                    <a:pt x="178" y="319"/>
                    <a:pt x="178" y="408"/>
                    <a:pt x="178" y="496"/>
                  </a:cubicBezTo>
                  <a:lnTo>
                    <a:pt x="178" y="506"/>
                  </a:lnTo>
                  <a:cubicBezTo>
                    <a:pt x="178" y="506"/>
                    <a:pt x="178" y="506"/>
                    <a:pt x="178" y="514"/>
                  </a:cubicBezTo>
                  <a:cubicBezTo>
                    <a:pt x="178" y="728"/>
                    <a:pt x="178" y="940"/>
                    <a:pt x="170" y="1162"/>
                  </a:cubicBezTo>
                  <a:cubicBezTo>
                    <a:pt x="170" y="1250"/>
                    <a:pt x="311" y="1250"/>
                    <a:pt x="320" y="1162"/>
                  </a:cubicBezTo>
                  <a:cubicBezTo>
                    <a:pt x="330" y="994"/>
                    <a:pt x="330" y="816"/>
                    <a:pt x="330" y="647"/>
                  </a:cubicBezTo>
                  <a:cubicBezTo>
                    <a:pt x="338" y="647"/>
                    <a:pt x="338" y="647"/>
                    <a:pt x="347" y="647"/>
                  </a:cubicBezTo>
                  <a:cubicBezTo>
                    <a:pt x="347" y="816"/>
                    <a:pt x="347" y="994"/>
                    <a:pt x="355" y="1162"/>
                  </a:cubicBezTo>
                  <a:cubicBezTo>
                    <a:pt x="365" y="1250"/>
                    <a:pt x="507" y="1250"/>
                    <a:pt x="507" y="1162"/>
                  </a:cubicBezTo>
                  <a:cubicBezTo>
                    <a:pt x="498" y="940"/>
                    <a:pt x="498" y="728"/>
                    <a:pt x="498" y="514"/>
                  </a:cubicBezTo>
                  <a:cubicBezTo>
                    <a:pt x="498" y="506"/>
                    <a:pt x="498" y="496"/>
                    <a:pt x="498" y="496"/>
                  </a:cubicBezTo>
                  <a:cubicBezTo>
                    <a:pt x="498" y="398"/>
                    <a:pt x="490" y="301"/>
                    <a:pt x="490" y="213"/>
                  </a:cubicBezTo>
                  <a:cubicBezTo>
                    <a:pt x="533" y="284"/>
                    <a:pt x="542" y="398"/>
                    <a:pt x="533" y="479"/>
                  </a:cubicBezTo>
                  <a:cubicBezTo>
                    <a:pt x="525" y="558"/>
                    <a:pt x="658" y="558"/>
                    <a:pt x="666" y="479"/>
                  </a:cubicBezTo>
                  <a:cubicBezTo>
                    <a:pt x="683" y="284"/>
                    <a:pt x="613" y="27"/>
                    <a:pt x="382"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18" name="Group 17"/>
          <p:cNvGrpSpPr/>
          <p:nvPr/>
        </p:nvGrpSpPr>
        <p:grpSpPr>
          <a:xfrm>
            <a:off x="8963228" y="1821537"/>
            <a:ext cx="259067" cy="593874"/>
            <a:chOff x="17901001" y="3988868"/>
            <a:chExt cx="518133" cy="1187747"/>
          </a:xfrm>
          <a:solidFill>
            <a:srgbClr val="203864"/>
          </a:solidFill>
        </p:grpSpPr>
        <p:sp>
          <p:nvSpPr>
            <p:cNvPr id="175" name="Freeform 95"/>
            <p:cNvSpPr>
              <a:spLocks noChangeArrowheads="1"/>
            </p:cNvSpPr>
            <p:nvPr/>
          </p:nvSpPr>
          <p:spPr bwMode="auto">
            <a:xfrm>
              <a:off x="18055768" y="3988868"/>
              <a:ext cx="201871" cy="195154"/>
            </a:xfrm>
            <a:custGeom>
              <a:avLst/>
              <a:gdLst>
                <a:gd name="T0" fmla="*/ 133 w 267"/>
                <a:gd name="T1" fmla="*/ 0 h 259"/>
                <a:gd name="T2" fmla="*/ 133 w 267"/>
                <a:gd name="T3" fmla="*/ 0 h 259"/>
                <a:gd name="T4" fmla="*/ 266 w 267"/>
                <a:gd name="T5" fmla="*/ 124 h 259"/>
                <a:gd name="T6" fmla="*/ 133 w 267"/>
                <a:gd name="T7" fmla="*/ 258 h 259"/>
                <a:gd name="T8" fmla="*/ 0 w 267"/>
                <a:gd name="T9" fmla="*/ 124 h 259"/>
                <a:gd name="T10" fmla="*/ 133 w 267"/>
                <a:gd name="T11" fmla="*/ 0 h 259"/>
              </a:gdLst>
              <a:ahLst/>
              <a:cxnLst>
                <a:cxn ang="0">
                  <a:pos x="T0" y="T1"/>
                </a:cxn>
                <a:cxn ang="0">
                  <a:pos x="T2" y="T3"/>
                </a:cxn>
                <a:cxn ang="0">
                  <a:pos x="T4" y="T5"/>
                </a:cxn>
                <a:cxn ang="0">
                  <a:pos x="T6" y="T7"/>
                </a:cxn>
                <a:cxn ang="0">
                  <a:pos x="T8" y="T9"/>
                </a:cxn>
                <a:cxn ang="0">
                  <a:pos x="T10" y="T11"/>
                </a:cxn>
              </a:cxnLst>
              <a:rect l="0" t="0" r="r" b="b"/>
              <a:pathLst>
                <a:path w="267" h="259">
                  <a:moveTo>
                    <a:pt x="133" y="0"/>
                  </a:moveTo>
                  <a:lnTo>
                    <a:pt x="133" y="0"/>
                  </a:lnTo>
                  <a:cubicBezTo>
                    <a:pt x="204" y="0"/>
                    <a:pt x="266" y="53"/>
                    <a:pt x="266" y="124"/>
                  </a:cubicBezTo>
                  <a:cubicBezTo>
                    <a:pt x="266" y="196"/>
                    <a:pt x="204" y="258"/>
                    <a:pt x="133" y="258"/>
                  </a:cubicBezTo>
                  <a:cubicBezTo>
                    <a:pt x="62" y="258"/>
                    <a:pt x="0" y="196"/>
                    <a:pt x="0" y="124"/>
                  </a:cubicBezTo>
                  <a:cubicBezTo>
                    <a:pt x="0" y="53"/>
                    <a:pt x="62"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76" name="Freeform 96"/>
            <p:cNvSpPr>
              <a:spLocks noChangeArrowheads="1"/>
            </p:cNvSpPr>
            <p:nvPr/>
          </p:nvSpPr>
          <p:spPr bwMode="auto">
            <a:xfrm>
              <a:off x="17901001" y="4224398"/>
              <a:ext cx="518133" cy="952217"/>
            </a:xfrm>
            <a:custGeom>
              <a:avLst/>
              <a:gdLst>
                <a:gd name="T0" fmla="*/ 381 w 684"/>
                <a:gd name="T1" fmla="*/ 8 h 1251"/>
                <a:gd name="T2" fmla="*/ 381 w 684"/>
                <a:gd name="T3" fmla="*/ 8 h 1251"/>
                <a:gd name="T4" fmla="*/ 282 w 684"/>
                <a:gd name="T5" fmla="*/ 8 h 1251"/>
                <a:gd name="T6" fmla="*/ 16 w 684"/>
                <a:gd name="T7" fmla="*/ 479 h 1251"/>
                <a:gd name="T8" fmla="*/ 151 w 684"/>
                <a:gd name="T9" fmla="*/ 479 h 1251"/>
                <a:gd name="T10" fmla="*/ 176 w 684"/>
                <a:gd name="T11" fmla="*/ 222 h 1251"/>
                <a:gd name="T12" fmla="*/ 176 w 684"/>
                <a:gd name="T13" fmla="*/ 496 h 1251"/>
                <a:gd name="T14" fmla="*/ 176 w 684"/>
                <a:gd name="T15" fmla="*/ 506 h 1251"/>
                <a:gd name="T16" fmla="*/ 176 w 684"/>
                <a:gd name="T17" fmla="*/ 514 h 1251"/>
                <a:gd name="T18" fmla="*/ 168 w 684"/>
                <a:gd name="T19" fmla="*/ 1162 h 1251"/>
                <a:gd name="T20" fmla="*/ 319 w 684"/>
                <a:gd name="T21" fmla="*/ 1162 h 1251"/>
                <a:gd name="T22" fmla="*/ 328 w 684"/>
                <a:gd name="T23" fmla="*/ 647 h 1251"/>
                <a:gd name="T24" fmla="*/ 345 w 684"/>
                <a:gd name="T25" fmla="*/ 647 h 1251"/>
                <a:gd name="T26" fmla="*/ 354 w 684"/>
                <a:gd name="T27" fmla="*/ 1162 h 1251"/>
                <a:gd name="T28" fmla="*/ 504 w 684"/>
                <a:gd name="T29" fmla="*/ 1162 h 1251"/>
                <a:gd name="T30" fmla="*/ 496 w 684"/>
                <a:gd name="T31" fmla="*/ 514 h 1251"/>
                <a:gd name="T32" fmla="*/ 496 w 684"/>
                <a:gd name="T33" fmla="*/ 496 h 1251"/>
                <a:gd name="T34" fmla="*/ 496 w 684"/>
                <a:gd name="T35" fmla="*/ 213 h 1251"/>
                <a:gd name="T36" fmla="*/ 531 w 684"/>
                <a:gd name="T37" fmla="*/ 479 h 1251"/>
                <a:gd name="T38" fmla="*/ 664 w 684"/>
                <a:gd name="T39" fmla="*/ 479 h 1251"/>
                <a:gd name="T40" fmla="*/ 381 w 684"/>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84" h="1251">
                  <a:moveTo>
                    <a:pt x="381" y="8"/>
                  </a:moveTo>
                  <a:lnTo>
                    <a:pt x="381" y="8"/>
                  </a:lnTo>
                  <a:cubicBezTo>
                    <a:pt x="354" y="0"/>
                    <a:pt x="319" y="0"/>
                    <a:pt x="282" y="8"/>
                  </a:cubicBezTo>
                  <a:cubicBezTo>
                    <a:pt x="70" y="35"/>
                    <a:pt x="0" y="284"/>
                    <a:pt x="16" y="479"/>
                  </a:cubicBezTo>
                  <a:cubicBezTo>
                    <a:pt x="26" y="558"/>
                    <a:pt x="159" y="558"/>
                    <a:pt x="151" y="479"/>
                  </a:cubicBezTo>
                  <a:cubicBezTo>
                    <a:pt x="141" y="408"/>
                    <a:pt x="141" y="301"/>
                    <a:pt x="176" y="222"/>
                  </a:cubicBezTo>
                  <a:cubicBezTo>
                    <a:pt x="176" y="319"/>
                    <a:pt x="176" y="408"/>
                    <a:pt x="176" y="496"/>
                  </a:cubicBezTo>
                  <a:lnTo>
                    <a:pt x="176" y="506"/>
                  </a:lnTo>
                  <a:cubicBezTo>
                    <a:pt x="176" y="506"/>
                    <a:pt x="176" y="506"/>
                    <a:pt x="176" y="514"/>
                  </a:cubicBezTo>
                  <a:cubicBezTo>
                    <a:pt x="176" y="728"/>
                    <a:pt x="176" y="940"/>
                    <a:pt x="168" y="1162"/>
                  </a:cubicBezTo>
                  <a:cubicBezTo>
                    <a:pt x="168" y="1250"/>
                    <a:pt x="319" y="1250"/>
                    <a:pt x="319" y="1162"/>
                  </a:cubicBezTo>
                  <a:cubicBezTo>
                    <a:pt x="328" y="994"/>
                    <a:pt x="328" y="816"/>
                    <a:pt x="328" y="647"/>
                  </a:cubicBezTo>
                  <a:cubicBezTo>
                    <a:pt x="336" y="647"/>
                    <a:pt x="345" y="647"/>
                    <a:pt x="345" y="647"/>
                  </a:cubicBezTo>
                  <a:cubicBezTo>
                    <a:pt x="345" y="816"/>
                    <a:pt x="354" y="994"/>
                    <a:pt x="354" y="1162"/>
                  </a:cubicBezTo>
                  <a:cubicBezTo>
                    <a:pt x="363" y="1250"/>
                    <a:pt x="514" y="1250"/>
                    <a:pt x="504" y="1162"/>
                  </a:cubicBezTo>
                  <a:cubicBezTo>
                    <a:pt x="496" y="940"/>
                    <a:pt x="496" y="728"/>
                    <a:pt x="496" y="514"/>
                  </a:cubicBezTo>
                  <a:cubicBezTo>
                    <a:pt x="496" y="506"/>
                    <a:pt x="496" y="496"/>
                    <a:pt x="496" y="496"/>
                  </a:cubicBezTo>
                  <a:cubicBezTo>
                    <a:pt x="496" y="398"/>
                    <a:pt x="487" y="301"/>
                    <a:pt x="496" y="213"/>
                  </a:cubicBezTo>
                  <a:cubicBezTo>
                    <a:pt x="541" y="284"/>
                    <a:pt x="541" y="398"/>
                    <a:pt x="531" y="479"/>
                  </a:cubicBezTo>
                  <a:cubicBezTo>
                    <a:pt x="523" y="558"/>
                    <a:pt x="656" y="558"/>
                    <a:pt x="664" y="479"/>
                  </a:cubicBezTo>
                  <a:cubicBezTo>
                    <a:pt x="683" y="284"/>
                    <a:pt x="612" y="27"/>
                    <a:pt x="381"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19" name="Group 18"/>
          <p:cNvGrpSpPr/>
          <p:nvPr/>
        </p:nvGrpSpPr>
        <p:grpSpPr>
          <a:xfrm>
            <a:off x="9242482" y="1821537"/>
            <a:ext cx="259067" cy="593874"/>
            <a:chOff x="18459509" y="3988868"/>
            <a:chExt cx="518133" cy="1187747"/>
          </a:xfrm>
          <a:solidFill>
            <a:srgbClr val="203864"/>
          </a:solidFill>
        </p:grpSpPr>
        <p:sp>
          <p:nvSpPr>
            <p:cNvPr id="177" name="Freeform 97"/>
            <p:cNvSpPr>
              <a:spLocks noChangeArrowheads="1"/>
            </p:cNvSpPr>
            <p:nvPr/>
          </p:nvSpPr>
          <p:spPr bwMode="auto">
            <a:xfrm>
              <a:off x="18624369" y="3988868"/>
              <a:ext cx="195141" cy="195154"/>
            </a:xfrm>
            <a:custGeom>
              <a:avLst/>
              <a:gdLst>
                <a:gd name="T0" fmla="*/ 125 w 259"/>
                <a:gd name="T1" fmla="*/ 0 h 259"/>
                <a:gd name="T2" fmla="*/ 125 w 259"/>
                <a:gd name="T3" fmla="*/ 0 h 259"/>
                <a:gd name="T4" fmla="*/ 258 w 259"/>
                <a:gd name="T5" fmla="*/ 124 h 259"/>
                <a:gd name="T6" fmla="*/ 125 w 259"/>
                <a:gd name="T7" fmla="*/ 258 h 259"/>
                <a:gd name="T8" fmla="*/ 0 w 259"/>
                <a:gd name="T9" fmla="*/ 124 h 259"/>
                <a:gd name="T10" fmla="*/ 125 w 259"/>
                <a:gd name="T11" fmla="*/ 0 h 259"/>
              </a:gdLst>
              <a:ahLst/>
              <a:cxnLst>
                <a:cxn ang="0">
                  <a:pos x="T0" y="T1"/>
                </a:cxn>
                <a:cxn ang="0">
                  <a:pos x="T2" y="T3"/>
                </a:cxn>
                <a:cxn ang="0">
                  <a:pos x="T4" y="T5"/>
                </a:cxn>
                <a:cxn ang="0">
                  <a:pos x="T6" y="T7"/>
                </a:cxn>
                <a:cxn ang="0">
                  <a:pos x="T8" y="T9"/>
                </a:cxn>
                <a:cxn ang="0">
                  <a:pos x="T10" y="T11"/>
                </a:cxn>
              </a:cxnLst>
              <a:rect l="0" t="0" r="r" b="b"/>
              <a:pathLst>
                <a:path w="259" h="259">
                  <a:moveTo>
                    <a:pt x="125" y="0"/>
                  </a:moveTo>
                  <a:lnTo>
                    <a:pt x="125" y="0"/>
                  </a:lnTo>
                  <a:cubicBezTo>
                    <a:pt x="196" y="0"/>
                    <a:pt x="258" y="53"/>
                    <a:pt x="258" y="124"/>
                  </a:cubicBezTo>
                  <a:cubicBezTo>
                    <a:pt x="258" y="196"/>
                    <a:pt x="196" y="258"/>
                    <a:pt x="125" y="258"/>
                  </a:cubicBezTo>
                  <a:cubicBezTo>
                    <a:pt x="54" y="258"/>
                    <a:pt x="0" y="196"/>
                    <a:pt x="0" y="124"/>
                  </a:cubicBezTo>
                  <a:cubicBezTo>
                    <a:pt x="0" y="53"/>
                    <a:pt x="54" y="0"/>
                    <a:pt x="125"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78" name="Freeform 98"/>
            <p:cNvSpPr>
              <a:spLocks noChangeArrowheads="1"/>
            </p:cNvSpPr>
            <p:nvPr/>
          </p:nvSpPr>
          <p:spPr bwMode="auto">
            <a:xfrm>
              <a:off x="18459509" y="4224398"/>
              <a:ext cx="518133" cy="952217"/>
            </a:xfrm>
            <a:custGeom>
              <a:avLst/>
              <a:gdLst>
                <a:gd name="T0" fmla="*/ 382 w 684"/>
                <a:gd name="T1" fmla="*/ 8 h 1251"/>
                <a:gd name="T2" fmla="*/ 382 w 684"/>
                <a:gd name="T3" fmla="*/ 8 h 1251"/>
                <a:gd name="T4" fmla="*/ 284 w 684"/>
                <a:gd name="T5" fmla="*/ 8 h 1251"/>
                <a:gd name="T6" fmla="*/ 18 w 684"/>
                <a:gd name="T7" fmla="*/ 479 h 1251"/>
                <a:gd name="T8" fmla="*/ 151 w 684"/>
                <a:gd name="T9" fmla="*/ 479 h 1251"/>
                <a:gd name="T10" fmla="*/ 178 w 684"/>
                <a:gd name="T11" fmla="*/ 222 h 1251"/>
                <a:gd name="T12" fmla="*/ 178 w 684"/>
                <a:gd name="T13" fmla="*/ 496 h 1251"/>
                <a:gd name="T14" fmla="*/ 187 w 684"/>
                <a:gd name="T15" fmla="*/ 506 h 1251"/>
                <a:gd name="T16" fmla="*/ 178 w 684"/>
                <a:gd name="T17" fmla="*/ 514 h 1251"/>
                <a:gd name="T18" fmla="*/ 170 w 684"/>
                <a:gd name="T19" fmla="*/ 1162 h 1251"/>
                <a:gd name="T20" fmla="*/ 319 w 684"/>
                <a:gd name="T21" fmla="*/ 1162 h 1251"/>
                <a:gd name="T22" fmla="*/ 328 w 684"/>
                <a:gd name="T23" fmla="*/ 647 h 1251"/>
                <a:gd name="T24" fmla="*/ 355 w 684"/>
                <a:gd name="T25" fmla="*/ 647 h 1251"/>
                <a:gd name="T26" fmla="*/ 365 w 684"/>
                <a:gd name="T27" fmla="*/ 1162 h 1251"/>
                <a:gd name="T28" fmla="*/ 506 w 684"/>
                <a:gd name="T29" fmla="*/ 1162 h 1251"/>
                <a:gd name="T30" fmla="*/ 498 w 684"/>
                <a:gd name="T31" fmla="*/ 514 h 1251"/>
                <a:gd name="T32" fmla="*/ 498 w 684"/>
                <a:gd name="T33" fmla="*/ 496 h 1251"/>
                <a:gd name="T34" fmla="*/ 498 w 684"/>
                <a:gd name="T35" fmla="*/ 213 h 1251"/>
                <a:gd name="T36" fmla="*/ 533 w 684"/>
                <a:gd name="T37" fmla="*/ 479 h 1251"/>
                <a:gd name="T38" fmla="*/ 666 w 684"/>
                <a:gd name="T39" fmla="*/ 479 h 1251"/>
                <a:gd name="T40" fmla="*/ 382 w 684"/>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84" h="1251">
                  <a:moveTo>
                    <a:pt x="382" y="8"/>
                  </a:moveTo>
                  <a:lnTo>
                    <a:pt x="382" y="8"/>
                  </a:lnTo>
                  <a:cubicBezTo>
                    <a:pt x="355" y="0"/>
                    <a:pt x="319" y="0"/>
                    <a:pt x="284" y="8"/>
                  </a:cubicBezTo>
                  <a:cubicBezTo>
                    <a:pt x="72" y="35"/>
                    <a:pt x="0" y="284"/>
                    <a:pt x="18" y="479"/>
                  </a:cubicBezTo>
                  <a:cubicBezTo>
                    <a:pt x="27" y="558"/>
                    <a:pt x="160" y="558"/>
                    <a:pt x="151" y="479"/>
                  </a:cubicBezTo>
                  <a:cubicBezTo>
                    <a:pt x="143" y="408"/>
                    <a:pt x="143" y="301"/>
                    <a:pt x="178" y="222"/>
                  </a:cubicBezTo>
                  <a:cubicBezTo>
                    <a:pt x="178" y="319"/>
                    <a:pt x="178" y="408"/>
                    <a:pt x="178" y="496"/>
                  </a:cubicBezTo>
                  <a:lnTo>
                    <a:pt x="187" y="506"/>
                  </a:lnTo>
                  <a:cubicBezTo>
                    <a:pt x="187" y="506"/>
                    <a:pt x="178" y="506"/>
                    <a:pt x="178" y="514"/>
                  </a:cubicBezTo>
                  <a:cubicBezTo>
                    <a:pt x="178" y="728"/>
                    <a:pt x="178" y="940"/>
                    <a:pt x="170" y="1162"/>
                  </a:cubicBezTo>
                  <a:cubicBezTo>
                    <a:pt x="170" y="1250"/>
                    <a:pt x="319" y="1250"/>
                    <a:pt x="319" y="1162"/>
                  </a:cubicBezTo>
                  <a:cubicBezTo>
                    <a:pt x="328" y="994"/>
                    <a:pt x="328" y="816"/>
                    <a:pt x="328" y="647"/>
                  </a:cubicBezTo>
                  <a:cubicBezTo>
                    <a:pt x="338" y="647"/>
                    <a:pt x="346" y="647"/>
                    <a:pt x="355" y="647"/>
                  </a:cubicBezTo>
                  <a:cubicBezTo>
                    <a:pt x="355" y="816"/>
                    <a:pt x="355" y="994"/>
                    <a:pt x="365" y="1162"/>
                  </a:cubicBezTo>
                  <a:cubicBezTo>
                    <a:pt x="365" y="1250"/>
                    <a:pt x="515" y="1250"/>
                    <a:pt x="506" y="1162"/>
                  </a:cubicBezTo>
                  <a:cubicBezTo>
                    <a:pt x="498" y="940"/>
                    <a:pt x="498" y="728"/>
                    <a:pt x="498" y="514"/>
                  </a:cubicBezTo>
                  <a:cubicBezTo>
                    <a:pt x="498" y="506"/>
                    <a:pt x="498" y="496"/>
                    <a:pt x="498" y="496"/>
                  </a:cubicBezTo>
                  <a:cubicBezTo>
                    <a:pt x="498" y="398"/>
                    <a:pt x="498" y="301"/>
                    <a:pt x="498" y="213"/>
                  </a:cubicBezTo>
                  <a:cubicBezTo>
                    <a:pt x="541" y="284"/>
                    <a:pt x="541" y="398"/>
                    <a:pt x="533" y="479"/>
                  </a:cubicBezTo>
                  <a:cubicBezTo>
                    <a:pt x="524" y="558"/>
                    <a:pt x="657" y="558"/>
                    <a:pt x="666" y="479"/>
                  </a:cubicBezTo>
                  <a:cubicBezTo>
                    <a:pt x="683" y="284"/>
                    <a:pt x="612" y="27"/>
                    <a:pt x="382"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0" name="Group 19"/>
          <p:cNvGrpSpPr/>
          <p:nvPr/>
        </p:nvGrpSpPr>
        <p:grpSpPr>
          <a:xfrm>
            <a:off x="9531829" y="1821537"/>
            <a:ext cx="259067" cy="593874"/>
            <a:chOff x="19038203" y="3988868"/>
            <a:chExt cx="518133" cy="1187747"/>
          </a:xfrm>
          <a:solidFill>
            <a:srgbClr val="203864"/>
          </a:solidFill>
        </p:grpSpPr>
        <p:sp>
          <p:nvSpPr>
            <p:cNvPr id="179" name="Freeform 99"/>
            <p:cNvSpPr>
              <a:spLocks noChangeArrowheads="1"/>
            </p:cNvSpPr>
            <p:nvPr/>
          </p:nvSpPr>
          <p:spPr bwMode="auto">
            <a:xfrm>
              <a:off x="19192970" y="3988868"/>
              <a:ext cx="198505" cy="195154"/>
            </a:xfrm>
            <a:custGeom>
              <a:avLst/>
              <a:gdLst>
                <a:gd name="T0" fmla="*/ 133 w 266"/>
                <a:gd name="T1" fmla="*/ 0 h 259"/>
                <a:gd name="T2" fmla="*/ 133 w 266"/>
                <a:gd name="T3" fmla="*/ 0 h 259"/>
                <a:gd name="T4" fmla="*/ 265 w 266"/>
                <a:gd name="T5" fmla="*/ 124 h 259"/>
                <a:gd name="T6" fmla="*/ 133 w 266"/>
                <a:gd name="T7" fmla="*/ 258 h 259"/>
                <a:gd name="T8" fmla="*/ 0 w 266"/>
                <a:gd name="T9" fmla="*/ 124 h 259"/>
                <a:gd name="T10" fmla="*/ 133 w 266"/>
                <a:gd name="T11" fmla="*/ 0 h 259"/>
              </a:gdLst>
              <a:ahLst/>
              <a:cxnLst>
                <a:cxn ang="0">
                  <a:pos x="T0" y="T1"/>
                </a:cxn>
                <a:cxn ang="0">
                  <a:pos x="T2" y="T3"/>
                </a:cxn>
                <a:cxn ang="0">
                  <a:pos x="T4" y="T5"/>
                </a:cxn>
                <a:cxn ang="0">
                  <a:pos x="T6" y="T7"/>
                </a:cxn>
                <a:cxn ang="0">
                  <a:pos x="T8" y="T9"/>
                </a:cxn>
                <a:cxn ang="0">
                  <a:pos x="T10" y="T11"/>
                </a:cxn>
              </a:cxnLst>
              <a:rect l="0" t="0" r="r" b="b"/>
              <a:pathLst>
                <a:path w="266" h="259">
                  <a:moveTo>
                    <a:pt x="133" y="0"/>
                  </a:moveTo>
                  <a:lnTo>
                    <a:pt x="133" y="0"/>
                  </a:lnTo>
                  <a:cubicBezTo>
                    <a:pt x="203" y="0"/>
                    <a:pt x="265" y="53"/>
                    <a:pt x="265" y="124"/>
                  </a:cubicBezTo>
                  <a:cubicBezTo>
                    <a:pt x="265" y="196"/>
                    <a:pt x="203" y="258"/>
                    <a:pt x="133" y="258"/>
                  </a:cubicBezTo>
                  <a:cubicBezTo>
                    <a:pt x="62" y="258"/>
                    <a:pt x="0" y="196"/>
                    <a:pt x="0" y="124"/>
                  </a:cubicBezTo>
                  <a:cubicBezTo>
                    <a:pt x="0" y="53"/>
                    <a:pt x="62"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80" name="Freeform 100"/>
            <p:cNvSpPr>
              <a:spLocks noChangeArrowheads="1"/>
            </p:cNvSpPr>
            <p:nvPr/>
          </p:nvSpPr>
          <p:spPr bwMode="auto">
            <a:xfrm>
              <a:off x="19038203" y="4224398"/>
              <a:ext cx="518133" cy="952217"/>
            </a:xfrm>
            <a:custGeom>
              <a:avLst/>
              <a:gdLst>
                <a:gd name="T0" fmla="*/ 380 w 684"/>
                <a:gd name="T1" fmla="*/ 8 h 1251"/>
                <a:gd name="T2" fmla="*/ 380 w 684"/>
                <a:gd name="T3" fmla="*/ 8 h 1251"/>
                <a:gd name="T4" fmla="*/ 283 w 684"/>
                <a:gd name="T5" fmla="*/ 8 h 1251"/>
                <a:gd name="T6" fmla="*/ 17 w 684"/>
                <a:gd name="T7" fmla="*/ 479 h 1251"/>
                <a:gd name="T8" fmla="*/ 150 w 684"/>
                <a:gd name="T9" fmla="*/ 479 h 1251"/>
                <a:gd name="T10" fmla="*/ 177 w 684"/>
                <a:gd name="T11" fmla="*/ 222 h 1251"/>
                <a:gd name="T12" fmla="*/ 177 w 684"/>
                <a:gd name="T13" fmla="*/ 496 h 1251"/>
                <a:gd name="T14" fmla="*/ 177 w 684"/>
                <a:gd name="T15" fmla="*/ 506 h 1251"/>
                <a:gd name="T16" fmla="*/ 177 w 684"/>
                <a:gd name="T17" fmla="*/ 514 h 1251"/>
                <a:gd name="T18" fmla="*/ 168 w 684"/>
                <a:gd name="T19" fmla="*/ 1162 h 1251"/>
                <a:gd name="T20" fmla="*/ 318 w 684"/>
                <a:gd name="T21" fmla="*/ 1162 h 1251"/>
                <a:gd name="T22" fmla="*/ 328 w 684"/>
                <a:gd name="T23" fmla="*/ 647 h 1251"/>
                <a:gd name="T24" fmla="*/ 345 w 684"/>
                <a:gd name="T25" fmla="*/ 647 h 1251"/>
                <a:gd name="T26" fmla="*/ 353 w 684"/>
                <a:gd name="T27" fmla="*/ 1162 h 1251"/>
                <a:gd name="T28" fmla="*/ 505 w 684"/>
                <a:gd name="T29" fmla="*/ 1162 h 1251"/>
                <a:gd name="T30" fmla="*/ 496 w 684"/>
                <a:gd name="T31" fmla="*/ 514 h 1251"/>
                <a:gd name="T32" fmla="*/ 496 w 684"/>
                <a:gd name="T33" fmla="*/ 496 h 1251"/>
                <a:gd name="T34" fmla="*/ 496 w 684"/>
                <a:gd name="T35" fmla="*/ 213 h 1251"/>
                <a:gd name="T36" fmla="*/ 532 w 684"/>
                <a:gd name="T37" fmla="*/ 479 h 1251"/>
                <a:gd name="T38" fmla="*/ 665 w 684"/>
                <a:gd name="T39" fmla="*/ 479 h 1251"/>
                <a:gd name="T40" fmla="*/ 380 w 684"/>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84" h="1251">
                  <a:moveTo>
                    <a:pt x="380" y="8"/>
                  </a:moveTo>
                  <a:lnTo>
                    <a:pt x="380" y="8"/>
                  </a:lnTo>
                  <a:cubicBezTo>
                    <a:pt x="345" y="0"/>
                    <a:pt x="318" y="0"/>
                    <a:pt x="283" y="8"/>
                  </a:cubicBezTo>
                  <a:cubicBezTo>
                    <a:pt x="71" y="35"/>
                    <a:pt x="0" y="284"/>
                    <a:pt x="17" y="479"/>
                  </a:cubicBezTo>
                  <a:cubicBezTo>
                    <a:pt x="25" y="558"/>
                    <a:pt x="160" y="558"/>
                    <a:pt x="150" y="479"/>
                  </a:cubicBezTo>
                  <a:cubicBezTo>
                    <a:pt x="141" y="408"/>
                    <a:pt x="141" y="301"/>
                    <a:pt x="177" y="222"/>
                  </a:cubicBezTo>
                  <a:cubicBezTo>
                    <a:pt x="177" y="319"/>
                    <a:pt x="177" y="408"/>
                    <a:pt x="177" y="496"/>
                  </a:cubicBezTo>
                  <a:lnTo>
                    <a:pt x="177" y="506"/>
                  </a:lnTo>
                  <a:cubicBezTo>
                    <a:pt x="177" y="506"/>
                    <a:pt x="177" y="506"/>
                    <a:pt x="177" y="514"/>
                  </a:cubicBezTo>
                  <a:cubicBezTo>
                    <a:pt x="177" y="728"/>
                    <a:pt x="177" y="940"/>
                    <a:pt x="168" y="1162"/>
                  </a:cubicBezTo>
                  <a:cubicBezTo>
                    <a:pt x="168" y="1250"/>
                    <a:pt x="318" y="1250"/>
                    <a:pt x="318" y="1162"/>
                  </a:cubicBezTo>
                  <a:cubicBezTo>
                    <a:pt x="328" y="994"/>
                    <a:pt x="328" y="816"/>
                    <a:pt x="328" y="647"/>
                  </a:cubicBezTo>
                  <a:cubicBezTo>
                    <a:pt x="337" y="647"/>
                    <a:pt x="345" y="647"/>
                    <a:pt x="345" y="647"/>
                  </a:cubicBezTo>
                  <a:cubicBezTo>
                    <a:pt x="345" y="816"/>
                    <a:pt x="353" y="994"/>
                    <a:pt x="353" y="1162"/>
                  </a:cubicBezTo>
                  <a:cubicBezTo>
                    <a:pt x="363" y="1250"/>
                    <a:pt x="513" y="1250"/>
                    <a:pt x="505" y="1162"/>
                  </a:cubicBezTo>
                  <a:cubicBezTo>
                    <a:pt x="496" y="940"/>
                    <a:pt x="496" y="728"/>
                    <a:pt x="496" y="514"/>
                  </a:cubicBezTo>
                  <a:cubicBezTo>
                    <a:pt x="496" y="506"/>
                    <a:pt x="496" y="496"/>
                    <a:pt x="496" y="496"/>
                  </a:cubicBezTo>
                  <a:cubicBezTo>
                    <a:pt x="496" y="398"/>
                    <a:pt x="488" y="301"/>
                    <a:pt x="496" y="213"/>
                  </a:cubicBezTo>
                  <a:cubicBezTo>
                    <a:pt x="540" y="284"/>
                    <a:pt x="540" y="398"/>
                    <a:pt x="532" y="479"/>
                  </a:cubicBezTo>
                  <a:cubicBezTo>
                    <a:pt x="523" y="558"/>
                    <a:pt x="656" y="558"/>
                    <a:pt x="665" y="479"/>
                  </a:cubicBezTo>
                  <a:cubicBezTo>
                    <a:pt x="683" y="284"/>
                    <a:pt x="612" y="27"/>
                    <a:pt x="380"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64" name="Group 263"/>
          <p:cNvGrpSpPr/>
          <p:nvPr/>
        </p:nvGrpSpPr>
        <p:grpSpPr>
          <a:xfrm>
            <a:off x="9809401" y="1821537"/>
            <a:ext cx="259067" cy="593874"/>
            <a:chOff x="19593347" y="3988868"/>
            <a:chExt cx="518133" cy="1187747"/>
          </a:xfrm>
          <a:solidFill>
            <a:srgbClr val="203864"/>
          </a:solidFill>
        </p:grpSpPr>
        <p:sp>
          <p:nvSpPr>
            <p:cNvPr id="181" name="Freeform 101"/>
            <p:cNvSpPr>
              <a:spLocks noChangeArrowheads="1"/>
            </p:cNvSpPr>
            <p:nvPr/>
          </p:nvSpPr>
          <p:spPr bwMode="auto">
            <a:xfrm>
              <a:off x="19754843" y="3988868"/>
              <a:ext cx="191777" cy="195154"/>
            </a:xfrm>
            <a:custGeom>
              <a:avLst/>
              <a:gdLst>
                <a:gd name="T0" fmla="*/ 123 w 257"/>
                <a:gd name="T1" fmla="*/ 0 h 259"/>
                <a:gd name="T2" fmla="*/ 123 w 257"/>
                <a:gd name="T3" fmla="*/ 0 h 259"/>
                <a:gd name="T4" fmla="*/ 256 w 257"/>
                <a:gd name="T5" fmla="*/ 124 h 259"/>
                <a:gd name="T6" fmla="*/ 123 w 257"/>
                <a:gd name="T7" fmla="*/ 258 h 259"/>
                <a:gd name="T8" fmla="*/ 0 w 257"/>
                <a:gd name="T9" fmla="*/ 124 h 259"/>
                <a:gd name="T10" fmla="*/ 123 w 257"/>
                <a:gd name="T11" fmla="*/ 0 h 259"/>
              </a:gdLst>
              <a:ahLst/>
              <a:cxnLst>
                <a:cxn ang="0">
                  <a:pos x="T0" y="T1"/>
                </a:cxn>
                <a:cxn ang="0">
                  <a:pos x="T2" y="T3"/>
                </a:cxn>
                <a:cxn ang="0">
                  <a:pos x="T4" y="T5"/>
                </a:cxn>
                <a:cxn ang="0">
                  <a:pos x="T6" y="T7"/>
                </a:cxn>
                <a:cxn ang="0">
                  <a:pos x="T8" y="T9"/>
                </a:cxn>
                <a:cxn ang="0">
                  <a:pos x="T10" y="T11"/>
                </a:cxn>
              </a:cxnLst>
              <a:rect l="0" t="0" r="r" b="b"/>
              <a:pathLst>
                <a:path w="257" h="259">
                  <a:moveTo>
                    <a:pt x="123" y="0"/>
                  </a:moveTo>
                  <a:lnTo>
                    <a:pt x="123" y="0"/>
                  </a:lnTo>
                  <a:cubicBezTo>
                    <a:pt x="194" y="0"/>
                    <a:pt x="256" y="53"/>
                    <a:pt x="256" y="124"/>
                  </a:cubicBezTo>
                  <a:cubicBezTo>
                    <a:pt x="256" y="196"/>
                    <a:pt x="194" y="258"/>
                    <a:pt x="123" y="258"/>
                  </a:cubicBezTo>
                  <a:cubicBezTo>
                    <a:pt x="53" y="258"/>
                    <a:pt x="0" y="196"/>
                    <a:pt x="0" y="124"/>
                  </a:cubicBezTo>
                  <a:cubicBezTo>
                    <a:pt x="0" y="53"/>
                    <a:pt x="53" y="0"/>
                    <a:pt x="12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82" name="Freeform 102"/>
            <p:cNvSpPr>
              <a:spLocks noChangeArrowheads="1"/>
            </p:cNvSpPr>
            <p:nvPr/>
          </p:nvSpPr>
          <p:spPr bwMode="auto">
            <a:xfrm>
              <a:off x="19593347" y="4224398"/>
              <a:ext cx="518133" cy="952217"/>
            </a:xfrm>
            <a:custGeom>
              <a:avLst/>
              <a:gdLst>
                <a:gd name="T0" fmla="*/ 382 w 684"/>
                <a:gd name="T1" fmla="*/ 8 h 1251"/>
                <a:gd name="T2" fmla="*/ 382 w 684"/>
                <a:gd name="T3" fmla="*/ 8 h 1251"/>
                <a:gd name="T4" fmla="*/ 284 w 684"/>
                <a:gd name="T5" fmla="*/ 8 h 1251"/>
                <a:gd name="T6" fmla="*/ 17 w 684"/>
                <a:gd name="T7" fmla="*/ 479 h 1251"/>
                <a:gd name="T8" fmla="*/ 151 w 684"/>
                <a:gd name="T9" fmla="*/ 479 h 1251"/>
                <a:gd name="T10" fmla="*/ 177 w 684"/>
                <a:gd name="T11" fmla="*/ 222 h 1251"/>
                <a:gd name="T12" fmla="*/ 177 w 684"/>
                <a:gd name="T13" fmla="*/ 496 h 1251"/>
                <a:gd name="T14" fmla="*/ 177 w 684"/>
                <a:gd name="T15" fmla="*/ 506 h 1251"/>
                <a:gd name="T16" fmla="*/ 177 w 684"/>
                <a:gd name="T17" fmla="*/ 514 h 1251"/>
                <a:gd name="T18" fmla="*/ 168 w 684"/>
                <a:gd name="T19" fmla="*/ 1162 h 1251"/>
                <a:gd name="T20" fmla="*/ 319 w 684"/>
                <a:gd name="T21" fmla="*/ 1162 h 1251"/>
                <a:gd name="T22" fmla="*/ 328 w 684"/>
                <a:gd name="T23" fmla="*/ 647 h 1251"/>
                <a:gd name="T24" fmla="*/ 355 w 684"/>
                <a:gd name="T25" fmla="*/ 647 h 1251"/>
                <a:gd name="T26" fmla="*/ 363 w 684"/>
                <a:gd name="T27" fmla="*/ 1162 h 1251"/>
                <a:gd name="T28" fmla="*/ 506 w 684"/>
                <a:gd name="T29" fmla="*/ 1162 h 1251"/>
                <a:gd name="T30" fmla="*/ 496 w 684"/>
                <a:gd name="T31" fmla="*/ 514 h 1251"/>
                <a:gd name="T32" fmla="*/ 496 w 684"/>
                <a:gd name="T33" fmla="*/ 496 h 1251"/>
                <a:gd name="T34" fmla="*/ 496 w 684"/>
                <a:gd name="T35" fmla="*/ 213 h 1251"/>
                <a:gd name="T36" fmla="*/ 532 w 684"/>
                <a:gd name="T37" fmla="*/ 479 h 1251"/>
                <a:gd name="T38" fmla="*/ 664 w 684"/>
                <a:gd name="T39" fmla="*/ 479 h 1251"/>
                <a:gd name="T40" fmla="*/ 382 w 684"/>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84" h="1251">
                  <a:moveTo>
                    <a:pt x="382" y="8"/>
                  </a:moveTo>
                  <a:lnTo>
                    <a:pt x="382" y="8"/>
                  </a:lnTo>
                  <a:cubicBezTo>
                    <a:pt x="355" y="0"/>
                    <a:pt x="319" y="0"/>
                    <a:pt x="284" y="8"/>
                  </a:cubicBezTo>
                  <a:cubicBezTo>
                    <a:pt x="71" y="35"/>
                    <a:pt x="0" y="284"/>
                    <a:pt x="17" y="479"/>
                  </a:cubicBezTo>
                  <a:cubicBezTo>
                    <a:pt x="27" y="558"/>
                    <a:pt x="160" y="558"/>
                    <a:pt x="151" y="479"/>
                  </a:cubicBezTo>
                  <a:cubicBezTo>
                    <a:pt x="141" y="408"/>
                    <a:pt x="141" y="301"/>
                    <a:pt x="177" y="222"/>
                  </a:cubicBezTo>
                  <a:cubicBezTo>
                    <a:pt x="177" y="319"/>
                    <a:pt x="177" y="408"/>
                    <a:pt x="177" y="496"/>
                  </a:cubicBezTo>
                  <a:lnTo>
                    <a:pt x="177" y="506"/>
                  </a:lnTo>
                  <a:cubicBezTo>
                    <a:pt x="177" y="506"/>
                    <a:pt x="177" y="506"/>
                    <a:pt x="177" y="514"/>
                  </a:cubicBezTo>
                  <a:cubicBezTo>
                    <a:pt x="177" y="728"/>
                    <a:pt x="177" y="940"/>
                    <a:pt x="168" y="1162"/>
                  </a:cubicBezTo>
                  <a:cubicBezTo>
                    <a:pt x="168" y="1250"/>
                    <a:pt x="319" y="1250"/>
                    <a:pt x="319" y="1162"/>
                  </a:cubicBezTo>
                  <a:cubicBezTo>
                    <a:pt x="328" y="994"/>
                    <a:pt x="328" y="816"/>
                    <a:pt x="328" y="647"/>
                  </a:cubicBezTo>
                  <a:cubicBezTo>
                    <a:pt x="336" y="647"/>
                    <a:pt x="346" y="647"/>
                    <a:pt x="355" y="647"/>
                  </a:cubicBezTo>
                  <a:cubicBezTo>
                    <a:pt x="355" y="816"/>
                    <a:pt x="355" y="994"/>
                    <a:pt x="363" y="1162"/>
                  </a:cubicBezTo>
                  <a:cubicBezTo>
                    <a:pt x="363" y="1250"/>
                    <a:pt x="515" y="1250"/>
                    <a:pt x="506" y="1162"/>
                  </a:cubicBezTo>
                  <a:cubicBezTo>
                    <a:pt x="496" y="940"/>
                    <a:pt x="496" y="728"/>
                    <a:pt x="496" y="514"/>
                  </a:cubicBezTo>
                  <a:cubicBezTo>
                    <a:pt x="496" y="506"/>
                    <a:pt x="496" y="496"/>
                    <a:pt x="496" y="496"/>
                  </a:cubicBezTo>
                  <a:cubicBezTo>
                    <a:pt x="496" y="398"/>
                    <a:pt x="496" y="301"/>
                    <a:pt x="496" y="213"/>
                  </a:cubicBezTo>
                  <a:cubicBezTo>
                    <a:pt x="541" y="284"/>
                    <a:pt x="541" y="398"/>
                    <a:pt x="532" y="479"/>
                  </a:cubicBezTo>
                  <a:cubicBezTo>
                    <a:pt x="523" y="558"/>
                    <a:pt x="656" y="558"/>
                    <a:pt x="664" y="479"/>
                  </a:cubicBezTo>
                  <a:cubicBezTo>
                    <a:pt x="683" y="284"/>
                    <a:pt x="612" y="27"/>
                    <a:pt x="382"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63" name="Group 262"/>
          <p:cNvGrpSpPr/>
          <p:nvPr/>
        </p:nvGrpSpPr>
        <p:grpSpPr>
          <a:xfrm>
            <a:off x="10090337" y="1821537"/>
            <a:ext cx="262432" cy="593874"/>
            <a:chOff x="20155218" y="3988868"/>
            <a:chExt cx="524863" cy="1187747"/>
          </a:xfrm>
          <a:solidFill>
            <a:schemeClr val="bg1">
              <a:lumMod val="85000"/>
            </a:schemeClr>
          </a:solidFill>
        </p:grpSpPr>
        <p:sp>
          <p:nvSpPr>
            <p:cNvPr id="183" name="Freeform 103"/>
            <p:cNvSpPr>
              <a:spLocks noChangeArrowheads="1"/>
            </p:cNvSpPr>
            <p:nvPr/>
          </p:nvSpPr>
          <p:spPr bwMode="auto">
            <a:xfrm>
              <a:off x="20316714" y="3988868"/>
              <a:ext cx="195141" cy="195154"/>
            </a:xfrm>
            <a:custGeom>
              <a:avLst/>
              <a:gdLst>
                <a:gd name="T0" fmla="*/ 133 w 258"/>
                <a:gd name="T1" fmla="*/ 0 h 259"/>
                <a:gd name="T2" fmla="*/ 133 w 258"/>
                <a:gd name="T3" fmla="*/ 0 h 259"/>
                <a:gd name="T4" fmla="*/ 257 w 258"/>
                <a:gd name="T5" fmla="*/ 124 h 259"/>
                <a:gd name="T6" fmla="*/ 133 w 258"/>
                <a:gd name="T7" fmla="*/ 258 h 259"/>
                <a:gd name="T8" fmla="*/ 0 w 258"/>
                <a:gd name="T9" fmla="*/ 124 h 259"/>
                <a:gd name="T10" fmla="*/ 133 w 258"/>
                <a:gd name="T11" fmla="*/ 0 h 259"/>
              </a:gdLst>
              <a:ahLst/>
              <a:cxnLst>
                <a:cxn ang="0">
                  <a:pos x="T0" y="T1"/>
                </a:cxn>
                <a:cxn ang="0">
                  <a:pos x="T2" y="T3"/>
                </a:cxn>
                <a:cxn ang="0">
                  <a:pos x="T4" y="T5"/>
                </a:cxn>
                <a:cxn ang="0">
                  <a:pos x="T6" y="T7"/>
                </a:cxn>
                <a:cxn ang="0">
                  <a:pos x="T8" y="T9"/>
                </a:cxn>
                <a:cxn ang="0">
                  <a:pos x="T10" y="T11"/>
                </a:cxn>
              </a:cxnLst>
              <a:rect l="0" t="0" r="r" b="b"/>
              <a:pathLst>
                <a:path w="258" h="259">
                  <a:moveTo>
                    <a:pt x="133" y="0"/>
                  </a:moveTo>
                  <a:lnTo>
                    <a:pt x="133" y="0"/>
                  </a:lnTo>
                  <a:cubicBezTo>
                    <a:pt x="203" y="0"/>
                    <a:pt x="257" y="53"/>
                    <a:pt x="257" y="124"/>
                  </a:cubicBezTo>
                  <a:cubicBezTo>
                    <a:pt x="257" y="196"/>
                    <a:pt x="203" y="258"/>
                    <a:pt x="133" y="258"/>
                  </a:cubicBezTo>
                  <a:cubicBezTo>
                    <a:pt x="62" y="258"/>
                    <a:pt x="0" y="196"/>
                    <a:pt x="0" y="124"/>
                  </a:cubicBezTo>
                  <a:cubicBezTo>
                    <a:pt x="0" y="53"/>
                    <a:pt x="62"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84" name="Freeform 104"/>
            <p:cNvSpPr>
              <a:spLocks noChangeArrowheads="1"/>
            </p:cNvSpPr>
            <p:nvPr/>
          </p:nvSpPr>
          <p:spPr bwMode="auto">
            <a:xfrm>
              <a:off x="20155218" y="4224398"/>
              <a:ext cx="524863" cy="952217"/>
            </a:xfrm>
            <a:custGeom>
              <a:avLst/>
              <a:gdLst>
                <a:gd name="T0" fmla="*/ 390 w 692"/>
                <a:gd name="T1" fmla="*/ 8 h 1251"/>
                <a:gd name="T2" fmla="*/ 390 w 692"/>
                <a:gd name="T3" fmla="*/ 8 h 1251"/>
                <a:gd name="T4" fmla="*/ 292 w 692"/>
                <a:gd name="T5" fmla="*/ 8 h 1251"/>
                <a:gd name="T6" fmla="*/ 17 w 692"/>
                <a:gd name="T7" fmla="*/ 479 h 1251"/>
                <a:gd name="T8" fmla="*/ 149 w 692"/>
                <a:gd name="T9" fmla="*/ 479 h 1251"/>
                <a:gd name="T10" fmla="*/ 185 w 692"/>
                <a:gd name="T11" fmla="*/ 222 h 1251"/>
                <a:gd name="T12" fmla="*/ 185 w 692"/>
                <a:gd name="T13" fmla="*/ 496 h 1251"/>
                <a:gd name="T14" fmla="*/ 185 w 692"/>
                <a:gd name="T15" fmla="*/ 506 h 1251"/>
                <a:gd name="T16" fmla="*/ 185 w 692"/>
                <a:gd name="T17" fmla="*/ 514 h 1251"/>
                <a:gd name="T18" fmla="*/ 176 w 692"/>
                <a:gd name="T19" fmla="*/ 1162 h 1251"/>
                <a:gd name="T20" fmla="*/ 328 w 692"/>
                <a:gd name="T21" fmla="*/ 1162 h 1251"/>
                <a:gd name="T22" fmla="*/ 336 w 692"/>
                <a:gd name="T23" fmla="*/ 647 h 1251"/>
                <a:gd name="T24" fmla="*/ 354 w 692"/>
                <a:gd name="T25" fmla="*/ 647 h 1251"/>
                <a:gd name="T26" fmla="*/ 363 w 692"/>
                <a:gd name="T27" fmla="*/ 1162 h 1251"/>
                <a:gd name="T28" fmla="*/ 513 w 692"/>
                <a:gd name="T29" fmla="*/ 1162 h 1251"/>
                <a:gd name="T30" fmla="*/ 504 w 692"/>
                <a:gd name="T31" fmla="*/ 514 h 1251"/>
                <a:gd name="T32" fmla="*/ 496 w 692"/>
                <a:gd name="T33" fmla="*/ 496 h 1251"/>
                <a:gd name="T34" fmla="*/ 496 w 692"/>
                <a:gd name="T35" fmla="*/ 213 h 1251"/>
                <a:gd name="T36" fmla="*/ 540 w 692"/>
                <a:gd name="T37" fmla="*/ 479 h 1251"/>
                <a:gd name="T38" fmla="*/ 664 w 692"/>
                <a:gd name="T39" fmla="*/ 479 h 1251"/>
                <a:gd name="T40" fmla="*/ 390 w 692"/>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2" h="1251">
                  <a:moveTo>
                    <a:pt x="390" y="8"/>
                  </a:moveTo>
                  <a:lnTo>
                    <a:pt x="390" y="8"/>
                  </a:lnTo>
                  <a:cubicBezTo>
                    <a:pt x="354" y="0"/>
                    <a:pt x="319" y="0"/>
                    <a:pt x="292" y="8"/>
                  </a:cubicBezTo>
                  <a:cubicBezTo>
                    <a:pt x="70" y="35"/>
                    <a:pt x="0" y="284"/>
                    <a:pt x="17" y="479"/>
                  </a:cubicBezTo>
                  <a:cubicBezTo>
                    <a:pt x="25" y="558"/>
                    <a:pt x="159" y="558"/>
                    <a:pt x="149" y="479"/>
                  </a:cubicBezTo>
                  <a:cubicBezTo>
                    <a:pt x="141" y="408"/>
                    <a:pt x="149" y="301"/>
                    <a:pt x="185" y="222"/>
                  </a:cubicBezTo>
                  <a:cubicBezTo>
                    <a:pt x="185" y="319"/>
                    <a:pt x="185" y="408"/>
                    <a:pt x="185" y="496"/>
                  </a:cubicBezTo>
                  <a:lnTo>
                    <a:pt x="185" y="506"/>
                  </a:lnTo>
                  <a:cubicBezTo>
                    <a:pt x="185" y="506"/>
                    <a:pt x="185" y="506"/>
                    <a:pt x="185" y="514"/>
                  </a:cubicBezTo>
                  <a:cubicBezTo>
                    <a:pt x="185" y="728"/>
                    <a:pt x="185" y="940"/>
                    <a:pt x="176" y="1162"/>
                  </a:cubicBezTo>
                  <a:cubicBezTo>
                    <a:pt x="168" y="1250"/>
                    <a:pt x="319" y="1250"/>
                    <a:pt x="328" y="1162"/>
                  </a:cubicBezTo>
                  <a:cubicBezTo>
                    <a:pt x="328" y="994"/>
                    <a:pt x="336" y="816"/>
                    <a:pt x="336" y="647"/>
                  </a:cubicBezTo>
                  <a:cubicBezTo>
                    <a:pt x="336" y="647"/>
                    <a:pt x="345" y="647"/>
                    <a:pt x="354" y="647"/>
                  </a:cubicBezTo>
                  <a:cubicBezTo>
                    <a:pt x="354" y="816"/>
                    <a:pt x="354" y="994"/>
                    <a:pt x="363" y="1162"/>
                  </a:cubicBezTo>
                  <a:cubicBezTo>
                    <a:pt x="363" y="1250"/>
                    <a:pt x="513" y="1250"/>
                    <a:pt x="513" y="1162"/>
                  </a:cubicBezTo>
                  <a:cubicBezTo>
                    <a:pt x="504" y="940"/>
                    <a:pt x="504" y="728"/>
                    <a:pt x="504" y="514"/>
                  </a:cubicBezTo>
                  <a:cubicBezTo>
                    <a:pt x="504" y="506"/>
                    <a:pt x="504" y="496"/>
                    <a:pt x="496" y="496"/>
                  </a:cubicBezTo>
                  <a:cubicBezTo>
                    <a:pt x="496" y="398"/>
                    <a:pt x="496" y="301"/>
                    <a:pt x="496" y="213"/>
                  </a:cubicBezTo>
                  <a:cubicBezTo>
                    <a:pt x="540" y="284"/>
                    <a:pt x="550" y="398"/>
                    <a:pt x="540" y="479"/>
                  </a:cubicBezTo>
                  <a:cubicBezTo>
                    <a:pt x="531" y="558"/>
                    <a:pt x="656" y="558"/>
                    <a:pt x="664" y="479"/>
                  </a:cubicBezTo>
                  <a:cubicBezTo>
                    <a:pt x="691" y="284"/>
                    <a:pt x="610" y="27"/>
                    <a:pt x="390"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9" name="Group 48"/>
          <p:cNvGrpSpPr/>
          <p:nvPr/>
        </p:nvGrpSpPr>
        <p:grpSpPr>
          <a:xfrm>
            <a:off x="10366226" y="1821537"/>
            <a:ext cx="262432" cy="593874"/>
            <a:chOff x="20706996" y="3988868"/>
            <a:chExt cx="524863" cy="1187747"/>
          </a:xfrm>
          <a:solidFill>
            <a:schemeClr val="bg1">
              <a:lumMod val="85000"/>
            </a:schemeClr>
          </a:solidFill>
        </p:grpSpPr>
        <p:sp>
          <p:nvSpPr>
            <p:cNvPr id="185" name="Freeform 105"/>
            <p:cNvSpPr>
              <a:spLocks noChangeArrowheads="1"/>
            </p:cNvSpPr>
            <p:nvPr/>
          </p:nvSpPr>
          <p:spPr bwMode="auto">
            <a:xfrm>
              <a:off x="20871856" y="3988868"/>
              <a:ext cx="191777" cy="195154"/>
            </a:xfrm>
            <a:custGeom>
              <a:avLst/>
              <a:gdLst>
                <a:gd name="T0" fmla="*/ 133 w 257"/>
                <a:gd name="T1" fmla="*/ 0 h 259"/>
                <a:gd name="T2" fmla="*/ 133 w 257"/>
                <a:gd name="T3" fmla="*/ 0 h 259"/>
                <a:gd name="T4" fmla="*/ 256 w 257"/>
                <a:gd name="T5" fmla="*/ 124 h 259"/>
                <a:gd name="T6" fmla="*/ 133 w 257"/>
                <a:gd name="T7" fmla="*/ 258 h 259"/>
                <a:gd name="T8" fmla="*/ 0 w 257"/>
                <a:gd name="T9" fmla="*/ 124 h 259"/>
                <a:gd name="T10" fmla="*/ 133 w 257"/>
                <a:gd name="T11" fmla="*/ 0 h 259"/>
              </a:gdLst>
              <a:ahLst/>
              <a:cxnLst>
                <a:cxn ang="0">
                  <a:pos x="T0" y="T1"/>
                </a:cxn>
                <a:cxn ang="0">
                  <a:pos x="T2" y="T3"/>
                </a:cxn>
                <a:cxn ang="0">
                  <a:pos x="T4" y="T5"/>
                </a:cxn>
                <a:cxn ang="0">
                  <a:pos x="T6" y="T7"/>
                </a:cxn>
                <a:cxn ang="0">
                  <a:pos x="T8" y="T9"/>
                </a:cxn>
                <a:cxn ang="0">
                  <a:pos x="T10" y="T11"/>
                </a:cxn>
              </a:cxnLst>
              <a:rect l="0" t="0" r="r" b="b"/>
              <a:pathLst>
                <a:path w="257" h="259">
                  <a:moveTo>
                    <a:pt x="133" y="0"/>
                  </a:moveTo>
                  <a:lnTo>
                    <a:pt x="133" y="0"/>
                  </a:lnTo>
                  <a:cubicBezTo>
                    <a:pt x="204" y="0"/>
                    <a:pt x="256" y="53"/>
                    <a:pt x="256" y="124"/>
                  </a:cubicBezTo>
                  <a:cubicBezTo>
                    <a:pt x="256" y="196"/>
                    <a:pt x="204" y="258"/>
                    <a:pt x="133" y="258"/>
                  </a:cubicBezTo>
                  <a:cubicBezTo>
                    <a:pt x="61" y="258"/>
                    <a:pt x="0" y="196"/>
                    <a:pt x="0" y="124"/>
                  </a:cubicBezTo>
                  <a:cubicBezTo>
                    <a:pt x="0" y="53"/>
                    <a:pt x="61"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86" name="Freeform 106"/>
            <p:cNvSpPr>
              <a:spLocks noChangeArrowheads="1"/>
            </p:cNvSpPr>
            <p:nvPr/>
          </p:nvSpPr>
          <p:spPr bwMode="auto">
            <a:xfrm>
              <a:off x="20706996" y="4224398"/>
              <a:ext cx="524863" cy="952217"/>
            </a:xfrm>
            <a:custGeom>
              <a:avLst/>
              <a:gdLst>
                <a:gd name="T0" fmla="*/ 391 w 693"/>
                <a:gd name="T1" fmla="*/ 8 h 1251"/>
                <a:gd name="T2" fmla="*/ 391 w 693"/>
                <a:gd name="T3" fmla="*/ 8 h 1251"/>
                <a:gd name="T4" fmla="*/ 293 w 693"/>
                <a:gd name="T5" fmla="*/ 8 h 1251"/>
                <a:gd name="T6" fmla="*/ 27 w 693"/>
                <a:gd name="T7" fmla="*/ 479 h 1251"/>
                <a:gd name="T8" fmla="*/ 152 w 693"/>
                <a:gd name="T9" fmla="*/ 479 h 1251"/>
                <a:gd name="T10" fmla="*/ 187 w 693"/>
                <a:gd name="T11" fmla="*/ 222 h 1251"/>
                <a:gd name="T12" fmla="*/ 187 w 693"/>
                <a:gd name="T13" fmla="*/ 496 h 1251"/>
                <a:gd name="T14" fmla="*/ 187 w 693"/>
                <a:gd name="T15" fmla="*/ 506 h 1251"/>
                <a:gd name="T16" fmla="*/ 187 w 693"/>
                <a:gd name="T17" fmla="*/ 514 h 1251"/>
                <a:gd name="T18" fmla="*/ 177 w 693"/>
                <a:gd name="T19" fmla="*/ 1162 h 1251"/>
                <a:gd name="T20" fmla="*/ 328 w 693"/>
                <a:gd name="T21" fmla="*/ 1162 h 1251"/>
                <a:gd name="T22" fmla="*/ 337 w 693"/>
                <a:gd name="T23" fmla="*/ 647 h 1251"/>
                <a:gd name="T24" fmla="*/ 355 w 693"/>
                <a:gd name="T25" fmla="*/ 647 h 1251"/>
                <a:gd name="T26" fmla="*/ 364 w 693"/>
                <a:gd name="T27" fmla="*/ 1162 h 1251"/>
                <a:gd name="T28" fmla="*/ 515 w 693"/>
                <a:gd name="T29" fmla="*/ 1162 h 1251"/>
                <a:gd name="T30" fmla="*/ 505 w 693"/>
                <a:gd name="T31" fmla="*/ 514 h 1251"/>
                <a:gd name="T32" fmla="*/ 505 w 693"/>
                <a:gd name="T33" fmla="*/ 496 h 1251"/>
                <a:gd name="T34" fmla="*/ 497 w 693"/>
                <a:gd name="T35" fmla="*/ 213 h 1251"/>
                <a:gd name="T36" fmla="*/ 542 w 693"/>
                <a:gd name="T37" fmla="*/ 479 h 1251"/>
                <a:gd name="T38" fmla="*/ 675 w 693"/>
                <a:gd name="T39" fmla="*/ 479 h 1251"/>
                <a:gd name="T40" fmla="*/ 391 w 693"/>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3" h="1251">
                  <a:moveTo>
                    <a:pt x="391" y="8"/>
                  </a:moveTo>
                  <a:lnTo>
                    <a:pt x="391" y="8"/>
                  </a:lnTo>
                  <a:cubicBezTo>
                    <a:pt x="355" y="0"/>
                    <a:pt x="320" y="0"/>
                    <a:pt x="293" y="8"/>
                  </a:cubicBezTo>
                  <a:cubicBezTo>
                    <a:pt x="71" y="35"/>
                    <a:pt x="0" y="284"/>
                    <a:pt x="27" y="479"/>
                  </a:cubicBezTo>
                  <a:cubicBezTo>
                    <a:pt x="36" y="558"/>
                    <a:pt x="160" y="558"/>
                    <a:pt x="152" y="479"/>
                  </a:cubicBezTo>
                  <a:cubicBezTo>
                    <a:pt x="142" y="408"/>
                    <a:pt x="152" y="301"/>
                    <a:pt x="187" y="222"/>
                  </a:cubicBezTo>
                  <a:cubicBezTo>
                    <a:pt x="187" y="319"/>
                    <a:pt x="187" y="408"/>
                    <a:pt x="187" y="496"/>
                  </a:cubicBezTo>
                  <a:lnTo>
                    <a:pt x="187" y="506"/>
                  </a:lnTo>
                  <a:cubicBezTo>
                    <a:pt x="187" y="506"/>
                    <a:pt x="187" y="506"/>
                    <a:pt x="187" y="514"/>
                  </a:cubicBezTo>
                  <a:cubicBezTo>
                    <a:pt x="187" y="728"/>
                    <a:pt x="187" y="940"/>
                    <a:pt x="177" y="1162"/>
                  </a:cubicBezTo>
                  <a:cubicBezTo>
                    <a:pt x="177" y="1250"/>
                    <a:pt x="320" y="1250"/>
                    <a:pt x="328" y="1162"/>
                  </a:cubicBezTo>
                  <a:cubicBezTo>
                    <a:pt x="328" y="994"/>
                    <a:pt x="337" y="816"/>
                    <a:pt x="337" y="647"/>
                  </a:cubicBezTo>
                  <a:cubicBezTo>
                    <a:pt x="347" y="647"/>
                    <a:pt x="347" y="647"/>
                    <a:pt x="355" y="647"/>
                  </a:cubicBezTo>
                  <a:cubicBezTo>
                    <a:pt x="355" y="816"/>
                    <a:pt x="355" y="994"/>
                    <a:pt x="364" y="1162"/>
                  </a:cubicBezTo>
                  <a:cubicBezTo>
                    <a:pt x="374" y="1250"/>
                    <a:pt x="515" y="1250"/>
                    <a:pt x="515" y="1162"/>
                  </a:cubicBezTo>
                  <a:cubicBezTo>
                    <a:pt x="505" y="940"/>
                    <a:pt x="505" y="728"/>
                    <a:pt x="505" y="514"/>
                  </a:cubicBezTo>
                  <a:cubicBezTo>
                    <a:pt x="505" y="506"/>
                    <a:pt x="505" y="496"/>
                    <a:pt x="505" y="496"/>
                  </a:cubicBezTo>
                  <a:cubicBezTo>
                    <a:pt x="505" y="398"/>
                    <a:pt x="497" y="301"/>
                    <a:pt x="497" y="213"/>
                  </a:cubicBezTo>
                  <a:cubicBezTo>
                    <a:pt x="542" y="284"/>
                    <a:pt x="550" y="398"/>
                    <a:pt x="542" y="479"/>
                  </a:cubicBezTo>
                  <a:cubicBezTo>
                    <a:pt x="532" y="558"/>
                    <a:pt x="665" y="558"/>
                    <a:pt x="675" y="479"/>
                  </a:cubicBezTo>
                  <a:cubicBezTo>
                    <a:pt x="692" y="284"/>
                    <a:pt x="613" y="27"/>
                    <a:pt x="391"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8" name="Group 47"/>
          <p:cNvGrpSpPr/>
          <p:nvPr/>
        </p:nvGrpSpPr>
        <p:grpSpPr>
          <a:xfrm>
            <a:off x="10653891" y="1821537"/>
            <a:ext cx="262432" cy="593874"/>
            <a:chOff x="21282327" y="3988868"/>
            <a:chExt cx="524863" cy="1187747"/>
          </a:xfrm>
          <a:solidFill>
            <a:schemeClr val="bg1">
              <a:lumMod val="85000"/>
            </a:schemeClr>
          </a:solidFill>
        </p:grpSpPr>
        <p:sp>
          <p:nvSpPr>
            <p:cNvPr id="187" name="Freeform 107"/>
            <p:cNvSpPr>
              <a:spLocks noChangeArrowheads="1"/>
            </p:cNvSpPr>
            <p:nvPr/>
          </p:nvSpPr>
          <p:spPr bwMode="auto">
            <a:xfrm>
              <a:off x="21447186" y="3988868"/>
              <a:ext cx="195141" cy="195154"/>
            </a:xfrm>
            <a:custGeom>
              <a:avLst/>
              <a:gdLst>
                <a:gd name="T0" fmla="*/ 133 w 258"/>
                <a:gd name="T1" fmla="*/ 0 h 259"/>
                <a:gd name="T2" fmla="*/ 133 w 258"/>
                <a:gd name="T3" fmla="*/ 0 h 259"/>
                <a:gd name="T4" fmla="*/ 257 w 258"/>
                <a:gd name="T5" fmla="*/ 124 h 259"/>
                <a:gd name="T6" fmla="*/ 133 w 258"/>
                <a:gd name="T7" fmla="*/ 258 h 259"/>
                <a:gd name="T8" fmla="*/ 0 w 258"/>
                <a:gd name="T9" fmla="*/ 124 h 259"/>
                <a:gd name="T10" fmla="*/ 133 w 258"/>
                <a:gd name="T11" fmla="*/ 0 h 259"/>
              </a:gdLst>
              <a:ahLst/>
              <a:cxnLst>
                <a:cxn ang="0">
                  <a:pos x="T0" y="T1"/>
                </a:cxn>
                <a:cxn ang="0">
                  <a:pos x="T2" y="T3"/>
                </a:cxn>
                <a:cxn ang="0">
                  <a:pos x="T4" y="T5"/>
                </a:cxn>
                <a:cxn ang="0">
                  <a:pos x="T6" y="T7"/>
                </a:cxn>
                <a:cxn ang="0">
                  <a:pos x="T8" y="T9"/>
                </a:cxn>
                <a:cxn ang="0">
                  <a:pos x="T10" y="T11"/>
                </a:cxn>
              </a:cxnLst>
              <a:rect l="0" t="0" r="r" b="b"/>
              <a:pathLst>
                <a:path w="258" h="259">
                  <a:moveTo>
                    <a:pt x="133" y="0"/>
                  </a:moveTo>
                  <a:lnTo>
                    <a:pt x="133" y="0"/>
                  </a:lnTo>
                  <a:cubicBezTo>
                    <a:pt x="203" y="0"/>
                    <a:pt x="257" y="53"/>
                    <a:pt x="257" y="124"/>
                  </a:cubicBezTo>
                  <a:cubicBezTo>
                    <a:pt x="257" y="196"/>
                    <a:pt x="203" y="258"/>
                    <a:pt x="133" y="258"/>
                  </a:cubicBezTo>
                  <a:cubicBezTo>
                    <a:pt x="52" y="258"/>
                    <a:pt x="0" y="196"/>
                    <a:pt x="0" y="124"/>
                  </a:cubicBezTo>
                  <a:cubicBezTo>
                    <a:pt x="0" y="53"/>
                    <a:pt x="52"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88" name="Freeform 108"/>
            <p:cNvSpPr>
              <a:spLocks noChangeArrowheads="1"/>
            </p:cNvSpPr>
            <p:nvPr/>
          </p:nvSpPr>
          <p:spPr bwMode="auto">
            <a:xfrm>
              <a:off x="21282327" y="4224398"/>
              <a:ext cx="524863" cy="952217"/>
            </a:xfrm>
            <a:custGeom>
              <a:avLst/>
              <a:gdLst>
                <a:gd name="T0" fmla="*/ 390 w 693"/>
                <a:gd name="T1" fmla="*/ 8 h 1251"/>
                <a:gd name="T2" fmla="*/ 390 w 693"/>
                <a:gd name="T3" fmla="*/ 8 h 1251"/>
                <a:gd name="T4" fmla="*/ 284 w 693"/>
                <a:gd name="T5" fmla="*/ 8 h 1251"/>
                <a:gd name="T6" fmla="*/ 18 w 693"/>
                <a:gd name="T7" fmla="*/ 479 h 1251"/>
                <a:gd name="T8" fmla="*/ 151 w 693"/>
                <a:gd name="T9" fmla="*/ 479 h 1251"/>
                <a:gd name="T10" fmla="*/ 187 w 693"/>
                <a:gd name="T11" fmla="*/ 222 h 1251"/>
                <a:gd name="T12" fmla="*/ 187 w 693"/>
                <a:gd name="T13" fmla="*/ 496 h 1251"/>
                <a:gd name="T14" fmla="*/ 187 w 693"/>
                <a:gd name="T15" fmla="*/ 506 h 1251"/>
                <a:gd name="T16" fmla="*/ 187 w 693"/>
                <a:gd name="T17" fmla="*/ 514 h 1251"/>
                <a:gd name="T18" fmla="*/ 178 w 693"/>
                <a:gd name="T19" fmla="*/ 1162 h 1251"/>
                <a:gd name="T20" fmla="*/ 320 w 693"/>
                <a:gd name="T21" fmla="*/ 1162 h 1251"/>
                <a:gd name="T22" fmla="*/ 328 w 693"/>
                <a:gd name="T23" fmla="*/ 647 h 1251"/>
                <a:gd name="T24" fmla="*/ 355 w 693"/>
                <a:gd name="T25" fmla="*/ 647 h 1251"/>
                <a:gd name="T26" fmla="*/ 364 w 693"/>
                <a:gd name="T27" fmla="*/ 1162 h 1251"/>
                <a:gd name="T28" fmla="*/ 515 w 693"/>
                <a:gd name="T29" fmla="*/ 1162 h 1251"/>
                <a:gd name="T30" fmla="*/ 506 w 693"/>
                <a:gd name="T31" fmla="*/ 514 h 1251"/>
                <a:gd name="T32" fmla="*/ 496 w 693"/>
                <a:gd name="T33" fmla="*/ 496 h 1251"/>
                <a:gd name="T34" fmla="*/ 496 w 693"/>
                <a:gd name="T35" fmla="*/ 213 h 1251"/>
                <a:gd name="T36" fmla="*/ 542 w 693"/>
                <a:gd name="T37" fmla="*/ 479 h 1251"/>
                <a:gd name="T38" fmla="*/ 666 w 693"/>
                <a:gd name="T39" fmla="*/ 479 h 1251"/>
                <a:gd name="T40" fmla="*/ 390 w 693"/>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3" h="1251">
                  <a:moveTo>
                    <a:pt x="390" y="8"/>
                  </a:moveTo>
                  <a:lnTo>
                    <a:pt x="390" y="8"/>
                  </a:lnTo>
                  <a:cubicBezTo>
                    <a:pt x="355" y="0"/>
                    <a:pt x="320" y="0"/>
                    <a:pt x="284" y="8"/>
                  </a:cubicBezTo>
                  <a:cubicBezTo>
                    <a:pt x="71" y="35"/>
                    <a:pt x="0" y="284"/>
                    <a:pt x="18" y="479"/>
                  </a:cubicBezTo>
                  <a:cubicBezTo>
                    <a:pt x="27" y="558"/>
                    <a:pt x="160" y="558"/>
                    <a:pt x="151" y="479"/>
                  </a:cubicBezTo>
                  <a:cubicBezTo>
                    <a:pt x="142" y="408"/>
                    <a:pt x="151" y="301"/>
                    <a:pt x="187" y="222"/>
                  </a:cubicBezTo>
                  <a:cubicBezTo>
                    <a:pt x="187" y="319"/>
                    <a:pt x="187" y="408"/>
                    <a:pt x="187" y="496"/>
                  </a:cubicBezTo>
                  <a:lnTo>
                    <a:pt x="187" y="506"/>
                  </a:lnTo>
                  <a:cubicBezTo>
                    <a:pt x="187" y="506"/>
                    <a:pt x="187" y="506"/>
                    <a:pt x="187" y="514"/>
                  </a:cubicBezTo>
                  <a:cubicBezTo>
                    <a:pt x="187" y="728"/>
                    <a:pt x="187" y="940"/>
                    <a:pt x="178" y="1162"/>
                  </a:cubicBezTo>
                  <a:cubicBezTo>
                    <a:pt x="168" y="1250"/>
                    <a:pt x="320" y="1250"/>
                    <a:pt x="320" y="1162"/>
                  </a:cubicBezTo>
                  <a:cubicBezTo>
                    <a:pt x="328" y="994"/>
                    <a:pt x="328" y="816"/>
                    <a:pt x="328" y="647"/>
                  </a:cubicBezTo>
                  <a:cubicBezTo>
                    <a:pt x="338" y="647"/>
                    <a:pt x="347" y="647"/>
                    <a:pt x="355" y="647"/>
                  </a:cubicBezTo>
                  <a:cubicBezTo>
                    <a:pt x="355" y="816"/>
                    <a:pt x="355" y="994"/>
                    <a:pt x="364" y="1162"/>
                  </a:cubicBezTo>
                  <a:cubicBezTo>
                    <a:pt x="364" y="1250"/>
                    <a:pt x="515" y="1250"/>
                    <a:pt x="515" y="1162"/>
                  </a:cubicBezTo>
                  <a:cubicBezTo>
                    <a:pt x="506" y="940"/>
                    <a:pt x="506" y="728"/>
                    <a:pt x="506" y="514"/>
                  </a:cubicBezTo>
                  <a:cubicBezTo>
                    <a:pt x="506" y="506"/>
                    <a:pt x="506" y="496"/>
                    <a:pt x="496" y="496"/>
                  </a:cubicBezTo>
                  <a:cubicBezTo>
                    <a:pt x="496" y="398"/>
                    <a:pt x="496" y="301"/>
                    <a:pt x="496" y="213"/>
                  </a:cubicBezTo>
                  <a:cubicBezTo>
                    <a:pt x="542" y="284"/>
                    <a:pt x="542" y="398"/>
                    <a:pt x="542" y="479"/>
                  </a:cubicBezTo>
                  <a:cubicBezTo>
                    <a:pt x="532" y="558"/>
                    <a:pt x="656" y="558"/>
                    <a:pt x="666" y="479"/>
                  </a:cubicBezTo>
                  <a:cubicBezTo>
                    <a:pt x="692" y="284"/>
                    <a:pt x="612" y="27"/>
                    <a:pt x="390"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7" name="Group 46"/>
          <p:cNvGrpSpPr/>
          <p:nvPr/>
        </p:nvGrpSpPr>
        <p:grpSpPr>
          <a:xfrm>
            <a:off x="10931462" y="1821537"/>
            <a:ext cx="262432" cy="593874"/>
            <a:chOff x="21837468" y="3988868"/>
            <a:chExt cx="524863" cy="1187747"/>
          </a:xfrm>
          <a:solidFill>
            <a:schemeClr val="bg1">
              <a:lumMod val="85000"/>
            </a:schemeClr>
          </a:solidFill>
        </p:grpSpPr>
        <p:sp>
          <p:nvSpPr>
            <p:cNvPr id="189" name="Freeform 109"/>
            <p:cNvSpPr>
              <a:spLocks noChangeArrowheads="1"/>
            </p:cNvSpPr>
            <p:nvPr/>
          </p:nvSpPr>
          <p:spPr bwMode="auto">
            <a:xfrm>
              <a:off x="21998964" y="3988868"/>
              <a:ext cx="195141" cy="195154"/>
            </a:xfrm>
            <a:custGeom>
              <a:avLst/>
              <a:gdLst>
                <a:gd name="T0" fmla="*/ 133 w 259"/>
                <a:gd name="T1" fmla="*/ 0 h 259"/>
                <a:gd name="T2" fmla="*/ 133 w 259"/>
                <a:gd name="T3" fmla="*/ 0 h 259"/>
                <a:gd name="T4" fmla="*/ 258 w 259"/>
                <a:gd name="T5" fmla="*/ 124 h 259"/>
                <a:gd name="T6" fmla="*/ 133 w 259"/>
                <a:gd name="T7" fmla="*/ 258 h 259"/>
                <a:gd name="T8" fmla="*/ 0 w 259"/>
                <a:gd name="T9" fmla="*/ 124 h 259"/>
                <a:gd name="T10" fmla="*/ 133 w 259"/>
                <a:gd name="T11" fmla="*/ 0 h 259"/>
              </a:gdLst>
              <a:ahLst/>
              <a:cxnLst>
                <a:cxn ang="0">
                  <a:pos x="T0" y="T1"/>
                </a:cxn>
                <a:cxn ang="0">
                  <a:pos x="T2" y="T3"/>
                </a:cxn>
                <a:cxn ang="0">
                  <a:pos x="T4" y="T5"/>
                </a:cxn>
                <a:cxn ang="0">
                  <a:pos x="T6" y="T7"/>
                </a:cxn>
                <a:cxn ang="0">
                  <a:pos x="T8" y="T9"/>
                </a:cxn>
                <a:cxn ang="0">
                  <a:pos x="T10" y="T11"/>
                </a:cxn>
              </a:cxnLst>
              <a:rect l="0" t="0" r="r" b="b"/>
              <a:pathLst>
                <a:path w="259" h="259">
                  <a:moveTo>
                    <a:pt x="133" y="0"/>
                  </a:moveTo>
                  <a:lnTo>
                    <a:pt x="133" y="0"/>
                  </a:lnTo>
                  <a:cubicBezTo>
                    <a:pt x="204" y="0"/>
                    <a:pt x="258" y="53"/>
                    <a:pt x="258" y="124"/>
                  </a:cubicBezTo>
                  <a:cubicBezTo>
                    <a:pt x="258" y="196"/>
                    <a:pt x="204" y="258"/>
                    <a:pt x="133" y="258"/>
                  </a:cubicBezTo>
                  <a:cubicBezTo>
                    <a:pt x="63" y="258"/>
                    <a:pt x="0" y="196"/>
                    <a:pt x="0" y="124"/>
                  </a:cubicBezTo>
                  <a:cubicBezTo>
                    <a:pt x="0" y="53"/>
                    <a:pt x="63"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90" name="Freeform 110"/>
            <p:cNvSpPr>
              <a:spLocks noChangeArrowheads="1"/>
            </p:cNvSpPr>
            <p:nvPr/>
          </p:nvSpPr>
          <p:spPr bwMode="auto">
            <a:xfrm>
              <a:off x="21837468" y="4224398"/>
              <a:ext cx="524863" cy="952217"/>
            </a:xfrm>
            <a:custGeom>
              <a:avLst/>
              <a:gdLst>
                <a:gd name="T0" fmla="*/ 391 w 693"/>
                <a:gd name="T1" fmla="*/ 8 h 1251"/>
                <a:gd name="T2" fmla="*/ 391 w 693"/>
                <a:gd name="T3" fmla="*/ 8 h 1251"/>
                <a:gd name="T4" fmla="*/ 293 w 693"/>
                <a:gd name="T5" fmla="*/ 8 h 1251"/>
                <a:gd name="T6" fmla="*/ 26 w 693"/>
                <a:gd name="T7" fmla="*/ 479 h 1251"/>
                <a:gd name="T8" fmla="*/ 150 w 693"/>
                <a:gd name="T9" fmla="*/ 479 h 1251"/>
                <a:gd name="T10" fmla="*/ 186 w 693"/>
                <a:gd name="T11" fmla="*/ 222 h 1251"/>
                <a:gd name="T12" fmla="*/ 186 w 693"/>
                <a:gd name="T13" fmla="*/ 496 h 1251"/>
                <a:gd name="T14" fmla="*/ 186 w 693"/>
                <a:gd name="T15" fmla="*/ 506 h 1251"/>
                <a:gd name="T16" fmla="*/ 186 w 693"/>
                <a:gd name="T17" fmla="*/ 514 h 1251"/>
                <a:gd name="T18" fmla="*/ 177 w 693"/>
                <a:gd name="T19" fmla="*/ 1162 h 1251"/>
                <a:gd name="T20" fmla="*/ 328 w 693"/>
                <a:gd name="T21" fmla="*/ 1162 h 1251"/>
                <a:gd name="T22" fmla="*/ 337 w 693"/>
                <a:gd name="T23" fmla="*/ 647 h 1251"/>
                <a:gd name="T24" fmla="*/ 354 w 693"/>
                <a:gd name="T25" fmla="*/ 647 h 1251"/>
                <a:gd name="T26" fmla="*/ 364 w 693"/>
                <a:gd name="T27" fmla="*/ 1162 h 1251"/>
                <a:gd name="T28" fmla="*/ 514 w 693"/>
                <a:gd name="T29" fmla="*/ 1162 h 1251"/>
                <a:gd name="T30" fmla="*/ 505 w 693"/>
                <a:gd name="T31" fmla="*/ 514 h 1251"/>
                <a:gd name="T32" fmla="*/ 505 w 693"/>
                <a:gd name="T33" fmla="*/ 496 h 1251"/>
                <a:gd name="T34" fmla="*/ 497 w 693"/>
                <a:gd name="T35" fmla="*/ 213 h 1251"/>
                <a:gd name="T36" fmla="*/ 541 w 693"/>
                <a:gd name="T37" fmla="*/ 479 h 1251"/>
                <a:gd name="T38" fmla="*/ 665 w 693"/>
                <a:gd name="T39" fmla="*/ 479 h 1251"/>
                <a:gd name="T40" fmla="*/ 391 w 693"/>
                <a:gd name="T41" fmla="*/ 8 h 1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3" h="1251">
                  <a:moveTo>
                    <a:pt x="391" y="8"/>
                  </a:moveTo>
                  <a:lnTo>
                    <a:pt x="391" y="8"/>
                  </a:lnTo>
                  <a:cubicBezTo>
                    <a:pt x="354" y="0"/>
                    <a:pt x="319" y="0"/>
                    <a:pt x="293" y="8"/>
                  </a:cubicBezTo>
                  <a:cubicBezTo>
                    <a:pt x="71" y="35"/>
                    <a:pt x="0" y="284"/>
                    <a:pt x="26" y="479"/>
                  </a:cubicBezTo>
                  <a:cubicBezTo>
                    <a:pt x="36" y="558"/>
                    <a:pt x="159" y="558"/>
                    <a:pt x="150" y="479"/>
                  </a:cubicBezTo>
                  <a:cubicBezTo>
                    <a:pt x="142" y="408"/>
                    <a:pt x="150" y="301"/>
                    <a:pt x="186" y="222"/>
                  </a:cubicBezTo>
                  <a:cubicBezTo>
                    <a:pt x="186" y="319"/>
                    <a:pt x="186" y="408"/>
                    <a:pt x="186" y="496"/>
                  </a:cubicBezTo>
                  <a:lnTo>
                    <a:pt x="186" y="506"/>
                  </a:lnTo>
                  <a:cubicBezTo>
                    <a:pt x="186" y="506"/>
                    <a:pt x="186" y="506"/>
                    <a:pt x="186" y="514"/>
                  </a:cubicBezTo>
                  <a:cubicBezTo>
                    <a:pt x="186" y="728"/>
                    <a:pt x="186" y="940"/>
                    <a:pt x="177" y="1162"/>
                  </a:cubicBezTo>
                  <a:cubicBezTo>
                    <a:pt x="169" y="1250"/>
                    <a:pt x="319" y="1250"/>
                    <a:pt x="328" y="1162"/>
                  </a:cubicBezTo>
                  <a:cubicBezTo>
                    <a:pt x="328" y="994"/>
                    <a:pt x="337" y="816"/>
                    <a:pt x="337" y="647"/>
                  </a:cubicBezTo>
                  <a:cubicBezTo>
                    <a:pt x="337" y="647"/>
                    <a:pt x="345" y="647"/>
                    <a:pt x="354" y="647"/>
                  </a:cubicBezTo>
                  <a:cubicBezTo>
                    <a:pt x="354" y="816"/>
                    <a:pt x="354" y="994"/>
                    <a:pt x="364" y="1162"/>
                  </a:cubicBezTo>
                  <a:cubicBezTo>
                    <a:pt x="372" y="1250"/>
                    <a:pt x="514" y="1250"/>
                    <a:pt x="514" y="1162"/>
                  </a:cubicBezTo>
                  <a:cubicBezTo>
                    <a:pt x="505" y="940"/>
                    <a:pt x="505" y="728"/>
                    <a:pt x="505" y="514"/>
                  </a:cubicBezTo>
                  <a:cubicBezTo>
                    <a:pt x="505" y="506"/>
                    <a:pt x="505" y="496"/>
                    <a:pt x="505" y="496"/>
                  </a:cubicBezTo>
                  <a:cubicBezTo>
                    <a:pt x="497" y="398"/>
                    <a:pt x="497" y="301"/>
                    <a:pt x="497" y="213"/>
                  </a:cubicBezTo>
                  <a:cubicBezTo>
                    <a:pt x="541" y="284"/>
                    <a:pt x="549" y="398"/>
                    <a:pt x="541" y="479"/>
                  </a:cubicBezTo>
                  <a:cubicBezTo>
                    <a:pt x="532" y="558"/>
                    <a:pt x="656" y="558"/>
                    <a:pt x="665" y="479"/>
                  </a:cubicBezTo>
                  <a:cubicBezTo>
                    <a:pt x="692" y="284"/>
                    <a:pt x="611" y="27"/>
                    <a:pt x="391" y="8"/>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1" name="Group 20"/>
          <p:cNvGrpSpPr/>
          <p:nvPr/>
        </p:nvGrpSpPr>
        <p:grpSpPr>
          <a:xfrm>
            <a:off x="6966396" y="2514670"/>
            <a:ext cx="296077" cy="573686"/>
            <a:chOff x="13907337" y="5375133"/>
            <a:chExt cx="592153" cy="1147371"/>
          </a:xfrm>
          <a:solidFill>
            <a:srgbClr val="9FE7FF"/>
          </a:solidFill>
        </p:grpSpPr>
        <p:sp>
          <p:nvSpPr>
            <p:cNvPr id="191" name="Freeform 111"/>
            <p:cNvSpPr>
              <a:spLocks noChangeArrowheads="1"/>
            </p:cNvSpPr>
            <p:nvPr/>
          </p:nvSpPr>
          <p:spPr bwMode="auto">
            <a:xfrm>
              <a:off x="13907337" y="5529910"/>
              <a:ext cx="592153" cy="992594"/>
            </a:xfrm>
            <a:custGeom>
              <a:avLst/>
              <a:gdLst>
                <a:gd name="T0" fmla="*/ 772 w 782"/>
                <a:gd name="T1" fmla="*/ 576 h 1305"/>
                <a:gd name="T2" fmla="*/ 772 w 782"/>
                <a:gd name="T3" fmla="*/ 576 h 1305"/>
                <a:gd name="T4" fmla="*/ 550 w 782"/>
                <a:gd name="T5" fmla="*/ 106 h 1305"/>
                <a:gd name="T6" fmla="*/ 187 w 782"/>
                <a:gd name="T7" fmla="*/ 133 h 1305"/>
                <a:gd name="T8" fmla="*/ 8 w 782"/>
                <a:gd name="T9" fmla="*/ 586 h 1305"/>
                <a:gd name="T10" fmla="*/ 141 w 782"/>
                <a:gd name="T11" fmla="*/ 586 h 1305"/>
                <a:gd name="T12" fmla="*/ 257 w 782"/>
                <a:gd name="T13" fmla="*/ 257 h 1305"/>
                <a:gd name="T14" fmla="*/ 249 w 782"/>
                <a:gd name="T15" fmla="*/ 399 h 1305"/>
                <a:gd name="T16" fmla="*/ 98 w 782"/>
                <a:gd name="T17" fmla="*/ 851 h 1305"/>
                <a:gd name="T18" fmla="*/ 222 w 782"/>
                <a:gd name="T19" fmla="*/ 851 h 1305"/>
                <a:gd name="T20" fmla="*/ 222 w 782"/>
                <a:gd name="T21" fmla="*/ 1215 h 1305"/>
                <a:gd name="T22" fmla="*/ 284 w 782"/>
                <a:gd name="T23" fmla="*/ 1285 h 1305"/>
                <a:gd name="T24" fmla="*/ 363 w 782"/>
                <a:gd name="T25" fmla="*/ 1215 h 1305"/>
                <a:gd name="T26" fmla="*/ 363 w 782"/>
                <a:gd name="T27" fmla="*/ 851 h 1305"/>
                <a:gd name="T28" fmla="*/ 426 w 782"/>
                <a:gd name="T29" fmla="*/ 851 h 1305"/>
                <a:gd name="T30" fmla="*/ 426 w 782"/>
                <a:gd name="T31" fmla="*/ 1215 h 1305"/>
                <a:gd name="T32" fmla="*/ 559 w 782"/>
                <a:gd name="T33" fmla="*/ 1215 h 1305"/>
                <a:gd name="T34" fmla="*/ 559 w 782"/>
                <a:gd name="T35" fmla="*/ 851 h 1305"/>
                <a:gd name="T36" fmla="*/ 675 w 782"/>
                <a:gd name="T37" fmla="*/ 851 h 1305"/>
                <a:gd name="T38" fmla="*/ 559 w 782"/>
                <a:gd name="T39" fmla="*/ 399 h 1305"/>
                <a:gd name="T40" fmla="*/ 532 w 782"/>
                <a:gd name="T41" fmla="*/ 257 h 1305"/>
                <a:gd name="T42" fmla="*/ 639 w 782"/>
                <a:gd name="T43" fmla="*/ 576 h 1305"/>
                <a:gd name="T44" fmla="*/ 772 w 782"/>
                <a:gd name="T45" fmla="*/ 576 h 1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2" h="1305">
                  <a:moveTo>
                    <a:pt x="772" y="576"/>
                  </a:moveTo>
                  <a:lnTo>
                    <a:pt x="772" y="576"/>
                  </a:lnTo>
                  <a:cubicBezTo>
                    <a:pt x="737" y="187"/>
                    <a:pt x="550" y="106"/>
                    <a:pt x="550" y="106"/>
                  </a:cubicBezTo>
                  <a:cubicBezTo>
                    <a:pt x="550" y="106"/>
                    <a:pt x="372" y="0"/>
                    <a:pt x="187" y="133"/>
                  </a:cubicBezTo>
                  <a:cubicBezTo>
                    <a:pt x="62" y="248"/>
                    <a:pt x="35" y="416"/>
                    <a:pt x="8" y="586"/>
                  </a:cubicBezTo>
                  <a:cubicBezTo>
                    <a:pt x="0" y="665"/>
                    <a:pt x="133" y="665"/>
                    <a:pt x="141" y="586"/>
                  </a:cubicBezTo>
                  <a:cubicBezTo>
                    <a:pt x="151" y="488"/>
                    <a:pt x="212" y="345"/>
                    <a:pt x="257" y="257"/>
                  </a:cubicBezTo>
                  <a:cubicBezTo>
                    <a:pt x="249" y="399"/>
                    <a:pt x="249" y="399"/>
                    <a:pt x="249" y="399"/>
                  </a:cubicBezTo>
                  <a:cubicBezTo>
                    <a:pt x="98" y="851"/>
                    <a:pt x="98" y="851"/>
                    <a:pt x="98" y="851"/>
                  </a:cubicBezTo>
                  <a:cubicBezTo>
                    <a:pt x="222" y="851"/>
                    <a:pt x="222" y="851"/>
                    <a:pt x="222" y="851"/>
                  </a:cubicBezTo>
                  <a:cubicBezTo>
                    <a:pt x="222" y="1215"/>
                    <a:pt x="222" y="1215"/>
                    <a:pt x="222" y="1215"/>
                  </a:cubicBezTo>
                  <a:cubicBezTo>
                    <a:pt x="222" y="1259"/>
                    <a:pt x="249" y="1285"/>
                    <a:pt x="284" y="1285"/>
                  </a:cubicBezTo>
                  <a:cubicBezTo>
                    <a:pt x="328" y="1285"/>
                    <a:pt x="363" y="1259"/>
                    <a:pt x="363" y="1215"/>
                  </a:cubicBezTo>
                  <a:cubicBezTo>
                    <a:pt x="363" y="851"/>
                    <a:pt x="363" y="851"/>
                    <a:pt x="363" y="851"/>
                  </a:cubicBezTo>
                  <a:cubicBezTo>
                    <a:pt x="426" y="851"/>
                    <a:pt x="426" y="851"/>
                    <a:pt x="426" y="851"/>
                  </a:cubicBezTo>
                  <a:cubicBezTo>
                    <a:pt x="426" y="976"/>
                    <a:pt x="426" y="1099"/>
                    <a:pt x="426" y="1215"/>
                  </a:cubicBezTo>
                  <a:cubicBezTo>
                    <a:pt x="426" y="1304"/>
                    <a:pt x="559" y="1304"/>
                    <a:pt x="559" y="1215"/>
                  </a:cubicBezTo>
                  <a:cubicBezTo>
                    <a:pt x="559" y="1099"/>
                    <a:pt x="559" y="976"/>
                    <a:pt x="559" y="851"/>
                  </a:cubicBezTo>
                  <a:cubicBezTo>
                    <a:pt x="675" y="851"/>
                    <a:pt x="675" y="851"/>
                    <a:pt x="675" y="851"/>
                  </a:cubicBezTo>
                  <a:cubicBezTo>
                    <a:pt x="559" y="399"/>
                    <a:pt x="559" y="399"/>
                    <a:pt x="559" y="399"/>
                  </a:cubicBezTo>
                  <a:cubicBezTo>
                    <a:pt x="559" y="355"/>
                    <a:pt x="532" y="283"/>
                    <a:pt x="532" y="257"/>
                  </a:cubicBezTo>
                  <a:cubicBezTo>
                    <a:pt x="585" y="345"/>
                    <a:pt x="629" y="478"/>
                    <a:pt x="639" y="576"/>
                  </a:cubicBezTo>
                  <a:cubicBezTo>
                    <a:pt x="656" y="656"/>
                    <a:pt x="781" y="656"/>
                    <a:pt x="772" y="57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92" name="Freeform 112"/>
            <p:cNvSpPr>
              <a:spLocks noChangeArrowheads="1"/>
            </p:cNvSpPr>
            <p:nvPr/>
          </p:nvSpPr>
          <p:spPr bwMode="auto">
            <a:xfrm>
              <a:off x="14109208" y="5375133"/>
              <a:ext cx="195141" cy="185061"/>
            </a:xfrm>
            <a:custGeom>
              <a:avLst/>
              <a:gdLst>
                <a:gd name="T0" fmla="*/ 124 w 258"/>
                <a:gd name="T1" fmla="*/ 0 h 249"/>
                <a:gd name="T2" fmla="*/ 124 w 258"/>
                <a:gd name="T3" fmla="*/ 0 h 249"/>
                <a:gd name="T4" fmla="*/ 257 w 258"/>
                <a:gd name="T5" fmla="*/ 123 h 249"/>
                <a:gd name="T6" fmla="*/ 124 w 258"/>
                <a:gd name="T7" fmla="*/ 248 h 249"/>
                <a:gd name="T8" fmla="*/ 0 w 258"/>
                <a:gd name="T9" fmla="*/ 123 h 249"/>
                <a:gd name="T10" fmla="*/ 124 w 258"/>
                <a:gd name="T11" fmla="*/ 0 h 249"/>
              </a:gdLst>
              <a:ahLst/>
              <a:cxnLst>
                <a:cxn ang="0">
                  <a:pos x="T0" y="T1"/>
                </a:cxn>
                <a:cxn ang="0">
                  <a:pos x="T2" y="T3"/>
                </a:cxn>
                <a:cxn ang="0">
                  <a:pos x="T4" y="T5"/>
                </a:cxn>
                <a:cxn ang="0">
                  <a:pos x="T6" y="T7"/>
                </a:cxn>
                <a:cxn ang="0">
                  <a:pos x="T8" y="T9"/>
                </a:cxn>
                <a:cxn ang="0">
                  <a:pos x="T10" y="T11"/>
                </a:cxn>
              </a:cxnLst>
              <a:rect l="0" t="0" r="r" b="b"/>
              <a:pathLst>
                <a:path w="258" h="249">
                  <a:moveTo>
                    <a:pt x="124" y="0"/>
                  </a:moveTo>
                  <a:lnTo>
                    <a:pt x="124" y="0"/>
                  </a:lnTo>
                  <a:cubicBezTo>
                    <a:pt x="195" y="0"/>
                    <a:pt x="257" y="53"/>
                    <a:pt x="257" y="123"/>
                  </a:cubicBezTo>
                  <a:cubicBezTo>
                    <a:pt x="257" y="194"/>
                    <a:pt x="195" y="248"/>
                    <a:pt x="124" y="248"/>
                  </a:cubicBezTo>
                  <a:cubicBezTo>
                    <a:pt x="54" y="248"/>
                    <a:pt x="0" y="194"/>
                    <a:pt x="0" y="123"/>
                  </a:cubicBezTo>
                  <a:cubicBezTo>
                    <a:pt x="0" y="53"/>
                    <a:pt x="54" y="0"/>
                    <a:pt x="124"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2" name="Group 21"/>
          <p:cNvGrpSpPr/>
          <p:nvPr/>
        </p:nvGrpSpPr>
        <p:grpSpPr>
          <a:xfrm>
            <a:off x="7277612" y="2507940"/>
            <a:ext cx="296077" cy="573686"/>
            <a:chOff x="14529769" y="5361674"/>
            <a:chExt cx="592153" cy="1147371"/>
          </a:xfrm>
          <a:solidFill>
            <a:srgbClr val="9FE7FF"/>
          </a:solidFill>
        </p:grpSpPr>
        <p:sp>
          <p:nvSpPr>
            <p:cNvPr id="193" name="Freeform 113"/>
            <p:cNvSpPr>
              <a:spLocks noChangeArrowheads="1"/>
            </p:cNvSpPr>
            <p:nvPr/>
          </p:nvSpPr>
          <p:spPr bwMode="auto">
            <a:xfrm>
              <a:off x="14529769" y="5516451"/>
              <a:ext cx="592153" cy="992594"/>
            </a:xfrm>
            <a:custGeom>
              <a:avLst/>
              <a:gdLst>
                <a:gd name="T0" fmla="*/ 772 w 781"/>
                <a:gd name="T1" fmla="*/ 577 h 1304"/>
                <a:gd name="T2" fmla="*/ 772 w 781"/>
                <a:gd name="T3" fmla="*/ 577 h 1304"/>
                <a:gd name="T4" fmla="*/ 550 w 781"/>
                <a:gd name="T5" fmla="*/ 106 h 1304"/>
                <a:gd name="T6" fmla="*/ 187 w 781"/>
                <a:gd name="T7" fmla="*/ 133 h 1304"/>
                <a:gd name="T8" fmla="*/ 8 w 781"/>
                <a:gd name="T9" fmla="*/ 585 h 1304"/>
                <a:gd name="T10" fmla="*/ 141 w 781"/>
                <a:gd name="T11" fmla="*/ 585 h 1304"/>
                <a:gd name="T12" fmla="*/ 257 w 781"/>
                <a:gd name="T13" fmla="*/ 257 h 1304"/>
                <a:gd name="T14" fmla="*/ 249 w 781"/>
                <a:gd name="T15" fmla="*/ 398 h 1304"/>
                <a:gd name="T16" fmla="*/ 97 w 781"/>
                <a:gd name="T17" fmla="*/ 851 h 1304"/>
                <a:gd name="T18" fmla="*/ 222 w 781"/>
                <a:gd name="T19" fmla="*/ 851 h 1304"/>
                <a:gd name="T20" fmla="*/ 222 w 781"/>
                <a:gd name="T21" fmla="*/ 1214 h 1304"/>
                <a:gd name="T22" fmla="*/ 284 w 781"/>
                <a:gd name="T23" fmla="*/ 1287 h 1304"/>
                <a:gd name="T24" fmla="*/ 363 w 781"/>
                <a:gd name="T25" fmla="*/ 1214 h 1304"/>
                <a:gd name="T26" fmla="*/ 363 w 781"/>
                <a:gd name="T27" fmla="*/ 851 h 1304"/>
                <a:gd name="T28" fmla="*/ 426 w 781"/>
                <a:gd name="T29" fmla="*/ 851 h 1304"/>
                <a:gd name="T30" fmla="*/ 426 w 781"/>
                <a:gd name="T31" fmla="*/ 1214 h 1304"/>
                <a:gd name="T32" fmla="*/ 558 w 781"/>
                <a:gd name="T33" fmla="*/ 1214 h 1304"/>
                <a:gd name="T34" fmla="*/ 558 w 781"/>
                <a:gd name="T35" fmla="*/ 851 h 1304"/>
                <a:gd name="T36" fmla="*/ 674 w 781"/>
                <a:gd name="T37" fmla="*/ 851 h 1304"/>
                <a:gd name="T38" fmla="*/ 558 w 781"/>
                <a:gd name="T39" fmla="*/ 398 h 1304"/>
                <a:gd name="T40" fmla="*/ 532 w 781"/>
                <a:gd name="T41" fmla="*/ 257 h 1304"/>
                <a:gd name="T42" fmla="*/ 648 w 781"/>
                <a:gd name="T43" fmla="*/ 577 h 1304"/>
                <a:gd name="T44" fmla="*/ 772 w 781"/>
                <a:gd name="T45" fmla="*/ 577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1" h="1304">
                  <a:moveTo>
                    <a:pt x="772" y="577"/>
                  </a:moveTo>
                  <a:lnTo>
                    <a:pt x="772" y="577"/>
                  </a:lnTo>
                  <a:cubicBezTo>
                    <a:pt x="737" y="186"/>
                    <a:pt x="550" y="106"/>
                    <a:pt x="550" y="106"/>
                  </a:cubicBezTo>
                  <a:cubicBezTo>
                    <a:pt x="550" y="106"/>
                    <a:pt x="372" y="0"/>
                    <a:pt x="187" y="133"/>
                  </a:cubicBezTo>
                  <a:cubicBezTo>
                    <a:pt x="62" y="249"/>
                    <a:pt x="35" y="417"/>
                    <a:pt x="8" y="585"/>
                  </a:cubicBezTo>
                  <a:cubicBezTo>
                    <a:pt x="0" y="666"/>
                    <a:pt x="133" y="666"/>
                    <a:pt x="141" y="585"/>
                  </a:cubicBezTo>
                  <a:cubicBezTo>
                    <a:pt x="151" y="488"/>
                    <a:pt x="213" y="336"/>
                    <a:pt x="257" y="257"/>
                  </a:cubicBezTo>
                  <a:cubicBezTo>
                    <a:pt x="249" y="398"/>
                    <a:pt x="249" y="398"/>
                    <a:pt x="249" y="398"/>
                  </a:cubicBezTo>
                  <a:cubicBezTo>
                    <a:pt x="97" y="851"/>
                    <a:pt x="97" y="851"/>
                    <a:pt x="97" y="851"/>
                  </a:cubicBezTo>
                  <a:cubicBezTo>
                    <a:pt x="222" y="851"/>
                    <a:pt x="222" y="851"/>
                    <a:pt x="222" y="851"/>
                  </a:cubicBezTo>
                  <a:cubicBezTo>
                    <a:pt x="222" y="1214"/>
                    <a:pt x="222" y="1214"/>
                    <a:pt x="222" y="1214"/>
                  </a:cubicBezTo>
                  <a:cubicBezTo>
                    <a:pt x="222" y="1251"/>
                    <a:pt x="249" y="1287"/>
                    <a:pt x="284" y="1287"/>
                  </a:cubicBezTo>
                  <a:cubicBezTo>
                    <a:pt x="328" y="1287"/>
                    <a:pt x="363" y="1251"/>
                    <a:pt x="363" y="1214"/>
                  </a:cubicBezTo>
                  <a:cubicBezTo>
                    <a:pt x="363" y="851"/>
                    <a:pt x="363" y="851"/>
                    <a:pt x="363" y="851"/>
                  </a:cubicBezTo>
                  <a:cubicBezTo>
                    <a:pt x="426" y="851"/>
                    <a:pt x="426" y="851"/>
                    <a:pt x="426" y="851"/>
                  </a:cubicBezTo>
                  <a:cubicBezTo>
                    <a:pt x="426" y="975"/>
                    <a:pt x="426" y="1100"/>
                    <a:pt x="426" y="1214"/>
                  </a:cubicBezTo>
                  <a:cubicBezTo>
                    <a:pt x="426" y="1303"/>
                    <a:pt x="558" y="1303"/>
                    <a:pt x="558" y="1214"/>
                  </a:cubicBezTo>
                  <a:cubicBezTo>
                    <a:pt x="558" y="1100"/>
                    <a:pt x="558" y="975"/>
                    <a:pt x="558" y="851"/>
                  </a:cubicBezTo>
                  <a:cubicBezTo>
                    <a:pt x="674" y="851"/>
                    <a:pt x="674" y="851"/>
                    <a:pt x="674" y="851"/>
                  </a:cubicBezTo>
                  <a:cubicBezTo>
                    <a:pt x="558" y="398"/>
                    <a:pt x="558" y="398"/>
                    <a:pt x="558" y="398"/>
                  </a:cubicBezTo>
                  <a:cubicBezTo>
                    <a:pt x="558" y="355"/>
                    <a:pt x="532" y="284"/>
                    <a:pt x="532" y="257"/>
                  </a:cubicBezTo>
                  <a:cubicBezTo>
                    <a:pt x="585" y="346"/>
                    <a:pt x="629" y="471"/>
                    <a:pt x="648" y="577"/>
                  </a:cubicBezTo>
                  <a:cubicBezTo>
                    <a:pt x="656" y="656"/>
                    <a:pt x="780" y="656"/>
                    <a:pt x="772" y="57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94" name="Freeform 114"/>
            <p:cNvSpPr>
              <a:spLocks noChangeArrowheads="1"/>
            </p:cNvSpPr>
            <p:nvPr/>
          </p:nvSpPr>
          <p:spPr bwMode="auto">
            <a:xfrm>
              <a:off x="14731640" y="5361674"/>
              <a:ext cx="195141" cy="185061"/>
            </a:xfrm>
            <a:custGeom>
              <a:avLst/>
              <a:gdLst>
                <a:gd name="T0" fmla="*/ 124 w 258"/>
                <a:gd name="T1" fmla="*/ 0 h 249"/>
                <a:gd name="T2" fmla="*/ 124 w 258"/>
                <a:gd name="T3" fmla="*/ 0 h 249"/>
                <a:gd name="T4" fmla="*/ 257 w 258"/>
                <a:gd name="T5" fmla="*/ 125 h 249"/>
                <a:gd name="T6" fmla="*/ 124 w 258"/>
                <a:gd name="T7" fmla="*/ 248 h 249"/>
                <a:gd name="T8" fmla="*/ 0 w 258"/>
                <a:gd name="T9" fmla="*/ 125 h 249"/>
                <a:gd name="T10" fmla="*/ 124 w 258"/>
                <a:gd name="T11" fmla="*/ 0 h 249"/>
              </a:gdLst>
              <a:ahLst/>
              <a:cxnLst>
                <a:cxn ang="0">
                  <a:pos x="T0" y="T1"/>
                </a:cxn>
                <a:cxn ang="0">
                  <a:pos x="T2" y="T3"/>
                </a:cxn>
                <a:cxn ang="0">
                  <a:pos x="T4" y="T5"/>
                </a:cxn>
                <a:cxn ang="0">
                  <a:pos x="T6" y="T7"/>
                </a:cxn>
                <a:cxn ang="0">
                  <a:pos x="T8" y="T9"/>
                </a:cxn>
                <a:cxn ang="0">
                  <a:pos x="T10" y="T11"/>
                </a:cxn>
              </a:cxnLst>
              <a:rect l="0" t="0" r="r" b="b"/>
              <a:pathLst>
                <a:path w="258" h="249">
                  <a:moveTo>
                    <a:pt x="124" y="0"/>
                  </a:moveTo>
                  <a:lnTo>
                    <a:pt x="124" y="0"/>
                  </a:lnTo>
                  <a:cubicBezTo>
                    <a:pt x="195" y="0"/>
                    <a:pt x="257" y="54"/>
                    <a:pt x="257" y="125"/>
                  </a:cubicBezTo>
                  <a:cubicBezTo>
                    <a:pt x="257" y="195"/>
                    <a:pt x="195" y="248"/>
                    <a:pt x="124" y="248"/>
                  </a:cubicBezTo>
                  <a:cubicBezTo>
                    <a:pt x="53" y="248"/>
                    <a:pt x="0" y="195"/>
                    <a:pt x="0" y="125"/>
                  </a:cubicBezTo>
                  <a:cubicBezTo>
                    <a:pt x="0" y="54"/>
                    <a:pt x="53" y="0"/>
                    <a:pt x="124"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3" name="Group 22"/>
          <p:cNvGrpSpPr/>
          <p:nvPr/>
        </p:nvGrpSpPr>
        <p:grpSpPr>
          <a:xfrm>
            <a:off x="7585465" y="2507940"/>
            <a:ext cx="299441" cy="573686"/>
            <a:chOff x="15145474" y="5361674"/>
            <a:chExt cx="598882" cy="1147371"/>
          </a:xfrm>
          <a:solidFill>
            <a:srgbClr val="9FE7FF"/>
          </a:solidFill>
        </p:grpSpPr>
        <p:sp>
          <p:nvSpPr>
            <p:cNvPr id="195" name="Freeform 115"/>
            <p:cNvSpPr>
              <a:spLocks noChangeArrowheads="1"/>
            </p:cNvSpPr>
            <p:nvPr/>
          </p:nvSpPr>
          <p:spPr bwMode="auto">
            <a:xfrm>
              <a:off x="15145474" y="5516451"/>
              <a:ext cx="598882" cy="992594"/>
            </a:xfrm>
            <a:custGeom>
              <a:avLst/>
              <a:gdLst>
                <a:gd name="T0" fmla="*/ 781 w 790"/>
                <a:gd name="T1" fmla="*/ 577 h 1304"/>
                <a:gd name="T2" fmla="*/ 781 w 790"/>
                <a:gd name="T3" fmla="*/ 577 h 1304"/>
                <a:gd name="T4" fmla="*/ 559 w 790"/>
                <a:gd name="T5" fmla="*/ 106 h 1304"/>
                <a:gd name="T6" fmla="*/ 187 w 790"/>
                <a:gd name="T7" fmla="*/ 133 h 1304"/>
                <a:gd name="T8" fmla="*/ 17 w 790"/>
                <a:gd name="T9" fmla="*/ 585 h 1304"/>
                <a:gd name="T10" fmla="*/ 142 w 790"/>
                <a:gd name="T11" fmla="*/ 585 h 1304"/>
                <a:gd name="T12" fmla="*/ 258 w 790"/>
                <a:gd name="T13" fmla="*/ 257 h 1304"/>
                <a:gd name="T14" fmla="*/ 249 w 790"/>
                <a:gd name="T15" fmla="*/ 398 h 1304"/>
                <a:gd name="T16" fmla="*/ 98 w 790"/>
                <a:gd name="T17" fmla="*/ 851 h 1304"/>
                <a:gd name="T18" fmla="*/ 222 w 790"/>
                <a:gd name="T19" fmla="*/ 851 h 1304"/>
                <a:gd name="T20" fmla="*/ 222 w 790"/>
                <a:gd name="T21" fmla="*/ 1214 h 1304"/>
                <a:gd name="T22" fmla="*/ 293 w 790"/>
                <a:gd name="T23" fmla="*/ 1287 h 1304"/>
                <a:gd name="T24" fmla="*/ 364 w 790"/>
                <a:gd name="T25" fmla="*/ 1214 h 1304"/>
                <a:gd name="T26" fmla="*/ 364 w 790"/>
                <a:gd name="T27" fmla="*/ 851 h 1304"/>
                <a:gd name="T28" fmla="*/ 426 w 790"/>
                <a:gd name="T29" fmla="*/ 851 h 1304"/>
                <a:gd name="T30" fmla="*/ 426 w 790"/>
                <a:gd name="T31" fmla="*/ 1214 h 1304"/>
                <a:gd name="T32" fmla="*/ 559 w 790"/>
                <a:gd name="T33" fmla="*/ 1214 h 1304"/>
                <a:gd name="T34" fmla="*/ 559 w 790"/>
                <a:gd name="T35" fmla="*/ 851 h 1304"/>
                <a:gd name="T36" fmla="*/ 683 w 790"/>
                <a:gd name="T37" fmla="*/ 851 h 1304"/>
                <a:gd name="T38" fmla="*/ 567 w 790"/>
                <a:gd name="T39" fmla="*/ 398 h 1304"/>
                <a:gd name="T40" fmla="*/ 532 w 790"/>
                <a:gd name="T41" fmla="*/ 257 h 1304"/>
                <a:gd name="T42" fmla="*/ 648 w 790"/>
                <a:gd name="T43" fmla="*/ 577 h 1304"/>
                <a:gd name="T44" fmla="*/ 781 w 790"/>
                <a:gd name="T45" fmla="*/ 577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90" h="1304">
                  <a:moveTo>
                    <a:pt x="781" y="577"/>
                  </a:moveTo>
                  <a:lnTo>
                    <a:pt x="781" y="577"/>
                  </a:lnTo>
                  <a:cubicBezTo>
                    <a:pt x="746" y="186"/>
                    <a:pt x="559" y="106"/>
                    <a:pt x="559" y="106"/>
                  </a:cubicBezTo>
                  <a:cubicBezTo>
                    <a:pt x="559" y="106"/>
                    <a:pt x="372" y="0"/>
                    <a:pt x="187" y="133"/>
                  </a:cubicBezTo>
                  <a:cubicBezTo>
                    <a:pt x="63" y="249"/>
                    <a:pt x="36" y="417"/>
                    <a:pt x="17" y="585"/>
                  </a:cubicBezTo>
                  <a:cubicBezTo>
                    <a:pt x="0" y="666"/>
                    <a:pt x="133" y="666"/>
                    <a:pt x="142" y="585"/>
                  </a:cubicBezTo>
                  <a:cubicBezTo>
                    <a:pt x="160" y="488"/>
                    <a:pt x="212" y="336"/>
                    <a:pt x="258" y="257"/>
                  </a:cubicBezTo>
                  <a:cubicBezTo>
                    <a:pt x="249" y="398"/>
                    <a:pt x="249" y="398"/>
                    <a:pt x="249" y="398"/>
                  </a:cubicBezTo>
                  <a:cubicBezTo>
                    <a:pt x="98" y="851"/>
                    <a:pt x="98" y="851"/>
                    <a:pt x="98" y="851"/>
                  </a:cubicBezTo>
                  <a:cubicBezTo>
                    <a:pt x="222" y="851"/>
                    <a:pt x="222" y="851"/>
                    <a:pt x="222" y="851"/>
                  </a:cubicBezTo>
                  <a:cubicBezTo>
                    <a:pt x="222" y="1214"/>
                    <a:pt x="222" y="1214"/>
                    <a:pt x="222" y="1214"/>
                  </a:cubicBezTo>
                  <a:cubicBezTo>
                    <a:pt x="222" y="1251"/>
                    <a:pt x="249" y="1287"/>
                    <a:pt x="293" y="1287"/>
                  </a:cubicBezTo>
                  <a:cubicBezTo>
                    <a:pt x="328" y="1287"/>
                    <a:pt x="364" y="1251"/>
                    <a:pt x="364" y="1214"/>
                  </a:cubicBezTo>
                  <a:cubicBezTo>
                    <a:pt x="364" y="851"/>
                    <a:pt x="364" y="851"/>
                    <a:pt x="364" y="851"/>
                  </a:cubicBezTo>
                  <a:cubicBezTo>
                    <a:pt x="426" y="851"/>
                    <a:pt x="426" y="851"/>
                    <a:pt x="426" y="851"/>
                  </a:cubicBezTo>
                  <a:cubicBezTo>
                    <a:pt x="426" y="975"/>
                    <a:pt x="426" y="1100"/>
                    <a:pt x="426" y="1214"/>
                  </a:cubicBezTo>
                  <a:cubicBezTo>
                    <a:pt x="426" y="1303"/>
                    <a:pt x="559" y="1303"/>
                    <a:pt x="559" y="1214"/>
                  </a:cubicBezTo>
                  <a:cubicBezTo>
                    <a:pt x="559" y="1100"/>
                    <a:pt x="559" y="975"/>
                    <a:pt x="559" y="851"/>
                  </a:cubicBezTo>
                  <a:cubicBezTo>
                    <a:pt x="683" y="851"/>
                    <a:pt x="683" y="851"/>
                    <a:pt x="683" y="851"/>
                  </a:cubicBezTo>
                  <a:cubicBezTo>
                    <a:pt x="567" y="398"/>
                    <a:pt x="567" y="398"/>
                    <a:pt x="567" y="398"/>
                  </a:cubicBezTo>
                  <a:cubicBezTo>
                    <a:pt x="567" y="355"/>
                    <a:pt x="532" y="284"/>
                    <a:pt x="532" y="257"/>
                  </a:cubicBezTo>
                  <a:cubicBezTo>
                    <a:pt x="586" y="346"/>
                    <a:pt x="630" y="471"/>
                    <a:pt x="648" y="577"/>
                  </a:cubicBezTo>
                  <a:cubicBezTo>
                    <a:pt x="656" y="656"/>
                    <a:pt x="789" y="656"/>
                    <a:pt x="781" y="57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96" name="Freeform 116"/>
            <p:cNvSpPr>
              <a:spLocks noChangeArrowheads="1"/>
            </p:cNvSpPr>
            <p:nvPr/>
          </p:nvSpPr>
          <p:spPr bwMode="auto">
            <a:xfrm>
              <a:off x="15347345" y="5361674"/>
              <a:ext cx="195141" cy="185061"/>
            </a:xfrm>
            <a:custGeom>
              <a:avLst/>
              <a:gdLst>
                <a:gd name="T0" fmla="*/ 133 w 259"/>
                <a:gd name="T1" fmla="*/ 0 h 249"/>
                <a:gd name="T2" fmla="*/ 133 w 259"/>
                <a:gd name="T3" fmla="*/ 0 h 249"/>
                <a:gd name="T4" fmla="*/ 258 w 259"/>
                <a:gd name="T5" fmla="*/ 125 h 249"/>
                <a:gd name="T6" fmla="*/ 133 w 259"/>
                <a:gd name="T7" fmla="*/ 248 h 249"/>
                <a:gd name="T8" fmla="*/ 0 w 259"/>
                <a:gd name="T9" fmla="*/ 125 h 249"/>
                <a:gd name="T10" fmla="*/ 133 w 259"/>
                <a:gd name="T11" fmla="*/ 0 h 249"/>
              </a:gdLst>
              <a:ahLst/>
              <a:cxnLst>
                <a:cxn ang="0">
                  <a:pos x="T0" y="T1"/>
                </a:cxn>
                <a:cxn ang="0">
                  <a:pos x="T2" y="T3"/>
                </a:cxn>
                <a:cxn ang="0">
                  <a:pos x="T4" y="T5"/>
                </a:cxn>
                <a:cxn ang="0">
                  <a:pos x="T6" y="T7"/>
                </a:cxn>
                <a:cxn ang="0">
                  <a:pos x="T8" y="T9"/>
                </a:cxn>
                <a:cxn ang="0">
                  <a:pos x="T10" y="T11"/>
                </a:cxn>
              </a:cxnLst>
              <a:rect l="0" t="0" r="r" b="b"/>
              <a:pathLst>
                <a:path w="259" h="249">
                  <a:moveTo>
                    <a:pt x="133" y="0"/>
                  </a:moveTo>
                  <a:lnTo>
                    <a:pt x="133" y="0"/>
                  </a:lnTo>
                  <a:cubicBezTo>
                    <a:pt x="195" y="0"/>
                    <a:pt x="258" y="54"/>
                    <a:pt x="258" y="125"/>
                  </a:cubicBezTo>
                  <a:cubicBezTo>
                    <a:pt x="258" y="195"/>
                    <a:pt x="195" y="248"/>
                    <a:pt x="133" y="248"/>
                  </a:cubicBezTo>
                  <a:cubicBezTo>
                    <a:pt x="62" y="248"/>
                    <a:pt x="0" y="195"/>
                    <a:pt x="0" y="125"/>
                  </a:cubicBezTo>
                  <a:cubicBezTo>
                    <a:pt x="0" y="54"/>
                    <a:pt x="62"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4" name="Group 23"/>
          <p:cNvGrpSpPr/>
          <p:nvPr/>
        </p:nvGrpSpPr>
        <p:grpSpPr>
          <a:xfrm>
            <a:off x="7900046" y="2511305"/>
            <a:ext cx="296077" cy="577050"/>
            <a:chOff x="15774636" y="5368403"/>
            <a:chExt cx="592153" cy="1154100"/>
          </a:xfrm>
          <a:solidFill>
            <a:srgbClr val="9FE7FF"/>
          </a:solidFill>
        </p:grpSpPr>
        <p:sp>
          <p:nvSpPr>
            <p:cNvPr id="197" name="Freeform 117"/>
            <p:cNvSpPr>
              <a:spLocks noChangeArrowheads="1"/>
            </p:cNvSpPr>
            <p:nvPr/>
          </p:nvSpPr>
          <p:spPr bwMode="auto">
            <a:xfrm>
              <a:off x="15774636" y="5523180"/>
              <a:ext cx="592153" cy="999323"/>
            </a:xfrm>
            <a:custGeom>
              <a:avLst/>
              <a:gdLst>
                <a:gd name="T0" fmla="*/ 772 w 781"/>
                <a:gd name="T1" fmla="*/ 586 h 1315"/>
                <a:gd name="T2" fmla="*/ 772 w 781"/>
                <a:gd name="T3" fmla="*/ 586 h 1315"/>
                <a:gd name="T4" fmla="*/ 550 w 781"/>
                <a:gd name="T5" fmla="*/ 116 h 1315"/>
                <a:gd name="T6" fmla="*/ 178 w 781"/>
                <a:gd name="T7" fmla="*/ 143 h 1315"/>
                <a:gd name="T8" fmla="*/ 8 w 781"/>
                <a:gd name="T9" fmla="*/ 586 h 1315"/>
                <a:gd name="T10" fmla="*/ 133 w 781"/>
                <a:gd name="T11" fmla="*/ 586 h 1315"/>
                <a:gd name="T12" fmla="*/ 249 w 781"/>
                <a:gd name="T13" fmla="*/ 267 h 1315"/>
                <a:gd name="T14" fmla="*/ 240 w 781"/>
                <a:gd name="T15" fmla="*/ 400 h 1315"/>
                <a:gd name="T16" fmla="*/ 89 w 781"/>
                <a:gd name="T17" fmla="*/ 861 h 1315"/>
                <a:gd name="T18" fmla="*/ 213 w 781"/>
                <a:gd name="T19" fmla="*/ 861 h 1315"/>
                <a:gd name="T20" fmla="*/ 213 w 781"/>
                <a:gd name="T21" fmla="*/ 1225 h 1315"/>
                <a:gd name="T22" fmla="*/ 284 w 781"/>
                <a:gd name="T23" fmla="*/ 1295 h 1315"/>
                <a:gd name="T24" fmla="*/ 355 w 781"/>
                <a:gd name="T25" fmla="*/ 1225 h 1315"/>
                <a:gd name="T26" fmla="*/ 355 w 781"/>
                <a:gd name="T27" fmla="*/ 861 h 1315"/>
                <a:gd name="T28" fmla="*/ 417 w 781"/>
                <a:gd name="T29" fmla="*/ 861 h 1315"/>
                <a:gd name="T30" fmla="*/ 417 w 781"/>
                <a:gd name="T31" fmla="*/ 1225 h 1315"/>
                <a:gd name="T32" fmla="*/ 550 w 781"/>
                <a:gd name="T33" fmla="*/ 1225 h 1315"/>
                <a:gd name="T34" fmla="*/ 550 w 781"/>
                <a:gd name="T35" fmla="*/ 861 h 1315"/>
                <a:gd name="T36" fmla="*/ 674 w 781"/>
                <a:gd name="T37" fmla="*/ 861 h 1315"/>
                <a:gd name="T38" fmla="*/ 558 w 781"/>
                <a:gd name="T39" fmla="*/ 400 h 1315"/>
                <a:gd name="T40" fmla="*/ 523 w 781"/>
                <a:gd name="T41" fmla="*/ 267 h 1315"/>
                <a:gd name="T42" fmla="*/ 639 w 781"/>
                <a:gd name="T43" fmla="*/ 586 h 1315"/>
                <a:gd name="T44" fmla="*/ 772 w 781"/>
                <a:gd name="T45" fmla="*/ 586 h 1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1" h="1315">
                  <a:moveTo>
                    <a:pt x="772" y="586"/>
                  </a:moveTo>
                  <a:lnTo>
                    <a:pt x="772" y="586"/>
                  </a:lnTo>
                  <a:cubicBezTo>
                    <a:pt x="737" y="187"/>
                    <a:pt x="550" y="116"/>
                    <a:pt x="550" y="116"/>
                  </a:cubicBezTo>
                  <a:cubicBezTo>
                    <a:pt x="550" y="116"/>
                    <a:pt x="363" y="0"/>
                    <a:pt x="178" y="143"/>
                  </a:cubicBezTo>
                  <a:cubicBezTo>
                    <a:pt x="54" y="258"/>
                    <a:pt x="27" y="426"/>
                    <a:pt x="8" y="586"/>
                  </a:cubicBezTo>
                  <a:cubicBezTo>
                    <a:pt x="0" y="675"/>
                    <a:pt x="124" y="675"/>
                    <a:pt x="133" y="586"/>
                  </a:cubicBezTo>
                  <a:cubicBezTo>
                    <a:pt x="151" y="488"/>
                    <a:pt x="205" y="347"/>
                    <a:pt x="249" y="267"/>
                  </a:cubicBezTo>
                  <a:cubicBezTo>
                    <a:pt x="240" y="400"/>
                    <a:pt x="240" y="400"/>
                    <a:pt x="240" y="400"/>
                  </a:cubicBezTo>
                  <a:cubicBezTo>
                    <a:pt x="89" y="861"/>
                    <a:pt x="89" y="861"/>
                    <a:pt x="89" y="861"/>
                  </a:cubicBezTo>
                  <a:cubicBezTo>
                    <a:pt x="213" y="861"/>
                    <a:pt x="213" y="861"/>
                    <a:pt x="213" y="861"/>
                  </a:cubicBezTo>
                  <a:cubicBezTo>
                    <a:pt x="213" y="1225"/>
                    <a:pt x="213" y="1225"/>
                    <a:pt x="213" y="1225"/>
                  </a:cubicBezTo>
                  <a:cubicBezTo>
                    <a:pt x="213" y="1260"/>
                    <a:pt x="240" y="1295"/>
                    <a:pt x="284" y="1295"/>
                  </a:cubicBezTo>
                  <a:cubicBezTo>
                    <a:pt x="319" y="1295"/>
                    <a:pt x="355" y="1260"/>
                    <a:pt x="355" y="1225"/>
                  </a:cubicBezTo>
                  <a:cubicBezTo>
                    <a:pt x="355" y="861"/>
                    <a:pt x="355" y="861"/>
                    <a:pt x="355" y="861"/>
                  </a:cubicBezTo>
                  <a:cubicBezTo>
                    <a:pt x="417" y="861"/>
                    <a:pt x="417" y="861"/>
                    <a:pt x="417" y="861"/>
                  </a:cubicBezTo>
                  <a:cubicBezTo>
                    <a:pt x="417" y="986"/>
                    <a:pt x="417" y="1100"/>
                    <a:pt x="417" y="1225"/>
                  </a:cubicBezTo>
                  <a:cubicBezTo>
                    <a:pt x="417" y="1314"/>
                    <a:pt x="550" y="1314"/>
                    <a:pt x="550" y="1225"/>
                  </a:cubicBezTo>
                  <a:cubicBezTo>
                    <a:pt x="550" y="1100"/>
                    <a:pt x="550" y="986"/>
                    <a:pt x="550" y="861"/>
                  </a:cubicBezTo>
                  <a:cubicBezTo>
                    <a:pt x="674" y="861"/>
                    <a:pt x="674" y="861"/>
                    <a:pt x="674" y="861"/>
                  </a:cubicBezTo>
                  <a:cubicBezTo>
                    <a:pt x="558" y="400"/>
                    <a:pt x="558" y="400"/>
                    <a:pt x="558" y="400"/>
                  </a:cubicBezTo>
                  <a:cubicBezTo>
                    <a:pt x="558" y="355"/>
                    <a:pt x="523" y="293"/>
                    <a:pt x="523" y="267"/>
                  </a:cubicBezTo>
                  <a:cubicBezTo>
                    <a:pt x="577" y="355"/>
                    <a:pt x="621" y="480"/>
                    <a:pt x="639" y="586"/>
                  </a:cubicBezTo>
                  <a:cubicBezTo>
                    <a:pt x="647" y="666"/>
                    <a:pt x="780" y="666"/>
                    <a:pt x="772" y="58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98" name="Freeform 118"/>
            <p:cNvSpPr>
              <a:spLocks noChangeArrowheads="1"/>
            </p:cNvSpPr>
            <p:nvPr/>
          </p:nvSpPr>
          <p:spPr bwMode="auto">
            <a:xfrm>
              <a:off x="15969777" y="5368403"/>
              <a:ext cx="195141" cy="195154"/>
            </a:xfrm>
            <a:custGeom>
              <a:avLst/>
              <a:gdLst>
                <a:gd name="T0" fmla="*/ 133 w 258"/>
                <a:gd name="T1" fmla="*/ 0 h 258"/>
                <a:gd name="T2" fmla="*/ 133 w 258"/>
                <a:gd name="T3" fmla="*/ 0 h 258"/>
                <a:gd name="T4" fmla="*/ 257 w 258"/>
                <a:gd name="T5" fmla="*/ 132 h 258"/>
                <a:gd name="T6" fmla="*/ 133 w 258"/>
                <a:gd name="T7" fmla="*/ 257 h 258"/>
                <a:gd name="T8" fmla="*/ 0 w 258"/>
                <a:gd name="T9" fmla="*/ 132 h 258"/>
                <a:gd name="T10" fmla="*/ 133 w 258"/>
                <a:gd name="T11" fmla="*/ 0 h 258"/>
              </a:gdLst>
              <a:ahLst/>
              <a:cxnLst>
                <a:cxn ang="0">
                  <a:pos x="T0" y="T1"/>
                </a:cxn>
                <a:cxn ang="0">
                  <a:pos x="T2" y="T3"/>
                </a:cxn>
                <a:cxn ang="0">
                  <a:pos x="T4" y="T5"/>
                </a:cxn>
                <a:cxn ang="0">
                  <a:pos x="T6" y="T7"/>
                </a:cxn>
                <a:cxn ang="0">
                  <a:pos x="T8" y="T9"/>
                </a:cxn>
                <a:cxn ang="0">
                  <a:pos x="T10" y="T11"/>
                </a:cxn>
              </a:cxnLst>
              <a:rect l="0" t="0" r="r" b="b"/>
              <a:pathLst>
                <a:path w="258" h="258">
                  <a:moveTo>
                    <a:pt x="133" y="0"/>
                  </a:moveTo>
                  <a:lnTo>
                    <a:pt x="133" y="0"/>
                  </a:lnTo>
                  <a:cubicBezTo>
                    <a:pt x="195" y="0"/>
                    <a:pt x="257" y="62"/>
                    <a:pt x="257" y="132"/>
                  </a:cubicBezTo>
                  <a:cubicBezTo>
                    <a:pt x="257" y="203"/>
                    <a:pt x="195" y="257"/>
                    <a:pt x="133" y="257"/>
                  </a:cubicBezTo>
                  <a:cubicBezTo>
                    <a:pt x="62" y="257"/>
                    <a:pt x="0" y="203"/>
                    <a:pt x="0" y="132"/>
                  </a:cubicBezTo>
                  <a:cubicBezTo>
                    <a:pt x="0" y="62"/>
                    <a:pt x="62"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5" name="Group 24"/>
          <p:cNvGrpSpPr/>
          <p:nvPr/>
        </p:nvGrpSpPr>
        <p:grpSpPr>
          <a:xfrm>
            <a:off x="8204533" y="2524764"/>
            <a:ext cx="299441" cy="577050"/>
            <a:chOff x="16383611" y="5395321"/>
            <a:chExt cx="598882" cy="1154100"/>
          </a:xfrm>
          <a:solidFill>
            <a:srgbClr val="9FE7FF"/>
          </a:solidFill>
        </p:grpSpPr>
        <p:sp>
          <p:nvSpPr>
            <p:cNvPr id="199" name="Freeform 119"/>
            <p:cNvSpPr>
              <a:spLocks noChangeArrowheads="1"/>
            </p:cNvSpPr>
            <p:nvPr/>
          </p:nvSpPr>
          <p:spPr bwMode="auto">
            <a:xfrm>
              <a:off x="16383611" y="5550098"/>
              <a:ext cx="598882" cy="999323"/>
            </a:xfrm>
            <a:custGeom>
              <a:avLst/>
              <a:gdLst>
                <a:gd name="T0" fmla="*/ 770 w 790"/>
                <a:gd name="T1" fmla="*/ 586 h 1314"/>
                <a:gd name="T2" fmla="*/ 770 w 790"/>
                <a:gd name="T3" fmla="*/ 586 h 1314"/>
                <a:gd name="T4" fmla="*/ 558 w 790"/>
                <a:gd name="T5" fmla="*/ 116 h 1314"/>
                <a:gd name="T6" fmla="*/ 186 w 790"/>
                <a:gd name="T7" fmla="*/ 142 h 1314"/>
                <a:gd name="T8" fmla="*/ 17 w 790"/>
                <a:gd name="T9" fmla="*/ 595 h 1314"/>
                <a:gd name="T10" fmla="*/ 141 w 790"/>
                <a:gd name="T11" fmla="*/ 595 h 1314"/>
                <a:gd name="T12" fmla="*/ 257 w 790"/>
                <a:gd name="T13" fmla="*/ 267 h 1314"/>
                <a:gd name="T14" fmla="*/ 247 w 790"/>
                <a:gd name="T15" fmla="*/ 400 h 1314"/>
                <a:gd name="T16" fmla="*/ 97 w 790"/>
                <a:gd name="T17" fmla="*/ 861 h 1314"/>
                <a:gd name="T18" fmla="*/ 222 w 790"/>
                <a:gd name="T19" fmla="*/ 861 h 1314"/>
                <a:gd name="T20" fmla="*/ 222 w 790"/>
                <a:gd name="T21" fmla="*/ 1224 h 1314"/>
                <a:gd name="T22" fmla="*/ 292 w 790"/>
                <a:gd name="T23" fmla="*/ 1295 h 1314"/>
                <a:gd name="T24" fmla="*/ 363 w 790"/>
                <a:gd name="T25" fmla="*/ 1224 h 1314"/>
                <a:gd name="T26" fmla="*/ 363 w 790"/>
                <a:gd name="T27" fmla="*/ 861 h 1314"/>
                <a:gd name="T28" fmla="*/ 425 w 790"/>
                <a:gd name="T29" fmla="*/ 861 h 1314"/>
                <a:gd name="T30" fmla="*/ 425 w 790"/>
                <a:gd name="T31" fmla="*/ 1224 h 1314"/>
                <a:gd name="T32" fmla="*/ 558 w 790"/>
                <a:gd name="T33" fmla="*/ 1224 h 1314"/>
                <a:gd name="T34" fmla="*/ 558 w 790"/>
                <a:gd name="T35" fmla="*/ 861 h 1314"/>
                <a:gd name="T36" fmla="*/ 683 w 790"/>
                <a:gd name="T37" fmla="*/ 861 h 1314"/>
                <a:gd name="T38" fmla="*/ 558 w 790"/>
                <a:gd name="T39" fmla="*/ 400 h 1314"/>
                <a:gd name="T40" fmla="*/ 531 w 790"/>
                <a:gd name="T41" fmla="*/ 267 h 1314"/>
                <a:gd name="T42" fmla="*/ 647 w 790"/>
                <a:gd name="T43" fmla="*/ 586 h 1314"/>
                <a:gd name="T44" fmla="*/ 770 w 790"/>
                <a:gd name="T45" fmla="*/ 586 h 1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90" h="1314">
                  <a:moveTo>
                    <a:pt x="770" y="586"/>
                  </a:moveTo>
                  <a:lnTo>
                    <a:pt x="770" y="586"/>
                  </a:lnTo>
                  <a:cubicBezTo>
                    <a:pt x="745" y="186"/>
                    <a:pt x="558" y="116"/>
                    <a:pt x="558" y="116"/>
                  </a:cubicBezTo>
                  <a:cubicBezTo>
                    <a:pt x="558" y="116"/>
                    <a:pt x="372" y="0"/>
                    <a:pt x="186" y="142"/>
                  </a:cubicBezTo>
                  <a:cubicBezTo>
                    <a:pt x="62" y="257"/>
                    <a:pt x="35" y="427"/>
                    <a:pt x="17" y="595"/>
                  </a:cubicBezTo>
                  <a:cubicBezTo>
                    <a:pt x="0" y="674"/>
                    <a:pt x="133" y="674"/>
                    <a:pt x="141" y="595"/>
                  </a:cubicBezTo>
                  <a:cubicBezTo>
                    <a:pt x="160" y="489"/>
                    <a:pt x="212" y="346"/>
                    <a:pt x="257" y="267"/>
                  </a:cubicBezTo>
                  <a:cubicBezTo>
                    <a:pt x="247" y="400"/>
                    <a:pt x="247" y="400"/>
                    <a:pt x="247" y="400"/>
                  </a:cubicBezTo>
                  <a:cubicBezTo>
                    <a:pt x="97" y="861"/>
                    <a:pt x="97" y="861"/>
                    <a:pt x="97" y="861"/>
                  </a:cubicBezTo>
                  <a:cubicBezTo>
                    <a:pt x="222" y="861"/>
                    <a:pt x="222" y="861"/>
                    <a:pt x="222" y="861"/>
                  </a:cubicBezTo>
                  <a:cubicBezTo>
                    <a:pt x="222" y="1224"/>
                    <a:pt x="222" y="1224"/>
                    <a:pt x="222" y="1224"/>
                  </a:cubicBezTo>
                  <a:cubicBezTo>
                    <a:pt x="222" y="1259"/>
                    <a:pt x="247" y="1295"/>
                    <a:pt x="292" y="1295"/>
                  </a:cubicBezTo>
                  <a:cubicBezTo>
                    <a:pt x="328" y="1295"/>
                    <a:pt x="363" y="1259"/>
                    <a:pt x="363" y="1224"/>
                  </a:cubicBezTo>
                  <a:cubicBezTo>
                    <a:pt x="363" y="861"/>
                    <a:pt x="363" y="861"/>
                    <a:pt x="363" y="861"/>
                  </a:cubicBezTo>
                  <a:cubicBezTo>
                    <a:pt x="425" y="861"/>
                    <a:pt x="425" y="861"/>
                    <a:pt x="425" y="861"/>
                  </a:cubicBezTo>
                  <a:cubicBezTo>
                    <a:pt x="425" y="985"/>
                    <a:pt x="425" y="1100"/>
                    <a:pt x="425" y="1224"/>
                  </a:cubicBezTo>
                  <a:cubicBezTo>
                    <a:pt x="425" y="1313"/>
                    <a:pt x="558" y="1313"/>
                    <a:pt x="558" y="1224"/>
                  </a:cubicBezTo>
                  <a:cubicBezTo>
                    <a:pt x="558" y="1100"/>
                    <a:pt x="558" y="985"/>
                    <a:pt x="558" y="861"/>
                  </a:cubicBezTo>
                  <a:cubicBezTo>
                    <a:pt x="683" y="861"/>
                    <a:pt x="683" y="861"/>
                    <a:pt x="683" y="861"/>
                  </a:cubicBezTo>
                  <a:cubicBezTo>
                    <a:pt x="558" y="400"/>
                    <a:pt x="558" y="400"/>
                    <a:pt x="558" y="400"/>
                  </a:cubicBezTo>
                  <a:cubicBezTo>
                    <a:pt x="558" y="354"/>
                    <a:pt x="531" y="292"/>
                    <a:pt x="531" y="267"/>
                  </a:cubicBezTo>
                  <a:cubicBezTo>
                    <a:pt x="585" y="354"/>
                    <a:pt x="629" y="479"/>
                    <a:pt x="647" y="586"/>
                  </a:cubicBezTo>
                  <a:cubicBezTo>
                    <a:pt x="656" y="666"/>
                    <a:pt x="789" y="666"/>
                    <a:pt x="770" y="58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00" name="Freeform 120"/>
            <p:cNvSpPr>
              <a:spLocks noChangeArrowheads="1"/>
            </p:cNvSpPr>
            <p:nvPr/>
          </p:nvSpPr>
          <p:spPr bwMode="auto">
            <a:xfrm>
              <a:off x="16588845" y="5395321"/>
              <a:ext cx="195141" cy="195154"/>
            </a:xfrm>
            <a:custGeom>
              <a:avLst/>
              <a:gdLst>
                <a:gd name="T0" fmla="*/ 133 w 258"/>
                <a:gd name="T1" fmla="*/ 0 h 258"/>
                <a:gd name="T2" fmla="*/ 133 w 258"/>
                <a:gd name="T3" fmla="*/ 0 h 258"/>
                <a:gd name="T4" fmla="*/ 257 w 258"/>
                <a:gd name="T5" fmla="*/ 133 h 258"/>
                <a:gd name="T6" fmla="*/ 133 w 258"/>
                <a:gd name="T7" fmla="*/ 257 h 258"/>
                <a:gd name="T8" fmla="*/ 0 w 258"/>
                <a:gd name="T9" fmla="*/ 133 h 258"/>
                <a:gd name="T10" fmla="*/ 133 w 258"/>
                <a:gd name="T11" fmla="*/ 0 h 258"/>
              </a:gdLst>
              <a:ahLst/>
              <a:cxnLst>
                <a:cxn ang="0">
                  <a:pos x="T0" y="T1"/>
                </a:cxn>
                <a:cxn ang="0">
                  <a:pos x="T2" y="T3"/>
                </a:cxn>
                <a:cxn ang="0">
                  <a:pos x="T4" y="T5"/>
                </a:cxn>
                <a:cxn ang="0">
                  <a:pos x="T6" y="T7"/>
                </a:cxn>
                <a:cxn ang="0">
                  <a:pos x="T8" y="T9"/>
                </a:cxn>
                <a:cxn ang="0">
                  <a:pos x="T10" y="T11"/>
                </a:cxn>
              </a:cxnLst>
              <a:rect l="0" t="0" r="r" b="b"/>
              <a:pathLst>
                <a:path w="258" h="258">
                  <a:moveTo>
                    <a:pt x="133" y="0"/>
                  </a:moveTo>
                  <a:lnTo>
                    <a:pt x="133" y="0"/>
                  </a:lnTo>
                  <a:cubicBezTo>
                    <a:pt x="195" y="0"/>
                    <a:pt x="257" y="62"/>
                    <a:pt x="257" y="133"/>
                  </a:cubicBezTo>
                  <a:cubicBezTo>
                    <a:pt x="257" y="204"/>
                    <a:pt x="195" y="257"/>
                    <a:pt x="133" y="257"/>
                  </a:cubicBezTo>
                  <a:cubicBezTo>
                    <a:pt x="62" y="257"/>
                    <a:pt x="0" y="204"/>
                    <a:pt x="0" y="133"/>
                  </a:cubicBezTo>
                  <a:cubicBezTo>
                    <a:pt x="0" y="62"/>
                    <a:pt x="62" y="0"/>
                    <a:pt x="13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6" name="Group 25"/>
          <p:cNvGrpSpPr/>
          <p:nvPr/>
        </p:nvGrpSpPr>
        <p:grpSpPr>
          <a:xfrm>
            <a:off x="8515749" y="2518034"/>
            <a:ext cx="299441" cy="573686"/>
            <a:chOff x="17006043" y="5381862"/>
            <a:chExt cx="598882" cy="1147371"/>
          </a:xfrm>
          <a:solidFill>
            <a:srgbClr val="9FE7FF"/>
          </a:solidFill>
        </p:grpSpPr>
        <p:sp>
          <p:nvSpPr>
            <p:cNvPr id="201" name="Freeform 121"/>
            <p:cNvSpPr>
              <a:spLocks noChangeArrowheads="1"/>
            </p:cNvSpPr>
            <p:nvPr/>
          </p:nvSpPr>
          <p:spPr bwMode="auto">
            <a:xfrm>
              <a:off x="17006043" y="5536639"/>
              <a:ext cx="598882" cy="992594"/>
            </a:xfrm>
            <a:custGeom>
              <a:avLst/>
              <a:gdLst>
                <a:gd name="T0" fmla="*/ 780 w 790"/>
                <a:gd name="T1" fmla="*/ 577 h 1304"/>
                <a:gd name="T2" fmla="*/ 780 w 790"/>
                <a:gd name="T3" fmla="*/ 577 h 1304"/>
                <a:gd name="T4" fmla="*/ 558 w 790"/>
                <a:gd name="T5" fmla="*/ 106 h 1304"/>
                <a:gd name="T6" fmla="*/ 186 w 790"/>
                <a:gd name="T7" fmla="*/ 141 h 1304"/>
                <a:gd name="T8" fmla="*/ 17 w 790"/>
                <a:gd name="T9" fmla="*/ 585 h 1304"/>
                <a:gd name="T10" fmla="*/ 141 w 790"/>
                <a:gd name="T11" fmla="*/ 585 h 1304"/>
                <a:gd name="T12" fmla="*/ 257 w 790"/>
                <a:gd name="T13" fmla="*/ 257 h 1304"/>
                <a:gd name="T14" fmla="*/ 247 w 790"/>
                <a:gd name="T15" fmla="*/ 398 h 1304"/>
                <a:gd name="T16" fmla="*/ 97 w 790"/>
                <a:gd name="T17" fmla="*/ 859 h 1304"/>
                <a:gd name="T18" fmla="*/ 222 w 790"/>
                <a:gd name="T19" fmla="*/ 859 h 1304"/>
                <a:gd name="T20" fmla="*/ 222 w 790"/>
                <a:gd name="T21" fmla="*/ 1224 h 1304"/>
                <a:gd name="T22" fmla="*/ 292 w 790"/>
                <a:gd name="T23" fmla="*/ 1295 h 1304"/>
                <a:gd name="T24" fmla="*/ 363 w 790"/>
                <a:gd name="T25" fmla="*/ 1224 h 1304"/>
                <a:gd name="T26" fmla="*/ 363 w 790"/>
                <a:gd name="T27" fmla="*/ 859 h 1304"/>
                <a:gd name="T28" fmla="*/ 425 w 790"/>
                <a:gd name="T29" fmla="*/ 859 h 1304"/>
                <a:gd name="T30" fmla="*/ 425 w 790"/>
                <a:gd name="T31" fmla="*/ 1224 h 1304"/>
                <a:gd name="T32" fmla="*/ 558 w 790"/>
                <a:gd name="T33" fmla="*/ 1224 h 1304"/>
                <a:gd name="T34" fmla="*/ 558 w 790"/>
                <a:gd name="T35" fmla="*/ 859 h 1304"/>
                <a:gd name="T36" fmla="*/ 683 w 790"/>
                <a:gd name="T37" fmla="*/ 859 h 1304"/>
                <a:gd name="T38" fmla="*/ 567 w 790"/>
                <a:gd name="T39" fmla="*/ 398 h 1304"/>
                <a:gd name="T40" fmla="*/ 531 w 790"/>
                <a:gd name="T41" fmla="*/ 265 h 1304"/>
                <a:gd name="T42" fmla="*/ 647 w 790"/>
                <a:gd name="T43" fmla="*/ 577 h 1304"/>
                <a:gd name="T44" fmla="*/ 780 w 790"/>
                <a:gd name="T45" fmla="*/ 577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90" h="1304">
                  <a:moveTo>
                    <a:pt x="780" y="577"/>
                  </a:moveTo>
                  <a:lnTo>
                    <a:pt x="780" y="577"/>
                  </a:lnTo>
                  <a:cubicBezTo>
                    <a:pt x="745" y="186"/>
                    <a:pt x="558" y="106"/>
                    <a:pt x="558" y="106"/>
                  </a:cubicBezTo>
                  <a:cubicBezTo>
                    <a:pt x="558" y="106"/>
                    <a:pt x="372" y="0"/>
                    <a:pt x="186" y="141"/>
                  </a:cubicBezTo>
                  <a:cubicBezTo>
                    <a:pt x="62" y="248"/>
                    <a:pt x="35" y="425"/>
                    <a:pt x="17" y="585"/>
                  </a:cubicBezTo>
                  <a:cubicBezTo>
                    <a:pt x="0" y="674"/>
                    <a:pt x="133" y="674"/>
                    <a:pt x="141" y="585"/>
                  </a:cubicBezTo>
                  <a:cubicBezTo>
                    <a:pt x="159" y="487"/>
                    <a:pt x="212" y="346"/>
                    <a:pt x="257" y="257"/>
                  </a:cubicBezTo>
                  <a:cubicBezTo>
                    <a:pt x="247" y="398"/>
                    <a:pt x="247" y="398"/>
                    <a:pt x="247" y="398"/>
                  </a:cubicBezTo>
                  <a:cubicBezTo>
                    <a:pt x="97" y="859"/>
                    <a:pt x="97" y="859"/>
                    <a:pt x="97" y="859"/>
                  </a:cubicBezTo>
                  <a:cubicBezTo>
                    <a:pt x="222" y="859"/>
                    <a:pt x="222" y="859"/>
                    <a:pt x="222" y="859"/>
                  </a:cubicBezTo>
                  <a:cubicBezTo>
                    <a:pt x="222" y="1224"/>
                    <a:pt x="222" y="1224"/>
                    <a:pt x="222" y="1224"/>
                  </a:cubicBezTo>
                  <a:cubicBezTo>
                    <a:pt x="222" y="1260"/>
                    <a:pt x="247" y="1295"/>
                    <a:pt x="292" y="1295"/>
                  </a:cubicBezTo>
                  <a:cubicBezTo>
                    <a:pt x="328" y="1295"/>
                    <a:pt x="363" y="1260"/>
                    <a:pt x="363" y="1224"/>
                  </a:cubicBezTo>
                  <a:cubicBezTo>
                    <a:pt x="363" y="859"/>
                    <a:pt x="363" y="859"/>
                    <a:pt x="363" y="859"/>
                  </a:cubicBezTo>
                  <a:cubicBezTo>
                    <a:pt x="425" y="859"/>
                    <a:pt x="425" y="859"/>
                    <a:pt x="425" y="859"/>
                  </a:cubicBezTo>
                  <a:cubicBezTo>
                    <a:pt x="425" y="975"/>
                    <a:pt x="425" y="1100"/>
                    <a:pt x="425" y="1224"/>
                  </a:cubicBezTo>
                  <a:cubicBezTo>
                    <a:pt x="425" y="1303"/>
                    <a:pt x="558" y="1303"/>
                    <a:pt x="558" y="1224"/>
                  </a:cubicBezTo>
                  <a:cubicBezTo>
                    <a:pt x="558" y="1100"/>
                    <a:pt x="558" y="975"/>
                    <a:pt x="558" y="859"/>
                  </a:cubicBezTo>
                  <a:cubicBezTo>
                    <a:pt x="683" y="859"/>
                    <a:pt x="683" y="859"/>
                    <a:pt x="683" y="859"/>
                  </a:cubicBezTo>
                  <a:cubicBezTo>
                    <a:pt x="567" y="398"/>
                    <a:pt x="567" y="398"/>
                    <a:pt x="567" y="398"/>
                  </a:cubicBezTo>
                  <a:cubicBezTo>
                    <a:pt x="567" y="355"/>
                    <a:pt x="531" y="292"/>
                    <a:pt x="531" y="265"/>
                  </a:cubicBezTo>
                  <a:cubicBezTo>
                    <a:pt x="585" y="346"/>
                    <a:pt x="629" y="479"/>
                    <a:pt x="647" y="577"/>
                  </a:cubicBezTo>
                  <a:cubicBezTo>
                    <a:pt x="656" y="664"/>
                    <a:pt x="789" y="664"/>
                    <a:pt x="780" y="57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02" name="Freeform 122"/>
            <p:cNvSpPr>
              <a:spLocks noChangeArrowheads="1"/>
            </p:cNvSpPr>
            <p:nvPr/>
          </p:nvSpPr>
          <p:spPr bwMode="auto">
            <a:xfrm>
              <a:off x="17211279" y="5381862"/>
              <a:ext cx="195141" cy="195154"/>
            </a:xfrm>
            <a:custGeom>
              <a:avLst/>
              <a:gdLst>
                <a:gd name="T0" fmla="*/ 132 w 258"/>
                <a:gd name="T1" fmla="*/ 0 h 258"/>
                <a:gd name="T2" fmla="*/ 132 w 258"/>
                <a:gd name="T3" fmla="*/ 0 h 258"/>
                <a:gd name="T4" fmla="*/ 257 w 258"/>
                <a:gd name="T5" fmla="*/ 123 h 258"/>
                <a:gd name="T6" fmla="*/ 132 w 258"/>
                <a:gd name="T7" fmla="*/ 257 h 258"/>
                <a:gd name="T8" fmla="*/ 0 w 258"/>
                <a:gd name="T9" fmla="*/ 123 h 258"/>
                <a:gd name="T10" fmla="*/ 132 w 258"/>
                <a:gd name="T11" fmla="*/ 0 h 258"/>
              </a:gdLst>
              <a:ahLst/>
              <a:cxnLst>
                <a:cxn ang="0">
                  <a:pos x="T0" y="T1"/>
                </a:cxn>
                <a:cxn ang="0">
                  <a:pos x="T2" y="T3"/>
                </a:cxn>
                <a:cxn ang="0">
                  <a:pos x="T4" y="T5"/>
                </a:cxn>
                <a:cxn ang="0">
                  <a:pos x="T6" y="T7"/>
                </a:cxn>
                <a:cxn ang="0">
                  <a:pos x="T8" y="T9"/>
                </a:cxn>
                <a:cxn ang="0">
                  <a:pos x="T10" y="T11"/>
                </a:cxn>
              </a:cxnLst>
              <a:rect l="0" t="0" r="r" b="b"/>
              <a:pathLst>
                <a:path w="258" h="258">
                  <a:moveTo>
                    <a:pt x="132" y="0"/>
                  </a:moveTo>
                  <a:lnTo>
                    <a:pt x="132" y="0"/>
                  </a:lnTo>
                  <a:cubicBezTo>
                    <a:pt x="195" y="0"/>
                    <a:pt x="257" y="62"/>
                    <a:pt x="257" y="123"/>
                  </a:cubicBezTo>
                  <a:cubicBezTo>
                    <a:pt x="257" y="195"/>
                    <a:pt x="195" y="257"/>
                    <a:pt x="132" y="257"/>
                  </a:cubicBezTo>
                  <a:cubicBezTo>
                    <a:pt x="62" y="257"/>
                    <a:pt x="0" y="195"/>
                    <a:pt x="0" y="123"/>
                  </a:cubicBezTo>
                  <a:cubicBezTo>
                    <a:pt x="0" y="62"/>
                    <a:pt x="62" y="0"/>
                    <a:pt x="132"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27" name="Group 26"/>
          <p:cNvGrpSpPr/>
          <p:nvPr/>
        </p:nvGrpSpPr>
        <p:grpSpPr>
          <a:xfrm>
            <a:off x="8826966" y="2518034"/>
            <a:ext cx="296077" cy="573686"/>
            <a:chOff x="17628477" y="5381862"/>
            <a:chExt cx="592153" cy="1147371"/>
          </a:xfrm>
          <a:solidFill>
            <a:srgbClr val="9FE7FF"/>
          </a:solidFill>
        </p:grpSpPr>
        <p:sp>
          <p:nvSpPr>
            <p:cNvPr id="203" name="Freeform 123"/>
            <p:cNvSpPr>
              <a:spLocks noChangeArrowheads="1"/>
            </p:cNvSpPr>
            <p:nvPr/>
          </p:nvSpPr>
          <p:spPr bwMode="auto">
            <a:xfrm>
              <a:off x="17628477" y="5536639"/>
              <a:ext cx="592153" cy="992594"/>
            </a:xfrm>
            <a:custGeom>
              <a:avLst/>
              <a:gdLst>
                <a:gd name="T0" fmla="*/ 772 w 781"/>
                <a:gd name="T1" fmla="*/ 577 h 1304"/>
                <a:gd name="T2" fmla="*/ 772 w 781"/>
                <a:gd name="T3" fmla="*/ 577 h 1304"/>
                <a:gd name="T4" fmla="*/ 550 w 781"/>
                <a:gd name="T5" fmla="*/ 106 h 1304"/>
                <a:gd name="T6" fmla="*/ 176 w 781"/>
                <a:gd name="T7" fmla="*/ 141 h 1304"/>
                <a:gd name="T8" fmla="*/ 8 w 781"/>
                <a:gd name="T9" fmla="*/ 585 h 1304"/>
                <a:gd name="T10" fmla="*/ 141 w 781"/>
                <a:gd name="T11" fmla="*/ 585 h 1304"/>
                <a:gd name="T12" fmla="*/ 257 w 781"/>
                <a:gd name="T13" fmla="*/ 257 h 1304"/>
                <a:gd name="T14" fmla="*/ 239 w 781"/>
                <a:gd name="T15" fmla="*/ 398 h 1304"/>
                <a:gd name="T16" fmla="*/ 97 w 781"/>
                <a:gd name="T17" fmla="*/ 859 h 1304"/>
                <a:gd name="T18" fmla="*/ 212 w 781"/>
                <a:gd name="T19" fmla="*/ 859 h 1304"/>
                <a:gd name="T20" fmla="*/ 212 w 781"/>
                <a:gd name="T21" fmla="*/ 1224 h 1304"/>
                <a:gd name="T22" fmla="*/ 284 w 781"/>
                <a:gd name="T23" fmla="*/ 1295 h 1304"/>
                <a:gd name="T24" fmla="*/ 355 w 781"/>
                <a:gd name="T25" fmla="*/ 1224 h 1304"/>
                <a:gd name="T26" fmla="*/ 355 w 781"/>
                <a:gd name="T27" fmla="*/ 859 h 1304"/>
                <a:gd name="T28" fmla="*/ 417 w 781"/>
                <a:gd name="T29" fmla="*/ 859 h 1304"/>
                <a:gd name="T30" fmla="*/ 417 w 781"/>
                <a:gd name="T31" fmla="*/ 1224 h 1304"/>
                <a:gd name="T32" fmla="*/ 550 w 781"/>
                <a:gd name="T33" fmla="*/ 1224 h 1304"/>
                <a:gd name="T34" fmla="*/ 550 w 781"/>
                <a:gd name="T35" fmla="*/ 859 h 1304"/>
                <a:gd name="T36" fmla="*/ 674 w 781"/>
                <a:gd name="T37" fmla="*/ 859 h 1304"/>
                <a:gd name="T38" fmla="*/ 558 w 781"/>
                <a:gd name="T39" fmla="*/ 398 h 1304"/>
                <a:gd name="T40" fmla="*/ 531 w 781"/>
                <a:gd name="T41" fmla="*/ 265 h 1304"/>
                <a:gd name="T42" fmla="*/ 637 w 781"/>
                <a:gd name="T43" fmla="*/ 577 h 1304"/>
                <a:gd name="T44" fmla="*/ 772 w 781"/>
                <a:gd name="T45" fmla="*/ 577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1" h="1304">
                  <a:moveTo>
                    <a:pt x="772" y="577"/>
                  </a:moveTo>
                  <a:lnTo>
                    <a:pt x="772" y="577"/>
                  </a:lnTo>
                  <a:cubicBezTo>
                    <a:pt x="736" y="186"/>
                    <a:pt x="550" y="106"/>
                    <a:pt x="550" y="106"/>
                  </a:cubicBezTo>
                  <a:cubicBezTo>
                    <a:pt x="550" y="106"/>
                    <a:pt x="363" y="0"/>
                    <a:pt x="176" y="141"/>
                  </a:cubicBezTo>
                  <a:cubicBezTo>
                    <a:pt x="53" y="248"/>
                    <a:pt x="26" y="425"/>
                    <a:pt x="8" y="585"/>
                  </a:cubicBezTo>
                  <a:cubicBezTo>
                    <a:pt x="0" y="674"/>
                    <a:pt x="133" y="674"/>
                    <a:pt x="141" y="585"/>
                  </a:cubicBezTo>
                  <a:cubicBezTo>
                    <a:pt x="151" y="487"/>
                    <a:pt x="203" y="346"/>
                    <a:pt x="257" y="257"/>
                  </a:cubicBezTo>
                  <a:cubicBezTo>
                    <a:pt x="239" y="398"/>
                    <a:pt x="239" y="398"/>
                    <a:pt x="239" y="398"/>
                  </a:cubicBezTo>
                  <a:cubicBezTo>
                    <a:pt x="97" y="859"/>
                    <a:pt x="97" y="859"/>
                    <a:pt x="97" y="859"/>
                  </a:cubicBezTo>
                  <a:cubicBezTo>
                    <a:pt x="212" y="859"/>
                    <a:pt x="212" y="859"/>
                    <a:pt x="212" y="859"/>
                  </a:cubicBezTo>
                  <a:cubicBezTo>
                    <a:pt x="212" y="1224"/>
                    <a:pt x="212" y="1224"/>
                    <a:pt x="212" y="1224"/>
                  </a:cubicBezTo>
                  <a:cubicBezTo>
                    <a:pt x="212" y="1260"/>
                    <a:pt x="239" y="1295"/>
                    <a:pt x="284" y="1295"/>
                  </a:cubicBezTo>
                  <a:cubicBezTo>
                    <a:pt x="319" y="1295"/>
                    <a:pt x="355" y="1260"/>
                    <a:pt x="355" y="1224"/>
                  </a:cubicBezTo>
                  <a:cubicBezTo>
                    <a:pt x="355" y="859"/>
                    <a:pt x="355" y="859"/>
                    <a:pt x="355" y="859"/>
                  </a:cubicBezTo>
                  <a:cubicBezTo>
                    <a:pt x="417" y="859"/>
                    <a:pt x="417" y="859"/>
                    <a:pt x="417" y="859"/>
                  </a:cubicBezTo>
                  <a:cubicBezTo>
                    <a:pt x="417" y="975"/>
                    <a:pt x="417" y="1100"/>
                    <a:pt x="417" y="1224"/>
                  </a:cubicBezTo>
                  <a:cubicBezTo>
                    <a:pt x="417" y="1303"/>
                    <a:pt x="550" y="1303"/>
                    <a:pt x="550" y="1224"/>
                  </a:cubicBezTo>
                  <a:cubicBezTo>
                    <a:pt x="550" y="1100"/>
                    <a:pt x="550" y="975"/>
                    <a:pt x="550" y="859"/>
                  </a:cubicBezTo>
                  <a:cubicBezTo>
                    <a:pt x="674" y="859"/>
                    <a:pt x="674" y="859"/>
                    <a:pt x="674" y="859"/>
                  </a:cubicBezTo>
                  <a:cubicBezTo>
                    <a:pt x="558" y="398"/>
                    <a:pt x="558" y="398"/>
                    <a:pt x="558" y="398"/>
                  </a:cubicBezTo>
                  <a:cubicBezTo>
                    <a:pt x="558" y="355"/>
                    <a:pt x="531" y="292"/>
                    <a:pt x="531" y="265"/>
                  </a:cubicBezTo>
                  <a:cubicBezTo>
                    <a:pt x="585" y="346"/>
                    <a:pt x="629" y="479"/>
                    <a:pt x="637" y="577"/>
                  </a:cubicBezTo>
                  <a:cubicBezTo>
                    <a:pt x="647" y="664"/>
                    <a:pt x="780" y="664"/>
                    <a:pt x="772" y="57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04" name="Freeform 124"/>
            <p:cNvSpPr>
              <a:spLocks noChangeArrowheads="1"/>
            </p:cNvSpPr>
            <p:nvPr/>
          </p:nvSpPr>
          <p:spPr bwMode="auto">
            <a:xfrm>
              <a:off x="17830348" y="5381862"/>
              <a:ext cx="188412" cy="195154"/>
            </a:xfrm>
            <a:custGeom>
              <a:avLst/>
              <a:gdLst>
                <a:gd name="T0" fmla="*/ 125 w 250"/>
                <a:gd name="T1" fmla="*/ 0 h 258"/>
                <a:gd name="T2" fmla="*/ 125 w 250"/>
                <a:gd name="T3" fmla="*/ 0 h 258"/>
                <a:gd name="T4" fmla="*/ 249 w 250"/>
                <a:gd name="T5" fmla="*/ 123 h 258"/>
                <a:gd name="T6" fmla="*/ 125 w 250"/>
                <a:gd name="T7" fmla="*/ 257 h 258"/>
                <a:gd name="T8" fmla="*/ 0 w 250"/>
                <a:gd name="T9" fmla="*/ 123 h 258"/>
                <a:gd name="T10" fmla="*/ 125 w 250"/>
                <a:gd name="T11" fmla="*/ 0 h 258"/>
              </a:gdLst>
              <a:ahLst/>
              <a:cxnLst>
                <a:cxn ang="0">
                  <a:pos x="T0" y="T1"/>
                </a:cxn>
                <a:cxn ang="0">
                  <a:pos x="T2" y="T3"/>
                </a:cxn>
                <a:cxn ang="0">
                  <a:pos x="T4" y="T5"/>
                </a:cxn>
                <a:cxn ang="0">
                  <a:pos x="T6" y="T7"/>
                </a:cxn>
                <a:cxn ang="0">
                  <a:pos x="T8" y="T9"/>
                </a:cxn>
                <a:cxn ang="0">
                  <a:pos x="T10" y="T11"/>
                </a:cxn>
              </a:cxnLst>
              <a:rect l="0" t="0" r="r" b="b"/>
              <a:pathLst>
                <a:path w="250" h="258">
                  <a:moveTo>
                    <a:pt x="125" y="0"/>
                  </a:moveTo>
                  <a:lnTo>
                    <a:pt x="125" y="0"/>
                  </a:lnTo>
                  <a:cubicBezTo>
                    <a:pt x="196" y="0"/>
                    <a:pt x="249" y="62"/>
                    <a:pt x="249" y="123"/>
                  </a:cubicBezTo>
                  <a:cubicBezTo>
                    <a:pt x="249" y="195"/>
                    <a:pt x="196" y="257"/>
                    <a:pt x="125" y="257"/>
                  </a:cubicBezTo>
                  <a:cubicBezTo>
                    <a:pt x="54" y="257"/>
                    <a:pt x="0" y="195"/>
                    <a:pt x="0" y="123"/>
                  </a:cubicBezTo>
                  <a:cubicBezTo>
                    <a:pt x="0" y="62"/>
                    <a:pt x="54" y="0"/>
                    <a:pt x="125"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0" name="Group 39"/>
          <p:cNvGrpSpPr/>
          <p:nvPr/>
        </p:nvGrpSpPr>
        <p:grpSpPr>
          <a:xfrm>
            <a:off x="9138182" y="2511305"/>
            <a:ext cx="296077" cy="573686"/>
            <a:chOff x="18250909" y="5368403"/>
            <a:chExt cx="592153" cy="1147371"/>
          </a:xfrm>
          <a:solidFill>
            <a:srgbClr val="9FE7FF"/>
          </a:solidFill>
        </p:grpSpPr>
        <p:sp>
          <p:nvSpPr>
            <p:cNvPr id="205" name="Freeform 125"/>
            <p:cNvSpPr>
              <a:spLocks noChangeArrowheads="1"/>
            </p:cNvSpPr>
            <p:nvPr/>
          </p:nvSpPr>
          <p:spPr bwMode="auto">
            <a:xfrm>
              <a:off x="18250909" y="5523180"/>
              <a:ext cx="592153" cy="992594"/>
            </a:xfrm>
            <a:custGeom>
              <a:avLst/>
              <a:gdLst>
                <a:gd name="T0" fmla="*/ 772 w 781"/>
                <a:gd name="T1" fmla="*/ 577 h 1306"/>
                <a:gd name="T2" fmla="*/ 772 w 781"/>
                <a:gd name="T3" fmla="*/ 577 h 1306"/>
                <a:gd name="T4" fmla="*/ 550 w 781"/>
                <a:gd name="T5" fmla="*/ 108 h 1306"/>
                <a:gd name="T6" fmla="*/ 176 w 781"/>
                <a:gd name="T7" fmla="*/ 143 h 1306"/>
                <a:gd name="T8" fmla="*/ 8 w 781"/>
                <a:gd name="T9" fmla="*/ 586 h 1306"/>
                <a:gd name="T10" fmla="*/ 141 w 781"/>
                <a:gd name="T11" fmla="*/ 586 h 1306"/>
                <a:gd name="T12" fmla="*/ 257 w 781"/>
                <a:gd name="T13" fmla="*/ 258 h 1306"/>
                <a:gd name="T14" fmla="*/ 238 w 781"/>
                <a:gd name="T15" fmla="*/ 400 h 1306"/>
                <a:gd name="T16" fmla="*/ 97 w 781"/>
                <a:gd name="T17" fmla="*/ 861 h 1306"/>
                <a:gd name="T18" fmla="*/ 212 w 781"/>
                <a:gd name="T19" fmla="*/ 861 h 1306"/>
                <a:gd name="T20" fmla="*/ 212 w 781"/>
                <a:gd name="T21" fmla="*/ 1216 h 1306"/>
                <a:gd name="T22" fmla="*/ 284 w 781"/>
                <a:gd name="T23" fmla="*/ 1287 h 1306"/>
                <a:gd name="T24" fmla="*/ 354 w 781"/>
                <a:gd name="T25" fmla="*/ 1216 h 1306"/>
                <a:gd name="T26" fmla="*/ 354 w 781"/>
                <a:gd name="T27" fmla="*/ 861 h 1306"/>
                <a:gd name="T28" fmla="*/ 417 w 781"/>
                <a:gd name="T29" fmla="*/ 861 h 1306"/>
                <a:gd name="T30" fmla="*/ 417 w 781"/>
                <a:gd name="T31" fmla="*/ 1225 h 1306"/>
                <a:gd name="T32" fmla="*/ 550 w 781"/>
                <a:gd name="T33" fmla="*/ 1225 h 1306"/>
                <a:gd name="T34" fmla="*/ 550 w 781"/>
                <a:gd name="T35" fmla="*/ 861 h 1306"/>
                <a:gd name="T36" fmla="*/ 674 w 781"/>
                <a:gd name="T37" fmla="*/ 861 h 1306"/>
                <a:gd name="T38" fmla="*/ 558 w 781"/>
                <a:gd name="T39" fmla="*/ 400 h 1306"/>
                <a:gd name="T40" fmla="*/ 531 w 781"/>
                <a:gd name="T41" fmla="*/ 258 h 1306"/>
                <a:gd name="T42" fmla="*/ 639 w 781"/>
                <a:gd name="T43" fmla="*/ 577 h 1306"/>
                <a:gd name="T44" fmla="*/ 772 w 781"/>
                <a:gd name="T45" fmla="*/ 577 h 1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1" h="1306">
                  <a:moveTo>
                    <a:pt x="772" y="577"/>
                  </a:moveTo>
                  <a:lnTo>
                    <a:pt x="772" y="577"/>
                  </a:lnTo>
                  <a:cubicBezTo>
                    <a:pt x="736" y="187"/>
                    <a:pt x="550" y="108"/>
                    <a:pt x="550" y="108"/>
                  </a:cubicBezTo>
                  <a:cubicBezTo>
                    <a:pt x="550" y="108"/>
                    <a:pt x="363" y="0"/>
                    <a:pt x="176" y="143"/>
                  </a:cubicBezTo>
                  <a:cubicBezTo>
                    <a:pt x="53" y="249"/>
                    <a:pt x="26" y="417"/>
                    <a:pt x="8" y="586"/>
                  </a:cubicBezTo>
                  <a:cubicBezTo>
                    <a:pt x="0" y="675"/>
                    <a:pt x="132" y="666"/>
                    <a:pt x="141" y="586"/>
                  </a:cubicBezTo>
                  <a:cubicBezTo>
                    <a:pt x="151" y="488"/>
                    <a:pt x="203" y="347"/>
                    <a:pt x="257" y="258"/>
                  </a:cubicBezTo>
                  <a:cubicBezTo>
                    <a:pt x="238" y="400"/>
                    <a:pt x="238" y="400"/>
                    <a:pt x="238" y="400"/>
                  </a:cubicBezTo>
                  <a:cubicBezTo>
                    <a:pt x="97" y="861"/>
                    <a:pt x="97" y="861"/>
                    <a:pt x="97" y="861"/>
                  </a:cubicBezTo>
                  <a:cubicBezTo>
                    <a:pt x="212" y="861"/>
                    <a:pt x="212" y="861"/>
                    <a:pt x="212" y="861"/>
                  </a:cubicBezTo>
                  <a:cubicBezTo>
                    <a:pt x="212" y="1216"/>
                    <a:pt x="212" y="1216"/>
                    <a:pt x="212" y="1216"/>
                  </a:cubicBezTo>
                  <a:cubicBezTo>
                    <a:pt x="212" y="1260"/>
                    <a:pt x="238" y="1287"/>
                    <a:pt x="284" y="1287"/>
                  </a:cubicBezTo>
                  <a:cubicBezTo>
                    <a:pt x="319" y="1287"/>
                    <a:pt x="354" y="1260"/>
                    <a:pt x="354" y="1216"/>
                  </a:cubicBezTo>
                  <a:cubicBezTo>
                    <a:pt x="354" y="861"/>
                    <a:pt x="354" y="861"/>
                    <a:pt x="354" y="861"/>
                  </a:cubicBezTo>
                  <a:cubicBezTo>
                    <a:pt x="417" y="861"/>
                    <a:pt x="417" y="861"/>
                    <a:pt x="417" y="861"/>
                  </a:cubicBezTo>
                  <a:cubicBezTo>
                    <a:pt x="417" y="976"/>
                    <a:pt x="417" y="1100"/>
                    <a:pt x="417" y="1225"/>
                  </a:cubicBezTo>
                  <a:cubicBezTo>
                    <a:pt x="417" y="1305"/>
                    <a:pt x="550" y="1305"/>
                    <a:pt x="550" y="1225"/>
                  </a:cubicBezTo>
                  <a:cubicBezTo>
                    <a:pt x="550" y="1100"/>
                    <a:pt x="550" y="976"/>
                    <a:pt x="550" y="861"/>
                  </a:cubicBezTo>
                  <a:cubicBezTo>
                    <a:pt x="674" y="861"/>
                    <a:pt x="674" y="861"/>
                    <a:pt x="674" y="861"/>
                  </a:cubicBezTo>
                  <a:cubicBezTo>
                    <a:pt x="558" y="400"/>
                    <a:pt x="558" y="400"/>
                    <a:pt x="558" y="400"/>
                  </a:cubicBezTo>
                  <a:cubicBezTo>
                    <a:pt x="558" y="355"/>
                    <a:pt x="531" y="284"/>
                    <a:pt x="531" y="258"/>
                  </a:cubicBezTo>
                  <a:cubicBezTo>
                    <a:pt x="585" y="347"/>
                    <a:pt x="629" y="480"/>
                    <a:pt x="639" y="577"/>
                  </a:cubicBezTo>
                  <a:cubicBezTo>
                    <a:pt x="647" y="658"/>
                    <a:pt x="780" y="666"/>
                    <a:pt x="772" y="57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06" name="Freeform 126"/>
            <p:cNvSpPr>
              <a:spLocks noChangeArrowheads="1"/>
            </p:cNvSpPr>
            <p:nvPr/>
          </p:nvSpPr>
          <p:spPr bwMode="auto">
            <a:xfrm>
              <a:off x="18452780" y="5368403"/>
              <a:ext cx="188412" cy="185061"/>
            </a:xfrm>
            <a:custGeom>
              <a:avLst/>
              <a:gdLst>
                <a:gd name="T0" fmla="*/ 125 w 250"/>
                <a:gd name="T1" fmla="*/ 0 h 249"/>
                <a:gd name="T2" fmla="*/ 125 w 250"/>
                <a:gd name="T3" fmla="*/ 0 h 249"/>
                <a:gd name="T4" fmla="*/ 249 w 250"/>
                <a:gd name="T5" fmla="*/ 124 h 249"/>
                <a:gd name="T6" fmla="*/ 125 w 250"/>
                <a:gd name="T7" fmla="*/ 248 h 249"/>
                <a:gd name="T8" fmla="*/ 0 w 250"/>
                <a:gd name="T9" fmla="*/ 124 h 249"/>
                <a:gd name="T10" fmla="*/ 125 w 250"/>
                <a:gd name="T11" fmla="*/ 0 h 249"/>
              </a:gdLst>
              <a:ahLst/>
              <a:cxnLst>
                <a:cxn ang="0">
                  <a:pos x="T0" y="T1"/>
                </a:cxn>
                <a:cxn ang="0">
                  <a:pos x="T2" y="T3"/>
                </a:cxn>
                <a:cxn ang="0">
                  <a:pos x="T4" y="T5"/>
                </a:cxn>
                <a:cxn ang="0">
                  <a:pos x="T6" y="T7"/>
                </a:cxn>
                <a:cxn ang="0">
                  <a:pos x="T8" y="T9"/>
                </a:cxn>
                <a:cxn ang="0">
                  <a:pos x="T10" y="T11"/>
                </a:cxn>
              </a:cxnLst>
              <a:rect l="0" t="0" r="r" b="b"/>
              <a:pathLst>
                <a:path w="250" h="249">
                  <a:moveTo>
                    <a:pt x="125" y="0"/>
                  </a:moveTo>
                  <a:lnTo>
                    <a:pt x="125" y="0"/>
                  </a:lnTo>
                  <a:cubicBezTo>
                    <a:pt x="196" y="0"/>
                    <a:pt x="249" y="53"/>
                    <a:pt x="249" y="124"/>
                  </a:cubicBezTo>
                  <a:cubicBezTo>
                    <a:pt x="249" y="195"/>
                    <a:pt x="196" y="248"/>
                    <a:pt x="125" y="248"/>
                  </a:cubicBezTo>
                  <a:cubicBezTo>
                    <a:pt x="54" y="248"/>
                    <a:pt x="0" y="195"/>
                    <a:pt x="0" y="124"/>
                  </a:cubicBezTo>
                  <a:cubicBezTo>
                    <a:pt x="0" y="53"/>
                    <a:pt x="54" y="0"/>
                    <a:pt x="125"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1" name="Group 40"/>
          <p:cNvGrpSpPr/>
          <p:nvPr/>
        </p:nvGrpSpPr>
        <p:grpSpPr>
          <a:xfrm>
            <a:off x="9439305" y="2511305"/>
            <a:ext cx="296077" cy="577050"/>
            <a:chOff x="18853155" y="5368403"/>
            <a:chExt cx="592153" cy="1154100"/>
          </a:xfrm>
          <a:solidFill>
            <a:srgbClr val="9FE7FF"/>
          </a:solidFill>
        </p:grpSpPr>
        <p:sp>
          <p:nvSpPr>
            <p:cNvPr id="207" name="Freeform 127"/>
            <p:cNvSpPr>
              <a:spLocks noChangeArrowheads="1"/>
            </p:cNvSpPr>
            <p:nvPr/>
          </p:nvSpPr>
          <p:spPr bwMode="auto">
            <a:xfrm>
              <a:off x="18853155" y="5523180"/>
              <a:ext cx="592153" cy="999323"/>
            </a:xfrm>
            <a:custGeom>
              <a:avLst/>
              <a:gdLst>
                <a:gd name="T0" fmla="*/ 772 w 781"/>
                <a:gd name="T1" fmla="*/ 586 h 1315"/>
                <a:gd name="T2" fmla="*/ 772 w 781"/>
                <a:gd name="T3" fmla="*/ 586 h 1315"/>
                <a:gd name="T4" fmla="*/ 550 w 781"/>
                <a:gd name="T5" fmla="*/ 116 h 1315"/>
                <a:gd name="T6" fmla="*/ 178 w 781"/>
                <a:gd name="T7" fmla="*/ 143 h 1315"/>
                <a:gd name="T8" fmla="*/ 9 w 781"/>
                <a:gd name="T9" fmla="*/ 586 h 1315"/>
                <a:gd name="T10" fmla="*/ 142 w 781"/>
                <a:gd name="T11" fmla="*/ 586 h 1315"/>
                <a:gd name="T12" fmla="*/ 257 w 781"/>
                <a:gd name="T13" fmla="*/ 267 h 1315"/>
                <a:gd name="T14" fmla="*/ 248 w 781"/>
                <a:gd name="T15" fmla="*/ 400 h 1315"/>
                <a:gd name="T16" fmla="*/ 97 w 781"/>
                <a:gd name="T17" fmla="*/ 861 h 1315"/>
                <a:gd name="T18" fmla="*/ 213 w 781"/>
                <a:gd name="T19" fmla="*/ 861 h 1315"/>
                <a:gd name="T20" fmla="*/ 213 w 781"/>
                <a:gd name="T21" fmla="*/ 1225 h 1315"/>
                <a:gd name="T22" fmla="*/ 284 w 781"/>
                <a:gd name="T23" fmla="*/ 1295 h 1315"/>
                <a:gd name="T24" fmla="*/ 355 w 781"/>
                <a:gd name="T25" fmla="*/ 1225 h 1315"/>
                <a:gd name="T26" fmla="*/ 355 w 781"/>
                <a:gd name="T27" fmla="*/ 861 h 1315"/>
                <a:gd name="T28" fmla="*/ 425 w 781"/>
                <a:gd name="T29" fmla="*/ 861 h 1315"/>
                <a:gd name="T30" fmla="*/ 425 w 781"/>
                <a:gd name="T31" fmla="*/ 1225 h 1315"/>
                <a:gd name="T32" fmla="*/ 550 w 781"/>
                <a:gd name="T33" fmla="*/ 1225 h 1315"/>
                <a:gd name="T34" fmla="*/ 550 w 781"/>
                <a:gd name="T35" fmla="*/ 861 h 1315"/>
                <a:gd name="T36" fmla="*/ 674 w 781"/>
                <a:gd name="T37" fmla="*/ 861 h 1315"/>
                <a:gd name="T38" fmla="*/ 558 w 781"/>
                <a:gd name="T39" fmla="*/ 400 h 1315"/>
                <a:gd name="T40" fmla="*/ 533 w 781"/>
                <a:gd name="T41" fmla="*/ 267 h 1315"/>
                <a:gd name="T42" fmla="*/ 639 w 781"/>
                <a:gd name="T43" fmla="*/ 586 h 1315"/>
                <a:gd name="T44" fmla="*/ 772 w 781"/>
                <a:gd name="T45" fmla="*/ 586 h 1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1" h="1315">
                  <a:moveTo>
                    <a:pt x="772" y="586"/>
                  </a:moveTo>
                  <a:lnTo>
                    <a:pt x="772" y="586"/>
                  </a:lnTo>
                  <a:cubicBezTo>
                    <a:pt x="736" y="187"/>
                    <a:pt x="550" y="116"/>
                    <a:pt x="550" y="116"/>
                  </a:cubicBezTo>
                  <a:cubicBezTo>
                    <a:pt x="550" y="116"/>
                    <a:pt x="373" y="0"/>
                    <a:pt x="178" y="143"/>
                  </a:cubicBezTo>
                  <a:cubicBezTo>
                    <a:pt x="53" y="258"/>
                    <a:pt x="26" y="426"/>
                    <a:pt x="9" y="586"/>
                  </a:cubicBezTo>
                  <a:cubicBezTo>
                    <a:pt x="0" y="675"/>
                    <a:pt x="133" y="675"/>
                    <a:pt x="142" y="586"/>
                  </a:cubicBezTo>
                  <a:cubicBezTo>
                    <a:pt x="151" y="488"/>
                    <a:pt x="203" y="347"/>
                    <a:pt x="257" y="267"/>
                  </a:cubicBezTo>
                  <a:cubicBezTo>
                    <a:pt x="248" y="400"/>
                    <a:pt x="248" y="400"/>
                    <a:pt x="248" y="400"/>
                  </a:cubicBezTo>
                  <a:cubicBezTo>
                    <a:pt x="97" y="861"/>
                    <a:pt x="97" y="861"/>
                    <a:pt x="97" y="861"/>
                  </a:cubicBezTo>
                  <a:cubicBezTo>
                    <a:pt x="213" y="861"/>
                    <a:pt x="213" y="861"/>
                    <a:pt x="213" y="861"/>
                  </a:cubicBezTo>
                  <a:cubicBezTo>
                    <a:pt x="213" y="1225"/>
                    <a:pt x="213" y="1225"/>
                    <a:pt x="213" y="1225"/>
                  </a:cubicBezTo>
                  <a:cubicBezTo>
                    <a:pt x="213" y="1260"/>
                    <a:pt x="248" y="1295"/>
                    <a:pt x="284" y="1295"/>
                  </a:cubicBezTo>
                  <a:cubicBezTo>
                    <a:pt x="328" y="1295"/>
                    <a:pt x="355" y="1260"/>
                    <a:pt x="355" y="1225"/>
                  </a:cubicBezTo>
                  <a:cubicBezTo>
                    <a:pt x="355" y="861"/>
                    <a:pt x="355" y="861"/>
                    <a:pt x="355" y="861"/>
                  </a:cubicBezTo>
                  <a:cubicBezTo>
                    <a:pt x="425" y="861"/>
                    <a:pt x="425" y="861"/>
                    <a:pt x="425" y="861"/>
                  </a:cubicBezTo>
                  <a:cubicBezTo>
                    <a:pt x="425" y="986"/>
                    <a:pt x="425" y="1100"/>
                    <a:pt x="425" y="1225"/>
                  </a:cubicBezTo>
                  <a:cubicBezTo>
                    <a:pt x="425" y="1314"/>
                    <a:pt x="550" y="1314"/>
                    <a:pt x="550" y="1225"/>
                  </a:cubicBezTo>
                  <a:cubicBezTo>
                    <a:pt x="550" y="1100"/>
                    <a:pt x="550" y="986"/>
                    <a:pt x="550" y="861"/>
                  </a:cubicBezTo>
                  <a:cubicBezTo>
                    <a:pt x="674" y="861"/>
                    <a:pt x="674" y="861"/>
                    <a:pt x="674" y="861"/>
                  </a:cubicBezTo>
                  <a:cubicBezTo>
                    <a:pt x="558" y="400"/>
                    <a:pt x="558" y="400"/>
                    <a:pt x="558" y="400"/>
                  </a:cubicBezTo>
                  <a:cubicBezTo>
                    <a:pt x="558" y="355"/>
                    <a:pt x="533" y="293"/>
                    <a:pt x="533" y="267"/>
                  </a:cubicBezTo>
                  <a:cubicBezTo>
                    <a:pt x="585" y="355"/>
                    <a:pt x="630" y="480"/>
                    <a:pt x="639" y="586"/>
                  </a:cubicBezTo>
                  <a:cubicBezTo>
                    <a:pt x="647" y="666"/>
                    <a:pt x="780" y="666"/>
                    <a:pt x="772" y="58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08" name="Freeform 128"/>
            <p:cNvSpPr>
              <a:spLocks noChangeArrowheads="1"/>
            </p:cNvSpPr>
            <p:nvPr/>
          </p:nvSpPr>
          <p:spPr bwMode="auto">
            <a:xfrm>
              <a:off x="19055025" y="5368403"/>
              <a:ext cx="188412" cy="195154"/>
            </a:xfrm>
            <a:custGeom>
              <a:avLst/>
              <a:gdLst>
                <a:gd name="T0" fmla="*/ 125 w 250"/>
                <a:gd name="T1" fmla="*/ 0 h 258"/>
                <a:gd name="T2" fmla="*/ 125 w 250"/>
                <a:gd name="T3" fmla="*/ 0 h 258"/>
                <a:gd name="T4" fmla="*/ 249 w 250"/>
                <a:gd name="T5" fmla="*/ 132 h 258"/>
                <a:gd name="T6" fmla="*/ 125 w 250"/>
                <a:gd name="T7" fmla="*/ 257 h 258"/>
                <a:gd name="T8" fmla="*/ 0 w 250"/>
                <a:gd name="T9" fmla="*/ 132 h 258"/>
                <a:gd name="T10" fmla="*/ 125 w 250"/>
                <a:gd name="T11" fmla="*/ 0 h 258"/>
              </a:gdLst>
              <a:ahLst/>
              <a:cxnLst>
                <a:cxn ang="0">
                  <a:pos x="T0" y="T1"/>
                </a:cxn>
                <a:cxn ang="0">
                  <a:pos x="T2" y="T3"/>
                </a:cxn>
                <a:cxn ang="0">
                  <a:pos x="T4" y="T5"/>
                </a:cxn>
                <a:cxn ang="0">
                  <a:pos x="T6" y="T7"/>
                </a:cxn>
                <a:cxn ang="0">
                  <a:pos x="T8" y="T9"/>
                </a:cxn>
                <a:cxn ang="0">
                  <a:pos x="T10" y="T11"/>
                </a:cxn>
              </a:cxnLst>
              <a:rect l="0" t="0" r="r" b="b"/>
              <a:pathLst>
                <a:path w="250" h="258">
                  <a:moveTo>
                    <a:pt x="125" y="0"/>
                  </a:moveTo>
                  <a:lnTo>
                    <a:pt x="125" y="0"/>
                  </a:lnTo>
                  <a:cubicBezTo>
                    <a:pt x="197" y="0"/>
                    <a:pt x="249" y="62"/>
                    <a:pt x="249" y="132"/>
                  </a:cubicBezTo>
                  <a:cubicBezTo>
                    <a:pt x="249" y="203"/>
                    <a:pt x="197" y="257"/>
                    <a:pt x="125" y="257"/>
                  </a:cubicBezTo>
                  <a:cubicBezTo>
                    <a:pt x="54" y="257"/>
                    <a:pt x="0" y="203"/>
                    <a:pt x="0" y="132"/>
                  </a:cubicBezTo>
                  <a:cubicBezTo>
                    <a:pt x="0" y="62"/>
                    <a:pt x="54" y="0"/>
                    <a:pt x="125"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2" name="Group 41"/>
          <p:cNvGrpSpPr/>
          <p:nvPr/>
        </p:nvGrpSpPr>
        <p:grpSpPr>
          <a:xfrm>
            <a:off x="9747158" y="2511305"/>
            <a:ext cx="296077" cy="577050"/>
            <a:chOff x="19468860" y="5368403"/>
            <a:chExt cx="592153" cy="1154100"/>
          </a:xfrm>
          <a:solidFill>
            <a:schemeClr val="bg1">
              <a:lumMod val="85000"/>
            </a:schemeClr>
          </a:solidFill>
        </p:grpSpPr>
        <p:sp>
          <p:nvSpPr>
            <p:cNvPr id="209" name="Freeform 129"/>
            <p:cNvSpPr>
              <a:spLocks noChangeArrowheads="1"/>
            </p:cNvSpPr>
            <p:nvPr/>
          </p:nvSpPr>
          <p:spPr bwMode="auto">
            <a:xfrm>
              <a:off x="19468860" y="5523180"/>
              <a:ext cx="592153" cy="999323"/>
            </a:xfrm>
            <a:custGeom>
              <a:avLst/>
              <a:gdLst>
                <a:gd name="T0" fmla="*/ 772 w 782"/>
                <a:gd name="T1" fmla="*/ 586 h 1315"/>
                <a:gd name="T2" fmla="*/ 772 w 782"/>
                <a:gd name="T3" fmla="*/ 586 h 1315"/>
                <a:gd name="T4" fmla="*/ 550 w 782"/>
                <a:gd name="T5" fmla="*/ 116 h 1315"/>
                <a:gd name="T6" fmla="*/ 187 w 782"/>
                <a:gd name="T7" fmla="*/ 143 h 1315"/>
                <a:gd name="T8" fmla="*/ 9 w 782"/>
                <a:gd name="T9" fmla="*/ 586 h 1315"/>
                <a:gd name="T10" fmla="*/ 141 w 782"/>
                <a:gd name="T11" fmla="*/ 586 h 1315"/>
                <a:gd name="T12" fmla="*/ 257 w 782"/>
                <a:gd name="T13" fmla="*/ 267 h 1315"/>
                <a:gd name="T14" fmla="*/ 249 w 782"/>
                <a:gd name="T15" fmla="*/ 400 h 1315"/>
                <a:gd name="T16" fmla="*/ 98 w 782"/>
                <a:gd name="T17" fmla="*/ 861 h 1315"/>
                <a:gd name="T18" fmla="*/ 222 w 782"/>
                <a:gd name="T19" fmla="*/ 861 h 1315"/>
                <a:gd name="T20" fmla="*/ 222 w 782"/>
                <a:gd name="T21" fmla="*/ 1225 h 1315"/>
                <a:gd name="T22" fmla="*/ 284 w 782"/>
                <a:gd name="T23" fmla="*/ 1295 h 1315"/>
                <a:gd name="T24" fmla="*/ 363 w 782"/>
                <a:gd name="T25" fmla="*/ 1225 h 1315"/>
                <a:gd name="T26" fmla="*/ 363 w 782"/>
                <a:gd name="T27" fmla="*/ 861 h 1315"/>
                <a:gd name="T28" fmla="*/ 426 w 782"/>
                <a:gd name="T29" fmla="*/ 861 h 1315"/>
                <a:gd name="T30" fmla="*/ 426 w 782"/>
                <a:gd name="T31" fmla="*/ 1225 h 1315"/>
                <a:gd name="T32" fmla="*/ 559 w 782"/>
                <a:gd name="T33" fmla="*/ 1225 h 1315"/>
                <a:gd name="T34" fmla="*/ 559 w 782"/>
                <a:gd name="T35" fmla="*/ 861 h 1315"/>
                <a:gd name="T36" fmla="*/ 675 w 782"/>
                <a:gd name="T37" fmla="*/ 861 h 1315"/>
                <a:gd name="T38" fmla="*/ 559 w 782"/>
                <a:gd name="T39" fmla="*/ 400 h 1315"/>
                <a:gd name="T40" fmla="*/ 532 w 782"/>
                <a:gd name="T41" fmla="*/ 267 h 1315"/>
                <a:gd name="T42" fmla="*/ 639 w 782"/>
                <a:gd name="T43" fmla="*/ 586 h 1315"/>
                <a:gd name="T44" fmla="*/ 772 w 782"/>
                <a:gd name="T45" fmla="*/ 586 h 1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2" h="1315">
                  <a:moveTo>
                    <a:pt x="772" y="586"/>
                  </a:moveTo>
                  <a:lnTo>
                    <a:pt x="772" y="586"/>
                  </a:lnTo>
                  <a:cubicBezTo>
                    <a:pt x="737" y="187"/>
                    <a:pt x="550" y="116"/>
                    <a:pt x="550" y="116"/>
                  </a:cubicBezTo>
                  <a:cubicBezTo>
                    <a:pt x="550" y="116"/>
                    <a:pt x="373" y="0"/>
                    <a:pt x="187" y="143"/>
                  </a:cubicBezTo>
                  <a:cubicBezTo>
                    <a:pt x="62" y="258"/>
                    <a:pt x="27" y="426"/>
                    <a:pt x="9" y="586"/>
                  </a:cubicBezTo>
                  <a:cubicBezTo>
                    <a:pt x="0" y="675"/>
                    <a:pt x="133" y="675"/>
                    <a:pt x="141" y="586"/>
                  </a:cubicBezTo>
                  <a:cubicBezTo>
                    <a:pt x="151" y="488"/>
                    <a:pt x="214" y="347"/>
                    <a:pt x="257" y="267"/>
                  </a:cubicBezTo>
                  <a:cubicBezTo>
                    <a:pt x="249" y="400"/>
                    <a:pt x="249" y="400"/>
                    <a:pt x="249" y="400"/>
                  </a:cubicBezTo>
                  <a:cubicBezTo>
                    <a:pt x="98" y="861"/>
                    <a:pt x="98" y="861"/>
                    <a:pt x="98" y="861"/>
                  </a:cubicBezTo>
                  <a:cubicBezTo>
                    <a:pt x="222" y="861"/>
                    <a:pt x="222" y="861"/>
                    <a:pt x="222" y="861"/>
                  </a:cubicBezTo>
                  <a:cubicBezTo>
                    <a:pt x="222" y="1225"/>
                    <a:pt x="222" y="1225"/>
                    <a:pt x="222" y="1225"/>
                  </a:cubicBezTo>
                  <a:cubicBezTo>
                    <a:pt x="222" y="1260"/>
                    <a:pt x="249" y="1295"/>
                    <a:pt x="284" y="1295"/>
                  </a:cubicBezTo>
                  <a:cubicBezTo>
                    <a:pt x="328" y="1295"/>
                    <a:pt x="363" y="1260"/>
                    <a:pt x="363" y="1225"/>
                  </a:cubicBezTo>
                  <a:cubicBezTo>
                    <a:pt x="363" y="861"/>
                    <a:pt x="363" y="861"/>
                    <a:pt x="363" y="861"/>
                  </a:cubicBezTo>
                  <a:cubicBezTo>
                    <a:pt x="426" y="861"/>
                    <a:pt x="426" y="861"/>
                    <a:pt x="426" y="861"/>
                  </a:cubicBezTo>
                  <a:cubicBezTo>
                    <a:pt x="426" y="986"/>
                    <a:pt x="426" y="1100"/>
                    <a:pt x="426" y="1225"/>
                  </a:cubicBezTo>
                  <a:cubicBezTo>
                    <a:pt x="426" y="1314"/>
                    <a:pt x="559" y="1314"/>
                    <a:pt x="559" y="1225"/>
                  </a:cubicBezTo>
                  <a:cubicBezTo>
                    <a:pt x="559" y="1100"/>
                    <a:pt x="559" y="986"/>
                    <a:pt x="559" y="861"/>
                  </a:cubicBezTo>
                  <a:cubicBezTo>
                    <a:pt x="675" y="861"/>
                    <a:pt x="675" y="861"/>
                    <a:pt x="675" y="861"/>
                  </a:cubicBezTo>
                  <a:cubicBezTo>
                    <a:pt x="559" y="400"/>
                    <a:pt x="559" y="400"/>
                    <a:pt x="559" y="400"/>
                  </a:cubicBezTo>
                  <a:cubicBezTo>
                    <a:pt x="559" y="355"/>
                    <a:pt x="532" y="293"/>
                    <a:pt x="532" y="267"/>
                  </a:cubicBezTo>
                  <a:cubicBezTo>
                    <a:pt x="585" y="355"/>
                    <a:pt x="629" y="480"/>
                    <a:pt x="639" y="586"/>
                  </a:cubicBezTo>
                  <a:cubicBezTo>
                    <a:pt x="656" y="666"/>
                    <a:pt x="781" y="666"/>
                    <a:pt x="772" y="58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10" name="Freeform 130"/>
            <p:cNvSpPr>
              <a:spLocks noChangeArrowheads="1"/>
            </p:cNvSpPr>
            <p:nvPr/>
          </p:nvSpPr>
          <p:spPr bwMode="auto">
            <a:xfrm>
              <a:off x="19674094" y="5368403"/>
              <a:ext cx="188412" cy="195154"/>
            </a:xfrm>
            <a:custGeom>
              <a:avLst/>
              <a:gdLst>
                <a:gd name="T0" fmla="*/ 124 w 250"/>
                <a:gd name="T1" fmla="*/ 0 h 258"/>
                <a:gd name="T2" fmla="*/ 124 w 250"/>
                <a:gd name="T3" fmla="*/ 0 h 258"/>
                <a:gd name="T4" fmla="*/ 249 w 250"/>
                <a:gd name="T5" fmla="*/ 132 h 258"/>
                <a:gd name="T6" fmla="*/ 124 w 250"/>
                <a:gd name="T7" fmla="*/ 257 h 258"/>
                <a:gd name="T8" fmla="*/ 0 w 250"/>
                <a:gd name="T9" fmla="*/ 132 h 258"/>
                <a:gd name="T10" fmla="*/ 124 w 250"/>
                <a:gd name="T11" fmla="*/ 0 h 258"/>
              </a:gdLst>
              <a:ahLst/>
              <a:cxnLst>
                <a:cxn ang="0">
                  <a:pos x="T0" y="T1"/>
                </a:cxn>
                <a:cxn ang="0">
                  <a:pos x="T2" y="T3"/>
                </a:cxn>
                <a:cxn ang="0">
                  <a:pos x="T4" y="T5"/>
                </a:cxn>
                <a:cxn ang="0">
                  <a:pos x="T6" y="T7"/>
                </a:cxn>
                <a:cxn ang="0">
                  <a:pos x="T8" y="T9"/>
                </a:cxn>
                <a:cxn ang="0">
                  <a:pos x="T10" y="T11"/>
                </a:cxn>
              </a:cxnLst>
              <a:rect l="0" t="0" r="r" b="b"/>
              <a:pathLst>
                <a:path w="250" h="258">
                  <a:moveTo>
                    <a:pt x="124" y="0"/>
                  </a:moveTo>
                  <a:lnTo>
                    <a:pt x="124" y="0"/>
                  </a:lnTo>
                  <a:cubicBezTo>
                    <a:pt x="195" y="0"/>
                    <a:pt x="249" y="62"/>
                    <a:pt x="249" y="132"/>
                  </a:cubicBezTo>
                  <a:cubicBezTo>
                    <a:pt x="249" y="203"/>
                    <a:pt x="195" y="257"/>
                    <a:pt x="124" y="257"/>
                  </a:cubicBezTo>
                  <a:cubicBezTo>
                    <a:pt x="54" y="257"/>
                    <a:pt x="0" y="203"/>
                    <a:pt x="0" y="132"/>
                  </a:cubicBezTo>
                  <a:cubicBezTo>
                    <a:pt x="0" y="62"/>
                    <a:pt x="54" y="0"/>
                    <a:pt x="124"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3" name="Group 42"/>
          <p:cNvGrpSpPr/>
          <p:nvPr/>
        </p:nvGrpSpPr>
        <p:grpSpPr>
          <a:xfrm>
            <a:off x="10058374" y="2518034"/>
            <a:ext cx="296077" cy="573686"/>
            <a:chOff x="20091292" y="5381862"/>
            <a:chExt cx="592153" cy="1147371"/>
          </a:xfrm>
          <a:solidFill>
            <a:schemeClr val="bg1">
              <a:lumMod val="85000"/>
            </a:schemeClr>
          </a:solidFill>
        </p:grpSpPr>
        <p:sp>
          <p:nvSpPr>
            <p:cNvPr id="211" name="Freeform 131"/>
            <p:cNvSpPr>
              <a:spLocks noChangeArrowheads="1"/>
            </p:cNvSpPr>
            <p:nvPr/>
          </p:nvSpPr>
          <p:spPr bwMode="auto">
            <a:xfrm>
              <a:off x="20091292" y="5536639"/>
              <a:ext cx="592153" cy="992594"/>
            </a:xfrm>
            <a:custGeom>
              <a:avLst/>
              <a:gdLst>
                <a:gd name="T0" fmla="*/ 772 w 782"/>
                <a:gd name="T1" fmla="*/ 577 h 1304"/>
                <a:gd name="T2" fmla="*/ 772 w 782"/>
                <a:gd name="T3" fmla="*/ 577 h 1304"/>
                <a:gd name="T4" fmla="*/ 550 w 782"/>
                <a:gd name="T5" fmla="*/ 106 h 1304"/>
                <a:gd name="T6" fmla="*/ 187 w 782"/>
                <a:gd name="T7" fmla="*/ 141 h 1304"/>
                <a:gd name="T8" fmla="*/ 8 w 782"/>
                <a:gd name="T9" fmla="*/ 585 h 1304"/>
                <a:gd name="T10" fmla="*/ 141 w 782"/>
                <a:gd name="T11" fmla="*/ 585 h 1304"/>
                <a:gd name="T12" fmla="*/ 257 w 782"/>
                <a:gd name="T13" fmla="*/ 257 h 1304"/>
                <a:gd name="T14" fmla="*/ 249 w 782"/>
                <a:gd name="T15" fmla="*/ 398 h 1304"/>
                <a:gd name="T16" fmla="*/ 98 w 782"/>
                <a:gd name="T17" fmla="*/ 859 h 1304"/>
                <a:gd name="T18" fmla="*/ 222 w 782"/>
                <a:gd name="T19" fmla="*/ 859 h 1304"/>
                <a:gd name="T20" fmla="*/ 222 w 782"/>
                <a:gd name="T21" fmla="*/ 1224 h 1304"/>
                <a:gd name="T22" fmla="*/ 284 w 782"/>
                <a:gd name="T23" fmla="*/ 1295 h 1304"/>
                <a:gd name="T24" fmla="*/ 363 w 782"/>
                <a:gd name="T25" fmla="*/ 1224 h 1304"/>
                <a:gd name="T26" fmla="*/ 363 w 782"/>
                <a:gd name="T27" fmla="*/ 859 h 1304"/>
                <a:gd name="T28" fmla="*/ 426 w 782"/>
                <a:gd name="T29" fmla="*/ 859 h 1304"/>
                <a:gd name="T30" fmla="*/ 426 w 782"/>
                <a:gd name="T31" fmla="*/ 1224 h 1304"/>
                <a:gd name="T32" fmla="*/ 559 w 782"/>
                <a:gd name="T33" fmla="*/ 1224 h 1304"/>
                <a:gd name="T34" fmla="*/ 559 w 782"/>
                <a:gd name="T35" fmla="*/ 859 h 1304"/>
                <a:gd name="T36" fmla="*/ 674 w 782"/>
                <a:gd name="T37" fmla="*/ 859 h 1304"/>
                <a:gd name="T38" fmla="*/ 559 w 782"/>
                <a:gd name="T39" fmla="*/ 398 h 1304"/>
                <a:gd name="T40" fmla="*/ 532 w 782"/>
                <a:gd name="T41" fmla="*/ 265 h 1304"/>
                <a:gd name="T42" fmla="*/ 639 w 782"/>
                <a:gd name="T43" fmla="*/ 577 h 1304"/>
                <a:gd name="T44" fmla="*/ 772 w 782"/>
                <a:gd name="T45" fmla="*/ 577 h 1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2" h="1304">
                  <a:moveTo>
                    <a:pt x="772" y="577"/>
                  </a:moveTo>
                  <a:lnTo>
                    <a:pt x="772" y="577"/>
                  </a:lnTo>
                  <a:cubicBezTo>
                    <a:pt x="737" y="186"/>
                    <a:pt x="550" y="106"/>
                    <a:pt x="550" y="106"/>
                  </a:cubicBezTo>
                  <a:cubicBezTo>
                    <a:pt x="550" y="106"/>
                    <a:pt x="373" y="0"/>
                    <a:pt x="187" y="141"/>
                  </a:cubicBezTo>
                  <a:cubicBezTo>
                    <a:pt x="62" y="248"/>
                    <a:pt x="27" y="425"/>
                    <a:pt x="8" y="585"/>
                  </a:cubicBezTo>
                  <a:cubicBezTo>
                    <a:pt x="0" y="674"/>
                    <a:pt x="133" y="674"/>
                    <a:pt x="141" y="585"/>
                  </a:cubicBezTo>
                  <a:cubicBezTo>
                    <a:pt x="151" y="487"/>
                    <a:pt x="213" y="346"/>
                    <a:pt x="257" y="257"/>
                  </a:cubicBezTo>
                  <a:cubicBezTo>
                    <a:pt x="249" y="398"/>
                    <a:pt x="249" y="398"/>
                    <a:pt x="249" y="398"/>
                  </a:cubicBezTo>
                  <a:cubicBezTo>
                    <a:pt x="98" y="859"/>
                    <a:pt x="98" y="859"/>
                    <a:pt x="98" y="859"/>
                  </a:cubicBezTo>
                  <a:cubicBezTo>
                    <a:pt x="222" y="859"/>
                    <a:pt x="222" y="859"/>
                    <a:pt x="222" y="859"/>
                  </a:cubicBezTo>
                  <a:cubicBezTo>
                    <a:pt x="222" y="1224"/>
                    <a:pt x="222" y="1224"/>
                    <a:pt x="222" y="1224"/>
                  </a:cubicBezTo>
                  <a:cubicBezTo>
                    <a:pt x="222" y="1260"/>
                    <a:pt x="249" y="1295"/>
                    <a:pt x="284" y="1295"/>
                  </a:cubicBezTo>
                  <a:cubicBezTo>
                    <a:pt x="328" y="1295"/>
                    <a:pt x="363" y="1260"/>
                    <a:pt x="363" y="1224"/>
                  </a:cubicBezTo>
                  <a:cubicBezTo>
                    <a:pt x="363" y="859"/>
                    <a:pt x="363" y="859"/>
                    <a:pt x="363" y="859"/>
                  </a:cubicBezTo>
                  <a:cubicBezTo>
                    <a:pt x="426" y="859"/>
                    <a:pt x="426" y="859"/>
                    <a:pt x="426" y="859"/>
                  </a:cubicBezTo>
                  <a:cubicBezTo>
                    <a:pt x="426" y="975"/>
                    <a:pt x="426" y="1100"/>
                    <a:pt x="426" y="1224"/>
                  </a:cubicBezTo>
                  <a:cubicBezTo>
                    <a:pt x="426" y="1303"/>
                    <a:pt x="559" y="1303"/>
                    <a:pt x="559" y="1224"/>
                  </a:cubicBezTo>
                  <a:cubicBezTo>
                    <a:pt x="559" y="1100"/>
                    <a:pt x="559" y="975"/>
                    <a:pt x="559" y="859"/>
                  </a:cubicBezTo>
                  <a:cubicBezTo>
                    <a:pt x="674" y="859"/>
                    <a:pt x="674" y="859"/>
                    <a:pt x="674" y="859"/>
                  </a:cubicBezTo>
                  <a:cubicBezTo>
                    <a:pt x="559" y="398"/>
                    <a:pt x="559" y="398"/>
                    <a:pt x="559" y="398"/>
                  </a:cubicBezTo>
                  <a:cubicBezTo>
                    <a:pt x="559" y="355"/>
                    <a:pt x="532" y="292"/>
                    <a:pt x="532" y="265"/>
                  </a:cubicBezTo>
                  <a:cubicBezTo>
                    <a:pt x="585" y="346"/>
                    <a:pt x="631" y="479"/>
                    <a:pt x="639" y="577"/>
                  </a:cubicBezTo>
                  <a:cubicBezTo>
                    <a:pt x="656" y="664"/>
                    <a:pt x="781" y="664"/>
                    <a:pt x="772" y="57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12" name="Freeform 132"/>
            <p:cNvSpPr>
              <a:spLocks noChangeArrowheads="1"/>
            </p:cNvSpPr>
            <p:nvPr/>
          </p:nvSpPr>
          <p:spPr bwMode="auto">
            <a:xfrm>
              <a:off x="20296526" y="5381862"/>
              <a:ext cx="188412" cy="195154"/>
            </a:xfrm>
            <a:custGeom>
              <a:avLst/>
              <a:gdLst>
                <a:gd name="T0" fmla="*/ 124 w 250"/>
                <a:gd name="T1" fmla="*/ 0 h 258"/>
                <a:gd name="T2" fmla="*/ 124 w 250"/>
                <a:gd name="T3" fmla="*/ 0 h 258"/>
                <a:gd name="T4" fmla="*/ 249 w 250"/>
                <a:gd name="T5" fmla="*/ 123 h 258"/>
                <a:gd name="T6" fmla="*/ 124 w 250"/>
                <a:gd name="T7" fmla="*/ 257 h 258"/>
                <a:gd name="T8" fmla="*/ 0 w 250"/>
                <a:gd name="T9" fmla="*/ 123 h 258"/>
                <a:gd name="T10" fmla="*/ 124 w 250"/>
                <a:gd name="T11" fmla="*/ 0 h 258"/>
              </a:gdLst>
              <a:ahLst/>
              <a:cxnLst>
                <a:cxn ang="0">
                  <a:pos x="T0" y="T1"/>
                </a:cxn>
                <a:cxn ang="0">
                  <a:pos x="T2" y="T3"/>
                </a:cxn>
                <a:cxn ang="0">
                  <a:pos x="T4" y="T5"/>
                </a:cxn>
                <a:cxn ang="0">
                  <a:pos x="T6" y="T7"/>
                </a:cxn>
                <a:cxn ang="0">
                  <a:pos x="T8" y="T9"/>
                </a:cxn>
                <a:cxn ang="0">
                  <a:pos x="T10" y="T11"/>
                </a:cxn>
              </a:cxnLst>
              <a:rect l="0" t="0" r="r" b="b"/>
              <a:pathLst>
                <a:path w="250" h="258">
                  <a:moveTo>
                    <a:pt x="124" y="0"/>
                  </a:moveTo>
                  <a:lnTo>
                    <a:pt x="124" y="0"/>
                  </a:lnTo>
                  <a:cubicBezTo>
                    <a:pt x="195" y="0"/>
                    <a:pt x="249" y="62"/>
                    <a:pt x="249" y="123"/>
                  </a:cubicBezTo>
                  <a:cubicBezTo>
                    <a:pt x="249" y="195"/>
                    <a:pt x="195" y="257"/>
                    <a:pt x="124" y="257"/>
                  </a:cubicBezTo>
                  <a:cubicBezTo>
                    <a:pt x="54" y="257"/>
                    <a:pt x="0" y="195"/>
                    <a:pt x="0" y="123"/>
                  </a:cubicBezTo>
                  <a:cubicBezTo>
                    <a:pt x="0" y="62"/>
                    <a:pt x="54" y="0"/>
                    <a:pt x="124"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4" name="Group 43"/>
          <p:cNvGrpSpPr/>
          <p:nvPr/>
        </p:nvGrpSpPr>
        <p:grpSpPr>
          <a:xfrm>
            <a:off x="10366226" y="2531493"/>
            <a:ext cx="296077" cy="573686"/>
            <a:chOff x="20706996" y="5408780"/>
            <a:chExt cx="592153" cy="1147371"/>
          </a:xfrm>
          <a:solidFill>
            <a:schemeClr val="bg1">
              <a:lumMod val="85000"/>
            </a:schemeClr>
          </a:solidFill>
        </p:grpSpPr>
        <p:sp>
          <p:nvSpPr>
            <p:cNvPr id="213" name="Freeform 133"/>
            <p:cNvSpPr>
              <a:spLocks noChangeArrowheads="1"/>
            </p:cNvSpPr>
            <p:nvPr/>
          </p:nvSpPr>
          <p:spPr bwMode="auto">
            <a:xfrm>
              <a:off x="20706996" y="5563557"/>
              <a:ext cx="592153" cy="992594"/>
            </a:xfrm>
            <a:custGeom>
              <a:avLst/>
              <a:gdLst>
                <a:gd name="T0" fmla="*/ 772 w 782"/>
                <a:gd name="T1" fmla="*/ 577 h 1305"/>
                <a:gd name="T2" fmla="*/ 772 w 782"/>
                <a:gd name="T3" fmla="*/ 577 h 1305"/>
                <a:gd name="T4" fmla="*/ 550 w 782"/>
                <a:gd name="T5" fmla="*/ 106 h 1305"/>
                <a:gd name="T6" fmla="*/ 177 w 782"/>
                <a:gd name="T7" fmla="*/ 143 h 1305"/>
                <a:gd name="T8" fmla="*/ 9 w 782"/>
                <a:gd name="T9" fmla="*/ 585 h 1305"/>
                <a:gd name="T10" fmla="*/ 142 w 782"/>
                <a:gd name="T11" fmla="*/ 585 h 1305"/>
                <a:gd name="T12" fmla="*/ 258 w 782"/>
                <a:gd name="T13" fmla="*/ 257 h 1305"/>
                <a:gd name="T14" fmla="*/ 249 w 782"/>
                <a:gd name="T15" fmla="*/ 399 h 1305"/>
                <a:gd name="T16" fmla="*/ 98 w 782"/>
                <a:gd name="T17" fmla="*/ 861 h 1305"/>
                <a:gd name="T18" fmla="*/ 222 w 782"/>
                <a:gd name="T19" fmla="*/ 861 h 1305"/>
                <a:gd name="T20" fmla="*/ 222 w 782"/>
                <a:gd name="T21" fmla="*/ 1225 h 1305"/>
                <a:gd name="T22" fmla="*/ 285 w 782"/>
                <a:gd name="T23" fmla="*/ 1295 h 1305"/>
                <a:gd name="T24" fmla="*/ 364 w 782"/>
                <a:gd name="T25" fmla="*/ 1225 h 1305"/>
                <a:gd name="T26" fmla="*/ 364 w 782"/>
                <a:gd name="T27" fmla="*/ 861 h 1305"/>
                <a:gd name="T28" fmla="*/ 426 w 782"/>
                <a:gd name="T29" fmla="*/ 861 h 1305"/>
                <a:gd name="T30" fmla="*/ 426 w 782"/>
                <a:gd name="T31" fmla="*/ 1225 h 1305"/>
                <a:gd name="T32" fmla="*/ 559 w 782"/>
                <a:gd name="T33" fmla="*/ 1225 h 1305"/>
                <a:gd name="T34" fmla="*/ 559 w 782"/>
                <a:gd name="T35" fmla="*/ 861 h 1305"/>
                <a:gd name="T36" fmla="*/ 675 w 782"/>
                <a:gd name="T37" fmla="*/ 861 h 1305"/>
                <a:gd name="T38" fmla="*/ 559 w 782"/>
                <a:gd name="T39" fmla="*/ 399 h 1305"/>
                <a:gd name="T40" fmla="*/ 532 w 782"/>
                <a:gd name="T41" fmla="*/ 266 h 1305"/>
                <a:gd name="T42" fmla="*/ 640 w 782"/>
                <a:gd name="T43" fmla="*/ 577 h 1305"/>
                <a:gd name="T44" fmla="*/ 772 w 782"/>
                <a:gd name="T45" fmla="*/ 577 h 1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2" h="1305">
                  <a:moveTo>
                    <a:pt x="772" y="577"/>
                  </a:moveTo>
                  <a:lnTo>
                    <a:pt x="772" y="577"/>
                  </a:lnTo>
                  <a:cubicBezTo>
                    <a:pt x="737" y="187"/>
                    <a:pt x="550" y="106"/>
                    <a:pt x="550" y="106"/>
                  </a:cubicBezTo>
                  <a:cubicBezTo>
                    <a:pt x="550" y="106"/>
                    <a:pt x="374" y="0"/>
                    <a:pt x="177" y="143"/>
                  </a:cubicBezTo>
                  <a:cubicBezTo>
                    <a:pt x="63" y="249"/>
                    <a:pt x="27" y="426"/>
                    <a:pt x="9" y="585"/>
                  </a:cubicBezTo>
                  <a:cubicBezTo>
                    <a:pt x="0" y="674"/>
                    <a:pt x="133" y="674"/>
                    <a:pt x="142" y="585"/>
                  </a:cubicBezTo>
                  <a:cubicBezTo>
                    <a:pt x="152" y="488"/>
                    <a:pt x="214" y="346"/>
                    <a:pt x="258" y="257"/>
                  </a:cubicBezTo>
                  <a:cubicBezTo>
                    <a:pt x="249" y="399"/>
                    <a:pt x="249" y="399"/>
                    <a:pt x="249" y="399"/>
                  </a:cubicBezTo>
                  <a:cubicBezTo>
                    <a:pt x="98" y="861"/>
                    <a:pt x="98" y="861"/>
                    <a:pt x="98" y="861"/>
                  </a:cubicBezTo>
                  <a:cubicBezTo>
                    <a:pt x="222" y="861"/>
                    <a:pt x="222" y="861"/>
                    <a:pt x="222" y="861"/>
                  </a:cubicBezTo>
                  <a:cubicBezTo>
                    <a:pt x="222" y="1225"/>
                    <a:pt x="222" y="1225"/>
                    <a:pt x="222" y="1225"/>
                  </a:cubicBezTo>
                  <a:cubicBezTo>
                    <a:pt x="222" y="1260"/>
                    <a:pt x="249" y="1295"/>
                    <a:pt x="285" y="1295"/>
                  </a:cubicBezTo>
                  <a:cubicBezTo>
                    <a:pt x="328" y="1295"/>
                    <a:pt x="364" y="1260"/>
                    <a:pt x="364" y="1225"/>
                  </a:cubicBezTo>
                  <a:cubicBezTo>
                    <a:pt x="364" y="861"/>
                    <a:pt x="364" y="861"/>
                    <a:pt x="364" y="861"/>
                  </a:cubicBezTo>
                  <a:cubicBezTo>
                    <a:pt x="426" y="861"/>
                    <a:pt x="426" y="861"/>
                    <a:pt x="426" y="861"/>
                  </a:cubicBezTo>
                  <a:cubicBezTo>
                    <a:pt x="426" y="984"/>
                    <a:pt x="426" y="1100"/>
                    <a:pt x="426" y="1225"/>
                  </a:cubicBezTo>
                  <a:cubicBezTo>
                    <a:pt x="426" y="1304"/>
                    <a:pt x="559" y="1304"/>
                    <a:pt x="559" y="1225"/>
                  </a:cubicBezTo>
                  <a:cubicBezTo>
                    <a:pt x="559" y="1100"/>
                    <a:pt x="559" y="984"/>
                    <a:pt x="559" y="861"/>
                  </a:cubicBezTo>
                  <a:cubicBezTo>
                    <a:pt x="675" y="861"/>
                    <a:pt x="675" y="861"/>
                    <a:pt x="675" y="861"/>
                  </a:cubicBezTo>
                  <a:cubicBezTo>
                    <a:pt x="559" y="399"/>
                    <a:pt x="559" y="399"/>
                    <a:pt x="559" y="399"/>
                  </a:cubicBezTo>
                  <a:cubicBezTo>
                    <a:pt x="559" y="355"/>
                    <a:pt x="532" y="293"/>
                    <a:pt x="532" y="266"/>
                  </a:cubicBezTo>
                  <a:cubicBezTo>
                    <a:pt x="586" y="346"/>
                    <a:pt x="630" y="479"/>
                    <a:pt x="640" y="577"/>
                  </a:cubicBezTo>
                  <a:cubicBezTo>
                    <a:pt x="648" y="665"/>
                    <a:pt x="781" y="665"/>
                    <a:pt x="772" y="57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14" name="Freeform 134"/>
            <p:cNvSpPr>
              <a:spLocks noChangeArrowheads="1"/>
            </p:cNvSpPr>
            <p:nvPr/>
          </p:nvSpPr>
          <p:spPr bwMode="auto">
            <a:xfrm>
              <a:off x="20912231" y="5408780"/>
              <a:ext cx="188412" cy="195154"/>
            </a:xfrm>
            <a:custGeom>
              <a:avLst/>
              <a:gdLst>
                <a:gd name="T0" fmla="*/ 125 w 250"/>
                <a:gd name="T1" fmla="*/ 0 h 259"/>
                <a:gd name="T2" fmla="*/ 125 w 250"/>
                <a:gd name="T3" fmla="*/ 0 h 259"/>
                <a:gd name="T4" fmla="*/ 249 w 250"/>
                <a:gd name="T5" fmla="*/ 125 h 259"/>
                <a:gd name="T6" fmla="*/ 125 w 250"/>
                <a:gd name="T7" fmla="*/ 258 h 259"/>
                <a:gd name="T8" fmla="*/ 0 w 250"/>
                <a:gd name="T9" fmla="*/ 125 h 259"/>
                <a:gd name="T10" fmla="*/ 125 w 250"/>
                <a:gd name="T11" fmla="*/ 0 h 259"/>
              </a:gdLst>
              <a:ahLst/>
              <a:cxnLst>
                <a:cxn ang="0">
                  <a:pos x="T0" y="T1"/>
                </a:cxn>
                <a:cxn ang="0">
                  <a:pos x="T2" y="T3"/>
                </a:cxn>
                <a:cxn ang="0">
                  <a:pos x="T4" y="T5"/>
                </a:cxn>
                <a:cxn ang="0">
                  <a:pos x="T6" y="T7"/>
                </a:cxn>
                <a:cxn ang="0">
                  <a:pos x="T8" y="T9"/>
                </a:cxn>
                <a:cxn ang="0">
                  <a:pos x="T10" y="T11"/>
                </a:cxn>
              </a:cxnLst>
              <a:rect l="0" t="0" r="r" b="b"/>
              <a:pathLst>
                <a:path w="250" h="259">
                  <a:moveTo>
                    <a:pt x="125" y="0"/>
                  </a:moveTo>
                  <a:lnTo>
                    <a:pt x="125" y="0"/>
                  </a:lnTo>
                  <a:cubicBezTo>
                    <a:pt x="195" y="0"/>
                    <a:pt x="249" y="63"/>
                    <a:pt x="249" y="125"/>
                  </a:cubicBezTo>
                  <a:cubicBezTo>
                    <a:pt x="249" y="195"/>
                    <a:pt x="195" y="258"/>
                    <a:pt x="125" y="258"/>
                  </a:cubicBezTo>
                  <a:cubicBezTo>
                    <a:pt x="54" y="258"/>
                    <a:pt x="0" y="195"/>
                    <a:pt x="0" y="125"/>
                  </a:cubicBezTo>
                  <a:cubicBezTo>
                    <a:pt x="0" y="63"/>
                    <a:pt x="54" y="0"/>
                    <a:pt x="125"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5" name="Group 44"/>
          <p:cNvGrpSpPr/>
          <p:nvPr/>
        </p:nvGrpSpPr>
        <p:grpSpPr>
          <a:xfrm>
            <a:off x="10677442" y="2524764"/>
            <a:ext cx="296077" cy="573686"/>
            <a:chOff x="21329428" y="5395321"/>
            <a:chExt cx="592153" cy="1147371"/>
          </a:xfrm>
          <a:solidFill>
            <a:schemeClr val="bg1">
              <a:lumMod val="85000"/>
            </a:schemeClr>
          </a:solidFill>
        </p:grpSpPr>
        <p:sp>
          <p:nvSpPr>
            <p:cNvPr id="215" name="Freeform 135"/>
            <p:cNvSpPr>
              <a:spLocks noChangeArrowheads="1"/>
            </p:cNvSpPr>
            <p:nvPr/>
          </p:nvSpPr>
          <p:spPr bwMode="auto">
            <a:xfrm>
              <a:off x="21329428" y="5550098"/>
              <a:ext cx="592153" cy="992594"/>
            </a:xfrm>
            <a:custGeom>
              <a:avLst/>
              <a:gdLst>
                <a:gd name="T0" fmla="*/ 772 w 782"/>
                <a:gd name="T1" fmla="*/ 576 h 1306"/>
                <a:gd name="T2" fmla="*/ 772 w 782"/>
                <a:gd name="T3" fmla="*/ 576 h 1306"/>
                <a:gd name="T4" fmla="*/ 550 w 782"/>
                <a:gd name="T5" fmla="*/ 107 h 1306"/>
                <a:gd name="T6" fmla="*/ 179 w 782"/>
                <a:gd name="T7" fmla="*/ 142 h 1306"/>
                <a:gd name="T8" fmla="*/ 9 w 782"/>
                <a:gd name="T9" fmla="*/ 586 h 1306"/>
                <a:gd name="T10" fmla="*/ 142 w 782"/>
                <a:gd name="T11" fmla="*/ 586 h 1306"/>
                <a:gd name="T12" fmla="*/ 258 w 782"/>
                <a:gd name="T13" fmla="*/ 257 h 1306"/>
                <a:gd name="T14" fmla="*/ 249 w 782"/>
                <a:gd name="T15" fmla="*/ 400 h 1306"/>
                <a:gd name="T16" fmla="*/ 98 w 782"/>
                <a:gd name="T17" fmla="*/ 861 h 1306"/>
                <a:gd name="T18" fmla="*/ 222 w 782"/>
                <a:gd name="T19" fmla="*/ 861 h 1306"/>
                <a:gd name="T20" fmla="*/ 222 w 782"/>
                <a:gd name="T21" fmla="*/ 1216 h 1306"/>
                <a:gd name="T22" fmla="*/ 285 w 782"/>
                <a:gd name="T23" fmla="*/ 1286 h 1306"/>
                <a:gd name="T24" fmla="*/ 364 w 782"/>
                <a:gd name="T25" fmla="*/ 1216 h 1306"/>
                <a:gd name="T26" fmla="*/ 364 w 782"/>
                <a:gd name="T27" fmla="*/ 861 h 1306"/>
                <a:gd name="T28" fmla="*/ 426 w 782"/>
                <a:gd name="T29" fmla="*/ 861 h 1306"/>
                <a:gd name="T30" fmla="*/ 426 w 782"/>
                <a:gd name="T31" fmla="*/ 1224 h 1306"/>
                <a:gd name="T32" fmla="*/ 559 w 782"/>
                <a:gd name="T33" fmla="*/ 1224 h 1306"/>
                <a:gd name="T34" fmla="*/ 559 w 782"/>
                <a:gd name="T35" fmla="*/ 861 h 1306"/>
                <a:gd name="T36" fmla="*/ 675 w 782"/>
                <a:gd name="T37" fmla="*/ 861 h 1306"/>
                <a:gd name="T38" fmla="*/ 559 w 782"/>
                <a:gd name="T39" fmla="*/ 400 h 1306"/>
                <a:gd name="T40" fmla="*/ 532 w 782"/>
                <a:gd name="T41" fmla="*/ 257 h 1306"/>
                <a:gd name="T42" fmla="*/ 639 w 782"/>
                <a:gd name="T43" fmla="*/ 576 h 1306"/>
                <a:gd name="T44" fmla="*/ 772 w 782"/>
                <a:gd name="T45" fmla="*/ 576 h 1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82" h="1306">
                  <a:moveTo>
                    <a:pt x="772" y="576"/>
                  </a:moveTo>
                  <a:lnTo>
                    <a:pt x="772" y="576"/>
                  </a:lnTo>
                  <a:cubicBezTo>
                    <a:pt x="737" y="186"/>
                    <a:pt x="550" y="107"/>
                    <a:pt x="550" y="107"/>
                  </a:cubicBezTo>
                  <a:cubicBezTo>
                    <a:pt x="550" y="107"/>
                    <a:pt x="374" y="0"/>
                    <a:pt x="179" y="142"/>
                  </a:cubicBezTo>
                  <a:cubicBezTo>
                    <a:pt x="63" y="248"/>
                    <a:pt x="27" y="417"/>
                    <a:pt x="9" y="586"/>
                  </a:cubicBezTo>
                  <a:cubicBezTo>
                    <a:pt x="0" y="674"/>
                    <a:pt x="133" y="666"/>
                    <a:pt x="142" y="586"/>
                  </a:cubicBezTo>
                  <a:cubicBezTo>
                    <a:pt x="152" y="489"/>
                    <a:pt x="214" y="346"/>
                    <a:pt x="258" y="257"/>
                  </a:cubicBezTo>
                  <a:cubicBezTo>
                    <a:pt x="249" y="400"/>
                    <a:pt x="249" y="400"/>
                    <a:pt x="249" y="400"/>
                  </a:cubicBezTo>
                  <a:cubicBezTo>
                    <a:pt x="98" y="861"/>
                    <a:pt x="98" y="861"/>
                    <a:pt x="98" y="861"/>
                  </a:cubicBezTo>
                  <a:cubicBezTo>
                    <a:pt x="222" y="861"/>
                    <a:pt x="222" y="861"/>
                    <a:pt x="222" y="861"/>
                  </a:cubicBezTo>
                  <a:cubicBezTo>
                    <a:pt x="222" y="1216"/>
                    <a:pt x="222" y="1216"/>
                    <a:pt x="222" y="1216"/>
                  </a:cubicBezTo>
                  <a:cubicBezTo>
                    <a:pt x="222" y="1259"/>
                    <a:pt x="249" y="1286"/>
                    <a:pt x="285" y="1286"/>
                  </a:cubicBezTo>
                  <a:cubicBezTo>
                    <a:pt x="328" y="1286"/>
                    <a:pt x="364" y="1259"/>
                    <a:pt x="364" y="1216"/>
                  </a:cubicBezTo>
                  <a:cubicBezTo>
                    <a:pt x="364" y="861"/>
                    <a:pt x="364" y="861"/>
                    <a:pt x="364" y="861"/>
                  </a:cubicBezTo>
                  <a:cubicBezTo>
                    <a:pt x="426" y="861"/>
                    <a:pt x="426" y="861"/>
                    <a:pt x="426" y="861"/>
                  </a:cubicBezTo>
                  <a:cubicBezTo>
                    <a:pt x="426" y="977"/>
                    <a:pt x="426" y="1100"/>
                    <a:pt x="426" y="1224"/>
                  </a:cubicBezTo>
                  <a:cubicBezTo>
                    <a:pt x="426" y="1305"/>
                    <a:pt x="559" y="1305"/>
                    <a:pt x="559" y="1224"/>
                  </a:cubicBezTo>
                  <a:cubicBezTo>
                    <a:pt x="559" y="1100"/>
                    <a:pt x="559" y="977"/>
                    <a:pt x="559" y="861"/>
                  </a:cubicBezTo>
                  <a:cubicBezTo>
                    <a:pt x="675" y="861"/>
                    <a:pt x="675" y="861"/>
                    <a:pt x="675" y="861"/>
                  </a:cubicBezTo>
                  <a:cubicBezTo>
                    <a:pt x="559" y="400"/>
                    <a:pt x="559" y="400"/>
                    <a:pt x="559" y="400"/>
                  </a:cubicBezTo>
                  <a:cubicBezTo>
                    <a:pt x="559" y="354"/>
                    <a:pt x="532" y="292"/>
                    <a:pt x="532" y="257"/>
                  </a:cubicBezTo>
                  <a:cubicBezTo>
                    <a:pt x="586" y="346"/>
                    <a:pt x="630" y="479"/>
                    <a:pt x="639" y="576"/>
                  </a:cubicBezTo>
                  <a:cubicBezTo>
                    <a:pt x="648" y="666"/>
                    <a:pt x="781" y="666"/>
                    <a:pt x="772" y="57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16" name="Freeform 136"/>
            <p:cNvSpPr>
              <a:spLocks noChangeArrowheads="1"/>
            </p:cNvSpPr>
            <p:nvPr/>
          </p:nvSpPr>
          <p:spPr bwMode="auto">
            <a:xfrm>
              <a:off x="21534663" y="5395321"/>
              <a:ext cx="188412" cy="195154"/>
            </a:xfrm>
            <a:custGeom>
              <a:avLst/>
              <a:gdLst>
                <a:gd name="T0" fmla="*/ 125 w 250"/>
                <a:gd name="T1" fmla="*/ 0 h 258"/>
                <a:gd name="T2" fmla="*/ 125 w 250"/>
                <a:gd name="T3" fmla="*/ 0 h 258"/>
                <a:gd name="T4" fmla="*/ 249 w 250"/>
                <a:gd name="T5" fmla="*/ 124 h 258"/>
                <a:gd name="T6" fmla="*/ 125 w 250"/>
                <a:gd name="T7" fmla="*/ 257 h 258"/>
                <a:gd name="T8" fmla="*/ 0 w 250"/>
                <a:gd name="T9" fmla="*/ 124 h 258"/>
                <a:gd name="T10" fmla="*/ 125 w 250"/>
                <a:gd name="T11" fmla="*/ 0 h 258"/>
              </a:gdLst>
              <a:ahLst/>
              <a:cxnLst>
                <a:cxn ang="0">
                  <a:pos x="T0" y="T1"/>
                </a:cxn>
                <a:cxn ang="0">
                  <a:pos x="T2" y="T3"/>
                </a:cxn>
                <a:cxn ang="0">
                  <a:pos x="T4" y="T5"/>
                </a:cxn>
                <a:cxn ang="0">
                  <a:pos x="T6" y="T7"/>
                </a:cxn>
                <a:cxn ang="0">
                  <a:pos x="T8" y="T9"/>
                </a:cxn>
                <a:cxn ang="0">
                  <a:pos x="T10" y="T11"/>
                </a:cxn>
              </a:cxnLst>
              <a:rect l="0" t="0" r="r" b="b"/>
              <a:pathLst>
                <a:path w="250" h="258">
                  <a:moveTo>
                    <a:pt x="125" y="0"/>
                  </a:moveTo>
                  <a:lnTo>
                    <a:pt x="125" y="0"/>
                  </a:lnTo>
                  <a:cubicBezTo>
                    <a:pt x="195" y="0"/>
                    <a:pt x="249" y="54"/>
                    <a:pt x="249" y="124"/>
                  </a:cubicBezTo>
                  <a:cubicBezTo>
                    <a:pt x="249" y="195"/>
                    <a:pt x="195" y="257"/>
                    <a:pt x="125" y="257"/>
                  </a:cubicBezTo>
                  <a:cubicBezTo>
                    <a:pt x="54" y="257"/>
                    <a:pt x="0" y="195"/>
                    <a:pt x="0" y="124"/>
                  </a:cubicBezTo>
                  <a:cubicBezTo>
                    <a:pt x="0" y="54"/>
                    <a:pt x="54" y="0"/>
                    <a:pt x="125"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46" name="Group 45"/>
          <p:cNvGrpSpPr/>
          <p:nvPr/>
        </p:nvGrpSpPr>
        <p:grpSpPr>
          <a:xfrm>
            <a:off x="10986976" y="2524764"/>
            <a:ext cx="299441" cy="573686"/>
            <a:chOff x="21948497" y="5395321"/>
            <a:chExt cx="598882" cy="1147371"/>
          </a:xfrm>
          <a:solidFill>
            <a:schemeClr val="bg1">
              <a:lumMod val="85000"/>
            </a:schemeClr>
          </a:solidFill>
        </p:grpSpPr>
        <p:sp>
          <p:nvSpPr>
            <p:cNvPr id="217" name="Freeform 137"/>
            <p:cNvSpPr>
              <a:spLocks noChangeArrowheads="1"/>
            </p:cNvSpPr>
            <p:nvPr/>
          </p:nvSpPr>
          <p:spPr bwMode="auto">
            <a:xfrm>
              <a:off x="21948497" y="5550098"/>
              <a:ext cx="598882" cy="992594"/>
            </a:xfrm>
            <a:custGeom>
              <a:avLst/>
              <a:gdLst>
                <a:gd name="T0" fmla="*/ 772 w 790"/>
                <a:gd name="T1" fmla="*/ 576 h 1306"/>
                <a:gd name="T2" fmla="*/ 772 w 790"/>
                <a:gd name="T3" fmla="*/ 576 h 1306"/>
                <a:gd name="T4" fmla="*/ 550 w 790"/>
                <a:gd name="T5" fmla="*/ 107 h 1306"/>
                <a:gd name="T6" fmla="*/ 186 w 790"/>
                <a:gd name="T7" fmla="*/ 142 h 1306"/>
                <a:gd name="T8" fmla="*/ 8 w 790"/>
                <a:gd name="T9" fmla="*/ 586 h 1306"/>
                <a:gd name="T10" fmla="*/ 141 w 790"/>
                <a:gd name="T11" fmla="*/ 586 h 1306"/>
                <a:gd name="T12" fmla="*/ 257 w 790"/>
                <a:gd name="T13" fmla="*/ 257 h 1306"/>
                <a:gd name="T14" fmla="*/ 249 w 790"/>
                <a:gd name="T15" fmla="*/ 400 h 1306"/>
                <a:gd name="T16" fmla="*/ 97 w 790"/>
                <a:gd name="T17" fmla="*/ 861 h 1306"/>
                <a:gd name="T18" fmla="*/ 222 w 790"/>
                <a:gd name="T19" fmla="*/ 861 h 1306"/>
                <a:gd name="T20" fmla="*/ 222 w 790"/>
                <a:gd name="T21" fmla="*/ 1216 h 1306"/>
                <a:gd name="T22" fmla="*/ 292 w 790"/>
                <a:gd name="T23" fmla="*/ 1286 h 1306"/>
                <a:gd name="T24" fmla="*/ 363 w 790"/>
                <a:gd name="T25" fmla="*/ 1216 h 1306"/>
                <a:gd name="T26" fmla="*/ 363 w 790"/>
                <a:gd name="T27" fmla="*/ 861 h 1306"/>
                <a:gd name="T28" fmla="*/ 425 w 790"/>
                <a:gd name="T29" fmla="*/ 861 h 1306"/>
                <a:gd name="T30" fmla="*/ 425 w 790"/>
                <a:gd name="T31" fmla="*/ 1224 h 1306"/>
                <a:gd name="T32" fmla="*/ 558 w 790"/>
                <a:gd name="T33" fmla="*/ 1224 h 1306"/>
                <a:gd name="T34" fmla="*/ 558 w 790"/>
                <a:gd name="T35" fmla="*/ 861 h 1306"/>
                <a:gd name="T36" fmla="*/ 683 w 790"/>
                <a:gd name="T37" fmla="*/ 861 h 1306"/>
                <a:gd name="T38" fmla="*/ 558 w 790"/>
                <a:gd name="T39" fmla="*/ 400 h 1306"/>
                <a:gd name="T40" fmla="*/ 531 w 790"/>
                <a:gd name="T41" fmla="*/ 257 h 1306"/>
                <a:gd name="T42" fmla="*/ 647 w 790"/>
                <a:gd name="T43" fmla="*/ 576 h 1306"/>
                <a:gd name="T44" fmla="*/ 772 w 790"/>
                <a:gd name="T45" fmla="*/ 576 h 1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790" h="1306">
                  <a:moveTo>
                    <a:pt x="772" y="576"/>
                  </a:moveTo>
                  <a:lnTo>
                    <a:pt x="772" y="576"/>
                  </a:lnTo>
                  <a:cubicBezTo>
                    <a:pt x="737" y="186"/>
                    <a:pt x="550" y="107"/>
                    <a:pt x="550" y="107"/>
                  </a:cubicBezTo>
                  <a:cubicBezTo>
                    <a:pt x="550" y="107"/>
                    <a:pt x="372" y="0"/>
                    <a:pt x="186" y="142"/>
                  </a:cubicBezTo>
                  <a:cubicBezTo>
                    <a:pt x="62" y="248"/>
                    <a:pt x="35" y="417"/>
                    <a:pt x="8" y="586"/>
                  </a:cubicBezTo>
                  <a:cubicBezTo>
                    <a:pt x="0" y="674"/>
                    <a:pt x="133" y="666"/>
                    <a:pt x="141" y="586"/>
                  </a:cubicBezTo>
                  <a:cubicBezTo>
                    <a:pt x="160" y="489"/>
                    <a:pt x="212" y="346"/>
                    <a:pt x="257" y="257"/>
                  </a:cubicBezTo>
                  <a:cubicBezTo>
                    <a:pt x="249" y="400"/>
                    <a:pt x="249" y="400"/>
                    <a:pt x="249" y="400"/>
                  </a:cubicBezTo>
                  <a:cubicBezTo>
                    <a:pt x="97" y="861"/>
                    <a:pt x="97" y="861"/>
                    <a:pt x="97" y="861"/>
                  </a:cubicBezTo>
                  <a:cubicBezTo>
                    <a:pt x="222" y="861"/>
                    <a:pt x="222" y="861"/>
                    <a:pt x="222" y="861"/>
                  </a:cubicBezTo>
                  <a:cubicBezTo>
                    <a:pt x="222" y="1216"/>
                    <a:pt x="222" y="1216"/>
                    <a:pt x="222" y="1216"/>
                  </a:cubicBezTo>
                  <a:cubicBezTo>
                    <a:pt x="222" y="1259"/>
                    <a:pt x="249" y="1286"/>
                    <a:pt x="292" y="1286"/>
                  </a:cubicBezTo>
                  <a:cubicBezTo>
                    <a:pt x="328" y="1286"/>
                    <a:pt x="363" y="1259"/>
                    <a:pt x="363" y="1216"/>
                  </a:cubicBezTo>
                  <a:cubicBezTo>
                    <a:pt x="363" y="861"/>
                    <a:pt x="363" y="861"/>
                    <a:pt x="363" y="861"/>
                  </a:cubicBezTo>
                  <a:cubicBezTo>
                    <a:pt x="425" y="861"/>
                    <a:pt x="425" y="861"/>
                    <a:pt x="425" y="861"/>
                  </a:cubicBezTo>
                  <a:cubicBezTo>
                    <a:pt x="425" y="977"/>
                    <a:pt x="425" y="1100"/>
                    <a:pt x="425" y="1224"/>
                  </a:cubicBezTo>
                  <a:cubicBezTo>
                    <a:pt x="425" y="1305"/>
                    <a:pt x="558" y="1305"/>
                    <a:pt x="558" y="1224"/>
                  </a:cubicBezTo>
                  <a:cubicBezTo>
                    <a:pt x="558" y="1100"/>
                    <a:pt x="558" y="977"/>
                    <a:pt x="558" y="861"/>
                  </a:cubicBezTo>
                  <a:cubicBezTo>
                    <a:pt x="683" y="861"/>
                    <a:pt x="683" y="861"/>
                    <a:pt x="683" y="861"/>
                  </a:cubicBezTo>
                  <a:cubicBezTo>
                    <a:pt x="558" y="400"/>
                    <a:pt x="558" y="400"/>
                    <a:pt x="558" y="400"/>
                  </a:cubicBezTo>
                  <a:cubicBezTo>
                    <a:pt x="558" y="354"/>
                    <a:pt x="531" y="292"/>
                    <a:pt x="531" y="257"/>
                  </a:cubicBezTo>
                  <a:cubicBezTo>
                    <a:pt x="585" y="346"/>
                    <a:pt x="629" y="479"/>
                    <a:pt x="647" y="576"/>
                  </a:cubicBezTo>
                  <a:cubicBezTo>
                    <a:pt x="656" y="666"/>
                    <a:pt x="789" y="666"/>
                    <a:pt x="772" y="576"/>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18" name="Freeform 138"/>
            <p:cNvSpPr>
              <a:spLocks noChangeArrowheads="1"/>
            </p:cNvSpPr>
            <p:nvPr/>
          </p:nvSpPr>
          <p:spPr bwMode="auto">
            <a:xfrm>
              <a:off x="22150367" y="5395321"/>
              <a:ext cx="195141" cy="195154"/>
            </a:xfrm>
            <a:custGeom>
              <a:avLst/>
              <a:gdLst>
                <a:gd name="T0" fmla="*/ 124 w 258"/>
                <a:gd name="T1" fmla="*/ 0 h 258"/>
                <a:gd name="T2" fmla="*/ 124 w 258"/>
                <a:gd name="T3" fmla="*/ 0 h 258"/>
                <a:gd name="T4" fmla="*/ 257 w 258"/>
                <a:gd name="T5" fmla="*/ 124 h 258"/>
                <a:gd name="T6" fmla="*/ 124 w 258"/>
                <a:gd name="T7" fmla="*/ 257 h 258"/>
                <a:gd name="T8" fmla="*/ 0 w 258"/>
                <a:gd name="T9" fmla="*/ 124 h 258"/>
                <a:gd name="T10" fmla="*/ 124 w 258"/>
                <a:gd name="T11" fmla="*/ 0 h 258"/>
              </a:gdLst>
              <a:ahLst/>
              <a:cxnLst>
                <a:cxn ang="0">
                  <a:pos x="T0" y="T1"/>
                </a:cxn>
                <a:cxn ang="0">
                  <a:pos x="T2" y="T3"/>
                </a:cxn>
                <a:cxn ang="0">
                  <a:pos x="T4" y="T5"/>
                </a:cxn>
                <a:cxn ang="0">
                  <a:pos x="T6" y="T7"/>
                </a:cxn>
                <a:cxn ang="0">
                  <a:pos x="T8" y="T9"/>
                </a:cxn>
                <a:cxn ang="0">
                  <a:pos x="T10" y="T11"/>
                </a:cxn>
              </a:cxnLst>
              <a:rect l="0" t="0" r="r" b="b"/>
              <a:pathLst>
                <a:path w="258" h="258">
                  <a:moveTo>
                    <a:pt x="124" y="0"/>
                  </a:moveTo>
                  <a:lnTo>
                    <a:pt x="124" y="0"/>
                  </a:lnTo>
                  <a:cubicBezTo>
                    <a:pt x="195" y="0"/>
                    <a:pt x="257" y="54"/>
                    <a:pt x="257" y="124"/>
                  </a:cubicBezTo>
                  <a:cubicBezTo>
                    <a:pt x="257" y="195"/>
                    <a:pt x="195" y="257"/>
                    <a:pt x="124" y="257"/>
                  </a:cubicBezTo>
                  <a:cubicBezTo>
                    <a:pt x="62" y="257"/>
                    <a:pt x="0" y="195"/>
                    <a:pt x="0" y="124"/>
                  </a:cubicBezTo>
                  <a:cubicBezTo>
                    <a:pt x="0" y="54"/>
                    <a:pt x="62" y="0"/>
                    <a:pt x="124"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sp>
        <p:nvSpPr>
          <p:cNvPr id="219" name="Freeform 139"/>
          <p:cNvSpPr>
            <a:spLocks noChangeArrowheads="1"/>
          </p:cNvSpPr>
          <p:nvPr/>
        </p:nvSpPr>
        <p:spPr bwMode="auto">
          <a:xfrm>
            <a:off x="4431507" y="2058988"/>
            <a:ext cx="756444" cy="228600"/>
          </a:xfrm>
          <a:custGeom>
            <a:avLst/>
            <a:gdLst>
              <a:gd name="T0" fmla="*/ 1513265 w 1987"/>
              <a:gd name="T1" fmla="*/ 0 h 603"/>
              <a:gd name="T2" fmla="*/ 0 w 1987"/>
              <a:gd name="T3" fmla="*/ 0 h 603"/>
              <a:gd name="T4" fmla="*/ 0 w 1987"/>
              <a:gd name="T5" fmla="*/ 456843 h 603"/>
              <a:gd name="T6" fmla="*/ 1513265 w 1987"/>
              <a:gd name="T7" fmla="*/ 456843 h 603"/>
              <a:gd name="T8" fmla="*/ 1513265 w 1987"/>
              <a:gd name="T9" fmla="*/ 0 h 6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87" h="603">
                <a:moveTo>
                  <a:pt x="1986" y="0"/>
                </a:moveTo>
                <a:lnTo>
                  <a:pt x="0" y="0"/>
                </a:lnTo>
                <a:lnTo>
                  <a:pt x="0" y="602"/>
                </a:lnTo>
                <a:lnTo>
                  <a:pt x="1986" y="602"/>
                </a:lnTo>
                <a:lnTo>
                  <a:pt x="1986" y="0"/>
                </a:lnTo>
              </a:path>
            </a:pathLst>
          </a:custGeom>
          <a:solidFill>
            <a:srgbClr val="D4EEF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20" name="Freeform 140"/>
          <p:cNvSpPr>
            <a:spLocks noChangeArrowheads="1"/>
          </p:cNvSpPr>
          <p:nvPr/>
        </p:nvSpPr>
        <p:spPr bwMode="auto">
          <a:xfrm>
            <a:off x="4431507" y="2058988"/>
            <a:ext cx="756444" cy="228600"/>
          </a:xfrm>
          <a:custGeom>
            <a:avLst/>
            <a:gdLst>
              <a:gd name="T0" fmla="*/ 1986 w 1987"/>
              <a:gd name="T1" fmla="*/ 0 h 603"/>
              <a:gd name="T2" fmla="*/ 0 w 1987"/>
              <a:gd name="T3" fmla="*/ 0 h 603"/>
              <a:gd name="T4" fmla="*/ 0 w 1987"/>
              <a:gd name="T5" fmla="*/ 602 h 603"/>
              <a:gd name="T6" fmla="*/ 1986 w 1987"/>
              <a:gd name="T7" fmla="*/ 602 h 603"/>
              <a:gd name="T8" fmla="*/ 1986 w 1987"/>
              <a:gd name="T9" fmla="*/ 0 h 603"/>
            </a:gdLst>
            <a:ahLst/>
            <a:cxnLst>
              <a:cxn ang="0">
                <a:pos x="T0" y="T1"/>
              </a:cxn>
              <a:cxn ang="0">
                <a:pos x="T2" y="T3"/>
              </a:cxn>
              <a:cxn ang="0">
                <a:pos x="T4" y="T5"/>
              </a:cxn>
              <a:cxn ang="0">
                <a:pos x="T6" y="T7"/>
              </a:cxn>
              <a:cxn ang="0">
                <a:pos x="T8" y="T9"/>
              </a:cxn>
            </a:cxnLst>
            <a:rect l="0" t="0" r="r" b="b"/>
            <a:pathLst>
              <a:path w="1987" h="603">
                <a:moveTo>
                  <a:pt x="1986" y="0"/>
                </a:moveTo>
                <a:lnTo>
                  <a:pt x="0" y="0"/>
                </a:lnTo>
                <a:lnTo>
                  <a:pt x="0" y="602"/>
                </a:lnTo>
                <a:lnTo>
                  <a:pt x="1986" y="602"/>
                </a:lnTo>
                <a:lnTo>
                  <a:pt x="1986" y="0"/>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21" name="Freeform 141"/>
          <p:cNvSpPr>
            <a:spLocks noChangeArrowheads="1"/>
          </p:cNvSpPr>
          <p:nvPr/>
        </p:nvSpPr>
        <p:spPr bwMode="auto">
          <a:xfrm>
            <a:off x="4431507" y="2338388"/>
            <a:ext cx="563563" cy="231775"/>
          </a:xfrm>
          <a:custGeom>
            <a:avLst/>
            <a:gdLst>
              <a:gd name="T0" fmla="*/ 1126347 w 1481"/>
              <a:gd name="T1" fmla="*/ 0 h 613"/>
              <a:gd name="T2" fmla="*/ 0 w 1481"/>
              <a:gd name="T3" fmla="*/ 0 h 613"/>
              <a:gd name="T4" fmla="*/ 0 w 1481"/>
              <a:gd name="T5" fmla="*/ 463574 h 613"/>
              <a:gd name="T6" fmla="*/ 1126347 w 1481"/>
              <a:gd name="T7" fmla="*/ 463574 h 613"/>
              <a:gd name="T8" fmla="*/ 1126347 w 1481"/>
              <a:gd name="T9" fmla="*/ 0 h 6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81" h="613">
                <a:moveTo>
                  <a:pt x="1480" y="0"/>
                </a:moveTo>
                <a:lnTo>
                  <a:pt x="0" y="0"/>
                </a:lnTo>
                <a:lnTo>
                  <a:pt x="0" y="612"/>
                </a:lnTo>
                <a:lnTo>
                  <a:pt x="1480" y="612"/>
                </a:lnTo>
                <a:lnTo>
                  <a:pt x="1480" y="0"/>
                </a:lnTo>
              </a:path>
            </a:pathLst>
          </a:custGeom>
          <a:solidFill>
            <a:srgbClr val="ACDF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22" name="Freeform 142"/>
          <p:cNvSpPr>
            <a:spLocks noChangeArrowheads="1"/>
          </p:cNvSpPr>
          <p:nvPr/>
        </p:nvSpPr>
        <p:spPr bwMode="auto">
          <a:xfrm>
            <a:off x="4431507" y="2338388"/>
            <a:ext cx="563563" cy="231775"/>
          </a:xfrm>
          <a:custGeom>
            <a:avLst/>
            <a:gdLst>
              <a:gd name="T0" fmla="*/ 1480 w 1481"/>
              <a:gd name="T1" fmla="*/ 0 h 613"/>
              <a:gd name="T2" fmla="*/ 0 w 1481"/>
              <a:gd name="T3" fmla="*/ 0 h 613"/>
              <a:gd name="T4" fmla="*/ 0 w 1481"/>
              <a:gd name="T5" fmla="*/ 612 h 613"/>
              <a:gd name="T6" fmla="*/ 1480 w 1481"/>
              <a:gd name="T7" fmla="*/ 612 h 613"/>
              <a:gd name="T8" fmla="*/ 1480 w 1481"/>
              <a:gd name="T9" fmla="*/ 0 h 613"/>
            </a:gdLst>
            <a:ahLst/>
            <a:cxnLst>
              <a:cxn ang="0">
                <a:pos x="T0" y="T1"/>
              </a:cxn>
              <a:cxn ang="0">
                <a:pos x="T2" y="T3"/>
              </a:cxn>
              <a:cxn ang="0">
                <a:pos x="T4" y="T5"/>
              </a:cxn>
              <a:cxn ang="0">
                <a:pos x="T6" y="T7"/>
              </a:cxn>
              <a:cxn ang="0">
                <a:pos x="T8" y="T9"/>
              </a:cxn>
            </a:cxnLst>
            <a:rect l="0" t="0" r="r" b="b"/>
            <a:pathLst>
              <a:path w="1481" h="613">
                <a:moveTo>
                  <a:pt x="1480" y="0"/>
                </a:moveTo>
                <a:lnTo>
                  <a:pt x="0" y="0"/>
                </a:lnTo>
                <a:lnTo>
                  <a:pt x="0" y="612"/>
                </a:lnTo>
                <a:lnTo>
                  <a:pt x="1480" y="612"/>
                </a:lnTo>
                <a:lnTo>
                  <a:pt x="1480" y="0"/>
                </a:lnTo>
              </a:path>
            </a:pathLst>
          </a:custGeom>
          <a:solidFill>
            <a:srgbClr val="7F7F7F"/>
          </a:solidFill>
          <a:ln>
            <a:noFill/>
          </a:ln>
          <a:effectLst/>
        </p:spPr>
        <p:txBody>
          <a:bodyPr wrap="none" anchor="ctr"/>
          <a:lstStyle/>
          <a:p>
            <a:pPr defTabSz="914217">
              <a:defRPr/>
            </a:pPr>
            <a:endParaRPr lang="en-US" sz="900">
              <a:latin typeface="Calibri Light"/>
            </a:endParaRPr>
          </a:p>
        </p:txBody>
      </p:sp>
      <p:sp>
        <p:nvSpPr>
          <p:cNvPr id="65580" name="Freeform 143"/>
          <p:cNvSpPr>
            <a:spLocks noChangeArrowheads="1"/>
          </p:cNvSpPr>
          <p:nvPr/>
        </p:nvSpPr>
        <p:spPr bwMode="auto">
          <a:xfrm>
            <a:off x="4418013" y="2618582"/>
            <a:ext cx="1158875" cy="232569"/>
          </a:xfrm>
          <a:custGeom>
            <a:avLst/>
            <a:gdLst>
              <a:gd name="T0" fmla="*/ 2317379 w 3043"/>
              <a:gd name="T1" fmla="*/ 463574 h 613"/>
              <a:gd name="T2" fmla="*/ 0 w 3043"/>
              <a:gd name="T3" fmla="*/ 463574 h 613"/>
              <a:gd name="T4" fmla="*/ 0 w 3043"/>
              <a:gd name="T5" fmla="*/ 0 h 613"/>
              <a:gd name="T6" fmla="*/ 2317379 w 3043"/>
              <a:gd name="T7" fmla="*/ 0 h 613"/>
              <a:gd name="T8" fmla="*/ 2317379 w 3043"/>
              <a:gd name="T9" fmla="*/ 463574 h 6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3" h="613">
                <a:moveTo>
                  <a:pt x="3042" y="612"/>
                </a:moveTo>
                <a:lnTo>
                  <a:pt x="0" y="612"/>
                </a:lnTo>
                <a:lnTo>
                  <a:pt x="0" y="0"/>
                </a:lnTo>
                <a:lnTo>
                  <a:pt x="3042" y="0"/>
                </a:lnTo>
                <a:lnTo>
                  <a:pt x="3042" y="612"/>
                </a:lnTo>
              </a:path>
            </a:pathLst>
          </a:custGeom>
          <a:solidFill>
            <a:srgbClr val="203864"/>
          </a:solidFill>
          <a:ln>
            <a:noFill/>
          </a:ln>
        </p:spPr>
        <p:txBody>
          <a:bodyPr wrap="none" anchor="ctr"/>
          <a:lstStyle/>
          <a:p>
            <a:endParaRPr lang="es-MX" sz="900"/>
          </a:p>
        </p:txBody>
      </p:sp>
      <p:grpSp>
        <p:nvGrpSpPr>
          <p:cNvPr id="30" name="Group 29"/>
          <p:cNvGrpSpPr/>
          <p:nvPr/>
        </p:nvGrpSpPr>
        <p:grpSpPr>
          <a:xfrm>
            <a:off x="3859279" y="1806395"/>
            <a:ext cx="435704" cy="1059887"/>
            <a:chOff x="7693102" y="3958584"/>
            <a:chExt cx="871407" cy="2119774"/>
          </a:xfrm>
          <a:solidFill>
            <a:srgbClr val="9FE7FF"/>
          </a:solidFill>
        </p:grpSpPr>
        <p:sp>
          <p:nvSpPr>
            <p:cNvPr id="224" name="Freeform 144"/>
            <p:cNvSpPr>
              <a:spLocks noChangeArrowheads="1"/>
            </p:cNvSpPr>
            <p:nvPr/>
          </p:nvSpPr>
          <p:spPr bwMode="auto">
            <a:xfrm>
              <a:off x="7693102" y="4463292"/>
              <a:ext cx="871407" cy="1615066"/>
            </a:xfrm>
            <a:custGeom>
              <a:avLst/>
              <a:gdLst>
                <a:gd name="T0" fmla="*/ 1013 w 1147"/>
                <a:gd name="T1" fmla="*/ 0 h 2120"/>
                <a:gd name="T2" fmla="*/ 1013 w 1147"/>
                <a:gd name="T3" fmla="*/ 0 h 2120"/>
                <a:gd name="T4" fmla="*/ 853 w 1147"/>
                <a:gd name="T5" fmla="*/ 0 h 2120"/>
                <a:gd name="T6" fmla="*/ 294 w 1147"/>
                <a:gd name="T7" fmla="*/ 0 h 2120"/>
                <a:gd name="T8" fmla="*/ 135 w 1147"/>
                <a:gd name="T9" fmla="*/ 0 h 2120"/>
                <a:gd name="T10" fmla="*/ 0 w 1147"/>
                <a:gd name="T11" fmla="*/ 123 h 2120"/>
                <a:gd name="T12" fmla="*/ 0 w 1147"/>
                <a:gd name="T13" fmla="*/ 1063 h 2120"/>
                <a:gd name="T14" fmla="*/ 135 w 1147"/>
                <a:gd name="T15" fmla="*/ 1188 h 2120"/>
                <a:gd name="T16" fmla="*/ 259 w 1147"/>
                <a:gd name="T17" fmla="*/ 1063 h 2120"/>
                <a:gd name="T18" fmla="*/ 259 w 1147"/>
                <a:gd name="T19" fmla="*/ 247 h 2120"/>
                <a:gd name="T20" fmla="*/ 294 w 1147"/>
                <a:gd name="T21" fmla="*/ 247 h 2120"/>
                <a:gd name="T22" fmla="*/ 294 w 1147"/>
                <a:gd name="T23" fmla="*/ 1055 h 2120"/>
                <a:gd name="T24" fmla="*/ 294 w 1147"/>
                <a:gd name="T25" fmla="*/ 1073 h 2120"/>
                <a:gd name="T26" fmla="*/ 294 w 1147"/>
                <a:gd name="T27" fmla="*/ 1987 h 2120"/>
                <a:gd name="T28" fmla="*/ 427 w 1147"/>
                <a:gd name="T29" fmla="*/ 2119 h 2120"/>
                <a:gd name="T30" fmla="*/ 560 w 1147"/>
                <a:gd name="T31" fmla="*/ 1987 h 2120"/>
                <a:gd name="T32" fmla="*/ 560 w 1147"/>
                <a:gd name="T33" fmla="*/ 1073 h 2120"/>
                <a:gd name="T34" fmla="*/ 587 w 1147"/>
                <a:gd name="T35" fmla="*/ 1073 h 2120"/>
                <a:gd name="T36" fmla="*/ 587 w 1147"/>
                <a:gd name="T37" fmla="*/ 1987 h 2120"/>
                <a:gd name="T38" fmla="*/ 720 w 1147"/>
                <a:gd name="T39" fmla="*/ 2119 h 2120"/>
                <a:gd name="T40" fmla="*/ 853 w 1147"/>
                <a:gd name="T41" fmla="*/ 1987 h 2120"/>
                <a:gd name="T42" fmla="*/ 853 w 1147"/>
                <a:gd name="T43" fmla="*/ 1073 h 2120"/>
                <a:gd name="T44" fmla="*/ 853 w 1147"/>
                <a:gd name="T45" fmla="*/ 1055 h 2120"/>
                <a:gd name="T46" fmla="*/ 853 w 1147"/>
                <a:gd name="T47" fmla="*/ 247 h 2120"/>
                <a:gd name="T48" fmla="*/ 880 w 1147"/>
                <a:gd name="T49" fmla="*/ 247 h 2120"/>
                <a:gd name="T50" fmla="*/ 880 w 1147"/>
                <a:gd name="T51" fmla="*/ 1063 h 2120"/>
                <a:gd name="T52" fmla="*/ 1013 w 1147"/>
                <a:gd name="T53" fmla="*/ 1188 h 2120"/>
                <a:gd name="T54" fmla="*/ 1146 w 1147"/>
                <a:gd name="T55" fmla="*/ 1063 h 2120"/>
                <a:gd name="T56" fmla="*/ 1146 w 1147"/>
                <a:gd name="T57" fmla="*/ 123 h 2120"/>
                <a:gd name="T58" fmla="*/ 1013 w 1147"/>
                <a:gd name="T59" fmla="*/ 0 h 2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147" h="2120">
                  <a:moveTo>
                    <a:pt x="1013" y="0"/>
                  </a:moveTo>
                  <a:lnTo>
                    <a:pt x="1013" y="0"/>
                  </a:lnTo>
                  <a:cubicBezTo>
                    <a:pt x="853" y="0"/>
                    <a:pt x="853" y="0"/>
                    <a:pt x="853" y="0"/>
                  </a:cubicBezTo>
                  <a:cubicBezTo>
                    <a:pt x="294" y="0"/>
                    <a:pt x="294" y="0"/>
                    <a:pt x="294" y="0"/>
                  </a:cubicBezTo>
                  <a:cubicBezTo>
                    <a:pt x="135" y="0"/>
                    <a:pt x="135" y="0"/>
                    <a:pt x="135" y="0"/>
                  </a:cubicBezTo>
                  <a:cubicBezTo>
                    <a:pt x="54" y="0"/>
                    <a:pt x="0" y="52"/>
                    <a:pt x="0" y="123"/>
                  </a:cubicBezTo>
                  <a:cubicBezTo>
                    <a:pt x="0" y="1063"/>
                    <a:pt x="0" y="1063"/>
                    <a:pt x="0" y="1063"/>
                  </a:cubicBezTo>
                  <a:cubicBezTo>
                    <a:pt x="0" y="1135"/>
                    <a:pt x="54" y="1188"/>
                    <a:pt x="135" y="1188"/>
                  </a:cubicBezTo>
                  <a:cubicBezTo>
                    <a:pt x="205" y="1188"/>
                    <a:pt x="259" y="1135"/>
                    <a:pt x="259" y="1063"/>
                  </a:cubicBezTo>
                  <a:cubicBezTo>
                    <a:pt x="259" y="247"/>
                    <a:pt x="259" y="247"/>
                    <a:pt x="259" y="247"/>
                  </a:cubicBezTo>
                  <a:cubicBezTo>
                    <a:pt x="294" y="247"/>
                    <a:pt x="294" y="247"/>
                    <a:pt x="294" y="247"/>
                  </a:cubicBezTo>
                  <a:cubicBezTo>
                    <a:pt x="294" y="1055"/>
                    <a:pt x="294" y="1055"/>
                    <a:pt x="294" y="1055"/>
                  </a:cubicBezTo>
                  <a:cubicBezTo>
                    <a:pt x="294" y="1073"/>
                    <a:pt x="294" y="1073"/>
                    <a:pt x="294" y="1073"/>
                  </a:cubicBezTo>
                  <a:cubicBezTo>
                    <a:pt x="294" y="1987"/>
                    <a:pt x="294" y="1987"/>
                    <a:pt x="294" y="1987"/>
                  </a:cubicBezTo>
                  <a:cubicBezTo>
                    <a:pt x="294" y="2057"/>
                    <a:pt x="355" y="2119"/>
                    <a:pt x="427" y="2119"/>
                  </a:cubicBezTo>
                  <a:cubicBezTo>
                    <a:pt x="498" y="2119"/>
                    <a:pt x="560" y="2057"/>
                    <a:pt x="560" y="1987"/>
                  </a:cubicBezTo>
                  <a:cubicBezTo>
                    <a:pt x="560" y="1073"/>
                    <a:pt x="560" y="1073"/>
                    <a:pt x="560" y="1073"/>
                  </a:cubicBezTo>
                  <a:cubicBezTo>
                    <a:pt x="587" y="1073"/>
                    <a:pt x="587" y="1073"/>
                    <a:pt x="587" y="1073"/>
                  </a:cubicBezTo>
                  <a:cubicBezTo>
                    <a:pt x="587" y="1987"/>
                    <a:pt x="587" y="1987"/>
                    <a:pt x="587" y="1987"/>
                  </a:cubicBezTo>
                  <a:cubicBezTo>
                    <a:pt x="587" y="2057"/>
                    <a:pt x="649" y="2119"/>
                    <a:pt x="720" y="2119"/>
                  </a:cubicBezTo>
                  <a:cubicBezTo>
                    <a:pt x="791" y="2119"/>
                    <a:pt x="853" y="2057"/>
                    <a:pt x="853" y="1987"/>
                  </a:cubicBezTo>
                  <a:cubicBezTo>
                    <a:pt x="853" y="1073"/>
                    <a:pt x="853" y="1073"/>
                    <a:pt x="853" y="1073"/>
                  </a:cubicBezTo>
                  <a:cubicBezTo>
                    <a:pt x="853" y="1055"/>
                    <a:pt x="853" y="1055"/>
                    <a:pt x="853" y="1055"/>
                  </a:cubicBezTo>
                  <a:cubicBezTo>
                    <a:pt x="853" y="247"/>
                    <a:pt x="853" y="247"/>
                    <a:pt x="853" y="247"/>
                  </a:cubicBezTo>
                  <a:cubicBezTo>
                    <a:pt x="880" y="247"/>
                    <a:pt x="880" y="247"/>
                    <a:pt x="880" y="247"/>
                  </a:cubicBezTo>
                  <a:cubicBezTo>
                    <a:pt x="880" y="1063"/>
                    <a:pt x="880" y="1063"/>
                    <a:pt x="880" y="1063"/>
                  </a:cubicBezTo>
                  <a:cubicBezTo>
                    <a:pt x="880" y="1135"/>
                    <a:pt x="941" y="1188"/>
                    <a:pt x="1013" y="1188"/>
                  </a:cubicBezTo>
                  <a:cubicBezTo>
                    <a:pt x="1083" y="1188"/>
                    <a:pt x="1146" y="1135"/>
                    <a:pt x="1146" y="1063"/>
                  </a:cubicBezTo>
                  <a:cubicBezTo>
                    <a:pt x="1146" y="123"/>
                    <a:pt x="1146" y="123"/>
                    <a:pt x="1146" y="123"/>
                  </a:cubicBezTo>
                  <a:cubicBezTo>
                    <a:pt x="1146" y="52"/>
                    <a:pt x="1083" y="0"/>
                    <a:pt x="1013"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25" name="Freeform 145"/>
            <p:cNvSpPr>
              <a:spLocks noChangeArrowheads="1"/>
            </p:cNvSpPr>
            <p:nvPr/>
          </p:nvSpPr>
          <p:spPr bwMode="auto">
            <a:xfrm>
              <a:off x="7905065" y="3958584"/>
              <a:ext cx="450843" cy="450873"/>
            </a:xfrm>
            <a:custGeom>
              <a:avLst/>
              <a:gdLst>
                <a:gd name="T0" fmla="*/ 0 w 595"/>
                <a:gd name="T1" fmla="*/ 294 h 597"/>
                <a:gd name="T2" fmla="*/ 0 w 595"/>
                <a:gd name="T3" fmla="*/ 294 h 597"/>
                <a:gd name="T4" fmla="*/ 293 w 595"/>
                <a:gd name="T5" fmla="*/ 0 h 597"/>
                <a:gd name="T6" fmla="*/ 594 w 595"/>
                <a:gd name="T7" fmla="*/ 294 h 597"/>
                <a:gd name="T8" fmla="*/ 293 w 595"/>
                <a:gd name="T9" fmla="*/ 596 h 597"/>
                <a:gd name="T10" fmla="*/ 0 w 595"/>
                <a:gd name="T11" fmla="*/ 294 h 597"/>
              </a:gdLst>
              <a:ahLst/>
              <a:cxnLst>
                <a:cxn ang="0">
                  <a:pos x="T0" y="T1"/>
                </a:cxn>
                <a:cxn ang="0">
                  <a:pos x="T2" y="T3"/>
                </a:cxn>
                <a:cxn ang="0">
                  <a:pos x="T4" y="T5"/>
                </a:cxn>
                <a:cxn ang="0">
                  <a:pos x="T6" y="T7"/>
                </a:cxn>
                <a:cxn ang="0">
                  <a:pos x="T8" y="T9"/>
                </a:cxn>
                <a:cxn ang="0">
                  <a:pos x="T10" y="T11"/>
                </a:cxn>
              </a:cxnLst>
              <a:rect l="0" t="0" r="r" b="b"/>
              <a:pathLst>
                <a:path w="595" h="597">
                  <a:moveTo>
                    <a:pt x="0" y="294"/>
                  </a:moveTo>
                  <a:lnTo>
                    <a:pt x="0" y="294"/>
                  </a:lnTo>
                  <a:cubicBezTo>
                    <a:pt x="0" y="135"/>
                    <a:pt x="133" y="0"/>
                    <a:pt x="293" y="0"/>
                  </a:cubicBezTo>
                  <a:cubicBezTo>
                    <a:pt x="461" y="0"/>
                    <a:pt x="594" y="135"/>
                    <a:pt x="594" y="294"/>
                  </a:cubicBezTo>
                  <a:cubicBezTo>
                    <a:pt x="594" y="463"/>
                    <a:pt x="461" y="596"/>
                    <a:pt x="293" y="596"/>
                  </a:cubicBezTo>
                  <a:cubicBezTo>
                    <a:pt x="133" y="596"/>
                    <a:pt x="0" y="463"/>
                    <a:pt x="0" y="294"/>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39" name="Group 38"/>
          <p:cNvGrpSpPr/>
          <p:nvPr/>
        </p:nvGrpSpPr>
        <p:grpSpPr>
          <a:xfrm>
            <a:off x="3751615" y="3093401"/>
            <a:ext cx="580377" cy="1117088"/>
            <a:chOff x="7477774" y="6532596"/>
            <a:chExt cx="1160753" cy="2234175"/>
          </a:xfrm>
          <a:solidFill>
            <a:srgbClr val="9FE7FF"/>
          </a:solidFill>
        </p:grpSpPr>
        <p:sp>
          <p:nvSpPr>
            <p:cNvPr id="234" name="Freeform 154"/>
            <p:cNvSpPr>
              <a:spLocks noChangeArrowheads="1"/>
            </p:cNvSpPr>
            <p:nvPr/>
          </p:nvSpPr>
          <p:spPr bwMode="auto">
            <a:xfrm>
              <a:off x="7477774" y="6828692"/>
              <a:ext cx="1160753" cy="1938079"/>
            </a:xfrm>
            <a:custGeom>
              <a:avLst/>
              <a:gdLst>
                <a:gd name="T0" fmla="*/ 1508 w 1527"/>
                <a:gd name="T1" fmla="*/ 1127 h 2546"/>
                <a:gd name="T2" fmla="*/ 1508 w 1527"/>
                <a:gd name="T3" fmla="*/ 1127 h 2546"/>
                <a:gd name="T4" fmla="*/ 1074 w 1527"/>
                <a:gd name="T5" fmla="*/ 212 h 2546"/>
                <a:gd name="T6" fmla="*/ 355 w 1527"/>
                <a:gd name="T7" fmla="*/ 274 h 2546"/>
                <a:gd name="T8" fmla="*/ 27 w 1527"/>
                <a:gd name="T9" fmla="*/ 1144 h 2546"/>
                <a:gd name="T10" fmla="*/ 275 w 1527"/>
                <a:gd name="T11" fmla="*/ 1144 h 2546"/>
                <a:gd name="T12" fmla="*/ 505 w 1527"/>
                <a:gd name="T13" fmla="*/ 506 h 2546"/>
                <a:gd name="T14" fmla="*/ 480 w 1527"/>
                <a:gd name="T15" fmla="*/ 780 h 2546"/>
                <a:gd name="T16" fmla="*/ 196 w 1527"/>
                <a:gd name="T17" fmla="*/ 1675 h 2546"/>
                <a:gd name="T18" fmla="*/ 426 w 1527"/>
                <a:gd name="T19" fmla="*/ 1675 h 2546"/>
                <a:gd name="T20" fmla="*/ 426 w 1527"/>
                <a:gd name="T21" fmla="*/ 2377 h 2546"/>
                <a:gd name="T22" fmla="*/ 559 w 1527"/>
                <a:gd name="T23" fmla="*/ 2518 h 2546"/>
                <a:gd name="T24" fmla="*/ 700 w 1527"/>
                <a:gd name="T25" fmla="*/ 2377 h 2546"/>
                <a:gd name="T26" fmla="*/ 700 w 1527"/>
                <a:gd name="T27" fmla="*/ 1675 h 2546"/>
                <a:gd name="T28" fmla="*/ 825 w 1527"/>
                <a:gd name="T29" fmla="*/ 1675 h 2546"/>
                <a:gd name="T30" fmla="*/ 825 w 1527"/>
                <a:gd name="T31" fmla="*/ 2385 h 2546"/>
                <a:gd name="T32" fmla="*/ 1082 w 1527"/>
                <a:gd name="T33" fmla="*/ 2385 h 2546"/>
                <a:gd name="T34" fmla="*/ 1082 w 1527"/>
                <a:gd name="T35" fmla="*/ 1675 h 2546"/>
                <a:gd name="T36" fmla="*/ 1323 w 1527"/>
                <a:gd name="T37" fmla="*/ 1675 h 2546"/>
                <a:gd name="T38" fmla="*/ 1091 w 1527"/>
                <a:gd name="T39" fmla="*/ 780 h 2546"/>
                <a:gd name="T40" fmla="*/ 1038 w 1527"/>
                <a:gd name="T41" fmla="*/ 514 h 2546"/>
                <a:gd name="T42" fmla="*/ 1250 w 1527"/>
                <a:gd name="T43" fmla="*/ 1127 h 2546"/>
                <a:gd name="T44" fmla="*/ 1508 w 1527"/>
                <a:gd name="T45" fmla="*/ 1127 h 2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7" h="2546">
                  <a:moveTo>
                    <a:pt x="1508" y="1127"/>
                  </a:moveTo>
                  <a:lnTo>
                    <a:pt x="1508" y="1127"/>
                  </a:lnTo>
                  <a:cubicBezTo>
                    <a:pt x="1437" y="363"/>
                    <a:pt x="1074" y="212"/>
                    <a:pt x="1074" y="212"/>
                  </a:cubicBezTo>
                  <a:cubicBezTo>
                    <a:pt x="1074" y="212"/>
                    <a:pt x="727" y="0"/>
                    <a:pt x="355" y="274"/>
                  </a:cubicBezTo>
                  <a:cubicBezTo>
                    <a:pt x="115" y="488"/>
                    <a:pt x="63" y="824"/>
                    <a:pt x="27" y="1144"/>
                  </a:cubicBezTo>
                  <a:cubicBezTo>
                    <a:pt x="0" y="1312"/>
                    <a:pt x="258" y="1303"/>
                    <a:pt x="275" y="1144"/>
                  </a:cubicBezTo>
                  <a:cubicBezTo>
                    <a:pt x="302" y="957"/>
                    <a:pt x="408" y="674"/>
                    <a:pt x="505" y="506"/>
                  </a:cubicBezTo>
                  <a:cubicBezTo>
                    <a:pt x="480" y="780"/>
                    <a:pt x="480" y="780"/>
                    <a:pt x="480" y="780"/>
                  </a:cubicBezTo>
                  <a:cubicBezTo>
                    <a:pt x="196" y="1675"/>
                    <a:pt x="196" y="1675"/>
                    <a:pt x="196" y="1675"/>
                  </a:cubicBezTo>
                  <a:cubicBezTo>
                    <a:pt x="426" y="1675"/>
                    <a:pt x="426" y="1675"/>
                    <a:pt x="426" y="1675"/>
                  </a:cubicBezTo>
                  <a:cubicBezTo>
                    <a:pt x="426" y="2377"/>
                    <a:pt x="426" y="2377"/>
                    <a:pt x="426" y="2377"/>
                  </a:cubicBezTo>
                  <a:cubicBezTo>
                    <a:pt x="426" y="2457"/>
                    <a:pt x="480" y="2518"/>
                    <a:pt x="559" y="2518"/>
                  </a:cubicBezTo>
                  <a:cubicBezTo>
                    <a:pt x="638" y="2518"/>
                    <a:pt x="700" y="2457"/>
                    <a:pt x="700" y="2377"/>
                  </a:cubicBezTo>
                  <a:cubicBezTo>
                    <a:pt x="700" y="1675"/>
                    <a:pt x="700" y="1675"/>
                    <a:pt x="700" y="1675"/>
                  </a:cubicBezTo>
                  <a:cubicBezTo>
                    <a:pt x="825" y="1675"/>
                    <a:pt x="825" y="1675"/>
                    <a:pt x="825" y="1675"/>
                  </a:cubicBezTo>
                  <a:cubicBezTo>
                    <a:pt x="825" y="1907"/>
                    <a:pt x="825" y="2146"/>
                    <a:pt x="825" y="2385"/>
                  </a:cubicBezTo>
                  <a:cubicBezTo>
                    <a:pt x="825" y="2545"/>
                    <a:pt x="1082" y="2545"/>
                    <a:pt x="1082" y="2385"/>
                  </a:cubicBezTo>
                  <a:cubicBezTo>
                    <a:pt x="1082" y="2146"/>
                    <a:pt x="1082" y="1907"/>
                    <a:pt x="1082" y="1675"/>
                  </a:cubicBezTo>
                  <a:cubicBezTo>
                    <a:pt x="1323" y="1675"/>
                    <a:pt x="1323" y="1675"/>
                    <a:pt x="1323" y="1675"/>
                  </a:cubicBezTo>
                  <a:cubicBezTo>
                    <a:pt x="1091" y="780"/>
                    <a:pt x="1091" y="780"/>
                    <a:pt x="1091" y="780"/>
                  </a:cubicBezTo>
                  <a:cubicBezTo>
                    <a:pt x="1091" y="691"/>
                    <a:pt x="1038" y="567"/>
                    <a:pt x="1038" y="514"/>
                  </a:cubicBezTo>
                  <a:cubicBezTo>
                    <a:pt x="1144" y="683"/>
                    <a:pt x="1234" y="932"/>
                    <a:pt x="1250" y="1127"/>
                  </a:cubicBezTo>
                  <a:cubicBezTo>
                    <a:pt x="1269" y="1295"/>
                    <a:pt x="1526" y="1295"/>
                    <a:pt x="1508" y="112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35" name="Freeform 155"/>
            <p:cNvSpPr>
              <a:spLocks noChangeArrowheads="1"/>
            </p:cNvSpPr>
            <p:nvPr/>
          </p:nvSpPr>
          <p:spPr bwMode="auto">
            <a:xfrm>
              <a:off x="7878150" y="6532596"/>
              <a:ext cx="370096" cy="370119"/>
            </a:xfrm>
            <a:custGeom>
              <a:avLst/>
              <a:gdLst>
                <a:gd name="T0" fmla="*/ 239 w 488"/>
                <a:gd name="T1" fmla="*/ 0 h 489"/>
                <a:gd name="T2" fmla="*/ 239 w 488"/>
                <a:gd name="T3" fmla="*/ 0 h 489"/>
                <a:gd name="T4" fmla="*/ 487 w 488"/>
                <a:gd name="T5" fmla="*/ 239 h 489"/>
                <a:gd name="T6" fmla="*/ 239 w 488"/>
                <a:gd name="T7" fmla="*/ 488 h 489"/>
                <a:gd name="T8" fmla="*/ 0 w 488"/>
                <a:gd name="T9" fmla="*/ 239 h 489"/>
                <a:gd name="T10" fmla="*/ 239 w 488"/>
                <a:gd name="T11" fmla="*/ 0 h 489"/>
              </a:gdLst>
              <a:ahLst/>
              <a:cxnLst>
                <a:cxn ang="0">
                  <a:pos x="T0" y="T1"/>
                </a:cxn>
                <a:cxn ang="0">
                  <a:pos x="T2" y="T3"/>
                </a:cxn>
                <a:cxn ang="0">
                  <a:pos x="T4" y="T5"/>
                </a:cxn>
                <a:cxn ang="0">
                  <a:pos x="T6" y="T7"/>
                </a:cxn>
                <a:cxn ang="0">
                  <a:pos x="T8" y="T9"/>
                </a:cxn>
                <a:cxn ang="0">
                  <a:pos x="T10" y="T11"/>
                </a:cxn>
              </a:cxnLst>
              <a:rect l="0" t="0" r="r" b="b"/>
              <a:pathLst>
                <a:path w="488" h="489">
                  <a:moveTo>
                    <a:pt x="239" y="0"/>
                  </a:moveTo>
                  <a:lnTo>
                    <a:pt x="239" y="0"/>
                  </a:lnTo>
                  <a:cubicBezTo>
                    <a:pt x="381" y="0"/>
                    <a:pt x="487" y="106"/>
                    <a:pt x="487" y="239"/>
                  </a:cubicBezTo>
                  <a:cubicBezTo>
                    <a:pt x="487" y="382"/>
                    <a:pt x="381" y="488"/>
                    <a:pt x="239" y="488"/>
                  </a:cubicBezTo>
                  <a:cubicBezTo>
                    <a:pt x="106" y="488"/>
                    <a:pt x="0" y="382"/>
                    <a:pt x="0" y="239"/>
                  </a:cubicBezTo>
                  <a:cubicBezTo>
                    <a:pt x="0" y="106"/>
                    <a:pt x="106" y="0"/>
                    <a:pt x="239" y="0"/>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sp>
        <p:nvSpPr>
          <p:cNvPr id="236" name="Freeform 156"/>
          <p:cNvSpPr>
            <a:spLocks noChangeArrowheads="1"/>
          </p:cNvSpPr>
          <p:nvPr/>
        </p:nvSpPr>
        <p:spPr bwMode="auto">
          <a:xfrm>
            <a:off x="4431507" y="3360738"/>
            <a:ext cx="664369" cy="228600"/>
          </a:xfrm>
          <a:custGeom>
            <a:avLst/>
            <a:gdLst>
              <a:gd name="T0" fmla="*/ 1328218 w 1747"/>
              <a:gd name="T1" fmla="*/ 0 h 603"/>
              <a:gd name="T2" fmla="*/ 0 w 1747"/>
              <a:gd name="T3" fmla="*/ 0 h 603"/>
              <a:gd name="T4" fmla="*/ 0 w 1747"/>
              <a:gd name="T5" fmla="*/ 456843 h 603"/>
              <a:gd name="T6" fmla="*/ 1328218 w 1747"/>
              <a:gd name="T7" fmla="*/ 456843 h 603"/>
              <a:gd name="T8" fmla="*/ 1328218 w 1747"/>
              <a:gd name="T9" fmla="*/ 0 h 60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47" h="603">
                <a:moveTo>
                  <a:pt x="1746" y="0"/>
                </a:moveTo>
                <a:lnTo>
                  <a:pt x="0" y="0"/>
                </a:lnTo>
                <a:lnTo>
                  <a:pt x="0" y="602"/>
                </a:lnTo>
                <a:lnTo>
                  <a:pt x="1746" y="602"/>
                </a:lnTo>
                <a:lnTo>
                  <a:pt x="1746" y="0"/>
                </a:lnTo>
              </a:path>
            </a:pathLst>
          </a:custGeom>
          <a:solidFill>
            <a:srgbClr val="FCD6B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37" name="Freeform 157"/>
          <p:cNvSpPr>
            <a:spLocks noChangeArrowheads="1"/>
          </p:cNvSpPr>
          <p:nvPr/>
        </p:nvSpPr>
        <p:spPr bwMode="auto">
          <a:xfrm>
            <a:off x="4431507" y="3360738"/>
            <a:ext cx="664369" cy="228600"/>
          </a:xfrm>
          <a:custGeom>
            <a:avLst/>
            <a:gdLst>
              <a:gd name="T0" fmla="*/ 1746 w 1747"/>
              <a:gd name="T1" fmla="*/ 0 h 603"/>
              <a:gd name="T2" fmla="*/ 0 w 1747"/>
              <a:gd name="T3" fmla="*/ 0 h 603"/>
              <a:gd name="T4" fmla="*/ 0 w 1747"/>
              <a:gd name="T5" fmla="*/ 602 h 603"/>
              <a:gd name="T6" fmla="*/ 1746 w 1747"/>
              <a:gd name="T7" fmla="*/ 602 h 603"/>
              <a:gd name="T8" fmla="*/ 1746 w 1747"/>
              <a:gd name="T9" fmla="*/ 0 h 603"/>
            </a:gdLst>
            <a:ahLst/>
            <a:cxnLst>
              <a:cxn ang="0">
                <a:pos x="T0" y="T1"/>
              </a:cxn>
              <a:cxn ang="0">
                <a:pos x="T2" y="T3"/>
              </a:cxn>
              <a:cxn ang="0">
                <a:pos x="T4" y="T5"/>
              </a:cxn>
              <a:cxn ang="0">
                <a:pos x="T6" y="T7"/>
              </a:cxn>
              <a:cxn ang="0">
                <a:pos x="T8" y="T9"/>
              </a:cxn>
            </a:cxnLst>
            <a:rect l="0" t="0" r="r" b="b"/>
            <a:pathLst>
              <a:path w="1747" h="603">
                <a:moveTo>
                  <a:pt x="1746" y="0"/>
                </a:moveTo>
                <a:lnTo>
                  <a:pt x="0" y="0"/>
                </a:lnTo>
                <a:lnTo>
                  <a:pt x="0" y="602"/>
                </a:lnTo>
                <a:lnTo>
                  <a:pt x="1746" y="602"/>
                </a:lnTo>
                <a:lnTo>
                  <a:pt x="1746" y="0"/>
                </a:lnTo>
              </a:path>
            </a:pathLst>
          </a:custGeom>
          <a:solidFill>
            <a:schemeClr val="bg1">
              <a:lumMod val="75000"/>
            </a:schemeClr>
          </a:solidFill>
          <a:ln>
            <a:noFill/>
          </a:ln>
          <a:effectLst/>
        </p:spPr>
        <p:txBody>
          <a:bodyPr wrap="none" anchor="ctr"/>
          <a:lstStyle/>
          <a:p>
            <a:pPr defTabSz="914217">
              <a:defRPr/>
            </a:pPr>
            <a:endParaRPr lang="en-US" sz="900">
              <a:latin typeface="Calibri Light"/>
            </a:endParaRPr>
          </a:p>
        </p:txBody>
      </p:sp>
      <p:sp>
        <p:nvSpPr>
          <p:cNvPr id="238" name="Freeform 158"/>
          <p:cNvSpPr>
            <a:spLocks noChangeArrowheads="1"/>
          </p:cNvSpPr>
          <p:nvPr/>
        </p:nvSpPr>
        <p:spPr bwMode="auto">
          <a:xfrm>
            <a:off x="4431507" y="3641725"/>
            <a:ext cx="1035844" cy="232569"/>
          </a:xfrm>
          <a:custGeom>
            <a:avLst/>
            <a:gdLst>
              <a:gd name="T0" fmla="*/ 2071771 w 2723"/>
              <a:gd name="T1" fmla="*/ 0 h 613"/>
              <a:gd name="T2" fmla="*/ 0 w 2723"/>
              <a:gd name="T3" fmla="*/ 0 h 613"/>
              <a:gd name="T4" fmla="*/ 0 w 2723"/>
              <a:gd name="T5" fmla="*/ 463574 h 613"/>
              <a:gd name="T6" fmla="*/ 2071771 w 2723"/>
              <a:gd name="T7" fmla="*/ 463574 h 613"/>
              <a:gd name="T8" fmla="*/ 2071771 w 2723"/>
              <a:gd name="T9" fmla="*/ 0 h 6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723" h="613">
                <a:moveTo>
                  <a:pt x="2722" y="0"/>
                </a:moveTo>
                <a:lnTo>
                  <a:pt x="0" y="0"/>
                </a:lnTo>
                <a:lnTo>
                  <a:pt x="0" y="612"/>
                </a:lnTo>
                <a:lnTo>
                  <a:pt x="2722" y="612"/>
                </a:lnTo>
                <a:lnTo>
                  <a:pt x="2722" y="0"/>
                </a:lnTo>
              </a:path>
            </a:pathLst>
          </a:custGeom>
          <a:solidFill>
            <a:srgbClr val="F8B27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39" name="Freeform 159"/>
          <p:cNvSpPr>
            <a:spLocks noChangeArrowheads="1"/>
          </p:cNvSpPr>
          <p:nvPr/>
        </p:nvSpPr>
        <p:spPr bwMode="auto">
          <a:xfrm>
            <a:off x="4431507" y="3641725"/>
            <a:ext cx="1035844" cy="232569"/>
          </a:xfrm>
          <a:custGeom>
            <a:avLst/>
            <a:gdLst>
              <a:gd name="T0" fmla="*/ 2722 w 2723"/>
              <a:gd name="T1" fmla="*/ 0 h 613"/>
              <a:gd name="T2" fmla="*/ 0 w 2723"/>
              <a:gd name="T3" fmla="*/ 0 h 613"/>
              <a:gd name="T4" fmla="*/ 0 w 2723"/>
              <a:gd name="T5" fmla="*/ 612 h 613"/>
              <a:gd name="T6" fmla="*/ 2722 w 2723"/>
              <a:gd name="T7" fmla="*/ 612 h 613"/>
              <a:gd name="T8" fmla="*/ 2722 w 2723"/>
              <a:gd name="T9" fmla="*/ 0 h 613"/>
            </a:gdLst>
            <a:ahLst/>
            <a:cxnLst>
              <a:cxn ang="0">
                <a:pos x="T0" y="T1"/>
              </a:cxn>
              <a:cxn ang="0">
                <a:pos x="T2" y="T3"/>
              </a:cxn>
              <a:cxn ang="0">
                <a:pos x="T4" y="T5"/>
              </a:cxn>
              <a:cxn ang="0">
                <a:pos x="T6" y="T7"/>
              </a:cxn>
              <a:cxn ang="0">
                <a:pos x="T8" y="T9"/>
              </a:cxn>
            </a:cxnLst>
            <a:rect l="0" t="0" r="r" b="b"/>
            <a:pathLst>
              <a:path w="2723" h="613">
                <a:moveTo>
                  <a:pt x="2722" y="0"/>
                </a:moveTo>
                <a:lnTo>
                  <a:pt x="0" y="0"/>
                </a:lnTo>
                <a:lnTo>
                  <a:pt x="0" y="612"/>
                </a:lnTo>
                <a:lnTo>
                  <a:pt x="2722" y="612"/>
                </a:lnTo>
                <a:lnTo>
                  <a:pt x="2722" y="0"/>
                </a:lnTo>
              </a:path>
            </a:pathLst>
          </a:custGeom>
          <a:solidFill>
            <a:schemeClr val="bg1">
              <a:lumMod val="50000"/>
            </a:schemeClr>
          </a:solidFill>
          <a:ln>
            <a:noFill/>
          </a:ln>
          <a:effectLst/>
        </p:spPr>
        <p:txBody>
          <a:bodyPr wrap="none" anchor="ctr"/>
          <a:lstStyle/>
          <a:p>
            <a:pPr defTabSz="914217">
              <a:defRPr/>
            </a:pPr>
            <a:endParaRPr lang="en-US" sz="900">
              <a:latin typeface="Calibri Light"/>
            </a:endParaRPr>
          </a:p>
        </p:txBody>
      </p:sp>
      <p:sp>
        <p:nvSpPr>
          <p:cNvPr id="65587" name="Freeform 160"/>
          <p:cNvSpPr>
            <a:spLocks noChangeArrowheads="1"/>
          </p:cNvSpPr>
          <p:nvPr/>
        </p:nvSpPr>
        <p:spPr bwMode="auto">
          <a:xfrm>
            <a:off x="4418013" y="3922713"/>
            <a:ext cx="885032" cy="232569"/>
          </a:xfrm>
          <a:custGeom>
            <a:avLst/>
            <a:gdLst>
              <a:gd name="T0" fmla="*/ 1768968 w 2325"/>
              <a:gd name="T1" fmla="*/ 463574 h 613"/>
              <a:gd name="T2" fmla="*/ 0 w 2325"/>
              <a:gd name="T3" fmla="*/ 463574 h 613"/>
              <a:gd name="T4" fmla="*/ 0 w 2325"/>
              <a:gd name="T5" fmla="*/ 0 h 613"/>
              <a:gd name="T6" fmla="*/ 1768968 w 2325"/>
              <a:gd name="T7" fmla="*/ 0 h 613"/>
              <a:gd name="T8" fmla="*/ 1768968 w 2325"/>
              <a:gd name="T9" fmla="*/ 463574 h 6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325" h="613">
                <a:moveTo>
                  <a:pt x="2324" y="612"/>
                </a:moveTo>
                <a:lnTo>
                  <a:pt x="0" y="612"/>
                </a:lnTo>
                <a:lnTo>
                  <a:pt x="0" y="0"/>
                </a:lnTo>
                <a:lnTo>
                  <a:pt x="2324" y="0"/>
                </a:lnTo>
                <a:lnTo>
                  <a:pt x="2324" y="612"/>
                </a:lnTo>
              </a:path>
            </a:pathLst>
          </a:custGeom>
          <a:solidFill>
            <a:srgbClr val="9FE7FF"/>
          </a:solidFill>
          <a:ln>
            <a:noFill/>
          </a:ln>
        </p:spPr>
        <p:txBody>
          <a:bodyPr wrap="none" anchor="ctr"/>
          <a:lstStyle/>
          <a:p>
            <a:endParaRPr lang="es-MX" sz="900"/>
          </a:p>
        </p:txBody>
      </p:sp>
      <p:sp>
        <p:nvSpPr>
          <p:cNvPr id="65588" name="Freeform 169"/>
          <p:cNvSpPr>
            <a:spLocks noChangeArrowheads="1"/>
          </p:cNvSpPr>
          <p:nvPr/>
        </p:nvSpPr>
        <p:spPr bwMode="auto">
          <a:xfrm>
            <a:off x="1119188" y="1776413"/>
            <a:ext cx="1874044" cy="1151732"/>
          </a:xfrm>
          <a:custGeom>
            <a:avLst/>
            <a:gdLst>
              <a:gd name="T0" fmla="*/ 1426777 w 4915"/>
              <a:gd name="T1" fmla="*/ 2304073 h 3026"/>
              <a:gd name="T2" fmla="*/ 1426777 w 4915"/>
              <a:gd name="T3" fmla="*/ 2304073 h 3026"/>
              <a:gd name="T4" fmla="*/ 1426777 w 4915"/>
              <a:gd name="T5" fmla="*/ 2304073 h 3026"/>
              <a:gd name="T6" fmla="*/ 1386361 w 4915"/>
              <a:gd name="T7" fmla="*/ 2262943 h 3026"/>
              <a:gd name="T8" fmla="*/ 1297902 w 4915"/>
              <a:gd name="T9" fmla="*/ 561356 h 3026"/>
              <a:gd name="T10" fmla="*/ 1210969 w 4915"/>
              <a:gd name="T11" fmla="*/ 1351977 h 3026"/>
              <a:gd name="T12" fmla="*/ 1169790 w 4915"/>
              <a:gd name="T13" fmla="*/ 1385491 h 3026"/>
              <a:gd name="T14" fmla="*/ 39654 w 4915"/>
              <a:gd name="T15" fmla="*/ 1385491 h 3026"/>
              <a:gd name="T16" fmla="*/ 0 w 4915"/>
              <a:gd name="T17" fmla="*/ 1344360 h 3026"/>
              <a:gd name="T18" fmla="*/ 39654 w 4915"/>
              <a:gd name="T19" fmla="*/ 1303991 h 3026"/>
              <a:gd name="T20" fmla="*/ 1135474 w 4915"/>
              <a:gd name="T21" fmla="*/ 1303991 h 3026"/>
              <a:gd name="T22" fmla="*/ 1271212 w 4915"/>
              <a:gd name="T23" fmla="*/ 33514 h 3026"/>
              <a:gd name="T24" fmla="*/ 1318492 w 4915"/>
              <a:gd name="T25" fmla="*/ 0 h 3026"/>
              <a:gd name="T26" fmla="*/ 1358146 w 4915"/>
              <a:gd name="T27" fmla="*/ 41131 h 3026"/>
              <a:gd name="T28" fmla="*/ 1446604 w 4915"/>
              <a:gd name="T29" fmla="*/ 1831072 h 3026"/>
              <a:gd name="T30" fmla="*/ 1562516 w 4915"/>
              <a:gd name="T31" fmla="*/ 1046544 h 3026"/>
              <a:gd name="T32" fmla="*/ 1602170 w 4915"/>
              <a:gd name="T33" fmla="*/ 1013792 h 3026"/>
              <a:gd name="T34" fmla="*/ 1643349 w 4915"/>
              <a:gd name="T35" fmla="*/ 1046544 h 3026"/>
              <a:gd name="T36" fmla="*/ 1750872 w 4915"/>
              <a:gd name="T37" fmla="*/ 1486032 h 3026"/>
              <a:gd name="T38" fmla="*/ 1859920 w 4915"/>
              <a:gd name="T39" fmla="*/ 439488 h 3026"/>
              <a:gd name="T40" fmla="*/ 1899574 w 4915"/>
              <a:gd name="T41" fmla="*/ 398357 h 3026"/>
              <a:gd name="T42" fmla="*/ 1947616 w 4915"/>
              <a:gd name="T43" fmla="*/ 439488 h 3026"/>
              <a:gd name="T44" fmla="*/ 2096318 w 4915"/>
              <a:gd name="T45" fmla="*/ 1438808 h 3026"/>
              <a:gd name="T46" fmla="*/ 2245020 w 4915"/>
              <a:gd name="T47" fmla="*/ 871359 h 3026"/>
              <a:gd name="T48" fmla="*/ 2292300 w 4915"/>
              <a:gd name="T49" fmla="*/ 844700 h 3026"/>
              <a:gd name="T50" fmla="*/ 2325853 w 4915"/>
              <a:gd name="T51" fmla="*/ 878975 h 3026"/>
              <a:gd name="T52" fmla="*/ 2373133 w 4915"/>
              <a:gd name="T53" fmla="*/ 1412149 h 3026"/>
              <a:gd name="T54" fmla="*/ 2455491 w 4915"/>
              <a:gd name="T55" fmla="*/ 715977 h 3026"/>
              <a:gd name="T56" fmla="*/ 2488281 w 4915"/>
              <a:gd name="T57" fmla="*/ 675608 h 3026"/>
              <a:gd name="T58" fmla="*/ 2536324 w 4915"/>
              <a:gd name="T59" fmla="*/ 709883 h 3026"/>
              <a:gd name="T60" fmla="*/ 2657573 w 4915"/>
              <a:gd name="T61" fmla="*/ 1344360 h 3026"/>
              <a:gd name="T62" fmla="*/ 3699250 w 4915"/>
              <a:gd name="T63" fmla="*/ 1344360 h 3026"/>
              <a:gd name="T64" fmla="*/ 3747292 w 4915"/>
              <a:gd name="T65" fmla="*/ 1385491 h 3026"/>
              <a:gd name="T66" fmla="*/ 3699250 w 4915"/>
              <a:gd name="T67" fmla="*/ 1425860 h 3026"/>
              <a:gd name="T68" fmla="*/ 2623257 w 4915"/>
              <a:gd name="T69" fmla="*/ 1425860 h 3026"/>
              <a:gd name="T70" fmla="*/ 2583603 w 4915"/>
              <a:gd name="T71" fmla="*/ 1391584 h 3026"/>
              <a:gd name="T72" fmla="*/ 2501245 w 4915"/>
              <a:gd name="T73" fmla="*/ 993227 h 3026"/>
              <a:gd name="T74" fmla="*/ 2414312 w 4915"/>
              <a:gd name="T75" fmla="*/ 1837165 h 3026"/>
              <a:gd name="T76" fmla="*/ 2367032 w 4915"/>
              <a:gd name="T77" fmla="*/ 1878296 h 3026"/>
              <a:gd name="T78" fmla="*/ 2367032 w 4915"/>
              <a:gd name="T79" fmla="*/ 1878296 h 3026"/>
              <a:gd name="T80" fmla="*/ 2325853 w 4915"/>
              <a:gd name="T81" fmla="*/ 1837165 h 3026"/>
              <a:gd name="T82" fmla="*/ 2265610 w 4915"/>
              <a:gd name="T83" fmla="*/ 1128806 h 3026"/>
              <a:gd name="T84" fmla="*/ 2130634 w 4915"/>
              <a:gd name="T85" fmla="*/ 1655124 h 3026"/>
              <a:gd name="T86" fmla="*/ 2083354 w 4915"/>
              <a:gd name="T87" fmla="*/ 1688638 h 3026"/>
              <a:gd name="T88" fmla="*/ 2042175 w 4915"/>
              <a:gd name="T89" fmla="*/ 1648269 h 3026"/>
              <a:gd name="T90" fmla="*/ 1914063 w 4915"/>
              <a:gd name="T91" fmla="*/ 770056 h 3026"/>
              <a:gd name="T92" fmla="*/ 1812640 w 4915"/>
              <a:gd name="T93" fmla="*/ 1729769 h 3026"/>
              <a:gd name="T94" fmla="*/ 1771461 w 4915"/>
              <a:gd name="T95" fmla="*/ 1770899 h 3026"/>
              <a:gd name="T96" fmla="*/ 1730282 w 4915"/>
              <a:gd name="T97" fmla="*/ 1736624 h 3026"/>
              <a:gd name="T98" fmla="*/ 1615896 w 4915"/>
              <a:gd name="T99" fmla="*/ 1269716 h 3026"/>
              <a:gd name="T100" fmla="*/ 1467194 w 4915"/>
              <a:gd name="T101" fmla="*/ 2262943 h 3026"/>
              <a:gd name="T102" fmla="*/ 1426777 w 4915"/>
              <a:gd name="T103" fmla="*/ 2304073 h 302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4915" h="3026">
                <a:moveTo>
                  <a:pt x="1871" y="3025"/>
                </a:moveTo>
                <a:lnTo>
                  <a:pt x="1871" y="3025"/>
                </a:lnTo>
                <a:cubicBezTo>
                  <a:pt x="1835" y="3016"/>
                  <a:pt x="1818" y="2998"/>
                  <a:pt x="1818" y="2971"/>
                </a:cubicBezTo>
                <a:cubicBezTo>
                  <a:pt x="1702" y="737"/>
                  <a:pt x="1702" y="737"/>
                  <a:pt x="1702" y="737"/>
                </a:cubicBezTo>
                <a:cubicBezTo>
                  <a:pt x="1588" y="1775"/>
                  <a:pt x="1588" y="1775"/>
                  <a:pt x="1588" y="1775"/>
                </a:cubicBezTo>
                <a:cubicBezTo>
                  <a:pt x="1588" y="1800"/>
                  <a:pt x="1561" y="1819"/>
                  <a:pt x="1534" y="1819"/>
                </a:cubicBezTo>
                <a:cubicBezTo>
                  <a:pt x="52" y="1819"/>
                  <a:pt x="52" y="1819"/>
                  <a:pt x="52" y="1819"/>
                </a:cubicBezTo>
                <a:cubicBezTo>
                  <a:pt x="27" y="1819"/>
                  <a:pt x="0" y="1792"/>
                  <a:pt x="0" y="1765"/>
                </a:cubicBezTo>
                <a:cubicBezTo>
                  <a:pt x="0" y="1729"/>
                  <a:pt x="27" y="1712"/>
                  <a:pt x="52" y="1712"/>
                </a:cubicBezTo>
                <a:cubicBezTo>
                  <a:pt x="1489" y="1712"/>
                  <a:pt x="1489" y="1712"/>
                  <a:pt x="1489" y="1712"/>
                </a:cubicBezTo>
                <a:cubicBezTo>
                  <a:pt x="1667" y="44"/>
                  <a:pt x="1667" y="44"/>
                  <a:pt x="1667" y="44"/>
                </a:cubicBezTo>
                <a:cubicBezTo>
                  <a:pt x="1675" y="18"/>
                  <a:pt x="1694" y="0"/>
                  <a:pt x="1729" y="0"/>
                </a:cubicBezTo>
                <a:cubicBezTo>
                  <a:pt x="1756" y="0"/>
                  <a:pt x="1773" y="27"/>
                  <a:pt x="1781" y="54"/>
                </a:cubicBezTo>
                <a:cubicBezTo>
                  <a:pt x="1897" y="2404"/>
                  <a:pt x="1897" y="2404"/>
                  <a:pt x="1897" y="2404"/>
                </a:cubicBezTo>
                <a:cubicBezTo>
                  <a:pt x="2049" y="1374"/>
                  <a:pt x="2049" y="1374"/>
                  <a:pt x="2049" y="1374"/>
                </a:cubicBezTo>
                <a:cubicBezTo>
                  <a:pt x="2049" y="1358"/>
                  <a:pt x="2074" y="1331"/>
                  <a:pt x="2101" y="1331"/>
                </a:cubicBezTo>
                <a:cubicBezTo>
                  <a:pt x="2128" y="1331"/>
                  <a:pt x="2146" y="1348"/>
                  <a:pt x="2155" y="1374"/>
                </a:cubicBezTo>
                <a:cubicBezTo>
                  <a:pt x="2296" y="1951"/>
                  <a:pt x="2296" y="1951"/>
                  <a:pt x="2296" y="1951"/>
                </a:cubicBezTo>
                <a:cubicBezTo>
                  <a:pt x="2439" y="577"/>
                  <a:pt x="2439" y="577"/>
                  <a:pt x="2439" y="577"/>
                </a:cubicBezTo>
                <a:cubicBezTo>
                  <a:pt x="2447" y="550"/>
                  <a:pt x="2464" y="523"/>
                  <a:pt x="2491" y="523"/>
                </a:cubicBezTo>
                <a:cubicBezTo>
                  <a:pt x="2518" y="523"/>
                  <a:pt x="2545" y="550"/>
                  <a:pt x="2554" y="577"/>
                </a:cubicBezTo>
                <a:cubicBezTo>
                  <a:pt x="2749" y="1889"/>
                  <a:pt x="2749" y="1889"/>
                  <a:pt x="2749" y="1889"/>
                </a:cubicBezTo>
                <a:cubicBezTo>
                  <a:pt x="2944" y="1144"/>
                  <a:pt x="2944" y="1144"/>
                  <a:pt x="2944" y="1144"/>
                </a:cubicBezTo>
                <a:cubicBezTo>
                  <a:pt x="2952" y="1127"/>
                  <a:pt x="2979" y="1109"/>
                  <a:pt x="3006" y="1109"/>
                </a:cubicBezTo>
                <a:cubicBezTo>
                  <a:pt x="3033" y="1109"/>
                  <a:pt x="3050" y="1127"/>
                  <a:pt x="3050" y="1154"/>
                </a:cubicBezTo>
                <a:cubicBezTo>
                  <a:pt x="3112" y="1854"/>
                  <a:pt x="3112" y="1854"/>
                  <a:pt x="3112" y="1854"/>
                </a:cubicBezTo>
                <a:cubicBezTo>
                  <a:pt x="3220" y="940"/>
                  <a:pt x="3220" y="940"/>
                  <a:pt x="3220" y="940"/>
                </a:cubicBezTo>
                <a:cubicBezTo>
                  <a:pt x="3220" y="913"/>
                  <a:pt x="3237" y="887"/>
                  <a:pt x="3263" y="887"/>
                </a:cubicBezTo>
                <a:cubicBezTo>
                  <a:pt x="3299" y="887"/>
                  <a:pt x="3317" y="905"/>
                  <a:pt x="3326" y="932"/>
                </a:cubicBezTo>
                <a:cubicBezTo>
                  <a:pt x="3485" y="1765"/>
                  <a:pt x="3485" y="1765"/>
                  <a:pt x="3485" y="1765"/>
                </a:cubicBezTo>
                <a:cubicBezTo>
                  <a:pt x="4851" y="1765"/>
                  <a:pt x="4851" y="1765"/>
                  <a:pt x="4851" y="1765"/>
                </a:cubicBezTo>
                <a:cubicBezTo>
                  <a:pt x="4887" y="1765"/>
                  <a:pt x="4914" y="1783"/>
                  <a:pt x="4914" y="1819"/>
                </a:cubicBezTo>
                <a:cubicBezTo>
                  <a:pt x="4914" y="1845"/>
                  <a:pt x="4887" y="1872"/>
                  <a:pt x="4851" y="1872"/>
                </a:cubicBezTo>
                <a:cubicBezTo>
                  <a:pt x="3440" y="1872"/>
                  <a:pt x="3440" y="1872"/>
                  <a:pt x="3440" y="1872"/>
                </a:cubicBezTo>
                <a:cubicBezTo>
                  <a:pt x="3415" y="1872"/>
                  <a:pt x="3396" y="1854"/>
                  <a:pt x="3388" y="1827"/>
                </a:cubicBezTo>
                <a:cubicBezTo>
                  <a:pt x="3280" y="1304"/>
                  <a:pt x="3280" y="1304"/>
                  <a:pt x="3280" y="1304"/>
                </a:cubicBezTo>
                <a:cubicBezTo>
                  <a:pt x="3166" y="2412"/>
                  <a:pt x="3166" y="2412"/>
                  <a:pt x="3166" y="2412"/>
                </a:cubicBezTo>
                <a:cubicBezTo>
                  <a:pt x="3157" y="2448"/>
                  <a:pt x="3139" y="2466"/>
                  <a:pt x="3104" y="2466"/>
                </a:cubicBezTo>
                <a:cubicBezTo>
                  <a:pt x="3077" y="2466"/>
                  <a:pt x="3060" y="2439"/>
                  <a:pt x="3050" y="2412"/>
                </a:cubicBezTo>
                <a:cubicBezTo>
                  <a:pt x="2971" y="1482"/>
                  <a:pt x="2971" y="1482"/>
                  <a:pt x="2971" y="1482"/>
                </a:cubicBezTo>
                <a:cubicBezTo>
                  <a:pt x="2794" y="2173"/>
                  <a:pt x="2794" y="2173"/>
                  <a:pt x="2794" y="2173"/>
                </a:cubicBezTo>
                <a:cubicBezTo>
                  <a:pt x="2784" y="2200"/>
                  <a:pt x="2759" y="2217"/>
                  <a:pt x="2732" y="2217"/>
                </a:cubicBezTo>
                <a:cubicBezTo>
                  <a:pt x="2705" y="2217"/>
                  <a:pt x="2686" y="2190"/>
                  <a:pt x="2678" y="2164"/>
                </a:cubicBezTo>
                <a:cubicBezTo>
                  <a:pt x="2510" y="1011"/>
                  <a:pt x="2510" y="1011"/>
                  <a:pt x="2510" y="1011"/>
                </a:cubicBezTo>
                <a:cubicBezTo>
                  <a:pt x="2377" y="2271"/>
                  <a:pt x="2377" y="2271"/>
                  <a:pt x="2377" y="2271"/>
                </a:cubicBezTo>
                <a:cubicBezTo>
                  <a:pt x="2377" y="2298"/>
                  <a:pt x="2350" y="2325"/>
                  <a:pt x="2323" y="2325"/>
                </a:cubicBezTo>
                <a:cubicBezTo>
                  <a:pt x="2296" y="2325"/>
                  <a:pt x="2279" y="2306"/>
                  <a:pt x="2269" y="2280"/>
                </a:cubicBezTo>
                <a:cubicBezTo>
                  <a:pt x="2119" y="1667"/>
                  <a:pt x="2119" y="1667"/>
                  <a:pt x="2119" y="1667"/>
                </a:cubicBezTo>
                <a:cubicBezTo>
                  <a:pt x="1924" y="2971"/>
                  <a:pt x="1924" y="2971"/>
                  <a:pt x="1924" y="2971"/>
                </a:cubicBezTo>
                <a:cubicBezTo>
                  <a:pt x="1924" y="2998"/>
                  <a:pt x="1897" y="3025"/>
                  <a:pt x="1871" y="3025"/>
                </a:cubicBezTo>
              </a:path>
            </a:pathLst>
          </a:custGeom>
          <a:solidFill>
            <a:srgbClr val="203864"/>
          </a:solidFill>
          <a:ln>
            <a:noFill/>
          </a:ln>
        </p:spPr>
        <p:txBody>
          <a:bodyPr wrap="none" anchor="ctr"/>
          <a:lstStyle/>
          <a:p>
            <a:endParaRPr lang="es-MX" sz="900"/>
          </a:p>
        </p:txBody>
      </p:sp>
      <p:sp>
        <p:nvSpPr>
          <p:cNvPr id="65589" name="Freeform 170"/>
          <p:cNvSpPr>
            <a:spLocks noChangeArrowheads="1"/>
          </p:cNvSpPr>
          <p:nvPr/>
        </p:nvSpPr>
        <p:spPr bwMode="auto">
          <a:xfrm>
            <a:off x="994569" y="3130550"/>
            <a:ext cx="2218531" cy="1104900"/>
          </a:xfrm>
          <a:custGeom>
            <a:avLst/>
            <a:gdLst>
              <a:gd name="T0" fmla="*/ 3441184 w 5820"/>
              <a:gd name="T1" fmla="*/ 2209861 h 2901"/>
              <a:gd name="T2" fmla="*/ 3401534 w 5820"/>
              <a:gd name="T3" fmla="*/ 2168712 h 2901"/>
              <a:gd name="T4" fmla="*/ 3265808 w 5820"/>
              <a:gd name="T5" fmla="*/ 1588052 h 2901"/>
              <a:gd name="T6" fmla="*/ 3184983 w 5820"/>
              <a:gd name="T7" fmla="*/ 1594910 h 2901"/>
              <a:gd name="T8" fmla="*/ 2657329 w 5820"/>
              <a:gd name="T9" fmla="*/ 1358683 h 2901"/>
              <a:gd name="T10" fmla="*/ 2555916 w 5820"/>
              <a:gd name="T11" fmla="*/ 1716833 h 2901"/>
              <a:gd name="T12" fmla="*/ 2453740 w 5820"/>
              <a:gd name="T13" fmla="*/ 986817 h 2901"/>
              <a:gd name="T14" fmla="*/ 2393503 w 5820"/>
              <a:gd name="T15" fmla="*/ 1817420 h 2901"/>
              <a:gd name="T16" fmla="*/ 2292089 w 5820"/>
              <a:gd name="T17" fmla="*/ 1332013 h 2901"/>
              <a:gd name="T18" fmla="*/ 2176951 w 5820"/>
              <a:gd name="T19" fmla="*/ 1974396 h 2901"/>
              <a:gd name="T20" fmla="*/ 2083163 w 5820"/>
              <a:gd name="T21" fmla="*/ 1007392 h 2901"/>
              <a:gd name="T22" fmla="*/ 1987850 w 5820"/>
              <a:gd name="T23" fmla="*/ 1757220 h 2901"/>
              <a:gd name="T24" fmla="*/ 1899399 w 5820"/>
              <a:gd name="T25" fmla="*/ 1142270 h 2901"/>
              <a:gd name="T26" fmla="*/ 1804849 w 5820"/>
              <a:gd name="T27" fmla="*/ 1352587 h 2901"/>
              <a:gd name="T28" fmla="*/ 1169682 w 5820"/>
              <a:gd name="T29" fmla="*/ 1324393 h 2901"/>
              <a:gd name="T30" fmla="*/ 1033957 w 5820"/>
              <a:gd name="T31" fmla="*/ 1892098 h 2901"/>
              <a:gd name="T32" fmla="*/ 946268 w 5820"/>
              <a:gd name="T33" fmla="*/ 1886002 h 2901"/>
              <a:gd name="T34" fmla="*/ 810543 w 5820"/>
              <a:gd name="T35" fmla="*/ 2087938 h 2901"/>
              <a:gd name="T36" fmla="*/ 722855 w 5820"/>
              <a:gd name="T37" fmla="*/ 2081841 h 2901"/>
              <a:gd name="T38" fmla="*/ 622204 w 5820"/>
              <a:gd name="T39" fmla="*/ 1324393 h 2901"/>
              <a:gd name="T40" fmla="*/ 39650 w 5820"/>
              <a:gd name="T41" fmla="*/ 1365542 h 2901"/>
              <a:gd name="T42" fmla="*/ 39650 w 5820"/>
              <a:gd name="T43" fmla="*/ 1277147 h 2901"/>
              <a:gd name="T44" fmla="*/ 648892 w 5820"/>
              <a:gd name="T45" fmla="*/ 344434 h 2901"/>
              <a:gd name="T46" fmla="*/ 735817 w 5820"/>
              <a:gd name="T47" fmla="*/ 344434 h 2901"/>
              <a:gd name="T48" fmla="*/ 878406 w 5820"/>
              <a:gd name="T49" fmla="*/ 702583 h 2901"/>
              <a:gd name="T50" fmla="*/ 966094 w 5820"/>
              <a:gd name="T51" fmla="*/ 710204 h 2901"/>
              <a:gd name="T52" fmla="*/ 1094957 w 5820"/>
              <a:gd name="T53" fmla="*/ 1047017 h 2901"/>
              <a:gd name="T54" fmla="*/ 1175782 w 5820"/>
              <a:gd name="T55" fmla="*/ 1047017 h 2901"/>
              <a:gd name="T56" fmla="*/ 1777399 w 5820"/>
              <a:gd name="T57" fmla="*/ 1270289 h 2901"/>
              <a:gd name="T58" fmla="*/ 1926850 w 5820"/>
              <a:gd name="T59" fmla="*/ 864894 h 2901"/>
              <a:gd name="T60" fmla="*/ 1987850 w 5820"/>
              <a:gd name="T61" fmla="*/ 1162844 h 2901"/>
              <a:gd name="T62" fmla="*/ 2083163 w 5820"/>
              <a:gd name="T63" fmla="*/ 317763 h 2901"/>
              <a:gd name="T64" fmla="*/ 2122813 w 5820"/>
              <a:gd name="T65" fmla="*/ 357388 h 2901"/>
              <a:gd name="T66" fmla="*/ 2244814 w 5820"/>
              <a:gd name="T67" fmla="*/ 986817 h 2901"/>
              <a:gd name="T68" fmla="*/ 2292089 w 5820"/>
              <a:gd name="T69" fmla="*/ 952526 h 2901"/>
              <a:gd name="T70" fmla="*/ 2366815 w 5820"/>
              <a:gd name="T71" fmla="*/ 1243618 h 2901"/>
              <a:gd name="T72" fmla="*/ 2434678 w 5820"/>
              <a:gd name="T73" fmla="*/ 189743 h 2901"/>
              <a:gd name="T74" fmla="*/ 2568879 w 5820"/>
              <a:gd name="T75" fmla="*/ 1371638 h 2901"/>
              <a:gd name="T76" fmla="*/ 2623017 w 5820"/>
              <a:gd name="T77" fmla="*/ 1277147 h 2901"/>
              <a:gd name="T78" fmla="*/ 3164395 w 5820"/>
              <a:gd name="T79" fmla="*/ 1304580 h 2901"/>
              <a:gd name="T80" fmla="*/ 3339771 w 5820"/>
              <a:gd name="T81" fmla="*/ 479311 h 2901"/>
              <a:gd name="T82" fmla="*/ 3428222 w 5820"/>
              <a:gd name="T83" fmla="*/ 486931 h 2901"/>
              <a:gd name="T84" fmla="*/ 3563185 w 5820"/>
              <a:gd name="T85" fmla="*/ 41149 h 2901"/>
              <a:gd name="T86" fmla="*/ 3651636 w 5820"/>
              <a:gd name="T87" fmla="*/ 41149 h 2901"/>
              <a:gd name="T88" fmla="*/ 3794224 w 5820"/>
              <a:gd name="T89" fmla="*/ 864894 h 2901"/>
              <a:gd name="T90" fmla="*/ 3875049 w 5820"/>
              <a:gd name="T91" fmla="*/ 871752 h 2901"/>
              <a:gd name="T92" fmla="*/ 3949012 w 5820"/>
              <a:gd name="T93" fmla="*/ 1332013 h 2901"/>
              <a:gd name="T94" fmla="*/ 4395840 w 5820"/>
              <a:gd name="T95" fmla="*/ 1296960 h 2901"/>
              <a:gd name="T96" fmla="*/ 4395840 w 5820"/>
              <a:gd name="T97" fmla="*/ 1379258 h 2901"/>
              <a:gd name="T98" fmla="*/ 3949012 w 5820"/>
              <a:gd name="T99" fmla="*/ 1831899 h 2901"/>
              <a:gd name="T100" fmla="*/ 3868187 w 5820"/>
              <a:gd name="T101" fmla="*/ 1831899 h 2901"/>
              <a:gd name="T102" fmla="*/ 3739324 w 5820"/>
              <a:gd name="T103" fmla="*/ 1689401 h 2901"/>
              <a:gd name="T104" fmla="*/ 3651636 w 5820"/>
              <a:gd name="T105" fmla="*/ 1689401 h 2901"/>
              <a:gd name="T106" fmla="*/ 3482359 w 5820"/>
              <a:gd name="T107" fmla="*/ 2176332 h 290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820" h="2901">
                <a:moveTo>
                  <a:pt x="4513" y="2900"/>
                </a:moveTo>
                <a:lnTo>
                  <a:pt x="4513" y="2900"/>
                </a:lnTo>
                <a:cubicBezTo>
                  <a:pt x="4488" y="2900"/>
                  <a:pt x="4461" y="2883"/>
                  <a:pt x="4461" y="2846"/>
                </a:cubicBezTo>
                <a:cubicBezTo>
                  <a:pt x="4407" y="1233"/>
                  <a:pt x="4407" y="1233"/>
                  <a:pt x="4407" y="1233"/>
                </a:cubicBezTo>
                <a:cubicBezTo>
                  <a:pt x="4283" y="2084"/>
                  <a:pt x="4283" y="2084"/>
                  <a:pt x="4283" y="2084"/>
                </a:cubicBezTo>
                <a:cubicBezTo>
                  <a:pt x="4274" y="2103"/>
                  <a:pt x="4257" y="2128"/>
                  <a:pt x="4231" y="2128"/>
                </a:cubicBezTo>
                <a:cubicBezTo>
                  <a:pt x="4204" y="2128"/>
                  <a:pt x="4185" y="2111"/>
                  <a:pt x="4177" y="2093"/>
                </a:cubicBezTo>
                <a:cubicBezTo>
                  <a:pt x="4061" y="1783"/>
                  <a:pt x="4061" y="1783"/>
                  <a:pt x="4061" y="1783"/>
                </a:cubicBezTo>
                <a:cubicBezTo>
                  <a:pt x="3485" y="1783"/>
                  <a:pt x="3485" y="1783"/>
                  <a:pt x="3485" y="1783"/>
                </a:cubicBezTo>
                <a:cubicBezTo>
                  <a:pt x="3405" y="2209"/>
                  <a:pt x="3405" y="2209"/>
                  <a:pt x="3405" y="2209"/>
                </a:cubicBezTo>
                <a:cubicBezTo>
                  <a:pt x="3396" y="2236"/>
                  <a:pt x="3378" y="2253"/>
                  <a:pt x="3352" y="2253"/>
                </a:cubicBezTo>
                <a:cubicBezTo>
                  <a:pt x="3326" y="2244"/>
                  <a:pt x="3299" y="2226"/>
                  <a:pt x="3299" y="2200"/>
                </a:cubicBezTo>
                <a:cubicBezTo>
                  <a:pt x="3218" y="1295"/>
                  <a:pt x="3218" y="1295"/>
                  <a:pt x="3218" y="1295"/>
                </a:cubicBezTo>
                <a:cubicBezTo>
                  <a:pt x="3193" y="2333"/>
                  <a:pt x="3193" y="2333"/>
                  <a:pt x="3193" y="2333"/>
                </a:cubicBezTo>
                <a:cubicBezTo>
                  <a:pt x="3193" y="2360"/>
                  <a:pt x="3166" y="2385"/>
                  <a:pt x="3139" y="2385"/>
                </a:cubicBezTo>
                <a:cubicBezTo>
                  <a:pt x="3112" y="2385"/>
                  <a:pt x="3087" y="2369"/>
                  <a:pt x="3087" y="2342"/>
                </a:cubicBezTo>
                <a:cubicBezTo>
                  <a:pt x="3006" y="1748"/>
                  <a:pt x="3006" y="1748"/>
                  <a:pt x="3006" y="1748"/>
                </a:cubicBezTo>
                <a:cubicBezTo>
                  <a:pt x="2908" y="2545"/>
                  <a:pt x="2908" y="2545"/>
                  <a:pt x="2908" y="2545"/>
                </a:cubicBezTo>
                <a:cubicBezTo>
                  <a:pt x="2908" y="2572"/>
                  <a:pt x="2882" y="2591"/>
                  <a:pt x="2855" y="2591"/>
                </a:cubicBezTo>
                <a:cubicBezTo>
                  <a:pt x="2828" y="2591"/>
                  <a:pt x="2802" y="2572"/>
                  <a:pt x="2802" y="2537"/>
                </a:cubicBezTo>
                <a:cubicBezTo>
                  <a:pt x="2732" y="1322"/>
                  <a:pt x="2732" y="1322"/>
                  <a:pt x="2732" y="1322"/>
                </a:cubicBezTo>
                <a:cubicBezTo>
                  <a:pt x="2660" y="2262"/>
                  <a:pt x="2660" y="2262"/>
                  <a:pt x="2660" y="2262"/>
                </a:cubicBezTo>
                <a:cubicBezTo>
                  <a:pt x="2660" y="2288"/>
                  <a:pt x="2643" y="2306"/>
                  <a:pt x="2607" y="2306"/>
                </a:cubicBezTo>
                <a:cubicBezTo>
                  <a:pt x="2580" y="2306"/>
                  <a:pt x="2553" y="2288"/>
                  <a:pt x="2553" y="2262"/>
                </a:cubicBezTo>
                <a:cubicBezTo>
                  <a:pt x="2491" y="1499"/>
                  <a:pt x="2491" y="1499"/>
                  <a:pt x="2491" y="1499"/>
                </a:cubicBezTo>
                <a:cubicBezTo>
                  <a:pt x="2421" y="1738"/>
                  <a:pt x="2421" y="1738"/>
                  <a:pt x="2421" y="1738"/>
                </a:cubicBezTo>
                <a:cubicBezTo>
                  <a:pt x="2421" y="1765"/>
                  <a:pt x="2394" y="1775"/>
                  <a:pt x="2367" y="1775"/>
                </a:cubicBezTo>
                <a:cubicBezTo>
                  <a:pt x="1586" y="1775"/>
                  <a:pt x="1586" y="1775"/>
                  <a:pt x="1586" y="1775"/>
                </a:cubicBezTo>
                <a:cubicBezTo>
                  <a:pt x="1561" y="1775"/>
                  <a:pt x="1534" y="1765"/>
                  <a:pt x="1534" y="1738"/>
                </a:cubicBezTo>
                <a:cubicBezTo>
                  <a:pt x="1507" y="1640"/>
                  <a:pt x="1507" y="1640"/>
                  <a:pt x="1507" y="1640"/>
                </a:cubicBezTo>
                <a:cubicBezTo>
                  <a:pt x="1356" y="2483"/>
                  <a:pt x="1356" y="2483"/>
                  <a:pt x="1356" y="2483"/>
                </a:cubicBezTo>
                <a:cubicBezTo>
                  <a:pt x="1347" y="2510"/>
                  <a:pt x="1320" y="2528"/>
                  <a:pt x="1293" y="2528"/>
                </a:cubicBezTo>
                <a:cubicBezTo>
                  <a:pt x="1267" y="2528"/>
                  <a:pt x="1241" y="2510"/>
                  <a:pt x="1241" y="2475"/>
                </a:cubicBezTo>
                <a:cubicBezTo>
                  <a:pt x="1187" y="1579"/>
                  <a:pt x="1187" y="1579"/>
                  <a:pt x="1187" y="1579"/>
                </a:cubicBezTo>
                <a:cubicBezTo>
                  <a:pt x="1063" y="2740"/>
                  <a:pt x="1063" y="2740"/>
                  <a:pt x="1063" y="2740"/>
                </a:cubicBezTo>
                <a:cubicBezTo>
                  <a:pt x="1055" y="2767"/>
                  <a:pt x="1036" y="2786"/>
                  <a:pt x="1001" y="2786"/>
                </a:cubicBezTo>
                <a:cubicBezTo>
                  <a:pt x="975" y="2786"/>
                  <a:pt x="957" y="2759"/>
                  <a:pt x="948" y="2732"/>
                </a:cubicBezTo>
                <a:cubicBezTo>
                  <a:pt x="886" y="1162"/>
                  <a:pt x="886" y="1162"/>
                  <a:pt x="886" y="1162"/>
                </a:cubicBezTo>
                <a:cubicBezTo>
                  <a:pt x="816" y="1738"/>
                  <a:pt x="816" y="1738"/>
                  <a:pt x="816" y="1738"/>
                </a:cubicBezTo>
                <a:cubicBezTo>
                  <a:pt x="816" y="1765"/>
                  <a:pt x="789" y="1792"/>
                  <a:pt x="762" y="1792"/>
                </a:cubicBezTo>
                <a:cubicBezTo>
                  <a:pt x="52" y="1792"/>
                  <a:pt x="52" y="1792"/>
                  <a:pt x="52" y="1792"/>
                </a:cubicBezTo>
                <a:cubicBezTo>
                  <a:pt x="25" y="1792"/>
                  <a:pt x="0" y="1765"/>
                  <a:pt x="0" y="1729"/>
                </a:cubicBezTo>
                <a:cubicBezTo>
                  <a:pt x="0" y="1702"/>
                  <a:pt x="25" y="1676"/>
                  <a:pt x="52" y="1676"/>
                </a:cubicBezTo>
                <a:cubicBezTo>
                  <a:pt x="718" y="1676"/>
                  <a:pt x="718" y="1676"/>
                  <a:pt x="718" y="1676"/>
                </a:cubicBezTo>
                <a:cubicBezTo>
                  <a:pt x="851" y="452"/>
                  <a:pt x="851" y="452"/>
                  <a:pt x="851" y="452"/>
                </a:cubicBezTo>
                <a:cubicBezTo>
                  <a:pt x="859" y="417"/>
                  <a:pt x="886" y="399"/>
                  <a:pt x="913" y="399"/>
                </a:cubicBezTo>
                <a:cubicBezTo>
                  <a:pt x="939" y="399"/>
                  <a:pt x="965" y="426"/>
                  <a:pt x="965" y="452"/>
                </a:cubicBezTo>
                <a:cubicBezTo>
                  <a:pt x="1028" y="2022"/>
                  <a:pt x="1028" y="2022"/>
                  <a:pt x="1028" y="2022"/>
                </a:cubicBezTo>
                <a:cubicBezTo>
                  <a:pt x="1152" y="922"/>
                  <a:pt x="1152" y="922"/>
                  <a:pt x="1152" y="922"/>
                </a:cubicBezTo>
                <a:cubicBezTo>
                  <a:pt x="1161" y="895"/>
                  <a:pt x="1179" y="878"/>
                  <a:pt x="1214" y="878"/>
                </a:cubicBezTo>
                <a:cubicBezTo>
                  <a:pt x="1241" y="878"/>
                  <a:pt x="1267" y="895"/>
                  <a:pt x="1267" y="932"/>
                </a:cubicBezTo>
                <a:cubicBezTo>
                  <a:pt x="1329" y="2005"/>
                  <a:pt x="1329" y="2005"/>
                  <a:pt x="1329" y="2005"/>
                </a:cubicBezTo>
                <a:cubicBezTo>
                  <a:pt x="1436" y="1374"/>
                  <a:pt x="1436" y="1374"/>
                  <a:pt x="1436" y="1374"/>
                </a:cubicBezTo>
                <a:cubicBezTo>
                  <a:pt x="1445" y="1348"/>
                  <a:pt x="1463" y="1331"/>
                  <a:pt x="1489" y="1331"/>
                </a:cubicBezTo>
                <a:cubicBezTo>
                  <a:pt x="1516" y="1331"/>
                  <a:pt x="1534" y="1348"/>
                  <a:pt x="1542" y="1374"/>
                </a:cubicBezTo>
                <a:cubicBezTo>
                  <a:pt x="1622" y="1667"/>
                  <a:pt x="1622" y="1667"/>
                  <a:pt x="1622" y="1667"/>
                </a:cubicBezTo>
                <a:cubicBezTo>
                  <a:pt x="2331" y="1667"/>
                  <a:pt x="2331" y="1667"/>
                  <a:pt x="2331" y="1667"/>
                </a:cubicBezTo>
                <a:cubicBezTo>
                  <a:pt x="2464" y="1171"/>
                  <a:pt x="2464" y="1171"/>
                  <a:pt x="2464" y="1171"/>
                </a:cubicBezTo>
                <a:cubicBezTo>
                  <a:pt x="2474" y="1144"/>
                  <a:pt x="2500" y="1127"/>
                  <a:pt x="2527" y="1135"/>
                </a:cubicBezTo>
                <a:cubicBezTo>
                  <a:pt x="2553" y="1135"/>
                  <a:pt x="2572" y="1154"/>
                  <a:pt x="2580" y="1179"/>
                </a:cubicBezTo>
                <a:cubicBezTo>
                  <a:pt x="2607" y="1526"/>
                  <a:pt x="2607" y="1526"/>
                  <a:pt x="2607" y="1526"/>
                </a:cubicBezTo>
                <a:cubicBezTo>
                  <a:pt x="2678" y="469"/>
                  <a:pt x="2678" y="469"/>
                  <a:pt x="2678" y="469"/>
                </a:cubicBezTo>
                <a:cubicBezTo>
                  <a:pt x="2678" y="444"/>
                  <a:pt x="2705" y="417"/>
                  <a:pt x="2732" y="417"/>
                </a:cubicBezTo>
                <a:cubicBezTo>
                  <a:pt x="2757" y="417"/>
                  <a:pt x="2784" y="444"/>
                  <a:pt x="2784" y="469"/>
                </a:cubicBezTo>
                <a:cubicBezTo>
                  <a:pt x="2873" y="1925"/>
                  <a:pt x="2873" y="1925"/>
                  <a:pt x="2873" y="1925"/>
                </a:cubicBezTo>
                <a:cubicBezTo>
                  <a:pt x="2944" y="1295"/>
                  <a:pt x="2944" y="1295"/>
                  <a:pt x="2944" y="1295"/>
                </a:cubicBezTo>
                <a:cubicBezTo>
                  <a:pt x="2952" y="1268"/>
                  <a:pt x="2971" y="1250"/>
                  <a:pt x="3006" y="1250"/>
                </a:cubicBezTo>
                <a:cubicBezTo>
                  <a:pt x="3033" y="1250"/>
                  <a:pt x="3050" y="1268"/>
                  <a:pt x="3060" y="1295"/>
                </a:cubicBezTo>
                <a:cubicBezTo>
                  <a:pt x="3104" y="1632"/>
                  <a:pt x="3104" y="1632"/>
                  <a:pt x="3104" y="1632"/>
                </a:cubicBezTo>
                <a:cubicBezTo>
                  <a:pt x="3139" y="301"/>
                  <a:pt x="3139" y="301"/>
                  <a:pt x="3139" y="301"/>
                </a:cubicBezTo>
                <a:cubicBezTo>
                  <a:pt x="3139" y="266"/>
                  <a:pt x="3157" y="249"/>
                  <a:pt x="3193" y="249"/>
                </a:cubicBezTo>
                <a:cubicBezTo>
                  <a:pt x="3218" y="249"/>
                  <a:pt x="3245" y="266"/>
                  <a:pt x="3245" y="293"/>
                </a:cubicBezTo>
                <a:cubicBezTo>
                  <a:pt x="3369" y="1800"/>
                  <a:pt x="3369" y="1800"/>
                  <a:pt x="3369" y="1800"/>
                </a:cubicBezTo>
                <a:cubicBezTo>
                  <a:pt x="3388" y="1721"/>
                  <a:pt x="3388" y="1721"/>
                  <a:pt x="3388" y="1721"/>
                </a:cubicBezTo>
                <a:cubicBezTo>
                  <a:pt x="3396" y="1694"/>
                  <a:pt x="3415" y="1676"/>
                  <a:pt x="3440" y="1676"/>
                </a:cubicBezTo>
                <a:cubicBezTo>
                  <a:pt x="4098" y="1676"/>
                  <a:pt x="4098" y="1676"/>
                  <a:pt x="4098" y="1676"/>
                </a:cubicBezTo>
                <a:cubicBezTo>
                  <a:pt x="4123" y="1676"/>
                  <a:pt x="4141" y="1686"/>
                  <a:pt x="4150" y="1712"/>
                </a:cubicBezTo>
                <a:cubicBezTo>
                  <a:pt x="4204" y="1854"/>
                  <a:pt x="4204" y="1854"/>
                  <a:pt x="4204" y="1854"/>
                </a:cubicBezTo>
                <a:cubicBezTo>
                  <a:pt x="4380" y="629"/>
                  <a:pt x="4380" y="629"/>
                  <a:pt x="4380" y="629"/>
                </a:cubicBezTo>
                <a:cubicBezTo>
                  <a:pt x="4389" y="604"/>
                  <a:pt x="4416" y="577"/>
                  <a:pt x="4443" y="585"/>
                </a:cubicBezTo>
                <a:cubicBezTo>
                  <a:pt x="4470" y="585"/>
                  <a:pt x="4496" y="604"/>
                  <a:pt x="4496" y="639"/>
                </a:cubicBezTo>
                <a:cubicBezTo>
                  <a:pt x="4540" y="1862"/>
                  <a:pt x="4540" y="1862"/>
                  <a:pt x="4540" y="1862"/>
                </a:cubicBezTo>
                <a:cubicBezTo>
                  <a:pt x="4673" y="54"/>
                  <a:pt x="4673" y="54"/>
                  <a:pt x="4673" y="54"/>
                </a:cubicBezTo>
                <a:cubicBezTo>
                  <a:pt x="4683" y="27"/>
                  <a:pt x="4700" y="0"/>
                  <a:pt x="4735" y="0"/>
                </a:cubicBezTo>
                <a:cubicBezTo>
                  <a:pt x="4762" y="0"/>
                  <a:pt x="4779" y="27"/>
                  <a:pt x="4789" y="54"/>
                </a:cubicBezTo>
                <a:cubicBezTo>
                  <a:pt x="4878" y="1721"/>
                  <a:pt x="4878" y="1721"/>
                  <a:pt x="4878" y="1721"/>
                </a:cubicBezTo>
                <a:cubicBezTo>
                  <a:pt x="4976" y="1135"/>
                  <a:pt x="4976" y="1135"/>
                  <a:pt x="4976" y="1135"/>
                </a:cubicBezTo>
                <a:cubicBezTo>
                  <a:pt x="4984" y="1109"/>
                  <a:pt x="5001" y="1092"/>
                  <a:pt x="5038" y="1092"/>
                </a:cubicBezTo>
                <a:cubicBezTo>
                  <a:pt x="5063" y="1092"/>
                  <a:pt x="5082" y="1117"/>
                  <a:pt x="5082" y="1144"/>
                </a:cubicBezTo>
                <a:cubicBezTo>
                  <a:pt x="5144" y="1943"/>
                  <a:pt x="5144" y="1943"/>
                  <a:pt x="5144" y="1943"/>
                </a:cubicBezTo>
                <a:cubicBezTo>
                  <a:pt x="5179" y="1748"/>
                  <a:pt x="5179" y="1748"/>
                  <a:pt x="5179" y="1748"/>
                </a:cubicBezTo>
                <a:cubicBezTo>
                  <a:pt x="5179" y="1721"/>
                  <a:pt x="5206" y="1702"/>
                  <a:pt x="5232" y="1702"/>
                </a:cubicBezTo>
                <a:cubicBezTo>
                  <a:pt x="5765" y="1702"/>
                  <a:pt x="5765" y="1702"/>
                  <a:pt x="5765" y="1702"/>
                </a:cubicBezTo>
                <a:cubicBezTo>
                  <a:pt x="5792" y="1702"/>
                  <a:pt x="5819" y="1729"/>
                  <a:pt x="5819" y="1756"/>
                </a:cubicBezTo>
                <a:cubicBezTo>
                  <a:pt x="5819" y="1783"/>
                  <a:pt x="5792" y="1810"/>
                  <a:pt x="5765" y="1810"/>
                </a:cubicBezTo>
                <a:cubicBezTo>
                  <a:pt x="5277" y="1810"/>
                  <a:pt x="5277" y="1810"/>
                  <a:pt x="5277" y="1810"/>
                </a:cubicBezTo>
                <a:cubicBezTo>
                  <a:pt x="5179" y="2404"/>
                  <a:pt x="5179" y="2404"/>
                  <a:pt x="5179" y="2404"/>
                </a:cubicBezTo>
                <a:cubicBezTo>
                  <a:pt x="5170" y="2431"/>
                  <a:pt x="5153" y="2456"/>
                  <a:pt x="5126" y="2448"/>
                </a:cubicBezTo>
                <a:cubicBezTo>
                  <a:pt x="5090" y="2448"/>
                  <a:pt x="5073" y="2431"/>
                  <a:pt x="5073" y="2404"/>
                </a:cubicBezTo>
                <a:cubicBezTo>
                  <a:pt x="5011" y="1596"/>
                  <a:pt x="5011" y="1596"/>
                  <a:pt x="5011" y="1596"/>
                </a:cubicBezTo>
                <a:cubicBezTo>
                  <a:pt x="4904" y="2217"/>
                  <a:pt x="4904" y="2217"/>
                  <a:pt x="4904" y="2217"/>
                </a:cubicBezTo>
                <a:cubicBezTo>
                  <a:pt x="4895" y="2244"/>
                  <a:pt x="4868" y="2271"/>
                  <a:pt x="4841" y="2262"/>
                </a:cubicBezTo>
                <a:cubicBezTo>
                  <a:pt x="4816" y="2262"/>
                  <a:pt x="4789" y="2244"/>
                  <a:pt x="4789" y="2217"/>
                </a:cubicBezTo>
                <a:cubicBezTo>
                  <a:pt x="4718" y="905"/>
                  <a:pt x="4718" y="905"/>
                  <a:pt x="4718" y="905"/>
                </a:cubicBezTo>
                <a:cubicBezTo>
                  <a:pt x="4567" y="2856"/>
                  <a:pt x="4567" y="2856"/>
                  <a:pt x="4567" y="2856"/>
                </a:cubicBezTo>
                <a:cubicBezTo>
                  <a:pt x="4567" y="2883"/>
                  <a:pt x="4549" y="2900"/>
                  <a:pt x="4513" y="2900"/>
                </a:cubicBezTo>
              </a:path>
            </a:pathLst>
          </a:custGeom>
          <a:solidFill>
            <a:srgbClr val="9FE7FF"/>
          </a:solidFill>
          <a:ln>
            <a:noFill/>
          </a:ln>
        </p:spPr>
        <p:txBody>
          <a:bodyPr wrap="none" anchor="ctr"/>
          <a:lstStyle/>
          <a:p>
            <a:endParaRPr lang="es-MX" sz="900"/>
          </a:p>
        </p:txBody>
      </p:sp>
      <p:sp>
        <p:nvSpPr>
          <p:cNvPr id="65592" name="TextBox 72"/>
          <p:cNvSpPr txBox="1">
            <a:spLocks noChangeArrowheads="1"/>
          </p:cNvSpPr>
          <p:nvPr/>
        </p:nvSpPr>
        <p:spPr bwMode="auto">
          <a:xfrm>
            <a:off x="9664700" y="4164013"/>
            <a:ext cx="662041"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700" b="1">
                <a:latin typeface="Source Sans Pro" panose="020B0503030403020204" pitchFamily="34" charset="0"/>
              </a:rPr>
              <a:t>33%</a:t>
            </a:r>
          </a:p>
        </p:txBody>
      </p:sp>
      <p:sp>
        <p:nvSpPr>
          <p:cNvPr id="65593" name="TextBox 72"/>
          <p:cNvSpPr txBox="1">
            <a:spLocks noChangeArrowheads="1"/>
          </p:cNvSpPr>
          <p:nvPr/>
        </p:nvSpPr>
        <p:spPr bwMode="auto">
          <a:xfrm>
            <a:off x="7859713" y="4164013"/>
            <a:ext cx="662041"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700" b="1">
                <a:latin typeface="Source Sans Pro" panose="020B0503030403020204" pitchFamily="34" charset="0"/>
              </a:rPr>
              <a:t>33%</a:t>
            </a:r>
          </a:p>
        </p:txBody>
      </p:sp>
      <p:sp>
        <p:nvSpPr>
          <p:cNvPr id="65594" name="TextBox 72"/>
          <p:cNvSpPr txBox="1">
            <a:spLocks noChangeArrowheads="1"/>
          </p:cNvSpPr>
          <p:nvPr/>
        </p:nvSpPr>
        <p:spPr bwMode="auto">
          <a:xfrm>
            <a:off x="9664700" y="3395663"/>
            <a:ext cx="662041"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700" b="1">
                <a:latin typeface="Source Sans Pro" panose="020B0503030403020204" pitchFamily="34" charset="0"/>
              </a:rPr>
              <a:t>33%</a:t>
            </a:r>
          </a:p>
        </p:txBody>
      </p:sp>
      <p:sp>
        <p:nvSpPr>
          <p:cNvPr id="65595" name="TextBox 72"/>
          <p:cNvSpPr txBox="1">
            <a:spLocks noChangeArrowheads="1"/>
          </p:cNvSpPr>
          <p:nvPr/>
        </p:nvSpPr>
        <p:spPr bwMode="auto">
          <a:xfrm>
            <a:off x="7859713" y="3395663"/>
            <a:ext cx="662041"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700" b="1">
                <a:latin typeface="Source Sans Pro" panose="020B0503030403020204" pitchFamily="34" charset="0"/>
              </a:rPr>
              <a:t>33%</a:t>
            </a:r>
          </a:p>
        </p:txBody>
      </p:sp>
      <p:sp>
        <p:nvSpPr>
          <p:cNvPr id="65596" name="TextBox 72"/>
          <p:cNvSpPr txBox="1">
            <a:spLocks noChangeArrowheads="1"/>
          </p:cNvSpPr>
          <p:nvPr/>
        </p:nvSpPr>
        <p:spPr bwMode="auto">
          <a:xfrm>
            <a:off x="5147469" y="3323432"/>
            <a:ext cx="2436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b="1">
                <a:latin typeface="Source Sans Pro" panose="020B0503030403020204" pitchFamily="34" charset="0"/>
              </a:rPr>
              <a:t>47</a:t>
            </a:r>
          </a:p>
        </p:txBody>
      </p:sp>
      <p:sp>
        <p:nvSpPr>
          <p:cNvPr id="65597" name="TextBox 72"/>
          <p:cNvSpPr txBox="1">
            <a:spLocks noChangeArrowheads="1"/>
          </p:cNvSpPr>
          <p:nvPr/>
        </p:nvSpPr>
        <p:spPr bwMode="auto">
          <a:xfrm>
            <a:off x="5505450" y="3611563"/>
            <a:ext cx="2436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b="1">
                <a:latin typeface="Source Sans Pro" panose="020B0503030403020204" pitchFamily="34" charset="0"/>
              </a:rPr>
              <a:t>34</a:t>
            </a:r>
          </a:p>
        </p:txBody>
      </p:sp>
      <p:sp>
        <p:nvSpPr>
          <p:cNvPr id="65598" name="TextBox 72"/>
          <p:cNvSpPr txBox="1">
            <a:spLocks noChangeArrowheads="1"/>
          </p:cNvSpPr>
          <p:nvPr/>
        </p:nvSpPr>
        <p:spPr bwMode="auto">
          <a:xfrm>
            <a:off x="5338763" y="3878263"/>
            <a:ext cx="2436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b="1">
                <a:latin typeface="Source Sans Pro" panose="020B0503030403020204" pitchFamily="34" charset="0"/>
              </a:rPr>
              <a:t>87</a:t>
            </a:r>
          </a:p>
        </p:txBody>
      </p:sp>
      <p:sp>
        <p:nvSpPr>
          <p:cNvPr id="65599" name="TextBox 72"/>
          <p:cNvSpPr txBox="1">
            <a:spLocks noChangeArrowheads="1"/>
          </p:cNvSpPr>
          <p:nvPr/>
        </p:nvSpPr>
        <p:spPr bwMode="auto">
          <a:xfrm>
            <a:off x="5250657" y="2030413"/>
            <a:ext cx="2436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b="1">
                <a:latin typeface="Source Sans Pro" panose="020B0503030403020204" pitchFamily="34" charset="0"/>
              </a:rPr>
              <a:t>47</a:t>
            </a:r>
          </a:p>
        </p:txBody>
      </p:sp>
      <p:sp>
        <p:nvSpPr>
          <p:cNvPr id="65600" name="TextBox 72"/>
          <p:cNvSpPr txBox="1">
            <a:spLocks noChangeArrowheads="1"/>
          </p:cNvSpPr>
          <p:nvPr/>
        </p:nvSpPr>
        <p:spPr bwMode="auto">
          <a:xfrm>
            <a:off x="5044282" y="2319338"/>
            <a:ext cx="2436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b="1">
                <a:latin typeface="Source Sans Pro" panose="020B0503030403020204" pitchFamily="34" charset="0"/>
              </a:rPr>
              <a:t>34</a:t>
            </a:r>
          </a:p>
        </p:txBody>
      </p:sp>
      <p:sp>
        <p:nvSpPr>
          <p:cNvPr id="65601" name="TextBox 72"/>
          <p:cNvSpPr txBox="1">
            <a:spLocks noChangeArrowheads="1"/>
          </p:cNvSpPr>
          <p:nvPr/>
        </p:nvSpPr>
        <p:spPr bwMode="auto">
          <a:xfrm>
            <a:off x="5603082" y="2585244"/>
            <a:ext cx="2436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800" b="1">
                <a:latin typeface="Source Sans Pro" panose="020B0503030403020204" pitchFamily="34" charset="0"/>
              </a:rPr>
              <a:t>87</a:t>
            </a:r>
          </a:p>
        </p:txBody>
      </p:sp>
      <p:sp>
        <p:nvSpPr>
          <p:cNvPr id="2" name="Title 1">
            <a:extLst>
              <a:ext uri="{FF2B5EF4-FFF2-40B4-BE49-F238E27FC236}">
                <a16:creationId xmlns:a16="http://schemas.microsoft.com/office/drawing/2014/main" id="{6ADFFAB1-0596-426C-8205-22589816968B}"/>
              </a:ext>
            </a:extLst>
          </p:cNvPr>
          <p:cNvSpPr>
            <a:spLocks noGrp="1"/>
          </p:cNvSpPr>
          <p:nvPr>
            <p:ph type="title"/>
          </p:nvPr>
        </p:nvSpPr>
        <p:spPr/>
        <p:txBody>
          <a:bodyPr/>
          <a:lstStyle/>
          <a:p>
            <a:endParaRPr lang="en-US"/>
          </a:p>
        </p:txBody>
      </p:sp>
      <p:sp>
        <p:nvSpPr>
          <p:cNvPr id="142" name="Rectángulo 61">
            <a:extLst>
              <a:ext uri="{FF2B5EF4-FFF2-40B4-BE49-F238E27FC236}">
                <a16:creationId xmlns:a16="http://schemas.microsoft.com/office/drawing/2014/main" id="{17897A2B-6694-40C2-ABDA-E709D454CA4E}"/>
              </a:ext>
            </a:extLst>
          </p:cNvPr>
          <p:cNvSpPr/>
          <p:nvPr/>
        </p:nvSpPr>
        <p:spPr>
          <a:xfrm>
            <a:off x="1007226" y="5137368"/>
            <a:ext cx="10515600" cy="1169551"/>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a:t>
            </a:r>
            <a:r>
              <a:rPr lang="en-US" dirty="0" err="1"/>
              <a:t>metus</a:t>
            </a:r>
            <a:r>
              <a:rPr lang="en-US" b="1" dirty="0"/>
              <a:t>. </a:t>
            </a:r>
            <a:r>
              <a:rPr lang="en-US" sz="1600" b="1" dirty="0"/>
              <a:t>Lorem ipsum </a:t>
            </a:r>
            <a:r>
              <a:rPr lang="en-US" sz="1600" dirty="0"/>
              <a:t>dolor sit </a:t>
            </a:r>
            <a:r>
              <a:rPr lang="en-US" sz="1600" dirty="0" err="1"/>
              <a:t>amet</a:t>
            </a:r>
            <a:r>
              <a:rPr lang="en-US" sz="1600" dirty="0"/>
              <a:t>, consectetur </a:t>
            </a:r>
            <a:r>
              <a:rPr lang="en-US" sz="1600" dirty="0" err="1"/>
              <a:t>adipiscing</a:t>
            </a:r>
            <a:r>
              <a:rPr lang="en-US" sz="1600" dirty="0"/>
              <a:t> </a:t>
            </a:r>
            <a:r>
              <a:rPr lang="en-US" sz="1600" dirty="0" err="1"/>
              <a:t>elit</a:t>
            </a:r>
            <a:r>
              <a:rPr lang="en-US" sz="1600" dirty="0"/>
              <a:t>. </a:t>
            </a:r>
            <a:r>
              <a:rPr lang="en-US" sz="1600" dirty="0" err="1"/>
              <a:t>Curabitur</a:t>
            </a:r>
            <a:r>
              <a:rPr lang="en-US" sz="1600" dirty="0"/>
              <a:t> eros leo, </a:t>
            </a:r>
            <a:r>
              <a:rPr lang="en-US" sz="1600" dirty="0" err="1"/>
              <a:t>accumsan</a:t>
            </a:r>
            <a:r>
              <a:rPr lang="en-US" sz="1600" dirty="0"/>
              <a:t> </a:t>
            </a:r>
            <a:r>
              <a:rPr lang="en-US" sz="1600" dirty="0" err="1"/>
              <a:t>quis</a:t>
            </a:r>
            <a:r>
              <a:rPr lang="en-US" sz="1600" dirty="0"/>
              <a:t> </a:t>
            </a:r>
            <a:r>
              <a:rPr lang="en-US" sz="1600" dirty="0" err="1"/>
              <a:t>arcu</a:t>
            </a:r>
            <a:r>
              <a:rPr lang="en-US" sz="1600" dirty="0"/>
              <a:t> ac, </a:t>
            </a:r>
            <a:r>
              <a:rPr lang="en-US" sz="1600" dirty="0" err="1"/>
              <a:t>molestie</a:t>
            </a:r>
            <a:r>
              <a:rPr lang="en-US" sz="1600" dirty="0"/>
              <a:t> </a:t>
            </a:r>
            <a:r>
              <a:rPr lang="en-US" sz="1600" dirty="0" err="1"/>
              <a:t>ornare</a:t>
            </a:r>
            <a:r>
              <a:rPr lang="en-US" sz="1600" dirty="0"/>
              <a:t> </a:t>
            </a:r>
            <a:r>
              <a:rPr lang="en-US" sz="1600" dirty="0" err="1"/>
              <a:t>justo</a:t>
            </a:r>
            <a:r>
              <a:rPr lang="en-US" sz="1600" dirty="0"/>
              <a:t>. </a:t>
            </a:r>
            <a:r>
              <a:rPr lang="en-US" sz="1600" dirty="0" err="1"/>
              <a:t>Vivamus</a:t>
            </a:r>
            <a:r>
              <a:rPr lang="en-US" sz="1600" dirty="0"/>
              <a:t> non diam </a:t>
            </a:r>
            <a:r>
              <a:rPr lang="en-US" sz="1600" dirty="0" err="1"/>
              <a:t>metus</a:t>
            </a:r>
            <a:r>
              <a:rPr lang="en-US" sz="1600" dirty="0"/>
              <a:t>..</a:t>
            </a:r>
            <a:endParaRPr lang="en-US" sz="1400" dirty="0"/>
          </a:p>
          <a:p>
            <a:endParaRPr lang="en-US" sz="1600" dirty="0"/>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Freeform 38"/>
          <p:cNvSpPr>
            <a:spLocks noChangeArrowheads="1"/>
          </p:cNvSpPr>
          <p:nvPr/>
        </p:nvSpPr>
        <p:spPr bwMode="auto">
          <a:xfrm>
            <a:off x="3386932" y="3130550"/>
            <a:ext cx="630238" cy="630238"/>
          </a:xfrm>
          <a:custGeom>
            <a:avLst/>
            <a:gdLst>
              <a:gd name="T0" fmla="*/ 1260033 w 3505"/>
              <a:gd name="T1" fmla="*/ 631676 h 3504"/>
              <a:gd name="T2" fmla="*/ 1260033 w 3505"/>
              <a:gd name="T3" fmla="*/ 631676 h 3504"/>
              <a:gd name="T4" fmla="*/ 631455 w 3505"/>
              <a:gd name="T5" fmla="*/ 1260115 h 3504"/>
              <a:gd name="T6" fmla="*/ 0 w 3505"/>
              <a:gd name="T7" fmla="*/ 631676 h 3504"/>
              <a:gd name="T8" fmla="*/ 631455 w 3505"/>
              <a:gd name="T9" fmla="*/ 0 h 3504"/>
              <a:gd name="T10" fmla="*/ 1260033 w 3505"/>
              <a:gd name="T11" fmla="*/ 631676 h 35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05" h="3504">
                <a:moveTo>
                  <a:pt x="3504" y="1756"/>
                </a:moveTo>
                <a:lnTo>
                  <a:pt x="3504" y="1756"/>
                </a:lnTo>
                <a:cubicBezTo>
                  <a:pt x="3504" y="2722"/>
                  <a:pt x="2724" y="3503"/>
                  <a:pt x="1756" y="3503"/>
                </a:cubicBezTo>
                <a:cubicBezTo>
                  <a:pt x="789" y="3503"/>
                  <a:pt x="0" y="2722"/>
                  <a:pt x="0" y="1756"/>
                </a:cubicBezTo>
                <a:cubicBezTo>
                  <a:pt x="0" y="789"/>
                  <a:pt x="789" y="0"/>
                  <a:pt x="1756" y="0"/>
                </a:cubicBezTo>
                <a:cubicBezTo>
                  <a:pt x="2724" y="0"/>
                  <a:pt x="3504" y="789"/>
                  <a:pt x="3504" y="1756"/>
                </a:cubicBezTo>
              </a:path>
            </a:pathLst>
          </a:custGeom>
          <a:solidFill>
            <a:srgbClr val="203864"/>
          </a:solidFill>
          <a:ln>
            <a:noFill/>
          </a:ln>
        </p:spPr>
        <p:txBody>
          <a:bodyPr wrap="none" anchor="ctr"/>
          <a:lstStyle/>
          <a:p>
            <a:endParaRPr lang="es-MX" sz="900"/>
          </a:p>
        </p:txBody>
      </p:sp>
      <p:sp>
        <p:nvSpPr>
          <p:cNvPr id="85" name="Freeform 39"/>
          <p:cNvSpPr>
            <a:spLocks noChangeArrowheads="1"/>
          </p:cNvSpPr>
          <p:nvPr/>
        </p:nvSpPr>
        <p:spPr bwMode="auto">
          <a:xfrm>
            <a:off x="3392488" y="4772025"/>
            <a:ext cx="628650" cy="630238"/>
          </a:xfrm>
          <a:custGeom>
            <a:avLst/>
            <a:gdLst>
              <a:gd name="T0" fmla="*/ 3496 w 3497"/>
              <a:gd name="T1" fmla="*/ 1747 h 3504"/>
              <a:gd name="T2" fmla="*/ 3496 w 3497"/>
              <a:gd name="T3" fmla="*/ 1747 h 3504"/>
              <a:gd name="T4" fmla="*/ 1748 w 3497"/>
              <a:gd name="T5" fmla="*/ 3503 h 3504"/>
              <a:gd name="T6" fmla="*/ 0 w 3497"/>
              <a:gd name="T7" fmla="*/ 1747 h 3504"/>
              <a:gd name="T8" fmla="*/ 1748 w 3497"/>
              <a:gd name="T9" fmla="*/ 0 h 3504"/>
              <a:gd name="T10" fmla="*/ 3496 w 3497"/>
              <a:gd name="T11" fmla="*/ 1747 h 3504"/>
            </a:gdLst>
            <a:ahLst/>
            <a:cxnLst>
              <a:cxn ang="0">
                <a:pos x="T0" y="T1"/>
              </a:cxn>
              <a:cxn ang="0">
                <a:pos x="T2" y="T3"/>
              </a:cxn>
              <a:cxn ang="0">
                <a:pos x="T4" y="T5"/>
              </a:cxn>
              <a:cxn ang="0">
                <a:pos x="T6" y="T7"/>
              </a:cxn>
              <a:cxn ang="0">
                <a:pos x="T8" y="T9"/>
              </a:cxn>
              <a:cxn ang="0">
                <a:pos x="T10" y="T11"/>
              </a:cxn>
            </a:cxnLst>
            <a:rect l="0" t="0" r="r" b="b"/>
            <a:pathLst>
              <a:path w="3497" h="3504">
                <a:moveTo>
                  <a:pt x="3496" y="1747"/>
                </a:moveTo>
                <a:lnTo>
                  <a:pt x="3496" y="1747"/>
                </a:lnTo>
                <a:cubicBezTo>
                  <a:pt x="3496" y="2714"/>
                  <a:pt x="2715" y="3503"/>
                  <a:pt x="1748" y="3503"/>
                </a:cubicBezTo>
                <a:cubicBezTo>
                  <a:pt x="781" y="3503"/>
                  <a:pt x="0" y="2714"/>
                  <a:pt x="0" y="1747"/>
                </a:cubicBezTo>
                <a:cubicBezTo>
                  <a:pt x="0" y="781"/>
                  <a:pt x="781" y="0"/>
                  <a:pt x="1748" y="0"/>
                </a:cubicBezTo>
                <a:cubicBezTo>
                  <a:pt x="2715" y="0"/>
                  <a:pt x="3496" y="781"/>
                  <a:pt x="3496" y="1747"/>
                </a:cubicBezTo>
              </a:path>
            </a:pathLst>
          </a:custGeom>
          <a:solidFill>
            <a:srgbClr val="203864"/>
          </a:solidFill>
          <a:ln>
            <a:noFill/>
          </a:ln>
          <a:effectLst/>
        </p:spPr>
        <p:txBody>
          <a:bodyPr wrap="none" anchor="ctr"/>
          <a:lstStyle/>
          <a:p>
            <a:pPr defTabSz="914217">
              <a:defRPr/>
            </a:pPr>
            <a:endParaRPr lang="en-US" sz="900">
              <a:latin typeface="Calibri Light"/>
            </a:endParaRPr>
          </a:p>
        </p:txBody>
      </p:sp>
      <p:sp>
        <p:nvSpPr>
          <p:cNvPr id="86" name="Freeform 41"/>
          <p:cNvSpPr>
            <a:spLocks noChangeArrowheads="1"/>
          </p:cNvSpPr>
          <p:nvPr/>
        </p:nvSpPr>
        <p:spPr bwMode="auto">
          <a:xfrm>
            <a:off x="3394075" y="3952875"/>
            <a:ext cx="628650" cy="628650"/>
          </a:xfrm>
          <a:custGeom>
            <a:avLst/>
            <a:gdLst>
              <a:gd name="T0" fmla="*/ 3494 w 3495"/>
              <a:gd name="T1" fmla="*/ 1748 h 3497"/>
              <a:gd name="T2" fmla="*/ 3494 w 3495"/>
              <a:gd name="T3" fmla="*/ 1748 h 3497"/>
              <a:gd name="T4" fmla="*/ 1747 w 3495"/>
              <a:gd name="T5" fmla="*/ 3496 h 3497"/>
              <a:gd name="T6" fmla="*/ 0 w 3495"/>
              <a:gd name="T7" fmla="*/ 1748 h 3497"/>
              <a:gd name="T8" fmla="*/ 1747 w 3495"/>
              <a:gd name="T9" fmla="*/ 0 h 3497"/>
              <a:gd name="T10" fmla="*/ 3494 w 3495"/>
              <a:gd name="T11" fmla="*/ 1748 h 3497"/>
            </a:gdLst>
            <a:ahLst/>
            <a:cxnLst>
              <a:cxn ang="0">
                <a:pos x="T0" y="T1"/>
              </a:cxn>
              <a:cxn ang="0">
                <a:pos x="T2" y="T3"/>
              </a:cxn>
              <a:cxn ang="0">
                <a:pos x="T4" y="T5"/>
              </a:cxn>
              <a:cxn ang="0">
                <a:pos x="T6" y="T7"/>
              </a:cxn>
              <a:cxn ang="0">
                <a:pos x="T8" y="T9"/>
              </a:cxn>
              <a:cxn ang="0">
                <a:pos x="T10" y="T11"/>
              </a:cxn>
            </a:cxnLst>
            <a:rect l="0" t="0" r="r" b="b"/>
            <a:pathLst>
              <a:path w="3495" h="3497">
                <a:moveTo>
                  <a:pt x="3494" y="1748"/>
                </a:moveTo>
                <a:lnTo>
                  <a:pt x="3494" y="1748"/>
                </a:lnTo>
                <a:cubicBezTo>
                  <a:pt x="3494" y="2715"/>
                  <a:pt x="2713" y="3496"/>
                  <a:pt x="1747" y="3496"/>
                </a:cubicBezTo>
                <a:cubicBezTo>
                  <a:pt x="780" y="3496"/>
                  <a:pt x="0" y="2715"/>
                  <a:pt x="0" y="1748"/>
                </a:cubicBezTo>
                <a:cubicBezTo>
                  <a:pt x="0" y="781"/>
                  <a:pt x="780" y="0"/>
                  <a:pt x="1747" y="0"/>
                </a:cubicBezTo>
                <a:cubicBezTo>
                  <a:pt x="2713" y="0"/>
                  <a:pt x="3494" y="781"/>
                  <a:pt x="3494" y="1748"/>
                </a:cubicBezTo>
              </a:path>
            </a:pathLst>
          </a:custGeom>
          <a:solidFill>
            <a:srgbClr val="203864"/>
          </a:solidFill>
          <a:ln>
            <a:noFill/>
          </a:ln>
          <a:effectLst/>
        </p:spPr>
        <p:txBody>
          <a:bodyPr wrap="none" anchor="ctr"/>
          <a:lstStyle/>
          <a:p>
            <a:pPr defTabSz="914217">
              <a:defRPr/>
            </a:pPr>
            <a:endParaRPr lang="en-US" sz="900">
              <a:latin typeface="Calibri Light"/>
            </a:endParaRPr>
          </a:p>
        </p:txBody>
      </p:sp>
      <p:sp>
        <p:nvSpPr>
          <p:cNvPr id="66564" name="Freeform 46"/>
          <p:cNvSpPr>
            <a:spLocks noChangeArrowheads="1"/>
          </p:cNvSpPr>
          <p:nvPr/>
        </p:nvSpPr>
        <p:spPr bwMode="auto">
          <a:xfrm>
            <a:off x="3383757" y="2321719"/>
            <a:ext cx="628650" cy="630238"/>
          </a:xfrm>
          <a:custGeom>
            <a:avLst/>
            <a:gdLst>
              <a:gd name="T0" fmla="*/ 1256858 w 3496"/>
              <a:gd name="T1" fmla="*/ 628439 h 3504"/>
              <a:gd name="T2" fmla="*/ 1256858 w 3496"/>
              <a:gd name="T3" fmla="*/ 628439 h 3504"/>
              <a:gd name="T4" fmla="*/ 628249 w 3496"/>
              <a:gd name="T5" fmla="*/ 1260115 h 3504"/>
              <a:gd name="T6" fmla="*/ 0 w 3496"/>
              <a:gd name="T7" fmla="*/ 628439 h 3504"/>
              <a:gd name="T8" fmla="*/ 628249 w 3496"/>
              <a:gd name="T9" fmla="*/ 0 h 3504"/>
              <a:gd name="T10" fmla="*/ 1256858 w 3496"/>
              <a:gd name="T11" fmla="*/ 628439 h 35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496" h="3504">
                <a:moveTo>
                  <a:pt x="3495" y="1747"/>
                </a:moveTo>
                <a:lnTo>
                  <a:pt x="3495" y="1747"/>
                </a:lnTo>
                <a:cubicBezTo>
                  <a:pt x="3495" y="2714"/>
                  <a:pt x="2715" y="3503"/>
                  <a:pt x="1747" y="3503"/>
                </a:cubicBezTo>
                <a:cubicBezTo>
                  <a:pt x="780" y="3503"/>
                  <a:pt x="0" y="2714"/>
                  <a:pt x="0" y="1747"/>
                </a:cubicBezTo>
                <a:cubicBezTo>
                  <a:pt x="0" y="781"/>
                  <a:pt x="780" y="0"/>
                  <a:pt x="1747" y="0"/>
                </a:cubicBezTo>
                <a:cubicBezTo>
                  <a:pt x="2715" y="0"/>
                  <a:pt x="3495" y="781"/>
                  <a:pt x="3495" y="1747"/>
                </a:cubicBezTo>
              </a:path>
            </a:pathLst>
          </a:custGeom>
          <a:solidFill>
            <a:srgbClr val="203864"/>
          </a:solidFill>
          <a:ln>
            <a:noFill/>
          </a:ln>
        </p:spPr>
        <p:txBody>
          <a:bodyPr wrap="none" anchor="ctr"/>
          <a:lstStyle/>
          <a:p>
            <a:endParaRPr lang="es-MX" sz="900"/>
          </a:p>
        </p:txBody>
      </p:sp>
      <p:sp>
        <p:nvSpPr>
          <p:cNvPr id="66565" name="Freeform 29"/>
          <p:cNvSpPr>
            <a:spLocks noChangeArrowheads="1"/>
          </p:cNvSpPr>
          <p:nvPr/>
        </p:nvSpPr>
        <p:spPr bwMode="auto">
          <a:xfrm>
            <a:off x="4071144" y="1669257"/>
            <a:ext cx="1989931" cy="4581525"/>
          </a:xfrm>
          <a:custGeom>
            <a:avLst/>
            <a:gdLst>
              <a:gd name="T0" fmla="*/ 3691830 w 5616"/>
              <a:gd name="T1" fmla="*/ 4521523 h 12924"/>
              <a:gd name="T2" fmla="*/ 3490509 w 5616"/>
              <a:gd name="T3" fmla="*/ 3930187 h 12924"/>
              <a:gd name="T4" fmla="*/ 3219718 w 5616"/>
              <a:gd name="T5" fmla="*/ 2760987 h 12924"/>
              <a:gd name="T6" fmla="*/ 2791557 w 5616"/>
              <a:gd name="T7" fmla="*/ 1521592 h 12924"/>
              <a:gd name="T8" fmla="*/ 2333622 w 5616"/>
              <a:gd name="T9" fmla="*/ 1012504 h 12924"/>
              <a:gd name="T10" fmla="*/ 2477524 w 5616"/>
              <a:gd name="T11" fmla="*/ 610480 h 12924"/>
              <a:gd name="T12" fmla="*/ 2024552 w 5616"/>
              <a:gd name="T13" fmla="*/ 0 h 12924"/>
              <a:gd name="T14" fmla="*/ 1528338 w 5616"/>
              <a:gd name="T15" fmla="*/ 578573 h 12924"/>
              <a:gd name="T16" fmla="*/ 1553858 w 5616"/>
              <a:gd name="T17" fmla="*/ 811137 h 12924"/>
              <a:gd name="T18" fmla="*/ 1609859 w 5616"/>
              <a:gd name="T19" fmla="*/ 1339369 h 12924"/>
              <a:gd name="T20" fmla="*/ 761334 w 5616"/>
              <a:gd name="T21" fmla="*/ 2025007 h 12924"/>
              <a:gd name="T22" fmla="*/ 578443 w 5616"/>
              <a:gd name="T23" fmla="*/ 3433862 h 12924"/>
              <a:gd name="T24" fmla="*/ 428162 w 5616"/>
              <a:gd name="T25" fmla="*/ 4313776 h 12924"/>
              <a:gd name="T26" fmla="*/ 94989 w 5616"/>
              <a:gd name="T27" fmla="*/ 4961835 h 12924"/>
              <a:gd name="T28" fmla="*/ 182181 w 5616"/>
              <a:gd name="T29" fmla="*/ 5068899 h 12924"/>
              <a:gd name="T30" fmla="*/ 327501 w 5616"/>
              <a:gd name="T31" fmla="*/ 5000123 h 12924"/>
              <a:gd name="T32" fmla="*/ 428162 w 5616"/>
              <a:gd name="T33" fmla="*/ 5012176 h 12924"/>
              <a:gd name="T34" fmla="*/ 535202 w 5616"/>
              <a:gd name="T35" fmla="*/ 5332661 h 12924"/>
              <a:gd name="T36" fmla="*/ 635154 w 5616"/>
              <a:gd name="T37" fmla="*/ 5251831 h 12924"/>
              <a:gd name="T38" fmla="*/ 679104 w 5616"/>
              <a:gd name="T39" fmla="*/ 4823573 h 12924"/>
              <a:gd name="T40" fmla="*/ 673433 w 5616"/>
              <a:gd name="T41" fmla="*/ 4521523 h 12924"/>
              <a:gd name="T42" fmla="*/ 1094506 w 5616"/>
              <a:gd name="T43" fmla="*/ 3364376 h 12924"/>
              <a:gd name="T44" fmla="*/ 1219977 w 5616"/>
              <a:gd name="T45" fmla="*/ 3962094 h 12924"/>
              <a:gd name="T46" fmla="*/ 1219977 w 5616"/>
              <a:gd name="T47" fmla="*/ 6201230 h 12924"/>
              <a:gd name="T48" fmla="*/ 1244788 w 5616"/>
              <a:gd name="T49" fmla="*/ 6923738 h 12924"/>
              <a:gd name="T50" fmla="*/ 1459577 w 5616"/>
              <a:gd name="T51" fmla="*/ 8710509 h 12924"/>
              <a:gd name="T52" fmla="*/ 1446109 w 5616"/>
              <a:gd name="T53" fmla="*/ 9068572 h 12924"/>
              <a:gd name="T54" fmla="*/ 1672949 w 5616"/>
              <a:gd name="T55" fmla="*/ 9106860 h 12924"/>
              <a:gd name="T56" fmla="*/ 1899081 w 5616"/>
              <a:gd name="T57" fmla="*/ 9106860 h 12924"/>
              <a:gd name="T58" fmla="*/ 1748090 w 5616"/>
              <a:gd name="T59" fmla="*/ 8295723 h 12924"/>
              <a:gd name="T60" fmla="*/ 1716900 w 5616"/>
              <a:gd name="T61" fmla="*/ 7094616 h 12924"/>
              <a:gd name="T62" fmla="*/ 1936651 w 5616"/>
              <a:gd name="T63" fmla="*/ 5219215 h 12924"/>
              <a:gd name="T64" fmla="*/ 2038021 w 5616"/>
              <a:gd name="T65" fmla="*/ 5219215 h 12924"/>
              <a:gd name="T66" fmla="*/ 2257064 w 5616"/>
              <a:gd name="T67" fmla="*/ 7094616 h 12924"/>
              <a:gd name="T68" fmla="*/ 2225873 w 5616"/>
              <a:gd name="T69" fmla="*/ 8295723 h 12924"/>
              <a:gd name="T70" fmla="*/ 2074882 w 5616"/>
              <a:gd name="T71" fmla="*/ 9106860 h 12924"/>
              <a:gd name="T72" fmla="*/ 2295343 w 5616"/>
              <a:gd name="T73" fmla="*/ 9106860 h 12924"/>
              <a:gd name="T74" fmla="*/ 2527855 w 5616"/>
              <a:gd name="T75" fmla="*/ 9068572 h 12924"/>
              <a:gd name="T76" fmla="*/ 2515095 w 5616"/>
              <a:gd name="T77" fmla="*/ 8710509 h 12924"/>
              <a:gd name="T78" fmla="*/ 2729176 w 5616"/>
              <a:gd name="T79" fmla="*/ 6923738 h 12924"/>
              <a:gd name="T80" fmla="*/ 2748315 w 5616"/>
              <a:gd name="T81" fmla="*/ 6201230 h 12924"/>
              <a:gd name="T82" fmla="*/ 2754695 w 5616"/>
              <a:gd name="T83" fmla="*/ 3962094 h 12924"/>
              <a:gd name="T84" fmla="*/ 2879457 w 5616"/>
              <a:gd name="T85" fmla="*/ 3364376 h 12924"/>
              <a:gd name="T86" fmla="*/ 3301948 w 5616"/>
              <a:gd name="T87" fmla="*/ 4521523 h 12924"/>
              <a:gd name="T88" fmla="*/ 3288479 w 5616"/>
              <a:gd name="T89" fmla="*/ 4823573 h 12924"/>
              <a:gd name="T90" fmla="*/ 3333139 w 5616"/>
              <a:gd name="T91" fmla="*/ 5251831 h 12924"/>
              <a:gd name="T92" fmla="*/ 3440179 w 5616"/>
              <a:gd name="T93" fmla="*/ 5332661 h 12924"/>
              <a:gd name="T94" fmla="*/ 3546511 w 5616"/>
              <a:gd name="T95" fmla="*/ 5012176 h 12924"/>
              <a:gd name="T96" fmla="*/ 3647880 w 5616"/>
              <a:gd name="T97" fmla="*/ 5000123 h 12924"/>
              <a:gd name="T98" fmla="*/ 3786111 w 5616"/>
              <a:gd name="T99" fmla="*/ 5068899 h 12924"/>
              <a:gd name="T100" fmla="*/ 3880391 w 5616"/>
              <a:gd name="T101" fmla="*/ 4961835 h 1292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5616" h="12924">
                <a:moveTo>
                  <a:pt x="5208" y="6377"/>
                </a:moveTo>
                <a:lnTo>
                  <a:pt x="5208" y="6377"/>
                </a:lnTo>
                <a:cubicBezTo>
                  <a:pt x="5127" y="6288"/>
                  <a:pt x="5030" y="6155"/>
                  <a:pt x="5003" y="6084"/>
                </a:cubicBezTo>
                <a:cubicBezTo>
                  <a:pt x="4959" y="5952"/>
                  <a:pt x="4924" y="5543"/>
                  <a:pt x="4924" y="5543"/>
                </a:cubicBezTo>
                <a:cubicBezTo>
                  <a:pt x="4905" y="5055"/>
                  <a:pt x="4791" y="4843"/>
                  <a:pt x="4791" y="4843"/>
                </a:cubicBezTo>
                <a:cubicBezTo>
                  <a:pt x="4587" y="4515"/>
                  <a:pt x="4542" y="3894"/>
                  <a:pt x="4542" y="3894"/>
                </a:cubicBezTo>
                <a:cubicBezTo>
                  <a:pt x="4533" y="2856"/>
                  <a:pt x="4533" y="2856"/>
                  <a:pt x="4533" y="2856"/>
                </a:cubicBezTo>
                <a:cubicBezTo>
                  <a:pt x="4463" y="2146"/>
                  <a:pt x="3938" y="2146"/>
                  <a:pt x="3938" y="2146"/>
                </a:cubicBezTo>
                <a:cubicBezTo>
                  <a:pt x="3415" y="2067"/>
                  <a:pt x="3336" y="1889"/>
                  <a:pt x="3336" y="1889"/>
                </a:cubicBezTo>
                <a:cubicBezTo>
                  <a:pt x="3229" y="1729"/>
                  <a:pt x="3292" y="1428"/>
                  <a:pt x="3292" y="1428"/>
                </a:cubicBezTo>
                <a:cubicBezTo>
                  <a:pt x="3389" y="1349"/>
                  <a:pt x="3425" y="1144"/>
                  <a:pt x="3425" y="1144"/>
                </a:cubicBezTo>
                <a:cubicBezTo>
                  <a:pt x="3575" y="1029"/>
                  <a:pt x="3566" y="861"/>
                  <a:pt x="3495" y="861"/>
                </a:cubicBezTo>
                <a:cubicBezTo>
                  <a:pt x="3442" y="861"/>
                  <a:pt x="3451" y="816"/>
                  <a:pt x="3451" y="816"/>
                </a:cubicBezTo>
                <a:cubicBezTo>
                  <a:pt x="3548" y="35"/>
                  <a:pt x="2856" y="0"/>
                  <a:pt x="2856" y="0"/>
                </a:cubicBezTo>
                <a:cubicBezTo>
                  <a:pt x="2750" y="0"/>
                  <a:pt x="2750" y="0"/>
                  <a:pt x="2750" y="0"/>
                </a:cubicBezTo>
                <a:cubicBezTo>
                  <a:pt x="2750" y="0"/>
                  <a:pt x="2059" y="35"/>
                  <a:pt x="2156" y="816"/>
                </a:cubicBezTo>
                <a:cubicBezTo>
                  <a:pt x="2156" y="816"/>
                  <a:pt x="2165" y="861"/>
                  <a:pt x="2111" y="861"/>
                </a:cubicBezTo>
                <a:cubicBezTo>
                  <a:pt x="2040" y="861"/>
                  <a:pt x="2032" y="1029"/>
                  <a:pt x="2192" y="1144"/>
                </a:cubicBezTo>
                <a:cubicBezTo>
                  <a:pt x="2192" y="1144"/>
                  <a:pt x="2227" y="1349"/>
                  <a:pt x="2316" y="1428"/>
                </a:cubicBezTo>
                <a:cubicBezTo>
                  <a:pt x="2316" y="1428"/>
                  <a:pt x="2377" y="1729"/>
                  <a:pt x="2271" y="1889"/>
                </a:cubicBezTo>
                <a:cubicBezTo>
                  <a:pt x="2271" y="1889"/>
                  <a:pt x="2192" y="2067"/>
                  <a:pt x="1668" y="2146"/>
                </a:cubicBezTo>
                <a:cubicBezTo>
                  <a:pt x="1668" y="2146"/>
                  <a:pt x="1145" y="2146"/>
                  <a:pt x="1074" y="2856"/>
                </a:cubicBezTo>
                <a:cubicBezTo>
                  <a:pt x="1065" y="3894"/>
                  <a:pt x="1065" y="3894"/>
                  <a:pt x="1065" y="3894"/>
                </a:cubicBezTo>
                <a:cubicBezTo>
                  <a:pt x="1065" y="3894"/>
                  <a:pt x="1021" y="4515"/>
                  <a:pt x="816" y="4843"/>
                </a:cubicBezTo>
                <a:cubicBezTo>
                  <a:pt x="816" y="4843"/>
                  <a:pt x="701" y="5055"/>
                  <a:pt x="684" y="5543"/>
                </a:cubicBezTo>
                <a:cubicBezTo>
                  <a:pt x="684" y="5543"/>
                  <a:pt x="647" y="5952"/>
                  <a:pt x="604" y="6084"/>
                </a:cubicBezTo>
                <a:cubicBezTo>
                  <a:pt x="577" y="6155"/>
                  <a:pt x="479" y="6288"/>
                  <a:pt x="400" y="6377"/>
                </a:cubicBezTo>
                <a:cubicBezTo>
                  <a:pt x="249" y="6572"/>
                  <a:pt x="0" y="6963"/>
                  <a:pt x="134" y="6998"/>
                </a:cubicBezTo>
                <a:cubicBezTo>
                  <a:pt x="134" y="6998"/>
                  <a:pt x="240" y="7016"/>
                  <a:pt x="373" y="6741"/>
                </a:cubicBezTo>
                <a:cubicBezTo>
                  <a:pt x="373" y="6741"/>
                  <a:pt x="373" y="6848"/>
                  <a:pt x="257" y="7149"/>
                </a:cubicBezTo>
                <a:cubicBezTo>
                  <a:pt x="240" y="7211"/>
                  <a:pt x="143" y="7504"/>
                  <a:pt x="294" y="7397"/>
                </a:cubicBezTo>
                <a:cubicBezTo>
                  <a:pt x="294" y="7397"/>
                  <a:pt x="365" y="7344"/>
                  <a:pt x="462" y="7052"/>
                </a:cubicBezTo>
                <a:cubicBezTo>
                  <a:pt x="462" y="7052"/>
                  <a:pt x="408" y="7557"/>
                  <a:pt x="462" y="7575"/>
                </a:cubicBezTo>
                <a:cubicBezTo>
                  <a:pt x="533" y="7610"/>
                  <a:pt x="577" y="7513"/>
                  <a:pt x="604" y="7069"/>
                </a:cubicBezTo>
                <a:cubicBezTo>
                  <a:pt x="604" y="7069"/>
                  <a:pt x="639" y="6927"/>
                  <a:pt x="647" y="7467"/>
                </a:cubicBezTo>
                <a:cubicBezTo>
                  <a:pt x="657" y="7504"/>
                  <a:pt x="693" y="7637"/>
                  <a:pt x="755" y="7521"/>
                </a:cubicBezTo>
                <a:cubicBezTo>
                  <a:pt x="799" y="7424"/>
                  <a:pt x="780" y="7158"/>
                  <a:pt x="780" y="7069"/>
                </a:cubicBezTo>
                <a:cubicBezTo>
                  <a:pt x="780" y="7069"/>
                  <a:pt x="842" y="7407"/>
                  <a:pt x="896" y="7407"/>
                </a:cubicBezTo>
                <a:cubicBezTo>
                  <a:pt x="896" y="7407"/>
                  <a:pt x="967" y="7494"/>
                  <a:pt x="940" y="7060"/>
                </a:cubicBezTo>
                <a:cubicBezTo>
                  <a:pt x="932" y="6989"/>
                  <a:pt x="958" y="6848"/>
                  <a:pt x="958" y="6803"/>
                </a:cubicBezTo>
                <a:cubicBezTo>
                  <a:pt x="967" y="6643"/>
                  <a:pt x="967" y="6643"/>
                  <a:pt x="967" y="6643"/>
                </a:cubicBezTo>
                <a:cubicBezTo>
                  <a:pt x="967" y="6643"/>
                  <a:pt x="950" y="6458"/>
                  <a:pt x="950" y="6377"/>
                </a:cubicBezTo>
                <a:cubicBezTo>
                  <a:pt x="950" y="6359"/>
                  <a:pt x="1021" y="6103"/>
                  <a:pt x="1197" y="5827"/>
                </a:cubicBezTo>
                <a:cubicBezTo>
                  <a:pt x="1197" y="5827"/>
                  <a:pt x="1571" y="5171"/>
                  <a:pt x="1544" y="4745"/>
                </a:cubicBezTo>
                <a:cubicBezTo>
                  <a:pt x="1544" y="4745"/>
                  <a:pt x="1535" y="4337"/>
                  <a:pt x="1685" y="4106"/>
                </a:cubicBezTo>
                <a:cubicBezTo>
                  <a:pt x="1685" y="4106"/>
                  <a:pt x="1793" y="5260"/>
                  <a:pt x="1721" y="5588"/>
                </a:cubicBezTo>
                <a:cubicBezTo>
                  <a:pt x="1721" y="5588"/>
                  <a:pt x="1384" y="6386"/>
                  <a:pt x="1465" y="6981"/>
                </a:cubicBezTo>
                <a:cubicBezTo>
                  <a:pt x="1517" y="7424"/>
                  <a:pt x="1615" y="8372"/>
                  <a:pt x="1721" y="8746"/>
                </a:cubicBezTo>
                <a:cubicBezTo>
                  <a:pt x="1783" y="8941"/>
                  <a:pt x="1748" y="9429"/>
                  <a:pt x="1793" y="9543"/>
                </a:cubicBezTo>
                <a:cubicBezTo>
                  <a:pt x="1810" y="9597"/>
                  <a:pt x="1801" y="9651"/>
                  <a:pt x="1756" y="9765"/>
                </a:cubicBezTo>
                <a:cubicBezTo>
                  <a:pt x="1606" y="10191"/>
                  <a:pt x="1623" y="10484"/>
                  <a:pt x="2005" y="11592"/>
                </a:cubicBezTo>
                <a:cubicBezTo>
                  <a:pt x="2005" y="11592"/>
                  <a:pt x="2121" y="11841"/>
                  <a:pt x="2059" y="12285"/>
                </a:cubicBezTo>
                <a:cubicBezTo>
                  <a:pt x="2059" y="12285"/>
                  <a:pt x="1818" y="12782"/>
                  <a:pt x="1978" y="12790"/>
                </a:cubicBezTo>
                <a:cubicBezTo>
                  <a:pt x="1978" y="12790"/>
                  <a:pt x="1986" y="12817"/>
                  <a:pt x="2040" y="12790"/>
                </a:cubicBezTo>
                <a:cubicBezTo>
                  <a:pt x="2040" y="12790"/>
                  <a:pt x="2121" y="12879"/>
                  <a:pt x="2209" y="12835"/>
                </a:cubicBezTo>
                <a:cubicBezTo>
                  <a:pt x="2209" y="12835"/>
                  <a:pt x="2289" y="12896"/>
                  <a:pt x="2360" y="12844"/>
                </a:cubicBezTo>
                <a:cubicBezTo>
                  <a:pt x="2360" y="12844"/>
                  <a:pt x="2422" y="12906"/>
                  <a:pt x="2501" y="12852"/>
                </a:cubicBezTo>
                <a:cubicBezTo>
                  <a:pt x="2501" y="12852"/>
                  <a:pt x="2617" y="12923"/>
                  <a:pt x="2679" y="12844"/>
                </a:cubicBezTo>
                <a:cubicBezTo>
                  <a:pt x="2679" y="12844"/>
                  <a:pt x="2794" y="12871"/>
                  <a:pt x="2590" y="12356"/>
                </a:cubicBezTo>
                <a:cubicBezTo>
                  <a:pt x="2590" y="12356"/>
                  <a:pt x="2511" y="11806"/>
                  <a:pt x="2466" y="11700"/>
                </a:cubicBezTo>
                <a:cubicBezTo>
                  <a:pt x="2387" y="11495"/>
                  <a:pt x="2439" y="10936"/>
                  <a:pt x="2457" y="10812"/>
                </a:cubicBezTo>
                <a:cubicBezTo>
                  <a:pt x="2484" y="10608"/>
                  <a:pt x="2476" y="10272"/>
                  <a:pt x="2422" y="10006"/>
                </a:cubicBezTo>
                <a:cubicBezTo>
                  <a:pt x="2387" y="9809"/>
                  <a:pt x="2484" y="9456"/>
                  <a:pt x="2520" y="9234"/>
                </a:cubicBezTo>
                <a:cubicBezTo>
                  <a:pt x="2599" y="8773"/>
                  <a:pt x="2750" y="7583"/>
                  <a:pt x="2732" y="7361"/>
                </a:cubicBezTo>
                <a:cubicBezTo>
                  <a:pt x="2794" y="7388"/>
                  <a:pt x="2794" y="7388"/>
                  <a:pt x="2794" y="7388"/>
                </a:cubicBezTo>
                <a:cubicBezTo>
                  <a:pt x="2839" y="7388"/>
                  <a:pt x="2875" y="7361"/>
                  <a:pt x="2875" y="7361"/>
                </a:cubicBezTo>
                <a:cubicBezTo>
                  <a:pt x="2856" y="7592"/>
                  <a:pt x="3007" y="8773"/>
                  <a:pt x="3078" y="9234"/>
                </a:cubicBezTo>
                <a:cubicBezTo>
                  <a:pt x="3122" y="9456"/>
                  <a:pt x="3220" y="9809"/>
                  <a:pt x="3184" y="10006"/>
                </a:cubicBezTo>
                <a:cubicBezTo>
                  <a:pt x="3132" y="10272"/>
                  <a:pt x="3114" y="10608"/>
                  <a:pt x="3149" y="10812"/>
                </a:cubicBezTo>
                <a:cubicBezTo>
                  <a:pt x="3167" y="10936"/>
                  <a:pt x="3220" y="11495"/>
                  <a:pt x="3140" y="11700"/>
                </a:cubicBezTo>
                <a:cubicBezTo>
                  <a:pt x="3097" y="11806"/>
                  <a:pt x="3016" y="12356"/>
                  <a:pt x="3016" y="12356"/>
                </a:cubicBezTo>
                <a:cubicBezTo>
                  <a:pt x="2812" y="12871"/>
                  <a:pt x="2927" y="12844"/>
                  <a:pt x="2927" y="12844"/>
                </a:cubicBezTo>
                <a:cubicBezTo>
                  <a:pt x="2989" y="12923"/>
                  <a:pt x="3105" y="12852"/>
                  <a:pt x="3105" y="12852"/>
                </a:cubicBezTo>
                <a:cubicBezTo>
                  <a:pt x="3184" y="12906"/>
                  <a:pt x="3238" y="12844"/>
                  <a:pt x="3238" y="12844"/>
                </a:cubicBezTo>
                <a:cubicBezTo>
                  <a:pt x="3309" y="12896"/>
                  <a:pt x="3398" y="12835"/>
                  <a:pt x="3398" y="12835"/>
                </a:cubicBezTo>
                <a:cubicBezTo>
                  <a:pt x="3487" y="12879"/>
                  <a:pt x="3566" y="12790"/>
                  <a:pt x="3566" y="12790"/>
                </a:cubicBezTo>
                <a:cubicBezTo>
                  <a:pt x="3620" y="12817"/>
                  <a:pt x="3628" y="12790"/>
                  <a:pt x="3628" y="12790"/>
                </a:cubicBezTo>
                <a:cubicBezTo>
                  <a:pt x="3788" y="12782"/>
                  <a:pt x="3548" y="12285"/>
                  <a:pt x="3548" y="12285"/>
                </a:cubicBezTo>
                <a:cubicBezTo>
                  <a:pt x="3487" y="11841"/>
                  <a:pt x="3601" y="11592"/>
                  <a:pt x="3601" y="11592"/>
                </a:cubicBezTo>
                <a:cubicBezTo>
                  <a:pt x="3975" y="10484"/>
                  <a:pt x="4000" y="10191"/>
                  <a:pt x="3850" y="9765"/>
                </a:cubicBezTo>
                <a:cubicBezTo>
                  <a:pt x="3806" y="9651"/>
                  <a:pt x="3797" y="9597"/>
                  <a:pt x="3815" y="9543"/>
                </a:cubicBezTo>
                <a:cubicBezTo>
                  <a:pt x="3859" y="9429"/>
                  <a:pt x="3823" y="8941"/>
                  <a:pt x="3877" y="8746"/>
                </a:cubicBezTo>
                <a:cubicBezTo>
                  <a:pt x="3983" y="8372"/>
                  <a:pt x="4089" y="7424"/>
                  <a:pt x="4143" y="6981"/>
                </a:cubicBezTo>
                <a:cubicBezTo>
                  <a:pt x="4214" y="6386"/>
                  <a:pt x="3886" y="5588"/>
                  <a:pt x="3886" y="5588"/>
                </a:cubicBezTo>
                <a:cubicBezTo>
                  <a:pt x="3815" y="5260"/>
                  <a:pt x="3921" y="4106"/>
                  <a:pt x="3921" y="4106"/>
                </a:cubicBezTo>
                <a:cubicBezTo>
                  <a:pt x="4072" y="4337"/>
                  <a:pt x="4062" y="4745"/>
                  <a:pt x="4062" y="4745"/>
                </a:cubicBezTo>
                <a:cubicBezTo>
                  <a:pt x="4037" y="5171"/>
                  <a:pt x="4409" y="5827"/>
                  <a:pt x="4409" y="5827"/>
                </a:cubicBezTo>
                <a:cubicBezTo>
                  <a:pt x="4587" y="6103"/>
                  <a:pt x="4658" y="6359"/>
                  <a:pt x="4658" y="6377"/>
                </a:cubicBezTo>
                <a:cubicBezTo>
                  <a:pt x="4658" y="6458"/>
                  <a:pt x="4639" y="6643"/>
                  <a:pt x="4639" y="6643"/>
                </a:cubicBezTo>
                <a:cubicBezTo>
                  <a:pt x="4639" y="6803"/>
                  <a:pt x="4639" y="6803"/>
                  <a:pt x="4639" y="6803"/>
                </a:cubicBezTo>
                <a:cubicBezTo>
                  <a:pt x="4648" y="6848"/>
                  <a:pt x="4666" y="6989"/>
                  <a:pt x="4666" y="7060"/>
                </a:cubicBezTo>
                <a:cubicBezTo>
                  <a:pt x="4639" y="7486"/>
                  <a:pt x="4702" y="7407"/>
                  <a:pt x="4702" y="7407"/>
                </a:cubicBezTo>
                <a:cubicBezTo>
                  <a:pt x="4764" y="7407"/>
                  <a:pt x="4826" y="7069"/>
                  <a:pt x="4826" y="7069"/>
                </a:cubicBezTo>
                <a:cubicBezTo>
                  <a:pt x="4826" y="7158"/>
                  <a:pt x="4808" y="7424"/>
                  <a:pt x="4853" y="7521"/>
                </a:cubicBezTo>
                <a:cubicBezTo>
                  <a:pt x="4915" y="7637"/>
                  <a:pt x="4950" y="7504"/>
                  <a:pt x="4950" y="7467"/>
                </a:cubicBezTo>
                <a:cubicBezTo>
                  <a:pt x="4967" y="6927"/>
                  <a:pt x="5003" y="7069"/>
                  <a:pt x="5003" y="7069"/>
                </a:cubicBezTo>
                <a:cubicBezTo>
                  <a:pt x="5030" y="7513"/>
                  <a:pt x="5073" y="7610"/>
                  <a:pt x="5146" y="7575"/>
                </a:cubicBezTo>
                <a:cubicBezTo>
                  <a:pt x="5198" y="7548"/>
                  <a:pt x="5146" y="7052"/>
                  <a:pt x="5146" y="7052"/>
                </a:cubicBezTo>
                <a:cubicBezTo>
                  <a:pt x="5243" y="7344"/>
                  <a:pt x="5305" y="7397"/>
                  <a:pt x="5305" y="7397"/>
                </a:cubicBezTo>
                <a:cubicBezTo>
                  <a:pt x="5455" y="7504"/>
                  <a:pt x="5368" y="7211"/>
                  <a:pt x="5341" y="7149"/>
                </a:cubicBezTo>
                <a:cubicBezTo>
                  <a:pt x="5233" y="6848"/>
                  <a:pt x="5233" y="6741"/>
                  <a:pt x="5233" y="6741"/>
                </a:cubicBezTo>
                <a:cubicBezTo>
                  <a:pt x="5368" y="7016"/>
                  <a:pt x="5474" y="6998"/>
                  <a:pt x="5474" y="6998"/>
                </a:cubicBezTo>
                <a:cubicBezTo>
                  <a:pt x="5615" y="6963"/>
                  <a:pt x="5358" y="6572"/>
                  <a:pt x="5208" y="6377"/>
                </a:cubicBezTo>
              </a:path>
            </a:pathLst>
          </a:custGeom>
          <a:solidFill>
            <a:srgbClr val="203864"/>
          </a:solidFill>
          <a:ln>
            <a:noFill/>
          </a:ln>
        </p:spPr>
        <p:txBody>
          <a:bodyPr wrap="none" anchor="ctr"/>
          <a:lstStyle/>
          <a:p>
            <a:endParaRPr lang="es-MX" sz="900"/>
          </a:p>
        </p:txBody>
      </p:sp>
      <p:sp>
        <p:nvSpPr>
          <p:cNvPr id="66566" name="Freeform 36"/>
          <p:cNvSpPr>
            <a:spLocks noChangeArrowheads="1"/>
          </p:cNvSpPr>
          <p:nvPr/>
        </p:nvSpPr>
        <p:spPr bwMode="auto">
          <a:xfrm>
            <a:off x="6184107" y="1669257"/>
            <a:ext cx="1963738" cy="4550569"/>
          </a:xfrm>
          <a:custGeom>
            <a:avLst/>
            <a:gdLst>
              <a:gd name="T0" fmla="*/ 3524754 w 5544"/>
              <a:gd name="T1" fmla="*/ 4313702 h 12836"/>
              <a:gd name="T2" fmla="*/ 3179010 w 5544"/>
              <a:gd name="T3" fmla="*/ 1930673 h 12836"/>
              <a:gd name="T4" fmla="*/ 2520111 w 5544"/>
              <a:gd name="T5" fmla="*/ 1458463 h 12836"/>
              <a:gd name="T6" fmla="*/ 2726991 w 5544"/>
              <a:gd name="T7" fmla="*/ 1804466 h 12836"/>
              <a:gd name="T8" fmla="*/ 2412420 w 5544"/>
              <a:gd name="T9" fmla="*/ 1986685 h 12836"/>
              <a:gd name="T10" fmla="*/ 2670311 w 5544"/>
              <a:gd name="T11" fmla="*/ 1798794 h 12836"/>
              <a:gd name="T12" fmla="*/ 2381246 w 5544"/>
              <a:gd name="T13" fmla="*/ 1389687 h 12836"/>
              <a:gd name="T14" fmla="*/ 2400375 w 5544"/>
              <a:gd name="T15" fmla="*/ 811124 h 12836"/>
              <a:gd name="T16" fmla="*/ 2003619 w 5544"/>
              <a:gd name="T17" fmla="*/ 0 h 12836"/>
              <a:gd name="T18" fmla="*/ 1475792 w 5544"/>
              <a:gd name="T19" fmla="*/ 610470 h 12836"/>
              <a:gd name="T20" fmla="*/ 1582774 w 5544"/>
              <a:gd name="T21" fmla="*/ 1339346 h 12836"/>
              <a:gd name="T22" fmla="*/ 1526803 w 5544"/>
              <a:gd name="T23" fmla="*/ 1635010 h 12836"/>
              <a:gd name="T24" fmla="*/ 1696133 w 5544"/>
              <a:gd name="T25" fmla="*/ 1742072 h 12836"/>
              <a:gd name="T26" fmla="*/ 1922851 w 5544"/>
              <a:gd name="T27" fmla="*/ 2320636 h 12836"/>
              <a:gd name="T28" fmla="*/ 1891677 w 5544"/>
              <a:gd name="T29" fmla="*/ 2452514 h 12836"/>
              <a:gd name="T30" fmla="*/ 1778318 w 5544"/>
              <a:gd name="T31" fmla="*/ 2390120 h 12836"/>
              <a:gd name="T32" fmla="*/ 1872548 w 5544"/>
              <a:gd name="T33" fmla="*/ 2295820 h 12836"/>
              <a:gd name="T34" fmla="*/ 1646538 w 5544"/>
              <a:gd name="T35" fmla="*/ 1817229 h 12836"/>
              <a:gd name="T36" fmla="*/ 1382979 w 5544"/>
              <a:gd name="T37" fmla="*/ 1892385 h 12836"/>
              <a:gd name="T38" fmla="*/ 1502006 w 5544"/>
              <a:gd name="T39" fmla="*/ 2409264 h 12836"/>
              <a:gd name="T40" fmla="*/ 1596235 w 5544"/>
              <a:gd name="T41" fmla="*/ 2434080 h 12836"/>
              <a:gd name="T42" fmla="*/ 1621033 w 5544"/>
              <a:gd name="T43" fmla="*/ 2546105 h 12836"/>
              <a:gd name="T44" fmla="*/ 1482877 w 5544"/>
              <a:gd name="T45" fmla="*/ 2484420 h 12836"/>
              <a:gd name="T46" fmla="*/ 1463747 w 5544"/>
              <a:gd name="T47" fmla="*/ 2452514 h 12836"/>
              <a:gd name="T48" fmla="*/ 1363850 w 5544"/>
              <a:gd name="T49" fmla="*/ 1798794 h 12836"/>
              <a:gd name="T50" fmla="*/ 1432574 w 5544"/>
              <a:gd name="T51" fmla="*/ 1629337 h 12836"/>
              <a:gd name="T52" fmla="*/ 753837 w 5544"/>
              <a:gd name="T53" fmla="*/ 1930673 h 12836"/>
              <a:gd name="T54" fmla="*/ 747460 w 5544"/>
              <a:gd name="T55" fmla="*/ 1949816 h 12836"/>
              <a:gd name="T56" fmla="*/ 93521 w 5544"/>
              <a:gd name="T57" fmla="*/ 4961750 h 12836"/>
              <a:gd name="T58" fmla="*/ 213256 w 5544"/>
              <a:gd name="T59" fmla="*/ 5244651 h 12836"/>
              <a:gd name="T60" fmla="*/ 432889 w 5544"/>
              <a:gd name="T61" fmla="*/ 5012091 h 12836"/>
              <a:gd name="T62" fmla="*/ 553333 w 5544"/>
              <a:gd name="T63" fmla="*/ 5012091 h 12836"/>
              <a:gd name="T64" fmla="*/ 684405 w 5544"/>
              <a:gd name="T65" fmla="*/ 4823491 h 12836"/>
              <a:gd name="T66" fmla="*/ 653231 w 5544"/>
              <a:gd name="T67" fmla="*/ 4496631 h 12836"/>
              <a:gd name="T68" fmla="*/ 967093 w 5544"/>
              <a:gd name="T69" fmla="*/ 5528261 h 12836"/>
              <a:gd name="T70" fmla="*/ 1444618 w 5544"/>
              <a:gd name="T71" fmla="*/ 8521051 h 12836"/>
              <a:gd name="T72" fmla="*/ 1212232 w 5544"/>
              <a:gd name="T73" fmla="*/ 8841530 h 12836"/>
              <a:gd name="T74" fmla="*/ 1840666 w 5544"/>
              <a:gd name="T75" fmla="*/ 8659311 h 12836"/>
              <a:gd name="T76" fmla="*/ 1847751 w 5544"/>
              <a:gd name="T77" fmla="*/ 8508998 h 12836"/>
              <a:gd name="T78" fmla="*/ 2205540 w 5544"/>
              <a:gd name="T79" fmla="*/ 8528142 h 12836"/>
              <a:gd name="T80" fmla="*/ 2255134 w 5544"/>
              <a:gd name="T81" fmla="*/ 8628114 h 12836"/>
              <a:gd name="T82" fmla="*/ 2833265 w 5544"/>
              <a:gd name="T83" fmla="*/ 8841530 h 12836"/>
              <a:gd name="T84" fmla="*/ 2632761 w 5544"/>
              <a:gd name="T85" fmla="*/ 8514670 h 12836"/>
              <a:gd name="T86" fmla="*/ 2815552 w 5544"/>
              <a:gd name="T87" fmla="*/ 5528261 h 12836"/>
              <a:gd name="T88" fmla="*/ 3091865 w 5544"/>
              <a:gd name="T89" fmla="*/ 4534918 h 12836"/>
              <a:gd name="T90" fmla="*/ 3236398 w 5544"/>
              <a:gd name="T91" fmla="*/ 4710047 h 12836"/>
              <a:gd name="T92" fmla="*/ 3285992 w 5544"/>
              <a:gd name="T93" fmla="*/ 5251741 h 12836"/>
              <a:gd name="T94" fmla="*/ 3462407 w 5544"/>
              <a:gd name="T95" fmla="*/ 5294283 h 12836"/>
              <a:gd name="T96" fmla="*/ 3600563 w 5544"/>
              <a:gd name="T97" fmla="*/ 5000038 h 12836"/>
              <a:gd name="T98" fmla="*/ 3657243 w 5544"/>
              <a:gd name="T99" fmla="*/ 4779531 h 12836"/>
              <a:gd name="T100" fmla="*/ 2520111 w 5544"/>
              <a:gd name="T101" fmla="*/ 2175286 h 12836"/>
              <a:gd name="T102" fmla="*/ 2368493 w 5544"/>
              <a:gd name="T103" fmla="*/ 2019301 h 12836"/>
              <a:gd name="T104" fmla="*/ 2400375 w 5544"/>
              <a:gd name="T105" fmla="*/ 1823610 h 12836"/>
              <a:gd name="T106" fmla="*/ 2520111 w 5544"/>
              <a:gd name="T107" fmla="*/ 2175286 h 128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5544" h="12836">
                <a:moveTo>
                  <a:pt x="5180" y="6377"/>
                </a:moveTo>
                <a:lnTo>
                  <a:pt x="5180" y="6377"/>
                </a:lnTo>
                <a:cubicBezTo>
                  <a:pt x="5099" y="6288"/>
                  <a:pt x="5002" y="6155"/>
                  <a:pt x="4975" y="6084"/>
                </a:cubicBezTo>
                <a:cubicBezTo>
                  <a:pt x="5074" y="5978"/>
                  <a:pt x="4549" y="3068"/>
                  <a:pt x="4487" y="2750"/>
                </a:cubicBezTo>
                <a:cubicBezTo>
                  <a:pt x="4487" y="2740"/>
                  <a:pt x="4487" y="2732"/>
                  <a:pt x="4487" y="2723"/>
                </a:cubicBezTo>
                <a:cubicBezTo>
                  <a:pt x="4364" y="2146"/>
                  <a:pt x="3912" y="2146"/>
                  <a:pt x="3912" y="2146"/>
                </a:cubicBezTo>
                <a:cubicBezTo>
                  <a:pt x="3760" y="2119"/>
                  <a:pt x="3644" y="2093"/>
                  <a:pt x="3557" y="2057"/>
                </a:cubicBezTo>
                <a:cubicBezTo>
                  <a:pt x="3574" y="2076"/>
                  <a:pt x="3600" y="2102"/>
                  <a:pt x="3627" y="2129"/>
                </a:cubicBezTo>
                <a:cubicBezTo>
                  <a:pt x="3636" y="2138"/>
                  <a:pt x="3654" y="2155"/>
                  <a:pt x="3671" y="2165"/>
                </a:cubicBezTo>
                <a:cubicBezTo>
                  <a:pt x="3760" y="2261"/>
                  <a:pt x="3866" y="2395"/>
                  <a:pt x="3849" y="2545"/>
                </a:cubicBezTo>
                <a:cubicBezTo>
                  <a:pt x="3841" y="2626"/>
                  <a:pt x="3796" y="2688"/>
                  <a:pt x="3725" y="2750"/>
                </a:cubicBezTo>
                <a:cubicBezTo>
                  <a:pt x="3752" y="2891"/>
                  <a:pt x="3716" y="3016"/>
                  <a:pt x="3636" y="3043"/>
                </a:cubicBezTo>
                <a:cubicBezTo>
                  <a:pt x="3548" y="3060"/>
                  <a:pt x="3441" y="2962"/>
                  <a:pt x="3405" y="2802"/>
                </a:cubicBezTo>
                <a:cubicBezTo>
                  <a:pt x="3361" y="2652"/>
                  <a:pt x="3397" y="2510"/>
                  <a:pt x="3486" y="2483"/>
                </a:cubicBezTo>
                <a:cubicBezTo>
                  <a:pt x="3557" y="2466"/>
                  <a:pt x="3644" y="2537"/>
                  <a:pt x="3698" y="2661"/>
                </a:cubicBezTo>
                <a:cubicBezTo>
                  <a:pt x="3733" y="2626"/>
                  <a:pt x="3760" y="2580"/>
                  <a:pt x="3769" y="2537"/>
                </a:cubicBezTo>
                <a:cubicBezTo>
                  <a:pt x="3779" y="2447"/>
                  <a:pt x="3716" y="2341"/>
                  <a:pt x="3609" y="2227"/>
                </a:cubicBezTo>
                <a:cubicBezTo>
                  <a:pt x="3592" y="2217"/>
                  <a:pt x="3583" y="2200"/>
                  <a:pt x="3565" y="2190"/>
                </a:cubicBezTo>
                <a:cubicBezTo>
                  <a:pt x="3494" y="2119"/>
                  <a:pt x="3414" y="2040"/>
                  <a:pt x="3361" y="1960"/>
                </a:cubicBezTo>
                <a:cubicBezTo>
                  <a:pt x="3316" y="1916"/>
                  <a:pt x="3308" y="1889"/>
                  <a:pt x="3308" y="1889"/>
                </a:cubicBezTo>
                <a:cubicBezTo>
                  <a:pt x="3193" y="1729"/>
                  <a:pt x="3264" y="1428"/>
                  <a:pt x="3264" y="1428"/>
                </a:cubicBezTo>
                <a:cubicBezTo>
                  <a:pt x="3353" y="1349"/>
                  <a:pt x="3388" y="1144"/>
                  <a:pt x="3388" y="1144"/>
                </a:cubicBezTo>
                <a:cubicBezTo>
                  <a:pt x="3538" y="1029"/>
                  <a:pt x="3538" y="861"/>
                  <a:pt x="3468" y="861"/>
                </a:cubicBezTo>
                <a:cubicBezTo>
                  <a:pt x="3405" y="861"/>
                  <a:pt x="3424" y="816"/>
                  <a:pt x="3424" y="816"/>
                </a:cubicBezTo>
                <a:cubicBezTo>
                  <a:pt x="3521" y="35"/>
                  <a:pt x="2828" y="0"/>
                  <a:pt x="2828" y="0"/>
                </a:cubicBezTo>
                <a:cubicBezTo>
                  <a:pt x="2722" y="0"/>
                  <a:pt x="2722" y="0"/>
                  <a:pt x="2722" y="0"/>
                </a:cubicBezTo>
                <a:cubicBezTo>
                  <a:pt x="2722" y="0"/>
                  <a:pt x="2031" y="35"/>
                  <a:pt x="2128" y="816"/>
                </a:cubicBezTo>
                <a:cubicBezTo>
                  <a:pt x="2128" y="816"/>
                  <a:pt x="2137" y="861"/>
                  <a:pt x="2083" y="861"/>
                </a:cubicBezTo>
                <a:cubicBezTo>
                  <a:pt x="2004" y="861"/>
                  <a:pt x="2004" y="1029"/>
                  <a:pt x="2155" y="1144"/>
                </a:cubicBezTo>
                <a:cubicBezTo>
                  <a:pt x="2155" y="1144"/>
                  <a:pt x="2191" y="1349"/>
                  <a:pt x="2288" y="1428"/>
                </a:cubicBezTo>
                <a:cubicBezTo>
                  <a:pt x="2288" y="1428"/>
                  <a:pt x="2350" y="1729"/>
                  <a:pt x="2234" y="1889"/>
                </a:cubicBezTo>
                <a:cubicBezTo>
                  <a:pt x="2234" y="1889"/>
                  <a:pt x="2208" y="1960"/>
                  <a:pt x="2048" y="2030"/>
                </a:cubicBezTo>
                <a:cubicBezTo>
                  <a:pt x="2031" y="2119"/>
                  <a:pt x="2075" y="2217"/>
                  <a:pt x="2093" y="2261"/>
                </a:cubicBezTo>
                <a:cubicBezTo>
                  <a:pt x="2120" y="2261"/>
                  <a:pt x="2145" y="2279"/>
                  <a:pt x="2155" y="2306"/>
                </a:cubicBezTo>
                <a:cubicBezTo>
                  <a:pt x="2191" y="2412"/>
                  <a:pt x="2191" y="2412"/>
                  <a:pt x="2191" y="2412"/>
                </a:cubicBezTo>
                <a:cubicBezTo>
                  <a:pt x="2324" y="2412"/>
                  <a:pt x="2324" y="2412"/>
                  <a:pt x="2324" y="2412"/>
                </a:cubicBezTo>
                <a:cubicBezTo>
                  <a:pt x="2359" y="2412"/>
                  <a:pt x="2386" y="2430"/>
                  <a:pt x="2394" y="2457"/>
                </a:cubicBezTo>
                <a:cubicBezTo>
                  <a:pt x="2519" y="2483"/>
                  <a:pt x="2608" y="2537"/>
                  <a:pt x="2670" y="2626"/>
                </a:cubicBezTo>
                <a:cubicBezTo>
                  <a:pt x="2855" y="2865"/>
                  <a:pt x="2731" y="3246"/>
                  <a:pt x="2722" y="3263"/>
                </a:cubicBezTo>
                <a:cubicBezTo>
                  <a:pt x="2722" y="3263"/>
                  <a:pt x="2722" y="3273"/>
                  <a:pt x="2714" y="3273"/>
                </a:cubicBezTo>
                <a:cubicBezTo>
                  <a:pt x="2731" y="3282"/>
                  <a:pt x="2731" y="3300"/>
                  <a:pt x="2722" y="3309"/>
                </a:cubicBezTo>
                <a:cubicBezTo>
                  <a:pt x="2705" y="3326"/>
                  <a:pt x="2695" y="3361"/>
                  <a:pt x="2687" y="3398"/>
                </a:cubicBezTo>
                <a:cubicBezTo>
                  <a:pt x="2670" y="3459"/>
                  <a:pt x="2670" y="3459"/>
                  <a:pt x="2670" y="3459"/>
                </a:cubicBezTo>
                <a:cubicBezTo>
                  <a:pt x="2670" y="3494"/>
                  <a:pt x="2633" y="3504"/>
                  <a:pt x="2608" y="3485"/>
                </a:cubicBezTo>
                <a:cubicBezTo>
                  <a:pt x="2519" y="3442"/>
                  <a:pt x="2519" y="3442"/>
                  <a:pt x="2519" y="3442"/>
                </a:cubicBezTo>
                <a:cubicBezTo>
                  <a:pt x="2492" y="3433"/>
                  <a:pt x="2483" y="3398"/>
                  <a:pt x="2510" y="3371"/>
                </a:cubicBezTo>
                <a:cubicBezTo>
                  <a:pt x="2554" y="3335"/>
                  <a:pt x="2554" y="3335"/>
                  <a:pt x="2554" y="3335"/>
                </a:cubicBezTo>
                <a:cubicBezTo>
                  <a:pt x="2572" y="3309"/>
                  <a:pt x="2598" y="3273"/>
                  <a:pt x="2608" y="3255"/>
                </a:cubicBezTo>
                <a:cubicBezTo>
                  <a:pt x="2608" y="3238"/>
                  <a:pt x="2625" y="3228"/>
                  <a:pt x="2643" y="3238"/>
                </a:cubicBezTo>
                <a:cubicBezTo>
                  <a:pt x="2660" y="3201"/>
                  <a:pt x="2758" y="2873"/>
                  <a:pt x="2608" y="2669"/>
                </a:cubicBezTo>
                <a:cubicBezTo>
                  <a:pt x="2554" y="2607"/>
                  <a:pt x="2483" y="2563"/>
                  <a:pt x="2377" y="2537"/>
                </a:cubicBezTo>
                <a:cubicBezTo>
                  <a:pt x="2367" y="2555"/>
                  <a:pt x="2350" y="2563"/>
                  <a:pt x="2324" y="2563"/>
                </a:cubicBezTo>
                <a:cubicBezTo>
                  <a:pt x="2155" y="2563"/>
                  <a:pt x="2155" y="2563"/>
                  <a:pt x="2155" y="2563"/>
                </a:cubicBezTo>
                <a:cubicBezTo>
                  <a:pt x="2004" y="2661"/>
                  <a:pt x="2004" y="2661"/>
                  <a:pt x="2004" y="2661"/>
                </a:cubicBezTo>
                <a:cubicBezTo>
                  <a:pt x="1987" y="2678"/>
                  <a:pt x="1969" y="2678"/>
                  <a:pt x="1952" y="2669"/>
                </a:cubicBezTo>
                <a:cubicBezTo>
                  <a:pt x="1879" y="2740"/>
                  <a:pt x="1844" y="2821"/>
                  <a:pt x="1844" y="2900"/>
                </a:cubicBezTo>
                <a:cubicBezTo>
                  <a:pt x="1817" y="3157"/>
                  <a:pt x="2110" y="3388"/>
                  <a:pt x="2120" y="3398"/>
                </a:cubicBezTo>
                <a:cubicBezTo>
                  <a:pt x="2120" y="3398"/>
                  <a:pt x="2120" y="3388"/>
                  <a:pt x="2128" y="3379"/>
                </a:cubicBezTo>
                <a:cubicBezTo>
                  <a:pt x="2128" y="3371"/>
                  <a:pt x="2145" y="3379"/>
                  <a:pt x="2164" y="3398"/>
                </a:cubicBezTo>
                <a:cubicBezTo>
                  <a:pt x="2172" y="3415"/>
                  <a:pt x="2217" y="3433"/>
                  <a:pt x="2253" y="3433"/>
                </a:cubicBezTo>
                <a:cubicBezTo>
                  <a:pt x="2305" y="3450"/>
                  <a:pt x="2305" y="3450"/>
                  <a:pt x="2305" y="3450"/>
                </a:cubicBezTo>
                <a:cubicBezTo>
                  <a:pt x="2342" y="3450"/>
                  <a:pt x="2350" y="3485"/>
                  <a:pt x="2332" y="3512"/>
                </a:cubicBezTo>
                <a:cubicBezTo>
                  <a:pt x="2288" y="3591"/>
                  <a:pt x="2288" y="3591"/>
                  <a:pt x="2288" y="3591"/>
                </a:cubicBezTo>
                <a:cubicBezTo>
                  <a:pt x="2270" y="3628"/>
                  <a:pt x="2234" y="3628"/>
                  <a:pt x="2217" y="3601"/>
                </a:cubicBezTo>
                <a:cubicBezTo>
                  <a:pt x="2172" y="3566"/>
                  <a:pt x="2172" y="3566"/>
                  <a:pt x="2172" y="3566"/>
                </a:cubicBezTo>
                <a:cubicBezTo>
                  <a:pt x="2145" y="3539"/>
                  <a:pt x="2110" y="3512"/>
                  <a:pt x="2093" y="3504"/>
                </a:cubicBezTo>
                <a:cubicBezTo>
                  <a:pt x="2075" y="3504"/>
                  <a:pt x="2058" y="3485"/>
                  <a:pt x="2066" y="3477"/>
                </a:cubicBezTo>
                <a:cubicBezTo>
                  <a:pt x="2075" y="3459"/>
                  <a:pt x="2075" y="3459"/>
                  <a:pt x="2075" y="3459"/>
                </a:cubicBezTo>
                <a:lnTo>
                  <a:pt x="2066" y="3459"/>
                </a:lnTo>
                <a:cubicBezTo>
                  <a:pt x="2048" y="3450"/>
                  <a:pt x="1738" y="3193"/>
                  <a:pt x="1755" y="2891"/>
                </a:cubicBezTo>
                <a:cubicBezTo>
                  <a:pt x="1765" y="2794"/>
                  <a:pt x="1809" y="2696"/>
                  <a:pt x="1889" y="2617"/>
                </a:cubicBezTo>
                <a:cubicBezTo>
                  <a:pt x="1889" y="2590"/>
                  <a:pt x="1898" y="2555"/>
                  <a:pt x="1925" y="2537"/>
                </a:cubicBezTo>
                <a:cubicBezTo>
                  <a:pt x="2048" y="2457"/>
                  <a:pt x="2048" y="2457"/>
                  <a:pt x="2048" y="2457"/>
                </a:cubicBezTo>
                <a:cubicBezTo>
                  <a:pt x="2012" y="2360"/>
                  <a:pt x="2012" y="2360"/>
                  <a:pt x="2012" y="2360"/>
                </a:cubicBezTo>
                <a:cubicBezTo>
                  <a:pt x="2004" y="2333"/>
                  <a:pt x="2012" y="2315"/>
                  <a:pt x="2022" y="2298"/>
                </a:cubicBezTo>
                <a:cubicBezTo>
                  <a:pt x="1995" y="2252"/>
                  <a:pt x="1960" y="2165"/>
                  <a:pt x="1960" y="2067"/>
                </a:cubicBezTo>
                <a:cubicBezTo>
                  <a:pt x="1879" y="2093"/>
                  <a:pt x="1773" y="2119"/>
                  <a:pt x="1632" y="2146"/>
                </a:cubicBezTo>
                <a:cubicBezTo>
                  <a:pt x="1632" y="2146"/>
                  <a:pt x="1180" y="2146"/>
                  <a:pt x="1064" y="2723"/>
                </a:cubicBezTo>
                <a:cubicBezTo>
                  <a:pt x="1055" y="2732"/>
                  <a:pt x="1055" y="2740"/>
                  <a:pt x="1055" y="2750"/>
                </a:cubicBezTo>
                <a:cubicBezTo>
                  <a:pt x="1001" y="3024"/>
                  <a:pt x="594" y="5287"/>
                  <a:pt x="567" y="6084"/>
                </a:cubicBezTo>
                <a:cubicBezTo>
                  <a:pt x="540" y="6155"/>
                  <a:pt x="443" y="6288"/>
                  <a:pt x="372" y="6377"/>
                </a:cubicBezTo>
                <a:cubicBezTo>
                  <a:pt x="221" y="6572"/>
                  <a:pt x="0" y="6963"/>
                  <a:pt x="132" y="6998"/>
                </a:cubicBezTo>
                <a:cubicBezTo>
                  <a:pt x="132" y="6998"/>
                  <a:pt x="239" y="7016"/>
                  <a:pt x="381" y="6741"/>
                </a:cubicBezTo>
                <a:cubicBezTo>
                  <a:pt x="381" y="6741"/>
                  <a:pt x="381" y="6848"/>
                  <a:pt x="266" y="7149"/>
                </a:cubicBezTo>
                <a:cubicBezTo>
                  <a:pt x="248" y="7211"/>
                  <a:pt x="150" y="7504"/>
                  <a:pt x="301" y="7397"/>
                </a:cubicBezTo>
                <a:cubicBezTo>
                  <a:pt x="301" y="7397"/>
                  <a:pt x="372" y="7344"/>
                  <a:pt x="461" y="7052"/>
                </a:cubicBezTo>
                <a:cubicBezTo>
                  <a:pt x="461" y="7052"/>
                  <a:pt x="416" y="7557"/>
                  <a:pt x="470" y="7575"/>
                </a:cubicBezTo>
                <a:cubicBezTo>
                  <a:pt x="540" y="7610"/>
                  <a:pt x="576" y="7513"/>
                  <a:pt x="611" y="7069"/>
                </a:cubicBezTo>
                <a:cubicBezTo>
                  <a:pt x="611" y="7069"/>
                  <a:pt x="638" y="6927"/>
                  <a:pt x="656" y="7467"/>
                </a:cubicBezTo>
                <a:cubicBezTo>
                  <a:pt x="656" y="7504"/>
                  <a:pt x="700" y="7637"/>
                  <a:pt x="754" y="7521"/>
                </a:cubicBezTo>
                <a:cubicBezTo>
                  <a:pt x="806" y="7424"/>
                  <a:pt x="781" y="7158"/>
                  <a:pt x="781" y="7069"/>
                </a:cubicBezTo>
                <a:cubicBezTo>
                  <a:pt x="781" y="7069"/>
                  <a:pt x="842" y="7407"/>
                  <a:pt x="904" y="7407"/>
                </a:cubicBezTo>
                <a:cubicBezTo>
                  <a:pt x="904" y="7407"/>
                  <a:pt x="974" y="7494"/>
                  <a:pt x="949" y="7060"/>
                </a:cubicBezTo>
                <a:cubicBezTo>
                  <a:pt x="939" y="6989"/>
                  <a:pt x="966" y="6848"/>
                  <a:pt x="966" y="6803"/>
                </a:cubicBezTo>
                <a:cubicBezTo>
                  <a:pt x="974" y="6643"/>
                  <a:pt x="974" y="6643"/>
                  <a:pt x="974" y="6643"/>
                </a:cubicBezTo>
                <a:cubicBezTo>
                  <a:pt x="974" y="6643"/>
                  <a:pt x="922" y="6458"/>
                  <a:pt x="922" y="6377"/>
                </a:cubicBezTo>
                <a:cubicBezTo>
                  <a:pt x="922" y="6377"/>
                  <a:pt x="922" y="6359"/>
                  <a:pt x="922" y="6342"/>
                </a:cubicBezTo>
                <a:cubicBezTo>
                  <a:pt x="1047" y="6439"/>
                  <a:pt x="1153" y="6519"/>
                  <a:pt x="1153" y="6519"/>
                </a:cubicBezTo>
                <a:cubicBezTo>
                  <a:pt x="1711" y="4364"/>
                  <a:pt x="1711" y="4364"/>
                  <a:pt x="1711" y="4364"/>
                </a:cubicBezTo>
                <a:cubicBezTo>
                  <a:pt x="1365" y="7797"/>
                  <a:pt x="1365" y="7797"/>
                  <a:pt x="1365" y="7797"/>
                </a:cubicBezTo>
                <a:cubicBezTo>
                  <a:pt x="1711" y="7797"/>
                  <a:pt x="1711" y="7797"/>
                  <a:pt x="1711" y="7797"/>
                </a:cubicBezTo>
                <a:cubicBezTo>
                  <a:pt x="1853" y="12028"/>
                  <a:pt x="1853" y="12028"/>
                  <a:pt x="1853" y="12028"/>
                </a:cubicBezTo>
                <a:cubicBezTo>
                  <a:pt x="2039" y="12018"/>
                  <a:pt x="2039" y="12018"/>
                  <a:pt x="2039" y="12018"/>
                </a:cubicBezTo>
                <a:cubicBezTo>
                  <a:pt x="2031" y="12045"/>
                  <a:pt x="2031" y="12072"/>
                  <a:pt x="2031" y="12099"/>
                </a:cubicBezTo>
                <a:cubicBezTo>
                  <a:pt x="2031" y="12099"/>
                  <a:pt x="2012" y="12125"/>
                  <a:pt x="1995" y="12151"/>
                </a:cubicBezTo>
                <a:cubicBezTo>
                  <a:pt x="1827" y="12213"/>
                  <a:pt x="1711" y="12338"/>
                  <a:pt x="1711" y="12470"/>
                </a:cubicBezTo>
                <a:cubicBezTo>
                  <a:pt x="1711" y="12676"/>
                  <a:pt x="1622" y="12835"/>
                  <a:pt x="2234" y="12835"/>
                </a:cubicBezTo>
                <a:cubicBezTo>
                  <a:pt x="2855" y="12835"/>
                  <a:pt x="2768" y="12676"/>
                  <a:pt x="2768" y="12470"/>
                </a:cubicBezTo>
                <a:cubicBezTo>
                  <a:pt x="2768" y="12373"/>
                  <a:pt x="2705" y="12275"/>
                  <a:pt x="2598" y="12213"/>
                </a:cubicBezTo>
                <a:cubicBezTo>
                  <a:pt x="2581" y="12178"/>
                  <a:pt x="2572" y="12142"/>
                  <a:pt x="2554" y="12099"/>
                </a:cubicBezTo>
                <a:cubicBezTo>
                  <a:pt x="2554" y="12099"/>
                  <a:pt x="2546" y="12063"/>
                  <a:pt x="2527" y="12001"/>
                </a:cubicBezTo>
                <a:cubicBezTo>
                  <a:pt x="2608" y="12001"/>
                  <a:pt x="2608" y="12001"/>
                  <a:pt x="2608" y="12001"/>
                </a:cubicBezTo>
                <a:cubicBezTo>
                  <a:pt x="2722" y="7797"/>
                  <a:pt x="2722" y="7797"/>
                  <a:pt x="2722" y="7797"/>
                </a:cubicBezTo>
                <a:cubicBezTo>
                  <a:pt x="2909" y="7797"/>
                  <a:pt x="2909" y="7797"/>
                  <a:pt x="2909" y="7797"/>
                </a:cubicBezTo>
                <a:cubicBezTo>
                  <a:pt x="3113" y="12028"/>
                  <a:pt x="3113" y="12028"/>
                  <a:pt x="3113" y="12028"/>
                </a:cubicBezTo>
                <a:cubicBezTo>
                  <a:pt x="3264" y="12018"/>
                  <a:pt x="3264" y="12018"/>
                  <a:pt x="3264" y="12018"/>
                </a:cubicBezTo>
                <a:cubicBezTo>
                  <a:pt x="3229" y="12080"/>
                  <a:pt x="3202" y="12134"/>
                  <a:pt x="3202" y="12134"/>
                </a:cubicBezTo>
                <a:cubicBezTo>
                  <a:pt x="3193" y="12142"/>
                  <a:pt x="3193" y="12161"/>
                  <a:pt x="3183" y="12169"/>
                </a:cubicBezTo>
                <a:cubicBezTo>
                  <a:pt x="3042" y="12240"/>
                  <a:pt x="2944" y="12346"/>
                  <a:pt x="2944" y="12470"/>
                </a:cubicBezTo>
                <a:cubicBezTo>
                  <a:pt x="2944" y="12676"/>
                  <a:pt x="2855" y="12835"/>
                  <a:pt x="3468" y="12835"/>
                </a:cubicBezTo>
                <a:cubicBezTo>
                  <a:pt x="4088" y="12835"/>
                  <a:pt x="3999" y="12676"/>
                  <a:pt x="3999" y="12470"/>
                </a:cubicBezTo>
                <a:cubicBezTo>
                  <a:pt x="3999" y="12346"/>
                  <a:pt x="3893" y="12231"/>
                  <a:pt x="3743" y="12169"/>
                </a:cubicBezTo>
                <a:cubicBezTo>
                  <a:pt x="3733" y="12151"/>
                  <a:pt x="3725" y="12134"/>
                  <a:pt x="3725" y="12134"/>
                </a:cubicBezTo>
                <a:cubicBezTo>
                  <a:pt x="3725" y="12099"/>
                  <a:pt x="3716" y="12055"/>
                  <a:pt x="3716" y="12009"/>
                </a:cubicBezTo>
                <a:cubicBezTo>
                  <a:pt x="3866" y="12001"/>
                  <a:pt x="3866" y="12001"/>
                  <a:pt x="3866" y="12001"/>
                </a:cubicBezTo>
                <a:cubicBezTo>
                  <a:pt x="3912" y="8408"/>
                  <a:pt x="3912" y="8408"/>
                  <a:pt x="3912" y="8408"/>
                </a:cubicBezTo>
                <a:cubicBezTo>
                  <a:pt x="3938" y="8223"/>
                  <a:pt x="3955" y="8009"/>
                  <a:pt x="3974" y="7797"/>
                </a:cubicBezTo>
                <a:cubicBezTo>
                  <a:pt x="4088" y="7797"/>
                  <a:pt x="4088" y="7797"/>
                  <a:pt x="4088" y="7797"/>
                </a:cubicBezTo>
                <a:cubicBezTo>
                  <a:pt x="3920" y="4284"/>
                  <a:pt x="3920" y="4284"/>
                  <a:pt x="3920" y="4284"/>
                </a:cubicBezTo>
                <a:cubicBezTo>
                  <a:pt x="4364" y="6396"/>
                  <a:pt x="4364" y="6396"/>
                  <a:pt x="4364" y="6396"/>
                </a:cubicBezTo>
                <a:cubicBezTo>
                  <a:pt x="4364" y="6396"/>
                  <a:pt x="4487" y="6350"/>
                  <a:pt x="4621" y="6288"/>
                </a:cubicBezTo>
                <a:cubicBezTo>
                  <a:pt x="4621" y="6342"/>
                  <a:pt x="4621" y="6369"/>
                  <a:pt x="4621" y="6377"/>
                </a:cubicBezTo>
                <a:cubicBezTo>
                  <a:pt x="4621" y="6458"/>
                  <a:pt x="4568" y="6643"/>
                  <a:pt x="4568" y="6643"/>
                </a:cubicBezTo>
                <a:cubicBezTo>
                  <a:pt x="4576" y="6803"/>
                  <a:pt x="4576" y="6803"/>
                  <a:pt x="4576" y="6803"/>
                </a:cubicBezTo>
                <a:cubicBezTo>
                  <a:pt x="4576" y="6848"/>
                  <a:pt x="4603" y="6989"/>
                  <a:pt x="4595" y="7060"/>
                </a:cubicBezTo>
                <a:cubicBezTo>
                  <a:pt x="4568" y="7486"/>
                  <a:pt x="4638" y="7407"/>
                  <a:pt x="4638" y="7407"/>
                </a:cubicBezTo>
                <a:cubicBezTo>
                  <a:pt x="4692" y="7407"/>
                  <a:pt x="4754" y="7069"/>
                  <a:pt x="4754" y="7069"/>
                </a:cubicBezTo>
                <a:cubicBezTo>
                  <a:pt x="4754" y="7158"/>
                  <a:pt x="4736" y="7424"/>
                  <a:pt x="4780" y="7521"/>
                </a:cubicBezTo>
                <a:cubicBezTo>
                  <a:pt x="4842" y="7637"/>
                  <a:pt x="4887" y="7504"/>
                  <a:pt x="4887" y="7467"/>
                </a:cubicBezTo>
                <a:cubicBezTo>
                  <a:pt x="4896" y="6927"/>
                  <a:pt x="4931" y="7069"/>
                  <a:pt x="4931" y="7069"/>
                </a:cubicBezTo>
                <a:cubicBezTo>
                  <a:pt x="4966" y="7513"/>
                  <a:pt x="5002" y="7610"/>
                  <a:pt x="5074" y="7575"/>
                </a:cubicBezTo>
                <a:cubicBezTo>
                  <a:pt x="5126" y="7548"/>
                  <a:pt x="5082" y="7052"/>
                  <a:pt x="5082" y="7052"/>
                </a:cubicBezTo>
                <a:cubicBezTo>
                  <a:pt x="5170" y="7344"/>
                  <a:pt x="5242" y="7397"/>
                  <a:pt x="5242" y="7397"/>
                </a:cubicBezTo>
                <a:cubicBezTo>
                  <a:pt x="5392" y="7504"/>
                  <a:pt x="5295" y="7211"/>
                  <a:pt x="5278" y="7149"/>
                </a:cubicBezTo>
                <a:cubicBezTo>
                  <a:pt x="5162" y="6848"/>
                  <a:pt x="5162" y="6741"/>
                  <a:pt x="5162" y="6741"/>
                </a:cubicBezTo>
                <a:cubicBezTo>
                  <a:pt x="5295" y="7016"/>
                  <a:pt x="5402" y="6998"/>
                  <a:pt x="5402" y="6998"/>
                </a:cubicBezTo>
                <a:cubicBezTo>
                  <a:pt x="5543" y="6963"/>
                  <a:pt x="5321" y="6572"/>
                  <a:pt x="5180" y="6377"/>
                </a:cubicBezTo>
                <a:close/>
                <a:moveTo>
                  <a:pt x="3557" y="3068"/>
                </a:moveTo>
                <a:lnTo>
                  <a:pt x="3557" y="3068"/>
                </a:lnTo>
                <a:cubicBezTo>
                  <a:pt x="3538" y="3078"/>
                  <a:pt x="3494" y="3078"/>
                  <a:pt x="3468" y="3060"/>
                </a:cubicBezTo>
                <a:cubicBezTo>
                  <a:pt x="3424" y="3024"/>
                  <a:pt x="3370" y="2962"/>
                  <a:pt x="3343" y="2848"/>
                </a:cubicBezTo>
                <a:cubicBezTo>
                  <a:pt x="3308" y="2740"/>
                  <a:pt x="3308" y="2661"/>
                  <a:pt x="3308" y="2617"/>
                </a:cubicBezTo>
                <a:cubicBezTo>
                  <a:pt x="3316" y="2580"/>
                  <a:pt x="3343" y="2545"/>
                  <a:pt x="3370" y="2537"/>
                </a:cubicBezTo>
                <a:cubicBezTo>
                  <a:pt x="3397" y="2528"/>
                  <a:pt x="3397" y="2537"/>
                  <a:pt x="3388" y="2572"/>
                </a:cubicBezTo>
                <a:cubicBezTo>
                  <a:pt x="3370" y="2617"/>
                  <a:pt x="3353" y="2705"/>
                  <a:pt x="3397" y="2838"/>
                </a:cubicBezTo>
                <a:cubicBezTo>
                  <a:pt x="3424" y="2945"/>
                  <a:pt x="3486" y="3007"/>
                  <a:pt x="3530" y="3033"/>
                </a:cubicBezTo>
                <a:cubicBezTo>
                  <a:pt x="3565" y="3051"/>
                  <a:pt x="3574" y="3060"/>
                  <a:pt x="3557" y="3068"/>
                </a:cubicBezTo>
                <a:close/>
              </a:path>
            </a:pathLst>
          </a:custGeom>
          <a:solidFill>
            <a:srgbClr val="9FE7FF"/>
          </a:solidFill>
          <a:ln>
            <a:noFill/>
          </a:ln>
        </p:spPr>
        <p:txBody>
          <a:bodyPr wrap="none" anchor="ctr"/>
          <a:lstStyle/>
          <a:p>
            <a:endParaRPr lang="es-MX" sz="900"/>
          </a:p>
        </p:txBody>
      </p:sp>
      <p:sp>
        <p:nvSpPr>
          <p:cNvPr id="66567" name="Freeform 38"/>
          <p:cNvSpPr>
            <a:spLocks noChangeArrowheads="1"/>
          </p:cNvSpPr>
          <p:nvPr/>
        </p:nvSpPr>
        <p:spPr bwMode="auto">
          <a:xfrm>
            <a:off x="8216900" y="3130550"/>
            <a:ext cx="630238" cy="630238"/>
          </a:xfrm>
          <a:custGeom>
            <a:avLst/>
            <a:gdLst>
              <a:gd name="T0" fmla="*/ 1260033 w 3505"/>
              <a:gd name="T1" fmla="*/ 631676 h 3504"/>
              <a:gd name="T2" fmla="*/ 1260033 w 3505"/>
              <a:gd name="T3" fmla="*/ 631676 h 3504"/>
              <a:gd name="T4" fmla="*/ 631455 w 3505"/>
              <a:gd name="T5" fmla="*/ 1260115 h 3504"/>
              <a:gd name="T6" fmla="*/ 0 w 3505"/>
              <a:gd name="T7" fmla="*/ 631676 h 3504"/>
              <a:gd name="T8" fmla="*/ 631455 w 3505"/>
              <a:gd name="T9" fmla="*/ 0 h 3504"/>
              <a:gd name="T10" fmla="*/ 1260033 w 3505"/>
              <a:gd name="T11" fmla="*/ 631676 h 35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505" h="3504">
                <a:moveTo>
                  <a:pt x="3504" y="1756"/>
                </a:moveTo>
                <a:lnTo>
                  <a:pt x="3504" y="1756"/>
                </a:lnTo>
                <a:cubicBezTo>
                  <a:pt x="3504" y="2722"/>
                  <a:pt x="2724" y="3503"/>
                  <a:pt x="1756" y="3503"/>
                </a:cubicBezTo>
                <a:cubicBezTo>
                  <a:pt x="789" y="3503"/>
                  <a:pt x="0" y="2722"/>
                  <a:pt x="0" y="1756"/>
                </a:cubicBezTo>
                <a:cubicBezTo>
                  <a:pt x="0" y="789"/>
                  <a:pt x="789" y="0"/>
                  <a:pt x="1756" y="0"/>
                </a:cubicBezTo>
                <a:cubicBezTo>
                  <a:pt x="2724" y="0"/>
                  <a:pt x="3504" y="789"/>
                  <a:pt x="3504" y="1756"/>
                </a:cubicBezTo>
              </a:path>
            </a:pathLst>
          </a:custGeom>
          <a:solidFill>
            <a:srgbClr val="9FE7FF"/>
          </a:solidFill>
          <a:ln>
            <a:noFill/>
          </a:ln>
        </p:spPr>
        <p:txBody>
          <a:bodyPr wrap="none" anchor="ctr"/>
          <a:lstStyle/>
          <a:p>
            <a:endParaRPr lang="es-MX" sz="900"/>
          </a:p>
        </p:txBody>
      </p:sp>
      <p:sp>
        <p:nvSpPr>
          <p:cNvPr id="49" name="Freeform 39"/>
          <p:cNvSpPr>
            <a:spLocks noChangeArrowheads="1"/>
          </p:cNvSpPr>
          <p:nvPr/>
        </p:nvSpPr>
        <p:spPr bwMode="auto">
          <a:xfrm>
            <a:off x="8222457" y="4772025"/>
            <a:ext cx="628650" cy="630238"/>
          </a:xfrm>
          <a:custGeom>
            <a:avLst/>
            <a:gdLst>
              <a:gd name="T0" fmla="*/ 3496 w 3497"/>
              <a:gd name="T1" fmla="*/ 1747 h 3504"/>
              <a:gd name="T2" fmla="*/ 3496 w 3497"/>
              <a:gd name="T3" fmla="*/ 1747 h 3504"/>
              <a:gd name="T4" fmla="*/ 1748 w 3497"/>
              <a:gd name="T5" fmla="*/ 3503 h 3504"/>
              <a:gd name="T6" fmla="*/ 0 w 3497"/>
              <a:gd name="T7" fmla="*/ 1747 h 3504"/>
              <a:gd name="T8" fmla="*/ 1748 w 3497"/>
              <a:gd name="T9" fmla="*/ 0 h 3504"/>
              <a:gd name="T10" fmla="*/ 3496 w 3497"/>
              <a:gd name="T11" fmla="*/ 1747 h 3504"/>
            </a:gdLst>
            <a:ahLst/>
            <a:cxnLst>
              <a:cxn ang="0">
                <a:pos x="T0" y="T1"/>
              </a:cxn>
              <a:cxn ang="0">
                <a:pos x="T2" y="T3"/>
              </a:cxn>
              <a:cxn ang="0">
                <a:pos x="T4" y="T5"/>
              </a:cxn>
              <a:cxn ang="0">
                <a:pos x="T6" y="T7"/>
              </a:cxn>
              <a:cxn ang="0">
                <a:pos x="T8" y="T9"/>
              </a:cxn>
              <a:cxn ang="0">
                <a:pos x="T10" y="T11"/>
              </a:cxn>
            </a:cxnLst>
            <a:rect l="0" t="0" r="r" b="b"/>
            <a:pathLst>
              <a:path w="3497" h="3504">
                <a:moveTo>
                  <a:pt x="3496" y="1747"/>
                </a:moveTo>
                <a:lnTo>
                  <a:pt x="3496" y="1747"/>
                </a:lnTo>
                <a:cubicBezTo>
                  <a:pt x="3496" y="2714"/>
                  <a:pt x="2715" y="3503"/>
                  <a:pt x="1748" y="3503"/>
                </a:cubicBezTo>
                <a:cubicBezTo>
                  <a:pt x="781" y="3503"/>
                  <a:pt x="0" y="2714"/>
                  <a:pt x="0" y="1747"/>
                </a:cubicBezTo>
                <a:cubicBezTo>
                  <a:pt x="0" y="781"/>
                  <a:pt x="781" y="0"/>
                  <a:pt x="1748" y="0"/>
                </a:cubicBezTo>
                <a:cubicBezTo>
                  <a:pt x="2715" y="0"/>
                  <a:pt x="3496" y="781"/>
                  <a:pt x="3496" y="1747"/>
                </a:cubicBezTo>
              </a:path>
            </a:pathLst>
          </a:custGeom>
          <a:solidFill>
            <a:srgbClr val="9FE7FF"/>
          </a:solidFill>
          <a:ln>
            <a:noFill/>
          </a:ln>
          <a:effectLst/>
        </p:spPr>
        <p:txBody>
          <a:bodyPr wrap="none" anchor="ctr"/>
          <a:lstStyle/>
          <a:p>
            <a:pPr defTabSz="914217">
              <a:defRPr/>
            </a:pPr>
            <a:endParaRPr lang="en-US" sz="900">
              <a:latin typeface="Calibri Light"/>
            </a:endParaRPr>
          </a:p>
        </p:txBody>
      </p:sp>
      <p:sp>
        <p:nvSpPr>
          <p:cNvPr id="51" name="Freeform 41"/>
          <p:cNvSpPr>
            <a:spLocks noChangeArrowheads="1"/>
          </p:cNvSpPr>
          <p:nvPr/>
        </p:nvSpPr>
        <p:spPr bwMode="auto">
          <a:xfrm>
            <a:off x="8224044" y="3952875"/>
            <a:ext cx="628650" cy="628650"/>
          </a:xfrm>
          <a:custGeom>
            <a:avLst/>
            <a:gdLst>
              <a:gd name="T0" fmla="*/ 3494 w 3495"/>
              <a:gd name="T1" fmla="*/ 1748 h 3497"/>
              <a:gd name="T2" fmla="*/ 3494 w 3495"/>
              <a:gd name="T3" fmla="*/ 1748 h 3497"/>
              <a:gd name="T4" fmla="*/ 1747 w 3495"/>
              <a:gd name="T5" fmla="*/ 3496 h 3497"/>
              <a:gd name="T6" fmla="*/ 0 w 3495"/>
              <a:gd name="T7" fmla="*/ 1748 h 3497"/>
              <a:gd name="T8" fmla="*/ 1747 w 3495"/>
              <a:gd name="T9" fmla="*/ 0 h 3497"/>
              <a:gd name="T10" fmla="*/ 3494 w 3495"/>
              <a:gd name="T11" fmla="*/ 1748 h 3497"/>
            </a:gdLst>
            <a:ahLst/>
            <a:cxnLst>
              <a:cxn ang="0">
                <a:pos x="T0" y="T1"/>
              </a:cxn>
              <a:cxn ang="0">
                <a:pos x="T2" y="T3"/>
              </a:cxn>
              <a:cxn ang="0">
                <a:pos x="T4" y="T5"/>
              </a:cxn>
              <a:cxn ang="0">
                <a:pos x="T6" y="T7"/>
              </a:cxn>
              <a:cxn ang="0">
                <a:pos x="T8" y="T9"/>
              </a:cxn>
              <a:cxn ang="0">
                <a:pos x="T10" y="T11"/>
              </a:cxn>
            </a:cxnLst>
            <a:rect l="0" t="0" r="r" b="b"/>
            <a:pathLst>
              <a:path w="3495" h="3497">
                <a:moveTo>
                  <a:pt x="3494" y="1748"/>
                </a:moveTo>
                <a:lnTo>
                  <a:pt x="3494" y="1748"/>
                </a:lnTo>
                <a:cubicBezTo>
                  <a:pt x="3494" y="2715"/>
                  <a:pt x="2713" y="3496"/>
                  <a:pt x="1747" y="3496"/>
                </a:cubicBezTo>
                <a:cubicBezTo>
                  <a:pt x="780" y="3496"/>
                  <a:pt x="0" y="2715"/>
                  <a:pt x="0" y="1748"/>
                </a:cubicBezTo>
                <a:cubicBezTo>
                  <a:pt x="0" y="781"/>
                  <a:pt x="780" y="0"/>
                  <a:pt x="1747" y="0"/>
                </a:cubicBezTo>
                <a:cubicBezTo>
                  <a:pt x="2713" y="0"/>
                  <a:pt x="3494" y="781"/>
                  <a:pt x="3494" y="1748"/>
                </a:cubicBezTo>
              </a:path>
            </a:pathLst>
          </a:custGeom>
          <a:solidFill>
            <a:srgbClr val="9FE7FF"/>
          </a:solidFill>
          <a:ln>
            <a:noFill/>
          </a:ln>
          <a:effectLst/>
        </p:spPr>
        <p:txBody>
          <a:bodyPr wrap="none" anchor="ctr"/>
          <a:lstStyle/>
          <a:p>
            <a:pPr defTabSz="914217">
              <a:defRPr/>
            </a:pPr>
            <a:endParaRPr lang="en-US" sz="900">
              <a:latin typeface="Calibri Light"/>
            </a:endParaRPr>
          </a:p>
        </p:txBody>
      </p:sp>
      <p:sp>
        <p:nvSpPr>
          <p:cNvPr id="66570" name="Freeform 46"/>
          <p:cNvSpPr>
            <a:spLocks noChangeArrowheads="1"/>
          </p:cNvSpPr>
          <p:nvPr/>
        </p:nvSpPr>
        <p:spPr bwMode="auto">
          <a:xfrm>
            <a:off x="8213725" y="2321719"/>
            <a:ext cx="628650" cy="630238"/>
          </a:xfrm>
          <a:custGeom>
            <a:avLst/>
            <a:gdLst>
              <a:gd name="T0" fmla="*/ 1256858 w 3496"/>
              <a:gd name="T1" fmla="*/ 628439 h 3504"/>
              <a:gd name="T2" fmla="*/ 1256858 w 3496"/>
              <a:gd name="T3" fmla="*/ 628439 h 3504"/>
              <a:gd name="T4" fmla="*/ 628249 w 3496"/>
              <a:gd name="T5" fmla="*/ 1260115 h 3504"/>
              <a:gd name="T6" fmla="*/ 0 w 3496"/>
              <a:gd name="T7" fmla="*/ 628439 h 3504"/>
              <a:gd name="T8" fmla="*/ 628249 w 3496"/>
              <a:gd name="T9" fmla="*/ 0 h 3504"/>
              <a:gd name="T10" fmla="*/ 1256858 w 3496"/>
              <a:gd name="T11" fmla="*/ 628439 h 35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496" h="3504">
                <a:moveTo>
                  <a:pt x="3495" y="1747"/>
                </a:moveTo>
                <a:lnTo>
                  <a:pt x="3495" y="1747"/>
                </a:lnTo>
                <a:cubicBezTo>
                  <a:pt x="3495" y="2714"/>
                  <a:pt x="2715" y="3503"/>
                  <a:pt x="1747" y="3503"/>
                </a:cubicBezTo>
                <a:cubicBezTo>
                  <a:pt x="780" y="3503"/>
                  <a:pt x="0" y="2714"/>
                  <a:pt x="0" y="1747"/>
                </a:cubicBezTo>
                <a:cubicBezTo>
                  <a:pt x="0" y="781"/>
                  <a:pt x="780" y="0"/>
                  <a:pt x="1747" y="0"/>
                </a:cubicBezTo>
                <a:cubicBezTo>
                  <a:pt x="2715" y="0"/>
                  <a:pt x="3495" y="781"/>
                  <a:pt x="3495" y="1747"/>
                </a:cubicBezTo>
              </a:path>
            </a:pathLst>
          </a:custGeom>
          <a:solidFill>
            <a:srgbClr val="9FE7FF"/>
          </a:solidFill>
          <a:ln>
            <a:noFill/>
          </a:ln>
        </p:spPr>
        <p:txBody>
          <a:bodyPr wrap="none" anchor="ctr"/>
          <a:lstStyle/>
          <a:p>
            <a:endParaRPr lang="es-MX" sz="900"/>
          </a:p>
        </p:txBody>
      </p:sp>
      <p:sp>
        <p:nvSpPr>
          <p:cNvPr id="66571" name="Freeform 47"/>
          <p:cNvSpPr>
            <a:spLocks noChangeArrowheads="1"/>
          </p:cNvSpPr>
          <p:nvPr/>
        </p:nvSpPr>
        <p:spPr bwMode="auto">
          <a:xfrm>
            <a:off x="3498850" y="3234532"/>
            <a:ext cx="430213" cy="431800"/>
          </a:xfrm>
          <a:custGeom>
            <a:avLst/>
            <a:gdLst>
              <a:gd name="T0" fmla="*/ 315277 w 2396"/>
              <a:gd name="T1" fmla="*/ 0 h 2403"/>
              <a:gd name="T2" fmla="*/ 315277 w 2396"/>
              <a:gd name="T3" fmla="*/ 0 h 2403"/>
              <a:gd name="T4" fmla="*/ 414385 w 2396"/>
              <a:gd name="T5" fmla="*/ 0 h 2403"/>
              <a:gd name="T6" fmla="*/ 500206 w 2396"/>
              <a:gd name="T7" fmla="*/ 171786 h 2403"/>
              <a:gd name="T8" fmla="*/ 719967 w 2396"/>
              <a:gd name="T9" fmla="*/ 168551 h 2403"/>
              <a:gd name="T10" fmla="*/ 758030 w 2396"/>
              <a:gd name="T11" fmla="*/ 560999 h 2403"/>
              <a:gd name="T12" fmla="*/ 254951 w 2396"/>
              <a:gd name="T13" fmla="*/ 662704 h 2403"/>
              <a:gd name="T14" fmla="*/ 98389 w 2396"/>
              <a:gd name="T15" fmla="*/ 793161 h 2403"/>
              <a:gd name="T16" fmla="*/ 2873 w 2396"/>
              <a:gd name="T17" fmla="*/ 793161 h 2403"/>
              <a:gd name="T18" fmla="*/ 159434 w 2396"/>
              <a:gd name="T19" fmla="*/ 538717 h 2403"/>
              <a:gd name="T20" fmla="*/ 461425 w 2396"/>
              <a:gd name="T21" fmla="*/ 401432 h 2403"/>
              <a:gd name="T22" fmla="*/ 388531 w 2396"/>
              <a:gd name="T23" fmla="*/ 254444 h 2403"/>
              <a:gd name="T24" fmla="*/ 315277 w 2396"/>
              <a:gd name="T25" fmla="*/ 0 h 24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96" h="2403">
                <a:moveTo>
                  <a:pt x="878" y="0"/>
                </a:moveTo>
                <a:lnTo>
                  <a:pt x="878" y="0"/>
                </a:lnTo>
                <a:cubicBezTo>
                  <a:pt x="1154" y="0"/>
                  <a:pt x="1154" y="0"/>
                  <a:pt x="1154" y="0"/>
                </a:cubicBezTo>
                <a:cubicBezTo>
                  <a:pt x="1154" y="0"/>
                  <a:pt x="1117" y="665"/>
                  <a:pt x="1393" y="478"/>
                </a:cubicBezTo>
                <a:cubicBezTo>
                  <a:pt x="1517" y="390"/>
                  <a:pt x="1738" y="239"/>
                  <a:pt x="2005" y="469"/>
                </a:cubicBezTo>
                <a:cubicBezTo>
                  <a:pt x="2209" y="646"/>
                  <a:pt x="2395" y="939"/>
                  <a:pt x="2111" y="1561"/>
                </a:cubicBezTo>
                <a:cubicBezTo>
                  <a:pt x="1960" y="1889"/>
                  <a:pt x="1463" y="2402"/>
                  <a:pt x="710" y="1844"/>
                </a:cubicBezTo>
                <a:cubicBezTo>
                  <a:pt x="594" y="1755"/>
                  <a:pt x="293" y="1551"/>
                  <a:pt x="274" y="2207"/>
                </a:cubicBezTo>
                <a:cubicBezTo>
                  <a:pt x="8" y="2207"/>
                  <a:pt x="8" y="2207"/>
                  <a:pt x="8" y="2207"/>
                </a:cubicBezTo>
                <a:cubicBezTo>
                  <a:pt x="8" y="2207"/>
                  <a:pt x="0" y="1437"/>
                  <a:pt x="444" y="1499"/>
                </a:cubicBezTo>
                <a:cubicBezTo>
                  <a:pt x="674" y="1524"/>
                  <a:pt x="1198" y="1667"/>
                  <a:pt x="1285" y="1117"/>
                </a:cubicBezTo>
                <a:cubicBezTo>
                  <a:pt x="1304" y="1001"/>
                  <a:pt x="1348" y="868"/>
                  <a:pt x="1082" y="708"/>
                </a:cubicBezTo>
                <a:cubicBezTo>
                  <a:pt x="967" y="638"/>
                  <a:pt x="870" y="575"/>
                  <a:pt x="878" y="0"/>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66572" name="Freeform 48"/>
          <p:cNvSpPr>
            <a:spLocks noChangeArrowheads="1"/>
          </p:cNvSpPr>
          <p:nvPr/>
        </p:nvSpPr>
        <p:spPr bwMode="auto">
          <a:xfrm>
            <a:off x="3541713" y="4835525"/>
            <a:ext cx="358775" cy="492919"/>
          </a:xfrm>
          <a:custGeom>
            <a:avLst/>
            <a:gdLst>
              <a:gd name="T0" fmla="*/ 666458 w 1996"/>
              <a:gd name="T1" fmla="*/ 181564 h 2742"/>
              <a:gd name="T2" fmla="*/ 666458 w 1996"/>
              <a:gd name="T3" fmla="*/ 181564 h 2742"/>
              <a:gd name="T4" fmla="*/ 478455 w 1996"/>
              <a:gd name="T5" fmla="*/ 31639 h 2742"/>
              <a:gd name="T6" fmla="*/ 130847 w 1996"/>
              <a:gd name="T7" fmla="*/ 95636 h 2742"/>
              <a:gd name="T8" fmla="*/ 35228 w 1996"/>
              <a:gd name="T9" fmla="*/ 455528 h 2742"/>
              <a:gd name="T10" fmla="*/ 54280 w 1996"/>
              <a:gd name="T11" fmla="*/ 468471 h 2742"/>
              <a:gd name="T12" fmla="*/ 70097 w 1996"/>
              <a:gd name="T13" fmla="*/ 449416 h 2742"/>
              <a:gd name="T14" fmla="*/ 156010 w 1996"/>
              <a:gd name="T15" fmla="*/ 121162 h 2742"/>
              <a:gd name="T16" fmla="*/ 471625 w 1996"/>
              <a:gd name="T17" fmla="*/ 66873 h 2742"/>
              <a:gd name="T18" fmla="*/ 634465 w 1996"/>
              <a:gd name="T19" fmla="*/ 197383 h 2742"/>
              <a:gd name="T20" fmla="*/ 570839 w 1996"/>
              <a:gd name="T21" fmla="*/ 599700 h 2742"/>
              <a:gd name="T22" fmla="*/ 526265 w 1996"/>
              <a:gd name="T23" fmla="*/ 717627 h 2742"/>
              <a:gd name="T24" fmla="*/ 468749 w 1996"/>
              <a:gd name="T25" fmla="*/ 883371 h 2742"/>
              <a:gd name="T26" fmla="*/ 303034 w 1996"/>
              <a:gd name="T27" fmla="*/ 950244 h 2742"/>
              <a:gd name="T28" fmla="*/ 162840 w 1996"/>
              <a:gd name="T29" fmla="*/ 851373 h 2742"/>
              <a:gd name="T30" fmla="*/ 115031 w 1996"/>
              <a:gd name="T31" fmla="*/ 647158 h 2742"/>
              <a:gd name="T32" fmla="*/ 203820 w 1996"/>
              <a:gd name="T33" fmla="*/ 637811 h 2742"/>
              <a:gd name="T34" fmla="*/ 223231 w 1996"/>
              <a:gd name="T35" fmla="*/ 694976 h 2742"/>
              <a:gd name="T36" fmla="*/ 293328 w 1996"/>
              <a:gd name="T37" fmla="*/ 793848 h 2742"/>
              <a:gd name="T38" fmla="*/ 376366 w 1996"/>
              <a:gd name="T39" fmla="*/ 762209 h 2742"/>
              <a:gd name="T40" fmla="*/ 347608 w 1996"/>
              <a:gd name="T41" fmla="*/ 624867 h 2742"/>
              <a:gd name="T42" fmla="*/ 418064 w 1996"/>
              <a:gd name="T43" fmla="*/ 436832 h 2742"/>
              <a:gd name="T44" fmla="*/ 321726 w 1996"/>
              <a:gd name="T45" fmla="*/ 379307 h 2742"/>
              <a:gd name="T46" fmla="*/ 321726 w 1996"/>
              <a:gd name="T47" fmla="*/ 379307 h 2742"/>
              <a:gd name="T48" fmla="*/ 229702 w 1996"/>
              <a:gd name="T49" fmla="*/ 436832 h 2742"/>
              <a:gd name="T50" fmla="*/ 223231 w 1996"/>
              <a:gd name="T51" fmla="*/ 267492 h 2742"/>
              <a:gd name="T52" fmla="*/ 299798 w 1996"/>
              <a:gd name="T53" fmla="*/ 203855 h 2742"/>
              <a:gd name="T54" fmla="*/ 471625 w 1996"/>
              <a:gd name="T55" fmla="*/ 235853 h 2742"/>
              <a:gd name="T56" fmla="*/ 503978 w 1996"/>
              <a:gd name="T57" fmla="*/ 446539 h 2742"/>
              <a:gd name="T58" fmla="*/ 516559 w 1996"/>
              <a:gd name="T59" fmla="*/ 468471 h 2742"/>
              <a:gd name="T60" fmla="*/ 535970 w 1996"/>
              <a:gd name="T61" fmla="*/ 455528 h 2742"/>
              <a:gd name="T62" fmla="*/ 497867 w 1996"/>
              <a:gd name="T63" fmla="*/ 209967 h 2742"/>
              <a:gd name="T64" fmla="*/ 286857 w 1996"/>
              <a:gd name="T65" fmla="*/ 171857 h 2742"/>
              <a:gd name="T66" fmla="*/ 191238 w 1996"/>
              <a:gd name="T67" fmla="*/ 254909 h 2742"/>
              <a:gd name="T68" fmla="*/ 210650 w 1996"/>
              <a:gd name="T69" fmla="*/ 484650 h 2742"/>
              <a:gd name="T70" fmla="*/ 226107 w 1996"/>
              <a:gd name="T71" fmla="*/ 497233 h 2742"/>
              <a:gd name="T72" fmla="*/ 242643 w 1996"/>
              <a:gd name="T73" fmla="*/ 484650 h 2742"/>
              <a:gd name="T74" fmla="*/ 321726 w 1996"/>
              <a:gd name="T75" fmla="*/ 414541 h 2742"/>
              <a:gd name="T76" fmla="*/ 321726 w 1996"/>
              <a:gd name="T77" fmla="*/ 414541 h 2742"/>
              <a:gd name="T78" fmla="*/ 385712 w 1996"/>
              <a:gd name="T79" fmla="*/ 452651 h 2742"/>
              <a:gd name="T80" fmla="*/ 312739 w 1996"/>
              <a:gd name="T81" fmla="*/ 608688 h 2742"/>
              <a:gd name="T82" fmla="*/ 309145 w 1996"/>
              <a:gd name="T83" fmla="*/ 630979 h 2742"/>
              <a:gd name="T84" fmla="*/ 347608 w 1996"/>
              <a:gd name="T85" fmla="*/ 742794 h 2742"/>
              <a:gd name="T86" fmla="*/ 293328 w 1996"/>
              <a:gd name="T87" fmla="*/ 762209 h 2742"/>
              <a:gd name="T88" fmla="*/ 258459 w 1996"/>
              <a:gd name="T89" fmla="*/ 685628 h 2742"/>
              <a:gd name="T90" fmla="*/ 210650 w 1996"/>
              <a:gd name="T91" fmla="*/ 602576 h 2742"/>
              <a:gd name="T92" fmla="*/ 85913 w 1996"/>
              <a:gd name="T93" fmla="*/ 628103 h 2742"/>
              <a:gd name="T94" fmla="*/ 130847 w 1996"/>
              <a:gd name="T95" fmla="*/ 867552 h 2742"/>
              <a:gd name="T96" fmla="*/ 299798 w 1996"/>
              <a:gd name="T97" fmla="*/ 985478 h 2742"/>
              <a:gd name="T98" fmla="*/ 318850 w 1996"/>
              <a:gd name="T99" fmla="*/ 985478 h 2742"/>
              <a:gd name="T100" fmla="*/ 500742 w 1996"/>
              <a:gd name="T101" fmla="*/ 898831 h 2742"/>
              <a:gd name="T102" fmla="*/ 561133 w 1996"/>
              <a:gd name="T103" fmla="*/ 726975 h 2742"/>
              <a:gd name="T104" fmla="*/ 599237 w 1996"/>
              <a:gd name="T105" fmla="*/ 615160 h 2742"/>
              <a:gd name="T106" fmla="*/ 666458 w 1996"/>
              <a:gd name="T107" fmla="*/ 181564 h 274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996" h="2742">
                <a:moveTo>
                  <a:pt x="1854" y="505"/>
                </a:moveTo>
                <a:lnTo>
                  <a:pt x="1854" y="505"/>
                </a:lnTo>
                <a:cubicBezTo>
                  <a:pt x="1738" y="256"/>
                  <a:pt x="1508" y="123"/>
                  <a:pt x="1331" y="88"/>
                </a:cubicBezTo>
                <a:cubicBezTo>
                  <a:pt x="905" y="0"/>
                  <a:pt x="577" y="61"/>
                  <a:pt x="364" y="266"/>
                </a:cubicBezTo>
                <a:cubicBezTo>
                  <a:pt x="0" y="611"/>
                  <a:pt x="89" y="1242"/>
                  <a:pt x="98" y="1267"/>
                </a:cubicBezTo>
                <a:cubicBezTo>
                  <a:pt x="98" y="1294"/>
                  <a:pt x="125" y="1313"/>
                  <a:pt x="151" y="1303"/>
                </a:cubicBezTo>
                <a:cubicBezTo>
                  <a:pt x="177" y="1303"/>
                  <a:pt x="195" y="1277"/>
                  <a:pt x="195" y="1250"/>
                </a:cubicBezTo>
                <a:cubicBezTo>
                  <a:pt x="195" y="1242"/>
                  <a:pt x="106" y="647"/>
                  <a:pt x="434" y="337"/>
                </a:cubicBezTo>
                <a:cubicBezTo>
                  <a:pt x="621" y="150"/>
                  <a:pt x="914" y="106"/>
                  <a:pt x="1312" y="186"/>
                </a:cubicBezTo>
                <a:cubicBezTo>
                  <a:pt x="1464" y="212"/>
                  <a:pt x="1667" y="328"/>
                  <a:pt x="1765" y="549"/>
                </a:cubicBezTo>
                <a:cubicBezTo>
                  <a:pt x="1898" y="825"/>
                  <a:pt x="1836" y="1215"/>
                  <a:pt x="1588" y="1668"/>
                </a:cubicBezTo>
                <a:cubicBezTo>
                  <a:pt x="1516" y="1782"/>
                  <a:pt x="1491" y="1890"/>
                  <a:pt x="1464" y="1996"/>
                </a:cubicBezTo>
                <a:cubicBezTo>
                  <a:pt x="1437" y="2120"/>
                  <a:pt x="1402" y="2261"/>
                  <a:pt x="1304" y="2457"/>
                </a:cubicBezTo>
                <a:cubicBezTo>
                  <a:pt x="1242" y="2571"/>
                  <a:pt x="1047" y="2660"/>
                  <a:pt x="843" y="2643"/>
                </a:cubicBezTo>
                <a:cubicBezTo>
                  <a:pt x="754" y="2633"/>
                  <a:pt x="532" y="2598"/>
                  <a:pt x="453" y="2368"/>
                </a:cubicBezTo>
                <a:cubicBezTo>
                  <a:pt x="355" y="2208"/>
                  <a:pt x="239" y="1907"/>
                  <a:pt x="320" y="1800"/>
                </a:cubicBezTo>
                <a:cubicBezTo>
                  <a:pt x="364" y="1738"/>
                  <a:pt x="480" y="1755"/>
                  <a:pt x="567" y="1774"/>
                </a:cubicBezTo>
                <a:cubicBezTo>
                  <a:pt x="586" y="1782"/>
                  <a:pt x="612" y="1880"/>
                  <a:pt x="621" y="1933"/>
                </a:cubicBezTo>
                <a:cubicBezTo>
                  <a:pt x="656" y="2066"/>
                  <a:pt x="700" y="2218"/>
                  <a:pt x="816" y="2208"/>
                </a:cubicBezTo>
                <a:cubicBezTo>
                  <a:pt x="816" y="2208"/>
                  <a:pt x="984" y="2226"/>
                  <a:pt x="1047" y="2120"/>
                </a:cubicBezTo>
                <a:cubicBezTo>
                  <a:pt x="1100" y="2031"/>
                  <a:pt x="1073" y="1907"/>
                  <a:pt x="967" y="1738"/>
                </a:cubicBezTo>
                <a:cubicBezTo>
                  <a:pt x="1047" y="1649"/>
                  <a:pt x="1260" y="1419"/>
                  <a:pt x="1163" y="1215"/>
                </a:cubicBezTo>
                <a:cubicBezTo>
                  <a:pt x="1126" y="1144"/>
                  <a:pt x="1030" y="1055"/>
                  <a:pt x="895" y="1055"/>
                </a:cubicBezTo>
                <a:cubicBezTo>
                  <a:pt x="825" y="1055"/>
                  <a:pt x="727" y="1091"/>
                  <a:pt x="639" y="1215"/>
                </a:cubicBezTo>
                <a:cubicBezTo>
                  <a:pt x="604" y="1099"/>
                  <a:pt x="550" y="895"/>
                  <a:pt x="621" y="744"/>
                </a:cubicBezTo>
                <a:cubicBezTo>
                  <a:pt x="656" y="656"/>
                  <a:pt x="727" y="603"/>
                  <a:pt x="834" y="567"/>
                </a:cubicBezTo>
                <a:cubicBezTo>
                  <a:pt x="905" y="541"/>
                  <a:pt x="1163" y="514"/>
                  <a:pt x="1312" y="656"/>
                </a:cubicBezTo>
                <a:cubicBezTo>
                  <a:pt x="1437" y="771"/>
                  <a:pt x="1464" y="966"/>
                  <a:pt x="1402" y="1242"/>
                </a:cubicBezTo>
                <a:cubicBezTo>
                  <a:pt x="1393" y="1267"/>
                  <a:pt x="1410" y="1294"/>
                  <a:pt x="1437" y="1303"/>
                </a:cubicBezTo>
                <a:cubicBezTo>
                  <a:pt x="1464" y="1303"/>
                  <a:pt x="1491" y="1294"/>
                  <a:pt x="1491" y="1267"/>
                </a:cubicBezTo>
                <a:cubicBezTo>
                  <a:pt x="1570" y="949"/>
                  <a:pt x="1534" y="727"/>
                  <a:pt x="1385" y="584"/>
                </a:cubicBezTo>
                <a:cubicBezTo>
                  <a:pt x="1179" y="408"/>
                  <a:pt x="878" y="451"/>
                  <a:pt x="798" y="478"/>
                </a:cubicBezTo>
                <a:cubicBezTo>
                  <a:pt x="675" y="514"/>
                  <a:pt x="586" y="594"/>
                  <a:pt x="532" y="709"/>
                </a:cubicBezTo>
                <a:cubicBezTo>
                  <a:pt x="417" y="975"/>
                  <a:pt x="577" y="1339"/>
                  <a:pt x="586" y="1348"/>
                </a:cubicBezTo>
                <a:cubicBezTo>
                  <a:pt x="594" y="1365"/>
                  <a:pt x="612" y="1383"/>
                  <a:pt x="629" y="1383"/>
                </a:cubicBezTo>
                <a:cubicBezTo>
                  <a:pt x="648" y="1383"/>
                  <a:pt x="665" y="1365"/>
                  <a:pt x="675" y="1348"/>
                </a:cubicBezTo>
                <a:cubicBezTo>
                  <a:pt x="735" y="1224"/>
                  <a:pt x="808" y="1153"/>
                  <a:pt x="895" y="1153"/>
                </a:cubicBezTo>
                <a:cubicBezTo>
                  <a:pt x="976" y="1153"/>
                  <a:pt x="1055" y="1215"/>
                  <a:pt x="1073" y="1259"/>
                </a:cubicBezTo>
                <a:cubicBezTo>
                  <a:pt x="1144" y="1410"/>
                  <a:pt x="949" y="1622"/>
                  <a:pt x="870" y="1693"/>
                </a:cubicBezTo>
                <a:cubicBezTo>
                  <a:pt x="851" y="1703"/>
                  <a:pt x="851" y="1730"/>
                  <a:pt x="860" y="1755"/>
                </a:cubicBezTo>
                <a:cubicBezTo>
                  <a:pt x="994" y="1950"/>
                  <a:pt x="984" y="2031"/>
                  <a:pt x="967" y="2066"/>
                </a:cubicBezTo>
                <a:cubicBezTo>
                  <a:pt x="932" y="2120"/>
                  <a:pt x="825" y="2120"/>
                  <a:pt x="816" y="2120"/>
                </a:cubicBezTo>
                <a:cubicBezTo>
                  <a:pt x="772" y="2120"/>
                  <a:pt x="735" y="1987"/>
                  <a:pt x="719" y="1907"/>
                </a:cubicBezTo>
                <a:cubicBezTo>
                  <a:pt x="683" y="1791"/>
                  <a:pt x="665" y="1693"/>
                  <a:pt x="586" y="1676"/>
                </a:cubicBezTo>
                <a:cubicBezTo>
                  <a:pt x="417" y="1641"/>
                  <a:pt x="301" y="1668"/>
                  <a:pt x="239" y="1747"/>
                </a:cubicBezTo>
                <a:cubicBezTo>
                  <a:pt x="98" y="1942"/>
                  <a:pt x="337" y="2368"/>
                  <a:pt x="364" y="2413"/>
                </a:cubicBezTo>
                <a:cubicBezTo>
                  <a:pt x="426" y="2608"/>
                  <a:pt x="604" y="2722"/>
                  <a:pt x="834" y="2741"/>
                </a:cubicBezTo>
                <a:cubicBezTo>
                  <a:pt x="851" y="2741"/>
                  <a:pt x="870" y="2741"/>
                  <a:pt x="887" y="2741"/>
                </a:cubicBezTo>
                <a:cubicBezTo>
                  <a:pt x="1109" y="2741"/>
                  <a:pt x="1312" y="2643"/>
                  <a:pt x="1393" y="2500"/>
                </a:cubicBezTo>
                <a:cubicBezTo>
                  <a:pt x="1491" y="2288"/>
                  <a:pt x="1526" y="2146"/>
                  <a:pt x="1561" y="2022"/>
                </a:cubicBezTo>
                <a:cubicBezTo>
                  <a:pt x="1588" y="1915"/>
                  <a:pt x="1605" y="1817"/>
                  <a:pt x="1667" y="1711"/>
                </a:cubicBezTo>
                <a:cubicBezTo>
                  <a:pt x="1933" y="1224"/>
                  <a:pt x="1995" y="816"/>
                  <a:pt x="1854" y="505"/>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66573" name="Freeform 49"/>
          <p:cNvSpPr>
            <a:spLocks noChangeArrowheads="1"/>
          </p:cNvSpPr>
          <p:nvPr/>
        </p:nvSpPr>
        <p:spPr bwMode="auto">
          <a:xfrm>
            <a:off x="8401050" y="2475707"/>
            <a:ext cx="281782" cy="369888"/>
          </a:xfrm>
          <a:custGeom>
            <a:avLst/>
            <a:gdLst>
              <a:gd name="T0" fmla="*/ 559939 w 1571"/>
              <a:gd name="T1" fmla="*/ 120780 h 2058"/>
              <a:gd name="T2" fmla="*/ 559939 w 1571"/>
              <a:gd name="T3" fmla="*/ 120780 h 2058"/>
              <a:gd name="T4" fmla="*/ 528014 w 1571"/>
              <a:gd name="T5" fmla="*/ 41338 h 2058"/>
              <a:gd name="T6" fmla="*/ 467752 w 1571"/>
              <a:gd name="T7" fmla="*/ 2876 h 2058"/>
              <a:gd name="T8" fmla="*/ 381304 w 1571"/>
              <a:gd name="T9" fmla="*/ 6470 h 2058"/>
              <a:gd name="T10" fmla="*/ 283018 w 1571"/>
              <a:gd name="T11" fmla="*/ 19052 h 2058"/>
              <a:gd name="T12" fmla="*/ 181146 w 1571"/>
              <a:gd name="T13" fmla="*/ 6470 h 2058"/>
              <a:gd name="T14" fmla="*/ 95416 w 1571"/>
              <a:gd name="T15" fmla="*/ 2876 h 2058"/>
              <a:gd name="T16" fmla="*/ 35153 w 1571"/>
              <a:gd name="T17" fmla="*/ 41338 h 2058"/>
              <a:gd name="T18" fmla="*/ 3228 w 1571"/>
              <a:gd name="T19" fmla="*/ 120780 h 2058"/>
              <a:gd name="T20" fmla="*/ 41251 w 1571"/>
              <a:gd name="T21" fmla="*/ 328190 h 2058"/>
              <a:gd name="T22" fmla="*/ 66360 w 1571"/>
              <a:gd name="T23" fmla="*/ 462270 h 2058"/>
              <a:gd name="T24" fmla="*/ 120884 w 1571"/>
              <a:gd name="T25" fmla="*/ 713894 h 2058"/>
              <a:gd name="T26" fmla="*/ 181146 w 1571"/>
              <a:gd name="T27" fmla="*/ 707423 h 2058"/>
              <a:gd name="T28" fmla="*/ 283018 w 1571"/>
              <a:gd name="T29" fmla="*/ 366293 h 2058"/>
              <a:gd name="T30" fmla="*/ 381304 w 1571"/>
              <a:gd name="T31" fmla="*/ 707423 h 2058"/>
              <a:gd name="T32" fmla="*/ 441925 w 1571"/>
              <a:gd name="T33" fmla="*/ 713894 h 2058"/>
              <a:gd name="T34" fmla="*/ 496089 w 1571"/>
              <a:gd name="T35" fmla="*/ 462270 h 2058"/>
              <a:gd name="T36" fmla="*/ 521557 w 1571"/>
              <a:gd name="T37" fmla="*/ 328190 h 2058"/>
              <a:gd name="T38" fmla="*/ 559939 w 1571"/>
              <a:gd name="T39" fmla="*/ 120780 h 205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71" h="2058">
                <a:moveTo>
                  <a:pt x="1561" y="336"/>
                </a:moveTo>
                <a:lnTo>
                  <a:pt x="1561" y="336"/>
                </a:lnTo>
                <a:cubicBezTo>
                  <a:pt x="1551" y="257"/>
                  <a:pt x="1507" y="159"/>
                  <a:pt x="1472" y="115"/>
                </a:cubicBezTo>
                <a:cubicBezTo>
                  <a:pt x="1427" y="62"/>
                  <a:pt x="1356" y="18"/>
                  <a:pt x="1304" y="8"/>
                </a:cubicBezTo>
                <a:cubicBezTo>
                  <a:pt x="1250" y="0"/>
                  <a:pt x="1144" y="8"/>
                  <a:pt x="1063" y="18"/>
                </a:cubicBezTo>
                <a:cubicBezTo>
                  <a:pt x="789" y="53"/>
                  <a:pt x="789" y="53"/>
                  <a:pt x="789" y="53"/>
                </a:cubicBezTo>
                <a:cubicBezTo>
                  <a:pt x="505" y="18"/>
                  <a:pt x="505" y="18"/>
                  <a:pt x="505" y="18"/>
                </a:cubicBezTo>
                <a:cubicBezTo>
                  <a:pt x="426" y="8"/>
                  <a:pt x="318" y="0"/>
                  <a:pt x="266" y="8"/>
                </a:cubicBezTo>
                <a:cubicBezTo>
                  <a:pt x="212" y="18"/>
                  <a:pt x="141" y="62"/>
                  <a:pt x="98" y="115"/>
                </a:cubicBezTo>
                <a:cubicBezTo>
                  <a:pt x="61" y="159"/>
                  <a:pt x="17" y="257"/>
                  <a:pt x="9" y="336"/>
                </a:cubicBezTo>
                <a:cubicBezTo>
                  <a:pt x="0" y="479"/>
                  <a:pt x="9" y="701"/>
                  <a:pt x="115" y="913"/>
                </a:cubicBezTo>
                <a:cubicBezTo>
                  <a:pt x="115" y="913"/>
                  <a:pt x="185" y="1056"/>
                  <a:pt x="185" y="1286"/>
                </a:cubicBezTo>
                <a:cubicBezTo>
                  <a:pt x="185" y="1455"/>
                  <a:pt x="248" y="1818"/>
                  <a:pt x="337" y="1986"/>
                </a:cubicBezTo>
                <a:cubicBezTo>
                  <a:pt x="372" y="2057"/>
                  <a:pt x="478" y="2040"/>
                  <a:pt x="505" y="1968"/>
                </a:cubicBezTo>
                <a:cubicBezTo>
                  <a:pt x="585" y="1694"/>
                  <a:pt x="638" y="1019"/>
                  <a:pt x="789" y="1019"/>
                </a:cubicBezTo>
                <a:cubicBezTo>
                  <a:pt x="931" y="1019"/>
                  <a:pt x="984" y="1694"/>
                  <a:pt x="1063" y="1968"/>
                </a:cubicBezTo>
                <a:cubicBezTo>
                  <a:pt x="1090" y="2040"/>
                  <a:pt x="1196" y="2057"/>
                  <a:pt x="1232" y="1986"/>
                </a:cubicBezTo>
                <a:cubicBezTo>
                  <a:pt x="1321" y="1818"/>
                  <a:pt x="1383" y="1455"/>
                  <a:pt x="1383" y="1286"/>
                </a:cubicBezTo>
                <a:cubicBezTo>
                  <a:pt x="1383" y="1056"/>
                  <a:pt x="1454" y="913"/>
                  <a:pt x="1454" y="913"/>
                </a:cubicBezTo>
                <a:cubicBezTo>
                  <a:pt x="1561" y="701"/>
                  <a:pt x="1570" y="479"/>
                  <a:pt x="1561" y="336"/>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nvGrpSpPr>
          <p:cNvPr id="10" name="Group 9"/>
          <p:cNvGrpSpPr/>
          <p:nvPr/>
        </p:nvGrpSpPr>
        <p:grpSpPr>
          <a:xfrm>
            <a:off x="3532820" y="4063151"/>
            <a:ext cx="369070" cy="406400"/>
            <a:chOff x="3128488" y="6732147"/>
            <a:chExt cx="738139" cy="812800"/>
          </a:xfrm>
          <a:solidFill>
            <a:schemeClr val="bg1"/>
          </a:solidFill>
        </p:grpSpPr>
        <p:sp>
          <p:nvSpPr>
            <p:cNvPr id="60" name="Freeform 50"/>
            <p:cNvSpPr>
              <a:spLocks noChangeArrowheads="1"/>
            </p:cNvSpPr>
            <p:nvPr/>
          </p:nvSpPr>
          <p:spPr bwMode="auto">
            <a:xfrm>
              <a:off x="3514225" y="6732147"/>
              <a:ext cx="352402" cy="812800"/>
            </a:xfrm>
            <a:custGeom>
              <a:avLst/>
              <a:gdLst>
                <a:gd name="T0" fmla="*/ 416 w 985"/>
                <a:gd name="T1" fmla="*/ 398 h 2263"/>
                <a:gd name="T2" fmla="*/ 416 w 985"/>
                <a:gd name="T3" fmla="*/ 398 h 2263"/>
                <a:gd name="T4" fmla="*/ 532 w 985"/>
                <a:gd name="T5" fmla="*/ 336 h 2263"/>
                <a:gd name="T6" fmla="*/ 470 w 985"/>
                <a:gd name="T7" fmla="*/ 106 h 2263"/>
                <a:gd name="T8" fmla="*/ 168 w 985"/>
                <a:gd name="T9" fmla="*/ 0 h 2263"/>
                <a:gd name="T10" fmla="*/ 0 w 985"/>
                <a:gd name="T11" fmla="*/ 18 h 2263"/>
                <a:gd name="T12" fmla="*/ 0 w 985"/>
                <a:gd name="T13" fmla="*/ 2128 h 2263"/>
                <a:gd name="T14" fmla="*/ 0 w 985"/>
                <a:gd name="T15" fmla="*/ 2138 h 2263"/>
                <a:gd name="T16" fmla="*/ 0 w 985"/>
                <a:gd name="T17" fmla="*/ 2138 h 2263"/>
                <a:gd name="T18" fmla="*/ 177 w 985"/>
                <a:gd name="T19" fmla="*/ 2262 h 2263"/>
                <a:gd name="T20" fmla="*/ 496 w 985"/>
                <a:gd name="T21" fmla="*/ 2128 h 2263"/>
                <a:gd name="T22" fmla="*/ 222 w 985"/>
                <a:gd name="T23" fmla="*/ 1872 h 2263"/>
                <a:gd name="T24" fmla="*/ 293 w 985"/>
                <a:gd name="T25" fmla="*/ 1862 h 2263"/>
                <a:gd name="T26" fmla="*/ 559 w 985"/>
                <a:gd name="T27" fmla="*/ 2084 h 2263"/>
                <a:gd name="T28" fmla="*/ 887 w 985"/>
                <a:gd name="T29" fmla="*/ 1720 h 2263"/>
                <a:gd name="T30" fmla="*/ 735 w 985"/>
                <a:gd name="T31" fmla="*/ 1542 h 2263"/>
                <a:gd name="T32" fmla="*/ 665 w 985"/>
                <a:gd name="T33" fmla="*/ 1507 h 2263"/>
                <a:gd name="T34" fmla="*/ 673 w 985"/>
                <a:gd name="T35" fmla="*/ 1507 h 2263"/>
                <a:gd name="T36" fmla="*/ 345 w 985"/>
                <a:gd name="T37" fmla="*/ 1446 h 2263"/>
                <a:gd name="T38" fmla="*/ 293 w 985"/>
                <a:gd name="T39" fmla="*/ 1517 h 2263"/>
                <a:gd name="T40" fmla="*/ 222 w 985"/>
                <a:gd name="T41" fmla="*/ 1498 h 2263"/>
                <a:gd name="T42" fmla="*/ 318 w 985"/>
                <a:gd name="T43" fmla="*/ 1374 h 2263"/>
                <a:gd name="T44" fmla="*/ 754 w 985"/>
                <a:gd name="T45" fmla="*/ 1463 h 2263"/>
                <a:gd name="T46" fmla="*/ 904 w 985"/>
                <a:gd name="T47" fmla="*/ 1295 h 2263"/>
                <a:gd name="T48" fmla="*/ 709 w 985"/>
                <a:gd name="T49" fmla="*/ 568 h 2263"/>
                <a:gd name="T50" fmla="*/ 416 w 985"/>
                <a:gd name="T51" fmla="*/ 398 h 2263"/>
                <a:gd name="T52" fmla="*/ 488 w 985"/>
                <a:gd name="T53" fmla="*/ 984 h 2263"/>
                <a:gd name="T54" fmla="*/ 488 w 985"/>
                <a:gd name="T55" fmla="*/ 984 h 2263"/>
                <a:gd name="T56" fmla="*/ 222 w 985"/>
                <a:gd name="T57" fmla="*/ 585 h 2263"/>
                <a:gd name="T58" fmla="*/ 293 w 985"/>
                <a:gd name="T59" fmla="*/ 593 h 2263"/>
                <a:gd name="T60" fmla="*/ 523 w 985"/>
                <a:gd name="T61" fmla="*/ 922 h 2263"/>
                <a:gd name="T62" fmla="*/ 488 w 985"/>
                <a:gd name="T63" fmla="*/ 984 h 2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85" h="2263">
                  <a:moveTo>
                    <a:pt x="416" y="398"/>
                  </a:moveTo>
                  <a:lnTo>
                    <a:pt x="416" y="398"/>
                  </a:lnTo>
                  <a:cubicBezTo>
                    <a:pt x="426" y="363"/>
                    <a:pt x="478" y="346"/>
                    <a:pt x="532" y="336"/>
                  </a:cubicBezTo>
                  <a:cubicBezTo>
                    <a:pt x="532" y="239"/>
                    <a:pt x="513" y="159"/>
                    <a:pt x="470" y="106"/>
                  </a:cubicBezTo>
                  <a:cubicBezTo>
                    <a:pt x="390" y="18"/>
                    <a:pt x="266" y="0"/>
                    <a:pt x="168" y="0"/>
                  </a:cubicBezTo>
                  <a:cubicBezTo>
                    <a:pt x="106" y="0"/>
                    <a:pt x="35" y="18"/>
                    <a:pt x="0" y="18"/>
                  </a:cubicBezTo>
                  <a:cubicBezTo>
                    <a:pt x="0" y="2128"/>
                    <a:pt x="0" y="2128"/>
                    <a:pt x="0" y="2128"/>
                  </a:cubicBezTo>
                  <a:cubicBezTo>
                    <a:pt x="0" y="2138"/>
                    <a:pt x="0" y="2138"/>
                    <a:pt x="0" y="2138"/>
                  </a:cubicBezTo>
                  <a:lnTo>
                    <a:pt x="0" y="2138"/>
                  </a:lnTo>
                  <a:cubicBezTo>
                    <a:pt x="35" y="2227"/>
                    <a:pt x="98" y="2262"/>
                    <a:pt x="177" y="2262"/>
                  </a:cubicBezTo>
                  <a:cubicBezTo>
                    <a:pt x="293" y="2262"/>
                    <a:pt x="426" y="2181"/>
                    <a:pt x="496" y="2128"/>
                  </a:cubicBezTo>
                  <a:cubicBezTo>
                    <a:pt x="399" y="2084"/>
                    <a:pt x="231" y="1978"/>
                    <a:pt x="222" y="1872"/>
                  </a:cubicBezTo>
                  <a:cubicBezTo>
                    <a:pt x="293" y="1862"/>
                    <a:pt x="293" y="1862"/>
                    <a:pt x="293" y="1862"/>
                  </a:cubicBezTo>
                  <a:cubicBezTo>
                    <a:pt x="301" y="1933"/>
                    <a:pt x="453" y="2030"/>
                    <a:pt x="559" y="2084"/>
                  </a:cubicBezTo>
                  <a:cubicBezTo>
                    <a:pt x="781" y="1951"/>
                    <a:pt x="895" y="1827"/>
                    <a:pt x="887" y="1720"/>
                  </a:cubicBezTo>
                  <a:cubicBezTo>
                    <a:pt x="887" y="1605"/>
                    <a:pt x="735" y="1542"/>
                    <a:pt x="735" y="1542"/>
                  </a:cubicBezTo>
                  <a:cubicBezTo>
                    <a:pt x="665" y="1507"/>
                    <a:pt x="665" y="1507"/>
                    <a:pt x="665" y="1507"/>
                  </a:cubicBezTo>
                  <a:cubicBezTo>
                    <a:pt x="673" y="1507"/>
                    <a:pt x="673" y="1507"/>
                    <a:pt x="673" y="1507"/>
                  </a:cubicBezTo>
                  <a:cubicBezTo>
                    <a:pt x="576" y="1463"/>
                    <a:pt x="434" y="1409"/>
                    <a:pt x="345" y="1446"/>
                  </a:cubicBezTo>
                  <a:cubicBezTo>
                    <a:pt x="318" y="1455"/>
                    <a:pt x="301" y="1481"/>
                    <a:pt x="293" y="1517"/>
                  </a:cubicBezTo>
                  <a:cubicBezTo>
                    <a:pt x="222" y="1498"/>
                    <a:pt x="222" y="1498"/>
                    <a:pt x="222" y="1498"/>
                  </a:cubicBezTo>
                  <a:cubicBezTo>
                    <a:pt x="239" y="1436"/>
                    <a:pt x="274" y="1401"/>
                    <a:pt x="318" y="1374"/>
                  </a:cubicBezTo>
                  <a:cubicBezTo>
                    <a:pt x="461" y="1322"/>
                    <a:pt x="692" y="1436"/>
                    <a:pt x="754" y="1463"/>
                  </a:cubicBezTo>
                  <a:cubicBezTo>
                    <a:pt x="833" y="1428"/>
                    <a:pt x="887" y="1374"/>
                    <a:pt x="904" y="1295"/>
                  </a:cubicBezTo>
                  <a:cubicBezTo>
                    <a:pt x="984" y="1037"/>
                    <a:pt x="754" y="639"/>
                    <a:pt x="709" y="568"/>
                  </a:cubicBezTo>
                  <a:cubicBezTo>
                    <a:pt x="461" y="496"/>
                    <a:pt x="416" y="452"/>
                    <a:pt x="416" y="398"/>
                  </a:cubicBezTo>
                  <a:close/>
                  <a:moveTo>
                    <a:pt x="488" y="984"/>
                  </a:moveTo>
                  <a:lnTo>
                    <a:pt x="488" y="984"/>
                  </a:lnTo>
                  <a:cubicBezTo>
                    <a:pt x="470" y="975"/>
                    <a:pt x="195" y="780"/>
                    <a:pt x="222" y="585"/>
                  </a:cubicBezTo>
                  <a:cubicBezTo>
                    <a:pt x="293" y="593"/>
                    <a:pt x="293" y="593"/>
                    <a:pt x="293" y="593"/>
                  </a:cubicBezTo>
                  <a:cubicBezTo>
                    <a:pt x="274" y="726"/>
                    <a:pt x="453" y="878"/>
                    <a:pt x="523" y="922"/>
                  </a:cubicBezTo>
                  <a:lnTo>
                    <a:pt x="488" y="984"/>
                  </a:ln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61" name="Freeform 51"/>
            <p:cNvSpPr>
              <a:spLocks noChangeArrowheads="1"/>
            </p:cNvSpPr>
            <p:nvPr/>
          </p:nvSpPr>
          <p:spPr bwMode="auto">
            <a:xfrm>
              <a:off x="3128488" y="6732147"/>
              <a:ext cx="355577" cy="812800"/>
            </a:xfrm>
            <a:custGeom>
              <a:avLst/>
              <a:gdLst>
                <a:gd name="T0" fmla="*/ 992 w 993"/>
                <a:gd name="T1" fmla="*/ 2138 h 2263"/>
                <a:gd name="T2" fmla="*/ 992 w 993"/>
                <a:gd name="T3" fmla="*/ 2138 h 2263"/>
                <a:gd name="T4" fmla="*/ 992 w 993"/>
                <a:gd name="T5" fmla="*/ 2138 h 2263"/>
                <a:gd name="T6" fmla="*/ 992 w 993"/>
                <a:gd name="T7" fmla="*/ 2128 h 2263"/>
                <a:gd name="T8" fmla="*/ 992 w 993"/>
                <a:gd name="T9" fmla="*/ 18 h 2263"/>
                <a:gd name="T10" fmla="*/ 816 w 993"/>
                <a:gd name="T11" fmla="*/ 0 h 2263"/>
                <a:gd name="T12" fmla="*/ 523 w 993"/>
                <a:gd name="T13" fmla="*/ 106 h 2263"/>
                <a:gd name="T14" fmla="*/ 461 w 993"/>
                <a:gd name="T15" fmla="*/ 336 h 2263"/>
                <a:gd name="T16" fmla="*/ 567 w 993"/>
                <a:gd name="T17" fmla="*/ 398 h 2263"/>
                <a:gd name="T18" fmla="*/ 283 w 993"/>
                <a:gd name="T19" fmla="*/ 568 h 2263"/>
                <a:gd name="T20" fmla="*/ 79 w 993"/>
                <a:gd name="T21" fmla="*/ 1295 h 2263"/>
                <a:gd name="T22" fmla="*/ 230 w 993"/>
                <a:gd name="T23" fmla="*/ 1463 h 2263"/>
                <a:gd name="T24" fmla="*/ 664 w 993"/>
                <a:gd name="T25" fmla="*/ 1374 h 2263"/>
                <a:gd name="T26" fmla="*/ 762 w 993"/>
                <a:gd name="T27" fmla="*/ 1498 h 2263"/>
                <a:gd name="T28" fmla="*/ 700 w 993"/>
                <a:gd name="T29" fmla="*/ 1517 h 2263"/>
                <a:gd name="T30" fmla="*/ 638 w 993"/>
                <a:gd name="T31" fmla="*/ 1446 h 2263"/>
                <a:gd name="T32" fmla="*/ 318 w 993"/>
                <a:gd name="T33" fmla="*/ 1507 h 2263"/>
                <a:gd name="T34" fmla="*/ 318 w 993"/>
                <a:gd name="T35" fmla="*/ 1507 h 2263"/>
                <a:gd name="T36" fmla="*/ 247 w 993"/>
                <a:gd name="T37" fmla="*/ 1542 h 2263"/>
                <a:gd name="T38" fmla="*/ 97 w 993"/>
                <a:gd name="T39" fmla="*/ 1720 h 2263"/>
                <a:gd name="T40" fmla="*/ 434 w 993"/>
                <a:gd name="T41" fmla="*/ 2092 h 2263"/>
                <a:gd name="T42" fmla="*/ 708 w 993"/>
                <a:gd name="T43" fmla="*/ 1862 h 2263"/>
                <a:gd name="T44" fmla="*/ 780 w 993"/>
                <a:gd name="T45" fmla="*/ 1872 h 2263"/>
                <a:gd name="T46" fmla="*/ 496 w 993"/>
                <a:gd name="T47" fmla="*/ 2138 h 2263"/>
                <a:gd name="T48" fmla="*/ 816 w 993"/>
                <a:gd name="T49" fmla="*/ 2262 h 2263"/>
                <a:gd name="T50" fmla="*/ 992 w 993"/>
                <a:gd name="T51" fmla="*/ 2138 h 2263"/>
                <a:gd name="T52" fmla="*/ 505 w 993"/>
                <a:gd name="T53" fmla="*/ 984 h 2263"/>
                <a:gd name="T54" fmla="*/ 505 w 993"/>
                <a:gd name="T55" fmla="*/ 984 h 2263"/>
                <a:gd name="T56" fmla="*/ 461 w 993"/>
                <a:gd name="T57" fmla="*/ 922 h 2263"/>
                <a:gd name="T58" fmla="*/ 700 w 993"/>
                <a:gd name="T59" fmla="*/ 593 h 2263"/>
                <a:gd name="T60" fmla="*/ 770 w 993"/>
                <a:gd name="T61" fmla="*/ 585 h 2263"/>
                <a:gd name="T62" fmla="*/ 505 w 993"/>
                <a:gd name="T63" fmla="*/ 984 h 2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93" h="2263">
                  <a:moveTo>
                    <a:pt x="992" y="2138"/>
                  </a:moveTo>
                  <a:lnTo>
                    <a:pt x="992" y="2138"/>
                  </a:lnTo>
                  <a:lnTo>
                    <a:pt x="992" y="2138"/>
                  </a:lnTo>
                  <a:cubicBezTo>
                    <a:pt x="992" y="2128"/>
                    <a:pt x="992" y="2128"/>
                    <a:pt x="992" y="2128"/>
                  </a:cubicBezTo>
                  <a:cubicBezTo>
                    <a:pt x="992" y="18"/>
                    <a:pt x="992" y="18"/>
                    <a:pt x="992" y="18"/>
                  </a:cubicBezTo>
                  <a:cubicBezTo>
                    <a:pt x="949" y="18"/>
                    <a:pt x="886" y="0"/>
                    <a:pt x="816" y="0"/>
                  </a:cubicBezTo>
                  <a:cubicBezTo>
                    <a:pt x="718" y="0"/>
                    <a:pt x="594" y="18"/>
                    <a:pt x="523" y="106"/>
                  </a:cubicBezTo>
                  <a:cubicBezTo>
                    <a:pt x="469" y="159"/>
                    <a:pt x="452" y="239"/>
                    <a:pt x="461" y="336"/>
                  </a:cubicBezTo>
                  <a:cubicBezTo>
                    <a:pt x="515" y="346"/>
                    <a:pt x="558" y="363"/>
                    <a:pt x="567" y="398"/>
                  </a:cubicBezTo>
                  <a:cubicBezTo>
                    <a:pt x="575" y="452"/>
                    <a:pt x="523" y="496"/>
                    <a:pt x="283" y="568"/>
                  </a:cubicBezTo>
                  <a:cubicBezTo>
                    <a:pt x="239" y="639"/>
                    <a:pt x="0" y="1037"/>
                    <a:pt x="79" y="1295"/>
                  </a:cubicBezTo>
                  <a:cubicBezTo>
                    <a:pt x="106" y="1374"/>
                    <a:pt x="150" y="1428"/>
                    <a:pt x="230" y="1463"/>
                  </a:cubicBezTo>
                  <a:cubicBezTo>
                    <a:pt x="301" y="1436"/>
                    <a:pt x="523" y="1322"/>
                    <a:pt x="664" y="1374"/>
                  </a:cubicBezTo>
                  <a:cubicBezTo>
                    <a:pt x="718" y="1401"/>
                    <a:pt x="753" y="1436"/>
                    <a:pt x="762" y="1498"/>
                  </a:cubicBezTo>
                  <a:cubicBezTo>
                    <a:pt x="700" y="1517"/>
                    <a:pt x="700" y="1517"/>
                    <a:pt x="700" y="1517"/>
                  </a:cubicBezTo>
                  <a:cubicBezTo>
                    <a:pt x="691" y="1481"/>
                    <a:pt x="664" y="1455"/>
                    <a:pt x="638" y="1446"/>
                  </a:cubicBezTo>
                  <a:cubicBezTo>
                    <a:pt x="558" y="1409"/>
                    <a:pt x="407" y="1463"/>
                    <a:pt x="318" y="1507"/>
                  </a:cubicBezTo>
                  <a:lnTo>
                    <a:pt x="318" y="1507"/>
                  </a:lnTo>
                  <a:cubicBezTo>
                    <a:pt x="247" y="1542"/>
                    <a:pt x="247" y="1542"/>
                    <a:pt x="247" y="1542"/>
                  </a:cubicBezTo>
                  <a:cubicBezTo>
                    <a:pt x="247" y="1542"/>
                    <a:pt x="106" y="1605"/>
                    <a:pt x="97" y="1720"/>
                  </a:cubicBezTo>
                  <a:cubicBezTo>
                    <a:pt x="87" y="1827"/>
                    <a:pt x="212" y="1959"/>
                    <a:pt x="434" y="2092"/>
                  </a:cubicBezTo>
                  <a:cubicBezTo>
                    <a:pt x="540" y="2040"/>
                    <a:pt x="700" y="1933"/>
                    <a:pt x="708" y="1862"/>
                  </a:cubicBezTo>
                  <a:cubicBezTo>
                    <a:pt x="780" y="1872"/>
                    <a:pt x="780" y="1872"/>
                    <a:pt x="780" y="1872"/>
                  </a:cubicBezTo>
                  <a:cubicBezTo>
                    <a:pt x="770" y="1986"/>
                    <a:pt x="585" y="2092"/>
                    <a:pt x="496" y="2138"/>
                  </a:cubicBezTo>
                  <a:cubicBezTo>
                    <a:pt x="567" y="2181"/>
                    <a:pt x="700" y="2262"/>
                    <a:pt x="816" y="2262"/>
                  </a:cubicBezTo>
                  <a:cubicBezTo>
                    <a:pt x="895" y="2262"/>
                    <a:pt x="949" y="2227"/>
                    <a:pt x="992" y="2138"/>
                  </a:cubicBezTo>
                  <a:close/>
                  <a:moveTo>
                    <a:pt x="505" y="984"/>
                  </a:moveTo>
                  <a:lnTo>
                    <a:pt x="505" y="984"/>
                  </a:lnTo>
                  <a:cubicBezTo>
                    <a:pt x="461" y="922"/>
                    <a:pt x="461" y="922"/>
                    <a:pt x="461" y="922"/>
                  </a:cubicBezTo>
                  <a:cubicBezTo>
                    <a:pt x="531" y="878"/>
                    <a:pt x="708" y="726"/>
                    <a:pt x="700" y="593"/>
                  </a:cubicBezTo>
                  <a:cubicBezTo>
                    <a:pt x="770" y="585"/>
                    <a:pt x="770" y="585"/>
                    <a:pt x="770" y="585"/>
                  </a:cubicBezTo>
                  <a:cubicBezTo>
                    <a:pt x="789" y="780"/>
                    <a:pt x="515" y="975"/>
                    <a:pt x="505" y="984"/>
                  </a:cubicBez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sp>
        <p:nvSpPr>
          <p:cNvPr id="66575" name="Freeform 52"/>
          <p:cNvSpPr>
            <a:spLocks noChangeArrowheads="1"/>
          </p:cNvSpPr>
          <p:nvPr/>
        </p:nvSpPr>
        <p:spPr bwMode="auto">
          <a:xfrm>
            <a:off x="8319294" y="4939507"/>
            <a:ext cx="461963" cy="303213"/>
          </a:xfrm>
          <a:custGeom>
            <a:avLst/>
            <a:gdLst>
              <a:gd name="T0" fmla="*/ 461394 w 2573"/>
              <a:gd name="T1" fmla="*/ 147023 h 1687"/>
              <a:gd name="T2" fmla="*/ 461394 w 2573"/>
              <a:gd name="T3" fmla="*/ 147023 h 1687"/>
              <a:gd name="T4" fmla="*/ 0 w 2573"/>
              <a:gd name="T5" fmla="*/ 376724 h 1687"/>
              <a:gd name="T6" fmla="*/ 461394 w 2573"/>
              <a:gd name="T7" fmla="*/ 606066 h 1687"/>
              <a:gd name="T8" fmla="*/ 923506 w 2573"/>
              <a:gd name="T9" fmla="*/ 376724 h 1687"/>
              <a:gd name="T10" fmla="*/ 461394 w 2573"/>
              <a:gd name="T11" fmla="*/ 147023 h 1687"/>
              <a:gd name="T12" fmla="*/ 403944 w 2573"/>
              <a:gd name="T13" fmla="*/ 261694 h 1687"/>
              <a:gd name="T14" fmla="*/ 403944 w 2573"/>
              <a:gd name="T15" fmla="*/ 261694 h 1687"/>
              <a:gd name="T16" fmla="*/ 461394 w 2573"/>
              <a:gd name="T17" fmla="*/ 319209 h 1687"/>
              <a:gd name="T18" fmla="*/ 403944 w 2573"/>
              <a:gd name="T19" fmla="*/ 376724 h 1687"/>
              <a:gd name="T20" fmla="*/ 347212 w 2573"/>
              <a:gd name="T21" fmla="*/ 319209 h 1687"/>
              <a:gd name="T22" fmla="*/ 403944 w 2573"/>
              <a:gd name="T23" fmla="*/ 261694 h 1687"/>
              <a:gd name="T24" fmla="*/ 696938 w 2573"/>
              <a:gd name="T25" fmla="*/ 494630 h 1687"/>
              <a:gd name="T26" fmla="*/ 696938 w 2573"/>
              <a:gd name="T27" fmla="*/ 494630 h 1687"/>
              <a:gd name="T28" fmla="*/ 585988 w 2573"/>
              <a:gd name="T29" fmla="*/ 535610 h 1687"/>
              <a:gd name="T30" fmla="*/ 461394 w 2573"/>
              <a:gd name="T31" fmla="*/ 548550 h 1687"/>
              <a:gd name="T32" fmla="*/ 337518 w 2573"/>
              <a:gd name="T33" fmla="*/ 535610 h 1687"/>
              <a:gd name="T34" fmla="*/ 225850 w 2573"/>
              <a:gd name="T35" fmla="*/ 494630 h 1687"/>
              <a:gd name="T36" fmla="*/ 72889 w 2573"/>
              <a:gd name="T37" fmla="*/ 376724 h 1687"/>
              <a:gd name="T38" fmla="*/ 225850 w 2573"/>
              <a:gd name="T39" fmla="*/ 258818 h 1687"/>
              <a:gd name="T40" fmla="*/ 315256 w 2573"/>
              <a:gd name="T41" fmla="*/ 223590 h 1687"/>
              <a:gd name="T42" fmla="*/ 286172 w 2573"/>
              <a:gd name="T43" fmla="*/ 319209 h 1687"/>
              <a:gd name="T44" fmla="*/ 461394 w 2573"/>
              <a:gd name="T45" fmla="*/ 491395 h 1687"/>
              <a:gd name="T46" fmla="*/ 633743 w 2573"/>
              <a:gd name="T47" fmla="*/ 319209 h 1687"/>
              <a:gd name="T48" fmla="*/ 605018 w 2573"/>
              <a:gd name="T49" fmla="*/ 223590 h 1687"/>
              <a:gd name="T50" fmla="*/ 696938 w 2573"/>
              <a:gd name="T51" fmla="*/ 258818 h 1687"/>
              <a:gd name="T52" fmla="*/ 846667 w 2573"/>
              <a:gd name="T53" fmla="*/ 376724 h 1687"/>
              <a:gd name="T54" fmla="*/ 696938 w 2573"/>
              <a:gd name="T55" fmla="*/ 494630 h 1687"/>
              <a:gd name="T56" fmla="*/ 776650 w 2573"/>
              <a:gd name="T57" fmla="*/ 76567 h 1687"/>
              <a:gd name="T58" fmla="*/ 776650 w 2573"/>
              <a:gd name="T59" fmla="*/ 76567 h 1687"/>
              <a:gd name="T60" fmla="*/ 461394 w 2573"/>
              <a:gd name="T61" fmla="*/ 0 h 1687"/>
              <a:gd name="T62" fmla="*/ 146138 w 2573"/>
              <a:gd name="T63" fmla="*/ 76567 h 1687"/>
              <a:gd name="T64" fmla="*/ 0 w 2573"/>
              <a:gd name="T65" fmla="*/ 179016 h 1687"/>
              <a:gd name="T66" fmla="*/ 0 w 2573"/>
              <a:gd name="T67" fmla="*/ 277510 h 1687"/>
              <a:gd name="T68" fmla="*/ 171990 w 2573"/>
              <a:gd name="T69" fmla="*/ 147023 h 1687"/>
              <a:gd name="T70" fmla="*/ 461394 w 2573"/>
              <a:gd name="T71" fmla="*/ 76567 h 1687"/>
              <a:gd name="T72" fmla="*/ 748284 w 2573"/>
              <a:gd name="T73" fmla="*/ 147023 h 1687"/>
              <a:gd name="T74" fmla="*/ 923506 w 2573"/>
              <a:gd name="T75" fmla="*/ 277510 h 1687"/>
              <a:gd name="T76" fmla="*/ 923506 w 2573"/>
              <a:gd name="T77" fmla="*/ 179016 h 1687"/>
              <a:gd name="T78" fmla="*/ 776650 w 2573"/>
              <a:gd name="T79" fmla="*/ 76567 h 168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573" h="1687">
                <a:moveTo>
                  <a:pt x="1285" y="409"/>
                </a:moveTo>
                <a:lnTo>
                  <a:pt x="1285" y="409"/>
                </a:lnTo>
                <a:cubicBezTo>
                  <a:pt x="762" y="409"/>
                  <a:pt x="293" y="657"/>
                  <a:pt x="0" y="1048"/>
                </a:cubicBezTo>
                <a:cubicBezTo>
                  <a:pt x="293" y="1438"/>
                  <a:pt x="762" y="1686"/>
                  <a:pt x="1285" y="1686"/>
                </a:cubicBezTo>
                <a:cubicBezTo>
                  <a:pt x="1810" y="1686"/>
                  <a:pt x="2279" y="1438"/>
                  <a:pt x="2572" y="1048"/>
                </a:cubicBezTo>
                <a:cubicBezTo>
                  <a:pt x="2279" y="657"/>
                  <a:pt x="1810" y="409"/>
                  <a:pt x="1285" y="409"/>
                </a:cubicBezTo>
                <a:close/>
                <a:moveTo>
                  <a:pt x="1125" y="728"/>
                </a:moveTo>
                <a:lnTo>
                  <a:pt x="1125" y="728"/>
                </a:lnTo>
                <a:cubicBezTo>
                  <a:pt x="1214" y="728"/>
                  <a:pt x="1285" y="799"/>
                  <a:pt x="1285" y="888"/>
                </a:cubicBezTo>
                <a:cubicBezTo>
                  <a:pt x="1285" y="977"/>
                  <a:pt x="1214" y="1048"/>
                  <a:pt x="1125" y="1048"/>
                </a:cubicBezTo>
                <a:cubicBezTo>
                  <a:pt x="1038" y="1048"/>
                  <a:pt x="967" y="977"/>
                  <a:pt x="967" y="888"/>
                </a:cubicBezTo>
                <a:cubicBezTo>
                  <a:pt x="967" y="799"/>
                  <a:pt x="1038" y="728"/>
                  <a:pt x="1125" y="728"/>
                </a:cubicBezTo>
                <a:close/>
                <a:moveTo>
                  <a:pt x="1941" y="1376"/>
                </a:moveTo>
                <a:lnTo>
                  <a:pt x="1941" y="1376"/>
                </a:lnTo>
                <a:cubicBezTo>
                  <a:pt x="1845" y="1420"/>
                  <a:pt x="1738" y="1465"/>
                  <a:pt x="1632" y="1490"/>
                </a:cubicBezTo>
                <a:cubicBezTo>
                  <a:pt x="1516" y="1517"/>
                  <a:pt x="1401" y="1526"/>
                  <a:pt x="1285" y="1526"/>
                </a:cubicBezTo>
                <a:cubicBezTo>
                  <a:pt x="1171" y="1526"/>
                  <a:pt x="1055" y="1517"/>
                  <a:pt x="940" y="1490"/>
                </a:cubicBezTo>
                <a:cubicBezTo>
                  <a:pt x="833" y="1465"/>
                  <a:pt x="727" y="1420"/>
                  <a:pt x="629" y="1376"/>
                </a:cubicBezTo>
                <a:cubicBezTo>
                  <a:pt x="469" y="1287"/>
                  <a:pt x="328" y="1181"/>
                  <a:pt x="203" y="1048"/>
                </a:cubicBezTo>
                <a:cubicBezTo>
                  <a:pt x="328" y="915"/>
                  <a:pt x="469" y="807"/>
                  <a:pt x="629" y="720"/>
                </a:cubicBezTo>
                <a:cubicBezTo>
                  <a:pt x="710" y="684"/>
                  <a:pt x="797" y="648"/>
                  <a:pt x="878" y="622"/>
                </a:cubicBezTo>
                <a:cubicBezTo>
                  <a:pt x="833" y="701"/>
                  <a:pt x="797" y="790"/>
                  <a:pt x="797" y="888"/>
                </a:cubicBezTo>
                <a:cubicBezTo>
                  <a:pt x="797" y="1154"/>
                  <a:pt x="1019" y="1367"/>
                  <a:pt x="1285" y="1367"/>
                </a:cubicBezTo>
                <a:cubicBezTo>
                  <a:pt x="1551" y="1367"/>
                  <a:pt x="1765" y="1154"/>
                  <a:pt x="1765" y="888"/>
                </a:cubicBezTo>
                <a:cubicBezTo>
                  <a:pt x="1765" y="790"/>
                  <a:pt x="1738" y="701"/>
                  <a:pt x="1685" y="622"/>
                </a:cubicBezTo>
                <a:cubicBezTo>
                  <a:pt x="1773" y="648"/>
                  <a:pt x="1862" y="684"/>
                  <a:pt x="1941" y="720"/>
                </a:cubicBezTo>
                <a:cubicBezTo>
                  <a:pt x="2101" y="807"/>
                  <a:pt x="2244" y="915"/>
                  <a:pt x="2358" y="1048"/>
                </a:cubicBezTo>
                <a:cubicBezTo>
                  <a:pt x="2244" y="1181"/>
                  <a:pt x="2101" y="1287"/>
                  <a:pt x="1941" y="1376"/>
                </a:cubicBezTo>
                <a:close/>
                <a:moveTo>
                  <a:pt x="2163" y="213"/>
                </a:moveTo>
                <a:lnTo>
                  <a:pt x="2163" y="213"/>
                </a:lnTo>
                <a:cubicBezTo>
                  <a:pt x="1889" y="72"/>
                  <a:pt x="1596" y="0"/>
                  <a:pt x="1285" y="0"/>
                </a:cubicBezTo>
                <a:cubicBezTo>
                  <a:pt x="976" y="0"/>
                  <a:pt x="683" y="72"/>
                  <a:pt x="407" y="213"/>
                </a:cubicBezTo>
                <a:cubicBezTo>
                  <a:pt x="257" y="284"/>
                  <a:pt x="124" y="382"/>
                  <a:pt x="0" y="498"/>
                </a:cubicBezTo>
                <a:cubicBezTo>
                  <a:pt x="0" y="772"/>
                  <a:pt x="0" y="772"/>
                  <a:pt x="0" y="772"/>
                </a:cubicBezTo>
                <a:cubicBezTo>
                  <a:pt x="141" y="622"/>
                  <a:pt x="301" y="498"/>
                  <a:pt x="479" y="409"/>
                </a:cubicBezTo>
                <a:cubicBezTo>
                  <a:pt x="727" y="276"/>
                  <a:pt x="1002" y="213"/>
                  <a:pt x="1285" y="213"/>
                </a:cubicBezTo>
                <a:cubicBezTo>
                  <a:pt x="1569" y="213"/>
                  <a:pt x="1835" y="276"/>
                  <a:pt x="2084" y="409"/>
                </a:cubicBezTo>
                <a:cubicBezTo>
                  <a:pt x="2271" y="498"/>
                  <a:pt x="2431" y="622"/>
                  <a:pt x="2572" y="772"/>
                </a:cubicBezTo>
                <a:cubicBezTo>
                  <a:pt x="2572" y="498"/>
                  <a:pt x="2572" y="498"/>
                  <a:pt x="2572" y="498"/>
                </a:cubicBezTo>
                <a:cubicBezTo>
                  <a:pt x="2448" y="382"/>
                  <a:pt x="2306" y="284"/>
                  <a:pt x="2163" y="213"/>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66576" name="Freeform 53"/>
          <p:cNvSpPr>
            <a:spLocks noChangeArrowheads="1"/>
          </p:cNvSpPr>
          <p:nvPr/>
        </p:nvSpPr>
        <p:spPr bwMode="auto">
          <a:xfrm>
            <a:off x="8356600" y="3320257"/>
            <a:ext cx="373063" cy="322263"/>
          </a:xfrm>
          <a:custGeom>
            <a:avLst/>
            <a:gdLst>
              <a:gd name="T0" fmla="*/ 538454 w 2077"/>
              <a:gd name="T1" fmla="*/ 0 h 1793"/>
              <a:gd name="T2" fmla="*/ 538454 w 2077"/>
              <a:gd name="T3" fmla="*/ 0 h 1793"/>
              <a:gd name="T4" fmla="*/ 745717 w 2077"/>
              <a:gd name="T5" fmla="*/ 207413 h 1793"/>
              <a:gd name="T6" fmla="*/ 372858 w 2077"/>
              <a:gd name="T7" fmla="*/ 644166 h 1793"/>
              <a:gd name="T8" fmla="*/ 0 w 2077"/>
              <a:gd name="T9" fmla="*/ 207413 h 1793"/>
              <a:gd name="T10" fmla="*/ 207263 w 2077"/>
              <a:gd name="T11" fmla="*/ 0 h 1793"/>
              <a:gd name="T12" fmla="*/ 372858 w 2077"/>
              <a:gd name="T13" fmla="*/ 85913 h 1793"/>
              <a:gd name="T14" fmla="*/ 538454 w 2077"/>
              <a:gd name="T15" fmla="*/ 0 h 179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077" h="1793">
                <a:moveTo>
                  <a:pt x="1499" y="0"/>
                </a:moveTo>
                <a:lnTo>
                  <a:pt x="1499" y="0"/>
                </a:lnTo>
                <a:cubicBezTo>
                  <a:pt x="1819" y="0"/>
                  <a:pt x="2076" y="258"/>
                  <a:pt x="2076" y="577"/>
                </a:cubicBezTo>
                <a:cubicBezTo>
                  <a:pt x="2076" y="1100"/>
                  <a:pt x="1038" y="1792"/>
                  <a:pt x="1038" y="1792"/>
                </a:cubicBezTo>
                <a:cubicBezTo>
                  <a:pt x="1038" y="1792"/>
                  <a:pt x="0" y="1117"/>
                  <a:pt x="0" y="577"/>
                </a:cubicBezTo>
                <a:cubicBezTo>
                  <a:pt x="0" y="177"/>
                  <a:pt x="258" y="0"/>
                  <a:pt x="577" y="0"/>
                </a:cubicBezTo>
                <a:cubicBezTo>
                  <a:pt x="764" y="0"/>
                  <a:pt x="932" y="89"/>
                  <a:pt x="1038" y="239"/>
                </a:cubicBezTo>
                <a:cubicBezTo>
                  <a:pt x="1146" y="89"/>
                  <a:pt x="1314" y="0"/>
                  <a:pt x="1499" y="0"/>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nvGrpSpPr>
          <p:cNvPr id="12" name="Group 11"/>
          <p:cNvGrpSpPr/>
          <p:nvPr/>
        </p:nvGrpSpPr>
        <p:grpSpPr>
          <a:xfrm>
            <a:off x="3468558" y="2457395"/>
            <a:ext cx="467489" cy="349250"/>
            <a:chOff x="2977685" y="3520635"/>
            <a:chExt cx="934977" cy="698500"/>
          </a:xfrm>
          <a:solidFill>
            <a:schemeClr val="bg1"/>
          </a:solidFill>
        </p:grpSpPr>
        <p:sp>
          <p:nvSpPr>
            <p:cNvPr id="64" name="Freeform 54"/>
            <p:cNvSpPr>
              <a:spLocks noChangeArrowheads="1"/>
            </p:cNvSpPr>
            <p:nvPr/>
          </p:nvSpPr>
          <p:spPr bwMode="auto">
            <a:xfrm>
              <a:off x="2977685" y="3520635"/>
              <a:ext cx="934977" cy="698500"/>
            </a:xfrm>
            <a:custGeom>
              <a:avLst/>
              <a:gdLst>
                <a:gd name="T0" fmla="*/ 1702 w 2600"/>
                <a:gd name="T1" fmla="*/ 257 h 1944"/>
                <a:gd name="T2" fmla="*/ 1702 w 2600"/>
                <a:gd name="T3" fmla="*/ 257 h 1944"/>
                <a:gd name="T4" fmla="*/ 1445 w 2600"/>
                <a:gd name="T5" fmla="*/ 266 h 1944"/>
                <a:gd name="T6" fmla="*/ 1445 w 2600"/>
                <a:gd name="T7" fmla="*/ 710 h 1944"/>
                <a:gd name="T8" fmla="*/ 1366 w 2600"/>
                <a:gd name="T9" fmla="*/ 629 h 1944"/>
                <a:gd name="T10" fmla="*/ 1366 w 2600"/>
                <a:gd name="T11" fmla="*/ 550 h 1944"/>
                <a:gd name="T12" fmla="*/ 1233 w 2600"/>
                <a:gd name="T13" fmla="*/ 550 h 1944"/>
                <a:gd name="T14" fmla="*/ 1233 w 2600"/>
                <a:gd name="T15" fmla="*/ 629 h 1944"/>
                <a:gd name="T16" fmla="*/ 1152 w 2600"/>
                <a:gd name="T17" fmla="*/ 710 h 1944"/>
                <a:gd name="T18" fmla="*/ 1152 w 2600"/>
                <a:gd name="T19" fmla="*/ 266 h 1944"/>
                <a:gd name="T20" fmla="*/ 895 w 2600"/>
                <a:gd name="T21" fmla="*/ 257 h 1944"/>
                <a:gd name="T22" fmla="*/ 372 w 2600"/>
                <a:gd name="T23" fmla="*/ 1791 h 1944"/>
                <a:gd name="T24" fmla="*/ 718 w 2600"/>
                <a:gd name="T25" fmla="*/ 1721 h 1944"/>
                <a:gd name="T26" fmla="*/ 1152 w 2600"/>
                <a:gd name="T27" fmla="*/ 1472 h 1944"/>
                <a:gd name="T28" fmla="*/ 1152 w 2600"/>
                <a:gd name="T29" fmla="*/ 807 h 1944"/>
                <a:gd name="T30" fmla="*/ 1303 w 2600"/>
                <a:gd name="T31" fmla="*/ 656 h 1944"/>
                <a:gd name="T32" fmla="*/ 1445 w 2600"/>
                <a:gd name="T33" fmla="*/ 807 h 1944"/>
                <a:gd name="T34" fmla="*/ 1445 w 2600"/>
                <a:gd name="T35" fmla="*/ 1472 h 1944"/>
                <a:gd name="T36" fmla="*/ 1880 w 2600"/>
                <a:gd name="T37" fmla="*/ 1721 h 1944"/>
                <a:gd name="T38" fmla="*/ 2225 w 2600"/>
                <a:gd name="T39" fmla="*/ 1791 h 1944"/>
                <a:gd name="T40" fmla="*/ 1702 w 2600"/>
                <a:gd name="T41" fmla="*/ 257 h 1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00" h="1944">
                  <a:moveTo>
                    <a:pt x="1702" y="257"/>
                  </a:moveTo>
                  <a:lnTo>
                    <a:pt x="1702" y="257"/>
                  </a:lnTo>
                  <a:cubicBezTo>
                    <a:pt x="1445" y="0"/>
                    <a:pt x="1445" y="266"/>
                    <a:pt x="1445" y="266"/>
                  </a:cubicBezTo>
                  <a:cubicBezTo>
                    <a:pt x="1445" y="710"/>
                    <a:pt x="1445" y="710"/>
                    <a:pt x="1445" y="710"/>
                  </a:cubicBezTo>
                  <a:cubicBezTo>
                    <a:pt x="1366" y="629"/>
                    <a:pt x="1366" y="629"/>
                    <a:pt x="1366" y="629"/>
                  </a:cubicBezTo>
                  <a:cubicBezTo>
                    <a:pt x="1366" y="550"/>
                    <a:pt x="1366" y="550"/>
                    <a:pt x="1366" y="550"/>
                  </a:cubicBezTo>
                  <a:cubicBezTo>
                    <a:pt x="1233" y="550"/>
                    <a:pt x="1233" y="550"/>
                    <a:pt x="1233" y="550"/>
                  </a:cubicBezTo>
                  <a:cubicBezTo>
                    <a:pt x="1233" y="629"/>
                    <a:pt x="1233" y="629"/>
                    <a:pt x="1233" y="629"/>
                  </a:cubicBezTo>
                  <a:cubicBezTo>
                    <a:pt x="1152" y="710"/>
                    <a:pt x="1152" y="710"/>
                    <a:pt x="1152" y="710"/>
                  </a:cubicBezTo>
                  <a:cubicBezTo>
                    <a:pt x="1152" y="266"/>
                    <a:pt x="1152" y="266"/>
                    <a:pt x="1152" y="266"/>
                  </a:cubicBezTo>
                  <a:cubicBezTo>
                    <a:pt x="1152" y="266"/>
                    <a:pt x="1152" y="0"/>
                    <a:pt x="895" y="257"/>
                  </a:cubicBezTo>
                  <a:cubicBezTo>
                    <a:pt x="895" y="257"/>
                    <a:pt x="0" y="1197"/>
                    <a:pt x="372" y="1791"/>
                  </a:cubicBezTo>
                  <a:cubicBezTo>
                    <a:pt x="417" y="1862"/>
                    <a:pt x="567" y="1943"/>
                    <a:pt x="718" y="1721"/>
                  </a:cubicBezTo>
                  <a:cubicBezTo>
                    <a:pt x="789" y="1615"/>
                    <a:pt x="1108" y="1818"/>
                    <a:pt x="1152" y="1472"/>
                  </a:cubicBezTo>
                  <a:cubicBezTo>
                    <a:pt x="1152" y="807"/>
                    <a:pt x="1152" y="807"/>
                    <a:pt x="1152" y="807"/>
                  </a:cubicBezTo>
                  <a:cubicBezTo>
                    <a:pt x="1303" y="656"/>
                    <a:pt x="1303" y="656"/>
                    <a:pt x="1303" y="656"/>
                  </a:cubicBezTo>
                  <a:cubicBezTo>
                    <a:pt x="1445" y="807"/>
                    <a:pt x="1445" y="807"/>
                    <a:pt x="1445" y="807"/>
                  </a:cubicBezTo>
                  <a:cubicBezTo>
                    <a:pt x="1445" y="1472"/>
                    <a:pt x="1445" y="1472"/>
                    <a:pt x="1445" y="1472"/>
                  </a:cubicBezTo>
                  <a:cubicBezTo>
                    <a:pt x="1490" y="1818"/>
                    <a:pt x="1808" y="1615"/>
                    <a:pt x="1880" y="1721"/>
                  </a:cubicBezTo>
                  <a:cubicBezTo>
                    <a:pt x="2040" y="1943"/>
                    <a:pt x="2182" y="1862"/>
                    <a:pt x="2225" y="1791"/>
                  </a:cubicBezTo>
                  <a:cubicBezTo>
                    <a:pt x="2599" y="1197"/>
                    <a:pt x="1702" y="257"/>
                    <a:pt x="1702" y="257"/>
                  </a:cubicBez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65" name="Freeform 55"/>
            <p:cNvSpPr>
              <a:spLocks noChangeArrowheads="1"/>
            </p:cNvSpPr>
            <p:nvPr/>
          </p:nvSpPr>
          <p:spPr bwMode="auto">
            <a:xfrm>
              <a:off x="3422156" y="3547622"/>
              <a:ext cx="46035" cy="26988"/>
            </a:xfrm>
            <a:custGeom>
              <a:avLst/>
              <a:gdLst>
                <a:gd name="T0" fmla="*/ 0 w 134"/>
                <a:gd name="T1" fmla="*/ 0 h 81"/>
                <a:gd name="T2" fmla="*/ 133 w 134"/>
                <a:gd name="T3" fmla="*/ 0 h 81"/>
                <a:gd name="T4" fmla="*/ 133 w 134"/>
                <a:gd name="T5" fmla="*/ 80 h 81"/>
                <a:gd name="T6" fmla="*/ 0 w 134"/>
                <a:gd name="T7" fmla="*/ 80 h 81"/>
                <a:gd name="T8" fmla="*/ 0 w 134"/>
                <a:gd name="T9" fmla="*/ 0 h 81"/>
              </a:gdLst>
              <a:ahLst/>
              <a:cxnLst>
                <a:cxn ang="0">
                  <a:pos x="T0" y="T1"/>
                </a:cxn>
                <a:cxn ang="0">
                  <a:pos x="T2" y="T3"/>
                </a:cxn>
                <a:cxn ang="0">
                  <a:pos x="T4" y="T5"/>
                </a:cxn>
                <a:cxn ang="0">
                  <a:pos x="T6" y="T7"/>
                </a:cxn>
                <a:cxn ang="0">
                  <a:pos x="T8" y="T9"/>
                </a:cxn>
              </a:cxnLst>
              <a:rect l="0" t="0" r="r" b="b"/>
              <a:pathLst>
                <a:path w="134" h="81">
                  <a:moveTo>
                    <a:pt x="0" y="0"/>
                  </a:moveTo>
                  <a:lnTo>
                    <a:pt x="133" y="0"/>
                  </a:lnTo>
                  <a:lnTo>
                    <a:pt x="133" y="80"/>
                  </a:lnTo>
                  <a:lnTo>
                    <a:pt x="0" y="80"/>
                  </a:lnTo>
                  <a:lnTo>
                    <a:pt x="0"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66" name="Freeform 56"/>
            <p:cNvSpPr>
              <a:spLocks noChangeArrowheads="1"/>
            </p:cNvSpPr>
            <p:nvPr/>
          </p:nvSpPr>
          <p:spPr bwMode="auto">
            <a:xfrm>
              <a:off x="3422156" y="3606360"/>
              <a:ext cx="46035" cy="26988"/>
            </a:xfrm>
            <a:custGeom>
              <a:avLst/>
              <a:gdLst>
                <a:gd name="T0" fmla="*/ 0 w 134"/>
                <a:gd name="T1" fmla="*/ 0 h 81"/>
                <a:gd name="T2" fmla="*/ 133 w 134"/>
                <a:gd name="T3" fmla="*/ 0 h 81"/>
                <a:gd name="T4" fmla="*/ 133 w 134"/>
                <a:gd name="T5" fmla="*/ 80 h 81"/>
                <a:gd name="T6" fmla="*/ 0 w 134"/>
                <a:gd name="T7" fmla="*/ 80 h 81"/>
                <a:gd name="T8" fmla="*/ 0 w 134"/>
                <a:gd name="T9" fmla="*/ 0 h 81"/>
              </a:gdLst>
              <a:ahLst/>
              <a:cxnLst>
                <a:cxn ang="0">
                  <a:pos x="T0" y="T1"/>
                </a:cxn>
                <a:cxn ang="0">
                  <a:pos x="T2" y="T3"/>
                </a:cxn>
                <a:cxn ang="0">
                  <a:pos x="T4" y="T5"/>
                </a:cxn>
                <a:cxn ang="0">
                  <a:pos x="T6" y="T7"/>
                </a:cxn>
                <a:cxn ang="0">
                  <a:pos x="T8" y="T9"/>
                </a:cxn>
              </a:cxnLst>
              <a:rect l="0" t="0" r="r" b="b"/>
              <a:pathLst>
                <a:path w="134" h="81">
                  <a:moveTo>
                    <a:pt x="0" y="0"/>
                  </a:moveTo>
                  <a:lnTo>
                    <a:pt x="133" y="0"/>
                  </a:lnTo>
                  <a:lnTo>
                    <a:pt x="133" y="80"/>
                  </a:lnTo>
                  <a:lnTo>
                    <a:pt x="0" y="80"/>
                  </a:lnTo>
                  <a:lnTo>
                    <a:pt x="0"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67" name="Freeform 57"/>
            <p:cNvSpPr>
              <a:spLocks noChangeArrowheads="1"/>
            </p:cNvSpPr>
            <p:nvPr/>
          </p:nvSpPr>
          <p:spPr bwMode="auto">
            <a:xfrm>
              <a:off x="3422156" y="3663510"/>
              <a:ext cx="46035" cy="28575"/>
            </a:xfrm>
            <a:custGeom>
              <a:avLst/>
              <a:gdLst>
                <a:gd name="T0" fmla="*/ 0 w 134"/>
                <a:gd name="T1" fmla="*/ 0 h 82"/>
                <a:gd name="T2" fmla="*/ 133 w 134"/>
                <a:gd name="T3" fmla="*/ 0 h 82"/>
                <a:gd name="T4" fmla="*/ 133 w 134"/>
                <a:gd name="T5" fmla="*/ 81 h 82"/>
                <a:gd name="T6" fmla="*/ 0 w 134"/>
                <a:gd name="T7" fmla="*/ 81 h 82"/>
                <a:gd name="T8" fmla="*/ 0 w 134"/>
                <a:gd name="T9" fmla="*/ 0 h 82"/>
              </a:gdLst>
              <a:ahLst/>
              <a:cxnLst>
                <a:cxn ang="0">
                  <a:pos x="T0" y="T1"/>
                </a:cxn>
                <a:cxn ang="0">
                  <a:pos x="T2" y="T3"/>
                </a:cxn>
                <a:cxn ang="0">
                  <a:pos x="T4" y="T5"/>
                </a:cxn>
                <a:cxn ang="0">
                  <a:pos x="T6" y="T7"/>
                </a:cxn>
                <a:cxn ang="0">
                  <a:pos x="T8" y="T9"/>
                </a:cxn>
              </a:cxnLst>
              <a:rect l="0" t="0" r="r" b="b"/>
              <a:pathLst>
                <a:path w="134" h="82">
                  <a:moveTo>
                    <a:pt x="0" y="0"/>
                  </a:moveTo>
                  <a:lnTo>
                    <a:pt x="133" y="0"/>
                  </a:lnTo>
                  <a:lnTo>
                    <a:pt x="133" y="81"/>
                  </a:lnTo>
                  <a:lnTo>
                    <a:pt x="0" y="81"/>
                  </a:lnTo>
                  <a:lnTo>
                    <a:pt x="0" y="0"/>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sp>
        <p:nvSpPr>
          <p:cNvPr id="66578" name="Freeform 58"/>
          <p:cNvSpPr>
            <a:spLocks noChangeArrowheads="1"/>
          </p:cNvSpPr>
          <p:nvPr/>
        </p:nvSpPr>
        <p:spPr bwMode="auto">
          <a:xfrm>
            <a:off x="8330407" y="4064794"/>
            <a:ext cx="352425" cy="414338"/>
          </a:xfrm>
          <a:custGeom>
            <a:avLst/>
            <a:gdLst>
              <a:gd name="T0" fmla="*/ 53912 w 1961"/>
              <a:gd name="T1" fmla="*/ 522636 h 2307"/>
              <a:gd name="T2" fmla="*/ 53912 w 1961"/>
              <a:gd name="T3" fmla="*/ 522636 h 2307"/>
              <a:gd name="T4" fmla="*/ 178627 w 1961"/>
              <a:gd name="T5" fmla="*/ 551013 h 2307"/>
              <a:gd name="T6" fmla="*/ 277105 w 1961"/>
              <a:gd name="T7" fmla="*/ 544907 h 2307"/>
              <a:gd name="T8" fmla="*/ 280700 w 1961"/>
              <a:gd name="T9" fmla="*/ 426730 h 2307"/>
              <a:gd name="T10" fmla="*/ 254822 w 1961"/>
              <a:gd name="T11" fmla="*/ 203667 h 2307"/>
              <a:gd name="T12" fmla="*/ 283934 w 1961"/>
              <a:gd name="T13" fmla="*/ 53880 h 2307"/>
              <a:gd name="T14" fmla="*/ 344315 w 1961"/>
              <a:gd name="T15" fmla="*/ 200434 h 2307"/>
              <a:gd name="T16" fmla="*/ 388882 w 1961"/>
              <a:gd name="T17" fmla="*/ 359919 h 2307"/>
              <a:gd name="T18" fmla="*/ 379178 w 1961"/>
              <a:gd name="T19" fmla="*/ 184988 h 2307"/>
              <a:gd name="T20" fmla="*/ 420870 w 1961"/>
              <a:gd name="T21" fmla="*/ 0 h 2307"/>
              <a:gd name="T22" fmla="*/ 468671 w 1961"/>
              <a:gd name="T23" fmla="*/ 184988 h 2307"/>
              <a:gd name="T24" fmla="*/ 488079 w 1961"/>
              <a:gd name="T25" fmla="*/ 353453 h 2307"/>
              <a:gd name="T26" fmla="*/ 503894 w 1961"/>
              <a:gd name="T27" fmla="*/ 184988 h 2307"/>
              <a:gd name="T28" fmla="*/ 548460 w 1961"/>
              <a:gd name="T29" fmla="*/ 28377 h 2307"/>
              <a:gd name="T30" fmla="*/ 596262 w 1961"/>
              <a:gd name="T31" fmla="*/ 193968 h 2307"/>
              <a:gd name="T32" fmla="*/ 612076 w 1961"/>
              <a:gd name="T33" fmla="*/ 366025 h 2307"/>
              <a:gd name="T34" fmla="*/ 631484 w 1961"/>
              <a:gd name="T35" fmla="*/ 219831 h 2307"/>
              <a:gd name="T36" fmla="*/ 675692 w 1961"/>
              <a:gd name="T37" fmla="*/ 98421 h 2307"/>
              <a:gd name="T38" fmla="*/ 704445 w 1961"/>
              <a:gd name="T39" fmla="*/ 242101 h 2307"/>
              <a:gd name="T40" fmla="*/ 691865 w 1961"/>
              <a:gd name="T41" fmla="*/ 557479 h 2307"/>
              <a:gd name="T42" fmla="*/ 628250 w 1961"/>
              <a:gd name="T43" fmla="*/ 828316 h 2307"/>
              <a:gd name="T44" fmla="*/ 354019 w 1961"/>
              <a:gd name="T45" fmla="*/ 828316 h 2307"/>
              <a:gd name="T46" fmla="*/ 283934 w 1961"/>
              <a:gd name="T47" fmla="*/ 751806 h 2307"/>
              <a:gd name="T48" fmla="*/ 53912 w 1961"/>
              <a:gd name="T49" fmla="*/ 598787 h 2307"/>
              <a:gd name="T50" fmla="*/ 53912 w 1961"/>
              <a:gd name="T51" fmla="*/ 522636 h 230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961" h="2307">
                <a:moveTo>
                  <a:pt x="150" y="1455"/>
                </a:moveTo>
                <a:lnTo>
                  <a:pt x="150" y="1455"/>
                </a:lnTo>
                <a:cubicBezTo>
                  <a:pt x="283" y="1374"/>
                  <a:pt x="355" y="1463"/>
                  <a:pt x="497" y="1534"/>
                </a:cubicBezTo>
                <a:cubicBezTo>
                  <a:pt x="621" y="1588"/>
                  <a:pt x="754" y="1588"/>
                  <a:pt x="771" y="1517"/>
                </a:cubicBezTo>
                <a:cubicBezTo>
                  <a:pt x="790" y="1401"/>
                  <a:pt x="781" y="1347"/>
                  <a:pt x="781" y="1188"/>
                </a:cubicBezTo>
                <a:cubicBezTo>
                  <a:pt x="781" y="1065"/>
                  <a:pt x="746" y="780"/>
                  <a:pt x="709" y="567"/>
                </a:cubicBezTo>
                <a:cubicBezTo>
                  <a:pt x="674" y="310"/>
                  <a:pt x="665" y="160"/>
                  <a:pt x="790" y="150"/>
                </a:cubicBezTo>
                <a:cubicBezTo>
                  <a:pt x="905" y="141"/>
                  <a:pt x="914" y="203"/>
                  <a:pt x="958" y="558"/>
                </a:cubicBezTo>
                <a:cubicBezTo>
                  <a:pt x="993" y="824"/>
                  <a:pt x="1055" y="1011"/>
                  <a:pt x="1082" y="1002"/>
                </a:cubicBezTo>
                <a:cubicBezTo>
                  <a:pt x="1109" y="1002"/>
                  <a:pt x="1064" y="754"/>
                  <a:pt x="1055" y="515"/>
                </a:cubicBezTo>
                <a:cubicBezTo>
                  <a:pt x="1038" y="71"/>
                  <a:pt x="1064" y="0"/>
                  <a:pt x="1171" y="0"/>
                </a:cubicBezTo>
                <a:cubicBezTo>
                  <a:pt x="1269" y="0"/>
                  <a:pt x="1286" y="62"/>
                  <a:pt x="1304" y="515"/>
                </a:cubicBezTo>
                <a:cubicBezTo>
                  <a:pt x="1313" y="745"/>
                  <a:pt x="1331" y="984"/>
                  <a:pt x="1358" y="984"/>
                </a:cubicBezTo>
                <a:cubicBezTo>
                  <a:pt x="1383" y="984"/>
                  <a:pt x="1410" y="762"/>
                  <a:pt x="1402" y="515"/>
                </a:cubicBezTo>
                <a:cubicBezTo>
                  <a:pt x="1393" y="52"/>
                  <a:pt x="1473" y="79"/>
                  <a:pt x="1526" y="79"/>
                </a:cubicBezTo>
                <a:cubicBezTo>
                  <a:pt x="1570" y="79"/>
                  <a:pt x="1659" y="97"/>
                  <a:pt x="1659" y="540"/>
                </a:cubicBezTo>
                <a:cubicBezTo>
                  <a:pt x="1649" y="797"/>
                  <a:pt x="1659" y="1019"/>
                  <a:pt x="1703" y="1019"/>
                </a:cubicBezTo>
                <a:cubicBezTo>
                  <a:pt x="1721" y="1019"/>
                  <a:pt x="1757" y="807"/>
                  <a:pt x="1757" y="612"/>
                </a:cubicBezTo>
                <a:cubicBezTo>
                  <a:pt x="1757" y="274"/>
                  <a:pt x="1827" y="274"/>
                  <a:pt x="1880" y="274"/>
                </a:cubicBezTo>
                <a:cubicBezTo>
                  <a:pt x="1925" y="274"/>
                  <a:pt x="1952" y="336"/>
                  <a:pt x="1960" y="674"/>
                </a:cubicBezTo>
                <a:cubicBezTo>
                  <a:pt x="1960" y="940"/>
                  <a:pt x="1925" y="1321"/>
                  <a:pt x="1925" y="1552"/>
                </a:cubicBezTo>
                <a:cubicBezTo>
                  <a:pt x="1925" y="2111"/>
                  <a:pt x="1748" y="2120"/>
                  <a:pt x="1748" y="2306"/>
                </a:cubicBezTo>
                <a:cubicBezTo>
                  <a:pt x="985" y="2306"/>
                  <a:pt x="985" y="2306"/>
                  <a:pt x="985" y="2306"/>
                </a:cubicBezTo>
                <a:cubicBezTo>
                  <a:pt x="968" y="2252"/>
                  <a:pt x="914" y="2217"/>
                  <a:pt x="790" y="2093"/>
                </a:cubicBezTo>
                <a:cubicBezTo>
                  <a:pt x="665" y="1968"/>
                  <a:pt x="381" y="1721"/>
                  <a:pt x="150" y="1667"/>
                </a:cubicBezTo>
                <a:cubicBezTo>
                  <a:pt x="0" y="1640"/>
                  <a:pt x="71" y="1499"/>
                  <a:pt x="150" y="1455"/>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42" name="Rectángulo 61">
            <a:extLst>
              <a:ext uri="{FF2B5EF4-FFF2-40B4-BE49-F238E27FC236}">
                <a16:creationId xmlns:a16="http://schemas.microsoft.com/office/drawing/2014/main" id="{0E47B563-934C-446F-8295-19BF04959B42}"/>
              </a:ext>
            </a:extLst>
          </p:cNvPr>
          <p:cNvSpPr/>
          <p:nvPr/>
        </p:nvSpPr>
        <p:spPr>
          <a:xfrm>
            <a:off x="9029700" y="2368263"/>
            <a:ext cx="2846718" cy="584775"/>
          </a:xfrm>
          <a:prstGeom prst="rect">
            <a:avLst/>
          </a:prstGeom>
        </p:spPr>
        <p:txBody>
          <a:bodyPr wrap="square">
            <a:spAutoFit/>
          </a:bodyPr>
          <a:lstStyle/>
          <a:p>
            <a:r>
              <a:rPr lang="en-US" sz="1600" b="1" dirty="0"/>
              <a:t>Lorem ipsum </a:t>
            </a:r>
            <a:r>
              <a:rPr lang="en-US" sz="1600" dirty="0"/>
              <a:t>dolor sit amet, consectetur adipiscing elit. </a:t>
            </a:r>
            <a:endParaRPr lang="en-US" sz="1400" dirty="0"/>
          </a:p>
        </p:txBody>
      </p:sp>
      <p:sp>
        <p:nvSpPr>
          <p:cNvPr id="43" name="Rectángulo 61">
            <a:extLst>
              <a:ext uri="{FF2B5EF4-FFF2-40B4-BE49-F238E27FC236}">
                <a16:creationId xmlns:a16="http://schemas.microsoft.com/office/drawing/2014/main" id="{7970598B-1DC8-4962-8C87-0696C9F477EB}"/>
              </a:ext>
            </a:extLst>
          </p:cNvPr>
          <p:cNvSpPr/>
          <p:nvPr/>
        </p:nvSpPr>
        <p:spPr>
          <a:xfrm>
            <a:off x="9029700" y="4835470"/>
            <a:ext cx="2846718" cy="584775"/>
          </a:xfrm>
          <a:prstGeom prst="rect">
            <a:avLst/>
          </a:prstGeom>
        </p:spPr>
        <p:txBody>
          <a:bodyPr wrap="square">
            <a:spAutoFit/>
          </a:bodyPr>
          <a:lstStyle/>
          <a:p>
            <a:r>
              <a:rPr lang="en-US" sz="1600" b="1" dirty="0"/>
              <a:t>Lorem ipsum </a:t>
            </a:r>
            <a:r>
              <a:rPr lang="en-US" sz="1600" dirty="0"/>
              <a:t>dolor sit amet, consectetur adipiscing elit. </a:t>
            </a:r>
            <a:endParaRPr lang="en-US" sz="1400" dirty="0"/>
          </a:p>
        </p:txBody>
      </p:sp>
      <p:sp>
        <p:nvSpPr>
          <p:cNvPr id="45" name="Rectángulo 61">
            <a:extLst>
              <a:ext uri="{FF2B5EF4-FFF2-40B4-BE49-F238E27FC236}">
                <a16:creationId xmlns:a16="http://schemas.microsoft.com/office/drawing/2014/main" id="{1F109A1E-651B-4C99-8536-2CC36B3518A3}"/>
              </a:ext>
            </a:extLst>
          </p:cNvPr>
          <p:cNvSpPr/>
          <p:nvPr/>
        </p:nvSpPr>
        <p:spPr>
          <a:xfrm>
            <a:off x="9029700" y="3176013"/>
            <a:ext cx="2846718" cy="584775"/>
          </a:xfrm>
          <a:prstGeom prst="rect">
            <a:avLst/>
          </a:prstGeom>
        </p:spPr>
        <p:txBody>
          <a:bodyPr wrap="square">
            <a:spAutoFit/>
          </a:bodyPr>
          <a:lstStyle/>
          <a:p>
            <a:r>
              <a:rPr lang="en-US" sz="1600" b="1" dirty="0"/>
              <a:t>Lorem ipsum </a:t>
            </a:r>
            <a:r>
              <a:rPr lang="en-US" sz="1600" dirty="0"/>
              <a:t>dolor sit amet, consectetur adipiscing elit. </a:t>
            </a:r>
            <a:endParaRPr lang="en-US" sz="1400" dirty="0"/>
          </a:p>
        </p:txBody>
      </p:sp>
      <p:sp>
        <p:nvSpPr>
          <p:cNvPr id="46" name="Rectángulo 61">
            <a:extLst>
              <a:ext uri="{FF2B5EF4-FFF2-40B4-BE49-F238E27FC236}">
                <a16:creationId xmlns:a16="http://schemas.microsoft.com/office/drawing/2014/main" id="{056102F8-9A66-4FCB-A8B2-A46A50A3F204}"/>
              </a:ext>
            </a:extLst>
          </p:cNvPr>
          <p:cNvSpPr/>
          <p:nvPr/>
        </p:nvSpPr>
        <p:spPr>
          <a:xfrm>
            <a:off x="9029700" y="3996750"/>
            <a:ext cx="2846718" cy="584775"/>
          </a:xfrm>
          <a:prstGeom prst="rect">
            <a:avLst/>
          </a:prstGeom>
        </p:spPr>
        <p:txBody>
          <a:bodyPr wrap="square">
            <a:spAutoFit/>
          </a:bodyPr>
          <a:lstStyle/>
          <a:p>
            <a:r>
              <a:rPr lang="en-US" sz="1600" b="1" dirty="0"/>
              <a:t>Lorem ipsum </a:t>
            </a:r>
            <a:r>
              <a:rPr lang="en-US" sz="1600" dirty="0"/>
              <a:t>dolor sit amet, consectetur adipiscing elit. </a:t>
            </a:r>
            <a:endParaRPr lang="en-US" sz="1400" dirty="0"/>
          </a:p>
        </p:txBody>
      </p:sp>
      <p:sp>
        <p:nvSpPr>
          <p:cNvPr id="48" name="Rectángulo 61">
            <a:extLst>
              <a:ext uri="{FF2B5EF4-FFF2-40B4-BE49-F238E27FC236}">
                <a16:creationId xmlns:a16="http://schemas.microsoft.com/office/drawing/2014/main" id="{7A778A16-FBE3-4755-A83F-3A9C2B227FAE}"/>
              </a:ext>
            </a:extLst>
          </p:cNvPr>
          <p:cNvSpPr/>
          <p:nvPr/>
        </p:nvSpPr>
        <p:spPr>
          <a:xfrm>
            <a:off x="521959" y="2457340"/>
            <a:ext cx="2846718" cy="584775"/>
          </a:xfrm>
          <a:prstGeom prst="rect">
            <a:avLst/>
          </a:prstGeom>
        </p:spPr>
        <p:txBody>
          <a:bodyPr wrap="square">
            <a:spAutoFit/>
          </a:bodyPr>
          <a:lstStyle/>
          <a:p>
            <a:pPr algn="just"/>
            <a:r>
              <a:rPr lang="en-US" sz="1600" b="1" dirty="0"/>
              <a:t>Lorem ipsum </a:t>
            </a:r>
            <a:r>
              <a:rPr lang="en-US" sz="1600" dirty="0"/>
              <a:t>dolor sit amet, consectetur adipiscing elit. </a:t>
            </a:r>
            <a:endParaRPr lang="en-US" sz="1400" dirty="0"/>
          </a:p>
        </p:txBody>
      </p:sp>
      <p:sp>
        <p:nvSpPr>
          <p:cNvPr id="54" name="Rectángulo 61">
            <a:extLst>
              <a:ext uri="{FF2B5EF4-FFF2-40B4-BE49-F238E27FC236}">
                <a16:creationId xmlns:a16="http://schemas.microsoft.com/office/drawing/2014/main" id="{4F45F49B-91FB-422B-BB41-8235E1E7ED66}"/>
              </a:ext>
            </a:extLst>
          </p:cNvPr>
          <p:cNvSpPr/>
          <p:nvPr/>
        </p:nvSpPr>
        <p:spPr>
          <a:xfrm>
            <a:off x="521959" y="4924547"/>
            <a:ext cx="2846718" cy="584775"/>
          </a:xfrm>
          <a:prstGeom prst="rect">
            <a:avLst/>
          </a:prstGeom>
        </p:spPr>
        <p:txBody>
          <a:bodyPr wrap="square">
            <a:spAutoFit/>
          </a:bodyPr>
          <a:lstStyle/>
          <a:p>
            <a:pPr algn="just"/>
            <a:r>
              <a:rPr lang="en-US" sz="1600" b="1" dirty="0"/>
              <a:t>Lorem ipsum </a:t>
            </a:r>
            <a:r>
              <a:rPr lang="en-US" sz="1600" dirty="0"/>
              <a:t>dolor sit amet, consectetur adipiscing elit. </a:t>
            </a:r>
            <a:endParaRPr lang="en-US" sz="1400" dirty="0"/>
          </a:p>
        </p:txBody>
      </p:sp>
      <p:sp>
        <p:nvSpPr>
          <p:cNvPr id="55" name="Rectángulo 61">
            <a:extLst>
              <a:ext uri="{FF2B5EF4-FFF2-40B4-BE49-F238E27FC236}">
                <a16:creationId xmlns:a16="http://schemas.microsoft.com/office/drawing/2014/main" id="{1F98B6EE-3A32-4A34-A334-4248871BC447}"/>
              </a:ext>
            </a:extLst>
          </p:cNvPr>
          <p:cNvSpPr/>
          <p:nvPr/>
        </p:nvSpPr>
        <p:spPr>
          <a:xfrm>
            <a:off x="521959" y="3265090"/>
            <a:ext cx="2846718" cy="584775"/>
          </a:xfrm>
          <a:prstGeom prst="rect">
            <a:avLst/>
          </a:prstGeom>
        </p:spPr>
        <p:txBody>
          <a:bodyPr wrap="square">
            <a:spAutoFit/>
          </a:bodyPr>
          <a:lstStyle/>
          <a:p>
            <a:pPr algn="just"/>
            <a:r>
              <a:rPr lang="en-US" sz="1600" b="1" dirty="0"/>
              <a:t>Lorem ipsum </a:t>
            </a:r>
            <a:r>
              <a:rPr lang="en-US" sz="1600" dirty="0"/>
              <a:t>dolor sit amet, consectetur adipiscing elit. </a:t>
            </a:r>
            <a:endParaRPr lang="en-US" sz="1400" dirty="0"/>
          </a:p>
        </p:txBody>
      </p:sp>
      <p:sp>
        <p:nvSpPr>
          <p:cNvPr id="56" name="Rectángulo 61">
            <a:extLst>
              <a:ext uri="{FF2B5EF4-FFF2-40B4-BE49-F238E27FC236}">
                <a16:creationId xmlns:a16="http://schemas.microsoft.com/office/drawing/2014/main" id="{5EDA7682-E08E-408C-A724-DBCC5C6DB8EC}"/>
              </a:ext>
            </a:extLst>
          </p:cNvPr>
          <p:cNvSpPr/>
          <p:nvPr/>
        </p:nvSpPr>
        <p:spPr>
          <a:xfrm>
            <a:off x="521959" y="4085827"/>
            <a:ext cx="2846718" cy="584775"/>
          </a:xfrm>
          <a:prstGeom prst="rect">
            <a:avLst/>
          </a:prstGeom>
        </p:spPr>
        <p:txBody>
          <a:bodyPr wrap="square">
            <a:spAutoFit/>
          </a:bodyPr>
          <a:lstStyle/>
          <a:p>
            <a:pPr algn="just"/>
            <a:r>
              <a:rPr lang="en-US" sz="1600" b="1" dirty="0"/>
              <a:t>Lorem ipsum </a:t>
            </a:r>
            <a:r>
              <a:rPr lang="en-US" sz="1600" dirty="0"/>
              <a:t>dolor sit amet, consectetur adipiscing elit. </a:t>
            </a:r>
            <a:endParaRPr lang="en-US" sz="1400" dirty="0"/>
          </a:p>
        </p:txBody>
      </p:sp>
      <p:sp>
        <p:nvSpPr>
          <p:cNvPr id="2" name="Title 1">
            <a:extLst>
              <a:ext uri="{FF2B5EF4-FFF2-40B4-BE49-F238E27FC236}">
                <a16:creationId xmlns:a16="http://schemas.microsoft.com/office/drawing/2014/main" id="{48394BC8-1E26-4C0C-B47F-CB7410857F27}"/>
              </a:ext>
            </a:extLst>
          </p:cNvPr>
          <p:cNvSpPr>
            <a:spLocks noGrp="1"/>
          </p:cNvSpPr>
          <p:nvPr>
            <p:ph type="title"/>
          </p:nvPr>
        </p:nvSpPr>
        <p:spPr/>
        <p:txBody>
          <a:bodyPr/>
          <a:lstStyle/>
          <a:p>
            <a:endParaRPr lang="en-US" dirty="0"/>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val 20"/>
          <p:cNvSpPr/>
          <p:nvPr/>
        </p:nvSpPr>
        <p:spPr>
          <a:xfrm>
            <a:off x="3870325" y="4294982"/>
            <a:ext cx="1814513" cy="1814513"/>
          </a:xfrm>
          <a:prstGeom prst="ellipse">
            <a:avLst/>
          </a:prstGeom>
          <a:solidFill>
            <a:srgbClr val="23AEE4">
              <a:alpha val="90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22" name="Oval 21"/>
          <p:cNvSpPr/>
          <p:nvPr/>
        </p:nvSpPr>
        <p:spPr>
          <a:xfrm>
            <a:off x="6527800" y="4294982"/>
            <a:ext cx="1815307" cy="1814513"/>
          </a:xfrm>
          <a:prstGeom prst="ellipse">
            <a:avLst/>
          </a:prstGeom>
          <a:solidFill>
            <a:srgbClr val="46ACBC">
              <a:alpha val="90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19" name="Oval 18"/>
          <p:cNvSpPr/>
          <p:nvPr/>
        </p:nvSpPr>
        <p:spPr>
          <a:xfrm>
            <a:off x="3870325" y="1888332"/>
            <a:ext cx="1814513" cy="1815306"/>
          </a:xfrm>
          <a:prstGeom prst="ellipse">
            <a:avLst/>
          </a:prstGeom>
          <a:solidFill>
            <a:srgbClr val="9FE7FF">
              <a:alpha val="90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62" name="Oval 61"/>
          <p:cNvSpPr/>
          <p:nvPr/>
        </p:nvSpPr>
        <p:spPr>
          <a:xfrm>
            <a:off x="6527800" y="1888332"/>
            <a:ext cx="1815307" cy="1815306"/>
          </a:xfrm>
          <a:prstGeom prst="ellipse">
            <a:avLst/>
          </a:prstGeom>
          <a:solidFill>
            <a:srgbClr val="203864">
              <a:alpha val="89000"/>
            </a:srgb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24" name="Oval 23"/>
          <p:cNvSpPr/>
          <p:nvPr/>
        </p:nvSpPr>
        <p:spPr>
          <a:xfrm>
            <a:off x="4878388" y="2770188"/>
            <a:ext cx="2416175" cy="2416175"/>
          </a:xfrm>
          <a:prstGeom prst="ellipse">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graphicFrame>
        <p:nvGraphicFramePr>
          <p:cNvPr id="3" name="Chart 88"/>
          <p:cNvGraphicFramePr>
            <a:graphicFrameLocks/>
          </p:cNvGraphicFramePr>
          <p:nvPr>
            <p:extLst>
              <p:ext uri="{D42A27DB-BD31-4B8C-83A1-F6EECF244321}">
                <p14:modId xmlns:p14="http://schemas.microsoft.com/office/powerpoint/2010/main" val="1847974686"/>
              </p:ext>
            </p:extLst>
          </p:nvPr>
        </p:nvGraphicFramePr>
        <p:xfrm>
          <a:off x="4940300" y="2920207"/>
          <a:ext cx="2308225" cy="209232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174CDC18-CAE7-4686-A243-81E8CD8354D5}"/>
              </a:ext>
            </a:extLst>
          </p:cNvPr>
          <p:cNvSpPr>
            <a:spLocks noGrp="1"/>
          </p:cNvSpPr>
          <p:nvPr>
            <p:ph type="title"/>
          </p:nvPr>
        </p:nvSpPr>
        <p:spPr/>
        <p:txBody>
          <a:bodyPr/>
          <a:lstStyle/>
          <a:p>
            <a:endParaRPr lang="en-US"/>
          </a:p>
        </p:txBody>
      </p:sp>
      <p:sp>
        <p:nvSpPr>
          <p:cNvPr id="32" name="TextBox 91">
            <a:extLst>
              <a:ext uri="{FF2B5EF4-FFF2-40B4-BE49-F238E27FC236}">
                <a16:creationId xmlns:a16="http://schemas.microsoft.com/office/drawing/2014/main" id="{4F33A67C-A934-47DA-B10E-ECDD02D5E4CA}"/>
              </a:ext>
            </a:extLst>
          </p:cNvPr>
          <p:cNvSpPr txBox="1">
            <a:spLocks noChangeArrowheads="1"/>
          </p:cNvSpPr>
          <p:nvPr/>
        </p:nvSpPr>
        <p:spPr bwMode="auto">
          <a:xfrm>
            <a:off x="1031081" y="1896881"/>
            <a:ext cx="241776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dirty="0">
                <a:latin typeface="+mj-lt"/>
              </a:rPr>
              <a:t>Objective Name</a:t>
            </a:r>
          </a:p>
        </p:txBody>
      </p:sp>
      <p:sp>
        <p:nvSpPr>
          <p:cNvPr id="35" name="TextBox 115">
            <a:extLst>
              <a:ext uri="{FF2B5EF4-FFF2-40B4-BE49-F238E27FC236}">
                <a16:creationId xmlns:a16="http://schemas.microsoft.com/office/drawing/2014/main" id="{E485C90E-580D-4B2A-99BC-E0B6CDC440C3}"/>
              </a:ext>
            </a:extLst>
          </p:cNvPr>
          <p:cNvSpPr txBox="1">
            <a:spLocks noChangeArrowheads="1"/>
          </p:cNvSpPr>
          <p:nvPr/>
        </p:nvSpPr>
        <p:spPr bwMode="auto">
          <a:xfrm>
            <a:off x="1031081" y="2263593"/>
            <a:ext cx="2417763"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ts val="1700"/>
              </a:lnSpc>
            </a:pPr>
            <a:r>
              <a:rPr lang="en-US" altLang="es-MX" sz="1200" dirty="0">
                <a:latin typeface="+mj-lt"/>
              </a:rPr>
              <a:t>Entrepreneurial activities differ substantially depending on the</a:t>
            </a:r>
          </a:p>
        </p:txBody>
      </p:sp>
      <p:sp>
        <p:nvSpPr>
          <p:cNvPr id="36" name="TextBox 91">
            <a:extLst>
              <a:ext uri="{FF2B5EF4-FFF2-40B4-BE49-F238E27FC236}">
                <a16:creationId xmlns:a16="http://schemas.microsoft.com/office/drawing/2014/main" id="{626C84F3-622B-4D3A-92CF-0485544BAF78}"/>
              </a:ext>
            </a:extLst>
          </p:cNvPr>
          <p:cNvSpPr txBox="1">
            <a:spLocks noChangeArrowheads="1"/>
          </p:cNvSpPr>
          <p:nvPr/>
        </p:nvSpPr>
        <p:spPr bwMode="auto">
          <a:xfrm>
            <a:off x="1216026" y="4645820"/>
            <a:ext cx="241776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dirty="0">
                <a:latin typeface="+mj-lt"/>
              </a:rPr>
              <a:t>Objective Name</a:t>
            </a:r>
          </a:p>
        </p:txBody>
      </p:sp>
      <p:sp>
        <p:nvSpPr>
          <p:cNvPr id="37" name="TextBox 115">
            <a:extLst>
              <a:ext uri="{FF2B5EF4-FFF2-40B4-BE49-F238E27FC236}">
                <a16:creationId xmlns:a16="http://schemas.microsoft.com/office/drawing/2014/main" id="{8450F60B-785C-4E3B-9A4B-D55EEF592383}"/>
              </a:ext>
            </a:extLst>
          </p:cNvPr>
          <p:cNvSpPr txBox="1">
            <a:spLocks noChangeArrowheads="1"/>
          </p:cNvSpPr>
          <p:nvPr/>
        </p:nvSpPr>
        <p:spPr bwMode="auto">
          <a:xfrm>
            <a:off x="1216026" y="5012532"/>
            <a:ext cx="2417763"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ts val="1700"/>
              </a:lnSpc>
            </a:pPr>
            <a:r>
              <a:rPr lang="en-US" altLang="es-MX" sz="1200" dirty="0">
                <a:latin typeface="+mj-lt"/>
              </a:rPr>
              <a:t>Entrepreneurial activities differ substantially depending on the</a:t>
            </a:r>
          </a:p>
        </p:txBody>
      </p:sp>
      <p:sp>
        <p:nvSpPr>
          <p:cNvPr id="38" name="TextBox 91">
            <a:extLst>
              <a:ext uri="{FF2B5EF4-FFF2-40B4-BE49-F238E27FC236}">
                <a16:creationId xmlns:a16="http://schemas.microsoft.com/office/drawing/2014/main" id="{F1DE37B3-3769-4E14-8132-A46FA1A2794A}"/>
              </a:ext>
            </a:extLst>
          </p:cNvPr>
          <p:cNvSpPr txBox="1">
            <a:spLocks noChangeArrowheads="1"/>
          </p:cNvSpPr>
          <p:nvPr/>
        </p:nvSpPr>
        <p:spPr bwMode="auto">
          <a:xfrm>
            <a:off x="8558211" y="1981019"/>
            <a:ext cx="241776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dirty="0">
                <a:latin typeface="+mj-lt"/>
              </a:rPr>
              <a:t>Objective Name</a:t>
            </a:r>
          </a:p>
        </p:txBody>
      </p:sp>
      <p:sp>
        <p:nvSpPr>
          <p:cNvPr id="39" name="TextBox 115">
            <a:extLst>
              <a:ext uri="{FF2B5EF4-FFF2-40B4-BE49-F238E27FC236}">
                <a16:creationId xmlns:a16="http://schemas.microsoft.com/office/drawing/2014/main" id="{BF717D52-5A33-48CE-9825-84AB24357BB4}"/>
              </a:ext>
            </a:extLst>
          </p:cNvPr>
          <p:cNvSpPr txBox="1">
            <a:spLocks noChangeArrowheads="1"/>
          </p:cNvSpPr>
          <p:nvPr/>
        </p:nvSpPr>
        <p:spPr bwMode="auto">
          <a:xfrm>
            <a:off x="8558211" y="2347731"/>
            <a:ext cx="2417763"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200" dirty="0">
                <a:latin typeface="+mj-lt"/>
              </a:rPr>
              <a:t>Entrepreneurial activities differ substantially depending on the</a:t>
            </a:r>
          </a:p>
        </p:txBody>
      </p:sp>
      <p:sp>
        <p:nvSpPr>
          <p:cNvPr id="40" name="TextBox 91">
            <a:extLst>
              <a:ext uri="{FF2B5EF4-FFF2-40B4-BE49-F238E27FC236}">
                <a16:creationId xmlns:a16="http://schemas.microsoft.com/office/drawing/2014/main" id="{5A9CC12E-237B-4351-8A70-7642CBF91D7B}"/>
              </a:ext>
            </a:extLst>
          </p:cNvPr>
          <p:cNvSpPr txBox="1">
            <a:spLocks noChangeArrowheads="1"/>
          </p:cNvSpPr>
          <p:nvPr/>
        </p:nvSpPr>
        <p:spPr bwMode="auto">
          <a:xfrm>
            <a:off x="8558211" y="4815088"/>
            <a:ext cx="241776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dirty="0">
                <a:latin typeface="+mj-lt"/>
              </a:rPr>
              <a:t>Objective Name</a:t>
            </a:r>
          </a:p>
        </p:txBody>
      </p:sp>
      <p:sp>
        <p:nvSpPr>
          <p:cNvPr id="41" name="TextBox 115">
            <a:extLst>
              <a:ext uri="{FF2B5EF4-FFF2-40B4-BE49-F238E27FC236}">
                <a16:creationId xmlns:a16="http://schemas.microsoft.com/office/drawing/2014/main" id="{EAE7B859-8722-4104-B700-B251A2A36699}"/>
              </a:ext>
            </a:extLst>
          </p:cNvPr>
          <p:cNvSpPr txBox="1">
            <a:spLocks noChangeArrowheads="1"/>
          </p:cNvSpPr>
          <p:nvPr/>
        </p:nvSpPr>
        <p:spPr bwMode="auto">
          <a:xfrm>
            <a:off x="8558211" y="5181800"/>
            <a:ext cx="2417763"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200" dirty="0">
                <a:latin typeface="+mj-lt"/>
              </a:rPr>
              <a:t>Entrepreneurial activities differ substantially depending on the</a:t>
            </a:r>
          </a:p>
        </p:txBody>
      </p:sp>
      <p:sp>
        <p:nvSpPr>
          <p:cNvPr id="42" name="Freeform 47">
            <a:extLst>
              <a:ext uri="{FF2B5EF4-FFF2-40B4-BE49-F238E27FC236}">
                <a16:creationId xmlns:a16="http://schemas.microsoft.com/office/drawing/2014/main" id="{13C5FCB9-A98E-4DAD-B9D5-7344C391ACD6}"/>
              </a:ext>
            </a:extLst>
          </p:cNvPr>
          <p:cNvSpPr>
            <a:spLocks noChangeArrowheads="1"/>
          </p:cNvSpPr>
          <p:nvPr/>
        </p:nvSpPr>
        <p:spPr bwMode="auto">
          <a:xfrm>
            <a:off x="4291806" y="2329855"/>
            <a:ext cx="928833" cy="932259"/>
          </a:xfrm>
          <a:custGeom>
            <a:avLst/>
            <a:gdLst>
              <a:gd name="T0" fmla="*/ 315277 w 2396"/>
              <a:gd name="T1" fmla="*/ 0 h 2403"/>
              <a:gd name="T2" fmla="*/ 315277 w 2396"/>
              <a:gd name="T3" fmla="*/ 0 h 2403"/>
              <a:gd name="T4" fmla="*/ 414385 w 2396"/>
              <a:gd name="T5" fmla="*/ 0 h 2403"/>
              <a:gd name="T6" fmla="*/ 500206 w 2396"/>
              <a:gd name="T7" fmla="*/ 171786 h 2403"/>
              <a:gd name="T8" fmla="*/ 719967 w 2396"/>
              <a:gd name="T9" fmla="*/ 168551 h 2403"/>
              <a:gd name="T10" fmla="*/ 758030 w 2396"/>
              <a:gd name="T11" fmla="*/ 560999 h 2403"/>
              <a:gd name="T12" fmla="*/ 254951 w 2396"/>
              <a:gd name="T13" fmla="*/ 662704 h 2403"/>
              <a:gd name="T14" fmla="*/ 98389 w 2396"/>
              <a:gd name="T15" fmla="*/ 793161 h 2403"/>
              <a:gd name="T16" fmla="*/ 2873 w 2396"/>
              <a:gd name="T17" fmla="*/ 793161 h 2403"/>
              <a:gd name="T18" fmla="*/ 159434 w 2396"/>
              <a:gd name="T19" fmla="*/ 538717 h 2403"/>
              <a:gd name="T20" fmla="*/ 461425 w 2396"/>
              <a:gd name="T21" fmla="*/ 401432 h 2403"/>
              <a:gd name="T22" fmla="*/ 388531 w 2396"/>
              <a:gd name="T23" fmla="*/ 254444 h 2403"/>
              <a:gd name="T24" fmla="*/ 315277 w 2396"/>
              <a:gd name="T25" fmla="*/ 0 h 24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396" h="2403">
                <a:moveTo>
                  <a:pt x="878" y="0"/>
                </a:moveTo>
                <a:lnTo>
                  <a:pt x="878" y="0"/>
                </a:lnTo>
                <a:cubicBezTo>
                  <a:pt x="1154" y="0"/>
                  <a:pt x="1154" y="0"/>
                  <a:pt x="1154" y="0"/>
                </a:cubicBezTo>
                <a:cubicBezTo>
                  <a:pt x="1154" y="0"/>
                  <a:pt x="1117" y="665"/>
                  <a:pt x="1393" y="478"/>
                </a:cubicBezTo>
                <a:cubicBezTo>
                  <a:pt x="1517" y="390"/>
                  <a:pt x="1738" y="239"/>
                  <a:pt x="2005" y="469"/>
                </a:cubicBezTo>
                <a:cubicBezTo>
                  <a:pt x="2209" y="646"/>
                  <a:pt x="2395" y="939"/>
                  <a:pt x="2111" y="1561"/>
                </a:cubicBezTo>
                <a:cubicBezTo>
                  <a:pt x="1960" y="1889"/>
                  <a:pt x="1463" y="2402"/>
                  <a:pt x="710" y="1844"/>
                </a:cubicBezTo>
                <a:cubicBezTo>
                  <a:pt x="594" y="1755"/>
                  <a:pt x="293" y="1551"/>
                  <a:pt x="274" y="2207"/>
                </a:cubicBezTo>
                <a:cubicBezTo>
                  <a:pt x="8" y="2207"/>
                  <a:pt x="8" y="2207"/>
                  <a:pt x="8" y="2207"/>
                </a:cubicBezTo>
                <a:cubicBezTo>
                  <a:pt x="8" y="2207"/>
                  <a:pt x="0" y="1437"/>
                  <a:pt x="444" y="1499"/>
                </a:cubicBezTo>
                <a:cubicBezTo>
                  <a:pt x="674" y="1524"/>
                  <a:pt x="1198" y="1667"/>
                  <a:pt x="1285" y="1117"/>
                </a:cubicBezTo>
                <a:cubicBezTo>
                  <a:pt x="1304" y="1001"/>
                  <a:pt x="1348" y="868"/>
                  <a:pt x="1082" y="708"/>
                </a:cubicBezTo>
                <a:cubicBezTo>
                  <a:pt x="967" y="638"/>
                  <a:pt x="870" y="575"/>
                  <a:pt x="878" y="0"/>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nvGrpSpPr>
          <p:cNvPr id="46" name="Group 45">
            <a:extLst>
              <a:ext uri="{FF2B5EF4-FFF2-40B4-BE49-F238E27FC236}">
                <a16:creationId xmlns:a16="http://schemas.microsoft.com/office/drawing/2014/main" id="{DB58F457-28DC-414F-9876-07DD99FAC57A}"/>
              </a:ext>
            </a:extLst>
          </p:cNvPr>
          <p:cNvGrpSpPr/>
          <p:nvPr/>
        </p:nvGrpSpPr>
        <p:grpSpPr>
          <a:xfrm>
            <a:off x="4387862" y="4906158"/>
            <a:ext cx="736720" cy="811236"/>
            <a:chOff x="3128488" y="6732147"/>
            <a:chExt cx="738139" cy="812800"/>
          </a:xfrm>
          <a:solidFill>
            <a:schemeClr val="bg1"/>
          </a:solidFill>
        </p:grpSpPr>
        <p:sp>
          <p:nvSpPr>
            <p:cNvPr id="47" name="Freeform 50">
              <a:extLst>
                <a:ext uri="{FF2B5EF4-FFF2-40B4-BE49-F238E27FC236}">
                  <a16:creationId xmlns:a16="http://schemas.microsoft.com/office/drawing/2014/main" id="{5FAEAF96-CD30-40B2-8008-36A002D421FB}"/>
                </a:ext>
              </a:extLst>
            </p:cNvPr>
            <p:cNvSpPr>
              <a:spLocks noChangeArrowheads="1"/>
            </p:cNvSpPr>
            <p:nvPr/>
          </p:nvSpPr>
          <p:spPr bwMode="auto">
            <a:xfrm>
              <a:off x="3514225" y="6732147"/>
              <a:ext cx="352402" cy="812800"/>
            </a:xfrm>
            <a:custGeom>
              <a:avLst/>
              <a:gdLst>
                <a:gd name="T0" fmla="*/ 416 w 985"/>
                <a:gd name="T1" fmla="*/ 398 h 2263"/>
                <a:gd name="T2" fmla="*/ 416 w 985"/>
                <a:gd name="T3" fmla="*/ 398 h 2263"/>
                <a:gd name="T4" fmla="*/ 532 w 985"/>
                <a:gd name="T5" fmla="*/ 336 h 2263"/>
                <a:gd name="T6" fmla="*/ 470 w 985"/>
                <a:gd name="T7" fmla="*/ 106 h 2263"/>
                <a:gd name="T8" fmla="*/ 168 w 985"/>
                <a:gd name="T9" fmla="*/ 0 h 2263"/>
                <a:gd name="T10" fmla="*/ 0 w 985"/>
                <a:gd name="T11" fmla="*/ 18 h 2263"/>
                <a:gd name="T12" fmla="*/ 0 w 985"/>
                <a:gd name="T13" fmla="*/ 2128 h 2263"/>
                <a:gd name="T14" fmla="*/ 0 w 985"/>
                <a:gd name="T15" fmla="*/ 2138 h 2263"/>
                <a:gd name="T16" fmla="*/ 0 w 985"/>
                <a:gd name="T17" fmla="*/ 2138 h 2263"/>
                <a:gd name="T18" fmla="*/ 177 w 985"/>
                <a:gd name="T19" fmla="*/ 2262 h 2263"/>
                <a:gd name="T20" fmla="*/ 496 w 985"/>
                <a:gd name="T21" fmla="*/ 2128 h 2263"/>
                <a:gd name="T22" fmla="*/ 222 w 985"/>
                <a:gd name="T23" fmla="*/ 1872 h 2263"/>
                <a:gd name="T24" fmla="*/ 293 w 985"/>
                <a:gd name="T25" fmla="*/ 1862 h 2263"/>
                <a:gd name="T26" fmla="*/ 559 w 985"/>
                <a:gd name="T27" fmla="*/ 2084 h 2263"/>
                <a:gd name="T28" fmla="*/ 887 w 985"/>
                <a:gd name="T29" fmla="*/ 1720 h 2263"/>
                <a:gd name="T30" fmla="*/ 735 w 985"/>
                <a:gd name="T31" fmla="*/ 1542 h 2263"/>
                <a:gd name="T32" fmla="*/ 665 w 985"/>
                <a:gd name="T33" fmla="*/ 1507 h 2263"/>
                <a:gd name="T34" fmla="*/ 673 w 985"/>
                <a:gd name="T35" fmla="*/ 1507 h 2263"/>
                <a:gd name="T36" fmla="*/ 345 w 985"/>
                <a:gd name="T37" fmla="*/ 1446 h 2263"/>
                <a:gd name="T38" fmla="*/ 293 w 985"/>
                <a:gd name="T39" fmla="*/ 1517 h 2263"/>
                <a:gd name="T40" fmla="*/ 222 w 985"/>
                <a:gd name="T41" fmla="*/ 1498 h 2263"/>
                <a:gd name="T42" fmla="*/ 318 w 985"/>
                <a:gd name="T43" fmla="*/ 1374 h 2263"/>
                <a:gd name="T44" fmla="*/ 754 w 985"/>
                <a:gd name="T45" fmla="*/ 1463 h 2263"/>
                <a:gd name="T46" fmla="*/ 904 w 985"/>
                <a:gd name="T47" fmla="*/ 1295 h 2263"/>
                <a:gd name="T48" fmla="*/ 709 w 985"/>
                <a:gd name="T49" fmla="*/ 568 h 2263"/>
                <a:gd name="T50" fmla="*/ 416 w 985"/>
                <a:gd name="T51" fmla="*/ 398 h 2263"/>
                <a:gd name="T52" fmla="*/ 488 w 985"/>
                <a:gd name="T53" fmla="*/ 984 h 2263"/>
                <a:gd name="T54" fmla="*/ 488 w 985"/>
                <a:gd name="T55" fmla="*/ 984 h 2263"/>
                <a:gd name="T56" fmla="*/ 222 w 985"/>
                <a:gd name="T57" fmla="*/ 585 h 2263"/>
                <a:gd name="T58" fmla="*/ 293 w 985"/>
                <a:gd name="T59" fmla="*/ 593 h 2263"/>
                <a:gd name="T60" fmla="*/ 523 w 985"/>
                <a:gd name="T61" fmla="*/ 922 h 2263"/>
                <a:gd name="T62" fmla="*/ 488 w 985"/>
                <a:gd name="T63" fmla="*/ 984 h 2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85" h="2263">
                  <a:moveTo>
                    <a:pt x="416" y="398"/>
                  </a:moveTo>
                  <a:lnTo>
                    <a:pt x="416" y="398"/>
                  </a:lnTo>
                  <a:cubicBezTo>
                    <a:pt x="426" y="363"/>
                    <a:pt x="478" y="346"/>
                    <a:pt x="532" y="336"/>
                  </a:cubicBezTo>
                  <a:cubicBezTo>
                    <a:pt x="532" y="239"/>
                    <a:pt x="513" y="159"/>
                    <a:pt x="470" y="106"/>
                  </a:cubicBezTo>
                  <a:cubicBezTo>
                    <a:pt x="390" y="18"/>
                    <a:pt x="266" y="0"/>
                    <a:pt x="168" y="0"/>
                  </a:cubicBezTo>
                  <a:cubicBezTo>
                    <a:pt x="106" y="0"/>
                    <a:pt x="35" y="18"/>
                    <a:pt x="0" y="18"/>
                  </a:cubicBezTo>
                  <a:cubicBezTo>
                    <a:pt x="0" y="2128"/>
                    <a:pt x="0" y="2128"/>
                    <a:pt x="0" y="2128"/>
                  </a:cubicBezTo>
                  <a:cubicBezTo>
                    <a:pt x="0" y="2138"/>
                    <a:pt x="0" y="2138"/>
                    <a:pt x="0" y="2138"/>
                  </a:cubicBezTo>
                  <a:lnTo>
                    <a:pt x="0" y="2138"/>
                  </a:lnTo>
                  <a:cubicBezTo>
                    <a:pt x="35" y="2227"/>
                    <a:pt x="98" y="2262"/>
                    <a:pt x="177" y="2262"/>
                  </a:cubicBezTo>
                  <a:cubicBezTo>
                    <a:pt x="293" y="2262"/>
                    <a:pt x="426" y="2181"/>
                    <a:pt x="496" y="2128"/>
                  </a:cubicBezTo>
                  <a:cubicBezTo>
                    <a:pt x="399" y="2084"/>
                    <a:pt x="231" y="1978"/>
                    <a:pt x="222" y="1872"/>
                  </a:cubicBezTo>
                  <a:cubicBezTo>
                    <a:pt x="293" y="1862"/>
                    <a:pt x="293" y="1862"/>
                    <a:pt x="293" y="1862"/>
                  </a:cubicBezTo>
                  <a:cubicBezTo>
                    <a:pt x="301" y="1933"/>
                    <a:pt x="453" y="2030"/>
                    <a:pt x="559" y="2084"/>
                  </a:cubicBezTo>
                  <a:cubicBezTo>
                    <a:pt x="781" y="1951"/>
                    <a:pt x="895" y="1827"/>
                    <a:pt x="887" y="1720"/>
                  </a:cubicBezTo>
                  <a:cubicBezTo>
                    <a:pt x="887" y="1605"/>
                    <a:pt x="735" y="1542"/>
                    <a:pt x="735" y="1542"/>
                  </a:cubicBezTo>
                  <a:cubicBezTo>
                    <a:pt x="665" y="1507"/>
                    <a:pt x="665" y="1507"/>
                    <a:pt x="665" y="1507"/>
                  </a:cubicBezTo>
                  <a:cubicBezTo>
                    <a:pt x="673" y="1507"/>
                    <a:pt x="673" y="1507"/>
                    <a:pt x="673" y="1507"/>
                  </a:cubicBezTo>
                  <a:cubicBezTo>
                    <a:pt x="576" y="1463"/>
                    <a:pt x="434" y="1409"/>
                    <a:pt x="345" y="1446"/>
                  </a:cubicBezTo>
                  <a:cubicBezTo>
                    <a:pt x="318" y="1455"/>
                    <a:pt x="301" y="1481"/>
                    <a:pt x="293" y="1517"/>
                  </a:cubicBezTo>
                  <a:cubicBezTo>
                    <a:pt x="222" y="1498"/>
                    <a:pt x="222" y="1498"/>
                    <a:pt x="222" y="1498"/>
                  </a:cubicBezTo>
                  <a:cubicBezTo>
                    <a:pt x="239" y="1436"/>
                    <a:pt x="274" y="1401"/>
                    <a:pt x="318" y="1374"/>
                  </a:cubicBezTo>
                  <a:cubicBezTo>
                    <a:pt x="461" y="1322"/>
                    <a:pt x="692" y="1436"/>
                    <a:pt x="754" y="1463"/>
                  </a:cubicBezTo>
                  <a:cubicBezTo>
                    <a:pt x="833" y="1428"/>
                    <a:pt x="887" y="1374"/>
                    <a:pt x="904" y="1295"/>
                  </a:cubicBezTo>
                  <a:cubicBezTo>
                    <a:pt x="984" y="1037"/>
                    <a:pt x="754" y="639"/>
                    <a:pt x="709" y="568"/>
                  </a:cubicBezTo>
                  <a:cubicBezTo>
                    <a:pt x="461" y="496"/>
                    <a:pt x="416" y="452"/>
                    <a:pt x="416" y="398"/>
                  </a:cubicBezTo>
                  <a:close/>
                  <a:moveTo>
                    <a:pt x="488" y="984"/>
                  </a:moveTo>
                  <a:lnTo>
                    <a:pt x="488" y="984"/>
                  </a:lnTo>
                  <a:cubicBezTo>
                    <a:pt x="470" y="975"/>
                    <a:pt x="195" y="780"/>
                    <a:pt x="222" y="585"/>
                  </a:cubicBezTo>
                  <a:cubicBezTo>
                    <a:pt x="293" y="593"/>
                    <a:pt x="293" y="593"/>
                    <a:pt x="293" y="593"/>
                  </a:cubicBezTo>
                  <a:cubicBezTo>
                    <a:pt x="274" y="726"/>
                    <a:pt x="453" y="878"/>
                    <a:pt x="523" y="922"/>
                  </a:cubicBezTo>
                  <a:lnTo>
                    <a:pt x="488" y="984"/>
                  </a:ln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48" name="Freeform 51">
              <a:extLst>
                <a:ext uri="{FF2B5EF4-FFF2-40B4-BE49-F238E27FC236}">
                  <a16:creationId xmlns:a16="http://schemas.microsoft.com/office/drawing/2014/main" id="{FAB46744-B617-4331-8C8A-525DB7EA3994}"/>
                </a:ext>
              </a:extLst>
            </p:cNvPr>
            <p:cNvSpPr>
              <a:spLocks noChangeArrowheads="1"/>
            </p:cNvSpPr>
            <p:nvPr/>
          </p:nvSpPr>
          <p:spPr bwMode="auto">
            <a:xfrm>
              <a:off x="3128488" y="6732147"/>
              <a:ext cx="355577" cy="812800"/>
            </a:xfrm>
            <a:custGeom>
              <a:avLst/>
              <a:gdLst>
                <a:gd name="T0" fmla="*/ 992 w 993"/>
                <a:gd name="T1" fmla="*/ 2138 h 2263"/>
                <a:gd name="T2" fmla="*/ 992 w 993"/>
                <a:gd name="T3" fmla="*/ 2138 h 2263"/>
                <a:gd name="T4" fmla="*/ 992 w 993"/>
                <a:gd name="T5" fmla="*/ 2138 h 2263"/>
                <a:gd name="T6" fmla="*/ 992 w 993"/>
                <a:gd name="T7" fmla="*/ 2128 h 2263"/>
                <a:gd name="T8" fmla="*/ 992 w 993"/>
                <a:gd name="T9" fmla="*/ 18 h 2263"/>
                <a:gd name="T10" fmla="*/ 816 w 993"/>
                <a:gd name="T11" fmla="*/ 0 h 2263"/>
                <a:gd name="T12" fmla="*/ 523 w 993"/>
                <a:gd name="T13" fmla="*/ 106 h 2263"/>
                <a:gd name="T14" fmla="*/ 461 w 993"/>
                <a:gd name="T15" fmla="*/ 336 h 2263"/>
                <a:gd name="T16" fmla="*/ 567 w 993"/>
                <a:gd name="T17" fmla="*/ 398 h 2263"/>
                <a:gd name="T18" fmla="*/ 283 w 993"/>
                <a:gd name="T19" fmla="*/ 568 h 2263"/>
                <a:gd name="T20" fmla="*/ 79 w 993"/>
                <a:gd name="T21" fmla="*/ 1295 h 2263"/>
                <a:gd name="T22" fmla="*/ 230 w 993"/>
                <a:gd name="T23" fmla="*/ 1463 h 2263"/>
                <a:gd name="T24" fmla="*/ 664 w 993"/>
                <a:gd name="T25" fmla="*/ 1374 h 2263"/>
                <a:gd name="T26" fmla="*/ 762 w 993"/>
                <a:gd name="T27" fmla="*/ 1498 h 2263"/>
                <a:gd name="T28" fmla="*/ 700 w 993"/>
                <a:gd name="T29" fmla="*/ 1517 h 2263"/>
                <a:gd name="T30" fmla="*/ 638 w 993"/>
                <a:gd name="T31" fmla="*/ 1446 h 2263"/>
                <a:gd name="T32" fmla="*/ 318 w 993"/>
                <a:gd name="T33" fmla="*/ 1507 h 2263"/>
                <a:gd name="T34" fmla="*/ 318 w 993"/>
                <a:gd name="T35" fmla="*/ 1507 h 2263"/>
                <a:gd name="T36" fmla="*/ 247 w 993"/>
                <a:gd name="T37" fmla="*/ 1542 h 2263"/>
                <a:gd name="T38" fmla="*/ 97 w 993"/>
                <a:gd name="T39" fmla="*/ 1720 h 2263"/>
                <a:gd name="T40" fmla="*/ 434 w 993"/>
                <a:gd name="T41" fmla="*/ 2092 h 2263"/>
                <a:gd name="T42" fmla="*/ 708 w 993"/>
                <a:gd name="T43" fmla="*/ 1862 h 2263"/>
                <a:gd name="T44" fmla="*/ 780 w 993"/>
                <a:gd name="T45" fmla="*/ 1872 h 2263"/>
                <a:gd name="T46" fmla="*/ 496 w 993"/>
                <a:gd name="T47" fmla="*/ 2138 h 2263"/>
                <a:gd name="T48" fmla="*/ 816 w 993"/>
                <a:gd name="T49" fmla="*/ 2262 h 2263"/>
                <a:gd name="T50" fmla="*/ 992 w 993"/>
                <a:gd name="T51" fmla="*/ 2138 h 2263"/>
                <a:gd name="T52" fmla="*/ 505 w 993"/>
                <a:gd name="T53" fmla="*/ 984 h 2263"/>
                <a:gd name="T54" fmla="*/ 505 w 993"/>
                <a:gd name="T55" fmla="*/ 984 h 2263"/>
                <a:gd name="T56" fmla="*/ 461 w 993"/>
                <a:gd name="T57" fmla="*/ 922 h 2263"/>
                <a:gd name="T58" fmla="*/ 700 w 993"/>
                <a:gd name="T59" fmla="*/ 593 h 2263"/>
                <a:gd name="T60" fmla="*/ 770 w 993"/>
                <a:gd name="T61" fmla="*/ 585 h 2263"/>
                <a:gd name="T62" fmla="*/ 505 w 993"/>
                <a:gd name="T63" fmla="*/ 984 h 2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93" h="2263">
                  <a:moveTo>
                    <a:pt x="992" y="2138"/>
                  </a:moveTo>
                  <a:lnTo>
                    <a:pt x="992" y="2138"/>
                  </a:lnTo>
                  <a:lnTo>
                    <a:pt x="992" y="2138"/>
                  </a:lnTo>
                  <a:cubicBezTo>
                    <a:pt x="992" y="2128"/>
                    <a:pt x="992" y="2128"/>
                    <a:pt x="992" y="2128"/>
                  </a:cubicBezTo>
                  <a:cubicBezTo>
                    <a:pt x="992" y="18"/>
                    <a:pt x="992" y="18"/>
                    <a:pt x="992" y="18"/>
                  </a:cubicBezTo>
                  <a:cubicBezTo>
                    <a:pt x="949" y="18"/>
                    <a:pt x="886" y="0"/>
                    <a:pt x="816" y="0"/>
                  </a:cubicBezTo>
                  <a:cubicBezTo>
                    <a:pt x="718" y="0"/>
                    <a:pt x="594" y="18"/>
                    <a:pt x="523" y="106"/>
                  </a:cubicBezTo>
                  <a:cubicBezTo>
                    <a:pt x="469" y="159"/>
                    <a:pt x="452" y="239"/>
                    <a:pt x="461" y="336"/>
                  </a:cubicBezTo>
                  <a:cubicBezTo>
                    <a:pt x="515" y="346"/>
                    <a:pt x="558" y="363"/>
                    <a:pt x="567" y="398"/>
                  </a:cubicBezTo>
                  <a:cubicBezTo>
                    <a:pt x="575" y="452"/>
                    <a:pt x="523" y="496"/>
                    <a:pt x="283" y="568"/>
                  </a:cubicBezTo>
                  <a:cubicBezTo>
                    <a:pt x="239" y="639"/>
                    <a:pt x="0" y="1037"/>
                    <a:pt x="79" y="1295"/>
                  </a:cubicBezTo>
                  <a:cubicBezTo>
                    <a:pt x="106" y="1374"/>
                    <a:pt x="150" y="1428"/>
                    <a:pt x="230" y="1463"/>
                  </a:cubicBezTo>
                  <a:cubicBezTo>
                    <a:pt x="301" y="1436"/>
                    <a:pt x="523" y="1322"/>
                    <a:pt x="664" y="1374"/>
                  </a:cubicBezTo>
                  <a:cubicBezTo>
                    <a:pt x="718" y="1401"/>
                    <a:pt x="753" y="1436"/>
                    <a:pt x="762" y="1498"/>
                  </a:cubicBezTo>
                  <a:cubicBezTo>
                    <a:pt x="700" y="1517"/>
                    <a:pt x="700" y="1517"/>
                    <a:pt x="700" y="1517"/>
                  </a:cubicBezTo>
                  <a:cubicBezTo>
                    <a:pt x="691" y="1481"/>
                    <a:pt x="664" y="1455"/>
                    <a:pt x="638" y="1446"/>
                  </a:cubicBezTo>
                  <a:cubicBezTo>
                    <a:pt x="558" y="1409"/>
                    <a:pt x="407" y="1463"/>
                    <a:pt x="318" y="1507"/>
                  </a:cubicBezTo>
                  <a:lnTo>
                    <a:pt x="318" y="1507"/>
                  </a:lnTo>
                  <a:cubicBezTo>
                    <a:pt x="247" y="1542"/>
                    <a:pt x="247" y="1542"/>
                    <a:pt x="247" y="1542"/>
                  </a:cubicBezTo>
                  <a:cubicBezTo>
                    <a:pt x="247" y="1542"/>
                    <a:pt x="106" y="1605"/>
                    <a:pt x="97" y="1720"/>
                  </a:cubicBezTo>
                  <a:cubicBezTo>
                    <a:pt x="87" y="1827"/>
                    <a:pt x="212" y="1959"/>
                    <a:pt x="434" y="2092"/>
                  </a:cubicBezTo>
                  <a:cubicBezTo>
                    <a:pt x="540" y="2040"/>
                    <a:pt x="700" y="1933"/>
                    <a:pt x="708" y="1862"/>
                  </a:cubicBezTo>
                  <a:cubicBezTo>
                    <a:pt x="780" y="1872"/>
                    <a:pt x="780" y="1872"/>
                    <a:pt x="780" y="1872"/>
                  </a:cubicBezTo>
                  <a:cubicBezTo>
                    <a:pt x="770" y="1986"/>
                    <a:pt x="585" y="2092"/>
                    <a:pt x="496" y="2138"/>
                  </a:cubicBezTo>
                  <a:cubicBezTo>
                    <a:pt x="567" y="2181"/>
                    <a:pt x="700" y="2262"/>
                    <a:pt x="816" y="2262"/>
                  </a:cubicBezTo>
                  <a:cubicBezTo>
                    <a:pt x="895" y="2262"/>
                    <a:pt x="949" y="2227"/>
                    <a:pt x="992" y="2138"/>
                  </a:cubicBezTo>
                  <a:close/>
                  <a:moveTo>
                    <a:pt x="505" y="984"/>
                  </a:moveTo>
                  <a:lnTo>
                    <a:pt x="505" y="984"/>
                  </a:lnTo>
                  <a:cubicBezTo>
                    <a:pt x="461" y="922"/>
                    <a:pt x="461" y="922"/>
                    <a:pt x="461" y="922"/>
                  </a:cubicBezTo>
                  <a:cubicBezTo>
                    <a:pt x="531" y="878"/>
                    <a:pt x="708" y="726"/>
                    <a:pt x="700" y="593"/>
                  </a:cubicBezTo>
                  <a:cubicBezTo>
                    <a:pt x="770" y="585"/>
                    <a:pt x="770" y="585"/>
                    <a:pt x="770" y="585"/>
                  </a:cubicBezTo>
                  <a:cubicBezTo>
                    <a:pt x="789" y="780"/>
                    <a:pt x="515" y="975"/>
                    <a:pt x="505" y="984"/>
                  </a:cubicBezTo>
                  <a:close/>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sp>
        <p:nvSpPr>
          <p:cNvPr id="49" name="Freeform 53">
            <a:extLst>
              <a:ext uri="{FF2B5EF4-FFF2-40B4-BE49-F238E27FC236}">
                <a16:creationId xmlns:a16="http://schemas.microsoft.com/office/drawing/2014/main" id="{4433B295-43C5-43DD-A0B3-0108844F96AF}"/>
              </a:ext>
            </a:extLst>
          </p:cNvPr>
          <p:cNvSpPr>
            <a:spLocks noChangeArrowheads="1"/>
          </p:cNvSpPr>
          <p:nvPr/>
        </p:nvSpPr>
        <p:spPr bwMode="auto">
          <a:xfrm>
            <a:off x="7068054" y="2386807"/>
            <a:ext cx="791149" cy="683418"/>
          </a:xfrm>
          <a:custGeom>
            <a:avLst/>
            <a:gdLst>
              <a:gd name="T0" fmla="*/ 538454 w 2077"/>
              <a:gd name="T1" fmla="*/ 0 h 1793"/>
              <a:gd name="T2" fmla="*/ 538454 w 2077"/>
              <a:gd name="T3" fmla="*/ 0 h 1793"/>
              <a:gd name="T4" fmla="*/ 745717 w 2077"/>
              <a:gd name="T5" fmla="*/ 207413 h 1793"/>
              <a:gd name="T6" fmla="*/ 372858 w 2077"/>
              <a:gd name="T7" fmla="*/ 644166 h 1793"/>
              <a:gd name="T8" fmla="*/ 0 w 2077"/>
              <a:gd name="T9" fmla="*/ 207413 h 1793"/>
              <a:gd name="T10" fmla="*/ 207263 w 2077"/>
              <a:gd name="T11" fmla="*/ 0 h 1793"/>
              <a:gd name="T12" fmla="*/ 372858 w 2077"/>
              <a:gd name="T13" fmla="*/ 85913 h 1793"/>
              <a:gd name="T14" fmla="*/ 538454 w 2077"/>
              <a:gd name="T15" fmla="*/ 0 h 179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077" h="1793">
                <a:moveTo>
                  <a:pt x="1499" y="0"/>
                </a:moveTo>
                <a:lnTo>
                  <a:pt x="1499" y="0"/>
                </a:lnTo>
                <a:cubicBezTo>
                  <a:pt x="1819" y="0"/>
                  <a:pt x="2076" y="258"/>
                  <a:pt x="2076" y="577"/>
                </a:cubicBezTo>
                <a:cubicBezTo>
                  <a:pt x="2076" y="1100"/>
                  <a:pt x="1038" y="1792"/>
                  <a:pt x="1038" y="1792"/>
                </a:cubicBezTo>
                <a:cubicBezTo>
                  <a:pt x="1038" y="1792"/>
                  <a:pt x="0" y="1117"/>
                  <a:pt x="0" y="577"/>
                </a:cubicBezTo>
                <a:cubicBezTo>
                  <a:pt x="0" y="177"/>
                  <a:pt x="258" y="0"/>
                  <a:pt x="577" y="0"/>
                </a:cubicBezTo>
                <a:cubicBezTo>
                  <a:pt x="764" y="0"/>
                  <a:pt x="932" y="89"/>
                  <a:pt x="1038" y="239"/>
                </a:cubicBezTo>
                <a:cubicBezTo>
                  <a:pt x="1146" y="89"/>
                  <a:pt x="1314" y="0"/>
                  <a:pt x="1499" y="0"/>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50" name="Freeform 48">
            <a:extLst>
              <a:ext uri="{FF2B5EF4-FFF2-40B4-BE49-F238E27FC236}">
                <a16:creationId xmlns:a16="http://schemas.microsoft.com/office/drawing/2014/main" id="{EB338D6C-8703-413E-9205-9F6DE344568D}"/>
              </a:ext>
            </a:extLst>
          </p:cNvPr>
          <p:cNvSpPr>
            <a:spLocks noChangeArrowheads="1"/>
          </p:cNvSpPr>
          <p:nvPr/>
        </p:nvSpPr>
        <p:spPr bwMode="auto">
          <a:xfrm>
            <a:off x="7060765" y="4755991"/>
            <a:ext cx="678658" cy="932404"/>
          </a:xfrm>
          <a:custGeom>
            <a:avLst/>
            <a:gdLst>
              <a:gd name="T0" fmla="*/ 666458 w 1996"/>
              <a:gd name="T1" fmla="*/ 181564 h 2742"/>
              <a:gd name="T2" fmla="*/ 666458 w 1996"/>
              <a:gd name="T3" fmla="*/ 181564 h 2742"/>
              <a:gd name="T4" fmla="*/ 478455 w 1996"/>
              <a:gd name="T5" fmla="*/ 31639 h 2742"/>
              <a:gd name="T6" fmla="*/ 130847 w 1996"/>
              <a:gd name="T7" fmla="*/ 95636 h 2742"/>
              <a:gd name="T8" fmla="*/ 35228 w 1996"/>
              <a:gd name="T9" fmla="*/ 455528 h 2742"/>
              <a:gd name="T10" fmla="*/ 54280 w 1996"/>
              <a:gd name="T11" fmla="*/ 468471 h 2742"/>
              <a:gd name="T12" fmla="*/ 70097 w 1996"/>
              <a:gd name="T13" fmla="*/ 449416 h 2742"/>
              <a:gd name="T14" fmla="*/ 156010 w 1996"/>
              <a:gd name="T15" fmla="*/ 121162 h 2742"/>
              <a:gd name="T16" fmla="*/ 471625 w 1996"/>
              <a:gd name="T17" fmla="*/ 66873 h 2742"/>
              <a:gd name="T18" fmla="*/ 634465 w 1996"/>
              <a:gd name="T19" fmla="*/ 197383 h 2742"/>
              <a:gd name="T20" fmla="*/ 570839 w 1996"/>
              <a:gd name="T21" fmla="*/ 599700 h 2742"/>
              <a:gd name="T22" fmla="*/ 526265 w 1996"/>
              <a:gd name="T23" fmla="*/ 717627 h 2742"/>
              <a:gd name="T24" fmla="*/ 468749 w 1996"/>
              <a:gd name="T25" fmla="*/ 883371 h 2742"/>
              <a:gd name="T26" fmla="*/ 303034 w 1996"/>
              <a:gd name="T27" fmla="*/ 950244 h 2742"/>
              <a:gd name="T28" fmla="*/ 162840 w 1996"/>
              <a:gd name="T29" fmla="*/ 851373 h 2742"/>
              <a:gd name="T30" fmla="*/ 115031 w 1996"/>
              <a:gd name="T31" fmla="*/ 647158 h 2742"/>
              <a:gd name="T32" fmla="*/ 203820 w 1996"/>
              <a:gd name="T33" fmla="*/ 637811 h 2742"/>
              <a:gd name="T34" fmla="*/ 223231 w 1996"/>
              <a:gd name="T35" fmla="*/ 694976 h 2742"/>
              <a:gd name="T36" fmla="*/ 293328 w 1996"/>
              <a:gd name="T37" fmla="*/ 793848 h 2742"/>
              <a:gd name="T38" fmla="*/ 376366 w 1996"/>
              <a:gd name="T39" fmla="*/ 762209 h 2742"/>
              <a:gd name="T40" fmla="*/ 347608 w 1996"/>
              <a:gd name="T41" fmla="*/ 624867 h 2742"/>
              <a:gd name="T42" fmla="*/ 418064 w 1996"/>
              <a:gd name="T43" fmla="*/ 436832 h 2742"/>
              <a:gd name="T44" fmla="*/ 321726 w 1996"/>
              <a:gd name="T45" fmla="*/ 379307 h 2742"/>
              <a:gd name="T46" fmla="*/ 321726 w 1996"/>
              <a:gd name="T47" fmla="*/ 379307 h 2742"/>
              <a:gd name="T48" fmla="*/ 229702 w 1996"/>
              <a:gd name="T49" fmla="*/ 436832 h 2742"/>
              <a:gd name="T50" fmla="*/ 223231 w 1996"/>
              <a:gd name="T51" fmla="*/ 267492 h 2742"/>
              <a:gd name="T52" fmla="*/ 299798 w 1996"/>
              <a:gd name="T53" fmla="*/ 203855 h 2742"/>
              <a:gd name="T54" fmla="*/ 471625 w 1996"/>
              <a:gd name="T55" fmla="*/ 235853 h 2742"/>
              <a:gd name="T56" fmla="*/ 503978 w 1996"/>
              <a:gd name="T57" fmla="*/ 446539 h 2742"/>
              <a:gd name="T58" fmla="*/ 516559 w 1996"/>
              <a:gd name="T59" fmla="*/ 468471 h 2742"/>
              <a:gd name="T60" fmla="*/ 535970 w 1996"/>
              <a:gd name="T61" fmla="*/ 455528 h 2742"/>
              <a:gd name="T62" fmla="*/ 497867 w 1996"/>
              <a:gd name="T63" fmla="*/ 209967 h 2742"/>
              <a:gd name="T64" fmla="*/ 286857 w 1996"/>
              <a:gd name="T65" fmla="*/ 171857 h 2742"/>
              <a:gd name="T66" fmla="*/ 191238 w 1996"/>
              <a:gd name="T67" fmla="*/ 254909 h 2742"/>
              <a:gd name="T68" fmla="*/ 210650 w 1996"/>
              <a:gd name="T69" fmla="*/ 484650 h 2742"/>
              <a:gd name="T70" fmla="*/ 226107 w 1996"/>
              <a:gd name="T71" fmla="*/ 497233 h 2742"/>
              <a:gd name="T72" fmla="*/ 242643 w 1996"/>
              <a:gd name="T73" fmla="*/ 484650 h 2742"/>
              <a:gd name="T74" fmla="*/ 321726 w 1996"/>
              <a:gd name="T75" fmla="*/ 414541 h 2742"/>
              <a:gd name="T76" fmla="*/ 321726 w 1996"/>
              <a:gd name="T77" fmla="*/ 414541 h 2742"/>
              <a:gd name="T78" fmla="*/ 385712 w 1996"/>
              <a:gd name="T79" fmla="*/ 452651 h 2742"/>
              <a:gd name="T80" fmla="*/ 312739 w 1996"/>
              <a:gd name="T81" fmla="*/ 608688 h 2742"/>
              <a:gd name="T82" fmla="*/ 309145 w 1996"/>
              <a:gd name="T83" fmla="*/ 630979 h 2742"/>
              <a:gd name="T84" fmla="*/ 347608 w 1996"/>
              <a:gd name="T85" fmla="*/ 742794 h 2742"/>
              <a:gd name="T86" fmla="*/ 293328 w 1996"/>
              <a:gd name="T87" fmla="*/ 762209 h 2742"/>
              <a:gd name="T88" fmla="*/ 258459 w 1996"/>
              <a:gd name="T89" fmla="*/ 685628 h 2742"/>
              <a:gd name="T90" fmla="*/ 210650 w 1996"/>
              <a:gd name="T91" fmla="*/ 602576 h 2742"/>
              <a:gd name="T92" fmla="*/ 85913 w 1996"/>
              <a:gd name="T93" fmla="*/ 628103 h 2742"/>
              <a:gd name="T94" fmla="*/ 130847 w 1996"/>
              <a:gd name="T95" fmla="*/ 867552 h 2742"/>
              <a:gd name="T96" fmla="*/ 299798 w 1996"/>
              <a:gd name="T97" fmla="*/ 985478 h 2742"/>
              <a:gd name="T98" fmla="*/ 318850 w 1996"/>
              <a:gd name="T99" fmla="*/ 985478 h 2742"/>
              <a:gd name="T100" fmla="*/ 500742 w 1996"/>
              <a:gd name="T101" fmla="*/ 898831 h 2742"/>
              <a:gd name="T102" fmla="*/ 561133 w 1996"/>
              <a:gd name="T103" fmla="*/ 726975 h 2742"/>
              <a:gd name="T104" fmla="*/ 599237 w 1996"/>
              <a:gd name="T105" fmla="*/ 615160 h 2742"/>
              <a:gd name="T106" fmla="*/ 666458 w 1996"/>
              <a:gd name="T107" fmla="*/ 181564 h 274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996" h="2742">
                <a:moveTo>
                  <a:pt x="1854" y="505"/>
                </a:moveTo>
                <a:lnTo>
                  <a:pt x="1854" y="505"/>
                </a:lnTo>
                <a:cubicBezTo>
                  <a:pt x="1738" y="256"/>
                  <a:pt x="1508" y="123"/>
                  <a:pt x="1331" y="88"/>
                </a:cubicBezTo>
                <a:cubicBezTo>
                  <a:pt x="905" y="0"/>
                  <a:pt x="577" y="61"/>
                  <a:pt x="364" y="266"/>
                </a:cubicBezTo>
                <a:cubicBezTo>
                  <a:pt x="0" y="611"/>
                  <a:pt x="89" y="1242"/>
                  <a:pt x="98" y="1267"/>
                </a:cubicBezTo>
                <a:cubicBezTo>
                  <a:pt x="98" y="1294"/>
                  <a:pt x="125" y="1313"/>
                  <a:pt x="151" y="1303"/>
                </a:cubicBezTo>
                <a:cubicBezTo>
                  <a:pt x="177" y="1303"/>
                  <a:pt x="195" y="1277"/>
                  <a:pt x="195" y="1250"/>
                </a:cubicBezTo>
                <a:cubicBezTo>
                  <a:pt x="195" y="1242"/>
                  <a:pt x="106" y="647"/>
                  <a:pt x="434" y="337"/>
                </a:cubicBezTo>
                <a:cubicBezTo>
                  <a:pt x="621" y="150"/>
                  <a:pt x="914" y="106"/>
                  <a:pt x="1312" y="186"/>
                </a:cubicBezTo>
                <a:cubicBezTo>
                  <a:pt x="1464" y="212"/>
                  <a:pt x="1667" y="328"/>
                  <a:pt x="1765" y="549"/>
                </a:cubicBezTo>
                <a:cubicBezTo>
                  <a:pt x="1898" y="825"/>
                  <a:pt x="1836" y="1215"/>
                  <a:pt x="1588" y="1668"/>
                </a:cubicBezTo>
                <a:cubicBezTo>
                  <a:pt x="1516" y="1782"/>
                  <a:pt x="1491" y="1890"/>
                  <a:pt x="1464" y="1996"/>
                </a:cubicBezTo>
                <a:cubicBezTo>
                  <a:pt x="1437" y="2120"/>
                  <a:pt x="1402" y="2261"/>
                  <a:pt x="1304" y="2457"/>
                </a:cubicBezTo>
                <a:cubicBezTo>
                  <a:pt x="1242" y="2571"/>
                  <a:pt x="1047" y="2660"/>
                  <a:pt x="843" y="2643"/>
                </a:cubicBezTo>
                <a:cubicBezTo>
                  <a:pt x="754" y="2633"/>
                  <a:pt x="532" y="2598"/>
                  <a:pt x="453" y="2368"/>
                </a:cubicBezTo>
                <a:cubicBezTo>
                  <a:pt x="355" y="2208"/>
                  <a:pt x="239" y="1907"/>
                  <a:pt x="320" y="1800"/>
                </a:cubicBezTo>
                <a:cubicBezTo>
                  <a:pt x="364" y="1738"/>
                  <a:pt x="480" y="1755"/>
                  <a:pt x="567" y="1774"/>
                </a:cubicBezTo>
                <a:cubicBezTo>
                  <a:pt x="586" y="1782"/>
                  <a:pt x="612" y="1880"/>
                  <a:pt x="621" y="1933"/>
                </a:cubicBezTo>
                <a:cubicBezTo>
                  <a:pt x="656" y="2066"/>
                  <a:pt x="700" y="2218"/>
                  <a:pt x="816" y="2208"/>
                </a:cubicBezTo>
                <a:cubicBezTo>
                  <a:pt x="816" y="2208"/>
                  <a:pt x="984" y="2226"/>
                  <a:pt x="1047" y="2120"/>
                </a:cubicBezTo>
                <a:cubicBezTo>
                  <a:pt x="1100" y="2031"/>
                  <a:pt x="1073" y="1907"/>
                  <a:pt x="967" y="1738"/>
                </a:cubicBezTo>
                <a:cubicBezTo>
                  <a:pt x="1047" y="1649"/>
                  <a:pt x="1260" y="1419"/>
                  <a:pt x="1163" y="1215"/>
                </a:cubicBezTo>
                <a:cubicBezTo>
                  <a:pt x="1126" y="1144"/>
                  <a:pt x="1030" y="1055"/>
                  <a:pt x="895" y="1055"/>
                </a:cubicBezTo>
                <a:cubicBezTo>
                  <a:pt x="825" y="1055"/>
                  <a:pt x="727" y="1091"/>
                  <a:pt x="639" y="1215"/>
                </a:cubicBezTo>
                <a:cubicBezTo>
                  <a:pt x="604" y="1099"/>
                  <a:pt x="550" y="895"/>
                  <a:pt x="621" y="744"/>
                </a:cubicBezTo>
                <a:cubicBezTo>
                  <a:pt x="656" y="656"/>
                  <a:pt x="727" y="603"/>
                  <a:pt x="834" y="567"/>
                </a:cubicBezTo>
                <a:cubicBezTo>
                  <a:pt x="905" y="541"/>
                  <a:pt x="1163" y="514"/>
                  <a:pt x="1312" y="656"/>
                </a:cubicBezTo>
                <a:cubicBezTo>
                  <a:pt x="1437" y="771"/>
                  <a:pt x="1464" y="966"/>
                  <a:pt x="1402" y="1242"/>
                </a:cubicBezTo>
                <a:cubicBezTo>
                  <a:pt x="1393" y="1267"/>
                  <a:pt x="1410" y="1294"/>
                  <a:pt x="1437" y="1303"/>
                </a:cubicBezTo>
                <a:cubicBezTo>
                  <a:pt x="1464" y="1303"/>
                  <a:pt x="1491" y="1294"/>
                  <a:pt x="1491" y="1267"/>
                </a:cubicBezTo>
                <a:cubicBezTo>
                  <a:pt x="1570" y="949"/>
                  <a:pt x="1534" y="727"/>
                  <a:pt x="1385" y="584"/>
                </a:cubicBezTo>
                <a:cubicBezTo>
                  <a:pt x="1179" y="408"/>
                  <a:pt x="878" y="451"/>
                  <a:pt x="798" y="478"/>
                </a:cubicBezTo>
                <a:cubicBezTo>
                  <a:pt x="675" y="514"/>
                  <a:pt x="586" y="594"/>
                  <a:pt x="532" y="709"/>
                </a:cubicBezTo>
                <a:cubicBezTo>
                  <a:pt x="417" y="975"/>
                  <a:pt x="577" y="1339"/>
                  <a:pt x="586" y="1348"/>
                </a:cubicBezTo>
                <a:cubicBezTo>
                  <a:pt x="594" y="1365"/>
                  <a:pt x="612" y="1383"/>
                  <a:pt x="629" y="1383"/>
                </a:cubicBezTo>
                <a:cubicBezTo>
                  <a:pt x="648" y="1383"/>
                  <a:pt x="665" y="1365"/>
                  <a:pt x="675" y="1348"/>
                </a:cubicBezTo>
                <a:cubicBezTo>
                  <a:pt x="735" y="1224"/>
                  <a:pt x="808" y="1153"/>
                  <a:pt x="895" y="1153"/>
                </a:cubicBezTo>
                <a:cubicBezTo>
                  <a:pt x="976" y="1153"/>
                  <a:pt x="1055" y="1215"/>
                  <a:pt x="1073" y="1259"/>
                </a:cubicBezTo>
                <a:cubicBezTo>
                  <a:pt x="1144" y="1410"/>
                  <a:pt x="949" y="1622"/>
                  <a:pt x="870" y="1693"/>
                </a:cubicBezTo>
                <a:cubicBezTo>
                  <a:pt x="851" y="1703"/>
                  <a:pt x="851" y="1730"/>
                  <a:pt x="860" y="1755"/>
                </a:cubicBezTo>
                <a:cubicBezTo>
                  <a:pt x="994" y="1950"/>
                  <a:pt x="984" y="2031"/>
                  <a:pt x="967" y="2066"/>
                </a:cubicBezTo>
                <a:cubicBezTo>
                  <a:pt x="932" y="2120"/>
                  <a:pt x="825" y="2120"/>
                  <a:pt x="816" y="2120"/>
                </a:cubicBezTo>
                <a:cubicBezTo>
                  <a:pt x="772" y="2120"/>
                  <a:pt x="735" y="1987"/>
                  <a:pt x="719" y="1907"/>
                </a:cubicBezTo>
                <a:cubicBezTo>
                  <a:pt x="683" y="1791"/>
                  <a:pt x="665" y="1693"/>
                  <a:pt x="586" y="1676"/>
                </a:cubicBezTo>
                <a:cubicBezTo>
                  <a:pt x="417" y="1641"/>
                  <a:pt x="301" y="1668"/>
                  <a:pt x="239" y="1747"/>
                </a:cubicBezTo>
                <a:cubicBezTo>
                  <a:pt x="98" y="1942"/>
                  <a:pt x="337" y="2368"/>
                  <a:pt x="364" y="2413"/>
                </a:cubicBezTo>
                <a:cubicBezTo>
                  <a:pt x="426" y="2608"/>
                  <a:pt x="604" y="2722"/>
                  <a:pt x="834" y="2741"/>
                </a:cubicBezTo>
                <a:cubicBezTo>
                  <a:pt x="851" y="2741"/>
                  <a:pt x="870" y="2741"/>
                  <a:pt x="887" y="2741"/>
                </a:cubicBezTo>
                <a:cubicBezTo>
                  <a:pt x="1109" y="2741"/>
                  <a:pt x="1312" y="2643"/>
                  <a:pt x="1393" y="2500"/>
                </a:cubicBezTo>
                <a:cubicBezTo>
                  <a:pt x="1491" y="2288"/>
                  <a:pt x="1526" y="2146"/>
                  <a:pt x="1561" y="2022"/>
                </a:cubicBezTo>
                <a:cubicBezTo>
                  <a:pt x="1588" y="1915"/>
                  <a:pt x="1605" y="1817"/>
                  <a:pt x="1667" y="1711"/>
                </a:cubicBezTo>
                <a:cubicBezTo>
                  <a:pt x="1933" y="1224"/>
                  <a:pt x="1995" y="816"/>
                  <a:pt x="1854" y="505"/>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a:extLst>
              <a:ext uri="{FF2B5EF4-FFF2-40B4-BE49-F238E27FC236}">
                <a16:creationId xmlns:a16="http://schemas.microsoft.com/office/drawing/2014/main" id="{1230F412-4509-4FC6-921D-9C33FE4583A5}"/>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647" b="7647"/>
          <a:stretch>
            <a:fillRect/>
          </a:stretch>
        </p:blipFill>
        <p:spPr/>
      </p:pic>
      <p:grpSp>
        <p:nvGrpSpPr>
          <p:cNvPr id="14" name="Group 4">
            <a:extLst>
              <a:ext uri="{FF2B5EF4-FFF2-40B4-BE49-F238E27FC236}">
                <a16:creationId xmlns:a16="http://schemas.microsoft.com/office/drawing/2014/main" id="{D770B6C4-F028-455F-AB1B-9F5678EA0599}"/>
              </a:ext>
            </a:extLst>
          </p:cNvPr>
          <p:cNvGrpSpPr>
            <a:grpSpLocks noChangeAspect="1"/>
          </p:cNvGrpSpPr>
          <p:nvPr/>
        </p:nvGrpSpPr>
        <p:grpSpPr bwMode="auto">
          <a:xfrm>
            <a:off x="-4717066" y="1735582"/>
            <a:ext cx="10496423" cy="8966755"/>
            <a:chOff x="3" y="-1"/>
            <a:chExt cx="6009" cy="6099"/>
          </a:xfrm>
        </p:grpSpPr>
        <p:sp>
          <p:nvSpPr>
            <p:cNvPr id="16" name="Freeform 5">
              <a:extLst>
                <a:ext uri="{FF2B5EF4-FFF2-40B4-BE49-F238E27FC236}">
                  <a16:creationId xmlns:a16="http://schemas.microsoft.com/office/drawing/2014/main" id="{A3DD072F-5F08-4C88-906B-F41E30E5676B}"/>
                </a:ext>
              </a:extLst>
            </p:cNvPr>
            <p:cNvSpPr>
              <a:spLocks/>
            </p:cNvSpPr>
            <p:nvPr/>
          </p:nvSpPr>
          <p:spPr bwMode="auto">
            <a:xfrm>
              <a:off x="2685" y="89"/>
              <a:ext cx="3327" cy="3427"/>
            </a:xfrm>
            <a:custGeom>
              <a:avLst/>
              <a:gdLst>
                <a:gd name="T0" fmla="*/ 1402 w 1402"/>
                <a:gd name="T1" fmla="*/ 1266 h 1444"/>
                <a:gd name="T2" fmla="*/ 1390 w 1402"/>
                <a:gd name="T3" fmla="*/ 1444 h 1444"/>
                <a:gd name="T4" fmla="*/ 0 w 1402"/>
                <a:gd name="T5" fmla="*/ 1444 h 1444"/>
                <a:gd name="T6" fmla="*/ 0 w 1402"/>
                <a:gd name="T7" fmla="*/ 1442 h 1444"/>
                <a:gd name="T8" fmla="*/ 0 w 1402"/>
                <a:gd name="T9" fmla="*/ 8 h 1444"/>
                <a:gd name="T10" fmla="*/ 136 w 1402"/>
                <a:gd name="T11" fmla="*/ 0 h 1444"/>
                <a:gd name="T12" fmla="*/ 1402 w 1402"/>
                <a:gd name="T13" fmla="*/ 1266 h 1444"/>
              </a:gdLst>
              <a:ahLst/>
              <a:cxnLst>
                <a:cxn ang="0">
                  <a:pos x="T0" y="T1"/>
                </a:cxn>
                <a:cxn ang="0">
                  <a:pos x="T2" y="T3"/>
                </a:cxn>
                <a:cxn ang="0">
                  <a:pos x="T4" y="T5"/>
                </a:cxn>
                <a:cxn ang="0">
                  <a:pos x="T6" y="T7"/>
                </a:cxn>
                <a:cxn ang="0">
                  <a:pos x="T8" y="T9"/>
                </a:cxn>
                <a:cxn ang="0">
                  <a:pos x="T10" y="T11"/>
                </a:cxn>
                <a:cxn ang="0">
                  <a:pos x="T12" y="T13"/>
                </a:cxn>
              </a:cxnLst>
              <a:rect l="0" t="0" r="r" b="b"/>
              <a:pathLst>
                <a:path w="1402" h="1444">
                  <a:moveTo>
                    <a:pt x="1402" y="1266"/>
                  </a:moveTo>
                  <a:cubicBezTo>
                    <a:pt x="1402" y="1327"/>
                    <a:pt x="1398" y="1386"/>
                    <a:pt x="1390" y="1444"/>
                  </a:cubicBezTo>
                  <a:cubicBezTo>
                    <a:pt x="0" y="1444"/>
                    <a:pt x="0" y="1444"/>
                    <a:pt x="0" y="1444"/>
                  </a:cubicBezTo>
                  <a:cubicBezTo>
                    <a:pt x="0" y="1442"/>
                    <a:pt x="0" y="1442"/>
                    <a:pt x="0" y="1442"/>
                  </a:cubicBezTo>
                  <a:cubicBezTo>
                    <a:pt x="0" y="8"/>
                    <a:pt x="0" y="8"/>
                    <a:pt x="0" y="8"/>
                  </a:cubicBezTo>
                  <a:cubicBezTo>
                    <a:pt x="44" y="3"/>
                    <a:pt x="90" y="0"/>
                    <a:pt x="136" y="0"/>
                  </a:cubicBezTo>
                  <a:cubicBezTo>
                    <a:pt x="835" y="0"/>
                    <a:pt x="1402" y="567"/>
                    <a:pt x="1402" y="1266"/>
                  </a:cubicBezTo>
                  <a:close/>
                </a:path>
              </a:pathLst>
            </a:custGeom>
            <a:solidFill>
              <a:srgbClr val="46ACB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6">
              <a:extLst>
                <a:ext uri="{FF2B5EF4-FFF2-40B4-BE49-F238E27FC236}">
                  <a16:creationId xmlns:a16="http://schemas.microsoft.com/office/drawing/2014/main" id="{85C626D5-B17D-4913-8B85-AEFD826C3032}"/>
                </a:ext>
              </a:extLst>
            </p:cNvPr>
            <p:cNvSpPr>
              <a:spLocks/>
            </p:cNvSpPr>
            <p:nvPr/>
          </p:nvSpPr>
          <p:spPr bwMode="auto">
            <a:xfrm>
              <a:off x="3" y="89"/>
              <a:ext cx="6009" cy="6009"/>
            </a:xfrm>
            <a:custGeom>
              <a:avLst/>
              <a:gdLst>
                <a:gd name="T0" fmla="*/ 1130 w 2532"/>
                <a:gd name="T1" fmla="*/ 8 h 2532"/>
                <a:gd name="T2" fmla="*/ 1266 w 2532"/>
                <a:gd name="T3" fmla="*/ 0 h 2532"/>
                <a:gd name="T4" fmla="*/ 2532 w 2532"/>
                <a:gd name="T5" fmla="*/ 1266 h 2532"/>
                <a:gd name="T6" fmla="*/ 2520 w 2532"/>
                <a:gd name="T7" fmla="*/ 1444 h 2532"/>
                <a:gd name="T8" fmla="*/ 1266 w 2532"/>
                <a:gd name="T9" fmla="*/ 2532 h 2532"/>
                <a:gd name="T10" fmla="*/ 0 w 2532"/>
                <a:gd name="T11" fmla="*/ 1266 h 2532"/>
                <a:gd name="T12" fmla="*/ 1130 w 2532"/>
                <a:gd name="T13" fmla="*/ 8 h 2532"/>
              </a:gdLst>
              <a:ahLst/>
              <a:cxnLst>
                <a:cxn ang="0">
                  <a:pos x="T0" y="T1"/>
                </a:cxn>
                <a:cxn ang="0">
                  <a:pos x="T2" y="T3"/>
                </a:cxn>
                <a:cxn ang="0">
                  <a:pos x="T4" y="T5"/>
                </a:cxn>
                <a:cxn ang="0">
                  <a:pos x="T6" y="T7"/>
                </a:cxn>
                <a:cxn ang="0">
                  <a:pos x="T8" y="T9"/>
                </a:cxn>
                <a:cxn ang="0">
                  <a:pos x="T10" y="T11"/>
                </a:cxn>
                <a:cxn ang="0">
                  <a:pos x="T12" y="T13"/>
                </a:cxn>
              </a:cxnLst>
              <a:rect l="0" t="0" r="r" b="b"/>
              <a:pathLst>
                <a:path w="2532" h="2532">
                  <a:moveTo>
                    <a:pt x="1130" y="8"/>
                  </a:moveTo>
                  <a:cubicBezTo>
                    <a:pt x="1174" y="3"/>
                    <a:pt x="1220" y="0"/>
                    <a:pt x="1266" y="0"/>
                  </a:cubicBezTo>
                  <a:cubicBezTo>
                    <a:pt x="1965" y="0"/>
                    <a:pt x="2532" y="567"/>
                    <a:pt x="2532" y="1266"/>
                  </a:cubicBezTo>
                  <a:cubicBezTo>
                    <a:pt x="2532" y="1327"/>
                    <a:pt x="2528" y="1386"/>
                    <a:pt x="2520" y="1444"/>
                  </a:cubicBezTo>
                  <a:cubicBezTo>
                    <a:pt x="2433" y="2059"/>
                    <a:pt x="1905" y="2532"/>
                    <a:pt x="1266" y="2532"/>
                  </a:cubicBezTo>
                  <a:cubicBezTo>
                    <a:pt x="567" y="2532"/>
                    <a:pt x="0" y="1965"/>
                    <a:pt x="0" y="1266"/>
                  </a:cubicBezTo>
                  <a:cubicBezTo>
                    <a:pt x="0" y="613"/>
                    <a:pt x="495" y="76"/>
                    <a:pt x="1130" y="8"/>
                  </a:cubicBezTo>
                  <a:close/>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F5742426-3177-46C8-B956-31BABDDE649F}"/>
                </a:ext>
              </a:extLst>
            </p:cNvPr>
            <p:cNvSpPr>
              <a:spLocks/>
            </p:cNvSpPr>
            <p:nvPr/>
          </p:nvSpPr>
          <p:spPr bwMode="auto">
            <a:xfrm>
              <a:off x="2685" y="-1"/>
              <a:ext cx="0" cy="3512"/>
            </a:xfrm>
            <a:custGeom>
              <a:avLst/>
              <a:gdLst>
                <a:gd name="T0" fmla="*/ 0 h 3512"/>
                <a:gd name="T1" fmla="*/ 109 h 3512"/>
                <a:gd name="T2" fmla="*/ 3512 h 3512"/>
              </a:gdLst>
              <a:ahLst/>
              <a:cxnLst>
                <a:cxn ang="0">
                  <a:pos x="0" y="T0"/>
                </a:cxn>
                <a:cxn ang="0">
                  <a:pos x="0" y="T1"/>
                </a:cxn>
                <a:cxn ang="0">
                  <a:pos x="0" y="T2"/>
                </a:cxn>
              </a:cxnLst>
              <a:rect l="0" t="0" r="r" b="b"/>
              <a:pathLst>
                <a:path h="3512">
                  <a:moveTo>
                    <a:pt x="0" y="0"/>
                  </a:moveTo>
                  <a:lnTo>
                    <a:pt x="0" y="109"/>
                  </a:lnTo>
                  <a:lnTo>
                    <a:pt x="0" y="3512"/>
                  </a:lnTo>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8">
              <a:extLst>
                <a:ext uri="{FF2B5EF4-FFF2-40B4-BE49-F238E27FC236}">
                  <a16:creationId xmlns:a16="http://schemas.microsoft.com/office/drawing/2014/main" id="{20499B23-89E9-4977-AC4A-BF097B1C04C6}"/>
                </a:ext>
              </a:extLst>
            </p:cNvPr>
            <p:cNvSpPr>
              <a:spLocks/>
            </p:cNvSpPr>
            <p:nvPr/>
          </p:nvSpPr>
          <p:spPr bwMode="auto">
            <a:xfrm>
              <a:off x="2680" y="3516"/>
              <a:ext cx="3332" cy="0"/>
            </a:xfrm>
            <a:custGeom>
              <a:avLst/>
              <a:gdLst>
                <a:gd name="T0" fmla="*/ 0 w 3332"/>
                <a:gd name="T1" fmla="*/ 5 w 3332"/>
                <a:gd name="T2" fmla="*/ 3304 w 3332"/>
                <a:gd name="T3" fmla="*/ 3332 w 3332"/>
              </a:gdLst>
              <a:ahLst/>
              <a:cxnLst>
                <a:cxn ang="0">
                  <a:pos x="T0" y="0"/>
                </a:cxn>
                <a:cxn ang="0">
                  <a:pos x="T1" y="0"/>
                </a:cxn>
                <a:cxn ang="0">
                  <a:pos x="T2" y="0"/>
                </a:cxn>
                <a:cxn ang="0">
                  <a:pos x="T3" y="0"/>
                </a:cxn>
              </a:cxnLst>
              <a:rect l="0" t="0" r="r" b="b"/>
              <a:pathLst>
                <a:path w="3332">
                  <a:moveTo>
                    <a:pt x="0" y="0"/>
                  </a:moveTo>
                  <a:lnTo>
                    <a:pt x="5" y="0"/>
                  </a:lnTo>
                  <a:lnTo>
                    <a:pt x="3304" y="0"/>
                  </a:lnTo>
                  <a:lnTo>
                    <a:pt x="3332" y="0"/>
                  </a:lnTo>
                </a:path>
              </a:pathLst>
            </a:custGeom>
            <a:noFill/>
            <a:ln w="14288" cap="flat">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0" name="Teardrop 19">
            <a:extLst>
              <a:ext uri="{FF2B5EF4-FFF2-40B4-BE49-F238E27FC236}">
                <a16:creationId xmlns:a16="http://schemas.microsoft.com/office/drawing/2014/main" id="{0E9BC45E-3EE9-437B-B4FE-92DE0146B252}"/>
              </a:ext>
            </a:extLst>
          </p:cNvPr>
          <p:cNvSpPr/>
          <p:nvPr/>
        </p:nvSpPr>
        <p:spPr>
          <a:xfrm>
            <a:off x="9410700" y="-1"/>
            <a:ext cx="2804843" cy="2705101"/>
          </a:xfrm>
          <a:prstGeom prst="teardrop">
            <a:avLst/>
          </a:prstGeom>
          <a:solidFill>
            <a:srgbClr val="9FE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500A432-949A-41DE-BFA9-7FEEF826E424}"/>
              </a:ext>
            </a:extLst>
          </p:cNvPr>
          <p:cNvSpPr txBox="1"/>
          <p:nvPr/>
        </p:nvSpPr>
        <p:spPr>
          <a:xfrm>
            <a:off x="404542" y="4279741"/>
            <a:ext cx="4034107" cy="1107996"/>
          </a:xfrm>
          <a:prstGeom prst="rect">
            <a:avLst/>
          </a:prstGeom>
          <a:noFill/>
        </p:spPr>
        <p:txBody>
          <a:bodyPr wrap="square" rtlCol="0">
            <a:spAutoFit/>
          </a:bodyPr>
          <a:lstStyle/>
          <a:p>
            <a:r>
              <a:rPr lang="en-US" sz="6600" dirty="0">
                <a:solidFill>
                  <a:schemeClr val="bg1"/>
                </a:solidFill>
                <a:latin typeface="Arial Black" panose="020B0A04020102020204" pitchFamily="34" charset="0"/>
              </a:rPr>
              <a:t>Thanks </a:t>
            </a:r>
          </a:p>
        </p:txBody>
      </p:sp>
      <p:grpSp>
        <p:nvGrpSpPr>
          <p:cNvPr id="98" name="Grupo 1">
            <a:extLst>
              <a:ext uri="{FF2B5EF4-FFF2-40B4-BE49-F238E27FC236}">
                <a16:creationId xmlns:a16="http://schemas.microsoft.com/office/drawing/2014/main" id="{542EC819-8C8C-459D-91CA-6F73A7602843}"/>
              </a:ext>
            </a:extLst>
          </p:cNvPr>
          <p:cNvGrpSpPr/>
          <p:nvPr/>
        </p:nvGrpSpPr>
        <p:grpSpPr>
          <a:xfrm>
            <a:off x="404543" y="5301365"/>
            <a:ext cx="4360590" cy="437380"/>
            <a:chOff x="5403420" y="2654105"/>
            <a:chExt cx="4360590" cy="437380"/>
          </a:xfrm>
        </p:grpSpPr>
        <p:sp>
          <p:nvSpPr>
            <p:cNvPr id="99" name="Rectangle 58">
              <a:extLst>
                <a:ext uri="{FF2B5EF4-FFF2-40B4-BE49-F238E27FC236}">
                  <a16:creationId xmlns:a16="http://schemas.microsoft.com/office/drawing/2014/main" id="{769003F8-DB74-4A7D-9613-5F11CEEEE7CD}"/>
                </a:ext>
              </a:extLst>
            </p:cNvPr>
            <p:cNvSpPr>
              <a:spLocks noChangeArrowheads="1"/>
            </p:cNvSpPr>
            <p:nvPr/>
          </p:nvSpPr>
          <p:spPr bwMode="auto">
            <a:xfrm>
              <a:off x="5616939" y="2666034"/>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100" name="Rectangle 59">
              <a:extLst>
                <a:ext uri="{FF2B5EF4-FFF2-40B4-BE49-F238E27FC236}">
                  <a16:creationId xmlns:a16="http://schemas.microsoft.com/office/drawing/2014/main" id="{FC13980C-7AAE-49CE-A51D-203599041CED}"/>
                </a:ext>
              </a:extLst>
            </p:cNvPr>
            <p:cNvSpPr>
              <a:spLocks noChangeArrowheads="1"/>
            </p:cNvSpPr>
            <p:nvPr/>
          </p:nvSpPr>
          <p:spPr bwMode="auto">
            <a:xfrm>
              <a:off x="7000136" y="2686649"/>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101" name="Rectangle 60">
              <a:extLst>
                <a:ext uri="{FF2B5EF4-FFF2-40B4-BE49-F238E27FC236}">
                  <a16:creationId xmlns:a16="http://schemas.microsoft.com/office/drawing/2014/main" id="{A5E369F5-066A-4614-8918-9E3AB8E326EB}"/>
                </a:ext>
              </a:extLst>
            </p:cNvPr>
            <p:cNvSpPr>
              <a:spLocks noChangeArrowheads="1"/>
            </p:cNvSpPr>
            <p:nvPr/>
          </p:nvSpPr>
          <p:spPr bwMode="auto">
            <a:xfrm>
              <a:off x="8616559" y="2654105"/>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102" name="Freeform 161">
              <a:extLst>
                <a:ext uri="{FF2B5EF4-FFF2-40B4-BE49-F238E27FC236}">
                  <a16:creationId xmlns:a16="http://schemas.microsoft.com/office/drawing/2014/main" id="{ADB7264D-6618-4A55-B698-0752390EA968}"/>
                </a:ext>
              </a:extLst>
            </p:cNvPr>
            <p:cNvSpPr>
              <a:spLocks noChangeArrowheads="1"/>
            </p:cNvSpPr>
            <p:nvPr/>
          </p:nvSpPr>
          <p:spPr bwMode="auto">
            <a:xfrm>
              <a:off x="5403420" y="2762872"/>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solidFill>
                  <a:schemeClr val="bg1"/>
                </a:solidFill>
              </a:endParaRPr>
            </a:p>
          </p:txBody>
        </p:sp>
        <p:sp>
          <p:nvSpPr>
            <p:cNvPr id="103" name="Freeform 185">
              <a:extLst>
                <a:ext uri="{FF2B5EF4-FFF2-40B4-BE49-F238E27FC236}">
                  <a16:creationId xmlns:a16="http://schemas.microsoft.com/office/drawing/2014/main" id="{1383C412-807C-4A9E-8A93-2F6E502DCC49}"/>
                </a:ext>
              </a:extLst>
            </p:cNvPr>
            <p:cNvSpPr>
              <a:spLocks noChangeArrowheads="1"/>
            </p:cNvSpPr>
            <p:nvPr/>
          </p:nvSpPr>
          <p:spPr bwMode="auto">
            <a:xfrm>
              <a:off x="6782648" y="2786661"/>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solidFill>
                  <a:schemeClr val="bg1"/>
                </a:solidFill>
              </a:endParaRPr>
            </a:p>
          </p:txBody>
        </p:sp>
        <p:sp>
          <p:nvSpPr>
            <p:cNvPr id="104" name="Freeform 178">
              <a:extLst>
                <a:ext uri="{FF2B5EF4-FFF2-40B4-BE49-F238E27FC236}">
                  <a16:creationId xmlns:a16="http://schemas.microsoft.com/office/drawing/2014/main" id="{CC8E261C-930C-4E40-9181-74EF2C21E3E1}"/>
                </a:ext>
              </a:extLst>
            </p:cNvPr>
            <p:cNvSpPr>
              <a:spLocks noChangeArrowheads="1"/>
            </p:cNvSpPr>
            <p:nvPr/>
          </p:nvSpPr>
          <p:spPr bwMode="auto">
            <a:xfrm>
              <a:off x="8396690" y="2724749"/>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solidFill>
                  <a:schemeClr val="bg1"/>
                </a:solidFill>
              </a:endParaRPr>
            </a:p>
          </p:txBody>
        </p:sp>
      </p:grpSp>
      <p:sp>
        <p:nvSpPr>
          <p:cNvPr id="105" name="TextBox 104">
            <a:extLst>
              <a:ext uri="{FF2B5EF4-FFF2-40B4-BE49-F238E27FC236}">
                <a16:creationId xmlns:a16="http://schemas.microsoft.com/office/drawing/2014/main" id="{FEDE2B79-AF26-427B-80BD-5CB39F0F7CD7}"/>
              </a:ext>
            </a:extLst>
          </p:cNvPr>
          <p:cNvSpPr txBox="1"/>
          <p:nvPr/>
        </p:nvSpPr>
        <p:spPr>
          <a:xfrm>
            <a:off x="280447" y="5849628"/>
            <a:ext cx="7258050" cy="369332"/>
          </a:xfrm>
          <a:prstGeom prst="rect">
            <a:avLst/>
          </a:prstGeom>
          <a:noFill/>
        </p:spPr>
        <p:txBody>
          <a:bodyPr wrap="square" rtlCol="0">
            <a:spAutoFit/>
          </a:bodyPr>
          <a:lstStyle/>
          <a:p>
            <a:r>
              <a:rPr lang="en-US" dirty="0">
                <a:solidFill>
                  <a:schemeClr val="bg1"/>
                </a:solidFill>
                <a:hlinkClick r:id="rId3">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
        <p:nvSpPr>
          <p:cNvPr id="106" name="Freeform 169">
            <a:extLst>
              <a:ext uri="{FF2B5EF4-FFF2-40B4-BE49-F238E27FC236}">
                <a16:creationId xmlns:a16="http://schemas.microsoft.com/office/drawing/2014/main" id="{7A1FF44B-CF49-42B5-A4EC-C39D30A93A86}"/>
              </a:ext>
            </a:extLst>
          </p:cNvPr>
          <p:cNvSpPr>
            <a:spLocks noChangeArrowheads="1"/>
          </p:cNvSpPr>
          <p:nvPr/>
        </p:nvSpPr>
        <p:spPr bwMode="auto">
          <a:xfrm>
            <a:off x="8473678" y="207344"/>
            <a:ext cx="1874044" cy="1151732"/>
          </a:xfrm>
          <a:custGeom>
            <a:avLst/>
            <a:gdLst>
              <a:gd name="T0" fmla="*/ 1426777 w 4915"/>
              <a:gd name="T1" fmla="*/ 2304073 h 3026"/>
              <a:gd name="T2" fmla="*/ 1426777 w 4915"/>
              <a:gd name="T3" fmla="*/ 2304073 h 3026"/>
              <a:gd name="T4" fmla="*/ 1426777 w 4915"/>
              <a:gd name="T5" fmla="*/ 2304073 h 3026"/>
              <a:gd name="T6" fmla="*/ 1386361 w 4915"/>
              <a:gd name="T7" fmla="*/ 2262943 h 3026"/>
              <a:gd name="T8" fmla="*/ 1297902 w 4915"/>
              <a:gd name="T9" fmla="*/ 561356 h 3026"/>
              <a:gd name="T10" fmla="*/ 1210969 w 4915"/>
              <a:gd name="T11" fmla="*/ 1351977 h 3026"/>
              <a:gd name="T12" fmla="*/ 1169790 w 4915"/>
              <a:gd name="T13" fmla="*/ 1385491 h 3026"/>
              <a:gd name="T14" fmla="*/ 39654 w 4915"/>
              <a:gd name="T15" fmla="*/ 1385491 h 3026"/>
              <a:gd name="T16" fmla="*/ 0 w 4915"/>
              <a:gd name="T17" fmla="*/ 1344360 h 3026"/>
              <a:gd name="T18" fmla="*/ 39654 w 4915"/>
              <a:gd name="T19" fmla="*/ 1303991 h 3026"/>
              <a:gd name="T20" fmla="*/ 1135474 w 4915"/>
              <a:gd name="T21" fmla="*/ 1303991 h 3026"/>
              <a:gd name="T22" fmla="*/ 1271212 w 4915"/>
              <a:gd name="T23" fmla="*/ 33514 h 3026"/>
              <a:gd name="T24" fmla="*/ 1318492 w 4915"/>
              <a:gd name="T25" fmla="*/ 0 h 3026"/>
              <a:gd name="T26" fmla="*/ 1358146 w 4915"/>
              <a:gd name="T27" fmla="*/ 41131 h 3026"/>
              <a:gd name="T28" fmla="*/ 1446604 w 4915"/>
              <a:gd name="T29" fmla="*/ 1831072 h 3026"/>
              <a:gd name="T30" fmla="*/ 1562516 w 4915"/>
              <a:gd name="T31" fmla="*/ 1046544 h 3026"/>
              <a:gd name="T32" fmla="*/ 1602170 w 4915"/>
              <a:gd name="T33" fmla="*/ 1013792 h 3026"/>
              <a:gd name="T34" fmla="*/ 1643349 w 4915"/>
              <a:gd name="T35" fmla="*/ 1046544 h 3026"/>
              <a:gd name="T36" fmla="*/ 1750872 w 4915"/>
              <a:gd name="T37" fmla="*/ 1486032 h 3026"/>
              <a:gd name="T38" fmla="*/ 1859920 w 4915"/>
              <a:gd name="T39" fmla="*/ 439488 h 3026"/>
              <a:gd name="T40" fmla="*/ 1899574 w 4915"/>
              <a:gd name="T41" fmla="*/ 398357 h 3026"/>
              <a:gd name="T42" fmla="*/ 1947616 w 4915"/>
              <a:gd name="T43" fmla="*/ 439488 h 3026"/>
              <a:gd name="T44" fmla="*/ 2096318 w 4915"/>
              <a:gd name="T45" fmla="*/ 1438808 h 3026"/>
              <a:gd name="T46" fmla="*/ 2245020 w 4915"/>
              <a:gd name="T47" fmla="*/ 871359 h 3026"/>
              <a:gd name="T48" fmla="*/ 2292300 w 4915"/>
              <a:gd name="T49" fmla="*/ 844700 h 3026"/>
              <a:gd name="T50" fmla="*/ 2325853 w 4915"/>
              <a:gd name="T51" fmla="*/ 878975 h 3026"/>
              <a:gd name="T52" fmla="*/ 2373133 w 4915"/>
              <a:gd name="T53" fmla="*/ 1412149 h 3026"/>
              <a:gd name="T54" fmla="*/ 2455491 w 4915"/>
              <a:gd name="T55" fmla="*/ 715977 h 3026"/>
              <a:gd name="T56" fmla="*/ 2488281 w 4915"/>
              <a:gd name="T57" fmla="*/ 675608 h 3026"/>
              <a:gd name="T58" fmla="*/ 2536324 w 4915"/>
              <a:gd name="T59" fmla="*/ 709883 h 3026"/>
              <a:gd name="T60" fmla="*/ 2657573 w 4915"/>
              <a:gd name="T61" fmla="*/ 1344360 h 3026"/>
              <a:gd name="T62" fmla="*/ 3699250 w 4915"/>
              <a:gd name="T63" fmla="*/ 1344360 h 3026"/>
              <a:gd name="T64" fmla="*/ 3747292 w 4915"/>
              <a:gd name="T65" fmla="*/ 1385491 h 3026"/>
              <a:gd name="T66" fmla="*/ 3699250 w 4915"/>
              <a:gd name="T67" fmla="*/ 1425860 h 3026"/>
              <a:gd name="T68" fmla="*/ 2623257 w 4915"/>
              <a:gd name="T69" fmla="*/ 1425860 h 3026"/>
              <a:gd name="T70" fmla="*/ 2583603 w 4915"/>
              <a:gd name="T71" fmla="*/ 1391584 h 3026"/>
              <a:gd name="T72" fmla="*/ 2501245 w 4915"/>
              <a:gd name="T73" fmla="*/ 993227 h 3026"/>
              <a:gd name="T74" fmla="*/ 2414312 w 4915"/>
              <a:gd name="T75" fmla="*/ 1837165 h 3026"/>
              <a:gd name="T76" fmla="*/ 2367032 w 4915"/>
              <a:gd name="T77" fmla="*/ 1878296 h 3026"/>
              <a:gd name="T78" fmla="*/ 2367032 w 4915"/>
              <a:gd name="T79" fmla="*/ 1878296 h 3026"/>
              <a:gd name="T80" fmla="*/ 2325853 w 4915"/>
              <a:gd name="T81" fmla="*/ 1837165 h 3026"/>
              <a:gd name="T82" fmla="*/ 2265610 w 4915"/>
              <a:gd name="T83" fmla="*/ 1128806 h 3026"/>
              <a:gd name="T84" fmla="*/ 2130634 w 4915"/>
              <a:gd name="T85" fmla="*/ 1655124 h 3026"/>
              <a:gd name="T86" fmla="*/ 2083354 w 4915"/>
              <a:gd name="T87" fmla="*/ 1688638 h 3026"/>
              <a:gd name="T88" fmla="*/ 2042175 w 4915"/>
              <a:gd name="T89" fmla="*/ 1648269 h 3026"/>
              <a:gd name="T90" fmla="*/ 1914063 w 4915"/>
              <a:gd name="T91" fmla="*/ 770056 h 3026"/>
              <a:gd name="T92" fmla="*/ 1812640 w 4915"/>
              <a:gd name="T93" fmla="*/ 1729769 h 3026"/>
              <a:gd name="T94" fmla="*/ 1771461 w 4915"/>
              <a:gd name="T95" fmla="*/ 1770899 h 3026"/>
              <a:gd name="T96" fmla="*/ 1730282 w 4915"/>
              <a:gd name="T97" fmla="*/ 1736624 h 3026"/>
              <a:gd name="T98" fmla="*/ 1615896 w 4915"/>
              <a:gd name="T99" fmla="*/ 1269716 h 3026"/>
              <a:gd name="T100" fmla="*/ 1467194 w 4915"/>
              <a:gd name="T101" fmla="*/ 2262943 h 3026"/>
              <a:gd name="T102" fmla="*/ 1426777 w 4915"/>
              <a:gd name="T103" fmla="*/ 2304073 h 302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4915" h="3026">
                <a:moveTo>
                  <a:pt x="1871" y="3025"/>
                </a:moveTo>
                <a:lnTo>
                  <a:pt x="1871" y="3025"/>
                </a:lnTo>
                <a:cubicBezTo>
                  <a:pt x="1835" y="3016"/>
                  <a:pt x="1818" y="2998"/>
                  <a:pt x="1818" y="2971"/>
                </a:cubicBezTo>
                <a:cubicBezTo>
                  <a:pt x="1702" y="737"/>
                  <a:pt x="1702" y="737"/>
                  <a:pt x="1702" y="737"/>
                </a:cubicBezTo>
                <a:cubicBezTo>
                  <a:pt x="1588" y="1775"/>
                  <a:pt x="1588" y="1775"/>
                  <a:pt x="1588" y="1775"/>
                </a:cubicBezTo>
                <a:cubicBezTo>
                  <a:pt x="1588" y="1800"/>
                  <a:pt x="1561" y="1819"/>
                  <a:pt x="1534" y="1819"/>
                </a:cubicBezTo>
                <a:cubicBezTo>
                  <a:pt x="52" y="1819"/>
                  <a:pt x="52" y="1819"/>
                  <a:pt x="52" y="1819"/>
                </a:cubicBezTo>
                <a:cubicBezTo>
                  <a:pt x="27" y="1819"/>
                  <a:pt x="0" y="1792"/>
                  <a:pt x="0" y="1765"/>
                </a:cubicBezTo>
                <a:cubicBezTo>
                  <a:pt x="0" y="1729"/>
                  <a:pt x="27" y="1712"/>
                  <a:pt x="52" y="1712"/>
                </a:cubicBezTo>
                <a:cubicBezTo>
                  <a:pt x="1489" y="1712"/>
                  <a:pt x="1489" y="1712"/>
                  <a:pt x="1489" y="1712"/>
                </a:cubicBezTo>
                <a:cubicBezTo>
                  <a:pt x="1667" y="44"/>
                  <a:pt x="1667" y="44"/>
                  <a:pt x="1667" y="44"/>
                </a:cubicBezTo>
                <a:cubicBezTo>
                  <a:pt x="1675" y="18"/>
                  <a:pt x="1694" y="0"/>
                  <a:pt x="1729" y="0"/>
                </a:cubicBezTo>
                <a:cubicBezTo>
                  <a:pt x="1756" y="0"/>
                  <a:pt x="1773" y="27"/>
                  <a:pt x="1781" y="54"/>
                </a:cubicBezTo>
                <a:cubicBezTo>
                  <a:pt x="1897" y="2404"/>
                  <a:pt x="1897" y="2404"/>
                  <a:pt x="1897" y="2404"/>
                </a:cubicBezTo>
                <a:cubicBezTo>
                  <a:pt x="2049" y="1374"/>
                  <a:pt x="2049" y="1374"/>
                  <a:pt x="2049" y="1374"/>
                </a:cubicBezTo>
                <a:cubicBezTo>
                  <a:pt x="2049" y="1358"/>
                  <a:pt x="2074" y="1331"/>
                  <a:pt x="2101" y="1331"/>
                </a:cubicBezTo>
                <a:cubicBezTo>
                  <a:pt x="2128" y="1331"/>
                  <a:pt x="2146" y="1348"/>
                  <a:pt x="2155" y="1374"/>
                </a:cubicBezTo>
                <a:cubicBezTo>
                  <a:pt x="2296" y="1951"/>
                  <a:pt x="2296" y="1951"/>
                  <a:pt x="2296" y="1951"/>
                </a:cubicBezTo>
                <a:cubicBezTo>
                  <a:pt x="2439" y="577"/>
                  <a:pt x="2439" y="577"/>
                  <a:pt x="2439" y="577"/>
                </a:cubicBezTo>
                <a:cubicBezTo>
                  <a:pt x="2447" y="550"/>
                  <a:pt x="2464" y="523"/>
                  <a:pt x="2491" y="523"/>
                </a:cubicBezTo>
                <a:cubicBezTo>
                  <a:pt x="2518" y="523"/>
                  <a:pt x="2545" y="550"/>
                  <a:pt x="2554" y="577"/>
                </a:cubicBezTo>
                <a:cubicBezTo>
                  <a:pt x="2749" y="1889"/>
                  <a:pt x="2749" y="1889"/>
                  <a:pt x="2749" y="1889"/>
                </a:cubicBezTo>
                <a:cubicBezTo>
                  <a:pt x="2944" y="1144"/>
                  <a:pt x="2944" y="1144"/>
                  <a:pt x="2944" y="1144"/>
                </a:cubicBezTo>
                <a:cubicBezTo>
                  <a:pt x="2952" y="1127"/>
                  <a:pt x="2979" y="1109"/>
                  <a:pt x="3006" y="1109"/>
                </a:cubicBezTo>
                <a:cubicBezTo>
                  <a:pt x="3033" y="1109"/>
                  <a:pt x="3050" y="1127"/>
                  <a:pt x="3050" y="1154"/>
                </a:cubicBezTo>
                <a:cubicBezTo>
                  <a:pt x="3112" y="1854"/>
                  <a:pt x="3112" y="1854"/>
                  <a:pt x="3112" y="1854"/>
                </a:cubicBezTo>
                <a:cubicBezTo>
                  <a:pt x="3220" y="940"/>
                  <a:pt x="3220" y="940"/>
                  <a:pt x="3220" y="940"/>
                </a:cubicBezTo>
                <a:cubicBezTo>
                  <a:pt x="3220" y="913"/>
                  <a:pt x="3237" y="887"/>
                  <a:pt x="3263" y="887"/>
                </a:cubicBezTo>
                <a:cubicBezTo>
                  <a:pt x="3299" y="887"/>
                  <a:pt x="3317" y="905"/>
                  <a:pt x="3326" y="932"/>
                </a:cubicBezTo>
                <a:cubicBezTo>
                  <a:pt x="3485" y="1765"/>
                  <a:pt x="3485" y="1765"/>
                  <a:pt x="3485" y="1765"/>
                </a:cubicBezTo>
                <a:cubicBezTo>
                  <a:pt x="4851" y="1765"/>
                  <a:pt x="4851" y="1765"/>
                  <a:pt x="4851" y="1765"/>
                </a:cubicBezTo>
                <a:cubicBezTo>
                  <a:pt x="4887" y="1765"/>
                  <a:pt x="4914" y="1783"/>
                  <a:pt x="4914" y="1819"/>
                </a:cubicBezTo>
                <a:cubicBezTo>
                  <a:pt x="4914" y="1845"/>
                  <a:pt x="4887" y="1872"/>
                  <a:pt x="4851" y="1872"/>
                </a:cubicBezTo>
                <a:cubicBezTo>
                  <a:pt x="3440" y="1872"/>
                  <a:pt x="3440" y="1872"/>
                  <a:pt x="3440" y="1872"/>
                </a:cubicBezTo>
                <a:cubicBezTo>
                  <a:pt x="3415" y="1872"/>
                  <a:pt x="3396" y="1854"/>
                  <a:pt x="3388" y="1827"/>
                </a:cubicBezTo>
                <a:cubicBezTo>
                  <a:pt x="3280" y="1304"/>
                  <a:pt x="3280" y="1304"/>
                  <a:pt x="3280" y="1304"/>
                </a:cubicBezTo>
                <a:cubicBezTo>
                  <a:pt x="3166" y="2412"/>
                  <a:pt x="3166" y="2412"/>
                  <a:pt x="3166" y="2412"/>
                </a:cubicBezTo>
                <a:cubicBezTo>
                  <a:pt x="3157" y="2448"/>
                  <a:pt x="3139" y="2466"/>
                  <a:pt x="3104" y="2466"/>
                </a:cubicBezTo>
                <a:cubicBezTo>
                  <a:pt x="3077" y="2466"/>
                  <a:pt x="3060" y="2439"/>
                  <a:pt x="3050" y="2412"/>
                </a:cubicBezTo>
                <a:cubicBezTo>
                  <a:pt x="2971" y="1482"/>
                  <a:pt x="2971" y="1482"/>
                  <a:pt x="2971" y="1482"/>
                </a:cubicBezTo>
                <a:cubicBezTo>
                  <a:pt x="2794" y="2173"/>
                  <a:pt x="2794" y="2173"/>
                  <a:pt x="2794" y="2173"/>
                </a:cubicBezTo>
                <a:cubicBezTo>
                  <a:pt x="2784" y="2200"/>
                  <a:pt x="2759" y="2217"/>
                  <a:pt x="2732" y="2217"/>
                </a:cubicBezTo>
                <a:cubicBezTo>
                  <a:pt x="2705" y="2217"/>
                  <a:pt x="2686" y="2190"/>
                  <a:pt x="2678" y="2164"/>
                </a:cubicBezTo>
                <a:cubicBezTo>
                  <a:pt x="2510" y="1011"/>
                  <a:pt x="2510" y="1011"/>
                  <a:pt x="2510" y="1011"/>
                </a:cubicBezTo>
                <a:cubicBezTo>
                  <a:pt x="2377" y="2271"/>
                  <a:pt x="2377" y="2271"/>
                  <a:pt x="2377" y="2271"/>
                </a:cubicBezTo>
                <a:cubicBezTo>
                  <a:pt x="2377" y="2298"/>
                  <a:pt x="2350" y="2325"/>
                  <a:pt x="2323" y="2325"/>
                </a:cubicBezTo>
                <a:cubicBezTo>
                  <a:pt x="2296" y="2325"/>
                  <a:pt x="2279" y="2306"/>
                  <a:pt x="2269" y="2280"/>
                </a:cubicBezTo>
                <a:cubicBezTo>
                  <a:pt x="2119" y="1667"/>
                  <a:pt x="2119" y="1667"/>
                  <a:pt x="2119" y="1667"/>
                </a:cubicBezTo>
                <a:cubicBezTo>
                  <a:pt x="1924" y="2971"/>
                  <a:pt x="1924" y="2971"/>
                  <a:pt x="1924" y="2971"/>
                </a:cubicBezTo>
                <a:cubicBezTo>
                  <a:pt x="1924" y="2998"/>
                  <a:pt x="1897" y="3025"/>
                  <a:pt x="1871" y="3025"/>
                </a:cubicBezTo>
              </a:path>
            </a:pathLst>
          </a:custGeom>
          <a:solidFill>
            <a:schemeClr val="bg1"/>
          </a:solidFill>
          <a:ln>
            <a:noFill/>
          </a:ln>
        </p:spPr>
        <p:txBody>
          <a:bodyPr wrap="none" anchor="ctr"/>
          <a:lstStyle/>
          <a:p>
            <a:endParaRPr lang="es-MX" sz="900"/>
          </a:p>
        </p:txBody>
      </p:sp>
      <p:sp>
        <p:nvSpPr>
          <p:cNvPr id="107" name="Freeform 23">
            <a:extLst>
              <a:ext uri="{FF2B5EF4-FFF2-40B4-BE49-F238E27FC236}">
                <a16:creationId xmlns:a16="http://schemas.microsoft.com/office/drawing/2014/main" id="{13FCAB26-7649-4918-A290-85C14F2BD890}"/>
              </a:ext>
            </a:extLst>
          </p:cNvPr>
          <p:cNvSpPr>
            <a:spLocks noEditPoints="1"/>
          </p:cNvSpPr>
          <p:nvPr/>
        </p:nvSpPr>
        <p:spPr bwMode="auto">
          <a:xfrm>
            <a:off x="755986" y="2957560"/>
            <a:ext cx="845768" cy="847845"/>
          </a:xfrm>
          <a:custGeom>
            <a:avLst/>
            <a:gdLst>
              <a:gd name="T0" fmla="*/ 2 w 169"/>
              <a:gd name="T1" fmla="*/ 54 h 169"/>
              <a:gd name="T2" fmla="*/ 54 w 169"/>
              <a:gd name="T3" fmla="*/ 54 h 169"/>
              <a:gd name="T4" fmla="*/ 54 w 169"/>
              <a:gd name="T5" fmla="*/ 2 h 169"/>
              <a:gd name="T6" fmla="*/ 56 w 169"/>
              <a:gd name="T7" fmla="*/ 0 h 169"/>
              <a:gd name="T8" fmla="*/ 112 w 169"/>
              <a:gd name="T9" fmla="*/ 0 h 169"/>
              <a:gd name="T10" fmla="*/ 115 w 169"/>
              <a:gd name="T11" fmla="*/ 2 h 169"/>
              <a:gd name="T12" fmla="*/ 115 w 169"/>
              <a:gd name="T13" fmla="*/ 54 h 169"/>
              <a:gd name="T14" fmla="*/ 167 w 169"/>
              <a:gd name="T15" fmla="*/ 54 h 169"/>
              <a:gd name="T16" fmla="*/ 169 w 169"/>
              <a:gd name="T17" fmla="*/ 56 h 169"/>
              <a:gd name="T18" fmla="*/ 169 w 169"/>
              <a:gd name="T19" fmla="*/ 112 h 169"/>
              <a:gd name="T20" fmla="*/ 167 w 169"/>
              <a:gd name="T21" fmla="*/ 115 h 169"/>
              <a:gd name="T22" fmla="*/ 115 w 169"/>
              <a:gd name="T23" fmla="*/ 115 h 169"/>
              <a:gd name="T24" fmla="*/ 115 w 169"/>
              <a:gd name="T25" fmla="*/ 167 h 169"/>
              <a:gd name="T26" fmla="*/ 112 w 169"/>
              <a:gd name="T27" fmla="*/ 169 h 169"/>
              <a:gd name="T28" fmla="*/ 56 w 169"/>
              <a:gd name="T29" fmla="*/ 169 h 169"/>
              <a:gd name="T30" fmla="*/ 54 w 169"/>
              <a:gd name="T31" fmla="*/ 167 h 169"/>
              <a:gd name="T32" fmla="*/ 54 w 169"/>
              <a:gd name="T33" fmla="*/ 115 h 169"/>
              <a:gd name="T34" fmla="*/ 2 w 169"/>
              <a:gd name="T35" fmla="*/ 115 h 169"/>
              <a:gd name="T36" fmla="*/ 0 w 169"/>
              <a:gd name="T37" fmla="*/ 112 h 169"/>
              <a:gd name="T38" fmla="*/ 0 w 169"/>
              <a:gd name="T39" fmla="*/ 56 h 169"/>
              <a:gd name="T40" fmla="*/ 2 w 169"/>
              <a:gd name="T41" fmla="*/ 54 h 169"/>
              <a:gd name="T42" fmla="*/ 56 w 169"/>
              <a:gd name="T43" fmla="*/ 58 h 169"/>
              <a:gd name="T44" fmla="*/ 4 w 169"/>
              <a:gd name="T45" fmla="*/ 58 h 169"/>
              <a:gd name="T46" fmla="*/ 4 w 169"/>
              <a:gd name="T47" fmla="*/ 110 h 169"/>
              <a:gd name="T48" fmla="*/ 56 w 169"/>
              <a:gd name="T49" fmla="*/ 110 h 169"/>
              <a:gd name="T50" fmla="*/ 58 w 169"/>
              <a:gd name="T51" fmla="*/ 112 h 169"/>
              <a:gd name="T52" fmla="*/ 58 w 169"/>
              <a:gd name="T53" fmla="*/ 164 h 169"/>
              <a:gd name="T54" fmla="*/ 110 w 169"/>
              <a:gd name="T55" fmla="*/ 164 h 169"/>
              <a:gd name="T56" fmla="*/ 110 w 169"/>
              <a:gd name="T57" fmla="*/ 112 h 169"/>
              <a:gd name="T58" fmla="*/ 112 w 169"/>
              <a:gd name="T59" fmla="*/ 110 h 169"/>
              <a:gd name="T60" fmla="*/ 164 w 169"/>
              <a:gd name="T61" fmla="*/ 110 h 169"/>
              <a:gd name="T62" fmla="*/ 164 w 169"/>
              <a:gd name="T63" fmla="*/ 58 h 169"/>
              <a:gd name="T64" fmla="*/ 112 w 169"/>
              <a:gd name="T65" fmla="*/ 58 h 169"/>
              <a:gd name="T66" fmla="*/ 110 w 169"/>
              <a:gd name="T67" fmla="*/ 56 h 169"/>
              <a:gd name="T68" fmla="*/ 110 w 169"/>
              <a:gd name="T69" fmla="*/ 4 h 169"/>
              <a:gd name="T70" fmla="*/ 58 w 169"/>
              <a:gd name="T71" fmla="*/ 4 h 169"/>
              <a:gd name="T72" fmla="*/ 58 w 169"/>
              <a:gd name="T73" fmla="*/ 56 h 169"/>
              <a:gd name="T74" fmla="*/ 56 w 169"/>
              <a:gd name="T75" fmla="*/ 5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9" h="169">
                <a:moveTo>
                  <a:pt x="2" y="54"/>
                </a:moveTo>
                <a:cubicBezTo>
                  <a:pt x="54" y="54"/>
                  <a:pt x="54" y="54"/>
                  <a:pt x="54" y="54"/>
                </a:cubicBezTo>
                <a:cubicBezTo>
                  <a:pt x="54" y="2"/>
                  <a:pt x="54" y="2"/>
                  <a:pt x="54" y="2"/>
                </a:cubicBezTo>
                <a:cubicBezTo>
                  <a:pt x="54" y="1"/>
                  <a:pt x="55" y="0"/>
                  <a:pt x="56" y="0"/>
                </a:cubicBezTo>
                <a:cubicBezTo>
                  <a:pt x="112" y="0"/>
                  <a:pt x="112" y="0"/>
                  <a:pt x="112" y="0"/>
                </a:cubicBezTo>
                <a:cubicBezTo>
                  <a:pt x="114" y="0"/>
                  <a:pt x="115" y="1"/>
                  <a:pt x="115" y="2"/>
                </a:cubicBezTo>
                <a:cubicBezTo>
                  <a:pt x="115" y="54"/>
                  <a:pt x="115" y="54"/>
                  <a:pt x="115" y="54"/>
                </a:cubicBezTo>
                <a:cubicBezTo>
                  <a:pt x="167" y="54"/>
                  <a:pt x="167" y="54"/>
                  <a:pt x="167" y="54"/>
                </a:cubicBezTo>
                <a:cubicBezTo>
                  <a:pt x="168" y="54"/>
                  <a:pt x="169" y="55"/>
                  <a:pt x="169" y="56"/>
                </a:cubicBezTo>
                <a:cubicBezTo>
                  <a:pt x="169" y="112"/>
                  <a:pt x="169" y="112"/>
                  <a:pt x="169" y="112"/>
                </a:cubicBezTo>
                <a:cubicBezTo>
                  <a:pt x="169" y="114"/>
                  <a:pt x="168" y="115"/>
                  <a:pt x="167" y="115"/>
                </a:cubicBezTo>
                <a:cubicBezTo>
                  <a:pt x="115" y="115"/>
                  <a:pt x="115" y="115"/>
                  <a:pt x="115" y="115"/>
                </a:cubicBezTo>
                <a:cubicBezTo>
                  <a:pt x="115" y="167"/>
                  <a:pt x="115" y="167"/>
                  <a:pt x="115" y="167"/>
                </a:cubicBezTo>
                <a:cubicBezTo>
                  <a:pt x="115" y="168"/>
                  <a:pt x="114" y="169"/>
                  <a:pt x="112" y="169"/>
                </a:cubicBezTo>
                <a:cubicBezTo>
                  <a:pt x="56" y="169"/>
                  <a:pt x="56" y="169"/>
                  <a:pt x="56" y="169"/>
                </a:cubicBezTo>
                <a:cubicBezTo>
                  <a:pt x="55" y="169"/>
                  <a:pt x="54" y="168"/>
                  <a:pt x="54" y="167"/>
                </a:cubicBezTo>
                <a:cubicBezTo>
                  <a:pt x="54" y="115"/>
                  <a:pt x="54" y="115"/>
                  <a:pt x="54" y="115"/>
                </a:cubicBezTo>
                <a:cubicBezTo>
                  <a:pt x="2" y="115"/>
                  <a:pt x="2" y="115"/>
                  <a:pt x="2" y="115"/>
                </a:cubicBezTo>
                <a:cubicBezTo>
                  <a:pt x="1" y="115"/>
                  <a:pt x="0" y="114"/>
                  <a:pt x="0" y="112"/>
                </a:cubicBezTo>
                <a:cubicBezTo>
                  <a:pt x="0" y="56"/>
                  <a:pt x="0" y="56"/>
                  <a:pt x="0" y="56"/>
                </a:cubicBezTo>
                <a:cubicBezTo>
                  <a:pt x="0" y="55"/>
                  <a:pt x="1" y="54"/>
                  <a:pt x="2" y="54"/>
                </a:cubicBezTo>
                <a:close/>
                <a:moveTo>
                  <a:pt x="56" y="58"/>
                </a:moveTo>
                <a:cubicBezTo>
                  <a:pt x="4" y="58"/>
                  <a:pt x="4" y="58"/>
                  <a:pt x="4" y="58"/>
                </a:cubicBezTo>
                <a:cubicBezTo>
                  <a:pt x="4" y="110"/>
                  <a:pt x="4" y="110"/>
                  <a:pt x="4" y="110"/>
                </a:cubicBezTo>
                <a:cubicBezTo>
                  <a:pt x="56" y="110"/>
                  <a:pt x="56" y="110"/>
                  <a:pt x="56" y="110"/>
                </a:cubicBezTo>
                <a:cubicBezTo>
                  <a:pt x="57" y="110"/>
                  <a:pt x="58" y="111"/>
                  <a:pt x="58" y="112"/>
                </a:cubicBezTo>
                <a:cubicBezTo>
                  <a:pt x="58" y="164"/>
                  <a:pt x="58" y="164"/>
                  <a:pt x="58" y="164"/>
                </a:cubicBezTo>
                <a:cubicBezTo>
                  <a:pt x="110" y="164"/>
                  <a:pt x="110" y="164"/>
                  <a:pt x="110" y="164"/>
                </a:cubicBezTo>
                <a:cubicBezTo>
                  <a:pt x="110" y="112"/>
                  <a:pt x="110" y="112"/>
                  <a:pt x="110" y="112"/>
                </a:cubicBezTo>
                <a:cubicBezTo>
                  <a:pt x="110" y="111"/>
                  <a:pt x="111" y="110"/>
                  <a:pt x="112" y="110"/>
                </a:cubicBezTo>
                <a:cubicBezTo>
                  <a:pt x="164" y="110"/>
                  <a:pt x="164" y="110"/>
                  <a:pt x="164" y="110"/>
                </a:cubicBezTo>
                <a:cubicBezTo>
                  <a:pt x="164" y="58"/>
                  <a:pt x="164" y="58"/>
                  <a:pt x="164" y="58"/>
                </a:cubicBezTo>
                <a:cubicBezTo>
                  <a:pt x="112" y="58"/>
                  <a:pt x="112" y="58"/>
                  <a:pt x="112" y="58"/>
                </a:cubicBezTo>
                <a:cubicBezTo>
                  <a:pt x="111" y="58"/>
                  <a:pt x="110" y="57"/>
                  <a:pt x="110" y="56"/>
                </a:cubicBezTo>
                <a:cubicBezTo>
                  <a:pt x="110" y="4"/>
                  <a:pt x="110" y="4"/>
                  <a:pt x="110" y="4"/>
                </a:cubicBezTo>
                <a:cubicBezTo>
                  <a:pt x="58" y="4"/>
                  <a:pt x="58" y="4"/>
                  <a:pt x="58" y="4"/>
                </a:cubicBezTo>
                <a:cubicBezTo>
                  <a:pt x="58" y="56"/>
                  <a:pt x="58" y="56"/>
                  <a:pt x="58" y="56"/>
                </a:cubicBezTo>
                <a:cubicBezTo>
                  <a:pt x="58" y="57"/>
                  <a:pt x="57" y="58"/>
                  <a:pt x="56" y="5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08" name="Freeform 169">
            <a:extLst>
              <a:ext uri="{FF2B5EF4-FFF2-40B4-BE49-F238E27FC236}">
                <a16:creationId xmlns:a16="http://schemas.microsoft.com/office/drawing/2014/main" id="{176A6B49-704E-415C-97DA-C7AFF42CAD46}"/>
              </a:ext>
            </a:extLst>
          </p:cNvPr>
          <p:cNvSpPr>
            <a:spLocks noChangeArrowheads="1"/>
          </p:cNvSpPr>
          <p:nvPr/>
        </p:nvSpPr>
        <p:spPr bwMode="auto">
          <a:xfrm>
            <a:off x="4220955" y="3893788"/>
            <a:ext cx="1874044" cy="1151732"/>
          </a:xfrm>
          <a:custGeom>
            <a:avLst/>
            <a:gdLst>
              <a:gd name="T0" fmla="*/ 1426777 w 4915"/>
              <a:gd name="T1" fmla="*/ 2304073 h 3026"/>
              <a:gd name="T2" fmla="*/ 1426777 w 4915"/>
              <a:gd name="T3" fmla="*/ 2304073 h 3026"/>
              <a:gd name="T4" fmla="*/ 1426777 w 4915"/>
              <a:gd name="T5" fmla="*/ 2304073 h 3026"/>
              <a:gd name="T6" fmla="*/ 1386361 w 4915"/>
              <a:gd name="T7" fmla="*/ 2262943 h 3026"/>
              <a:gd name="T8" fmla="*/ 1297902 w 4915"/>
              <a:gd name="T9" fmla="*/ 561356 h 3026"/>
              <a:gd name="T10" fmla="*/ 1210969 w 4915"/>
              <a:gd name="T11" fmla="*/ 1351977 h 3026"/>
              <a:gd name="T12" fmla="*/ 1169790 w 4915"/>
              <a:gd name="T13" fmla="*/ 1385491 h 3026"/>
              <a:gd name="T14" fmla="*/ 39654 w 4915"/>
              <a:gd name="T15" fmla="*/ 1385491 h 3026"/>
              <a:gd name="T16" fmla="*/ 0 w 4915"/>
              <a:gd name="T17" fmla="*/ 1344360 h 3026"/>
              <a:gd name="T18" fmla="*/ 39654 w 4915"/>
              <a:gd name="T19" fmla="*/ 1303991 h 3026"/>
              <a:gd name="T20" fmla="*/ 1135474 w 4915"/>
              <a:gd name="T21" fmla="*/ 1303991 h 3026"/>
              <a:gd name="T22" fmla="*/ 1271212 w 4915"/>
              <a:gd name="T23" fmla="*/ 33514 h 3026"/>
              <a:gd name="T24" fmla="*/ 1318492 w 4915"/>
              <a:gd name="T25" fmla="*/ 0 h 3026"/>
              <a:gd name="T26" fmla="*/ 1358146 w 4915"/>
              <a:gd name="T27" fmla="*/ 41131 h 3026"/>
              <a:gd name="T28" fmla="*/ 1446604 w 4915"/>
              <a:gd name="T29" fmla="*/ 1831072 h 3026"/>
              <a:gd name="T30" fmla="*/ 1562516 w 4915"/>
              <a:gd name="T31" fmla="*/ 1046544 h 3026"/>
              <a:gd name="T32" fmla="*/ 1602170 w 4915"/>
              <a:gd name="T33" fmla="*/ 1013792 h 3026"/>
              <a:gd name="T34" fmla="*/ 1643349 w 4915"/>
              <a:gd name="T35" fmla="*/ 1046544 h 3026"/>
              <a:gd name="T36" fmla="*/ 1750872 w 4915"/>
              <a:gd name="T37" fmla="*/ 1486032 h 3026"/>
              <a:gd name="T38" fmla="*/ 1859920 w 4915"/>
              <a:gd name="T39" fmla="*/ 439488 h 3026"/>
              <a:gd name="T40" fmla="*/ 1899574 w 4915"/>
              <a:gd name="T41" fmla="*/ 398357 h 3026"/>
              <a:gd name="T42" fmla="*/ 1947616 w 4915"/>
              <a:gd name="T43" fmla="*/ 439488 h 3026"/>
              <a:gd name="T44" fmla="*/ 2096318 w 4915"/>
              <a:gd name="T45" fmla="*/ 1438808 h 3026"/>
              <a:gd name="T46" fmla="*/ 2245020 w 4915"/>
              <a:gd name="T47" fmla="*/ 871359 h 3026"/>
              <a:gd name="T48" fmla="*/ 2292300 w 4915"/>
              <a:gd name="T49" fmla="*/ 844700 h 3026"/>
              <a:gd name="T50" fmla="*/ 2325853 w 4915"/>
              <a:gd name="T51" fmla="*/ 878975 h 3026"/>
              <a:gd name="T52" fmla="*/ 2373133 w 4915"/>
              <a:gd name="T53" fmla="*/ 1412149 h 3026"/>
              <a:gd name="T54" fmla="*/ 2455491 w 4915"/>
              <a:gd name="T55" fmla="*/ 715977 h 3026"/>
              <a:gd name="T56" fmla="*/ 2488281 w 4915"/>
              <a:gd name="T57" fmla="*/ 675608 h 3026"/>
              <a:gd name="T58" fmla="*/ 2536324 w 4915"/>
              <a:gd name="T59" fmla="*/ 709883 h 3026"/>
              <a:gd name="T60" fmla="*/ 2657573 w 4915"/>
              <a:gd name="T61" fmla="*/ 1344360 h 3026"/>
              <a:gd name="T62" fmla="*/ 3699250 w 4915"/>
              <a:gd name="T63" fmla="*/ 1344360 h 3026"/>
              <a:gd name="T64" fmla="*/ 3747292 w 4915"/>
              <a:gd name="T65" fmla="*/ 1385491 h 3026"/>
              <a:gd name="T66" fmla="*/ 3699250 w 4915"/>
              <a:gd name="T67" fmla="*/ 1425860 h 3026"/>
              <a:gd name="T68" fmla="*/ 2623257 w 4915"/>
              <a:gd name="T69" fmla="*/ 1425860 h 3026"/>
              <a:gd name="T70" fmla="*/ 2583603 w 4915"/>
              <a:gd name="T71" fmla="*/ 1391584 h 3026"/>
              <a:gd name="T72" fmla="*/ 2501245 w 4915"/>
              <a:gd name="T73" fmla="*/ 993227 h 3026"/>
              <a:gd name="T74" fmla="*/ 2414312 w 4915"/>
              <a:gd name="T75" fmla="*/ 1837165 h 3026"/>
              <a:gd name="T76" fmla="*/ 2367032 w 4915"/>
              <a:gd name="T77" fmla="*/ 1878296 h 3026"/>
              <a:gd name="T78" fmla="*/ 2367032 w 4915"/>
              <a:gd name="T79" fmla="*/ 1878296 h 3026"/>
              <a:gd name="T80" fmla="*/ 2325853 w 4915"/>
              <a:gd name="T81" fmla="*/ 1837165 h 3026"/>
              <a:gd name="T82" fmla="*/ 2265610 w 4915"/>
              <a:gd name="T83" fmla="*/ 1128806 h 3026"/>
              <a:gd name="T84" fmla="*/ 2130634 w 4915"/>
              <a:gd name="T85" fmla="*/ 1655124 h 3026"/>
              <a:gd name="T86" fmla="*/ 2083354 w 4915"/>
              <a:gd name="T87" fmla="*/ 1688638 h 3026"/>
              <a:gd name="T88" fmla="*/ 2042175 w 4915"/>
              <a:gd name="T89" fmla="*/ 1648269 h 3026"/>
              <a:gd name="T90" fmla="*/ 1914063 w 4915"/>
              <a:gd name="T91" fmla="*/ 770056 h 3026"/>
              <a:gd name="T92" fmla="*/ 1812640 w 4915"/>
              <a:gd name="T93" fmla="*/ 1729769 h 3026"/>
              <a:gd name="T94" fmla="*/ 1771461 w 4915"/>
              <a:gd name="T95" fmla="*/ 1770899 h 3026"/>
              <a:gd name="T96" fmla="*/ 1730282 w 4915"/>
              <a:gd name="T97" fmla="*/ 1736624 h 3026"/>
              <a:gd name="T98" fmla="*/ 1615896 w 4915"/>
              <a:gd name="T99" fmla="*/ 1269716 h 3026"/>
              <a:gd name="T100" fmla="*/ 1467194 w 4915"/>
              <a:gd name="T101" fmla="*/ 2262943 h 3026"/>
              <a:gd name="T102" fmla="*/ 1426777 w 4915"/>
              <a:gd name="T103" fmla="*/ 2304073 h 302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4915" h="3026">
                <a:moveTo>
                  <a:pt x="1871" y="3025"/>
                </a:moveTo>
                <a:lnTo>
                  <a:pt x="1871" y="3025"/>
                </a:lnTo>
                <a:cubicBezTo>
                  <a:pt x="1835" y="3016"/>
                  <a:pt x="1818" y="2998"/>
                  <a:pt x="1818" y="2971"/>
                </a:cubicBezTo>
                <a:cubicBezTo>
                  <a:pt x="1702" y="737"/>
                  <a:pt x="1702" y="737"/>
                  <a:pt x="1702" y="737"/>
                </a:cubicBezTo>
                <a:cubicBezTo>
                  <a:pt x="1588" y="1775"/>
                  <a:pt x="1588" y="1775"/>
                  <a:pt x="1588" y="1775"/>
                </a:cubicBezTo>
                <a:cubicBezTo>
                  <a:pt x="1588" y="1800"/>
                  <a:pt x="1561" y="1819"/>
                  <a:pt x="1534" y="1819"/>
                </a:cubicBezTo>
                <a:cubicBezTo>
                  <a:pt x="52" y="1819"/>
                  <a:pt x="52" y="1819"/>
                  <a:pt x="52" y="1819"/>
                </a:cubicBezTo>
                <a:cubicBezTo>
                  <a:pt x="27" y="1819"/>
                  <a:pt x="0" y="1792"/>
                  <a:pt x="0" y="1765"/>
                </a:cubicBezTo>
                <a:cubicBezTo>
                  <a:pt x="0" y="1729"/>
                  <a:pt x="27" y="1712"/>
                  <a:pt x="52" y="1712"/>
                </a:cubicBezTo>
                <a:cubicBezTo>
                  <a:pt x="1489" y="1712"/>
                  <a:pt x="1489" y="1712"/>
                  <a:pt x="1489" y="1712"/>
                </a:cubicBezTo>
                <a:cubicBezTo>
                  <a:pt x="1667" y="44"/>
                  <a:pt x="1667" y="44"/>
                  <a:pt x="1667" y="44"/>
                </a:cubicBezTo>
                <a:cubicBezTo>
                  <a:pt x="1675" y="18"/>
                  <a:pt x="1694" y="0"/>
                  <a:pt x="1729" y="0"/>
                </a:cubicBezTo>
                <a:cubicBezTo>
                  <a:pt x="1756" y="0"/>
                  <a:pt x="1773" y="27"/>
                  <a:pt x="1781" y="54"/>
                </a:cubicBezTo>
                <a:cubicBezTo>
                  <a:pt x="1897" y="2404"/>
                  <a:pt x="1897" y="2404"/>
                  <a:pt x="1897" y="2404"/>
                </a:cubicBezTo>
                <a:cubicBezTo>
                  <a:pt x="2049" y="1374"/>
                  <a:pt x="2049" y="1374"/>
                  <a:pt x="2049" y="1374"/>
                </a:cubicBezTo>
                <a:cubicBezTo>
                  <a:pt x="2049" y="1358"/>
                  <a:pt x="2074" y="1331"/>
                  <a:pt x="2101" y="1331"/>
                </a:cubicBezTo>
                <a:cubicBezTo>
                  <a:pt x="2128" y="1331"/>
                  <a:pt x="2146" y="1348"/>
                  <a:pt x="2155" y="1374"/>
                </a:cubicBezTo>
                <a:cubicBezTo>
                  <a:pt x="2296" y="1951"/>
                  <a:pt x="2296" y="1951"/>
                  <a:pt x="2296" y="1951"/>
                </a:cubicBezTo>
                <a:cubicBezTo>
                  <a:pt x="2439" y="577"/>
                  <a:pt x="2439" y="577"/>
                  <a:pt x="2439" y="577"/>
                </a:cubicBezTo>
                <a:cubicBezTo>
                  <a:pt x="2447" y="550"/>
                  <a:pt x="2464" y="523"/>
                  <a:pt x="2491" y="523"/>
                </a:cubicBezTo>
                <a:cubicBezTo>
                  <a:pt x="2518" y="523"/>
                  <a:pt x="2545" y="550"/>
                  <a:pt x="2554" y="577"/>
                </a:cubicBezTo>
                <a:cubicBezTo>
                  <a:pt x="2749" y="1889"/>
                  <a:pt x="2749" y="1889"/>
                  <a:pt x="2749" y="1889"/>
                </a:cubicBezTo>
                <a:cubicBezTo>
                  <a:pt x="2944" y="1144"/>
                  <a:pt x="2944" y="1144"/>
                  <a:pt x="2944" y="1144"/>
                </a:cubicBezTo>
                <a:cubicBezTo>
                  <a:pt x="2952" y="1127"/>
                  <a:pt x="2979" y="1109"/>
                  <a:pt x="3006" y="1109"/>
                </a:cubicBezTo>
                <a:cubicBezTo>
                  <a:pt x="3033" y="1109"/>
                  <a:pt x="3050" y="1127"/>
                  <a:pt x="3050" y="1154"/>
                </a:cubicBezTo>
                <a:cubicBezTo>
                  <a:pt x="3112" y="1854"/>
                  <a:pt x="3112" y="1854"/>
                  <a:pt x="3112" y="1854"/>
                </a:cubicBezTo>
                <a:cubicBezTo>
                  <a:pt x="3220" y="940"/>
                  <a:pt x="3220" y="940"/>
                  <a:pt x="3220" y="940"/>
                </a:cubicBezTo>
                <a:cubicBezTo>
                  <a:pt x="3220" y="913"/>
                  <a:pt x="3237" y="887"/>
                  <a:pt x="3263" y="887"/>
                </a:cubicBezTo>
                <a:cubicBezTo>
                  <a:pt x="3299" y="887"/>
                  <a:pt x="3317" y="905"/>
                  <a:pt x="3326" y="932"/>
                </a:cubicBezTo>
                <a:cubicBezTo>
                  <a:pt x="3485" y="1765"/>
                  <a:pt x="3485" y="1765"/>
                  <a:pt x="3485" y="1765"/>
                </a:cubicBezTo>
                <a:cubicBezTo>
                  <a:pt x="4851" y="1765"/>
                  <a:pt x="4851" y="1765"/>
                  <a:pt x="4851" y="1765"/>
                </a:cubicBezTo>
                <a:cubicBezTo>
                  <a:pt x="4887" y="1765"/>
                  <a:pt x="4914" y="1783"/>
                  <a:pt x="4914" y="1819"/>
                </a:cubicBezTo>
                <a:cubicBezTo>
                  <a:pt x="4914" y="1845"/>
                  <a:pt x="4887" y="1872"/>
                  <a:pt x="4851" y="1872"/>
                </a:cubicBezTo>
                <a:cubicBezTo>
                  <a:pt x="3440" y="1872"/>
                  <a:pt x="3440" y="1872"/>
                  <a:pt x="3440" y="1872"/>
                </a:cubicBezTo>
                <a:cubicBezTo>
                  <a:pt x="3415" y="1872"/>
                  <a:pt x="3396" y="1854"/>
                  <a:pt x="3388" y="1827"/>
                </a:cubicBezTo>
                <a:cubicBezTo>
                  <a:pt x="3280" y="1304"/>
                  <a:pt x="3280" y="1304"/>
                  <a:pt x="3280" y="1304"/>
                </a:cubicBezTo>
                <a:cubicBezTo>
                  <a:pt x="3166" y="2412"/>
                  <a:pt x="3166" y="2412"/>
                  <a:pt x="3166" y="2412"/>
                </a:cubicBezTo>
                <a:cubicBezTo>
                  <a:pt x="3157" y="2448"/>
                  <a:pt x="3139" y="2466"/>
                  <a:pt x="3104" y="2466"/>
                </a:cubicBezTo>
                <a:cubicBezTo>
                  <a:pt x="3077" y="2466"/>
                  <a:pt x="3060" y="2439"/>
                  <a:pt x="3050" y="2412"/>
                </a:cubicBezTo>
                <a:cubicBezTo>
                  <a:pt x="2971" y="1482"/>
                  <a:pt x="2971" y="1482"/>
                  <a:pt x="2971" y="1482"/>
                </a:cubicBezTo>
                <a:cubicBezTo>
                  <a:pt x="2794" y="2173"/>
                  <a:pt x="2794" y="2173"/>
                  <a:pt x="2794" y="2173"/>
                </a:cubicBezTo>
                <a:cubicBezTo>
                  <a:pt x="2784" y="2200"/>
                  <a:pt x="2759" y="2217"/>
                  <a:pt x="2732" y="2217"/>
                </a:cubicBezTo>
                <a:cubicBezTo>
                  <a:pt x="2705" y="2217"/>
                  <a:pt x="2686" y="2190"/>
                  <a:pt x="2678" y="2164"/>
                </a:cubicBezTo>
                <a:cubicBezTo>
                  <a:pt x="2510" y="1011"/>
                  <a:pt x="2510" y="1011"/>
                  <a:pt x="2510" y="1011"/>
                </a:cubicBezTo>
                <a:cubicBezTo>
                  <a:pt x="2377" y="2271"/>
                  <a:pt x="2377" y="2271"/>
                  <a:pt x="2377" y="2271"/>
                </a:cubicBezTo>
                <a:cubicBezTo>
                  <a:pt x="2377" y="2298"/>
                  <a:pt x="2350" y="2325"/>
                  <a:pt x="2323" y="2325"/>
                </a:cubicBezTo>
                <a:cubicBezTo>
                  <a:pt x="2296" y="2325"/>
                  <a:pt x="2279" y="2306"/>
                  <a:pt x="2269" y="2280"/>
                </a:cubicBezTo>
                <a:cubicBezTo>
                  <a:pt x="2119" y="1667"/>
                  <a:pt x="2119" y="1667"/>
                  <a:pt x="2119" y="1667"/>
                </a:cubicBezTo>
                <a:cubicBezTo>
                  <a:pt x="1924" y="2971"/>
                  <a:pt x="1924" y="2971"/>
                  <a:pt x="1924" y="2971"/>
                </a:cubicBezTo>
                <a:cubicBezTo>
                  <a:pt x="1924" y="2998"/>
                  <a:pt x="1897" y="3025"/>
                  <a:pt x="1871" y="3025"/>
                </a:cubicBezTo>
              </a:path>
            </a:pathLst>
          </a:custGeom>
          <a:solidFill>
            <a:schemeClr val="bg1"/>
          </a:solidFill>
          <a:ln>
            <a:noFill/>
          </a:ln>
        </p:spPr>
        <p:txBody>
          <a:bodyPr wrap="none" anchor="ctr"/>
          <a:lstStyle/>
          <a:p>
            <a:endParaRPr lang="es-MX" sz="900"/>
          </a:p>
        </p:txBody>
      </p:sp>
      <p:sp>
        <p:nvSpPr>
          <p:cNvPr id="109" name="Freeform 23">
            <a:extLst>
              <a:ext uri="{FF2B5EF4-FFF2-40B4-BE49-F238E27FC236}">
                <a16:creationId xmlns:a16="http://schemas.microsoft.com/office/drawing/2014/main" id="{FD8AEF3B-2AFD-4311-8552-6469DE090C02}"/>
              </a:ext>
            </a:extLst>
          </p:cNvPr>
          <p:cNvSpPr>
            <a:spLocks noEditPoints="1"/>
          </p:cNvSpPr>
          <p:nvPr/>
        </p:nvSpPr>
        <p:spPr bwMode="auto">
          <a:xfrm>
            <a:off x="10813121" y="931927"/>
            <a:ext cx="845768" cy="854297"/>
          </a:xfrm>
          <a:custGeom>
            <a:avLst/>
            <a:gdLst>
              <a:gd name="T0" fmla="*/ 2 w 169"/>
              <a:gd name="T1" fmla="*/ 54 h 169"/>
              <a:gd name="T2" fmla="*/ 54 w 169"/>
              <a:gd name="T3" fmla="*/ 54 h 169"/>
              <a:gd name="T4" fmla="*/ 54 w 169"/>
              <a:gd name="T5" fmla="*/ 2 h 169"/>
              <a:gd name="T6" fmla="*/ 56 w 169"/>
              <a:gd name="T7" fmla="*/ 0 h 169"/>
              <a:gd name="T8" fmla="*/ 112 w 169"/>
              <a:gd name="T9" fmla="*/ 0 h 169"/>
              <a:gd name="T10" fmla="*/ 115 w 169"/>
              <a:gd name="T11" fmla="*/ 2 h 169"/>
              <a:gd name="T12" fmla="*/ 115 w 169"/>
              <a:gd name="T13" fmla="*/ 54 h 169"/>
              <a:gd name="T14" fmla="*/ 167 w 169"/>
              <a:gd name="T15" fmla="*/ 54 h 169"/>
              <a:gd name="T16" fmla="*/ 169 w 169"/>
              <a:gd name="T17" fmla="*/ 56 h 169"/>
              <a:gd name="T18" fmla="*/ 169 w 169"/>
              <a:gd name="T19" fmla="*/ 112 h 169"/>
              <a:gd name="T20" fmla="*/ 167 w 169"/>
              <a:gd name="T21" fmla="*/ 115 h 169"/>
              <a:gd name="T22" fmla="*/ 115 w 169"/>
              <a:gd name="T23" fmla="*/ 115 h 169"/>
              <a:gd name="T24" fmla="*/ 115 w 169"/>
              <a:gd name="T25" fmla="*/ 167 h 169"/>
              <a:gd name="T26" fmla="*/ 112 w 169"/>
              <a:gd name="T27" fmla="*/ 169 h 169"/>
              <a:gd name="T28" fmla="*/ 56 w 169"/>
              <a:gd name="T29" fmla="*/ 169 h 169"/>
              <a:gd name="T30" fmla="*/ 54 w 169"/>
              <a:gd name="T31" fmla="*/ 167 h 169"/>
              <a:gd name="T32" fmla="*/ 54 w 169"/>
              <a:gd name="T33" fmla="*/ 115 h 169"/>
              <a:gd name="T34" fmla="*/ 2 w 169"/>
              <a:gd name="T35" fmla="*/ 115 h 169"/>
              <a:gd name="T36" fmla="*/ 0 w 169"/>
              <a:gd name="T37" fmla="*/ 112 h 169"/>
              <a:gd name="T38" fmla="*/ 0 w 169"/>
              <a:gd name="T39" fmla="*/ 56 h 169"/>
              <a:gd name="T40" fmla="*/ 2 w 169"/>
              <a:gd name="T41" fmla="*/ 54 h 169"/>
              <a:gd name="T42" fmla="*/ 56 w 169"/>
              <a:gd name="T43" fmla="*/ 58 h 169"/>
              <a:gd name="T44" fmla="*/ 4 w 169"/>
              <a:gd name="T45" fmla="*/ 58 h 169"/>
              <a:gd name="T46" fmla="*/ 4 w 169"/>
              <a:gd name="T47" fmla="*/ 110 h 169"/>
              <a:gd name="T48" fmla="*/ 56 w 169"/>
              <a:gd name="T49" fmla="*/ 110 h 169"/>
              <a:gd name="T50" fmla="*/ 58 w 169"/>
              <a:gd name="T51" fmla="*/ 112 h 169"/>
              <a:gd name="T52" fmla="*/ 58 w 169"/>
              <a:gd name="T53" fmla="*/ 164 h 169"/>
              <a:gd name="T54" fmla="*/ 110 w 169"/>
              <a:gd name="T55" fmla="*/ 164 h 169"/>
              <a:gd name="T56" fmla="*/ 110 w 169"/>
              <a:gd name="T57" fmla="*/ 112 h 169"/>
              <a:gd name="T58" fmla="*/ 112 w 169"/>
              <a:gd name="T59" fmla="*/ 110 h 169"/>
              <a:gd name="T60" fmla="*/ 164 w 169"/>
              <a:gd name="T61" fmla="*/ 110 h 169"/>
              <a:gd name="T62" fmla="*/ 164 w 169"/>
              <a:gd name="T63" fmla="*/ 58 h 169"/>
              <a:gd name="T64" fmla="*/ 112 w 169"/>
              <a:gd name="T65" fmla="*/ 58 h 169"/>
              <a:gd name="T66" fmla="*/ 110 w 169"/>
              <a:gd name="T67" fmla="*/ 56 h 169"/>
              <a:gd name="T68" fmla="*/ 110 w 169"/>
              <a:gd name="T69" fmla="*/ 4 h 169"/>
              <a:gd name="T70" fmla="*/ 58 w 169"/>
              <a:gd name="T71" fmla="*/ 4 h 169"/>
              <a:gd name="T72" fmla="*/ 58 w 169"/>
              <a:gd name="T73" fmla="*/ 56 h 169"/>
              <a:gd name="T74" fmla="*/ 56 w 169"/>
              <a:gd name="T75" fmla="*/ 5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9" h="169">
                <a:moveTo>
                  <a:pt x="2" y="54"/>
                </a:moveTo>
                <a:cubicBezTo>
                  <a:pt x="54" y="54"/>
                  <a:pt x="54" y="54"/>
                  <a:pt x="54" y="54"/>
                </a:cubicBezTo>
                <a:cubicBezTo>
                  <a:pt x="54" y="2"/>
                  <a:pt x="54" y="2"/>
                  <a:pt x="54" y="2"/>
                </a:cubicBezTo>
                <a:cubicBezTo>
                  <a:pt x="54" y="1"/>
                  <a:pt x="55" y="0"/>
                  <a:pt x="56" y="0"/>
                </a:cubicBezTo>
                <a:cubicBezTo>
                  <a:pt x="112" y="0"/>
                  <a:pt x="112" y="0"/>
                  <a:pt x="112" y="0"/>
                </a:cubicBezTo>
                <a:cubicBezTo>
                  <a:pt x="114" y="0"/>
                  <a:pt x="115" y="1"/>
                  <a:pt x="115" y="2"/>
                </a:cubicBezTo>
                <a:cubicBezTo>
                  <a:pt x="115" y="54"/>
                  <a:pt x="115" y="54"/>
                  <a:pt x="115" y="54"/>
                </a:cubicBezTo>
                <a:cubicBezTo>
                  <a:pt x="167" y="54"/>
                  <a:pt x="167" y="54"/>
                  <a:pt x="167" y="54"/>
                </a:cubicBezTo>
                <a:cubicBezTo>
                  <a:pt x="168" y="54"/>
                  <a:pt x="169" y="55"/>
                  <a:pt x="169" y="56"/>
                </a:cubicBezTo>
                <a:cubicBezTo>
                  <a:pt x="169" y="112"/>
                  <a:pt x="169" y="112"/>
                  <a:pt x="169" y="112"/>
                </a:cubicBezTo>
                <a:cubicBezTo>
                  <a:pt x="169" y="114"/>
                  <a:pt x="168" y="115"/>
                  <a:pt x="167" y="115"/>
                </a:cubicBezTo>
                <a:cubicBezTo>
                  <a:pt x="115" y="115"/>
                  <a:pt x="115" y="115"/>
                  <a:pt x="115" y="115"/>
                </a:cubicBezTo>
                <a:cubicBezTo>
                  <a:pt x="115" y="167"/>
                  <a:pt x="115" y="167"/>
                  <a:pt x="115" y="167"/>
                </a:cubicBezTo>
                <a:cubicBezTo>
                  <a:pt x="115" y="168"/>
                  <a:pt x="114" y="169"/>
                  <a:pt x="112" y="169"/>
                </a:cubicBezTo>
                <a:cubicBezTo>
                  <a:pt x="56" y="169"/>
                  <a:pt x="56" y="169"/>
                  <a:pt x="56" y="169"/>
                </a:cubicBezTo>
                <a:cubicBezTo>
                  <a:pt x="55" y="169"/>
                  <a:pt x="54" y="168"/>
                  <a:pt x="54" y="167"/>
                </a:cubicBezTo>
                <a:cubicBezTo>
                  <a:pt x="54" y="115"/>
                  <a:pt x="54" y="115"/>
                  <a:pt x="54" y="115"/>
                </a:cubicBezTo>
                <a:cubicBezTo>
                  <a:pt x="2" y="115"/>
                  <a:pt x="2" y="115"/>
                  <a:pt x="2" y="115"/>
                </a:cubicBezTo>
                <a:cubicBezTo>
                  <a:pt x="1" y="115"/>
                  <a:pt x="0" y="114"/>
                  <a:pt x="0" y="112"/>
                </a:cubicBezTo>
                <a:cubicBezTo>
                  <a:pt x="0" y="56"/>
                  <a:pt x="0" y="56"/>
                  <a:pt x="0" y="56"/>
                </a:cubicBezTo>
                <a:cubicBezTo>
                  <a:pt x="0" y="55"/>
                  <a:pt x="1" y="54"/>
                  <a:pt x="2" y="54"/>
                </a:cubicBezTo>
                <a:close/>
                <a:moveTo>
                  <a:pt x="56" y="58"/>
                </a:moveTo>
                <a:cubicBezTo>
                  <a:pt x="4" y="58"/>
                  <a:pt x="4" y="58"/>
                  <a:pt x="4" y="58"/>
                </a:cubicBezTo>
                <a:cubicBezTo>
                  <a:pt x="4" y="110"/>
                  <a:pt x="4" y="110"/>
                  <a:pt x="4" y="110"/>
                </a:cubicBezTo>
                <a:cubicBezTo>
                  <a:pt x="56" y="110"/>
                  <a:pt x="56" y="110"/>
                  <a:pt x="56" y="110"/>
                </a:cubicBezTo>
                <a:cubicBezTo>
                  <a:pt x="57" y="110"/>
                  <a:pt x="58" y="111"/>
                  <a:pt x="58" y="112"/>
                </a:cubicBezTo>
                <a:cubicBezTo>
                  <a:pt x="58" y="164"/>
                  <a:pt x="58" y="164"/>
                  <a:pt x="58" y="164"/>
                </a:cubicBezTo>
                <a:cubicBezTo>
                  <a:pt x="110" y="164"/>
                  <a:pt x="110" y="164"/>
                  <a:pt x="110" y="164"/>
                </a:cubicBezTo>
                <a:cubicBezTo>
                  <a:pt x="110" y="112"/>
                  <a:pt x="110" y="112"/>
                  <a:pt x="110" y="112"/>
                </a:cubicBezTo>
                <a:cubicBezTo>
                  <a:pt x="110" y="111"/>
                  <a:pt x="111" y="110"/>
                  <a:pt x="112" y="110"/>
                </a:cubicBezTo>
                <a:cubicBezTo>
                  <a:pt x="164" y="110"/>
                  <a:pt x="164" y="110"/>
                  <a:pt x="164" y="110"/>
                </a:cubicBezTo>
                <a:cubicBezTo>
                  <a:pt x="164" y="58"/>
                  <a:pt x="164" y="58"/>
                  <a:pt x="164" y="58"/>
                </a:cubicBezTo>
                <a:cubicBezTo>
                  <a:pt x="112" y="58"/>
                  <a:pt x="112" y="58"/>
                  <a:pt x="112" y="58"/>
                </a:cubicBezTo>
                <a:cubicBezTo>
                  <a:pt x="111" y="58"/>
                  <a:pt x="110" y="57"/>
                  <a:pt x="110" y="56"/>
                </a:cubicBezTo>
                <a:cubicBezTo>
                  <a:pt x="110" y="4"/>
                  <a:pt x="110" y="4"/>
                  <a:pt x="110" y="4"/>
                </a:cubicBezTo>
                <a:cubicBezTo>
                  <a:pt x="58" y="4"/>
                  <a:pt x="58" y="4"/>
                  <a:pt x="58" y="4"/>
                </a:cubicBezTo>
                <a:cubicBezTo>
                  <a:pt x="58" y="56"/>
                  <a:pt x="58" y="56"/>
                  <a:pt x="58" y="56"/>
                </a:cubicBezTo>
                <a:cubicBezTo>
                  <a:pt x="58" y="57"/>
                  <a:pt x="57" y="58"/>
                  <a:pt x="56" y="5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982460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203864">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Placeholder 23">
            <a:extLst>
              <a:ext uri="{FF2B5EF4-FFF2-40B4-BE49-F238E27FC236}">
                <a16:creationId xmlns:a16="http://schemas.microsoft.com/office/drawing/2014/main" id="{C4AF36BE-1829-4909-B0FA-AD7AD2531312}"/>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845" b="7845"/>
          <a:stretch>
            <a:fillRect/>
          </a:stretch>
        </p:blipFill>
        <p:spPr/>
      </p:pic>
      <p:grpSp>
        <p:nvGrpSpPr>
          <p:cNvPr id="32" name="Group 31">
            <a:extLst>
              <a:ext uri="{FF2B5EF4-FFF2-40B4-BE49-F238E27FC236}">
                <a16:creationId xmlns:a16="http://schemas.microsoft.com/office/drawing/2014/main" id="{60F39B5C-42D0-4614-AB07-DEFB24AD4CD5}"/>
              </a:ext>
            </a:extLst>
          </p:cNvPr>
          <p:cNvGrpSpPr/>
          <p:nvPr/>
        </p:nvGrpSpPr>
        <p:grpSpPr>
          <a:xfrm>
            <a:off x="-22226" y="2628900"/>
            <a:ext cx="12191999" cy="4221163"/>
            <a:chOff x="-22226" y="1010512"/>
            <a:chExt cx="12191999" cy="5839551"/>
          </a:xfrm>
        </p:grpSpPr>
        <p:sp>
          <p:nvSpPr>
            <p:cNvPr id="2074" name="Freeform 9">
              <a:extLst>
                <a:ext uri="{FF2B5EF4-FFF2-40B4-BE49-F238E27FC236}">
                  <a16:creationId xmlns:a16="http://schemas.microsoft.com/office/drawing/2014/main" id="{A9C5090A-FB0C-459E-AE55-D0BADC184DC1}"/>
                </a:ext>
              </a:extLst>
            </p:cNvPr>
            <p:cNvSpPr>
              <a:spLocks/>
            </p:cNvSpPr>
            <p:nvPr/>
          </p:nvSpPr>
          <p:spPr bwMode="auto">
            <a:xfrm>
              <a:off x="-6285" y="1010512"/>
              <a:ext cx="11937027" cy="5545137"/>
            </a:xfrm>
            <a:custGeom>
              <a:avLst/>
              <a:gdLst>
                <a:gd name="T0" fmla="*/ 0 w 1212"/>
                <a:gd name="T1" fmla="*/ 380 h 780"/>
                <a:gd name="T2" fmla="*/ 0 w 1212"/>
                <a:gd name="T3" fmla="*/ 780 h 780"/>
                <a:gd name="T4" fmla="*/ 1212 w 1212"/>
                <a:gd name="T5" fmla="*/ 780 h 780"/>
                <a:gd name="T6" fmla="*/ 0 w 1212"/>
                <a:gd name="T7" fmla="*/ 380 h 780"/>
              </a:gdLst>
              <a:ahLst/>
              <a:cxnLst>
                <a:cxn ang="0">
                  <a:pos x="T0" y="T1"/>
                </a:cxn>
                <a:cxn ang="0">
                  <a:pos x="T2" y="T3"/>
                </a:cxn>
                <a:cxn ang="0">
                  <a:pos x="T4" y="T5"/>
                </a:cxn>
                <a:cxn ang="0">
                  <a:pos x="T6" y="T7"/>
                </a:cxn>
              </a:cxnLst>
              <a:rect l="0" t="0" r="r" b="b"/>
              <a:pathLst>
                <a:path w="1212" h="780">
                  <a:moveTo>
                    <a:pt x="0" y="380"/>
                  </a:moveTo>
                  <a:cubicBezTo>
                    <a:pt x="0" y="780"/>
                    <a:pt x="0" y="780"/>
                    <a:pt x="0" y="780"/>
                  </a:cubicBezTo>
                  <a:cubicBezTo>
                    <a:pt x="1212" y="780"/>
                    <a:pt x="1212" y="780"/>
                    <a:pt x="1212" y="780"/>
                  </a:cubicBezTo>
                  <a:cubicBezTo>
                    <a:pt x="1212" y="780"/>
                    <a:pt x="941" y="0"/>
                    <a:pt x="0" y="38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9">
              <a:extLst>
                <a:ext uri="{FF2B5EF4-FFF2-40B4-BE49-F238E27FC236}">
                  <a16:creationId xmlns:a16="http://schemas.microsoft.com/office/drawing/2014/main" id="{E98220A8-E8B1-42C5-BD9E-74CA35495C16}"/>
                </a:ext>
              </a:extLst>
            </p:cNvPr>
            <p:cNvSpPr>
              <a:spLocks/>
            </p:cNvSpPr>
            <p:nvPr/>
          </p:nvSpPr>
          <p:spPr bwMode="auto">
            <a:xfrm>
              <a:off x="-22226" y="1304926"/>
              <a:ext cx="12191999" cy="5545137"/>
            </a:xfrm>
            <a:custGeom>
              <a:avLst/>
              <a:gdLst>
                <a:gd name="T0" fmla="*/ 0 w 1212"/>
                <a:gd name="T1" fmla="*/ 380 h 780"/>
                <a:gd name="T2" fmla="*/ 0 w 1212"/>
                <a:gd name="T3" fmla="*/ 780 h 780"/>
                <a:gd name="T4" fmla="*/ 1212 w 1212"/>
                <a:gd name="T5" fmla="*/ 780 h 780"/>
                <a:gd name="T6" fmla="*/ 0 w 1212"/>
                <a:gd name="T7" fmla="*/ 380 h 780"/>
              </a:gdLst>
              <a:ahLst/>
              <a:cxnLst>
                <a:cxn ang="0">
                  <a:pos x="T0" y="T1"/>
                </a:cxn>
                <a:cxn ang="0">
                  <a:pos x="T2" y="T3"/>
                </a:cxn>
                <a:cxn ang="0">
                  <a:pos x="T4" y="T5"/>
                </a:cxn>
                <a:cxn ang="0">
                  <a:pos x="T6" y="T7"/>
                </a:cxn>
              </a:cxnLst>
              <a:rect l="0" t="0" r="r" b="b"/>
              <a:pathLst>
                <a:path w="1212" h="780">
                  <a:moveTo>
                    <a:pt x="0" y="380"/>
                  </a:moveTo>
                  <a:cubicBezTo>
                    <a:pt x="0" y="780"/>
                    <a:pt x="0" y="780"/>
                    <a:pt x="0" y="780"/>
                  </a:cubicBezTo>
                  <a:cubicBezTo>
                    <a:pt x="1212" y="780"/>
                    <a:pt x="1212" y="780"/>
                    <a:pt x="1212" y="780"/>
                  </a:cubicBezTo>
                  <a:cubicBezTo>
                    <a:pt x="1212" y="780"/>
                    <a:pt x="941" y="0"/>
                    <a:pt x="0" y="380"/>
                  </a:cubicBezTo>
                  <a:close/>
                </a:path>
              </a:pathLst>
            </a:custGeom>
            <a:solidFill>
              <a:srgbClr val="46A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3" name="Oval 32">
            <a:extLst>
              <a:ext uri="{FF2B5EF4-FFF2-40B4-BE49-F238E27FC236}">
                <a16:creationId xmlns:a16="http://schemas.microsoft.com/office/drawing/2014/main" id="{C12E3E4B-C5C6-45FD-8BE7-37C36F41FC6F}"/>
              </a:ext>
            </a:extLst>
          </p:cNvPr>
          <p:cNvSpPr/>
          <p:nvPr/>
        </p:nvSpPr>
        <p:spPr>
          <a:xfrm>
            <a:off x="8194675" y="3188541"/>
            <a:ext cx="3314700" cy="3314700"/>
          </a:xfrm>
          <a:prstGeom prst="ellipse">
            <a:avLst/>
          </a:prstGeom>
          <a:solidFill>
            <a:srgbClr val="9FE7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bg1"/>
                </a:solidFill>
                <a:effectLst>
                  <a:outerShdw blurRad="38100" dist="38100" dir="2700000" algn="tl">
                    <a:srgbClr val="000000">
                      <a:alpha val="43137"/>
                    </a:srgbClr>
                  </a:outerShdw>
                </a:effectLst>
                <a:latin typeface="Arial Black" panose="020B0A04020102020204" pitchFamily="34" charset="0"/>
                <a:ea typeface="Adobe Gothic Std B" panose="020B0800000000000000" pitchFamily="34" charset="-128"/>
              </a:rPr>
              <a:t>HAPPY NURSES DAY</a:t>
            </a:r>
          </a:p>
        </p:txBody>
      </p:sp>
      <p:sp>
        <p:nvSpPr>
          <p:cNvPr id="2076" name="TextBox 2075">
            <a:extLst>
              <a:ext uri="{FF2B5EF4-FFF2-40B4-BE49-F238E27FC236}">
                <a16:creationId xmlns:a16="http://schemas.microsoft.com/office/drawing/2014/main" id="{DCF2F9F7-9F9F-4B83-A4E0-D2683036AB10}"/>
              </a:ext>
            </a:extLst>
          </p:cNvPr>
          <p:cNvSpPr txBox="1"/>
          <p:nvPr/>
        </p:nvSpPr>
        <p:spPr>
          <a:xfrm>
            <a:off x="667568" y="4656582"/>
            <a:ext cx="7504880" cy="1846659"/>
          </a:xfrm>
          <a:prstGeom prst="rect">
            <a:avLst/>
          </a:prstGeom>
          <a:noFill/>
        </p:spPr>
        <p:txBody>
          <a:bodyPr wrap="square" rtlCol="0">
            <a:spAutoFit/>
          </a:bodyPr>
          <a:lstStyle/>
          <a:p>
            <a:r>
              <a:rPr lang="en-US" sz="66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FREE</a:t>
            </a:r>
          </a:p>
          <a:p>
            <a:r>
              <a:rPr lang="en-US" sz="4800" dirty="0">
                <a:solidFill>
                  <a:schemeClr val="bg1"/>
                </a:solidFill>
                <a:effectLst>
                  <a:outerShdw blurRad="38100" dist="38100" dir="2700000" algn="tl">
                    <a:srgbClr val="000000">
                      <a:alpha val="43137"/>
                    </a:srgbClr>
                  </a:outerShdw>
                </a:effectLst>
                <a:latin typeface="Arial Black" panose="020B0A04020102020204" pitchFamily="34" charset="0"/>
              </a:rPr>
              <a:t>PowerPoint Template</a:t>
            </a:r>
          </a:p>
        </p:txBody>
      </p:sp>
      <p:grpSp>
        <p:nvGrpSpPr>
          <p:cNvPr id="2176" name="Group 2175">
            <a:extLst>
              <a:ext uri="{FF2B5EF4-FFF2-40B4-BE49-F238E27FC236}">
                <a16:creationId xmlns:a16="http://schemas.microsoft.com/office/drawing/2014/main" id="{DCF021A8-0466-46C7-8E7B-6CBCBC757E0D}"/>
              </a:ext>
            </a:extLst>
          </p:cNvPr>
          <p:cNvGrpSpPr/>
          <p:nvPr/>
        </p:nvGrpSpPr>
        <p:grpSpPr>
          <a:xfrm>
            <a:off x="920216" y="4813149"/>
            <a:ext cx="794364" cy="766762"/>
            <a:chOff x="-1940956" y="-136478"/>
            <a:chExt cx="1233487" cy="1190626"/>
          </a:xfrm>
          <a:solidFill>
            <a:schemeClr val="bg1"/>
          </a:solidFill>
        </p:grpSpPr>
        <p:sp>
          <p:nvSpPr>
            <p:cNvPr id="2177" name="Rectangle 23">
              <a:extLst>
                <a:ext uri="{FF2B5EF4-FFF2-40B4-BE49-F238E27FC236}">
                  <a16:creationId xmlns:a16="http://schemas.microsoft.com/office/drawing/2014/main" id="{89A030A8-5E5B-4FCD-AA58-666C4C2D76BF}"/>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8" name="Rectangle 24">
              <a:extLst>
                <a:ext uri="{FF2B5EF4-FFF2-40B4-BE49-F238E27FC236}">
                  <a16:creationId xmlns:a16="http://schemas.microsoft.com/office/drawing/2014/main" id="{84D8F97E-9070-4ED8-833A-7556EEF23F83}"/>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9" name="Rectangle 25">
              <a:extLst>
                <a:ext uri="{FF2B5EF4-FFF2-40B4-BE49-F238E27FC236}">
                  <a16:creationId xmlns:a16="http://schemas.microsoft.com/office/drawing/2014/main" id="{25C15A40-3E72-4116-B5D3-CA2623274F42}"/>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0" name="Rectangle 26">
              <a:extLst>
                <a:ext uri="{FF2B5EF4-FFF2-40B4-BE49-F238E27FC236}">
                  <a16:creationId xmlns:a16="http://schemas.microsoft.com/office/drawing/2014/main" id="{39058AA8-CE42-40AD-8FC3-C3877A8EC06F}"/>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1" name="Rectangle 27">
              <a:extLst>
                <a:ext uri="{FF2B5EF4-FFF2-40B4-BE49-F238E27FC236}">
                  <a16:creationId xmlns:a16="http://schemas.microsoft.com/office/drawing/2014/main" id="{75E67AA1-C85D-4E5A-821F-BEA1A1B24219}"/>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2" name="Rectangle 28">
              <a:extLst>
                <a:ext uri="{FF2B5EF4-FFF2-40B4-BE49-F238E27FC236}">
                  <a16:creationId xmlns:a16="http://schemas.microsoft.com/office/drawing/2014/main" id="{2E1FAFAA-CFF7-4474-AFA4-7B1AB5526CFE}"/>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3" name="Rectangle 29">
              <a:extLst>
                <a:ext uri="{FF2B5EF4-FFF2-40B4-BE49-F238E27FC236}">
                  <a16:creationId xmlns:a16="http://schemas.microsoft.com/office/drawing/2014/main" id="{A3601BB8-D854-4F23-B236-6E15B2033D8D}"/>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4" name="Rectangle 30">
              <a:extLst>
                <a:ext uri="{FF2B5EF4-FFF2-40B4-BE49-F238E27FC236}">
                  <a16:creationId xmlns:a16="http://schemas.microsoft.com/office/drawing/2014/main" id="{D3AAF9EF-D82A-4762-940F-0114A8237708}"/>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5" name="Rectangle 31">
              <a:extLst>
                <a:ext uri="{FF2B5EF4-FFF2-40B4-BE49-F238E27FC236}">
                  <a16:creationId xmlns:a16="http://schemas.microsoft.com/office/drawing/2014/main" id="{035B3E85-CE2D-4FAA-95BE-611CF2C77334}"/>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6" name="Rectangle 32">
              <a:extLst>
                <a:ext uri="{FF2B5EF4-FFF2-40B4-BE49-F238E27FC236}">
                  <a16:creationId xmlns:a16="http://schemas.microsoft.com/office/drawing/2014/main" id="{6F9F9127-A6E8-49ED-9713-51BBB1BC83C1}"/>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7" name="Rectangle 33">
              <a:extLst>
                <a:ext uri="{FF2B5EF4-FFF2-40B4-BE49-F238E27FC236}">
                  <a16:creationId xmlns:a16="http://schemas.microsoft.com/office/drawing/2014/main" id="{69FF9858-FE9D-4352-A6D4-32321E2C5500}"/>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8" name="Rectangle 34">
              <a:extLst>
                <a:ext uri="{FF2B5EF4-FFF2-40B4-BE49-F238E27FC236}">
                  <a16:creationId xmlns:a16="http://schemas.microsoft.com/office/drawing/2014/main" id="{9BB62C68-3B61-4BF9-9ADA-0CF64ADE98F2}"/>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9" name="Rectangle 35">
              <a:extLst>
                <a:ext uri="{FF2B5EF4-FFF2-40B4-BE49-F238E27FC236}">
                  <a16:creationId xmlns:a16="http://schemas.microsoft.com/office/drawing/2014/main" id="{28B20ED8-0C21-4B17-B092-FCE39C129CB3}"/>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0" name="Rectangle 36">
              <a:extLst>
                <a:ext uri="{FF2B5EF4-FFF2-40B4-BE49-F238E27FC236}">
                  <a16:creationId xmlns:a16="http://schemas.microsoft.com/office/drawing/2014/main" id="{BE07D004-3B95-4639-9D62-662346425C0E}"/>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1" name="Rectangle 37">
              <a:extLst>
                <a:ext uri="{FF2B5EF4-FFF2-40B4-BE49-F238E27FC236}">
                  <a16:creationId xmlns:a16="http://schemas.microsoft.com/office/drawing/2014/main" id="{020CDFE4-A6A4-4357-B69D-9CD39549B657}"/>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2" name="Rectangle 38">
              <a:extLst>
                <a:ext uri="{FF2B5EF4-FFF2-40B4-BE49-F238E27FC236}">
                  <a16:creationId xmlns:a16="http://schemas.microsoft.com/office/drawing/2014/main" id="{991C12E7-8269-4E65-8698-8EC74FD82FF2}"/>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3" name="Rectangle 39">
              <a:extLst>
                <a:ext uri="{FF2B5EF4-FFF2-40B4-BE49-F238E27FC236}">
                  <a16:creationId xmlns:a16="http://schemas.microsoft.com/office/drawing/2014/main" id="{59BC6EA5-5CA6-4862-886D-3ECBD11BC578}"/>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4" name="Rectangle 40">
              <a:extLst>
                <a:ext uri="{FF2B5EF4-FFF2-40B4-BE49-F238E27FC236}">
                  <a16:creationId xmlns:a16="http://schemas.microsoft.com/office/drawing/2014/main" id="{EC5500A2-EFFD-414B-A06C-1B3B50B51A64}"/>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5" name="Rectangle 41">
              <a:extLst>
                <a:ext uri="{FF2B5EF4-FFF2-40B4-BE49-F238E27FC236}">
                  <a16:creationId xmlns:a16="http://schemas.microsoft.com/office/drawing/2014/main" id="{7F73FFD0-15A8-4A4E-AB54-451160174EAA}"/>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6" name="Rectangle 42">
              <a:extLst>
                <a:ext uri="{FF2B5EF4-FFF2-40B4-BE49-F238E27FC236}">
                  <a16:creationId xmlns:a16="http://schemas.microsoft.com/office/drawing/2014/main" id="{AE7E1F8D-EAD4-42E3-816E-84DFE5666792}"/>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7" name="Rectangle 43">
              <a:extLst>
                <a:ext uri="{FF2B5EF4-FFF2-40B4-BE49-F238E27FC236}">
                  <a16:creationId xmlns:a16="http://schemas.microsoft.com/office/drawing/2014/main" id="{C855438F-D68A-4FFA-A688-8136FF38A135}"/>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8" name="Rectangle 44">
              <a:extLst>
                <a:ext uri="{FF2B5EF4-FFF2-40B4-BE49-F238E27FC236}">
                  <a16:creationId xmlns:a16="http://schemas.microsoft.com/office/drawing/2014/main" id="{0EBFD2AC-053A-4381-8276-2943D18F6CEC}"/>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9" name="Rectangle 45">
              <a:extLst>
                <a:ext uri="{FF2B5EF4-FFF2-40B4-BE49-F238E27FC236}">
                  <a16:creationId xmlns:a16="http://schemas.microsoft.com/office/drawing/2014/main" id="{3EF60CD2-79B4-4E01-B42B-BCF13794E5A9}"/>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0" name="Rectangle 46">
              <a:extLst>
                <a:ext uri="{FF2B5EF4-FFF2-40B4-BE49-F238E27FC236}">
                  <a16:creationId xmlns:a16="http://schemas.microsoft.com/office/drawing/2014/main" id="{AF6A1E99-268E-4E2B-9433-F35B645198BC}"/>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1" name="Rectangle 47">
              <a:extLst>
                <a:ext uri="{FF2B5EF4-FFF2-40B4-BE49-F238E27FC236}">
                  <a16:creationId xmlns:a16="http://schemas.microsoft.com/office/drawing/2014/main" id="{38CDE229-0F0D-4485-A813-D7BCEB8810EC}"/>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02" name="Group 2201">
            <a:extLst>
              <a:ext uri="{FF2B5EF4-FFF2-40B4-BE49-F238E27FC236}">
                <a16:creationId xmlns:a16="http://schemas.microsoft.com/office/drawing/2014/main" id="{088000C4-15AB-4ABD-8F22-A012E563D6B2}"/>
              </a:ext>
            </a:extLst>
          </p:cNvPr>
          <p:cNvGrpSpPr/>
          <p:nvPr/>
        </p:nvGrpSpPr>
        <p:grpSpPr>
          <a:xfrm>
            <a:off x="10129530" y="2957560"/>
            <a:ext cx="794364" cy="766762"/>
            <a:chOff x="-1940956" y="-136478"/>
            <a:chExt cx="1233487" cy="1190626"/>
          </a:xfrm>
          <a:solidFill>
            <a:schemeClr val="bg1"/>
          </a:solidFill>
        </p:grpSpPr>
        <p:sp>
          <p:nvSpPr>
            <p:cNvPr id="2203" name="Rectangle 23">
              <a:extLst>
                <a:ext uri="{FF2B5EF4-FFF2-40B4-BE49-F238E27FC236}">
                  <a16:creationId xmlns:a16="http://schemas.microsoft.com/office/drawing/2014/main" id="{E960CACD-BC46-4430-8CB0-36881B16EEC3}"/>
                </a:ext>
              </a:extLst>
            </p:cNvPr>
            <p:cNvSpPr>
              <a:spLocks noChangeArrowheads="1"/>
            </p:cNvSpPr>
            <p:nvPr/>
          </p:nvSpPr>
          <p:spPr bwMode="auto">
            <a:xfrm>
              <a:off x="-19409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4" name="Rectangle 24">
              <a:extLst>
                <a:ext uri="{FF2B5EF4-FFF2-40B4-BE49-F238E27FC236}">
                  <a16:creationId xmlns:a16="http://schemas.microsoft.com/office/drawing/2014/main" id="{897A7A84-BC94-4630-ADEB-E04BC2535D5C}"/>
                </a:ext>
              </a:extLst>
            </p:cNvPr>
            <p:cNvSpPr>
              <a:spLocks noChangeArrowheads="1"/>
            </p:cNvSpPr>
            <p:nvPr/>
          </p:nvSpPr>
          <p:spPr bwMode="auto">
            <a:xfrm>
              <a:off x="-166790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5" name="Rectangle 25">
              <a:extLst>
                <a:ext uri="{FF2B5EF4-FFF2-40B4-BE49-F238E27FC236}">
                  <a16:creationId xmlns:a16="http://schemas.microsoft.com/office/drawing/2014/main" id="{D4A7BE60-375B-4CF3-9423-BCE87496CCC8}"/>
                </a:ext>
              </a:extLst>
            </p:cNvPr>
            <p:cNvSpPr>
              <a:spLocks noChangeArrowheads="1"/>
            </p:cNvSpPr>
            <p:nvPr/>
          </p:nvSpPr>
          <p:spPr bwMode="auto">
            <a:xfrm>
              <a:off x="-1367869"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6" name="Rectangle 26">
              <a:extLst>
                <a:ext uri="{FF2B5EF4-FFF2-40B4-BE49-F238E27FC236}">
                  <a16:creationId xmlns:a16="http://schemas.microsoft.com/office/drawing/2014/main" id="{6D36B89B-9A7E-46CF-8EDB-8065FEE71E7F}"/>
                </a:ext>
              </a:extLst>
            </p:cNvPr>
            <p:cNvSpPr>
              <a:spLocks noChangeArrowheads="1"/>
            </p:cNvSpPr>
            <p:nvPr/>
          </p:nvSpPr>
          <p:spPr bwMode="auto">
            <a:xfrm>
              <a:off x="-1094819" y="-136478"/>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7" name="Rectangle 27">
              <a:extLst>
                <a:ext uri="{FF2B5EF4-FFF2-40B4-BE49-F238E27FC236}">
                  <a16:creationId xmlns:a16="http://schemas.microsoft.com/office/drawing/2014/main" id="{036669B9-D566-4691-9E2D-4A3CC5F64B6B}"/>
                </a:ext>
              </a:extLst>
            </p:cNvPr>
            <p:cNvSpPr>
              <a:spLocks noChangeArrowheads="1"/>
            </p:cNvSpPr>
            <p:nvPr/>
          </p:nvSpPr>
          <p:spPr bwMode="auto">
            <a:xfrm>
              <a:off x="-836056" y="-136478"/>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8" name="Rectangle 28">
              <a:extLst>
                <a:ext uri="{FF2B5EF4-FFF2-40B4-BE49-F238E27FC236}">
                  <a16:creationId xmlns:a16="http://schemas.microsoft.com/office/drawing/2014/main" id="{5161AF14-8AD0-4109-9B15-02D752215D95}"/>
                </a:ext>
              </a:extLst>
            </p:cNvPr>
            <p:cNvSpPr>
              <a:spLocks noChangeArrowheads="1"/>
            </p:cNvSpPr>
            <p:nvPr/>
          </p:nvSpPr>
          <p:spPr bwMode="auto">
            <a:xfrm>
              <a:off x="-19409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9" name="Rectangle 29">
              <a:extLst>
                <a:ext uri="{FF2B5EF4-FFF2-40B4-BE49-F238E27FC236}">
                  <a16:creationId xmlns:a16="http://schemas.microsoft.com/office/drawing/2014/main" id="{5BF8F44A-E247-4545-9901-276B80BF2067}"/>
                </a:ext>
              </a:extLst>
            </p:cNvPr>
            <p:cNvSpPr>
              <a:spLocks noChangeArrowheads="1"/>
            </p:cNvSpPr>
            <p:nvPr/>
          </p:nvSpPr>
          <p:spPr bwMode="auto">
            <a:xfrm>
              <a:off x="-166790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0" name="Rectangle 30">
              <a:extLst>
                <a:ext uri="{FF2B5EF4-FFF2-40B4-BE49-F238E27FC236}">
                  <a16:creationId xmlns:a16="http://schemas.microsoft.com/office/drawing/2014/main" id="{42F3769A-73E1-42EF-952F-569E375B7FC5}"/>
                </a:ext>
              </a:extLst>
            </p:cNvPr>
            <p:cNvSpPr>
              <a:spLocks noChangeArrowheads="1"/>
            </p:cNvSpPr>
            <p:nvPr/>
          </p:nvSpPr>
          <p:spPr bwMode="auto">
            <a:xfrm>
              <a:off x="-1367869"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1" name="Rectangle 31">
              <a:extLst>
                <a:ext uri="{FF2B5EF4-FFF2-40B4-BE49-F238E27FC236}">
                  <a16:creationId xmlns:a16="http://schemas.microsoft.com/office/drawing/2014/main" id="{A2DCAF13-2091-425A-B1F0-1F5D4ABAA40E}"/>
                </a:ext>
              </a:extLst>
            </p:cNvPr>
            <p:cNvSpPr>
              <a:spLocks noChangeArrowheads="1"/>
            </p:cNvSpPr>
            <p:nvPr/>
          </p:nvSpPr>
          <p:spPr bwMode="auto">
            <a:xfrm>
              <a:off x="-1094819" y="131810"/>
              <a:ext cx="130175"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2" name="Rectangle 32">
              <a:extLst>
                <a:ext uri="{FF2B5EF4-FFF2-40B4-BE49-F238E27FC236}">
                  <a16:creationId xmlns:a16="http://schemas.microsoft.com/office/drawing/2014/main" id="{AB2A0D54-BE8E-456D-B234-98C0BA03FDA8}"/>
                </a:ext>
              </a:extLst>
            </p:cNvPr>
            <p:cNvSpPr>
              <a:spLocks noChangeArrowheads="1"/>
            </p:cNvSpPr>
            <p:nvPr/>
          </p:nvSpPr>
          <p:spPr bwMode="auto">
            <a:xfrm>
              <a:off x="-836056" y="131810"/>
              <a:ext cx="128587" cy="1301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3" name="Rectangle 33">
              <a:extLst>
                <a:ext uri="{FF2B5EF4-FFF2-40B4-BE49-F238E27FC236}">
                  <a16:creationId xmlns:a16="http://schemas.microsoft.com/office/drawing/2014/main" id="{6E585D98-7614-4237-AD40-5212954BF56D}"/>
                </a:ext>
              </a:extLst>
            </p:cNvPr>
            <p:cNvSpPr>
              <a:spLocks noChangeArrowheads="1"/>
            </p:cNvSpPr>
            <p:nvPr/>
          </p:nvSpPr>
          <p:spPr bwMode="auto">
            <a:xfrm>
              <a:off x="-19409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4" name="Rectangle 34">
              <a:extLst>
                <a:ext uri="{FF2B5EF4-FFF2-40B4-BE49-F238E27FC236}">
                  <a16:creationId xmlns:a16="http://schemas.microsoft.com/office/drawing/2014/main" id="{133998CA-C147-4FA8-8682-8DF2DEF9141B}"/>
                </a:ext>
              </a:extLst>
            </p:cNvPr>
            <p:cNvSpPr>
              <a:spLocks noChangeArrowheads="1"/>
            </p:cNvSpPr>
            <p:nvPr/>
          </p:nvSpPr>
          <p:spPr bwMode="auto">
            <a:xfrm>
              <a:off x="-166790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5" name="Rectangle 35">
              <a:extLst>
                <a:ext uri="{FF2B5EF4-FFF2-40B4-BE49-F238E27FC236}">
                  <a16:creationId xmlns:a16="http://schemas.microsoft.com/office/drawing/2014/main" id="{1CAF562C-7855-4A02-AE40-2C47D33E526F}"/>
                </a:ext>
              </a:extLst>
            </p:cNvPr>
            <p:cNvSpPr>
              <a:spLocks noChangeArrowheads="1"/>
            </p:cNvSpPr>
            <p:nvPr/>
          </p:nvSpPr>
          <p:spPr bwMode="auto">
            <a:xfrm>
              <a:off x="-1367869"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6" name="Rectangle 36">
              <a:extLst>
                <a:ext uri="{FF2B5EF4-FFF2-40B4-BE49-F238E27FC236}">
                  <a16:creationId xmlns:a16="http://schemas.microsoft.com/office/drawing/2014/main" id="{B3EDB95D-2971-4607-AC30-35C0D37B4F5B}"/>
                </a:ext>
              </a:extLst>
            </p:cNvPr>
            <p:cNvSpPr>
              <a:spLocks noChangeArrowheads="1"/>
            </p:cNvSpPr>
            <p:nvPr/>
          </p:nvSpPr>
          <p:spPr bwMode="auto">
            <a:xfrm>
              <a:off x="-1094819" y="401685"/>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7" name="Rectangle 37">
              <a:extLst>
                <a:ext uri="{FF2B5EF4-FFF2-40B4-BE49-F238E27FC236}">
                  <a16:creationId xmlns:a16="http://schemas.microsoft.com/office/drawing/2014/main" id="{5BDE88F5-8D33-4284-9808-D5F526089EC5}"/>
                </a:ext>
              </a:extLst>
            </p:cNvPr>
            <p:cNvSpPr>
              <a:spLocks noChangeArrowheads="1"/>
            </p:cNvSpPr>
            <p:nvPr/>
          </p:nvSpPr>
          <p:spPr bwMode="auto">
            <a:xfrm>
              <a:off x="-836056" y="401685"/>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8" name="Rectangle 38">
              <a:extLst>
                <a:ext uri="{FF2B5EF4-FFF2-40B4-BE49-F238E27FC236}">
                  <a16:creationId xmlns:a16="http://schemas.microsoft.com/office/drawing/2014/main" id="{6E019666-4891-41B1-8640-A1E52B2ED158}"/>
                </a:ext>
              </a:extLst>
            </p:cNvPr>
            <p:cNvSpPr>
              <a:spLocks noChangeArrowheads="1"/>
            </p:cNvSpPr>
            <p:nvPr/>
          </p:nvSpPr>
          <p:spPr bwMode="auto">
            <a:xfrm>
              <a:off x="-19409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9" name="Rectangle 39">
              <a:extLst>
                <a:ext uri="{FF2B5EF4-FFF2-40B4-BE49-F238E27FC236}">
                  <a16:creationId xmlns:a16="http://schemas.microsoft.com/office/drawing/2014/main" id="{BB1668AF-7958-4FB8-874E-8B53371E3F6A}"/>
                </a:ext>
              </a:extLst>
            </p:cNvPr>
            <p:cNvSpPr>
              <a:spLocks noChangeArrowheads="1"/>
            </p:cNvSpPr>
            <p:nvPr/>
          </p:nvSpPr>
          <p:spPr bwMode="auto">
            <a:xfrm>
              <a:off x="-166790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0" name="Rectangle 40">
              <a:extLst>
                <a:ext uri="{FF2B5EF4-FFF2-40B4-BE49-F238E27FC236}">
                  <a16:creationId xmlns:a16="http://schemas.microsoft.com/office/drawing/2014/main" id="{E1659D36-C9D8-480D-95F1-7C52D2147454}"/>
                </a:ext>
              </a:extLst>
            </p:cNvPr>
            <p:cNvSpPr>
              <a:spLocks noChangeArrowheads="1"/>
            </p:cNvSpPr>
            <p:nvPr/>
          </p:nvSpPr>
          <p:spPr bwMode="auto">
            <a:xfrm>
              <a:off x="-1367869"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1" name="Rectangle 41">
              <a:extLst>
                <a:ext uri="{FF2B5EF4-FFF2-40B4-BE49-F238E27FC236}">
                  <a16:creationId xmlns:a16="http://schemas.microsoft.com/office/drawing/2014/main" id="{100534E1-7006-4E20-9E68-B076BC2DC0C8}"/>
                </a:ext>
              </a:extLst>
            </p:cNvPr>
            <p:cNvSpPr>
              <a:spLocks noChangeArrowheads="1"/>
            </p:cNvSpPr>
            <p:nvPr/>
          </p:nvSpPr>
          <p:spPr bwMode="auto">
            <a:xfrm>
              <a:off x="-1094819" y="671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2" name="Rectangle 42">
              <a:extLst>
                <a:ext uri="{FF2B5EF4-FFF2-40B4-BE49-F238E27FC236}">
                  <a16:creationId xmlns:a16="http://schemas.microsoft.com/office/drawing/2014/main" id="{29232503-3303-42E4-A804-0D2C5D8CAA15}"/>
                </a:ext>
              </a:extLst>
            </p:cNvPr>
            <p:cNvSpPr>
              <a:spLocks noChangeArrowheads="1"/>
            </p:cNvSpPr>
            <p:nvPr/>
          </p:nvSpPr>
          <p:spPr bwMode="auto">
            <a:xfrm>
              <a:off x="-836056" y="671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3" name="Rectangle 43">
              <a:extLst>
                <a:ext uri="{FF2B5EF4-FFF2-40B4-BE49-F238E27FC236}">
                  <a16:creationId xmlns:a16="http://schemas.microsoft.com/office/drawing/2014/main" id="{34B40A27-827A-4774-BBAC-C87CE00F91C4}"/>
                </a:ext>
              </a:extLst>
            </p:cNvPr>
            <p:cNvSpPr>
              <a:spLocks noChangeArrowheads="1"/>
            </p:cNvSpPr>
            <p:nvPr/>
          </p:nvSpPr>
          <p:spPr bwMode="auto">
            <a:xfrm>
              <a:off x="-19409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4" name="Rectangle 44">
              <a:extLst>
                <a:ext uri="{FF2B5EF4-FFF2-40B4-BE49-F238E27FC236}">
                  <a16:creationId xmlns:a16="http://schemas.microsoft.com/office/drawing/2014/main" id="{0B06CE20-A4B5-4C83-BE3B-4E57F1EBCDB7}"/>
                </a:ext>
              </a:extLst>
            </p:cNvPr>
            <p:cNvSpPr>
              <a:spLocks noChangeArrowheads="1"/>
            </p:cNvSpPr>
            <p:nvPr/>
          </p:nvSpPr>
          <p:spPr bwMode="auto">
            <a:xfrm>
              <a:off x="-166790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5" name="Rectangle 45">
              <a:extLst>
                <a:ext uri="{FF2B5EF4-FFF2-40B4-BE49-F238E27FC236}">
                  <a16:creationId xmlns:a16="http://schemas.microsoft.com/office/drawing/2014/main" id="{5B1FD9D3-1ABD-4E12-B572-40F63AEFD687}"/>
                </a:ext>
              </a:extLst>
            </p:cNvPr>
            <p:cNvSpPr>
              <a:spLocks noChangeArrowheads="1"/>
            </p:cNvSpPr>
            <p:nvPr/>
          </p:nvSpPr>
          <p:spPr bwMode="auto">
            <a:xfrm>
              <a:off x="-1367869"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6" name="Rectangle 46">
              <a:extLst>
                <a:ext uri="{FF2B5EF4-FFF2-40B4-BE49-F238E27FC236}">
                  <a16:creationId xmlns:a16="http://schemas.microsoft.com/office/drawing/2014/main" id="{F0458284-7F5F-4F6E-BD36-BC83C3368A7F}"/>
                </a:ext>
              </a:extLst>
            </p:cNvPr>
            <p:cNvSpPr>
              <a:spLocks noChangeArrowheads="1"/>
            </p:cNvSpPr>
            <p:nvPr/>
          </p:nvSpPr>
          <p:spPr bwMode="auto">
            <a:xfrm>
              <a:off x="-1094819" y="925560"/>
              <a:ext cx="130175"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7" name="Rectangle 47">
              <a:extLst>
                <a:ext uri="{FF2B5EF4-FFF2-40B4-BE49-F238E27FC236}">
                  <a16:creationId xmlns:a16="http://schemas.microsoft.com/office/drawing/2014/main" id="{E90559F7-0259-4571-BA08-E8127CA57DBC}"/>
                </a:ext>
              </a:extLst>
            </p:cNvPr>
            <p:cNvSpPr>
              <a:spLocks noChangeArrowheads="1"/>
            </p:cNvSpPr>
            <p:nvPr/>
          </p:nvSpPr>
          <p:spPr bwMode="auto">
            <a:xfrm>
              <a:off x="-836056" y="925560"/>
              <a:ext cx="128587" cy="1285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228" name="Freeform 169">
            <a:extLst>
              <a:ext uri="{FF2B5EF4-FFF2-40B4-BE49-F238E27FC236}">
                <a16:creationId xmlns:a16="http://schemas.microsoft.com/office/drawing/2014/main" id="{0CDE53EB-F4DF-4825-9BD2-628762F753ED}"/>
              </a:ext>
            </a:extLst>
          </p:cNvPr>
          <p:cNvSpPr>
            <a:spLocks noChangeArrowheads="1"/>
          </p:cNvSpPr>
          <p:nvPr/>
        </p:nvSpPr>
        <p:spPr bwMode="auto">
          <a:xfrm>
            <a:off x="241848" y="123151"/>
            <a:ext cx="1874044" cy="1151732"/>
          </a:xfrm>
          <a:custGeom>
            <a:avLst/>
            <a:gdLst>
              <a:gd name="T0" fmla="*/ 1426777 w 4915"/>
              <a:gd name="T1" fmla="*/ 2304073 h 3026"/>
              <a:gd name="T2" fmla="*/ 1426777 w 4915"/>
              <a:gd name="T3" fmla="*/ 2304073 h 3026"/>
              <a:gd name="T4" fmla="*/ 1426777 w 4915"/>
              <a:gd name="T5" fmla="*/ 2304073 h 3026"/>
              <a:gd name="T6" fmla="*/ 1386361 w 4915"/>
              <a:gd name="T7" fmla="*/ 2262943 h 3026"/>
              <a:gd name="T8" fmla="*/ 1297902 w 4915"/>
              <a:gd name="T9" fmla="*/ 561356 h 3026"/>
              <a:gd name="T10" fmla="*/ 1210969 w 4915"/>
              <a:gd name="T11" fmla="*/ 1351977 h 3026"/>
              <a:gd name="T12" fmla="*/ 1169790 w 4915"/>
              <a:gd name="T13" fmla="*/ 1385491 h 3026"/>
              <a:gd name="T14" fmla="*/ 39654 w 4915"/>
              <a:gd name="T15" fmla="*/ 1385491 h 3026"/>
              <a:gd name="T16" fmla="*/ 0 w 4915"/>
              <a:gd name="T17" fmla="*/ 1344360 h 3026"/>
              <a:gd name="T18" fmla="*/ 39654 w 4915"/>
              <a:gd name="T19" fmla="*/ 1303991 h 3026"/>
              <a:gd name="T20" fmla="*/ 1135474 w 4915"/>
              <a:gd name="T21" fmla="*/ 1303991 h 3026"/>
              <a:gd name="T22" fmla="*/ 1271212 w 4915"/>
              <a:gd name="T23" fmla="*/ 33514 h 3026"/>
              <a:gd name="T24" fmla="*/ 1318492 w 4915"/>
              <a:gd name="T25" fmla="*/ 0 h 3026"/>
              <a:gd name="T26" fmla="*/ 1358146 w 4915"/>
              <a:gd name="T27" fmla="*/ 41131 h 3026"/>
              <a:gd name="T28" fmla="*/ 1446604 w 4915"/>
              <a:gd name="T29" fmla="*/ 1831072 h 3026"/>
              <a:gd name="T30" fmla="*/ 1562516 w 4915"/>
              <a:gd name="T31" fmla="*/ 1046544 h 3026"/>
              <a:gd name="T32" fmla="*/ 1602170 w 4915"/>
              <a:gd name="T33" fmla="*/ 1013792 h 3026"/>
              <a:gd name="T34" fmla="*/ 1643349 w 4915"/>
              <a:gd name="T35" fmla="*/ 1046544 h 3026"/>
              <a:gd name="T36" fmla="*/ 1750872 w 4915"/>
              <a:gd name="T37" fmla="*/ 1486032 h 3026"/>
              <a:gd name="T38" fmla="*/ 1859920 w 4915"/>
              <a:gd name="T39" fmla="*/ 439488 h 3026"/>
              <a:gd name="T40" fmla="*/ 1899574 w 4915"/>
              <a:gd name="T41" fmla="*/ 398357 h 3026"/>
              <a:gd name="T42" fmla="*/ 1947616 w 4915"/>
              <a:gd name="T43" fmla="*/ 439488 h 3026"/>
              <a:gd name="T44" fmla="*/ 2096318 w 4915"/>
              <a:gd name="T45" fmla="*/ 1438808 h 3026"/>
              <a:gd name="T46" fmla="*/ 2245020 w 4915"/>
              <a:gd name="T47" fmla="*/ 871359 h 3026"/>
              <a:gd name="T48" fmla="*/ 2292300 w 4915"/>
              <a:gd name="T49" fmla="*/ 844700 h 3026"/>
              <a:gd name="T50" fmla="*/ 2325853 w 4915"/>
              <a:gd name="T51" fmla="*/ 878975 h 3026"/>
              <a:gd name="T52" fmla="*/ 2373133 w 4915"/>
              <a:gd name="T53" fmla="*/ 1412149 h 3026"/>
              <a:gd name="T54" fmla="*/ 2455491 w 4915"/>
              <a:gd name="T55" fmla="*/ 715977 h 3026"/>
              <a:gd name="T56" fmla="*/ 2488281 w 4915"/>
              <a:gd name="T57" fmla="*/ 675608 h 3026"/>
              <a:gd name="T58" fmla="*/ 2536324 w 4915"/>
              <a:gd name="T59" fmla="*/ 709883 h 3026"/>
              <a:gd name="T60" fmla="*/ 2657573 w 4915"/>
              <a:gd name="T61" fmla="*/ 1344360 h 3026"/>
              <a:gd name="T62" fmla="*/ 3699250 w 4915"/>
              <a:gd name="T63" fmla="*/ 1344360 h 3026"/>
              <a:gd name="T64" fmla="*/ 3747292 w 4915"/>
              <a:gd name="T65" fmla="*/ 1385491 h 3026"/>
              <a:gd name="T66" fmla="*/ 3699250 w 4915"/>
              <a:gd name="T67" fmla="*/ 1425860 h 3026"/>
              <a:gd name="T68" fmla="*/ 2623257 w 4915"/>
              <a:gd name="T69" fmla="*/ 1425860 h 3026"/>
              <a:gd name="T70" fmla="*/ 2583603 w 4915"/>
              <a:gd name="T71" fmla="*/ 1391584 h 3026"/>
              <a:gd name="T72" fmla="*/ 2501245 w 4915"/>
              <a:gd name="T73" fmla="*/ 993227 h 3026"/>
              <a:gd name="T74" fmla="*/ 2414312 w 4915"/>
              <a:gd name="T75" fmla="*/ 1837165 h 3026"/>
              <a:gd name="T76" fmla="*/ 2367032 w 4915"/>
              <a:gd name="T77" fmla="*/ 1878296 h 3026"/>
              <a:gd name="T78" fmla="*/ 2367032 w 4915"/>
              <a:gd name="T79" fmla="*/ 1878296 h 3026"/>
              <a:gd name="T80" fmla="*/ 2325853 w 4915"/>
              <a:gd name="T81" fmla="*/ 1837165 h 3026"/>
              <a:gd name="T82" fmla="*/ 2265610 w 4915"/>
              <a:gd name="T83" fmla="*/ 1128806 h 3026"/>
              <a:gd name="T84" fmla="*/ 2130634 w 4915"/>
              <a:gd name="T85" fmla="*/ 1655124 h 3026"/>
              <a:gd name="T86" fmla="*/ 2083354 w 4915"/>
              <a:gd name="T87" fmla="*/ 1688638 h 3026"/>
              <a:gd name="T88" fmla="*/ 2042175 w 4915"/>
              <a:gd name="T89" fmla="*/ 1648269 h 3026"/>
              <a:gd name="T90" fmla="*/ 1914063 w 4915"/>
              <a:gd name="T91" fmla="*/ 770056 h 3026"/>
              <a:gd name="T92" fmla="*/ 1812640 w 4915"/>
              <a:gd name="T93" fmla="*/ 1729769 h 3026"/>
              <a:gd name="T94" fmla="*/ 1771461 w 4915"/>
              <a:gd name="T95" fmla="*/ 1770899 h 3026"/>
              <a:gd name="T96" fmla="*/ 1730282 w 4915"/>
              <a:gd name="T97" fmla="*/ 1736624 h 3026"/>
              <a:gd name="T98" fmla="*/ 1615896 w 4915"/>
              <a:gd name="T99" fmla="*/ 1269716 h 3026"/>
              <a:gd name="T100" fmla="*/ 1467194 w 4915"/>
              <a:gd name="T101" fmla="*/ 2262943 h 3026"/>
              <a:gd name="T102" fmla="*/ 1426777 w 4915"/>
              <a:gd name="T103" fmla="*/ 2304073 h 302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4915" h="3026">
                <a:moveTo>
                  <a:pt x="1871" y="3025"/>
                </a:moveTo>
                <a:lnTo>
                  <a:pt x="1871" y="3025"/>
                </a:lnTo>
                <a:cubicBezTo>
                  <a:pt x="1835" y="3016"/>
                  <a:pt x="1818" y="2998"/>
                  <a:pt x="1818" y="2971"/>
                </a:cubicBezTo>
                <a:cubicBezTo>
                  <a:pt x="1702" y="737"/>
                  <a:pt x="1702" y="737"/>
                  <a:pt x="1702" y="737"/>
                </a:cubicBezTo>
                <a:cubicBezTo>
                  <a:pt x="1588" y="1775"/>
                  <a:pt x="1588" y="1775"/>
                  <a:pt x="1588" y="1775"/>
                </a:cubicBezTo>
                <a:cubicBezTo>
                  <a:pt x="1588" y="1800"/>
                  <a:pt x="1561" y="1819"/>
                  <a:pt x="1534" y="1819"/>
                </a:cubicBezTo>
                <a:cubicBezTo>
                  <a:pt x="52" y="1819"/>
                  <a:pt x="52" y="1819"/>
                  <a:pt x="52" y="1819"/>
                </a:cubicBezTo>
                <a:cubicBezTo>
                  <a:pt x="27" y="1819"/>
                  <a:pt x="0" y="1792"/>
                  <a:pt x="0" y="1765"/>
                </a:cubicBezTo>
                <a:cubicBezTo>
                  <a:pt x="0" y="1729"/>
                  <a:pt x="27" y="1712"/>
                  <a:pt x="52" y="1712"/>
                </a:cubicBezTo>
                <a:cubicBezTo>
                  <a:pt x="1489" y="1712"/>
                  <a:pt x="1489" y="1712"/>
                  <a:pt x="1489" y="1712"/>
                </a:cubicBezTo>
                <a:cubicBezTo>
                  <a:pt x="1667" y="44"/>
                  <a:pt x="1667" y="44"/>
                  <a:pt x="1667" y="44"/>
                </a:cubicBezTo>
                <a:cubicBezTo>
                  <a:pt x="1675" y="18"/>
                  <a:pt x="1694" y="0"/>
                  <a:pt x="1729" y="0"/>
                </a:cubicBezTo>
                <a:cubicBezTo>
                  <a:pt x="1756" y="0"/>
                  <a:pt x="1773" y="27"/>
                  <a:pt x="1781" y="54"/>
                </a:cubicBezTo>
                <a:cubicBezTo>
                  <a:pt x="1897" y="2404"/>
                  <a:pt x="1897" y="2404"/>
                  <a:pt x="1897" y="2404"/>
                </a:cubicBezTo>
                <a:cubicBezTo>
                  <a:pt x="2049" y="1374"/>
                  <a:pt x="2049" y="1374"/>
                  <a:pt x="2049" y="1374"/>
                </a:cubicBezTo>
                <a:cubicBezTo>
                  <a:pt x="2049" y="1358"/>
                  <a:pt x="2074" y="1331"/>
                  <a:pt x="2101" y="1331"/>
                </a:cubicBezTo>
                <a:cubicBezTo>
                  <a:pt x="2128" y="1331"/>
                  <a:pt x="2146" y="1348"/>
                  <a:pt x="2155" y="1374"/>
                </a:cubicBezTo>
                <a:cubicBezTo>
                  <a:pt x="2296" y="1951"/>
                  <a:pt x="2296" y="1951"/>
                  <a:pt x="2296" y="1951"/>
                </a:cubicBezTo>
                <a:cubicBezTo>
                  <a:pt x="2439" y="577"/>
                  <a:pt x="2439" y="577"/>
                  <a:pt x="2439" y="577"/>
                </a:cubicBezTo>
                <a:cubicBezTo>
                  <a:pt x="2447" y="550"/>
                  <a:pt x="2464" y="523"/>
                  <a:pt x="2491" y="523"/>
                </a:cubicBezTo>
                <a:cubicBezTo>
                  <a:pt x="2518" y="523"/>
                  <a:pt x="2545" y="550"/>
                  <a:pt x="2554" y="577"/>
                </a:cubicBezTo>
                <a:cubicBezTo>
                  <a:pt x="2749" y="1889"/>
                  <a:pt x="2749" y="1889"/>
                  <a:pt x="2749" y="1889"/>
                </a:cubicBezTo>
                <a:cubicBezTo>
                  <a:pt x="2944" y="1144"/>
                  <a:pt x="2944" y="1144"/>
                  <a:pt x="2944" y="1144"/>
                </a:cubicBezTo>
                <a:cubicBezTo>
                  <a:pt x="2952" y="1127"/>
                  <a:pt x="2979" y="1109"/>
                  <a:pt x="3006" y="1109"/>
                </a:cubicBezTo>
                <a:cubicBezTo>
                  <a:pt x="3033" y="1109"/>
                  <a:pt x="3050" y="1127"/>
                  <a:pt x="3050" y="1154"/>
                </a:cubicBezTo>
                <a:cubicBezTo>
                  <a:pt x="3112" y="1854"/>
                  <a:pt x="3112" y="1854"/>
                  <a:pt x="3112" y="1854"/>
                </a:cubicBezTo>
                <a:cubicBezTo>
                  <a:pt x="3220" y="940"/>
                  <a:pt x="3220" y="940"/>
                  <a:pt x="3220" y="940"/>
                </a:cubicBezTo>
                <a:cubicBezTo>
                  <a:pt x="3220" y="913"/>
                  <a:pt x="3237" y="887"/>
                  <a:pt x="3263" y="887"/>
                </a:cubicBezTo>
                <a:cubicBezTo>
                  <a:pt x="3299" y="887"/>
                  <a:pt x="3317" y="905"/>
                  <a:pt x="3326" y="932"/>
                </a:cubicBezTo>
                <a:cubicBezTo>
                  <a:pt x="3485" y="1765"/>
                  <a:pt x="3485" y="1765"/>
                  <a:pt x="3485" y="1765"/>
                </a:cubicBezTo>
                <a:cubicBezTo>
                  <a:pt x="4851" y="1765"/>
                  <a:pt x="4851" y="1765"/>
                  <a:pt x="4851" y="1765"/>
                </a:cubicBezTo>
                <a:cubicBezTo>
                  <a:pt x="4887" y="1765"/>
                  <a:pt x="4914" y="1783"/>
                  <a:pt x="4914" y="1819"/>
                </a:cubicBezTo>
                <a:cubicBezTo>
                  <a:pt x="4914" y="1845"/>
                  <a:pt x="4887" y="1872"/>
                  <a:pt x="4851" y="1872"/>
                </a:cubicBezTo>
                <a:cubicBezTo>
                  <a:pt x="3440" y="1872"/>
                  <a:pt x="3440" y="1872"/>
                  <a:pt x="3440" y="1872"/>
                </a:cubicBezTo>
                <a:cubicBezTo>
                  <a:pt x="3415" y="1872"/>
                  <a:pt x="3396" y="1854"/>
                  <a:pt x="3388" y="1827"/>
                </a:cubicBezTo>
                <a:cubicBezTo>
                  <a:pt x="3280" y="1304"/>
                  <a:pt x="3280" y="1304"/>
                  <a:pt x="3280" y="1304"/>
                </a:cubicBezTo>
                <a:cubicBezTo>
                  <a:pt x="3166" y="2412"/>
                  <a:pt x="3166" y="2412"/>
                  <a:pt x="3166" y="2412"/>
                </a:cubicBezTo>
                <a:cubicBezTo>
                  <a:pt x="3157" y="2448"/>
                  <a:pt x="3139" y="2466"/>
                  <a:pt x="3104" y="2466"/>
                </a:cubicBezTo>
                <a:cubicBezTo>
                  <a:pt x="3077" y="2466"/>
                  <a:pt x="3060" y="2439"/>
                  <a:pt x="3050" y="2412"/>
                </a:cubicBezTo>
                <a:cubicBezTo>
                  <a:pt x="2971" y="1482"/>
                  <a:pt x="2971" y="1482"/>
                  <a:pt x="2971" y="1482"/>
                </a:cubicBezTo>
                <a:cubicBezTo>
                  <a:pt x="2794" y="2173"/>
                  <a:pt x="2794" y="2173"/>
                  <a:pt x="2794" y="2173"/>
                </a:cubicBezTo>
                <a:cubicBezTo>
                  <a:pt x="2784" y="2200"/>
                  <a:pt x="2759" y="2217"/>
                  <a:pt x="2732" y="2217"/>
                </a:cubicBezTo>
                <a:cubicBezTo>
                  <a:pt x="2705" y="2217"/>
                  <a:pt x="2686" y="2190"/>
                  <a:pt x="2678" y="2164"/>
                </a:cubicBezTo>
                <a:cubicBezTo>
                  <a:pt x="2510" y="1011"/>
                  <a:pt x="2510" y="1011"/>
                  <a:pt x="2510" y="1011"/>
                </a:cubicBezTo>
                <a:cubicBezTo>
                  <a:pt x="2377" y="2271"/>
                  <a:pt x="2377" y="2271"/>
                  <a:pt x="2377" y="2271"/>
                </a:cubicBezTo>
                <a:cubicBezTo>
                  <a:pt x="2377" y="2298"/>
                  <a:pt x="2350" y="2325"/>
                  <a:pt x="2323" y="2325"/>
                </a:cubicBezTo>
                <a:cubicBezTo>
                  <a:pt x="2296" y="2325"/>
                  <a:pt x="2279" y="2306"/>
                  <a:pt x="2269" y="2280"/>
                </a:cubicBezTo>
                <a:cubicBezTo>
                  <a:pt x="2119" y="1667"/>
                  <a:pt x="2119" y="1667"/>
                  <a:pt x="2119" y="1667"/>
                </a:cubicBezTo>
                <a:cubicBezTo>
                  <a:pt x="1924" y="2971"/>
                  <a:pt x="1924" y="2971"/>
                  <a:pt x="1924" y="2971"/>
                </a:cubicBezTo>
                <a:cubicBezTo>
                  <a:pt x="1924" y="2998"/>
                  <a:pt x="1897" y="3025"/>
                  <a:pt x="1871" y="3025"/>
                </a:cubicBezTo>
              </a:path>
            </a:pathLst>
          </a:custGeom>
          <a:solidFill>
            <a:schemeClr val="bg1"/>
          </a:solidFill>
          <a:ln>
            <a:noFill/>
          </a:ln>
        </p:spPr>
        <p:txBody>
          <a:bodyPr wrap="none" anchor="ctr"/>
          <a:lstStyle/>
          <a:p>
            <a:endParaRPr lang="es-MX" sz="900"/>
          </a:p>
        </p:txBody>
      </p:sp>
      <p:sp>
        <p:nvSpPr>
          <p:cNvPr id="2229" name="Freeform 169">
            <a:extLst>
              <a:ext uri="{FF2B5EF4-FFF2-40B4-BE49-F238E27FC236}">
                <a16:creationId xmlns:a16="http://schemas.microsoft.com/office/drawing/2014/main" id="{59058AEE-34F9-49A1-867A-417EF96F8C9C}"/>
              </a:ext>
            </a:extLst>
          </p:cNvPr>
          <p:cNvSpPr>
            <a:spLocks noChangeArrowheads="1"/>
          </p:cNvSpPr>
          <p:nvPr/>
        </p:nvSpPr>
        <p:spPr bwMode="auto">
          <a:xfrm>
            <a:off x="10091923" y="699017"/>
            <a:ext cx="1874044" cy="1151732"/>
          </a:xfrm>
          <a:custGeom>
            <a:avLst/>
            <a:gdLst>
              <a:gd name="T0" fmla="*/ 1426777 w 4915"/>
              <a:gd name="T1" fmla="*/ 2304073 h 3026"/>
              <a:gd name="T2" fmla="*/ 1426777 w 4915"/>
              <a:gd name="T3" fmla="*/ 2304073 h 3026"/>
              <a:gd name="T4" fmla="*/ 1426777 w 4915"/>
              <a:gd name="T5" fmla="*/ 2304073 h 3026"/>
              <a:gd name="T6" fmla="*/ 1386361 w 4915"/>
              <a:gd name="T7" fmla="*/ 2262943 h 3026"/>
              <a:gd name="T8" fmla="*/ 1297902 w 4915"/>
              <a:gd name="T9" fmla="*/ 561356 h 3026"/>
              <a:gd name="T10" fmla="*/ 1210969 w 4915"/>
              <a:gd name="T11" fmla="*/ 1351977 h 3026"/>
              <a:gd name="T12" fmla="*/ 1169790 w 4915"/>
              <a:gd name="T13" fmla="*/ 1385491 h 3026"/>
              <a:gd name="T14" fmla="*/ 39654 w 4915"/>
              <a:gd name="T15" fmla="*/ 1385491 h 3026"/>
              <a:gd name="T16" fmla="*/ 0 w 4915"/>
              <a:gd name="T17" fmla="*/ 1344360 h 3026"/>
              <a:gd name="T18" fmla="*/ 39654 w 4915"/>
              <a:gd name="T19" fmla="*/ 1303991 h 3026"/>
              <a:gd name="T20" fmla="*/ 1135474 w 4915"/>
              <a:gd name="T21" fmla="*/ 1303991 h 3026"/>
              <a:gd name="T22" fmla="*/ 1271212 w 4915"/>
              <a:gd name="T23" fmla="*/ 33514 h 3026"/>
              <a:gd name="T24" fmla="*/ 1318492 w 4915"/>
              <a:gd name="T25" fmla="*/ 0 h 3026"/>
              <a:gd name="T26" fmla="*/ 1358146 w 4915"/>
              <a:gd name="T27" fmla="*/ 41131 h 3026"/>
              <a:gd name="T28" fmla="*/ 1446604 w 4915"/>
              <a:gd name="T29" fmla="*/ 1831072 h 3026"/>
              <a:gd name="T30" fmla="*/ 1562516 w 4915"/>
              <a:gd name="T31" fmla="*/ 1046544 h 3026"/>
              <a:gd name="T32" fmla="*/ 1602170 w 4915"/>
              <a:gd name="T33" fmla="*/ 1013792 h 3026"/>
              <a:gd name="T34" fmla="*/ 1643349 w 4915"/>
              <a:gd name="T35" fmla="*/ 1046544 h 3026"/>
              <a:gd name="T36" fmla="*/ 1750872 w 4915"/>
              <a:gd name="T37" fmla="*/ 1486032 h 3026"/>
              <a:gd name="T38" fmla="*/ 1859920 w 4915"/>
              <a:gd name="T39" fmla="*/ 439488 h 3026"/>
              <a:gd name="T40" fmla="*/ 1899574 w 4915"/>
              <a:gd name="T41" fmla="*/ 398357 h 3026"/>
              <a:gd name="T42" fmla="*/ 1947616 w 4915"/>
              <a:gd name="T43" fmla="*/ 439488 h 3026"/>
              <a:gd name="T44" fmla="*/ 2096318 w 4915"/>
              <a:gd name="T45" fmla="*/ 1438808 h 3026"/>
              <a:gd name="T46" fmla="*/ 2245020 w 4915"/>
              <a:gd name="T47" fmla="*/ 871359 h 3026"/>
              <a:gd name="T48" fmla="*/ 2292300 w 4915"/>
              <a:gd name="T49" fmla="*/ 844700 h 3026"/>
              <a:gd name="T50" fmla="*/ 2325853 w 4915"/>
              <a:gd name="T51" fmla="*/ 878975 h 3026"/>
              <a:gd name="T52" fmla="*/ 2373133 w 4915"/>
              <a:gd name="T53" fmla="*/ 1412149 h 3026"/>
              <a:gd name="T54" fmla="*/ 2455491 w 4915"/>
              <a:gd name="T55" fmla="*/ 715977 h 3026"/>
              <a:gd name="T56" fmla="*/ 2488281 w 4915"/>
              <a:gd name="T57" fmla="*/ 675608 h 3026"/>
              <a:gd name="T58" fmla="*/ 2536324 w 4915"/>
              <a:gd name="T59" fmla="*/ 709883 h 3026"/>
              <a:gd name="T60" fmla="*/ 2657573 w 4915"/>
              <a:gd name="T61" fmla="*/ 1344360 h 3026"/>
              <a:gd name="T62" fmla="*/ 3699250 w 4915"/>
              <a:gd name="T63" fmla="*/ 1344360 h 3026"/>
              <a:gd name="T64" fmla="*/ 3747292 w 4915"/>
              <a:gd name="T65" fmla="*/ 1385491 h 3026"/>
              <a:gd name="T66" fmla="*/ 3699250 w 4915"/>
              <a:gd name="T67" fmla="*/ 1425860 h 3026"/>
              <a:gd name="T68" fmla="*/ 2623257 w 4915"/>
              <a:gd name="T69" fmla="*/ 1425860 h 3026"/>
              <a:gd name="T70" fmla="*/ 2583603 w 4915"/>
              <a:gd name="T71" fmla="*/ 1391584 h 3026"/>
              <a:gd name="T72" fmla="*/ 2501245 w 4915"/>
              <a:gd name="T73" fmla="*/ 993227 h 3026"/>
              <a:gd name="T74" fmla="*/ 2414312 w 4915"/>
              <a:gd name="T75" fmla="*/ 1837165 h 3026"/>
              <a:gd name="T76" fmla="*/ 2367032 w 4915"/>
              <a:gd name="T77" fmla="*/ 1878296 h 3026"/>
              <a:gd name="T78" fmla="*/ 2367032 w 4915"/>
              <a:gd name="T79" fmla="*/ 1878296 h 3026"/>
              <a:gd name="T80" fmla="*/ 2325853 w 4915"/>
              <a:gd name="T81" fmla="*/ 1837165 h 3026"/>
              <a:gd name="T82" fmla="*/ 2265610 w 4915"/>
              <a:gd name="T83" fmla="*/ 1128806 h 3026"/>
              <a:gd name="T84" fmla="*/ 2130634 w 4915"/>
              <a:gd name="T85" fmla="*/ 1655124 h 3026"/>
              <a:gd name="T86" fmla="*/ 2083354 w 4915"/>
              <a:gd name="T87" fmla="*/ 1688638 h 3026"/>
              <a:gd name="T88" fmla="*/ 2042175 w 4915"/>
              <a:gd name="T89" fmla="*/ 1648269 h 3026"/>
              <a:gd name="T90" fmla="*/ 1914063 w 4915"/>
              <a:gd name="T91" fmla="*/ 770056 h 3026"/>
              <a:gd name="T92" fmla="*/ 1812640 w 4915"/>
              <a:gd name="T93" fmla="*/ 1729769 h 3026"/>
              <a:gd name="T94" fmla="*/ 1771461 w 4915"/>
              <a:gd name="T95" fmla="*/ 1770899 h 3026"/>
              <a:gd name="T96" fmla="*/ 1730282 w 4915"/>
              <a:gd name="T97" fmla="*/ 1736624 h 3026"/>
              <a:gd name="T98" fmla="*/ 1615896 w 4915"/>
              <a:gd name="T99" fmla="*/ 1269716 h 3026"/>
              <a:gd name="T100" fmla="*/ 1467194 w 4915"/>
              <a:gd name="T101" fmla="*/ 2262943 h 3026"/>
              <a:gd name="T102" fmla="*/ 1426777 w 4915"/>
              <a:gd name="T103" fmla="*/ 2304073 h 302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4915" h="3026">
                <a:moveTo>
                  <a:pt x="1871" y="3025"/>
                </a:moveTo>
                <a:lnTo>
                  <a:pt x="1871" y="3025"/>
                </a:lnTo>
                <a:cubicBezTo>
                  <a:pt x="1835" y="3016"/>
                  <a:pt x="1818" y="2998"/>
                  <a:pt x="1818" y="2971"/>
                </a:cubicBezTo>
                <a:cubicBezTo>
                  <a:pt x="1702" y="737"/>
                  <a:pt x="1702" y="737"/>
                  <a:pt x="1702" y="737"/>
                </a:cubicBezTo>
                <a:cubicBezTo>
                  <a:pt x="1588" y="1775"/>
                  <a:pt x="1588" y="1775"/>
                  <a:pt x="1588" y="1775"/>
                </a:cubicBezTo>
                <a:cubicBezTo>
                  <a:pt x="1588" y="1800"/>
                  <a:pt x="1561" y="1819"/>
                  <a:pt x="1534" y="1819"/>
                </a:cubicBezTo>
                <a:cubicBezTo>
                  <a:pt x="52" y="1819"/>
                  <a:pt x="52" y="1819"/>
                  <a:pt x="52" y="1819"/>
                </a:cubicBezTo>
                <a:cubicBezTo>
                  <a:pt x="27" y="1819"/>
                  <a:pt x="0" y="1792"/>
                  <a:pt x="0" y="1765"/>
                </a:cubicBezTo>
                <a:cubicBezTo>
                  <a:pt x="0" y="1729"/>
                  <a:pt x="27" y="1712"/>
                  <a:pt x="52" y="1712"/>
                </a:cubicBezTo>
                <a:cubicBezTo>
                  <a:pt x="1489" y="1712"/>
                  <a:pt x="1489" y="1712"/>
                  <a:pt x="1489" y="1712"/>
                </a:cubicBezTo>
                <a:cubicBezTo>
                  <a:pt x="1667" y="44"/>
                  <a:pt x="1667" y="44"/>
                  <a:pt x="1667" y="44"/>
                </a:cubicBezTo>
                <a:cubicBezTo>
                  <a:pt x="1675" y="18"/>
                  <a:pt x="1694" y="0"/>
                  <a:pt x="1729" y="0"/>
                </a:cubicBezTo>
                <a:cubicBezTo>
                  <a:pt x="1756" y="0"/>
                  <a:pt x="1773" y="27"/>
                  <a:pt x="1781" y="54"/>
                </a:cubicBezTo>
                <a:cubicBezTo>
                  <a:pt x="1897" y="2404"/>
                  <a:pt x="1897" y="2404"/>
                  <a:pt x="1897" y="2404"/>
                </a:cubicBezTo>
                <a:cubicBezTo>
                  <a:pt x="2049" y="1374"/>
                  <a:pt x="2049" y="1374"/>
                  <a:pt x="2049" y="1374"/>
                </a:cubicBezTo>
                <a:cubicBezTo>
                  <a:pt x="2049" y="1358"/>
                  <a:pt x="2074" y="1331"/>
                  <a:pt x="2101" y="1331"/>
                </a:cubicBezTo>
                <a:cubicBezTo>
                  <a:pt x="2128" y="1331"/>
                  <a:pt x="2146" y="1348"/>
                  <a:pt x="2155" y="1374"/>
                </a:cubicBezTo>
                <a:cubicBezTo>
                  <a:pt x="2296" y="1951"/>
                  <a:pt x="2296" y="1951"/>
                  <a:pt x="2296" y="1951"/>
                </a:cubicBezTo>
                <a:cubicBezTo>
                  <a:pt x="2439" y="577"/>
                  <a:pt x="2439" y="577"/>
                  <a:pt x="2439" y="577"/>
                </a:cubicBezTo>
                <a:cubicBezTo>
                  <a:pt x="2447" y="550"/>
                  <a:pt x="2464" y="523"/>
                  <a:pt x="2491" y="523"/>
                </a:cubicBezTo>
                <a:cubicBezTo>
                  <a:pt x="2518" y="523"/>
                  <a:pt x="2545" y="550"/>
                  <a:pt x="2554" y="577"/>
                </a:cubicBezTo>
                <a:cubicBezTo>
                  <a:pt x="2749" y="1889"/>
                  <a:pt x="2749" y="1889"/>
                  <a:pt x="2749" y="1889"/>
                </a:cubicBezTo>
                <a:cubicBezTo>
                  <a:pt x="2944" y="1144"/>
                  <a:pt x="2944" y="1144"/>
                  <a:pt x="2944" y="1144"/>
                </a:cubicBezTo>
                <a:cubicBezTo>
                  <a:pt x="2952" y="1127"/>
                  <a:pt x="2979" y="1109"/>
                  <a:pt x="3006" y="1109"/>
                </a:cubicBezTo>
                <a:cubicBezTo>
                  <a:pt x="3033" y="1109"/>
                  <a:pt x="3050" y="1127"/>
                  <a:pt x="3050" y="1154"/>
                </a:cubicBezTo>
                <a:cubicBezTo>
                  <a:pt x="3112" y="1854"/>
                  <a:pt x="3112" y="1854"/>
                  <a:pt x="3112" y="1854"/>
                </a:cubicBezTo>
                <a:cubicBezTo>
                  <a:pt x="3220" y="940"/>
                  <a:pt x="3220" y="940"/>
                  <a:pt x="3220" y="940"/>
                </a:cubicBezTo>
                <a:cubicBezTo>
                  <a:pt x="3220" y="913"/>
                  <a:pt x="3237" y="887"/>
                  <a:pt x="3263" y="887"/>
                </a:cubicBezTo>
                <a:cubicBezTo>
                  <a:pt x="3299" y="887"/>
                  <a:pt x="3317" y="905"/>
                  <a:pt x="3326" y="932"/>
                </a:cubicBezTo>
                <a:cubicBezTo>
                  <a:pt x="3485" y="1765"/>
                  <a:pt x="3485" y="1765"/>
                  <a:pt x="3485" y="1765"/>
                </a:cubicBezTo>
                <a:cubicBezTo>
                  <a:pt x="4851" y="1765"/>
                  <a:pt x="4851" y="1765"/>
                  <a:pt x="4851" y="1765"/>
                </a:cubicBezTo>
                <a:cubicBezTo>
                  <a:pt x="4887" y="1765"/>
                  <a:pt x="4914" y="1783"/>
                  <a:pt x="4914" y="1819"/>
                </a:cubicBezTo>
                <a:cubicBezTo>
                  <a:pt x="4914" y="1845"/>
                  <a:pt x="4887" y="1872"/>
                  <a:pt x="4851" y="1872"/>
                </a:cubicBezTo>
                <a:cubicBezTo>
                  <a:pt x="3440" y="1872"/>
                  <a:pt x="3440" y="1872"/>
                  <a:pt x="3440" y="1872"/>
                </a:cubicBezTo>
                <a:cubicBezTo>
                  <a:pt x="3415" y="1872"/>
                  <a:pt x="3396" y="1854"/>
                  <a:pt x="3388" y="1827"/>
                </a:cubicBezTo>
                <a:cubicBezTo>
                  <a:pt x="3280" y="1304"/>
                  <a:pt x="3280" y="1304"/>
                  <a:pt x="3280" y="1304"/>
                </a:cubicBezTo>
                <a:cubicBezTo>
                  <a:pt x="3166" y="2412"/>
                  <a:pt x="3166" y="2412"/>
                  <a:pt x="3166" y="2412"/>
                </a:cubicBezTo>
                <a:cubicBezTo>
                  <a:pt x="3157" y="2448"/>
                  <a:pt x="3139" y="2466"/>
                  <a:pt x="3104" y="2466"/>
                </a:cubicBezTo>
                <a:cubicBezTo>
                  <a:pt x="3077" y="2466"/>
                  <a:pt x="3060" y="2439"/>
                  <a:pt x="3050" y="2412"/>
                </a:cubicBezTo>
                <a:cubicBezTo>
                  <a:pt x="2971" y="1482"/>
                  <a:pt x="2971" y="1482"/>
                  <a:pt x="2971" y="1482"/>
                </a:cubicBezTo>
                <a:cubicBezTo>
                  <a:pt x="2794" y="2173"/>
                  <a:pt x="2794" y="2173"/>
                  <a:pt x="2794" y="2173"/>
                </a:cubicBezTo>
                <a:cubicBezTo>
                  <a:pt x="2784" y="2200"/>
                  <a:pt x="2759" y="2217"/>
                  <a:pt x="2732" y="2217"/>
                </a:cubicBezTo>
                <a:cubicBezTo>
                  <a:pt x="2705" y="2217"/>
                  <a:pt x="2686" y="2190"/>
                  <a:pt x="2678" y="2164"/>
                </a:cubicBezTo>
                <a:cubicBezTo>
                  <a:pt x="2510" y="1011"/>
                  <a:pt x="2510" y="1011"/>
                  <a:pt x="2510" y="1011"/>
                </a:cubicBezTo>
                <a:cubicBezTo>
                  <a:pt x="2377" y="2271"/>
                  <a:pt x="2377" y="2271"/>
                  <a:pt x="2377" y="2271"/>
                </a:cubicBezTo>
                <a:cubicBezTo>
                  <a:pt x="2377" y="2298"/>
                  <a:pt x="2350" y="2325"/>
                  <a:pt x="2323" y="2325"/>
                </a:cubicBezTo>
                <a:cubicBezTo>
                  <a:pt x="2296" y="2325"/>
                  <a:pt x="2279" y="2306"/>
                  <a:pt x="2269" y="2280"/>
                </a:cubicBezTo>
                <a:cubicBezTo>
                  <a:pt x="2119" y="1667"/>
                  <a:pt x="2119" y="1667"/>
                  <a:pt x="2119" y="1667"/>
                </a:cubicBezTo>
                <a:cubicBezTo>
                  <a:pt x="1924" y="2971"/>
                  <a:pt x="1924" y="2971"/>
                  <a:pt x="1924" y="2971"/>
                </a:cubicBezTo>
                <a:cubicBezTo>
                  <a:pt x="1924" y="2998"/>
                  <a:pt x="1897" y="3025"/>
                  <a:pt x="1871" y="3025"/>
                </a:cubicBezTo>
              </a:path>
            </a:pathLst>
          </a:custGeom>
          <a:solidFill>
            <a:schemeClr val="bg1"/>
          </a:solidFill>
          <a:ln>
            <a:noFill/>
          </a:ln>
        </p:spPr>
        <p:txBody>
          <a:bodyPr wrap="none" anchor="ctr"/>
          <a:lstStyle/>
          <a:p>
            <a:endParaRPr lang="es-MX" sz="900"/>
          </a:p>
        </p:txBody>
      </p:sp>
      <p:sp>
        <p:nvSpPr>
          <p:cNvPr id="2232" name="Freeform 23">
            <a:extLst>
              <a:ext uri="{FF2B5EF4-FFF2-40B4-BE49-F238E27FC236}">
                <a16:creationId xmlns:a16="http://schemas.microsoft.com/office/drawing/2014/main" id="{F2EEACB6-E7B3-41FE-8B2B-F8726077C82D}"/>
              </a:ext>
            </a:extLst>
          </p:cNvPr>
          <p:cNvSpPr>
            <a:spLocks noEditPoints="1"/>
          </p:cNvSpPr>
          <p:nvPr/>
        </p:nvSpPr>
        <p:spPr bwMode="auto">
          <a:xfrm>
            <a:off x="755986" y="2957560"/>
            <a:ext cx="845768" cy="847845"/>
          </a:xfrm>
          <a:custGeom>
            <a:avLst/>
            <a:gdLst>
              <a:gd name="T0" fmla="*/ 2 w 169"/>
              <a:gd name="T1" fmla="*/ 54 h 169"/>
              <a:gd name="T2" fmla="*/ 54 w 169"/>
              <a:gd name="T3" fmla="*/ 54 h 169"/>
              <a:gd name="T4" fmla="*/ 54 w 169"/>
              <a:gd name="T5" fmla="*/ 2 h 169"/>
              <a:gd name="T6" fmla="*/ 56 w 169"/>
              <a:gd name="T7" fmla="*/ 0 h 169"/>
              <a:gd name="T8" fmla="*/ 112 w 169"/>
              <a:gd name="T9" fmla="*/ 0 h 169"/>
              <a:gd name="T10" fmla="*/ 115 w 169"/>
              <a:gd name="T11" fmla="*/ 2 h 169"/>
              <a:gd name="T12" fmla="*/ 115 w 169"/>
              <a:gd name="T13" fmla="*/ 54 h 169"/>
              <a:gd name="T14" fmla="*/ 167 w 169"/>
              <a:gd name="T15" fmla="*/ 54 h 169"/>
              <a:gd name="T16" fmla="*/ 169 w 169"/>
              <a:gd name="T17" fmla="*/ 56 h 169"/>
              <a:gd name="T18" fmla="*/ 169 w 169"/>
              <a:gd name="T19" fmla="*/ 112 h 169"/>
              <a:gd name="T20" fmla="*/ 167 w 169"/>
              <a:gd name="T21" fmla="*/ 115 h 169"/>
              <a:gd name="T22" fmla="*/ 115 w 169"/>
              <a:gd name="T23" fmla="*/ 115 h 169"/>
              <a:gd name="T24" fmla="*/ 115 w 169"/>
              <a:gd name="T25" fmla="*/ 167 h 169"/>
              <a:gd name="T26" fmla="*/ 112 w 169"/>
              <a:gd name="T27" fmla="*/ 169 h 169"/>
              <a:gd name="T28" fmla="*/ 56 w 169"/>
              <a:gd name="T29" fmla="*/ 169 h 169"/>
              <a:gd name="T30" fmla="*/ 54 w 169"/>
              <a:gd name="T31" fmla="*/ 167 h 169"/>
              <a:gd name="T32" fmla="*/ 54 w 169"/>
              <a:gd name="T33" fmla="*/ 115 h 169"/>
              <a:gd name="T34" fmla="*/ 2 w 169"/>
              <a:gd name="T35" fmla="*/ 115 h 169"/>
              <a:gd name="T36" fmla="*/ 0 w 169"/>
              <a:gd name="T37" fmla="*/ 112 h 169"/>
              <a:gd name="T38" fmla="*/ 0 w 169"/>
              <a:gd name="T39" fmla="*/ 56 h 169"/>
              <a:gd name="T40" fmla="*/ 2 w 169"/>
              <a:gd name="T41" fmla="*/ 54 h 169"/>
              <a:gd name="T42" fmla="*/ 56 w 169"/>
              <a:gd name="T43" fmla="*/ 58 h 169"/>
              <a:gd name="T44" fmla="*/ 4 w 169"/>
              <a:gd name="T45" fmla="*/ 58 h 169"/>
              <a:gd name="T46" fmla="*/ 4 w 169"/>
              <a:gd name="T47" fmla="*/ 110 h 169"/>
              <a:gd name="T48" fmla="*/ 56 w 169"/>
              <a:gd name="T49" fmla="*/ 110 h 169"/>
              <a:gd name="T50" fmla="*/ 58 w 169"/>
              <a:gd name="T51" fmla="*/ 112 h 169"/>
              <a:gd name="T52" fmla="*/ 58 w 169"/>
              <a:gd name="T53" fmla="*/ 164 h 169"/>
              <a:gd name="T54" fmla="*/ 110 w 169"/>
              <a:gd name="T55" fmla="*/ 164 h 169"/>
              <a:gd name="T56" fmla="*/ 110 w 169"/>
              <a:gd name="T57" fmla="*/ 112 h 169"/>
              <a:gd name="T58" fmla="*/ 112 w 169"/>
              <a:gd name="T59" fmla="*/ 110 h 169"/>
              <a:gd name="T60" fmla="*/ 164 w 169"/>
              <a:gd name="T61" fmla="*/ 110 h 169"/>
              <a:gd name="T62" fmla="*/ 164 w 169"/>
              <a:gd name="T63" fmla="*/ 58 h 169"/>
              <a:gd name="T64" fmla="*/ 112 w 169"/>
              <a:gd name="T65" fmla="*/ 58 h 169"/>
              <a:gd name="T66" fmla="*/ 110 w 169"/>
              <a:gd name="T67" fmla="*/ 56 h 169"/>
              <a:gd name="T68" fmla="*/ 110 w 169"/>
              <a:gd name="T69" fmla="*/ 4 h 169"/>
              <a:gd name="T70" fmla="*/ 58 w 169"/>
              <a:gd name="T71" fmla="*/ 4 h 169"/>
              <a:gd name="T72" fmla="*/ 58 w 169"/>
              <a:gd name="T73" fmla="*/ 56 h 169"/>
              <a:gd name="T74" fmla="*/ 56 w 169"/>
              <a:gd name="T75" fmla="*/ 5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9" h="169">
                <a:moveTo>
                  <a:pt x="2" y="54"/>
                </a:moveTo>
                <a:cubicBezTo>
                  <a:pt x="54" y="54"/>
                  <a:pt x="54" y="54"/>
                  <a:pt x="54" y="54"/>
                </a:cubicBezTo>
                <a:cubicBezTo>
                  <a:pt x="54" y="2"/>
                  <a:pt x="54" y="2"/>
                  <a:pt x="54" y="2"/>
                </a:cubicBezTo>
                <a:cubicBezTo>
                  <a:pt x="54" y="1"/>
                  <a:pt x="55" y="0"/>
                  <a:pt x="56" y="0"/>
                </a:cubicBezTo>
                <a:cubicBezTo>
                  <a:pt x="112" y="0"/>
                  <a:pt x="112" y="0"/>
                  <a:pt x="112" y="0"/>
                </a:cubicBezTo>
                <a:cubicBezTo>
                  <a:pt x="114" y="0"/>
                  <a:pt x="115" y="1"/>
                  <a:pt x="115" y="2"/>
                </a:cubicBezTo>
                <a:cubicBezTo>
                  <a:pt x="115" y="54"/>
                  <a:pt x="115" y="54"/>
                  <a:pt x="115" y="54"/>
                </a:cubicBezTo>
                <a:cubicBezTo>
                  <a:pt x="167" y="54"/>
                  <a:pt x="167" y="54"/>
                  <a:pt x="167" y="54"/>
                </a:cubicBezTo>
                <a:cubicBezTo>
                  <a:pt x="168" y="54"/>
                  <a:pt x="169" y="55"/>
                  <a:pt x="169" y="56"/>
                </a:cubicBezTo>
                <a:cubicBezTo>
                  <a:pt x="169" y="112"/>
                  <a:pt x="169" y="112"/>
                  <a:pt x="169" y="112"/>
                </a:cubicBezTo>
                <a:cubicBezTo>
                  <a:pt x="169" y="114"/>
                  <a:pt x="168" y="115"/>
                  <a:pt x="167" y="115"/>
                </a:cubicBezTo>
                <a:cubicBezTo>
                  <a:pt x="115" y="115"/>
                  <a:pt x="115" y="115"/>
                  <a:pt x="115" y="115"/>
                </a:cubicBezTo>
                <a:cubicBezTo>
                  <a:pt x="115" y="167"/>
                  <a:pt x="115" y="167"/>
                  <a:pt x="115" y="167"/>
                </a:cubicBezTo>
                <a:cubicBezTo>
                  <a:pt x="115" y="168"/>
                  <a:pt x="114" y="169"/>
                  <a:pt x="112" y="169"/>
                </a:cubicBezTo>
                <a:cubicBezTo>
                  <a:pt x="56" y="169"/>
                  <a:pt x="56" y="169"/>
                  <a:pt x="56" y="169"/>
                </a:cubicBezTo>
                <a:cubicBezTo>
                  <a:pt x="55" y="169"/>
                  <a:pt x="54" y="168"/>
                  <a:pt x="54" y="167"/>
                </a:cubicBezTo>
                <a:cubicBezTo>
                  <a:pt x="54" y="115"/>
                  <a:pt x="54" y="115"/>
                  <a:pt x="54" y="115"/>
                </a:cubicBezTo>
                <a:cubicBezTo>
                  <a:pt x="2" y="115"/>
                  <a:pt x="2" y="115"/>
                  <a:pt x="2" y="115"/>
                </a:cubicBezTo>
                <a:cubicBezTo>
                  <a:pt x="1" y="115"/>
                  <a:pt x="0" y="114"/>
                  <a:pt x="0" y="112"/>
                </a:cubicBezTo>
                <a:cubicBezTo>
                  <a:pt x="0" y="56"/>
                  <a:pt x="0" y="56"/>
                  <a:pt x="0" y="56"/>
                </a:cubicBezTo>
                <a:cubicBezTo>
                  <a:pt x="0" y="55"/>
                  <a:pt x="1" y="54"/>
                  <a:pt x="2" y="54"/>
                </a:cubicBezTo>
                <a:close/>
                <a:moveTo>
                  <a:pt x="56" y="58"/>
                </a:moveTo>
                <a:cubicBezTo>
                  <a:pt x="4" y="58"/>
                  <a:pt x="4" y="58"/>
                  <a:pt x="4" y="58"/>
                </a:cubicBezTo>
                <a:cubicBezTo>
                  <a:pt x="4" y="110"/>
                  <a:pt x="4" y="110"/>
                  <a:pt x="4" y="110"/>
                </a:cubicBezTo>
                <a:cubicBezTo>
                  <a:pt x="56" y="110"/>
                  <a:pt x="56" y="110"/>
                  <a:pt x="56" y="110"/>
                </a:cubicBezTo>
                <a:cubicBezTo>
                  <a:pt x="57" y="110"/>
                  <a:pt x="58" y="111"/>
                  <a:pt x="58" y="112"/>
                </a:cubicBezTo>
                <a:cubicBezTo>
                  <a:pt x="58" y="164"/>
                  <a:pt x="58" y="164"/>
                  <a:pt x="58" y="164"/>
                </a:cubicBezTo>
                <a:cubicBezTo>
                  <a:pt x="110" y="164"/>
                  <a:pt x="110" y="164"/>
                  <a:pt x="110" y="164"/>
                </a:cubicBezTo>
                <a:cubicBezTo>
                  <a:pt x="110" y="112"/>
                  <a:pt x="110" y="112"/>
                  <a:pt x="110" y="112"/>
                </a:cubicBezTo>
                <a:cubicBezTo>
                  <a:pt x="110" y="111"/>
                  <a:pt x="111" y="110"/>
                  <a:pt x="112" y="110"/>
                </a:cubicBezTo>
                <a:cubicBezTo>
                  <a:pt x="164" y="110"/>
                  <a:pt x="164" y="110"/>
                  <a:pt x="164" y="110"/>
                </a:cubicBezTo>
                <a:cubicBezTo>
                  <a:pt x="164" y="58"/>
                  <a:pt x="164" y="58"/>
                  <a:pt x="164" y="58"/>
                </a:cubicBezTo>
                <a:cubicBezTo>
                  <a:pt x="112" y="58"/>
                  <a:pt x="112" y="58"/>
                  <a:pt x="112" y="58"/>
                </a:cubicBezTo>
                <a:cubicBezTo>
                  <a:pt x="111" y="58"/>
                  <a:pt x="110" y="57"/>
                  <a:pt x="110" y="56"/>
                </a:cubicBezTo>
                <a:cubicBezTo>
                  <a:pt x="110" y="4"/>
                  <a:pt x="110" y="4"/>
                  <a:pt x="110" y="4"/>
                </a:cubicBezTo>
                <a:cubicBezTo>
                  <a:pt x="58" y="4"/>
                  <a:pt x="58" y="4"/>
                  <a:pt x="58" y="4"/>
                </a:cubicBezTo>
                <a:cubicBezTo>
                  <a:pt x="58" y="56"/>
                  <a:pt x="58" y="56"/>
                  <a:pt x="58" y="56"/>
                </a:cubicBezTo>
                <a:cubicBezTo>
                  <a:pt x="58" y="57"/>
                  <a:pt x="57" y="58"/>
                  <a:pt x="56" y="5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233" name="Freeform 23">
            <a:extLst>
              <a:ext uri="{FF2B5EF4-FFF2-40B4-BE49-F238E27FC236}">
                <a16:creationId xmlns:a16="http://schemas.microsoft.com/office/drawing/2014/main" id="{EC010366-7563-4B60-97B0-953A00A9D555}"/>
              </a:ext>
            </a:extLst>
          </p:cNvPr>
          <p:cNvSpPr>
            <a:spLocks noEditPoints="1"/>
          </p:cNvSpPr>
          <p:nvPr/>
        </p:nvSpPr>
        <p:spPr bwMode="auto">
          <a:xfrm>
            <a:off x="3524250" y="1002904"/>
            <a:ext cx="646113" cy="647700"/>
          </a:xfrm>
          <a:custGeom>
            <a:avLst/>
            <a:gdLst>
              <a:gd name="T0" fmla="*/ 2 w 169"/>
              <a:gd name="T1" fmla="*/ 54 h 169"/>
              <a:gd name="T2" fmla="*/ 54 w 169"/>
              <a:gd name="T3" fmla="*/ 54 h 169"/>
              <a:gd name="T4" fmla="*/ 54 w 169"/>
              <a:gd name="T5" fmla="*/ 2 h 169"/>
              <a:gd name="T6" fmla="*/ 56 w 169"/>
              <a:gd name="T7" fmla="*/ 0 h 169"/>
              <a:gd name="T8" fmla="*/ 112 w 169"/>
              <a:gd name="T9" fmla="*/ 0 h 169"/>
              <a:gd name="T10" fmla="*/ 115 w 169"/>
              <a:gd name="T11" fmla="*/ 2 h 169"/>
              <a:gd name="T12" fmla="*/ 115 w 169"/>
              <a:gd name="T13" fmla="*/ 54 h 169"/>
              <a:gd name="T14" fmla="*/ 167 w 169"/>
              <a:gd name="T15" fmla="*/ 54 h 169"/>
              <a:gd name="T16" fmla="*/ 169 w 169"/>
              <a:gd name="T17" fmla="*/ 56 h 169"/>
              <a:gd name="T18" fmla="*/ 169 w 169"/>
              <a:gd name="T19" fmla="*/ 112 h 169"/>
              <a:gd name="T20" fmla="*/ 167 w 169"/>
              <a:gd name="T21" fmla="*/ 115 h 169"/>
              <a:gd name="T22" fmla="*/ 115 w 169"/>
              <a:gd name="T23" fmla="*/ 115 h 169"/>
              <a:gd name="T24" fmla="*/ 115 w 169"/>
              <a:gd name="T25" fmla="*/ 167 h 169"/>
              <a:gd name="T26" fmla="*/ 112 w 169"/>
              <a:gd name="T27" fmla="*/ 169 h 169"/>
              <a:gd name="T28" fmla="*/ 56 w 169"/>
              <a:gd name="T29" fmla="*/ 169 h 169"/>
              <a:gd name="T30" fmla="*/ 54 w 169"/>
              <a:gd name="T31" fmla="*/ 167 h 169"/>
              <a:gd name="T32" fmla="*/ 54 w 169"/>
              <a:gd name="T33" fmla="*/ 115 h 169"/>
              <a:gd name="T34" fmla="*/ 2 w 169"/>
              <a:gd name="T35" fmla="*/ 115 h 169"/>
              <a:gd name="T36" fmla="*/ 0 w 169"/>
              <a:gd name="T37" fmla="*/ 112 h 169"/>
              <a:gd name="T38" fmla="*/ 0 w 169"/>
              <a:gd name="T39" fmla="*/ 56 h 169"/>
              <a:gd name="T40" fmla="*/ 2 w 169"/>
              <a:gd name="T41" fmla="*/ 54 h 169"/>
              <a:gd name="T42" fmla="*/ 56 w 169"/>
              <a:gd name="T43" fmla="*/ 58 h 169"/>
              <a:gd name="T44" fmla="*/ 4 w 169"/>
              <a:gd name="T45" fmla="*/ 58 h 169"/>
              <a:gd name="T46" fmla="*/ 4 w 169"/>
              <a:gd name="T47" fmla="*/ 110 h 169"/>
              <a:gd name="T48" fmla="*/ 56 w 169"/>
              <a:gd name="T49" fmla="*/ 110 h 169"/>
              <a:gd name="T50" fmla="*/ 58 w 169"/>
              <a:gd name="T51" fmla="*/ 112 h 169"/>
              <a:gd name="T52" fmla="*/ 58 w 169"/>
              <a:gd name="T53" fmla="*/ 164 h 169"/>
              <a:gd name="T54" fmla="*/ 110 w 169"/>
              <a:gd name="T55" fmla="*/ 164 h 169"/>
              <a:gd name="T56" fmla="*/ 110 w 169"/>
              <a:gd name="T57" fmla="*/ 112 h 169"/>
              <a:gd name="T58" fmla="*/ 112 w 169"/>
              <a:gd name="T59" fmla="*/ 110 h 169"/>
              <a:gd name="T60" fmla="*/ 164 w 169"/>
              <a:gd name="T61" fmla="*/ 110 h 169"/>
              <a:gd name="T62" fmla="*/ 164 w 169"/>
              <a:gd name="T63" fmla="*/ 58 h 169"/>
              <a:gd name="T64" fmla="*/ 112 w 169"/>
              <a:gd name="T65" fmla="*/ 58 h 169"/>
              <a:gd name="T66" fmla="*/ 110 w 169"/>
              <a:gd name="T67" fmla="*/ 56 h 169"/>
              <a:gd name="T68" fmla="*/ 110 w 169"/>
              <a:gd name="T69" fmla="*/ 4 h 169"/>
              <a:gd name="T70" fmla="*/ 58 w 169"/>
              <a:gd name="T71" fmla="*/ 4 h 169"/>
              <a:gd name="T72" fmla="*/ 58 w 169"/>
              <a:gd name="T73" fmla="*/ 56 h 169"/>
              <a:gd name="T74" fmla="*/ 56 w 169"/>
              <a:gd name="T75" fmla="*/ 5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9" h="169">
                <a:moveTo>
                  <a:pt x="2" y="54"/>
                </a:moveTo>
                <a:cubicBezTo>
                  <a:pt x="54" y="54"/>
                  <a:pt x="54" y="54"/>
                  <a:pt x="54" y="54"/>
                </a:cubicBezTo>
                <a:cubicBezTo>
                  <a:pt x="54" y="2"/>
                  <a:pt x="54" y="2"/>
                  <a:pt x="54" y="2"/>
                </a:cubicBezTo>
                <a:cubicBezTo>
                  <a:pt x="54" y="1"/>
                  <a:pt x="55" y="0"/>
                  <a:pt x="56" y="0"/>
                </a:cubicBezTo>
                <a:cubicBezTo>
                  <a:pt x="112" y="0"/>
                  <a:pt x="112" y="0"/>
                  <a:pt x="112" y="0"/>
                </a:cubicBezTo>
                <a:cubicBezTo>
                  <a:pt x="114" y="0"/>
                  <a:pt x="115" y="1"/>
                  <a:pt x="115" y="2"/>
                </a:cubicBezTo>
                <a:cubicBezTo>
                  <a:pt x="115" y="54"/>
                  <a:pt x="115" y="54"/>
                  <a:pt x="115" y="54"/>
                </a:cubicBezTo>
                <a:cubicBezTo>
                  <a:pt x="167" y="54"/>
                  <a:pt x="167" y="54"/>
                  <a:pt x="167" y="54"/>
                </a:cubicBezTo>
                <a:cubicBezTo>
                  <a:pt x="168" y="54"/>
                  <a:pt x="169" y="55"/>
                  <a:pt x="169" y="56"/>
                </a:cubicBezTo>
                <a:cubicBezTo>
                  <a:pt x="169" y="112"/>
                  <a:pt x="169" y="112"/>
                  <a:pt x="169" y="112"/>
                </a:cubicBezTo>
                <a:cubicBezTo>
                  <a:pt x="169" y="114"/>
                  <a:pt x="168" y="115"/>
                  <a:pt x="167" y="115"/>
                </a:cubicBezTo>
                <a:cubicBezTo>
                  <a:pt x="115" y="115"/>
                  <a:pt x="115" y="115"/>
                  <a:pt x="115" y="115"/>
                </a:cubicBezTo>
                <a:cubicBezTo>
                  <a:pt x="115" y="167"/>
                  <a:pt x="115" y="167"/>
                  <a:pt x="115" y="167"/>
                </a:cubicBezTo>
                <a:cubicBezTo>
                  <a:pt x="115" y="168"/>
                  <a:pt x="114" y="169"/>
                  <a:pt x="112" y="169"/>
                </a:cubicBezTo>
                <a:cubicBezTo>
                  <a:pt x="56" y="169"/>
                  <a:pt x="56" y="169"/>
                  <a:pt x="56" y="169"/>
                </a:cubicBezTo>
                <a:cubicBezTo>
                  <a:pt x="55" y="169"/>
                  <a:pt x="54" y="168"/>
                  <a:pt x="54" y="167"/>
                </a:cubicBezTo>
                <a:cubicBezTo>
                  <a:pt x="54" y="115"/>
                  <a:pt x="54" y="115"/>
                  <a:pt x="54" y="115"/>
                </a:cubicBezTo>
                <a:cubicBezTo>
                  <a:pt x="2" y="115"/>
                  <a:pt x="2" y="115"/>
                  <a:pt x="2" y="115"/>
                </a:cubicBezTo>
                <a:cubicBezTo>
                  <a:pt x="1" y="115"/>
                  <a:pt x="0" y="114"/>
                  <a:pt x="0" y="112"/>
                </a:cubicBezTo>
                <a:cubicBezTo>
                  <a:pt x="0" y="56"/>
                  <a:pt x="0" y="56"/>
                  <a:pt x="0" y="56"/>
                </a:cubicBezTo>
                <a:cubicBezTo>
                  <a:pt x="0" y="55"/>
                  <a:pt x="1" y="54"/>
                  <a:pt x="2" y="54"/>
                </a:cubicBezTo>
                <a:close/>
                <a:moveTo>
                  <a:pt x="56" y="58"/>
                </a:moveTo>
                <a:cubicBezTo>
                  <a:pt x="4" y="58"/>
                  <a:pt x="4" y="58"/>
                  <a:pt x="4" y="58"/>
                </a:cubicBezTo>
                <a:cubicBezTo>
                  <a:pt x="4" y="110"/>
                  <a:pt x="4" y="110"/>
                  <a:pt x="4" y="110"/>
                </a:cubicBezTo>
                <a:cubicBezTo>
                  <a:pt x="56" y="110"/>
                  <a:pt x="56" y="110"/>
                  <a:pt x="56" y="110"/>
                </a:cubicBezTo>
                <a:cubicBezTo>
                  <a:pt x="57" y="110"/>
                  <a:pt x="58" y="111"/>
                  <a:pt x="58" y="112"/>
                </a:cubicBezTo>
                <a:cubicBezTo>
                  <a:pt x="58" y="164"/>
                  <a:pt x="58" y="164"/>
                  <a:pt x="58" y="164"/>
                </a:cubicBezTo>
                <a:cubicBezTo>
                  <a:pt x="110" y="164"/>
                  <a:pt x="110" y="164"/>
                  <a:pt x="110" y="164"/>
                </a:cubicBezTo>
                <a:cubicBezTo>
                  <a:pt x="110" y="112"/>
                  <a:pt x="110" y="112"/>
                  <a:pt x="110" y="112"/>
                </a:cubicBezTo>
                <a:cubicBezTo>
                  <a:pt x="110" y="111"/>
                  <a:pt x="111" y="110"/>
                  <a:pt x="112" y="110"/>
                </a:cubicBezTo>
                <a:cubicBezTo>
                  <a:pt x="164" y="110"/>
                  <a:pt x="164" y="110"/>
                  <a:pt x="164" y="110"/>
                </a:cubicBezTo>
                <a:cubicBezTo>
                  <a:pt x="164" y="58"/>
                  <a:pt x="164" y="58"/>
                  <a:pt x="164" y="58"/>
                </a:cubicBezTo>
                <a:cubicBezTo>
                  <a:pt x="112" y="58"/>
                  <a:pt x="112" y="58"/>
                  <a:pt x="112" y="58"/>
                </a:cubicBezTo>
                <a:cubicBezTo>
                  <a:pt x="111" y="58"/>
                  <a:pt x="110" y="57"/>
                  <a:pt x="110" y="56"/>
                </a:cubicBezTo>
                <a:cubicBezTo>
                  <a:pt x="110" y="4"/>
                  <a:pt x="110" y="4"/>
                  <a:pt x="110" y="4"/>
                </a:cubicBezTo>
                <a:cubicBezTo>
                  <a:pt x="58" y="4"/>
                  <a:pt x="58" y="4"/>
                  <a:pt x="58" y="4"/>
                </a:cubicBezTo>
                <a:cubicBezTo>
                  <a:pt x="58" y="56"/>
                  <a:pt x="58" y="56"/>
                  <a:pt x="58" y="56"/>
                </a:cubicBezTo>
                <a:cubicBezTo>
                  <a:pt x="58" y="57"/>
                  <a:pt x="57" y="58"/>
                  <a:pt x="56" y="5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234" name="Freeform 23">
            <a:extLst>
              <a:ext uri="{FF2B5EF4-FFF2-40B4-BE49-F238E27FC236}">
                <a16:creationId xmlns:a16="http://schemas.microsoft.com/office/drawing/2014/main" id="{2BBED4A7-17A2-4CBE-829D-A47903AFA469}"/>
              </a:ext>
            </a:extLst>
          </p:cNvPr>
          <p:cNvSpPr>
            <a:spLocks noEditPoints="1"/>
          </p:cNvSpPr>
          <p:nvPr/>
        </p:nvSpPr>
        <p:spPr bwMode="auto">
          <a:xfrm>
            <a:off x="8460243" y="5730981"/>
            <a:ext cx="646113" cy="647700"/>
          </a:xfrm>
          <a:custGeom>
            <a:avLst/>
            <a:gdLst>
              <a:gd name="T0" fmla="*/ 2 w 169"/>
              <a:gd name="T1" fmla="*/ 54 h 169"/>
              <a:gd name="T2" fmla="*/ 54 w 169"/>
              <a:gd name="T3" fmla="*/ 54 h 169"/>
              <a:gd name="T4" fmla="*/ 54 w 169"/>
              <a:gd name="T5" fmla="*/ 2 h 169"/>
              <a:gd name="T6" fmla="*/ 56 w 169"/>
              <a:gd name="T7" fmla="*/ 0 h 169"/>
              <a:gd name="T8" fmla="*/ 112 w 169"/>
              <a:gd name="T9" fmla="*/ 0 h 169"/>
              <a:gd name="T10" fmla="*/ 115 w 169"/>
              <a:gd name="T11" fmla="*/ 2 h 169"/>
              <a:gd name="T12" fmla="*/ 115 w 169"/>
              <a:gd name="T13" fmla="*/ 54 h 169"/>
              <a:gd name="T14" fmla="*/ 167 w 169"/>
              <a:gd name="T15" fmla="*/ 54 h 169"/>
              <a:gd name="T16" fmla="*/ 169 w 169"/>
              <a:gd name="T17" fmla="*/ 56 h 169"/>
              <a:gd name="T18" fmla="*/ 169 w 169"/>
              <a:gd name="T19" fmla="*/ 112 h 169"/>
              <a:gd name="T20" fmla="*/ 167 w 169"/>
              <a:gd name="T21" fmla="*/ 115 h 169"/>
              <a:gd name="T22" fmla="*/ 115 w 169"/>
              <a:gd name="T23" fmla="*/ 115 h 169"/>
              <a:gd name="T24" fmla="*/ 115 w 169"/>
              <a:gd name="T25" fmla="*/ 167 h 169"/>
              <a:gd name="T26" fmla="*/ 112 w 169"/>
              <a:gd name="T27" fmla="*/ 169 h 169"/>
              <a:gd name="T28" fmla="*/ 56 w 169"/>
              <a:gd name="T29" fmla="*/ 169 h 169"/>
              <a:gd name="T30" fmla="*/ 54 w 169"/>
              <a:gd name="T31" fmla="*/ 167 h 169"/>
              <a:gd name="T32" fmla="*/ 54 w 169"/>
              <a:gd name="T33" fmla="*/ 115 h 169"/>
              <a:gd name="T34" fmla="*/ 2 w 169"/>
              <a:gd name="T35" fmla="*/ 115 h 169"/>
              <a:gd name="T36" fmla="*/ 0 w 169"/>
              <a:gd name="T37" fmla="*/ 112 h 169"/>
              <a:gd name="T38" fmla="*/ 0 w 169"/>
              <a:gd name="T39" fmla="*/ 56 h 169"/>
              <a:gd name="T40" fmla="*/ 2 w 169"/>
              <a:gd name="T41" fmla="*/ 54 h 169"/>
              <a:gd name="T42" fmla="*/ 56 w 169"/>
              <a:gd name="T43" fmla="*/ 58 h 169"/>
              <a:gd name="T44" fmla="*/ 4 w 169"/>
              <a:gd name="T45" fmla="*/ 58 h 169"/>
              <a:gd name="T46" fmla="*/ 4 w 169"/>
              <a:gd name="T47" fmla="*/ 110 h 169"/>
              <a:gd name="T48" fmla="*/ 56 w 169"/>
              <a:gd name="T49" fmla="*/ 110 h 169"/>
              <a:gd name="T50" fmla="*/ 58 w 169"/>
              <a:gd name="T51" fmla="*/ 112 h 169"/>
              <a:gd name="T52" fmla="*/ 58 w 169"/>
              <a:gd name="T53" fmla="*/ 164 h 169"/>
              <a:gd name="T54" fmla="*/ 110 w 169"/>
              <a:gd name="T55" fmla="*/ 164 h 169"/>
              <a:gd name="T56" fmla="*/ 110 w 169"/>
              <a:gd name="T57" fmla="*/ 112 h 169"/>
              <a:gd name="T58" fmla="*/ 112 w 169"/>
              <a:gd name="T59" fmla="*/ 110 h 169"/>
              <a:gd name="T60" fmla="*/ 164 w 169"/>
              <a:gd name="T61" fmla="*/ 110 h 169"/>
              <a:gd name="T62" fmla="*/ 164 w 169"/>
              <a:gd name="T63" fmla="*/ 58 h 169"/>
              <a:gd name="T64" fmla="*/ 112 w 169"/>
              <a:gd name="T65" fmla="*/ 58 h 169"/>
              <a:gd name="T66" fmla="*/ 110 w 169"/>
              <a:gd name="T67" fmla="*/ 56 h 169"/>
              <a:gd name="T68" fmla="*/ 110 w 169"/>
              <a:gd name="T69" fmla="*/ 4 h 169"/>
              <a:gd name="T70" fmla="*/ 58 w 169"/>
              <a:gd name="T71" fmla="*/ 4 h 169"/>
              <a:gd name="T72" fmla="*/ 58 w 169"/>
              <a:gd name="T73" fmla="*/ 56 h 169"/>
              <a:gd name="T74" fmla="*/ 56 w 169"/>
              <a:gd name="T75" fmla="*/ 5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9" h="169">
                <a:moveTo>
                  <a:pt x="2" y="54"/>
                </a:moveTo>
                <a:cubicBezTo>
                  <a:pt x="54" y="54"/>
                  <a:pt x="54" y="54"/>
                  <a:pt x="54" y="54"/>
                </a:cubicBezTo>
                <a:cubicBezTo>
                  <a:pt x="54" y="2"/>
                  <a:pt x="54" y="2"/>
                  <a:pt x="54" y="2"/>
                </a:cubicBezTo>
                <a:cubicBezTo>
                  <a:pt x="54" y="1"/>
                  <a:pt x="55" y="0"/>
                  <a:pt x="56" y="0"/>
                </a:cubicBezTo>
                <a:cubicBezTo>
                  <a:pt x="112" y="0"/>
                  <a:pt x="112" y="0"/>
                  <a:pt x="112" y="0"/>
                </a:cubicBezTo>
                <a:cubicBezTo>
                  <a:pt x="114" y="0"/>
                  <a:pt x="115" y="1"/>
                  <a:pt x="115" y="2"/>
                </a:cubicBezTo>
                <a:cubicBezTo>
                  <a:pt x="115" y="54"/>
                  <a:pt x="115" y="54"/>
                  <a:pt x="115" y="54"/>
                </a:cubicBezTo>
                <a:cubicBezTo>
                  <a:pt x="167" y="54"/>
                  <a:pt x="167" y="54"/>
                  <a:pt x="167" y="54"/>
                </a:cubicBezTo>
                <a:cubicBezTo>
                  <a:pt x="168" y="54"/>
                  <a:pt x="169" y="55"/>
                  <a:pt x="169" y="56"/>
                </a:cubicBezTo>
                <a:cubicBezTo>
                  <a:pt x="169" y="112"/>
                  <a:pt x="169" y="112"/>
                  <a:pt x="169" y="112"/>
                </a:cubicBezTo>
                <a:cubicBezTo>
                  <a:pt x="169" y="114"/>
                  <a:pt x="168" y="115"/>
                  <a:pt x="167" y="115"/>
                </a:cubicBezTo>
                <a:cubicBezTo>
                  <a:pt x="115" y="115"/>
                  <a:pt x="115" y="115"/>
                  <a:pt x="115" y="115"/>
                </a:cubicBezTo>
                <a:cubicBezTo>
                  <a:pt x="115" y="167"/>
                  <a:pt x="115" y="167"/>
                  <a:pt x="115" y="167"/>
                </a:cubicBezTo>
                <a:cubicBezTo>
                  <a:pt x="115" y="168"/>
                  <a:pt x="114" y="169"/>
                  <a:pt x="112" y="169"/>
                </a:cubicBezTo>
                <a:cubicBezTo>
                  <a:pt x="56" y="169"/>
                  <a:pt x="56" y="169"/>
                  <a:pt x="56" y="169"/>
                </a:cubicBezTo>
                <a:cubicBezTo>
                  <a:pt x="55" y="169"/>
                  <a:pt x="54" y="168"/>
                  <a:pt x="54" y="167"/>
                </a:cubicBezTo>
                <a:cubicBezTo>
                  <a:pt x="54" y="115"/>
                  <a:pt x="54" y="115"/>
                  <a:pt x="54" y="115"/>
                </a:cubicBezTo>
                <a:cubicBezTo>
                  <a:pt x="2" y="115"/>
                  <a:pt x="2" y="115"/>
                  <a:pt x="2" y="115"/>
                </a:cubicBezTo>
                <a:cubicBezTo>
                  <a:pt x="1" y="115"/>
                  <a:pt x="0" y="114"/>
                  <a:pt x="0" y="112"/>
                </a:cubicBezTo>
                <a:cubicBezTo>
                  <a:pt x="0" y="56"/>
                  <a:pt x="0" y="56"/>
                  <a:pt x="0" y="56"/>
                </a:cubicBezTo>
                <a:cubicBezTo>
                  <a:pt x="0" y="55"/>
                  <a:pt x="1" y="54"/>
                  <a:pt x="2" y="54"/>
                </a:cubicBezTo>
                <a:close/>
                <a:moveTo>
                  <a:pt x="56" y="58"/>
                </a:moveTo>
                <a:cubicBezTo>
                  <a:pt x="4" y="58"/>
                  <a:pt x="4" y="58"/>
                  <a:pt x="4" y="58"/>
                </a:cubicBezTo>
                <a:cubicBezTo>
                  <a:pt x="4" y="110"/>
                  <a:pt x="4" y="110"/>
                  <a:pt x="4" y="110"/>
                </a:cubicBezTo>
                <a:cubicBezTo>
                  <a:pt x="56" y="110"/>
                  <a:pt x="56" y="110"/>
                  <a:pt x="56" y="110"/>
                </a:cubicBezTo>
                <a:cubicBezTo>
                  <a:pt x="57" y="110"/>
                  <a:pt x="58" y="111"/>
                  <a:pt x="58" y="112"/>
                </a:cubicBezTo>
                <a:cubicBezTo>
                  <a:pt x="58" y="164"/>
                  <a:pt x="58" y="164"/>
                  <a:pt x="58" y="164"/>
                </a:cubicBezTo>
                <a:cubicBezTo>
                  <a:pt x="110" y="164"/>
                  <a:pt x="110" y="164"/>
                  <a:pt x="110" y="164"/>
                </a:cubicBezTo>
                <a:cubicBezTo>
                  <a:pt x="110" y="112"/>
                  <a:pt x="110" y="112"/>
                  <a:pt x="110" y="112"/>
                </a:cubicBezTo>
                <a:cubicBezTo>
                  <a:pt x="110" y="111"/>
                  <a:pt x="111" y="110"/>
                  <a:pt x="112" y="110"/>
                </a:cubicBezTo>
                <a:cubicBezTo>
                  <a:pt x="164" y="110"/>
                  <a:pt x="164" y="110"/>
                  <a:pt x="164" y="110"/>
                </a:cubicBezTo>
                <a:cubicBezTo>
                  <a:pt x="164" y="58"/>
                  <a:pt x="164" y="58"/>
                  <a:pt x="164" y="58"/>
                </a:cubicBezTo>
                <a:cubicBezTo>
                  <a:pt x="112" y="58"/>
                  <a:pt x="112" y="58"/>
                  <a:pt x="112" y="58"/>
                </a:cubicBezTo>
                <a:cubicBezTo>
                  <a:pt x="111" y="58"/>
                  <a:pt x="110" y="57"/>
                  <a:pt x="110" y="56"/>
                </a:cubicBezTo>
                <a:cubicBezTo>
                  <a:pt x="110" y="4"/>
                  <a:pt x="110" y="4"/>
                  <a:pt x="110" y="4"/>
                </a:cubicBezTo>
                <a:cubicBezTo>
                  <a:pt x="58" y="4"/>
                  <a:pt x="58" y="4"/>
                  <a:pt x="58" y="4"/>
                </a:cubicBezTo>
                <a:cubicBezTo>
                  <a:pt x="58" y="56"/>
                  <a:pt x="58" y="56"/>
                  <a:pt x="58" y="56"/>
                </a:cubicBezTo>
                <a:cubicBezTo>
                  <a:pt x="58" y="57"/>
                  <a:pt x="57" y="58"/>
                  <a:pt x="56" y="5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2235" name="TextBox 2234">
            <a:extLst>
              <a:ext uri="{FF2B5EF4-FFF2-40B4-BE49-F238E27FC236}">
                <a16:creationId xmlns:a16="http://schemas.microsoft.com/office/drawing/2014/main" id="{80CB47F4-65A9-45A4-BF66-C67F757417E3}"/>
              </a:ext>
            </a:extLst>
          </p:cNvPr>
          <p:cNvSpPr txBox="1"/>
          <p:nvPr/>
        </p:nvSpPr>
        <p:spPr>
          <a:xfrm>
            <a:off x="667568" y="6363067"/>
            <a:ext cx="7258050" cy="369332"/>
          </a:xfrm>
          <a:prstGeom prst="rect">
            <a:avLst/>
          </a:prstGeom>
          <a:noFill/>
        </p:spPr>
        <p:txBody>
          <a:bodyPr wrap="square" rtlCol="0">
            <a:spAutoFit/>
          </a:bodyPr>
          <a:lstStyle/>
          <a:p>
            <a:r>
              <a:rPr lang="en-US" dirty="0">
                <a:solidFill>
                  <a:schemeClr val="bg1"/>
                </a:solidFill>
                <a:hlinkClick r:id="rId3">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158B2E6D-A04D-4268-BEDF-1C2C1D4B90E9}"/>
              </a:ext>
            </a:extLst>
          </p:cNvPr>
          <p:cNvGrpSpPr>
            <a:grpSpLocks noChangeAspect="1"/>
          </p:cNvGrpSpPr>
          <p:nvPr/>
        </p:nvGrpSpPr>
        <p:grpSpPr bwMode="auto">
          <a:xfrm>
            <a:off x="1233487" y="1887538"/>
            <a:ext cx="9725025" cy="4017962"/>
            <a:chOff x="774" y="985"/>
            <a:chExt cx="6126" cy="2531"/>
          </a:xfrm>
        </p:grpSpPr>
        <p:sp>
          <p:nvSpPr>
            <p:cNvPr id="5" name="Freeform 5">
              <a:extLst>
                <a:ext uri="{FF2B5EF4-FFF2-40B4-BE49-F238E27FC236}">
                  <a16:creationId xmlns:a16="http://schemas.microsoft.com/office/drawing/2014/main" id="{FD3CE5F7-796D-4BE9-9D3D-F04B01724CF7}"/>
                </a:ext>
              </a:extLst>
            </p:cNvPr>
            <p:cNvSpPr>
              <a:spLocks/>
            </p:cNvSpPr>
            <p:nvPr/>
          </p:nvSpPr>
          <p:spPr bwMode="auto">
            <a:xfrm>
              <a:off x="774" y="985"/>
              <a:ext cx="2864" cy="722"/>
            </a:xfrm>
            <a:custGeom>
              <a:avLst/>
              <a:gdLst>
                <a:gd name="T0" fmla="*/ 453 w 518"/>
                <a:gd name="T1" fmla="*/ 130 h 130"/>
                <a:gd name="T2" fmla="*/ 65 w 518"/>
                <a:gd name="T3" fmla="*/ 130 h 130"/>
                <a:gd name="T4" fmla="*/ 0 w 518"/>
                <a:gd name="T5" fmla="*/ 65 h 130"/>
                <a:gd name="T6" fmla="*/ 0 w 518"/>
                <a:gd name="T7" fmla="*/ 65 h 130"/>
                <a:gd name="T8" fmla="*/ 65 w 518"/>
                <a:gd name="T9" fmla="*/ 0 h 130"/>
                <a:gd name="T10" fmla="*/ 453 w 518"/>
                <a:gd name="T11" fmla="*/ 0 h 130"/>
                <a:gd name="T12" fmla="*/ 518 w 518"/>
                <a:gd name="T13" fmla="*/ 65 h 130"/>
                <a:gd name="T14" fmla="*/ 518 w 518"/>
                <a:gd name="T15" fmla="*/ 65 h 130"/>
                <a:gd name="T16" fmla="*/ 453 w 518"/>
                <a:gd name="T17"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8" h="130">
                  <a:moveTo>
                    <a:pt x="453" y="130"/>
                  </a:moveTo>
                  <a:cubicBezTo>
                    <a:pt x="65" y="130"/>
                    <a:pt x="65" y="130"/>
                    <a:pt x="65" y="130"/>
                  </a:cubicBezTo>
                  <a:cubicBezTo>
                    <a:pt x="29" y="130"/>
                    <a:pt x="0" y="101"/>
                    <a:pt x="0" y="65"/>
                  </a:cubicBezTo>
                  <a:cubicBezTo>
                    <a:pt x="0" y="65"/>
                    <a:pt x="0" y="65"/>
                    <a:pt x="0" y="65"/>
                  </a:cubicBezTo>
                  <a:cubicBezTo>
                    <a:pt x="0" y="29"/>
                    <a:pt x="29" y="0"/>
                    <a:pt x="65" y="0"/>
                  </a:cubicBezTo>
                  <a:cubicBezTo>
                    <a:pt x="453" y="0"/>
                    <a:pt x="453" y="0"/>
                    <a:pt x="453" y="0"/>
                  </a:cubicBezTo>
                  <a:cubicBezTo>
                    <a:pt x="489" y="0"/>
                    <a:pt x="518" y="29"/>
                    <a:pt x="518" y="65"/>
                  </a:cubicBezTo>
                  <a:cubicBezTo>
                    <a:pt x="518" y="65"/>
                    <a:pt x="518" y="65"/>
                    <a:pt x="518" y="65"/>
                  </a:cubicBezTo>
                  <a:cubicBezTo>
                    <a:pt x="518" y="101"/>
                    <a:pt x="489" y="130"/>
                    <a:pt x="453" y="130"/>
                  </a:cubicBez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Oval 6">
              <a:extLst>
                <a:ext uri="{FF2B5EF4-FFF2-40B4-BE49-F238E27FC236}">
                  <a16:creationId xmlns:a16="http://schemas.microsoft.com/office/drawing/2014/main" id="{AB3E823E-810D-461B-9DF7-C88A9CC1B091}"/>
                </a:ext>
              </a:extLst>
            </p:cNvPr>
            <p:cNvSpPr>
              <a:spLocks noChangeArrowheads="1"/>
            </p:cNvSpPr>
            <p:nvPr/>
          </p:nvSpPr>
          <p:spPr bwMode="auto">
            <a:xfrm>
              <a:off x="818" y="1030"/>
              <a:ext cx="631" cy="632"/>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4400" b="1" dirty="0">
                  <a:solidFill>
                    <a:srgbClr val="23AEE4"/>
                  </a:solidFill>
                </a:rPr>
                <a:t>1</a:t>
              </a:r>
            </a:p>
          </p:txBody>
        </p:sp>
        <p:sp>
          <p:nvSpPr>
            <p:cNvPr id="7" name="Freeform 7">
              <a:extLst>
                <a:ext uri="{FF2B5EF4-FFF2-40B4-BE49-F238E27FC236}">
                  <a16:creationId xmlns:a16="http://schemas.microsoft.com/office/drawing/2014/main" id="{210B97D6-66A6-40F4-8384-BC8F3370A70A}"/>
                </a:ext>
              </a:extLst>
            </p:cNvPr>
            <p:cNvSpPr>
              <a:spLocks/>
            </p:cNvSpPr>
            <p:nvPr/>
          </p:nvSpPr>
          <p:spPr bwMode="auto">
            <a:xfrm>
              <a:off x="774" y="1879"/>
              <a:ext cx="2864" cy="721"/>
            </a:xfrm>
            <a:custGeom>
              <a:avLst/>
              <a:gdLst>
                <a:gd name="T0" fmla="*/ 453 w 518"/>
                <a:gd name="T1" fmla="*/ 130 h 130"/>
                <a:gd name="T2" fmla="*/ 65 w 518"/>
                <a:gd name="T3" fmla="*/ 130 h 130"/>
                <a:gd name="T4" fmla="*/ 0 w 518"/>
                <a:gd name="T5" fmla="*/ 65 h 130"/>
                <a:gd name="T6" fmla="*/ 0 w 518"/>
                <a:gd name="T7" fmla="*/ 65 h 130"/>
                <a:gd name="T8" fmla="*/ 65 w 518"/>
                <a:gd name="T9" fmla="*/ 0 h 130"/>
                <a:gd name="T10" fmla="*/ 453 w 518"/>
                <a:gd name="T11" fmla="*/ 0 h 130"/>
                <a:gd name="T12" fmla="*/ 518 w 518"/>
                <a:gd name="T13" fmla="*/ 65 h 130"/>
                <a:gd name="T14" fmla="*/ 518 w 518"/>
                <a:gd name="T15" fmla="*/ 65 h 130"/>
                <a:gd name="T16" fmla="*/ 453 w 518"/>
                <a:gd name="T17"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8" h="130">
                  <a:moveTo>
                    <a:pt x="453" y="130"/>
                  </a:moveTo>
                  <a:cubicBezTo>
                    <a:pt x="65" y="130"/>
                    <a:pt x="65" y="130"/>
                    <a:pt x="65" y="130"/>
                  </a:cubicBezTo>
                  <a:cubicBezTo>
                    <a:pt x="29" y="130"/>
                    <a:pt x="0" y="101"/>
                    <a:pt x="0" y="65"/>
                  </a:cubicBezTo>
                  <a:cubicBezTo>
                    <a:pt x="0" y="65"/>
                    <a:pt x="0" y="65"/>
                    <a:pt x="0" y="65"/>
                  </a:cubicBezTo>
                  <a:cubicBezTo>
                    <a:pt x="0" y="29"/>
                    <a:pt x="29" y="0"/>
                    <a:pt x="65" y="0"/>
                  </a:cubicBezTo>
                  <a:cubicBezTo>
                    <a:pt x="453" y="0"/>
                    <a:pt x="453" y="0"/>
                    <a:pt x="453" y="0"/>
                  </a:cubicBezTo>
                  <a:cubicBezTo>
                    <a:pt x="489" y="0"/>
                    <a:pt x="518" y="29"/>
                    <a:pt x="518" y="65"/>
                  </a:cubicBezTo>
                  <a:cubicBezTo>
                    <a:pt x="518" y="65"/>
                    <a:pt x="518" y="65"/>
                    <a:pt x="518" y="65"/>
                  </a:cubicBezTo>
                  <a:cubicBezTo>
                    <a:pt x="518" y="101"/>
                    <a:pt x="489" y="130"/>
                    <a:pt x="453" y="130"/>
                  </a:cubicBez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Oval 8">
              <a:extLst>
                <a:ext uri="{FF2B5EF4-FFF2-40B4-BE49-F238E27FC236}">
                  <a16:creationId xmlns:a16="http://schemas.microsoft.com/office/drawing/2014/main" id="{D809AF03-D356-4F16-93A8-2805E73534A2}"/>
                </a:ext>
              </a:extLst>
            </p:cNvPr>
            <p:cNvSpPr>
              <a:spLocks noChangeArrowheads="1"/>
            </p:cNvSpPr>
            <p:nvPr/>
          </p:nvSpPr>
          <p:spPr bwMode="auto">
            <a:xfrm>
              <a:off x="818" y="1923"/>
              <a:ext cx="631" cy="63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4400" b="1" dirty="0">
                  <a:solidFill>
                    <a:srgbClr val="9FE7FF"/>
                  </a:solidFill>
                </a:rPr>
                <a:t>2</a:t>
              </a:r>
            </a:p>
          </p:txBody>
        </p:sp>
        <p:sp>
          <p:nvSpPr>
            <p:cNvPr id="9" name="Freeform 9">
              <a:extLst>
                <a:ext uri="{FF2B5EF4-FFF2-40B4-BE49-F238E27FC236}">
                  <a16:creationId xmlns:a16="http://schemas.microsoft.com/office/drawing/2014/main" id="{EE9F5BEF-A152-48D5-9EB2-75A3AEAB47FF}"/>
                </a:ext>
              </a:extLst>
            </p:cNvPr>
            <p:cNvSpPr>
              <a:spLocks/>
            </p:cNvSpPr>
            <p:nvPr/>
          </p:nvSpPr>
          <p:spPr bwMode="auto">
            <a:xfrm>
              <a:off x="774" y="2795"/>
              <a:ext cx="2864" cy="721"/>
            </a:xfrm>
            <a:custGeom>
              <a:avLst/>
              <a:gdLst>
                <a:gd name="T0" fmla="*/ 453 w 518"/>
                <a:gd name="T1" fmla="*/ 130 h 130"/>
                <a:gd name="T2" fmla="*/ 65 w 518"/>
                <a:gd name="T3" fmla="*/ 130 h 130"/>
                <a:gd name="T4" fmla="*/ 0 w 518"/>
                <a:gd name="T5" fmla="*/ 65 h 130"/>
                <a:gd name="T6" fmla="*/ 0 w 518"/>
                <a:gd name="T7" fmla="*/ 65 h 130"/>
                <a:gd name="T8" fmla="*/ 65 w 518"/>
                <a:gd name="T9" fmla="*/ 0 h 130"/>
                <a:gd name="T10" fmla="*/ 453 w 518"/>
                <a:gd name="T11" fmla="*/ 0 h 130"/>
                <a:gd name="T12" fmla="*/ 518 w 518"/>
                <a:gd name="T13" fmla="*/ 65 h 130"/>
                <a:gd name="T14" fmla="*/ 518 w 518"/>
                <a:gd name="T15" fmla="*/ 65 h 130"/>
                <a:gd name="T16" fmla="*/ 453 w 518"/>
                <a:gd name="T17"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8" h="130">
                  <a:moveTo>
                    <a:pt x="453" y="130"/>
                  </a:moveTo>
                  <a:cubicBezTo>
                    <a:pt x="65" y="130"/>
                    <a:pt x="65" y="130"/>
                    <a:pt x="65" y="130"/>
                  </a:cubicBezTo>
                  <a:cubicBezTo>
                    <a:pt x="29" y="130"/>
                    <a:pt x="0" y="101"/>
                    <a:pt x="0" y="65"/>
                  </a:cubicBezTo>
                  <a:cubicBezTo>
                    <a:pt x="0" y="65"/>
                    <a:pt x="0" y="65"/>
                    <a:pt x="0" y="65"/>
                  </a:cubicBezTo>
                  <a:cubicBezTo>
                    <a:pt x="0" y="29"/>
                    <a:pt x="29" y="0"/>
                    <a:pt x="65" y="0"/>
                  </a:cubicBezTo>
                  <a:cubicBezTo>
                    <a:pt x="453" y="0"/>
                    <a:pt x="453" y="0"/>
                    <a:pt x="453" y="0"/>
                  </a:cubicBezTo>
                  <a:cubicBezTo>
                    <a:pt x="489" y="0"/>
                    <a:pt x="518" y="29"/>
                    <a:pt x="518" y="65"/>
                  </a:cubicBezTo>
                  <a:cubicBezTo>
                    <a:pt x="518" y="65"/>
                    <a:pt x="518" y="65"/>
                    <a:pt x="518" y="65"/>
                  </a:cubicBezTo>
                  <a:cubicBezTo>
                    <a:pt x="518" y="101"/>
                    <a:pt x="489" y="130"/>
                    <a:pt x="453" y="130"/>
                  </a:cubicBezTo>
                  <a:close/>
                </a:path>
              </a:pathLst>
            </a:custGeom>
            <a:solidFill>
              <a:srgbClr val="46A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Oval 10">
              <a:extLst>
                <a:ext uri="{FF2B5EF4-FFF2-40B4-BE49-F238E27FC236}">
                  <a16:creationId xmlns:a16="http://schemas.microsoft.com/office/drawing/2014/main" id="{5091DB1A-BC26-48BD-9F7D-6ED0AFD8F395}"/>
                </a:ext>
              </a:extLst>
            </p:cNvPr>
            <p:cNvSpPr>
              <a:spLocks noChangeArrowheads="1"/>
            </p:cNvSpPr>
            <p:nvPr/>
          </p:nvSpPr>
          <p:spPr bwMode="auto">
            <a:xfrm>
              <a:off x="818" y="2839"/>
              <a:ext cx="631" cy="63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4400" b="1" dirty="0">
                  <a:solidFill>
                    <a:srgbClr val="46ACBC"/>
                  </a:solidFill>
                </a:rPr>
                <a:t>3</a:t>
              </a:r>
            </a:p>
          </p:txBody>
        </p:sp>
        <p:sp>
          <p:nvSpPr>
            <p:cNvPr id="11" name="Freeform 11">
              <a:extLst>
                <a:ext uri="{FF2B5EF4-FFF2-40B4-BE49-F238E27FC236}">
                  <a16:creationId xmlns:a16="http://schemas.microsoft.com/office/drawing/2014/main" id="{EE201B71-84DC-4D3A-92DB-4F058B2AA246}"/>
                </a:ext>
              </a:extLst>
            </p:cNvPr>
            <p:cNvSpPr>
              <a:spLocks/>
            </p:cNvSpPr>
            <p:nvPr/>
          </p:nvSpPr>
          <p:spPr bwMode="auto">
            <a:xfrm>
              <a:off x="4042" y="985"/>
              <a:ext cx="2858" cy="722"/>
            </a:xfrm>
            <a:custGeom>
              <a:avLst/>
              <a:gdLst>
                <a:gd name="T0" fmla="*/ 452 w 517"/>
                <a:gd name="T1" fmla="*/ 130 h 130"/>
                <a:gd name="T2" fmla="*/ 65 w 517"/>
                <a:gd name="T3" fmla="*/ 130 h 130"/>
                <a:gd name="T4" fmla="*/ 0 w 517"/>
                <a:gd name="T5" fmla="*/ 65 h 130"/>
                <a:gd name="T6" fmla="*/ 0 w 517"/>
                <a:gd name="T7" fmla="*/ 65 h 130"/>
                <a:gd name="T8" fmla="*/ 65 w 517"/>
                <a:gd name="T9" fmla="*/ 0 h 130"/>
                <a:gd name="T10" fmla="*/ 452 w 517"/>
                <a:gd name="T11" fmla="*/ 0 h 130"/>
                <a:gd name="T12" fmla="*/ 517 w 517"/>
                <a:gd name="T13" fmla="*/ 65 h 130"/>
                <a:gd name="T14" fmla="*/ 517 w 517"/>
                <a:gd name="T15" fmla="*/ 65 h 130"/>
                <a:gd name="T16" fmla="*/ 452 w 517"/>
                <a:gd name="T17"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7" h="130">
                  <a:moveTo>
                    <a:pt x="452" y="130"/>
                  </a:moveTo>
                  <a:cubicBezTo>
                    <a:pt x="65" y="130"/>
                    <a:pt x="65" y="130"/>
                    <a:pt x="65" y="130"/>
                  </a:cubicBezTo>
                  <a:cubicBezTo>
                    <a:pt x="29" y="130"/>
                    <a:pt x="0" y="101"/>
                    <a:pt x="0" y="65"/>
                  </a:cubicBezTo>
                  <a:cubicBezTo>
                    <a:pt x="0" y="65"/>
                    <a:pt x="0" y="65"/>
                    <a:pt x="0" y="65"/>
                  </a:cubicBezTo>
                  <a:cubicBezTo>
                    <a:pt x="0" y="29"/>
                    <a:pt x="29" y="0"/>
                    <a:pt x="65" y="0"/>
                  </a:cubicBezTo>
                  <a:cubicBezTo>
                    <a:pt x="452" y="0"/>
                    <a:pt x="452" y="0"/>
                    <a:pt x="452" y="0"/>
                  </a:cubicBezTo>
                  <a:cubicBezTo>
                    <a:pt x="488" y="0"/>
                    <a:pt x="517" y="29"/>
                    <a:pt x="517" y="65"/>
                  </a:cubicBezTo>
                  <a:cubicBezTo>
                    <a:pt x="517" y="65"/>
                    <a:pt x="517" y="65"/>
                    <a:pt x="517" y="65"/>
                  </a:cubicBezTo>
                  <a:cubicBezTo>
                    <a:pt x="517" y="101"/>
                    <a:pt x="488" y="130"/>
                    <a:pt x="452" y="130"/>
                  </a:cubicBezTo>
                  <a:close/>
                </a:path>
              </a:pathLst>
            </a:custGeom>
            <a:solidFill>
              <a:srgbClr val="1060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12">
              <a:extLst>
                <a:ext uri="{FF2B5EF4-FFF2-40B4-BE49-F238E27FC236}">
                  <a16:creationId xmlns:a16="http://schemas.microsoft.com/office/drawing/2014/main" id="{2A95655E-9F03-4735-83D5-10920BEA847F}"/>
                </a:ext>
              </a:extLst>
            </p:cNvPr>
            <p:cNvSpPr>
              <a:spLocks noChangeArrowheads="1"/>
            </p:cNvSpPr>
            <p:nvPr/>
          </p:nvSpPr>
          <p:spPr bwMode="auto">
            <a:xfrm>
              <a:off x="4080" y="1030"/>
              <a:ext cx="636" cy="632"/>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4400" b="1" dirty="0">
                  <a:solidFill>
                    <a:srgbClr val="1060A4"/>
                  </a:solidFill>
                </a:rPr>
                <a:t>4</a:t>
              </a:r>
            </a:p>
          </p:txBody>
        </p:sp>
        <p:sp>
          <p:nvSpPr>
            <p:cNvPr id="13" name="Freeform 13">
              <a:extLst>
                <a:ext uri="{FF2B5EF4-FFF2-40B4-BE49-F238E27FC236}">
                  <a16:creationId xmlns:a16="http://schemas.microsoft.com/office/drawing/2014/main" id="{4AF5048E-F360-4ABA-BEE1-C828BCD61766}"/>
                </a:ext>
              </a:extLst>
            </p:cNvPr>
            <p:cNvSpPr>
              <a:spLocks/>
            </p:cNvSpPr>
            <p:nvPr/>
          </p:nvSpPr>
          <p:spPr bwMode="auto">
            <a:xfrm>
              <a:off x="4042" y="1879"/>
              <a:ext cx="2858" cy="721"/>
            </a:xfrm>
            <a:custGeom>
              <a:avLst/>
              <a:gdLst>
                <a:gd name="T0" fmla="*/ 452 w 517"/>
                <a:gd name="T1" fmla="*/ 130 h 130"/>
                <a:gd name="T2" fmla="*/ 65 w 517"/>
                <a:gd name="T3" fmla="*/ 130 h 130"/>
                <a:gd name="T4" fmla="*/ 0 w 517"/>
                <a:gd name="T5" fmla="*/ 65 h 130"/>
                <a:gd name="T6" fmla="*/ 0 w 517"/>
                <a:gd name="T7" fmla="*/ 65 h 130"/>
                <a:gd name="T8" fmla="*/ 65 w 517"/>
                <a:gd name="T9" fmla="*/ 0 h 130"/>
                <a:gd name="T10" fmla="*/ 452 w 517"/>
                <a:gd name="T11" fmla="*/ 0 h 130"/>
                <a:gd name="T12" fmla="*/ 517 w 517"/>
                <a:gd name="T13" fmla="*/ 65 h 130"/>
                <a:gd name="T14" fmla="*/ 517 w 517"/>
                <a:gd name="T15" fmla="*/ 65 h 130"/>
                <a:gd name="T16" fmla="*/ 452 w 517"/>
                <a:gd name="T17"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7" h="130">
                  <a:moveTo>
                    <a:pt x="452" y="130"/>
                  </a:moveTo>
                  <a:cubicBezTo>
                    <a:pt x="65" y="130"/>
                    <a:pt x="65" y="130"/>
                    <a:pt x="65" y="130"/>
                  </a:cubicBezTo>
                  <a:cubicBezTo>
                    <a:pt x="29" y="130"/>
                    <a:pt x="0" y="101"/>
                    <a:pt x="0" y="65"/>
                  </a:cubicBezTo>
                  <a:cubicBezTo>
                    <a:pt x="0" y="65"/>
                    <a:pt x="0" y="65"/>
                    <a:pt x="0" y="65"/>
                  </a:cubicBezTo>
                  <a:cubicBezTo>
                    <a:pt x="0" y="29"/>
                    <a:pt x="29" y="0"/>
                    <a:pt x="65" y="0"/>
                  </a:cubicBezTo>
                  <a:cubicBezTo>
                    <a:pt x="452" y="0"/>
                    <a:pt x="452" y="0"/>
                    <a:pt x="452" y="0"/>
                  </a:cubicBezTo>
                  <a:cubicBezTo>
                    <a:pt x="488" y="0"/>
                    <a:pt x="517" y="29"/>
                    <a:pt x="517" y="65"/>
                  </a:cubicBezTo>
                  <a:cubicBezTo>
                    <a:pt x="517" y="65"/>
                    <a:pt x="517" y="65"/>
                    <a:pt x="517" y="65"/>
                  </a:cubicBezTo>
                  <a:cubicBezTo>
                    <a:pt x="517" y="101"/>
                    <a:pt x="488" y="130"/>
                    <a:pt x="452" y="130"/>
                  </a:cubicBezTo>
                  <a:close/>
                </a:path>
              </a:pathLst>
            </a:custGeom>
            <a:solidFill>
              <a:srgbClr val="73BD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Oval 14">
              <a:extLst>
                <a:ext uri="{FF2B5EF4-FFF2-40B4-BE49-F238E27FC236}">
                  <a16:creationId xmlns:a16="http://schemas.microsoft.com/office/drawing/2014/main" id="{02B6D023-2329-4D67-94AF-5DB111A8B687}"/>
                </a:ext>
              </a:extLst>
            </p:cNvPr>
            <p:cNvSpPr>
              <a:spLocks noChangeArrowheads="1"/>
            </p:cNvSpPr>
            <p:nvPr/>
          </p:nvSpPr>
          <p:spPr bwMode="auto">
            <a:xfrm>
              <a:off x="4080" y="1923"/>
              <a:ext cx="636" cy="63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4400" b="1" dirty="0">
                  <a:solidFill>
                    <a:srgbClr val="73BDAE"/>
                  </a:solidFill>
                </a:rPr>
                <a:t>5</a:t>
              </a:r>
            </a:p>
          </p:txBody>
        </p:sp>
        <p:sp>
          <p:nvSpPr>
            <p:cNvPr id="15" name="Freeform 15">
              <a:extLst>
                <a:ext uri="{FF2B5EF4-FFF2-40B4-BE49-F238E27FC236}">
                  <a16:creationId xmlns:a16="http://schemas.microsoft.com/office/drawing/2014/main" id="{2F92EF50-E6E5-45BB-BDC6-C95ED7FAD064}"/>
                </a:ext>
              </a:extLst>
            </p:cNvPr>
            <p:cNvSpPr>
              <a:spLocks/>
            </p:cNvSpPr>
            <p:nvPr/>
          </p:nvSpPr>
          <p:spPr bwMode="auto">
            <a:xfrm>
              <a:off x="4042" y="2795"/>
              <a:ext cx="2858" cy="721"/>
            </a:xfrm>
            <a:custGeom>
              <a:avLst/>
              <a:gdLst>
                <a:gd name="T0" fmla="*/ 452 w 517"/>
                <a:gd name="T1" fmla="*/ 130 h 130"/>
                <a:gd name="T2" fmla="*/ 65 w 517"/>
                <a:gd name="T3" fmla="*/ 130 h 130"/>
                <a:gd name="T4" fmla="*/ 0 w 517"/>
                <a:gd name="T5" fmla="*/ 65 h 130"/>
                <a:gd name="T6" fmla="*/ 0 w 517"/>
                <a:gd name="T7" fmla="*/ 65 h 130"/>
                <a:gd name="T8" fmla="*/ 65 w 517"/>
                <a:gd name="T9" fmla="*/ 0 h 130"/>
                <a:gd name="T10" fmla="*/ 452 w 517"/>
                <a:gd name="T11" fmla="*/ 0 h 130"/>
                <a:gd name="T12" fmla="*/ 517 w 517"/>
                <a:gd name="T13" fmla="*/ 65 h 130"/>
                <a:gd name="T14" fmla="*/ 517 w 517"/>
                <a:gd name="T15" fmla="*/ 65 h 130"/>
                <a:gd name="T16" fmla="*/ 452 w 517"/>
                <a:gd name="T17"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7" h="130">
                  <a:moveTo>
                    <a:pt x="452" y="130"/>
                  </a:moveTo>
                  <a:cubicBezTo>
                    <a:pt x="65" y="130"/>
                    <a:pt x="65" y="130"/>
                    <a:pt x="65" y="130"/>
                  </a:cubicBezTo>
                  <a:cubicBezTo>
                    <a:pt x="29" y="130"/>
                    <a:pt x="0" y="101"/>
                    <a:pt x="0" y="65"/>
                  </a:cubicBezTo>
                  <a:cubicBezTo>
                    <a:pt x="0" y="65"/>
                    <a:pt x="0" y="65"/>
                    <a:pt x="0" y="65"/>
                  </a:cubicBezTo>
                  <a:cubicBezTo>
                    <a:pt x="0" y="29"/>
                    <a:pt x="29" y="0"/>
                    <a:pt x="65" y="0"/>
                  </a:cubicBezTo>
                  <a:cubicBezTo>
                    <a:pt x="452" y="0"/>
                    <a:pt x="452" y="0"/>
                    <a:pt x="452" y="0"/>
                  </a:cubicBezTo>
                  <a:cubicBezTo>
                    <a:pt x="488" y="0"/>
                    <a:pt x="517" y="29"/>
                    <a:pt x="517" y="65"/>
                  </a:cubicBezTo>
                  <a:cubicBezTo>
                    <a:pt x="517" y="65"/>
                    <a:pt x="517" y="65"/>
                    <a:pt x="517" y="65"/>
                  </a:cubicBezTo>
                  <a:cubicBezTo>
                    <a:pt x="517" y="101"/>
                    <a:pt x="488" y="130"/>
                    <a:pt x="452" y="130"/>
                  </a:cubicBezTo>
                  <a:close/>
                </a:path>
              </a:pathLst>
            </a:custGeom>
            <a:solidFill>
              <a:srgbClr val="6DCF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Oval 16">
              <a:extLst>
                <a:ext uri="{FF2B5EF4-FFF2-40B4-BE49-F238E27FC236}">
                  <a16:creationId xmlns:a16="http://schemas.microsoft.com/office/drawing/2014/main" id="{F206E4EE-AA5C-4E51-B9B9-518C20BBCDA5}"/>
                </a:ext>
              </a:extLst>
            </p:cNvPr>
            <p:cNvSpPr>
              <a:spLocks noChangeArrowheads="1"/>
            </p:cNvSpPr>
            <p:nvPr/>
          </p:nvSpPr>
          <p:spPr bwMode="auto">
            <a:xfrm>
              <a:off x="4080" y="2839"/>
              <a:ext cx="636" cy="63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4400" b="1" dirty="0">
                  <a:solidFill>
                    <a:srgbClr val="6DCFD2"/>
                  </a:solidFill>
                </a:rPr>
                <a:t>6</a:t>
              </a:r>
            </a:p>
          </p:txBody>
        </p:sp>
      </p:grpSp>
      <p:sp>
        <p:nvSpPr>
          <p:cNvPr id="17" name="Rectángulo 61">
            <a:extLst>
              <a:ext uri="{FF2B5EF4-FFF2-40B4-BE49-F238E27FC236}">
                <a16:creationId xmlns:a16="http://schemas.microsoft.com/office/drawing/2014/main" id="{A4BAD0E7-3C8C-44C0-9876-434D1B8548E8}"/>
              </a:ext>
            </a:extLst>
          </p:cNvPr>
          <p:cNvSpPr/>
          <p:nvPr/>
        </p:nvSpPr>
        <p:spPr>
          <a:xfrm>
            <a:off x="2421412" y="2045126"/>
            <a:ext cx="3428525" cy="830997"/>
          </a:xfrm>
          <a:prstGeom prst="rect">
            <a:avLst/>
          </a:prstGeom>
        </p:spPr>
        <p:txBody>
          <a:bodyPr wrap="square">
            <a:spAutoFit/>
          </a:bodyPr>
          <a:lstStyle/>
          <a:p>
            <a:r>
              <a:rPr lang="en-US" sz="1600" b="1" dirty="0">
                <a:solidFill>
                  <a:schemeClr val="bg1"/>
                </a:solidFill>
              </a:rPr>
              <a:t>Lorem ipsum </a:t>
            </a:r>
            <a:r>
              <a:rPr lang="en-US" sz="1600" dirty="0">
                <a:solidFill>
                  <a:schemeClr val="bg1"/>
                </a:solidFill>
              </a:rPr>
              <a:t>dolor sit amet, consectetur adipiscing elit. Curabitur eros leo.</a:t>
            </a:r>
            <a:endParaRPr lang="en-US" sz="1400" dirty="0">
              <a:solidFill>
                <a:schemeClr val="bg1"/>
              </a:solidFill>
            </a:endParaRPr>
          </a:p>
        </p:txBody>
      </p:sp>
      <p:sp>
        <p:nvSpPr>
          <p:cNvPr id="18" name="Rectángulo 61">
            <a:extLst>
              <a:ext uri="{FF2B5EF4-FFF2-40B4-BE49-F238E27FC236}">
                <a16:creationId xmlns:a16="http://schemas.microsoft.com/office/drawing/2014/main" id="{F6079A09-8708-485F-A182-A69CEC70F1FC}"/>
              </a:ext>
            </a:extLst>
          </p:cNvPr>
          <p:cNvSpPr/>
          <p:nvPr/>
        </p:nvSpPr>
        <p:spPr>
          <a:xfrm>
            <a:off x="2421412" y="3463557"/>
            <a:ext cx="3428525" cy="830997"/>
          </a:xfrm>
          <a:prstGeom prst="rect">
            <a:avLst/>
          </a:prstGeom>
        </p:spPr>
        <p:txBody>
          <a:bodyPr wrap="square">
            <a:spAutoFit/>
          </a:bodyPr>
          <a:lstStyle/>
          <a:p>
            <a:r>
              <a:rPr lang="en-US" sz="1600" b="1" dirty="0">
                <a:solidFill>
                  <a:schemeClr val="bg1"/>
                </a:solidFill>
              </a:rPr>
              <a:t>Lorem ipsum </a:t>
            </a:r>
            <a:r>
              <a:rPr lang="en-US" sz="1600" dirty="0">
                <a:solidFill>
                  <a:schemeClr val="bg1"/>
                </a:solidFill>
              </a:rPr>
              <a:t>dolor sit amet, consectetur adipiscing elit. Curabitur eros leo.</a:t>
            </a:r>
            <a:endParaRPr lang="en-US" sz="1400" dirty="0">
              <a:solidFill>
                <a:schemeClr val="bg1"/>
              </a:solidFill>
            </a:endParaRPr>
          </a:p>
        </p:txBody>
      </p:sp>
      <p:sp>
        <p:nvSpPr>
          <p:cNvPr id="19" name="Rectángulo 61">
            <a:extLst>
              <a:ext uri="{FF2B5EF4-FFF2-40B4-BE49-F238E27FC236}">
                <a16:creationId xmlns:a16="http://schemas.microsoft.com/office/drawing/2014/main" id="{52B3874E-5B4D-4B62-866B-8B8D345EACD3}"/>
              </a:ext>
            </a:extLst>
          </p:cNvPr>
          <p:cNvSpPr/>
          <p:nvPr/>
        </p:nvSpPr>
        <p:spPr>
          <a:xfrm>
            <a:off x="2421412" y="4917707"/>
            <a:ext cx="3428525" cy="830997"/>
          </a:xfrm>
          <a:prstGeom prst="rect">
            <a:avLst/>
          </a:prstGeom>
        </p:spPr>
        <p:txBody>
          <a:bodyPr wrap="square">
            <a:spAutoFit/>
          </a:bodyPr>
          <a:lstStyle/>
          <a:p>
            <a:r>
              <a:rPr lang="en-US" sz="1600" b="1" dirty="0">
                <a:solidFill>
                  <a:schemeClr val="bg1"/>
                </a:solidFill>
              </a:rPr>
              <a:t>Lorem ipsum </a:t>
            </a:r>
            <a:r>
              <a:rPr lang="en-US" sz="1600" dirty="0">
                <a:solidFill>
                  <a:schemeClr val="bg1"/>
                </a:solidFill>
              </a:rPr>
              <a:t>dolor sit amet, consectetur adipiscing elit. Curabitur eros leo.</a:t>
            </a:r>
            <a:endParaRPr lang="en-US" sz="1400" dirty="0">
              <a:solidFill>
                <a:schemeClr val="bg1"/>
              </a:solidFill>
            </a:endParaRPr>
          </a:p>
        </p:txBody>
      </p:sp>
      <p:sp>
        <p:nvSpPr>
          <p:cNvPr id="20" name="Rectángulo 61">
            <a:extLst>
              <a:ext uri="{FF2B5EF4-FFF2-40B4-BE49-F238E27FC236}">
                <a16:creationId xmlns:a16="http://schemas.microsoft.com/office/drawing/2014/main" id="{32565D53-B081-455C-AF8C-CDB1E16BBCBD}"/>
              </a:ext>
            </a:extLst>
          </p:cNvPr>
          <p:cNvSpPr/>
          <p:nvPr/>
        </p:nvSpPr>
        <p:spPr>
          <a:xfrm>
            <a:off x="7590312" y="2039629"/>
            <a:ext cx="3428525" cy="830997"/>
          </a:xfrm>
          <a:prstGeom prst="rect">
            <a:avLst/>
          </a:prstGeom>
        </p:spPr>
        <p:txBody>
          <a:bodyPr wrap="square">
            <a:spAutoFit/>
          </a:bodyPr>
          <a:lstStyle/>
          <a:p>
            <a:r>
              <a:rPr lang="en-US" sz="1600" b="1" dirty="0">
                <a:solidFill>
                  <a:schemeClr val="bg1"/>
                </a:solidFill>
              </a:rPr>
              <a:t>Lorem ipsum </a:t>
            </a:r>
            <a:r>
              <a:rPr lang="en-US" sz="1600" dirty="0">
                <a:solidFill>
                  <a:schemeClr val="bg1"/>
                </a:solidFill>
              </a:rPr>
              <a:t>dolor sit amet, consectetur adipiscing elit. Curabitur eros leo.</a:t>
            </a:r>
            <a:endParaRPr lang="en-US" sz="1400" dirty="0">
              <a:solidFill>
                <a:schemeClr val="bg1"/>
              </a:solidFill>
            </a:endParaRPr>
          </a:p>
        </p:txBody>
      </p:sp>
      <p:sp>
        <p:nvSpPr>
          <p:cNvPr id="21" name="Rectángulo 61">
            <a:extLst>
              <a:ext uri="{FF2B5EF4-FFF2-40B4-BE49-F238E27FC236}">
                <a16:creationId xmlns:a16="http://schemas.microsoft.com/office/drawing/2014/main" id="{D010AF90-AA64-4636-9F32-19643AF9B22E}"/>
              </a:ext>
            </a:extLst>
          </p:cNvPr>
          <p:cNvSpPr/>
          <p:nvPr/>
        </p:nvSpPr>
        <p:spPr>
          <a:xfrm>
            <a:off x="7604363" y="3463557"/>
            <a:ext cx="3428525" cy="830997"/>
          </a:xfrm>
          <a:prstGeom prst="rect">
            <a:avLst/>
          </a:prstGeom>
        </p:spPr>
        <p:txBody>
          <a:bodyPr wrap="square">
            <a:spAutoFit/>
          </a:bodyPr>
          <a:lstStyle/>
          <a:p>
            <a:r>
              <a:rPr lang="en-US" sz="1600" b="1" dirty="0">
                <a:solidFill>
                  <a:schemeClr val="bg1"/>
                </a:solidFill>
              </a:rPr>
              <a:t>Lorem ipsum </a:t>
            </a:r>
            <a:r>
              <a:rPr lang="en-US" sz="1600" dirty="0">
                <a:solidFill>
                  <a:schemeClr val="bg1"/>
                </a:solidFill>
              </a:rPr>
              <a:t>dolor sit amet, consectetur adipiscing elit. Curabitur eros leo.</a:t>
            </a:r>
            <a:endParaRPr lang="en-US" sz="1400" dirty="0">
              <a:solidFill>
                <a:schemeClr val="bg1"/>
              </a:solidFill>
            </a:endParaRPr>
          </a:p>
        </p:txBody>
      </p:sp>
      <p:sp>
        <p:nvSpPr>
          <p:cNvPr id="22" name="Rectángulo 61">
            <a:extLst>
              <a:ext uri="{FF2B5EF4-FFF2-40B4-BE49-F238E27FC236}">
                <a16:creationId xmlns:a16="http://schemas.microsoft.com/office/drawing/2014/main" id="{AF929FF3-3F4B-4A12-960C-B660CB5DD865}"/>
              </a:ext>
            </a:extLst>
          </p:cNvPr>
          <p:cNvSpPr/>
          <p:nvPr/>
        </p:nvSpPr>
        <p:spPr>
          <a:xfrm>
            <a:off x="7604363" y="4931260"/>
            <a:ext cx="3428525" cy="830997"/>
          </a:xfrm>
          <a:prstGeom prst="rect">
            <a:avLst/>
          </a:prstGeom>
        </p:spPr>
        <p:txBody>
          <a:bodyPr wrap="square">
            <a:spAutoFit/>
          </a:bodyPr>
          <a:lstStyle/>
          <a:p>
            <a:r>
              <a:rPr lang="en-US" sz="1600" b="1" dirty="0">
                <a:solidFill>
                  <a:schemeClr val="bg1"/>
                </a:solidFill>
              </a:rPr>
              <a:t>Lorem ipsum </a:t>
            </a:r>
            <a:r>
              <a:rPr lang="en-US" sz="1600" dirty="0">
                <a:solidFill>
                  <a:schemeClr val="bg1"/>
                </a:solidFill>
              </a:rPr>
              <a:t>dolor sit amet, consectetur adipiscing elit. Curabitur eros leo.</a:t>
            </a:r>
            <a:endParaRPr lang="en-US" sz="1400" dirty="0">
              <a:solidFill>
                <a:schemeClr val="bg1"/>
              </a:solidFill>
            </a:endParaRPr>
          </a:p>
        </p:txBody>
      </p:sp>
      <p:sp>
        <p:nvSpPr>
          <p:cNvPr id="23" name="Title 22">
            <a:extLst>
              <a:ext uri="{FF2B5EF4-FFF2-40B4-BE49-F238E27FC236}">
                <a16:creationId xmlns:a16="http://schemas.microsoft.com/office/drawing/2014/main" id="{91994D00-0933-42AC-8755-2B06BFA28FB5}"/>
              </a:ext>
            </a:extLst>
          </p:cNvPr>
          <p:cNvSpPr>
            <a:spLocks noGrp="1"/>
          </p:cNvSpPr>
          <p:nvPr>
            <p:ph type="title"/>
          </p:nvPr>
        </p:nvSpPr>
        <p:spPr/>
        <p:txBody>
          <a:bodyPr/>
          <a:lstStyle/>
          <a:p>
            <a:r>
              <a:rPr lang="en-US" dirty="0"/>
              <a:t>Click to add title </a:t>
            </a:r>
          </a:p>
        </p:txBody>
      </p:sp>
    </p:spTree>
    <p:extLst>
      <p:ext uri="{BB962C8B-B14F-4D97-AF65-F5344CB8AC3E}">
        <p14:creationId xmlns:p14="http://schemas.microsoft.com/office/powerpoint/2010/main" val="4173493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a:extLst>
              <a:ext uri="{FF2B5EF4-FFF2-40B4-BE49-F238E27FC236}">
                <a16:creationId xmlns:a16="http://schemas.microsoft.com/office/drawing/2014/main" id="{5617130A-7031-4ACD-A6CE-347A0CBC6A0A}"/>
              </a:ext>
            </a:extLst>
          </p:cNvPr>
          <p:cNvGrpSpPr>
            <a:grpSpLocks noChangeAspect="1"/>
          </p:cNvGrpSpPr>
          <p:nvPr/>
        </p:nvGrpSpPr>
        <p:grpSpPr bwMode="auto">
          <a:xfrm rot="10800000">
            <a:off x="5810250" y="1401761"/>
            <a:ext cx="4648199" cy="1141413"/>
            <a:chOff x="709" y="949"/>
            <a:chExt cx="3131" cy="719"/>
          </a:xfrm>
        </p:grpSpPr>
        <p:sp>
          <p:nvSpPr>
            <p:cNvPr id="8" name="Freeform 5">
              <a:extLst>
                <a:ext uri="{FF2B5EF4-FFF2-40B4-BE49-F238E27FC236}">
                  <a16:creationId xmlns:a16="http://schemas.microsoft.com/office/drawing/2014/main" id="{4E19780C-B681-4465-BAF1-B27E77BD4037}"/>
                </a:ext>
              </a:extLst>
            </p:cNvPr>
            <p:cNvSpPr>
              <a:spLocks/>
            </p:cNvSpPr>
            <p:nvPr/>
          </p:nvSpPr>
          <p:spPr bwMode="auto">
            <a:xfrm>
              <a:off x="3219" y="1299"/>
              <a:ext cx="621" cy="8"/>
            </a:xfrm>
            <a:custGeom>
              <a:avLst/>
              <a:gdLst>
                <a:gd name="T0" fmla="*/ 1 w 288"/>
                <a:gd name="T1" fmla="*/ 4 h 4"/>
                <a:gd name="T2" fmla="*/ 288 w 288"/>
                <a:gd name="T3" fmla="*/ 4 h 4"/>
                <a:gd name="T4" fmla="*/ 288 w 288"/>
                <a:gd name="T5" fmla="*/ 0 h 4"/>
                <a:gd name="T6" fmla="*/ 0 w 288"/>
                <a:gd name="T7" fmla="*/ 0 h 4"/>
                <a:gd name="T8" fmla="*/ 1 w 288"/>
                <a:gd name="T9" fmla="*/ 4 h 4"/>
                <a:gd name="T10" fmla="*/ 1 w 288"/>
                <a:gd name="T11" fmla="*/ 4 h 4"/>
              </a:gdLst>
              <a:ahLst/>
              <a:cxnLst>
                <a:cxn ang="0">
                  <a:pos x="T0" y="T1"/>
                </a:cxn>
                <a:cxn ang="0">
                  <a:pos x="T2" y="T3"/>
                </a:cxn>
                <a:cxn ang="0">
                  <a:pos x="T4" y="T5"/>
                </a:cxn>
                <a:cxn ang="0">
                  <a:pos x="T6" y="T7"/>
                </a:cxn>
                <a:cxn ang="0">
                  <a:pos x="T8" y="T9"/>
                </a:cxn>
                <a:cxn ang="0">
                  <a:pos x="T10" y="T11"/>
                </a:cxn>
              </a:cxnLst>
              <a:rect l="0" t="0" r="r" b="b"/>
              <a:pathLst>
                <a:path w="288" h="4">
                  <a:moveTo>
                    <a:pt x="1" y="4"/>
                  </a:moveTo>
                  <a:cubicBezTo>
                    <a:pt x="288" y="4"/>
                    <a:pt x="288" y="4"/>
                    <a:pt x="288" y="4"/>
                  </a:cubicBezTo>
                  <a:cubicBezTo>
                    <a:pt x="288" y="0"/>
                    <a:pt x="288" y="0"/>
                    <a:pt x="288" y="0"/>
                  </a:cubicBezTo>
                  <a:cubicBezTo>
                    <a:pt x="0" y="0"/>
                    <a:pt x="0" y="0"/>
                    <a:pt x="0" y="0"/>
                  </a:cubicBezTo>
                  <a:cubicBezTo>
                    <a:pt x="0" y="1"/>
                    <a:pt x="1" y="2"/>
                    <a:pt x="1" y="4"/>
                  </a:cubicBezTo>
                  <a:cubicBezTo>
                    <a:pt x="1" y="4"/>
                    <a:pt x="1" y="4"/>
                    <a:pt x="1" y="4"/>
                  </a:cubicBez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C847CA67-6ACD-47F0-9AF9-844CD1CDBFAE}"/>
                </a:ext>
              </a:extLst>
            </p:cNvPr>
            <p:cNvSpPr>
              <a:spLocks/>
            </p:cNvSpPr>
            <p:nvPr/>
          </p:nvSpPr>
          <p:spPr bwMode="auto">
            <a:xfrm>
              <a:off x="2889" y="1266"/>
              <a:ext cx="332" cy="41"/>
            </a:xfrm>
            <a:custGeom>
              <a:avLst/>
              <a:gdLst>
                <a:gd name="T0" fmla="*/ 154 w 154"/>
                <a:gd name="T1" fmla="*/ 19 h 19"/>
                <a:gd name="T2" fmla="*/ 153 w 154"/>
                <a:gd name="T3" fmla="*/ 15 h 19"/>
                <a:gd name="T4" fmla="*/ 144 w 154"/>
                <a:gd name="T5" fmla="*/ 0 h 19"/>
                <a:gd name="T6" fmla="*/ 0 w 154"/>
                <a:gd name="T7" fmla="*/ 0 h 19"/>
                <a:gd name="T8" fmla="*/ 0 w 154"/>
                <a:gd name="T9" fmla="*/ 19 h 19"/>
                <a:gd name="T10" fmla="*/ 130 w 154"/>
                <a:gd name="T11" fmla="*/ 19 h 19"/>
                <a:gd name="T12" fmla="*/ 154 w 154"/>
                <a:gd name="T13" fmla="*/ 19 h 19"/>
                <a:gd name="T14" fmla="*/ 154 w 154"/>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9">
                  <a:moveTo>
                    <a:pt x="154" y="19"/>
                  </a:moveTo>
                  <a:cubicBezTo>
                    <a:pt x="154" y="17"/>
                    <a:pt x="153" y="16"/>
                    <a:pt x="153" y="15"/>
                  </a:cubicBezTo>
                  <a:cubicBezTo>
                    <a:pt x="152" y="4"/>
                    <a:pt x="144" y="0"/>
                    <a:pt x="144" y="0"/>
                  </a:cubicBezTo>
                  <a:cubicBezTo>
                    <a:pt x="0" y="0"/>
                    <a:pt x="0" y="0"/>
                    <a:pt x="0" y="0"/>
                  </a:cubicBezTo>
                  <a:cubicBezTo>
                    <a:pt x="0" y="19"/>
                    <a:pt x="0" y="19"/>
                    <a:pt x="0" y="19"/>
                  </a:cubicBezTo>
                  <a:cubicBezTo>
                    <a:pt x="130" y="19"/>
                    <a:pt x="130" y="19"/>
                    <a:pt x="130" y="19"/>
                  </a:cubicBezTo>
                  <a:cubicBezTo>
                    <a:pt x="154" y="19"/>
                    <a:pt x="154" y="19"/>
                    <a:pt x="154" y="19"/>
                  </a:cubicBezTo>
                  <a:cubicBezTo>
                    <a:pt x="154" y="19"/>
                    <a:pt x="154" y="19"/>
                    <a:pt x="154" y="19"/>
                  </a:cubicBez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557742AE-986A-4825-B247-47B5E5F61EBC}"/>
                </a:ext>
              </a:extLst>
            </p:cNvPr>
            <p:cNvSpPr>
              <a:spLocks/>
            </p:cNvSpPr>
            <p:nvPr/>
          </p:nvSpPr>
          <p:spPr bwMode="auto">
            <a:xfrm>
              <a:off x="1649" y="1062"/>
              <a:ext cx="1240" cy="245"/>
            </a:xfrm>
            <a:custGeom>
              <a:avLst/>
              <a:gdLst>
                <a:gd name="T0" fmla="*/ 1240 w 1240"/>
                <a:gd name="T1" fmla="*/ 204 h 245"/>
                <a:gd name="T2" fmla="*/ 1240 w 1240"/>
                <a:gd name="T3" fmla="*/ 0 h 245"/>
                <a:gd name="T4" fmla="*/ 0 w 1240"/>
                <a:gd name="T5" fmla="*/ 0 h 245"/>
                <a:gd name="T6" fmla="*/ 0 w 1240"/>
                <a:gd name="T7" fmla="*/ 202 h 245"/>
                <a:gd name="T8" fmla="*/ 175 w 1240"/>
                <a:gd name="T9" fmla="*/ 202 h 245"/>
                <a:gd name="T10" fmla="*/ 175 w 1240"/>
                <a:gd name="T11" fmla="*/ 39 h 245"/>
                <a:gd name="T12" fmla="*/ 252 w 1240"/>
                <a:gd name="T13" fmla="*/ 39 h 245"/>
                <a:gd name="T14" fmla="*/ 252 w 1240"/>
                <a:gd name="T15" fmla="*/ 39 h 245"/>
                <a:gd name="T16" fmla="*/ 1199 w 1240"/>
                <a:gd name="T17" fmla="*/ 39 h 245"/>
                <a:gd name="T18" fmla="*/ 1199 w 1240"/>
                <a:gd name="T19" fmla="*/ 204 h 245"/>
                <a:gd name="T20" fmla="*/ 1199 w 1240"/>
                <a:gd name="T21" fmla="*/ 245 h 245"/>
                <a:gd name="T22" fmla="*/ 1240 w 1240"/>
                <a:gd name="T23" fmla="*/ 245 h 245"/>
                <a:gd name="T24" fmla="*/ 1240 w 1240"/>
                <a:gd name="T25" fmla="*/ 204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0" h="245">
                  <a:moveTo>
                    <a:pt x="1240" y="204"/>
                  </a:moveTo>
                  <a:lnTo>
                    <a:pt x="1240" y="0"/>
                  </a:lnTo>
                  <a:lnTo>
                    <a:pt x="0" y="0"/>
                  </a:lnTo>
                  <a:lnTo>
                    <a:pt x="0" y="202"/>
                  </a:lnTo>
                  <a:lnTo>
                    <a:pt x="175" y="202"/>
                  </a:lnTo>
                  <a:lnTo>
                    <a:pt x="175" y="39"/>
                  </a:lnTo>
                  <a:lnTo>
                    <a:pt x="252" y="39"/>
                  </a:lnTo>
                  <a:lnTo>
                    <a:pt x="252" y="39"/>
                  </a:lnTo>
                  <a:lnTo>
                    <a:pt x="1199" y="39"/>
                  </a:lnTo>
                  <a:lnTo>
                    <a:pt x="1199" y="204"/>
                  </a:lnTo>
                  <a:lnTo>
                    <a:pt x="1199" y="245"/>
                  </a:lnTo>
                  <a:lnTo>
                    <a:pt x="1240" y="245"/>
                  </a:lnTo>
                  <a:lnTo>
                    <a:pt x="1240" y="204"/>
                  </a:ln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1D5FE7B9-BE26-423B-917A-AB36A8AD8798}"/>
                </a:ext>
              </a:extLst>
            </p:cNvPr>
            <p:cNvSpPr>
              <a:spLocks/>
            </p:cNvSpPr>
            <p:nvPr/>
          </p:nvSpPr>
          <p:spPr bwMode="auto">
            <a:xfrm>
              <a:off x="1901" y="1101"/>
              <a:ext cx="947" cy="206"/>
            </a:xfrm>
            <a:custGeom>
              <a:avLst/>
              <a:gdLst>
                <a:gd name="T0" fmla="*/ 947 w 947"/>
                <a:gd name="T1" fmla="*/ 165 h 206"/>
                <a:gd name="T2" fmla="*/ 947 w 947"/>
                <a:gd name="T3" fmla="*/ 0 h 206"/>
                <a:gd name="T4" fmla="*/ 0 w 947"/>
                <a:gd name="T5" fmla="*/ 0 h 206"/>
                <a:gd name="T6" fmla="*/ 0 w 947"/>
                <a:gd name="T7" fmla="*/ 206 h 206"/>
                <a:gd name="T8" fmla="*/ 876 w 947"/>
                <a:gd name="T9" fmla="*/ 206 h 206"/>
                <a:gd name="T10" fmla="*/ 947 w 947"/>
                <a:gd name="T11" fmla="*/ 206 h 206"/>
                <a:gd name="T12" fmla="*/ 947 w 947"/>
                <a:gd name="T13" fmla="*/ 165 h 206"/>
              </a:gdLst>
              <a:ahLst/>
              <a:cxnLst>
                <a:cxn ang="0">
                  <a:pos x="T0" y="T1"/>
                </a:cxn>
                <a:cxn ang="0">
                  <a:pos x="T2" y="T3"/>
                </a:cxn>
                <a:cxn ang="0">
                  <a:pos x="T4" y="T5"/>
                </a:cxn>
                <a:cxn ang="0">
                  <a:pos x="T6" y="T7"/>
                </a:cxn>
                <a:cxn ang="0">
                  <a:pos x="T8" y="T9"/>
                </a:cxn>
                <a:cxn ang="0">
                  <a:pos x="T10" y="T11"/>
                </a:cxn>
                <a:cxn ang="0">
                  <a:pos x="T12" y="T13"/>
                </a:cxn>
              </a:cxnLst>
              <a:rect l="0" t="0" r="r" b="b"/>
              <a:pathLst>
                <a:path w="947" h="206">
                  <a:moveTo>
                    <a:pt x="947" y="165"/>
                  </a:moveTo>
                  <a:lnTo>
                    <a:pt x="947" y="0"/>
                  </a:lnTo>
                  <a:lnTo>
                    <a:pt x="0" y="0"/>
                  </a:lnTo>
                  <a:lnTo>
                    <a:pt x="0" y="206"/>
                  </a:lnTo>
                  <a:lnTo>
                    <a:pt x="876" y="206"/>
                  </a:lnTo>
                  <a:lnTo>
                    <a:pt x="947" y="206"/>
                  </a:lnTo>
                  <a:lnTo>
                    <a:pt x="947" y="165"/>
                  </a:ln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a:extLst>
                <a:ext uri="{FF2B5EF4-FFF2-40B4-BE49-F238E27FC236}">
                  <a16:creationId xmlns:a16="http://schemas.microsoft.com/office/drawing/2014/main" id="{30FD250B-BEF0-4646-825B-60980496F165}"/>
                </a:ext>
              </a:extLst>
            </p:cNvPr>
            <p:cNvSpPr>
              <a:spLocks/>
            </p:cNvSpPr>
            <p:nvPr/>
          </p:nvSpPr>
          <p:spPr bwMode="auto">
            <a:xfrm>
              <a:off x="709" y="1049"/>
              <a:ext cx="852" cy="258"/>
            </a:xfrm>
            <a:custGeom>
              <a:avLst/>
              <a:gdLst>
                <a:gd name="T0" fmla="*/ 852 w 852"/>
                <a:gd name="T1" fmla="*/ 215 h 258"/>
                <a:gd name="T2" fmla="*/ 80 w 852"/>
                <a:gd name="T3" fmla="*/ 215 h 258"/>
                <a:gd name="T4" fmla="*/ 80 w 852"/>
                <a:gd name="T5" fmla="*/ 0 h 258"/>
                <a:gd name="T6" fmla="*/ 0 w 852"/>
                <a:gd name="T7" fmla="*/ 0 h 258"/>
                <a:gd name="T8" fmla="*/ 0 w 852"/>
                <a:gd name="T9" fmla="*/ 258 h 258"/>
                <a:gd name="T10" fmla="*/ 35 w 852"/>
                <a:gd name="T11" fmla="*/ 258 h 258"/>
                <a:gd name="T12" fmla="*/ 80 w 852"/>
                <a:gd name="T13" fmla="*/ 258 h 258"/>
                <a:gd name="T14" fmla="*/ 852 w 852"/>
                <a:gd name="T15" fmla="*/ 258 h 258"/>
                <a:gd name="T16" fmla="*/ 852 w 852"/>
                <a:gd name="T17" fmla="*/ 215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2" h="258">
                  <a:moveTo>
                    <a:pt x="852" y="215"/>
                  </a:moveTo>
                  <a:lnTo>
                    <a:pt x="80" y="215"/>
                  </a:lnTo>
                  <a:lnTo>
                    <a:pt x="80" y="0"/>
                  </a:lnTo>
                  <a:lnTo>
                    <a:pt x="0" y="0"/>
                  </a:lnTo>
                  <a:lnTo>
                    <a:pt x="0" y="258"/>
                  </a:lnTo>
                  <a:lnTo>
                    <a:pt x="35" y="258"/>
                  </a:lnTo>
                  <a:lnTo>
                    <a:pt x="80" y="258"/>
                  </a:lnTo>
                  <a:lnTo>
                    <a:pt x="852" y="258"/>
                  </a:lnTo>
                  <a:lnTo>
                    <a:pt x="852" y="215"/>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
              <a:extLst>
                <a:ext uri="{FF2B5EF4-FFF2-40B4-BE49-F238E27FC236}">
                  <a16:creationId xmlns:a16="http://schemas.microsoft.com/office/drawing/2014/main" id="{90BBEDC6-3081-4BA4-924B-69BCA69CCB4D}"/>
                </a:ext>
              </a:extLst>
            </p:cNvPr>
            <p:cNvSpPr>
              <a:spLocks/>
            </p:cNvSpPr>
            <p:nvPr/>
          </p:nvSpPr>
          <p:spPr bwMode="auto">
            <a:xfrm>
              <a:off x="1649" y="1101"/>
              <a:ext cx="252" cy="206"/>
            </a:xfrm>
            <a:custGeom>
              <a:avLst/>
              <a:gdLst>
                <a:gd name="T0" fmla="*/ 252 w 252"/>
                <a:gd name="T1" fmla="*/ 0 h 206"/>
                <a:gd name="T2" fmla="*/ 252 w 252"/>
                <a:gd name="T3" fmla="*/ 0 h 206"/>
                <a:gd name="T4" fmla="*/ 175 w 252"/>
                <a:gd name="T5" fmla="*/ 0 h 206"/>
                <a:gd name="T6" fmla="*/ 175 w 252"/>
                <a:gd name="T7" fmla="*/ 163 h 206"/>
                <a:gd name="T8" fmla="*/ 0 w 252"/>
                <a:gd name="T9" fmla="*/ 163 h 206"/>
                <a:gd name="T10" fmla="*/ 0 w 252"/>
                <a:gd name="T11" fmla="*/ 206 h 206"/>
                <a:gd name="T12" fmla="*/ 175 w 252"/>
                <a:gd name="T13" fmla="*/ 206 h 206"/>
                <a:gd name="T14" fmla="*/ 227 w 252"/>
                <a:gd name="T15" fmla="*/ 206 h 206"/>
                <a:gd name="T16" fmla="*/ 235 w 252"/>
                <a:gd name="T17" fmla="*/ 206 h 206"/>
                <a:gd name="T18" fmla="*/ 252 w 252"/>
                <a:gd name="T19" fmla="*/ 206 h 206"/>
                <a:gd name="T20" fmla="*/ 252 w 252"/>
                <a:gd name="T21"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2" h="206">
                  <a:moveTo>
                    <a:pt x="252" y="0"/>
                  </a:moveTo>
                  <a:lnTo>
                    <a:pt x="252" y="0"/>
                  </a:lnTo>
                  <a:lnTo>
                    <a:pt x="175" y="0"/>
                  </a:lnTo>
                  <a:lnTo>
                    <a:pt x="175" y="163"/>
                  </a:lnTo>
                  <a:lnTo>
                    <a:pt x="0" y="163"/>
                  </a:lnTo>
                  <a:lnTo>
                    <a:pt x="0" y="206"/>
                  </a:lnTo>
                  <a:lnTo>
                    <a:pt x="175" y="206"/>
                  </a:lnTo>
                  <a:lnTo>
                    <a:pt x="227" y="206"/>
                  </a:lnTo>
                  <a:lnTo>
                    <a:pt x="235" y="206"/>
                  </a:lnTo>
                  <a:lnTo>
                    <a:pt x="252" y="206"/>
                  </a:lnTo>
                  <a:lnTo>
                    <a:pt x="252" y="0"/>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1">
              <a:extLst>
                <a:ext uri="{FF2B5EF4-FFF2-40B4-BE49-F238E27FC236}">
                  <a16:creationId xmlns:a16="http://schemas.microsoft.com/office/drawing/2014/main" id="{0A6363BD-C1C0-4FAB-8A84-7F2C92E94D91}"/>
                </a:ext>
              </a:extLst>
            </p:cNvPr>
            <p:cNvSpPr>
              <a:spLocks/>
            </p:cNvSpPr>
            <p:nvPr/>
          </p:nvSpPr>
          <p:spPr bwMode="auto">
            <a:xfrm>
              <a:off x="1561" y="949"/>
              <a:ext cx="88" cy="358"/>
            </a:xfrm>
            <a:custGeom>
              <a:avLst/>
              <a:gdLst>
                <a:gd name="T0" fmla="*/ 88 w 88"/>
                <a:gd name="T1" fmla="*/ 315 h 358"/>
                <a:gd name="T2" fmla="*/ 88 w 88"/>
                <a:gd name="T3" fmla="*/ 113 h 358"/>
                <a:gd name="T4" fmla="*/ 88 w 88"/>
                <a:gd name="T5" fmla="*/ 0 h 358"/>
                <a:gd name="T6" fmla="*/ 0 w 88"/>
                <a:gd name="T7" fmla="*/ 0 h 358"/>
                <a:gd name="T8" fmla="*/ 0 w 88"/>
                <a:gd name="T9" fmla="*/ 315 h 358"/>
                <a:gd name="T10" fmla="*/ 0 w 88"/>
                <a:gd name="T11" fmla="*/ 358 h 358"/>
                <a:gd name="T12" fmla="*/ 75 w 88"/>
                <a:gd name="T13" fmla="*/ 358 h 358"/>
                <a:gd name="T14" fmla="*/ 88 w 88"/>
                <a:gd name="T15" fmla="*/ 358 h 358"/>
                <a:gd name="T16" fmla="*/ 88 w 88"/>
                <a:gd name="T17" fmla="*/ 315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358">
                  <a:moveTo>
                    <a:pt x="88" y="315"/>
                  </a:moveTo>
                  <a:lnTo>
                    <a:pt x="88" y="113"/>
                  </a:lnTo>
                  <a:lnTo>
                    <a:pt x="88" y="0"/>
                  </a:lnTo>
                  <a:lnTo>
                    <a:pt x="0" y="0"/>
                  </a:lnTo>
                  <a:lnTo>
                    <a:pt x="0" y="315"/>
                  </a:lnTo>
                  <a:lnTo>
                    <a:pt x="0" y="358"/>
                  </a:lnTo>
                  <a:lnTo>
                    <a:pt x="75" y="358"/>
                  </a:lnTo>
                  <a:lnTo>
                    <a:pt x="88" y="358"/>
                  </a:lnTo>
                  <a:lnTo>
                    <a:pt x="88" y="315"/>
                  </a:ln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2">
              <a:extLst>
                <a:ext uri="{FF2B5EF4-FFF2-40B4-BE49-F238E27FC236}">
                  <a16:creationId xmlns:a16="http://schemas.microsoft.com/office/drawing/2014/main" id="{8BB6A078-423E-4443-9308-2016C6E94CD6}"/>
                </a:ext>
              </a:extLst>
            </p:cNvPr>
            <p:cNvSpPr>
              <a:spLocks/>
            </p:cNvSpPr>
            <p:nvPr/>
          </p:nvSpPr>
          <p:spPr bwMode="auto">
            <a:xfrm>
              <a:off x="3219" y="1307"/>
              <a:ext cx="621" cy="13"/>
            </a:xfrm>
            <a:custGeom>
              <a:avLst/>
              <a:gdLst>
                <a:gd name="T0" fmla="*/ 0 w 288"/>
                <a:gd name="T1" fmla="*/ 6 h 6"/>
                <a:gd name="T2" fmla="*/ 288 w 288"/>
                <a:gd name="T3" fmla="*/ 6 h 6"/>
                <a:gd name="T4" fmla="*/ 288 w 288"/>
                <a:gd name="T5" fmla="*/ 0 h 6"/>
                <a:gd name="T6" fmla="*/ 1 w 288"/>
                <a:gd name="T7" fmla="*/ 0 h 6"/>
                <a:gd name="T8" fmla="*/ 0 w 288"/>
                <a:gd name="T9" fmla="*/ 6 h 6"/>
              </a:gdLst>
              <a:ahLst/>
              <a:cxnLst>
                <a:cxn ang="0">
                  <a:pos x="T0" y="T1"/>
                </a:cxn>
                <a:cxn ang="0">
                  <a:pos x="T2" y="T3"/>
                </a:cxn>
                <a:cxn ang="0">
                  <a:pos x="T4" y="T5"/>
                </a:cxn>
                <a:cxn ang="0">
                  <a:pos x="T6" y="T7"/>
                </a:cxn>
                <a:cxn ang="0">
                  <a:pos x="T8" y="T9"/>
                </a:cxn>
              </a:cxnLst>
              <a:rect l="0" t="0" r="r" b="b"/>
              <a:pathLst>
                <a:path w="288" h="6">
                  <a:moveTo>
                    <a:pt x="0" y="6"/>
                  </a:moveTo>
                  <a:cubicBezTo>
                    <a:pt x="288" y="6"/>
                    <a:pt x="288" y="6"/>
                    <a:pt x="288" y="6"/>
                  </a:cubicBezTo>
                  <a:cubicBezTo>
                    <a:pt x="288" y="0"/>
                    <a:pt x="288" y="0"/>
                    <a:pt x="288" y="0"/>
                  </a:cubicBezTo>
                  <a:cubicBezTo>
                    <a:pt x="1" y="0"/>
                    <a:pt x="1" y="0"/>
                    <a:pt x="1" y="0"/>
                  </a:cubicBezTo>
                  <a:cubicBezTo>
                    <a:pt x="1" y="2"/>
                    <a:pt x="0" y="4"/>
                    <a:pt x="0" y="6"/>
                  </a:cubicBez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3">
              <a:extLst>
                <a:ext uri="{FF2B5EF4-FFF2-40B4-BE49-F238E27FC236}">
                  <a16:creationId xmlns:a16="http://schemas.microsoft.com/office/drawing/2014/main" id="{CAEF53ED-1616-408C-AE8A-C370C578405E}"/>
                </a:ext>
              </a:extLst>
            </p:cNvPr>
            <p:cNvSpPr>
              <a:spLocks/>
            </p:cNvSpPr>
            <p:nvPr/>
          </p:nvSpPr>
          <p:spPr bwMode="auto">
            <a:xfrm>
              <a:off x="2889" y="1307"/>
              <a:ext cx="332" cy="44"/>
            </a:xfrm>
            <a:custGeom>
              <a:avLst/>
              <a:gdLst>
                <a:gd name="T0" fmla="*/ 153 w 154"/>
                <a:gd name="T1" fmla="*/ 6 h 20"/>
                <a:gd name="T2" fmla="*/ 154 w 154"/>
                <a:gd name="T3" fmla="*/ 0 h 20"/>
                <a:gd name="T4" fmla="*/ 130 w 154"/>
                <a:gd name="T5" fmla="*/ 0 h 20"/>
                <a:gd name="T6" fmla="*/ 0 w 154"/>
                <a:gd name="T7" fmla="*/ 0 h 20"/>
                <a:gd name="T8" fmla="*/ 0 w 154"/>
                <a:gd name="T9" fmla="*/ 20 h 20"/>
                <a:gd name="T10" fmla="*/ 144 w 154"/>
                <a:gd name="T11" fmla="*/ 20 h 20"/>
                <a:gd name="T12" fmla="*/ 153 w 154"/>
                <a:gd name="T13" fmla="*/ 6 h 20"/>
              </a:gdLst>
              <a:ahLst/>
              <a:cxnLst>
                <a:cxn ang="0">
                  <a:pos x="T0" y="T1"/>
                </a:cxn>
                <a:cxn ang="0">
                  <a:pos x="T2" y="T3"/>
                </a:cxn>
                <a:cxn ang="0">
                  <a:pos x="T4" y="T5"/>
                </a:cxn>
                <a:cxn ang="0">
                  <a:pos x="T6" y="T7"/>
                </a:cxn>
                <a:cxn ang="0">
                  <a:pos x="T8" y="T9"/>
                </a:cxn>
                <a:cxn ang="0">
                  <a:pos x="T10" y="T11"/>
                </a:cxn>
                <a:cxn ang="0">
                  <a:pos x="T12" y="T13"/>
                </a:cxn>
              </a:cxnLst>
              <a:rect l="0" t="0" r="r" b="b"/>
              <a:pathLst>
                <a:path w="154" h="20">
                  <a:moveTo>
                    <a:pt x="153" y="6"/>
                  </a:moveTo>
                  <a:cubicBezTo>
                    <a:pt x="153" y="4"/>
                    <a:pt x="154" y="2"/>
                    <a:pt x="154" y="0"/>
                  </a:cubicBezTo>
                  <a:cubicBezTo>
                    <a:pt x="130" y="0"/>
                    <a:pt x="130" y="0"/>
                    <a:pt x="130" y="0"/>
                  </a:cubicBezTo>
                  <a:cubicBezTo>
                    <a:pt x="0" y="0"/>
                    <a:pt x="0" y="0"/>
                    <a:pt x="0" y="0"/>
                  </a:cubicBezTo>
                  <a:cubicBezTo>
                    <a:pt x="0" y="20"/>
                    <a:pt x="0" y="20"/>
                    <a:pt x="0" y="20"/>
                  </a:cubicBezTo>
                  <a:cubicBezTo>
                    <a:pt x="144" y="20"/>
                    <a:pt x="144" y="20"/>
                    <a:pt x="144" y="20"/>
                  </a:cubicBezTo>
                  <a:cubicBezTo>
                    <a:pt x="144" y="20"/>
                    <a:pt x="151" y="17"/>
                    <a:pt x="153" y="6"/>
                  </a:cubicBez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a:extLst>
                <a:ext uri="{FF2B5EF4-FFF2-40B4-BE49-F238E27FC236}">
                  <a16:creationId xmlns:a16="http://schemas.microsoft.com/office/drawing/2014/main" id="{8688EB80-4B7B-4563-9CC3-BA514DC3BD32}"/>
                </a:ext>
              </a:extLst>
            </p:cNvPr>
            <p:cNvSpPr>
              <a:spLocks/>
            </p:cNvSpPr>
            <p:nvPr/>
          </p:nvSpPr>
          <p:spPr bwMode="auto">
            <a:xfrm>
              <a:off x="1649" y="1307"/>
              <a:ext cx="1240" cy="250"/>
            </a:xfrm>
            <a:custGeom>
              <a:avLst/>
              <a:gdLst>
                <a:gd name="T0" fmla="*/ 1240 w 1240"/>
                <a:gd name="T1" fmla="*/ 44 h 250"/>
                <a:gd name="T2" fmla="*/ 1240 w 1240"/>
                <a:gd name="T3" fmla="*/ 0 h 250"/>
                <a:gd name="T4" fmla="*/ 1199 w 1240"/>
                <a:gd name="T5" fmla="*/ 0 h 250"/>
                <a:gd name="T6" fmla="*/ 1199 w 1240"/>
                <a:gd name="T7" fmla="*/ 44 h 250"/>
                <a:gd name="T8" fmla="*/ 1199 w 1240"/>
                <a:gd name="T9" fmla="*/ 211 h 250"/>
                <a:gd name="T10" fmla="*/ 252 w 1240"/>
                <a:gd name="T11" fmla="*/ 211 h 250"/>
                <a:gd name="T12" fmla="*/ 252 w 1240"/>
                <a:gd name="T13" fmla="*/ 211 h 250"/>
                <a:gd name="T14" fmla="*/ 175 w 1240"/>
                <a:gd name="T15" fmla="*/ 211 h 250"/>
                <a:gd name="T16" fmla="*/ 175 w 1240"/>
                <a:gd name="T17" fmla="*/ 44 h 250"/>
                <a:gd name="T18" fmla="*/ 0 w 1240"/>
                <a:gd name="T19" fmla="*/ 44 h 250"/>
                <a:gd name="T20" fmla="*/ 0 w 1240"/>
                <a:gd name="T21" fmla="*/ 250 h 250"/>
                <a:gd name="T22" fmla="*/ 1240 w 1240"/>
                <a:gd name="T23" fmla="*/ 250 h 250"/>
                <a:gd name="T24" fmla="*/ 1240 w 1240"/>
                <a:gd name="T25" fmla="*/ 4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0" h="250">
                  <a:moveTo>
                    <a:pt x="1240" y="44"/>
                  </a:moveTo>
                  <a:lnTo>
                    <a:pt x="1240" y="0"/>
                  </a:lnTo>
                  <a:lnTo>
                    <a:pt x="1199" y="0"/>
                  </a:lnTo>
                  <a:lnTo>
                    <a:pt x="1199" y="44"/>
                  </a:lnTo>
                  <a:lnTo>
                    <a:pt x="1199" y="211"/>
                  </a:lnTo>
                  <a:lnTo>
                    <a:pt x="252" y="211"/>
                  </a:lnTo>
                  <a:lnTo>
                    <a:pt x="252" y="211"/>
                  </a:lnTo>
                  <a:lnTo>
                    <a:pt x="175" y="211"/>
                  </a:lnTo>
                  <a:lnTo>
                    <a:pt x="175" y="44"/>
                  </a:lnTo>
                  <a:lnTo>
                    <a:pt x="0" y="44"/>
                  </a:lnTo>
                  <a:lnTo>
                    <a:pt x="0" y="250"/>
                  </a:lnTo>
                  <a:lnTo>
                    <a:pt x="1240" y="250"/>
                  </a:lnTo>
                  <a:lnTo>
                    <a:pt x="1240" y="44"/>
                  </a:ln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5">
              <a:extLst>
                <a:ext uri="{FF2B5EF4-FFF2-40B4-BE49-F238E27FC236}">
                  <a16:creationId xmlns:a16="http://schemas.microsoft.com/office/drawing/2014/main" id="{341DADF1-1687-44B9-9134-4FDEB1067EB6}"/>
                </a:ext>
              </a:extLst>
            </p:cNvPr>
            <p:cNvSpPr>
              <a:spLocks/>
            </p:cNvSpPr>
            <p:nvPr/>
          </p:nvSpPr>
          <p:spPr bwMode="auto">
            <a:xfrm>
              <a:off x="1901" y="1307"/>
              <a:ext cx="947" cy="211"/>
            </a:xfrm>
            <a:custGeom>
              <a:avLst/>
              <a:gdLst>
                <a:gd name="T0" fmla="*/ 947 w 947"/>
                <a:gd name="T1" fmla="*/ 44 h 211"/>
                <a:gd name="T2" fmla="*/ 947 w 947"/>
                <a:gd name="T3" fmla="*/ 0 h 211"/>
                <a:gd name="T4" fmla="*/ 876 w 947"/>
                <a:gd name="T5" fmla="*/ 0 h 211"/>
                <a:gd name="T6" fmla="*/ 0 w 947"/>
                <a:gd name="T7" fmla="*/ 0 h 211"/>
                <a:gd name="T8" fmla="*/ 0 w 947"/>
                <a:gd name="T9" fmla="*/ 211 h 211"/>
                <a:gd name="T10" fmla="*/ 947 w 947"/>
                <a:gd name="T11" fmla="*/ 211 h 211"/>
                <a:gd name="T12" fmla="*/ 947 w 947"/>
                <a:gd name="T13" fmla="*/ 44 h 211"/>
              </a:gdLst>
              <a:ahLst/>
              <a:cxnLst>
                <a:cxn ang="0">
                  <a:pos x="T0" y="T1"/>
                </a:cxn>
                <a:cxn ang="0">
                  <a:pos x="T2" y="T3"/>
                </a:cxn>
                <a:cxn ang="0">
                  <a:pos x="T4" y="T5"/>
                </a:cxn>
                <a:cxn ang="0">
                  <a:pos x="T6" y="T7"/>
                </a:cxn>
                <a:cxn ang="0">
                  <a:pos x="T8" y="T9"/>
                </a:cxn>
                <a:cxn ang="0">
                  <a:pos x="T10" y="T11"/>
                </a:cxn>
                <a:cxn ang="0">
                  <a:pos x="T12" y="T13"/>
                </a:cxn>
              </a:cxnLst>
              <a:rect l="0" t="0" r="r" b="b"/>
              <a:pathLst>
                <a:path w="947" h="211">
                  <a:moveTo>
                    <a:pt x="947" y="44"/>
                  </a:moveTo>
                  <a:lnTo>
                    <a:pt x="947" y="0"/>
                  </a:lnTo>
                  <a:lnTo>
                    <a:pt x="876" y="0"/>
                  </a:lnTo>
                  <a:lnTo>
                    <a:pt x="0" y="0"/>
                  </a:lnTo>
                  <a:lnTo>
                    <a:pt x="0" y="211"/>
                  </a:lnTo>
                  <a:lnTo>
                    <a:pt x="947" y="211"/>
                  </a:lnTo>
                  <a:lnTo>
                    <a:pt x="947" y="44"/>
                  </a:ln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6">
              <a:extLst>
                <a:ext uri="{FF2B5EF4-FFF2-40B4-BE49-F238E27FC236}">
                  <a16:creationId xmlns:a16="http://schemas.microsoft.com/office/drawing/2014/main" id="{FDB56CD9-3197-4F69-BA8C-7C0C5E02B57E}"/>
                </a:ext>
              </a:extLst>
            </p:cNvPr>
            <p:cNvSpPr>
              <a:spLocks/>
            </p:cNvSpPr>
            <p:nvPr/>
          </p:nvSpPr>
          <p:spPr bwMode="auto">
            <a:xfrm>
              <a:off x="709" y="1307"/>
              <a:ext cx="852" cy="261"/>
            </a:xfrm>
            <a:custGeom>
              <a:avLst/>
              <a:gdLst>
                <a:gd name="T0" fmla="*/ 80 w 852"/>
                <a:gd name="T1" fmla="*/ 44 h 261"/>
                <a:gd name="T2" fmla="*/ 852 w 852"/>
                <a:gd name="T3" fmla="*/ 44 h 261"/>
                <a:gd name="T4" fmla="*/ 852 w 852"/>
                <a:gd name="T5" fmla="*/ 0 h 261"/>
                <a:gd name="T6" fmla="*/ 80 w 852"/>
                <a:gd name="T7" fmla="*/ 0 h 261"/>
                <a:gd name="T8" fmla="*/ 35 w 852"/>
                <a:gd name="T9" fmla="*/ 0 h 261"/>
                <a:gd name="T10" fmla="*/ 0 w 852"/>
                <a:gd name="T11" fmla="*/ 0 h 261"/>
                <a:gd name="T12" fmla="*/ 0 w 852"/>
                <a:gd name="T13" fmla="*/ 261 h 261"/>
                <a:gd name="T14" fmla="*/ 80 w 852"/>
                <a:gd name="T15" fmla="*/ 261 h 261"/>
                <a:gd name="T16" fmla="*/ 80 w 852"/>
                <a:gd name="T17" fmla="*/ 44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2" h="261">
                  <a:moveTo>
                    <a:pt x="80" y="44"/>
                  </a:moveTo>
                  <a:lnTo>
                    <a:pt x="852" y="44"/>
                  </a:lnTo>
                  <a:lnTo>
                    <a:pt x="852" y="0"/>
                  </a:lnTo>
                  <a:lnTo>
                    <a:pt x="80" y="0"/>
                  </a:lnTo>
                  <a:lnTo>
                    <a:pt x="35" y="0"/>
                  </a:lnTo>
                  <a:lnTo>
                    <a:pt x="0" y="0"/>
                  </a:lnTo>
                  <a:lnTo>
                    <a:pt x="0" y="261"/>
                  </a:lnTo>
                  <a:lnTo>
                    <a:pt x="80" y="261"/>
                  </a:lnTo>
                  <a:lnTo>
                    <a:pt x="80" y="44"/>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7">
              <a:extLst>
                <a:ext uri="{FF2B5EF4-FFF2-40B4-BE49-F238E27FC236}">
                  <a16:creationId xmlns:a16="http://schemas.microsoft.com/office/drawing/2014/main" id="{43258980-8345-4C90-80E0-7D1DA837955D}"/>
                </a:ext>
              </a:extLst>
            </p:cNvPr>
            <p:cNvSpPr>
              <a:spLocks/>
            </p:cNvSpPr>
            <p:nvPr/>
          </p:nvSpPr>
          <p:spPr bwMode="auto">
            <a:xfrm>
              <a:off x="1649" y="1307"/>
              <a:ext cx="252" cy="211"/>
            </a:xfrm>
            <a:custGeom>
              <a:avLst/>
              <a:gdLst>
                <a:gd name="T0" fmla="*/ 252 w 252"/>
                <a:gd name="T1" fmla="*/ 211 h 211"/>
                <a:gd name="T2" fmla="*/ 252 w 252"/>
                <a:gd name="T3" fmla="*/ 0 h 211"/>
                <a:gd name="T4" fmla="*/ 235 w 252"/>
                <a:gd name="T5" fmla="*/ 0 h 211"/>
                <a:gd name="T6" fmla="*/ 227 w 252"/>
                <a:gd name="T7" fmla="*/ 0 h 211"/>
                <a:gd name="T8" fmla="*/ 175 w 252"/>
                <a:gd name="T9" fmla="*/ 0 h 211"/>
                <a:gd name="T10" fmla="*/ 0 w 252"/>
                <a:gd name="T11" fmla="*/ 0 h 211"/>
                <a:gd name="T12" fmla="*/ 0 w 252"/>
                <a:gd name="T13" fmla="*/ 44 h 211"/>
                <a:gd name="T14" fmla="*/ 175 w 252"/>
                <a:gd name="T15" fmla="*/ 44 h 211"/>
                <a:gd name="T16" fmla="*/ 175 w 252"/>
                <a:gd name="T17" fmla="*/ 211 h 211"/>
                <a:gd name="T18" fmla="*/ 252 w 252"/>
                <a:gd name="T19" fmla="*/ 211 h 211"/>
                <a:gd name="T20" fmla="*/ 252 w 252"/>
                <a:gd name="T21" fmla="*/ 211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2" h="211">
                  <a:moveTo>
                    <a:pt x="252" y="211"/>
                  </a:moveTo>
                  <a:lnTo>
                    <a:pt x="252" y="0"/>
                  </a:lnTo>
                  <a:lnTo>
                    <a:pt x="235" y="0"/>
                  </a:lnTo>
                  <a:lnTo>
                    <a:pt x="227" y="0"/>
                  </a:lnTo>
                  <a:lnTo>
                    <a:pt x="175" y="0"/>
                  </a:lnTo>
                  <a:lnTo>
                    <a:pt x="0" y="0"/>
                  </a:lnTo>
                  <a:lnTo>
                    <a:pt x="0" y="44"/>
                  </a:lnTo>
                  <a:lnTo>
                    <a:pt x="175" y="44"/>
                  </a:lnTo>
                  <a:lnTo>
                    <a:pt x="175" y="211"/>
                  </a:lnTo>
                  <a:lnTo>
                    <a:pt x="252" y="211"/>
                  </a:lnTo>
                  <a:lnTo>
                    <a:pt x="252" y="211"/>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8">
              <a:extLst>
                <a:ext uri="{FF2B5EF4-FFF2-40B4-BE49-F238E27FC236}">
                  <a16:creationId xmlns:a16="http://schemas.microsoft.com/office/drawing/2014/main" id="{CF5EE0A4-657B-4420-BD96-8F56DE5440F4}"/>
                </a:ext>
              </a:extLst>
            </p:cNvPr>
            <p:cNvSpPr>
              <a:spLocks/>
            </p:cNvSpPr>
            <p:nvPr/>
          </p:nvSpPr>
          <p:spPr bwMode="auto">
            <a:xfrm>
              <a:off x="1561" y="1307"/>
              <a:ext cx="88" cy="361"/>
            </a:xfrm>
            <a:custGeom>
              <a:avLst/>
              <a:gdLst>
                <a:gd name="T0" fmla="*/ 88 w 88"/>
                <a:gd name="T1" fmla="*/ 250 h 361"/>
                <a:gd name="T2" fmla="*/ 88 w 88"/>
                <a:gd name="T3" fmla="*/ 44 h 361"/>
                <a:gd name="T4" fmla="*/ 88 w 88"/>
                <a:gd name="T5" fmla="*/ 0 h 361"/>
                <a:gd name="T6" fmla="*/ 75 w 88"/>
                <a:gd name="T7" fmla="*/ 0 h 361"/>
                <a:gd name="T8" fmla="*/ 0 w 88"/>
                <a:gd name="T9" fmla="*/ 0 h 361"/>
                <a:gd name="T10" fmla="*/ 0 w 88"/>
                <a:gd name="T11" fmla="*/ 44 h 361"/>
                <a:gd name="T12" fmla="*/ 0 w 88"/>
                <a:gd name="T13" fmla="*/ 361 h 361"/>
                <a:gd name="T14" fmla="*/ 88 w 88"/>
                <a:gd name="T15" fmla="*/ 361 h 361"/>
                <a:gd name="T16" fmla="*/ 88 w 88"/>
                <a:gd name="T17" fmla="*/ 25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361">
                  <a:moveTo>
                    <a:pt x="88" y="250"/>
                  </a:moveTo>
                  <a:lnTo>
                    <a:pt x="88" y="44"/>
                  </a:lnTo>
                  <a:lnTo>
                    <a:pt x="88" y="0"/>
                  </a:lnTo>
                  <a:lnTo>
                    <a:pt x="75" y="0"/>
                  </a:lnTo>
                  <a:lnTo>
                    <a:pt x="0" y="0"/>
                  </a:lnTo>
                  <a:lnTo>
                    <a:pt x="0" y="44"/>
                  </a:lnTo>
                  <a:lnTo>
                    <a:pt x="0" y="361"/>
                  </a:lnTo>
                  <a:lnTo>
                    <a:pt x="88" y="361"/>
                  </a:lnTo>
                  <a:lnTo>
                    <a:pt x="88" y="250"/>
                  </a:ln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9">
              <a:extLst>
                <a:ext uri="{FF2B5EF4-FFF2-40B4-BE49-F238E27FC236}">
                  <a16:creationId xmlns:a16="http://schemas.microsoft.com/office/drawing/2014/main" id="{577A9DC9-0F10-4549-8454-9E59A79ACC54}"/>
                </a:ext>
              </a:extLst>
            </p:cNvPr>
            <p:cNvSpPr>
              <a:spLocks noChangeArrowheads="1"/>
            </p:cNvSpPr>
            <p:nvPr/>
          </p:nvSpPr>
          <p:spPr bwMode="auto">
            <a:xfrm>
              <a:off x="2773" y="1307"/>
              <a:ext cx="19"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20">
              <a:extLst>
                <a:ext uri="{FF2B5EF4-FFF2-40B4-BE49-F238E27FC236}">
                  <a16:creationId xmlns:a16="http://schemas.microsoft.com/office/drawing/2014/main" id="{DDE394BF-6038-49A4-94AF-E93390BD1242}"/>
                </a:ext>
              </a:extLst>
            </p:cNvPr>
            <p:cNvSpPr>
              <a:spLocks noChangeArrowheads="1"/>
            </p:cNvSpPr>
            <p:nvPr/>
          </p:nvSpPr>
          <p:spPr bwMode="auto">
            <a:xfrm>
              <a:off x="2676" y="1307"/>
              <a:ext cx="17"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21">
              <a:extLst>
                <a:ext uri="{FF2B5EF4-FFF2-40B4-BE49-F238E27FC236}">
                  <a16:creationId xmlns:a16="http://schemas.microsoft.com/office/drawing/2014/main" id="{022E6DC2-6DA4-4A90-9E97-307F8AB62367}"/>
                </a:ext>
              </a:extLst>
            </p:cNvPr>
            <p:cNvSpPr>
              <a:spLocks noChangeArrowheads="1"/>
            </p:cNvSpPr>
            <p:nvPr/>
          </p:nvSpPr>
          <p:spPr bwMode="auto">
            <a:xfrm>
              <a:off x="2576" y="1307"/>
              <a:ext cx="18"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2">
              <a:extLst>
                <a:ext uri="{FF2B5EF4-FFF2-40B4-BE49-F238E27FC236}">
                  <a16:creationId xmlns:a16="http://schemas.microsoft.com/office/drawing/2014/main" id="{7ABB1FB4-2363-4CAB-B21C-0956D2E51ECB}"/>
                </a:ext>
              </a:extLst>
            </p:cNvPr>
            <p:cNvSpPr>
              <a:spLocks noChangeArrowheads="1"/>
            </p:cNvSpPr>
            <p:nvPr/>
          </p:nvSpPr>
          <p:spPr bwMode="auto">
            <a:xfrm>
              <a:off x="2477" y="1307"/>
              <a:ext cx="20"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23">
              <a:extLst>
                <a:ext uri="{FF2B5EF4-FFF2-40B4-BE49-F238E27FC236}">
                  <a16:creationId xmlns:a16="http://schemas.microsoft.com/office/drawing/2014/main" id="{03DBD170-3908-4FBE-A367-C1456B06243F}"/>
                </a:ext>
              </a:extLst>
            </p:cNvPr>
            <p:cNvSpPr>
              <a:spLocks noChangeArrowheads="1"/>
            </p:cNvSpPr>
            <p:nvPr/>
          </p:nvSpPr>
          <p:spPr bwMode="auto">
            <a:xfrm>
              <a:off x="2380" y="1307"/>
              <a:ext cx="17"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Rectangle 24">
              <a:extLst>
                <a:ext uri="{FF2B5EF4-FFF2-40B4-BE49-F238E27FC236}">
                  <a16:creationId xmlns:a16="http://schemas.microsoft.com/office/drawing/2014/main" id="{A8E05CCC-4D21-44E2-BAA6-E51734AE3465}"/>
                </a:ext>
              </a:extLst>
            </p:cNvPr>
            <p:cNvSpPr>
              <a:spLocks noChangeArrowheads="1"/>
            </p:cNvSpPr>
            <p:nvPr/>
          </p:nvSpPr>
          <p:spPr bwMode="auto">
            <a:xfrm>
              <a:off x="2281" y="1307"/>
              <a:ext cx="17"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25">
              <a:extLst>
                <a:ext uri="{FF2B5EF4-FFF2-40B4-BE49-F238E27FC236}">
                  <a16:creationId xmlns:a16="http://schemas.microsoft.com/office/drawing/2014/main" id="{743083E9-EFE0-4BF3-A729-AED6468C6F67}"/>
                </a:ext>
              </a:extLst>
            </p:cNvPr>
            <p:cNvSpPr>
              <a:spLocks noChangeArrowheads="1"/>
            </p:cNvSpPr>
            <p:nvPr/>
          </p:nvSpPr>
          <p:spPr bwMode="auto">
            <a:xfrm>
              <a:off x="2182" y="1307"/>
              <a:ext cx="19"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6">
              <a:extLst>
                <a:ext uri="{FF2B5EF4-FFF2-40B4-BE49-F238E27FC236}">
                  <a16:creationId xmlns:a16="http://schemas.microsoft.com/office/drawing/2014/main" id="{D4DA013B-4231-4840-94EB-BAED4B7C39AA}"/>
                </a:ext>
              </a:extLst>
            </p:cNvPr>
            <p:cNvSpPr>
              <a:spLocks noChangeArrowheads="1"/>
            </p:cNvSpPr>
            <p:nvPr/>
          </p:nvSpPr>
          <p:spPr bwMode="auto">
            <a:xfrm>
              <a:off x="2085" y="1307"/>
              <a:ext cx="17"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27">
              <a:extLst>
                <a:ext uri="{FF2B5EF4-FFF2-40B4-BE49-F238E27FC236}">
                  <a16:creationId xmlns:a16="http://schemas.microsoft.com/office/drawing/2014/main" id="{37D8809F-DE6B-485D-954A-E824C0C6D56E}"/>
                </a:ext>
              </a:extLst>
            </p:cNvPr>
            <p:cNvSpPr>
              <a:spLocks noChangeArrowheads="1"/>
            </p:cNvSpPr>
            <p:nvPr/>
          </p:nvSpPr>
          <p:spPr bwMode="auto">
            <a:xfrm>
              <a:off x="1986" y="1307"/>
              <a:ext cx="17"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9">
              <a:extLst>
                <a:ext uri="{FF2B5EF4-FFF2-40B4-BE49-F238E27FC236}">
                  <a16:creationId xmlns:a16="http://schemas.microsoft.com/office/drawing/2014/main" id="{B172F2D0-EB95-43E0-B025-1E3ECCB6691A}"/>
                </a:ext>
              </a:extLst>
            </p:cNvPr>
            <p:cNvSpPr>
              <a:spLocks/>
            </p:cNvSpPr>
            <p:nvPr/>
          </p:nvSpPr>
          <p:spPr bwMode="auto">
            <a:xfrm>
              <a:off x="3480" y="1620"/>
              <a:ext cx="43" cy="45"/>
            </a:xfrm>
            <a:custGeom>
              <a:avLst/>
              <a:gdLst>
                <a:gd name="T0" fmla="*/ 17 w 20"/>
                <a:gd name="T1" fmla="*/ 17 h 21"/>
                <a:gd name="T2" fmla="*/ 4 w 20"/>
                <a:gd name="T3" fmla="*/ 17 h 21"/>
                <a:gd name="T4" fmla="*/ 4 w 20"/>
                <a:gd name="T5" fmla="*/ 4 h 21"/>
                <a:gd name="T6" fmla="*/ 17 w 20"/>
                <a:gd name="T7" fmla="*/ 4 h 21"/>
                <a:gd name="T8" fmla="*/ 17 w 20"/>
                <a:gd name="T9" fmla="*/ 17 h 21"/>
              </a:gdLst>
              <a:ahLst/>
              <a:cxnLst>
                <a:cxn ang="0">
                  <a:pos x="T0" y="T1"/>
                </a:cxn>
                <a:cxn ang="0">
                  <a:pos x="T2" y="T3"/>
                </a:cxn>
                <a:cxn ang="0">
                  <a:pos x="T4" y="T5"/>
                </a:cxn>
                <a:cxn ang="0">
                  <a:pos x="T6" y="T7"/>
                </a:cxn>
                <a:cxn ang="0">
                  <a:pos x="T8" y="T9"/>
                </a:cxn>
              </a:cxnLst>
              <a:rect l="0" t="0" r="r" b="b"/>
              <a:pathLst>
                <a:path w="20" h="21">
                  <a:moveTo>
                    <a:pt x="17" y="17"/>
                  </a:moveTo>
                  <a:cubicBezTo>
                    <a:pt x="13" y="21"/>
                    <a:pt x="7" y="21"/>
                    <a:pt x="4" y="17"/>
                  </a:cubicBezTo>
                  <a:cubicBezTo>
                    <a:pt x="0" y="13"/>
                    <a:pt x="0" y="8"/>
                    <a:pt x="4" y="4"/>
                  </a:cubicBezTo>
                  <a:cubicBezTo>
                    <a:pt x="7" y="0"/>
                    <a:pt x="13" y="0"/>
                    <a:pt x="17" y="4"/>
                  </a:cubicBezTo>
                  <a:cubicBezTo>
                    <a:pt x="20" y="8"/>
                    <a:pt x="20" y="13"/>
                    <a:pt x="17"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0" name="Group 99">
            <a:extLst>
              <a:ext uri="{FF2B5EF4-FFF2-40B4-BE49-F238E27FC236}">
                <a16:creationId xmlns:a16="http://schemas.microsoft.com/office/drawing/2014/main" id="{CE8F3723-3E82-44AA-95EF-4E0BF585F870}"/>
              </a:ext>
            </a:extLst>
          </p:cNvPr>
          <p:cNvGrpSpPr/>
          <p:nvPr/>
        </p:nvGrpSpPr>
        <p:grpSpPr>
          <a:xfrm>
            <a:off x="5772944" y="4679484"/>
            <a:ext cx="4648199" cy="1141413"/>
            <a:chOff x="5450682" y="4679484"/>
            <a:chExt cx="4970462" cy="1141413"/>
          </a:xfrm>
        </p:grpSpPr>
        <p:grpSp>
          <p:nvGrpSpPr>
            <p:cNvPr id="59" name="Group 4">
              <a:extLst>
                <a:ext uri="{FF2B5EF4-FFF2-40B4-BE49-F238E27FC236}">
                  <a16:creationId xmlns:a16="http://schemas.microsoft.com/office/drawing/2014/main" id="{84F0048A-6823-4BA3-A651-6FAF6A220504}"/>
                </a:ext>
              </a:extLst>
            </p:cNvPr>
            <p:cNvGrpSpPr>
              <a:grpSpLocks noChangeAspect="1"/>
            </p:cNvGrpSpPr>
            <p:nvPr/>
          </p:nvGrpSpPr>
          <p:grpSpPr bwMode="auto">
            <a:xfrm rot="10800000">
              <a:off x="5450682" y="4679484"/>
              <a:ext cx="4970462" cy="1141413"/>
              <a:chOff x="709" y="949"/>
              <a:chExt cx="3131" cy="719"/>
            </a:xfrm>
          </p:grpSpPr>
          <p:sp>
            <p:nvSpPr>
              <p:cNvPr id="60" name="Freeform 5">
                <a:extLst>
                  <a:ext uri="{FF2B5EF4-FFF2-40B4-BE49-F238E27FC236}">
                    <a16:creationId xmlns:a16="http://schemas.microsoft.com/office/drawing/2014/main" id="{C4A61806-A754-4D52-ABB7-C04BD64606A1}"/>
                  </a:ext>
                </a:extLst>
              </p:cNvPr>
              <p:cNvSpPr>
                <a:spLocks/>
              </p:cNvSpPr>
              <p:nvPr/>
            </p:nvSpPr>
            <p:spPr bwMode="auto">
              <a:xfrm>
                <a:off x="3219" y="1299"/>
                <a:ext cx="621" cy="8"/>
              </a:xfrm>
              <a:custGeom>
                <a:avLst/>
                <a:gdLst>
                  <a:gd name="T0" fmla="*/ 1 w 288"/>
                  <a:gd name="T1" fmla="*/ 4 h 4"/>
                  <a:gd name="T2" fmla="*/ 288 w 288"/>
                  <a:gd name="T3" fmla="*/ 4 h 4"/>
                  <a:gd name="T4" fmla="*/ 288 w 288"/>
                  <a:gd name="T5" fmla="*/ 0 h 4"/>
                  <a:gd name="T6" fmla="*/ 0 w 288"/>
                  <a:gd name="T7" fmla="*/ 0 h 4"/>
                  <a:gd name="T8" fmla="*/ 1 w 288"/>
                  <a:gd name="T9" fmla="*/ 4 h 4"/>
                  <a:gd name="T10" fmla="*/ 1 w 288"/>
                  <a:gd name="T11" fmla="*/ 4 h 4"/>
                </a:gdLst>
                <a:ahLst/>
                <a:cxnLst>
                  <a:cxn ang="0">
                    <a:pos x="T0" y="T1"/>
                  </a:cxn>
                  <a:cxn ang="0">
                    <a:pos x="T2" y="T3"/>
                  </a:cxn>
                  <a:cxn ang="0">
                    <a:pos x="T4" y="T5"/>
                  </a:cxn>
                  <a:cxn ang="0">
                    <a:pos x="T6" y="T7"/>
                  </a:cxn>
                  <a:cxn ang="0">
                    <a:pos x="T8" y="T9"/>
                  </a:cxn>
                  <a:cxn ang="0">
                    <a:pos x="T10" y="T11"/>
                  </a:cxn>
                </a:cxnLst>
                <a:rect l="0" t="0" r="r" b="b"/>
                <a:pathLst>
                  <a:path w="288" h="4">
                    <a:moveTo>
                      <a:pt x="1" y="4"/>
                    </a:moveTo>
                    <a:cubicBezTo>
                      <a:pt x="288" y="4"/>
                      <a:pt x="288" y="4"/>
                      <a:pt x="288" y="4"/>
                    </a:cubicBezTo>
                    <a:cubicBezTo>
                      <a:pt x="288" y="0"/>
                      <a:pt x="288" y="0"/>
                      <a:pt x="288" y="0"/>
                    </a:cubicBezTo>
                    <a:cubicBezTo>
                      <a:pt x="0" y="0"/>
                      <a:pt x="0" y="0"/>
                      <a:pt x="0" y="0"/>
                    </a:cubicBezTo>
                    <a:cubicBezTo>
                      <a:pt x="0" y="1"/>
                      <a:pt x="1" y="2"/>
                      <a:pt x="1" y="4"/>
                    </a:cubicBezTo>
                    <a:cubicBezTo>
                      <a:pt x="1" y="4"/>
                      <a:pt x="1" y="4"/>
                      <a:pt x="1" y="4"/>
                    </a:cubicBez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6">
                <a:extLst>
                  <a:ext uri="{FF2B5EF4-FFF2-40B4-BE49-F238E27FC236}">
                    <a16:creationId xmlns:a16="http://schemas.microsoft.com/office/drawing/2014/main" id="{FB7BE031-537C-46A7-8D7D-5E9B6EEEEA23}"/>
                  </a:ext>
                </a:extLst>
              </p:cNvPr>
              <p:cNvSpPr>
                <a:spLocks/>
              </p:cNvSpPr>
              <p:nvPr/>
            </p:nvSpPr>
            <p:spPr bwMode="auto">
              <a:xfrm>
                <a:off x="2889" y="1266"/>
                <a:ext cx="332" cy="41"/>
              </a:xfrm>
              <a:custGeom>
                <a:avLst/>
                <a:gdLst>
                  <a:gd name="T0" fmla="*/ 154 w 154"/>
                  <a:gd name="T1" fmla="*/ 19 h 19"/>
                  <a:gd name="T2" fmla="*/ 153 w 154"/>
                  <a:gd name="T3" fmla="*/ 15 h 19"/>
                  <a:gd name="T4" fmla="*/ 144 w 154"/>
                  <a:gd name="T5" fmla="*/ 0 h 19"/>
                  <a:gd name="T6" fmla="*/ 0 w 154"/>
                  <a:gd name="T7" fmla="*/ 0 h 19"/>
                  <a:gd name="T8" fmla="*/ 0 w 154"/>
                  <a:gd name="T9" fmla="*/ 19 h 19"/>
                  <a:gd name="T10" fmla="*/ 130 w 154"/>
                  <a:gd name="T11" fmla="*/ 19 h 19"/>
                  <a:gd name="T12" fmla="*/ 154 w 154"/>
                  <a:gd name="T13" fmla="*/ 19 h 19"/>
                  <a:gd name="T14" fmla="*/ 154 w 154"/>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9">
                    <a:moveTo>
                      <a:pt x="154" y="19"/>
                    </a:moveTo>
                    <a:cubicBezTo>
                      <a:pt x="154" y="17"/>
                      <a:pt x="153" y="16"/>
                      <a:pt x="153" y="15"/>
                    </a:cubicBezTo>
                    <a:cubicBezTo>
                      <a:pt x="152" y="4"/>
                      <a:pt x="144" y="0"/>
                      <a:pt x="144" y="0"/>
                    </a:cubicBezTo>
                    <a:cubicBezTo>
                      <a:pt x="0" y="0"/>
                      <a:pt x="0" y="0"/>
                      <a:pt x="0" y="0"/>
                    </a:cubicBezTo>
                    <a:cubicBezTo>
                      <a:pt x="0" y="19"/>
                      <a:pt x="0" y="19"/>
                      <a:pt x="0" y="19"/>
                    </a:cubicBezTo>
                    <a:cubicBezTo>
                      <a:pt x="130" y="19"/>
                      <a:pt x="130" y="19"/>
                      <a:pt x="130" y="19"/>
                    </a:cubicBezTo>
                    <a:cubicBezTo>
                      <a:pt x="154" y="19"/>
                      <a:pt x="154" y="19"/>
                      <a:pt x="154" y="19"/>
                    </a:cubicBezTo>
                    <a:cubicBezTo>
                      <a:pt x="154" y="19"/>
                      <a:pt x="154" y="19"/>
                      <a:pt x="154" y="19"/>
                    </a:cubicBez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7">
                <a:extLst>
                  <a:ext uri="{FF2B5EF4-FFF2-40B4-BE49-F238E27FC236}">
                    <a16:creationId xmlns:a16="http://schemas.microsoft.com/office/drawing/2014/main" id="{87CA2EBE-31FF-4B75-91ED-9DC2CFB1AB13}"/>
                  </a:ext>
                </a:extLst>
              </p:cNvPr>
              <p:cNvSpPr>
                <a:spLocks/>
              </p:cNvSpPr>
              <p:nvPr/>
            </p:nvSpPr>
            <p:spPr bwMode="auto">
              <a:xfrm>
                <a:off x="1649" y="1062"/>
                <a:ext cx="1240" cy="245"/>
              </a:xfrm>
              <a:custGeom>
                <a:avLst/>
                <a:gdLst>
                  <a:gd name="T0" fmla="*/ 1240 w 1240"/>
                  <a:gd name="T1" fmla="*/ 204 h 245"/>
                  <a:gd name="T2" fmla="*/ 1240 w 1240"/>
                  <a:gd name="T3" fmla="*/ 0 h 245"/>
                  <a:gd name="T4" fmla="*/ 0 w 1240"/>
                  <a:gd name="T5" fmla="*/ 0 h 245"/>
                  <a:gd name="T6" fmla="*/ 0 w 1240"/>
                  <a:gd name="T7" fmla="*/ 202 h 245"/>
                  <a:gd name="T8" fmla="*/ 175 w 1240"/>
                  <a:gd name="T9" fmla="*/ 202 h 245"/>
                  <a:gd name="T10" fmla="*/ 175 w 1240"/>
                  <a:gd name="T11" fmla="*/ 39 h 245"/>
                  <a:gd name="T12" fmla="*/ 252 w 1240"/>
                  <a:gd name="T13" fmla="*/ 39 h 245"/>
                  <a:gd name="T14" fmla="*/ 252 w 1240"/>
                  <a:gd name="T15" fmla="*/ 39 h 245"/>
                  <a:gd name="T16" fmla="*/ 1199 w 1240"/>
                  <a:gd name="T17" fmla="*/ 39 h 245"/>
                  <a:gd name="T18" fmla="*/ 1199 w 1240"/>
                  <a:gd name="T19" fmla="*/ 204 h 245"/>
                  <a:gd name="T20" fmla="*/ 1199 w 1240"/>
                  <a:gd name="T21" fmla="*/ 245 h 245"/>
                  <a:gd name="T22" fmla="*/ 1240 w 1240"/>
                  <a:gd name="T23" fmla="*/ 245 h 245"/>
                  <a:gd name="T24" fmla="*/ 1240 w 1240"/>
                  <a:gd name="T25" fmla="*/ 204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0" h="245">
                    <a:moveTo>
                      <a:pt x="1240" y="204"/>
                    </a:moveTo>
                    <a:lnTo>
                      <a:pt x="1240" y="0"/>
                    </a:lnTo>
                    <a:lnTo>
                      <a:pt x="0" y="0"/>
                    </a:lnTo>
                    <a:lnTo>
                      <a:pt x="0" y="202"/>
                    </a:lnTo>
                    <a:lnTo>
                      <a:pt x="175" y="202"/>
                    </a:lnTo>
                    <a:lnTo>
                      <a:pt x="175" y="39"/>
                    </a:lnTo>
                    <a:lnTo>
                      <a:pt x="252" y="39"/>
                    </a:lnTo>
                    <a:lnTo>
                      <a:pt x="252" y="39"/>
                    </a:lnTo>
                    <a:lnTo>
                      <a:pt x="1199" y="39"/>
                    </a:lnTo>
                    <a:lnTo>
                      <a:pt x="1199" y="204"/>
                    </a:lnTo>
                    <a:lnTo>
                      <a:pt x="1199" y="245"/>
                    </a:lnTo>
                    <a:lnTo>
                      <a:pt x="1240" y="245"/>
                    </a:lnTo>
                    <a:lnTo>
                      <a:pt x="1240" y="204"/>
                    </a:ln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8">
                <a:extLst>
                  <a:ext uri="{FF2B5EF4-FFF2-40B4-BE49-F238E27FC236}">
                    <a16:creationId xmlns:a16="http://schemas.microsoft.com/office/drawing/2014/main" id="{A6DEA88E-BE6C-4AC4-8C34-C168832F5403}"/>
                  </a:ext>
                </a:extLst>
              </p:cNvPr>
              <p:cNvSpPr>
                <a:spLocks/>
              </p:cNvSpPr>
              <p:nvPr/>
            </p:nvSpPr>
            <p:spPr bwMode="auto">
              <a:xfrm>
                <a:off x="2469" y="1101"/>
                <a:ext cx="379" cy="206"/>
              </a:xfrm>
              <a:custGeom>
                <a:avLst/>
                <a:gdLst>
                  <a:gd name="T0" fmla="*/ 947 w 947"/>
                  <a:gd name="T1" fmla="*/ 165 h 206"/>
                  <a:gd name="T2" fmla="*/ 947 w 947"/>
                  <a:gd name="T3" fmla="*/ 0 h 206"/>
                  <a:gd name="T4" fmla="*/ 0 w 947"/>
                  <a:gd name="T5" fmla="*/ 0 h 206"/>
                  <a:gd name="T6" fmla="*/ 0 w 947"/>
                  <a:gd name="T7" fmla="*/ 206 h 206"/>
                  <a:gd name="T8" fmla="*/ 876 w 947"/>
                  <a:gd name="T9" fmla="*/ 206 h 206"/>
                  <a:gd name="T10" fmla="*/ 947 w 947"/>
                  <a:gd name="T11" fmla="*/ 206 h 206"/>
                  <a:gd name="T12" fmla="*/ 947 w 947"/>
                  <a:gd name="T13" fmla="*/ 165 h 206"/>
                </a:gdLst>
                <a:ahLst/>
                <a:cxnLst>
                  <a:cxn ang="0">
                    <a:pos x="T0" y="T1"/>
                  </a:cxn>
                  <a:cxn ang="0">
                    <a:pos x="T2" y="T3"/>
                  </a:cxn>
                  <a:cxn ang="0">
                    <a:pos x="T4" y="T5"/>
                  </a:cxn>
                  <a:cxn ang="0">
                    <a:pos x="T6" y="T7"/>
                  </a:cxn>
                  <a:cxn ang="0">
                    <a:pos x="T8" y="T9"/>
                  </a:cxn>
                  <a:cxn ang="0">
                    <a:pos x="T10" y="T11"/>
                  </a:cxn>
                  <a:cxn ang="0">
                    <a:pos x="T12" y="T13"/>
                  </a:cxn>
                </a:cxnLst>
                <a:rect l="0" t="0" r="r" b="b"/>
                <a:pathLst>
                  <a:path w="947" h="206">
                    <a:moveTo>
                      <a:pt x="947" y="165"/>
                    </a:moveTo>
                    <a:lnTo>
                      <a:pt x="947" y="0"/>
                    </a:lnTo>
                    <a:lnTo>
                      <a:pt x="0" y="0"/>
                    </a:lnTo>
                    <a:lnTo>
                      <a:pt x="0" y="206"/>
                    </a:lnTo>
                    <a:lnTo>
                      <a:pt x="876" y="206"/>
                    </a:lnTo>
                    <a:lnTo>
                      <a:pt x="947" y="206"/>
                    </a:lnTo>
                    <a:lnTo>
                      <a:pt x="947" y="165"/>
                    </a:ln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9">
                <a:extLst>
                  <a:ext uri="{FF2B5EF4-FFF2-40B4-BE49-F238E27FC236}">
                    <a16:creationId xmlns:a16="http://schemas.microsoft.com/office/drawing/2014/main" id="{27FE7F8A-082D-48ED-BC6E-DF748C2F524C}"/>
                  </a:ext>
                </a:extLst>
              </p:cNvPr>
              <p:cNvSpPr>
                <a:spLocks/>
              </p:cNvSpPr>
              <p:nvPr/>
            </p:nvSpPr>
            <p:spPr bwMode="auto">
              <a:xfrm>
                <a:off x="709" y="1049"/>
                <a:ext cx="852" cy="258"/>
              </a:xfrm>
              <a:custGeom>
                <a:avLst/>
                <a:gdLst>
                  <a:gd name="T0" fmla="*/ 852 w 852"/>
                  <a:gd name="T1" fmla="*/ 215 h 258"/>
                  <a:gd name="T2" fmla="*/ 80 w 852"/>
                  <a:gd name="T3" fmla="*/ 215 h 258"/>
                  <a:gd name="T4" fmla="*/ 80 w 852"/>
                  <a:gd name="T5" fmla="*/ 0 h 258"/>
                  <a:gd name="T6" fmla="*/ 0 w 852"/>
                  <a:gd name="T7" fmla="*/ 0 h 258"/>
                  <a:gd name="T8" fmla="*/ 0 w 852"/>
                  <a:gd name="T9" fmla="*/ 258 h 258"/>
                  <a:gd name="T10" fmla="*/ 35 w 852"/>
                  <a:gd name="T11" fmla="*/ 258 h 258"/>
                  <a:gd name="T12" fmla="*/ 80 w 852"/>
                  <a:gd name="T13" fmla="*/ 258 h 258"/>
                  <a:gd name="T14" fmla="*/ 852 w 852"/>
                  <a:gd name="T15" fmla="*/ 258 h 258"/>
                  <a:gd name="T16" fmla="*/ 852 w 852"/>
                  <a:gd name="T17" fmla="*/ 215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2" h="258">
                    <a:moveTo>
                      <a:pt x="852" y="215"/>
                    </a:moveTo>
                    <a:lnTo>
                      <a:pt x="80" y="215"/>
                    </a:lnTo>
                    <a:lnTo>
                      <a:pt x="80" y="0"/>
                    </a:lnTo>
                    <a:lnTo>
                      <a:pt x="0" y="0"/>
                    </a:lnTo>
                    <a:lnTo>
                      <a:pt x="0" y="258"/>
                    </a:lnTo>
                    <a:lnTo>
                      <a:pt x="35" y="258"/>
                    </a:lnTo>
                    <a:lnTo>
                      <a:pt x="80" y="258"/>
                    </a:lnTo>
                    <a:lnTo>
                      <a:pt x="852" y="258"/>
                    </a:lnTo>
                    <a:lnTo>
                      <a:pt x="852" y="215"/>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10">
                <a:extLst>
                  <a:ext uri="{FF2B5EF4-FFF2-40B4-BE49-F238E27FC236}">
                    <a16:creationId xmlns:a16="http://schemas.microsoft.com/office/drawing/2014/main" id="{E3412D21-A616-43E5-9F90-25DFCE7CB996}"/>
                  </a:ext>
                </a:extLst>
              </p:cNvPr>
              <p:cNvSpPr>
                <a:spLocks/>
              </p:cNvSpPr>
              <p:nvPr/>
            </p:nvSpPr>
            <p:spPr bwMode="auto">
              <a:xfrm>
                <a:off x="2225" y="1101"/>
                <a:ext cx="252" cy="206"/>
              </a:xfrm>
              <a:custGeom>
                <a:avLst/>
                <a:gdLst>
                  <a:gd name="T0" fmla="*/ 252 w 252"/>
                  <a:gd name="T1" fmla="*/ 0 h 206"/>
                  <a:gd name="T2" fmla="*/ 252 w 252"/>
                  <a:gd name="T3" fmla="*/ 0 h 206"/>
                  <a:gd name="T4" fmla="*/ 175 w 252"/>
                  <a:gd name="T5" fmla="*/ 0 h 206"/>
                  <a:gd name="T6" fmla="*/ 175 w 252"/>
                  <a:gd name="T7" fmla="*/ 163 h 206"/>
                  <a:gd name="T8" fmla="*/ 0 w 252"/>
                  <a:gd name="T9" fmla="*/ 163 h 206"/>
                  <a:gd name="T10" fmla="*/ 0 w 252"/>
                  <a:gd name="T11" fmla="*/ 206 h 206"/>
                  <a:gd name="T12" fmla="*/ 175 w 252"/>
                  <a:gd name="T13" fmla="*/ 206 h 206"/>
                  <a:gd name="T14" fmla="*/ 227 w 252"/>
                  <a:gd name="T15" fmla="*/ 206 h 206"/>
                  <a:gd name="T16" fmla="*/ 235 w 252"/>
                  <a:gd name="T17" fmla="*/ 206 h 206"/>
                  <a:gd name="T18" fmla="*/ 252 w 252"/>
                  <a:gd name="T19" fmla="*/ 206 h 206"/>
                  <a:gd name="T20" fmla="*/ 252 w 252"/>
                  <a:gd name="T21"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2" h="206">
                    <a:moveTo>
                      <a:pt x="252" y="0"/>
                    </a:moveTo>
                    <a:lnTo>
                      <a:pt x="252" y="0"/>
                    </a:lnTo>
                    <a:lnTo>
                      <a:pt x="175" y="0"/>
                    </a:lnTo>
                    <a:lnTo>
                      <a:pt x="175" y="163"/>
                    </a:lnTo>
                    <a:lnTo>
                      <a:pt x="0" y="163"/>
                    </a:lnTo>
                    <a:lnTo>
                      <a:pt x="0" y="206"/>
                    </a:lnTo>
                    <a:lnTo>
                      <a:pt x="175" y="206"/>
                    </a:lnTo>
                    <a:lnTo>
                      <a:pt x="227" y="206"/>
                    </a:lnTo>
                    <a:lnTo>
                      <a:pt x="235" y="206"/>
                    </a:lnTo>
                    <a:lnTo>
                      <a:pt x="252" y="206"/>
                    </a:lnTo>
                    <a:lnTo>
                      <a:pt x="252" y="0"/>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11">
                <a:extLst>
                  <a:ext uri="{FF2B5EF4-FFF2-40B4-BE49-F238E27FC236}">
                    <a16:creationId xmlns:a16="http://schemas.microsoft.com/office/drawing/2014/main" id="{9F65E859-CEE5-4760-B53F-88AA5006B606}"/>
                  </a:ext>
                </a:extLst>
              </p:cNvPr>
              <p:cNvSpPr>
                <a:spLocks/>
              </p:cNvSpPr>
              <p:nvPr/>
            </p:nvSpPr>
            <p:spPr bwMode="auto">
              <a:xfrm>
                <a:off x="1561" y="949"/>
                <a:ext cx="88" cy="358"/>
              </a:xfrm>
              <a:custGeom>
                <a:avLst/>
                <a:gdLst>
                  <a:gd name="T0" fmla="*/ 88 w 88"/>
                  <a:gd name="T1" fmla="*/ 315 h 358"/>
                  <a:gd name="T2" fmla="*/ 88 w 88"/>
                  <a:gd name="T3" fmla="*/ 113 h 358"/>
                  <a:gd name="T4" fmla="*/ 88 w 88"/>
                  <a:gd name="T5" fmla="*/ 0 h 358"/>
                  <a:gd name="T6" fmla="*/ 0 w 88"/>
                  <a:gd name="T7" fmla="*/ 0 h 358"/>
                  <a:gd name="T8" fmla="*/ 0 w 88"/>
                  <a:gd name="T9" fmla="*/ 315 h 358"/>
                  <a:gd name="T10" fmla="*/ 0 w 88"/>
                  <a:gd name="T11" fmla="*/ 358 h 358"/>
                  <a:gd name="T12" fmla="*/ 75 w 88"/>
                  <a:gd name="T13" fmla="*/ 358 h 358"/>
                  <a:gd name="T14" fmla="*/ 88 w 88"/>
                  <a:gd name="T15" fmla="*/ 358 h 358"/>
                  <a:gd name="T16" fmla="*/ 88 w 88"/>
                  <a:gd name="T17" fmla="*/ 315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358">
                    <a:moveTo>
                      <a:pt x="88" y="315"/>
                    </a:moveTo>
                    <a:lnTo>
                      <a:pt x="88" y="113"/>
                    </a:lnTo>
                    <a:lnTo>
                      <a:pt x="88" y="0"/>
                    </a:lnTo>
                    <a:lnTo>
                      <a:pt x="0" y="0"/>
                    </a:lnTo>
                    <a:lnTo>
                      <a:pt x="0" y="315"/>
                    </a:lnTo>
                    <a:lnTo>
                      <a:pt x="0" y="358"/>
                    </a:lnTo>
                    <a:lnTo>
                      <a:pt x="75" y="358"/>
                    </a:lnTo>
                    <a:lnTo>
                      <a:pt x="88" y="358"/>
                    </a:lnTo>
                    <a:lnTo>
                      <a:pt x="88" y="315"/>
                    </a:ln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12">
                <a:extLst>
                  <a:ext uri="{FF2B5EF4-FFF2-40B4-BE49-F238E27FC236}">
                    <a16:creationId xmlns:a16="http://schemas.microsoft.com/office/drawing/2014/main" id="{707593F5-BB61-4512-B4D6-263173081014}"/>
                  </a:ext>
                </a:extLst>
              </p:cNvPr>
              <p:cNvSpPr>
                <a:spLocks/>
              </p:cNvSpPr>
              <p:nvPr/>
            </p:nvSpPr>
            <p:spPr bwMode="auto">
              <a:xfrm>
                <a:off x="3219" y="1307"/>
                <a:ext cx="621" cy="13"/>
              </a:xfrm>
              <a:custGeom>
                <a:avLst/>
                <a:gdLst>
                  <a:gd name="T0" fmla="*/ 0 w 288"/>
                  <a:gd name="T1" fmla="*/ 6 h 6"/>
                  <a:gd name="T2" fmla="*/ 288 w 288"/>
                  <a:gd name="T3" fmla="*/ 6 h 6"/>
                  <a:gd name="T4" fmla="*/ 288 w 288"/>
                  <a:gd name="T5" fmla="*/ 0 h 6"/>
                  <a:gd name="T6" fmla="*/ 1 w 288"/>
                  <a:gd name="T7" fmla="*/ 0 h 6"/>
                  <a:gd name="T8" fmla="*/ 0 w 288"/>
                  <a:gd name="T9" fmla="*/ 6 h 6"/>
                </a:gdLst>
                <a:ahLst/>
                <a:cxnLst>
                  <a:cxn ang="0">
                    <a:pos x="T0" y="T1"/>
                  </a:cxn>
                  <a:cxn ang="0">
                    <a:pos x="T2" y="T3"/>
                  </a:cxn>
                  <a:cxn ang="0">
                    <a:pos x="T4" y="T5"/>
                  </a:cxn>
                  <a:cxn ang="0">
                    <a:pos x="T6" y="T7"/>
                  </a:cxn>
                  <a:cxn ang="0">
                    <a:pos x="T8" y="T9"/>
                  </a:cxn>
                </a:cxnLst>
                <a:rect l="0" t="0" r="r" b="b"/>
                <a:pathLst>
                  <a:path w="288" h="6">
                    <a:moveTo>
                      <a:pt x="0" y="6"/>
                    </a:moveTo>
                    <a:cubicBezTo>
                      <a:pt x="288" y="6"/>
                      <a:pt x="288" y="6"/>
                      <a:pt x="288" y="6"/>
                    </a:cubicBezTo>
                    <a:cubicBezTo>
                      <a:pt x="288" y="0"/>
                      <a:pt x="288" y="0"/>
                      <a:pt x="288" y="0"/>
                    </a:cubicBezTo>
                    <a:cubicBezTo>
                      <a:pt x="1" y="0"/>
                      <a:pt x="1" y="0"/>
                      <a:pt x="1" y="0"/>
                    </a:cubicBezTo>
                    <a:cubicBezTo>
                      <a:pt x="1" y="2"/>
                      <a:pt x="0" y="4"/>
                      <a:pt x="0" y="6"/>
                    </a:cubicBez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13">
                <a:extLst>
                  <a:ext uri="{FF2B5EF4-FFF2-40B4-BE49-F238E27FC236}">
                    <a16:creationId xmlns:a16="http://schemas.microsoft.com/office/drawing/2014/main" id="{4EC1888C-B0C6-40C7-A7A7-E7E223F9CC2C}"/>
                  </a:ext>
                </a:extLst>
              </p:cNvPr>
              <p:cNvSpPr>
                <a:spLocks/>
              </p:cNvSpPr>
              <p:nvPr/>
            </p:nvSpPr>
            <p:spPr bwMode="auto">
              <a:xfrm>
                <a:off x="2889" y="1307"/>
                <a:ext cx="332" cy="44"/>
              </a:xfrm>
              <a:custGeom>
                <a:avLst/>
                <a:gdLst>
                  <a:gd name="T0" fmla="*/ 153 w 154"/>
                  <a:gd name="T1" fmla="*/ 6 h 20"/>
                  <a:gd name="T2" fmla="*/ 154 w 154"/>
                  <a:gd name="T3" fmla="*/ 0 h 20"/>
                  <a:gd name="T4" fmla="*/ 130 w 154"/>
                  <a:gd name="T5" fmla="*/ 0 h 20"/>
                  <a:gd name="T6" fmla="*/ 0 w 154"/>
                  <a:gd name="T7" fmla="*/ 0 h 20"/>
                  <a:gd name="T8" fmla="*/ 0 w 154"/>
                  <a:gd name="T9" fmla="*/ 20 h 20"/>
                  <a:gd name="T10" fmla="*/ 144 w 154"/>
                  <a:gd name="T11" fmla="*/ 20 h 20"/>
                  <a:gd name="T12" fmla="*/ 153 w 154"/>
                  <a:gd name="T13" fmla="*/ 6 h 20"/>
                </a:gdLst>
                <a:ahLst/>
                <a:cxnLst>
                  <a:cxn ang="0">
                    <a:pos x="T0" y="T1"/>
                  </a:cxn>
                  <a:cxn ang="0">
                    <a:pos x="T2" y="T3"/>
                  </a:cxn>
                  <a:cxn ang="0">
                    <a:pos x="T4" y="T5"/>
                  </a:cxn>
                  <a:cxn ang="0">
                    <a:pos x="T6" y="T7"/>
                  </a:cxn>
                  <a:cxn ang="0">
                    <a:pos x="T8" y="T9"/>
                  </a:cxn>
                  <a:cxn ang="0">
                    <a:pos x="T10" y="T11"/>
                  </a:cxn>
                  <a:cxn ang="0">
                    <a:pos x="T12" y="T13"/>
                  </a:cxn>
                </a:cxnLst>
                <a:rect l="0" t="0" r="r" b="b"/>
                <a:pathLst>
                  <a:path w="154" h="20">
                    <a:moveTo>
                      <a:pt x="153" y="6"/>
                    </a:moveTo>
                    <a:cubicBezTo>
                      <a:pt x="153" y="4"/>
                      <a:pt x="154" y="2"/>
                      <a:pt x="154" y="0"/>
                    </a:cubicBezTo>
                    <a:cubicBezTo>
                      <a:pt x="130" y="0"/>
                      <a:pt x="130" y="0"/>
                      <a:pt x="130" y="0"/>
                    </a:cubicBezTo>
                    <a:cubicBezTo>
                      <a:pt x="0" y="0"/>
                      <a:pt x="0" y="0"/>
                      <a:pt x="0" y="0"/>
                    </a:cubicBezTo>
                    <a:cubicBezTo>
                      <a:pt x="0" y="20"/>
                      <a:pt x="0" y="20"/>
                      <a:pt x="0" y="20"/>
                    </a:cubicBezTo>
                    <a:cubicBezTo>
                      <a:pt x="144" y="20"/>
                      <a:pt x="144" y="20"/>
                      <a:pt x="144" y="20"/>
                    </a:cubicBezTo>
                    <a:cubicBezTo>
                      <a:pt x="144" y="20"/>
                      <a:pt x="151" y="17"/>
                      <a:pt x="153" y="6"/>
                    </a:cubicBez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14">
                <a:extLst>
                  <a:ext uri="{FF2B5EF4-FFF2-40B4-BE49-F238E27FC236}">
                    <a16:creationId xmlns:a16="http://schemas.microsoft.com/office/drawing/2014/main" id="{E856EF36-BB30-40A0-87FC-58ADA1E8961F}"/>
                  </a:ext>
                </a:extLst>
              </p:cNvPr>
              <p:cNvSpPr>
                <a:spLocks/>
              </p:cNvSpPr>
              <p:nvPr/>
            </p:nvSpPr>
            <p:spPr bwMode="auto">
              <a:xfrm>
                <a:off x="1649" y="1307"/>
                <a:ext cx="1240" cy="250"/>
              </a:xfrm>
              <a:custGeom>
                <a:avLst/>
                <a:gdLst>
                  <a:gd name="T0" fmla="*/ 1240 w 1240"/>
                  <a:gd name="T1" fmla="*/ 44 h 250"/>
                  <a:gd name="T2" fmla="*/ 1240 w 1240"/>
                  <a:gd name="T3" fmla="*/ 0 h 250"/>
                  <a:gd name="T4" fmla="*/ 1199 w 1240"/>
                  <a:gd name="T5" fmla="*/ 0 h 250"/>
                  <a:gd name="T6" fmla="*/ 1199 w 1240"/>
                  <a:gd name="T7" fmla="*/ 44 h 250"/>
                  <a:gd name="T8" fmla="*/ 1199 w 1240"/>
                  <a:gd name="T9" fmla="*/ 211 h 250"/>
                  <a:gd name="T10" fmla="*/ 252 w 1240"/>
                  <a:gd name="T11" fmla="*/ 211 h 250"/>
                  <a:gd name="T12" fmla="*/ 252 w 1240"/>
                  <a:gd name="T13" fmla="*/ 211 h 250"/>
                  <a:gd name="T14" fmla="*/ 175 w 1240"/>
                  <a:gd name="T15" fmla="*/ 211 h 250"/>
                  <a:gd name="T16" fmla="*/ 175 w 1240"/>
                  <a:gd name="T17" fmla="*/ 44 h 250"/>
                  <a:gd name="T18" fmla="*/ 0 w 1240"/>
                  <a:gd name="T19" fmla="*/ 44 h 250"/>
                  <a:gd name="T20" fmla="*/ 0 w 1240"/>
                  <a:gd name="T21" fmla="*/ 250 h 250"/>
                  <a:gd name="T22" fmla="*/ 1240 w 1240"/>
                  <a:gd name="T23" fmla="*/ 250 h 250"/>
                  <a:gd name="T24" fmla="*/ 1240 w 1240"/>
                  <a:gd name="T25" fmla="*/ 4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0" h="250">
                    <a:moveTo>
                      <a:pt x="1240" y="44"/>
                    </a:moveTo>
                    <a:lnTo>
                      <a:pt x="1240" y="0"/>
                    </a:lnTo>
                    <a:lnTo>
                      <a:pt x="1199" y="0"/>
                    </a:lnTo>
                    <a:lnTo>
                      <a:pt x="1199" y="44"/>
                    </a:lnTo>
                    <a:lnTo>
                      <a:pt x="1199" y="211"/>
                    </a:lnTo>
                    <a:lnTo>
                      <a:pt x="252" y="211"/>
                    </a:lnTo>
                    <a:lnTo>
                      <a:pt x="252" y="211"/>
                    </a:lnTo>
                    <a:lnTo>
                      <a:pt x="175" y="211"/>
                    </a:lnTo>
                    <a:lnTo>
                      <a:pt x="175" y="44"/>
                    </a:lnTo>
                    <a:lnTo>
                      <a:pt x="0" y="44"/>
                    </a:lnTo>
                    <a:lnTo>
                      <a:pt x="0" y="250"/>
                    </a:lnTo>
                    <a:lnTo>
                      <a:pt x="1240" y="250"/>
                    </a:lnTo>
                    <a:lnTo>
                      <a:pt x="1240" y="44"/>
                    </a:ln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15">
                <a:extLst>
                  <a:ext uri="{FF2B5EF4-FFF2-40B4-BE49-F238E27FC236}">
                    <a16:creationId xmlns:a16="http://schemas.microsoft.com/office/drawing/2014/main" id="{058BEE8C-7CE9-4997-8C3B-D871FD40DB44}"/>
                  </a:ext>
                </a:extLst>
              </p:cNvPr>
              <p:cNvSpPr>
                <a:spLocks/>
              </p:cNvSpPr>
              <p:nvPr/>
            </p:nvSpPr>
            <p:spPr bwMode="auto">
              <a:xfrm>
                <a:off x="2469" y="1307"/>
                <a:ext cx="379" cy="211"/>
              </a:xfrm>
              <a:custGeom>
                <a:avLst/>
                <a:gdLst>
                  <a:gd name="T0" fmla="*/ 947 w 947"/>
                  <a:gd name="T1" fmla="*/ 44 h 211"/>
                  <a:gd name="T2" fmla="*/ 947 w 947"/>
                  <a:gd name="T3" fmla="*/ 0 h 211"/>
                  <a:gd name="T4" fmla="*/ 876 w 947"/>
                  <a:gd name="T5" fmla="*/ 0 h 211"/>
                  <a:gd name="T6" fmla="*/ 0 w 947"/>
                  <a:gd name="T7" fmla="*/ 0 h 211"/>
                  <a:gd name="T8" fmla="*/ 0 w 947"/>
                  <a:gd name="T9" fmla="*/ 211 h 211"/>
                  <a:gd name="T10" fmla="*/ 947 w 947"/>
                  <a:gd name="T11" fmla="*/ 211 h 211"/>
                  <a:gd name="T12" fmla="*/ 947 w 947"/>
                  <a:gd name="T13" fmla="*/ 44 h 211"/>
                </a:gdLst>
                <a:ahLst/>
                <a:cxnLst>
                  <a:cxn ang="0">
                    <a:pos x="T0" y="T1"/>
                  </a:cxn>
                  <a:cxn ang="0">
                    <a:pos x="T2" y="T3"/>
                  </a:cxn>
                  <a:cxn ang="0">
                    <a:pos x="T4" y="T5"/>
                  </a:cxn>
                  <a:cxn ang="0">
                    <a:pos x="T6" y="T7"/>
                  </a:cxn>
                  <a:cxn ang="0">
                    <a:pos x="T8" y="T9"/>
                  </a:cxn>
                  <a:cxn ang="0">
                    <a:pos x="T10" y="T11"/>
                  </a:cxn>
                  <a:cxn ang="0">
                    <a:pos x="T12" y="T13"/>
                  </a:cxn>
                </a:cxnLst>
                <a:rect l="0" t="0" r="r" b="b"/>
                <a:pathLst>
                  <a:path w="947" h="211">
                    <a:moveTo>
                      <a:pt x="947" y="44"/>
                    </a:moveTo>
                    <a:lnTo>
                      <a:pt x="947" y="0"/>
                    </a:lnTo>
                    <a:lnTo>
                      <a:pt x="876" y="0"/>
                    </a:lnTo>
                    <a:lnTo>
                      <a:pt x="0" y="0"/>
                    </a:lnTo>
                    <a:lnTo>
                      <a:pt x="0" y="211"/>
                    </a:lnTo>
                    <a:lnTo>
                      <a:pt x="947" y="211"/>
                    </a:lnTo>
                    <a:lnTo>
                      <a:pt x="947" y="44"/>
                    </a:ln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16">
                <a:extLst>
                  <a:ext uri="{FF2B5EF4-FFF2-40B4-BE49-F238E27FC236}">
                    <a16:creationId xmlns:a16="http://schemas.microsoft.com/office/drawing/2014/main" id="{6B1F0CF2-90AC-4FDB-B9DC-1586AE89CA7C}"/>
                  </a:ext>
                </a:extLst>
              </p:cNvPr>
              <p:cNvSpPr>
                <a:spLocks/>
              </p:cNvSpPr>
              <p:nvPr/>
            </p:nvSpPr>
            <p:spPr bwMode="auto">
              <a:xfrm>
                <a:off x="709" y="1307"/>
                <a:ext cx="852" cy="261"/>
              </a:xfrm>
              <a:custGeom>
                <a:avLst/>
                <a:gdLst>
                  <a:gd name="T0" fmla="*/ 80 w 852"/>
                  <a:gd name="T1" fmla="*/ 44 h 261"/>
                  <a:gd name="T2" fmla="*/ 852 w 852"/>
                  <a:gd name="T3" fmla="*/ 44 h 261"/>
                  <a:gd name="T4" fmla="*/ 852 w 852"/>
                  <a:gd name="T5" fmla="*/ 0 h 261"/>
                  <a:gd name="T6" fmla="*/ 80 w 852"/>
                  <a:gd name="T7" fmla="*/ 0 h 261"/>
                  <a:gd name="T8" fmla="*/ 35 w 852"/>
                  <a:gd name="T9" fmla="*/ 0 h 261"/>
                  <a:gd name="T10" fmla="*/ 0 w 852"/>
                  <a:gd name="T11" fmla="*/ 0 h 261"/>
                  <a:gd name="T12" fmla="*/ 0 w 852"/>
                  <a:gd name="T13" fmla="*/ 261 h 261"/>
                  <a:gd name="T14" fmla="*/ 80 w 852"/>
                  <a:gd name="T15" fmla="*/ 261 h 261"/>
                  <a:gd name="T16" fmla="*/ 80 w 852"/>
                  <a:gd name="T17" fmla="*/ 44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2" h="261">
                    <a:moveTo>
                      <a:pt x="80" y="44"/>
                    </a:moveTo>
                    <a:lnTo>
                      <a:pt x="852" y="44"/>
                    </a:lnTo>
                    <a:lnTo>
                      <a:pt x="852" y="0"/>
                    </a:lnTo>
                    <a:lnTo>
                      <a:pt x="80" y="0"/>
                    </a:lnTo>
                    <a:lnTo>
                      <a:pt x="35" y="0"/>
                    </a:lnTo>
                    <a:lnTo>
                      <a:pt x="0" y="0"/>
                    </a:lnTo>
                    <a:lnTo>
                      <a:pt x="0" y="261"/>
                    </a:lnTo>
                    <a:lnTo>
                      <a:pt x="80" y="261"/>
                    </a:lnTo>
                    <a:lnTo>
                      <a:pt x="80" y="44"/>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17">
                <a:extLst>
                  <a:ext uri="{FF2B5EF4-FFF2-40B4-BE49-F238E27FC236}">
                    <a16:creationId xmlns:a16="http://schemas.microsoft.com/office/drawing/2014/main" id="{1C41085F-2E3E-4784-A85A-CB9EAF716CC2}"/>
                  </a:ext>
                </a:extLst>
              </p:cNvPr>
              <p:cNvSpPr>
                <a:spLocks/>
              </p:cNvSpPr>
              <p:nvPr/>
            </p:nvSpPr>
            <p:spPr bwMode="auto">
              <a:xfrm>
                <a:off x="2230" y="1307"/>
                <a:ext cx="252" cy="211"/>
              </a:xfrm>
              <a:custGeom>
                <a:avLst/>
                <a:gdLst>
                  <a:gd name="T0" fmla="*/ 252 w 252"/>
                  <a:gd name="T1" fmla="*/ 211 h 211"/>
                  <a:gd name="T2" fmla="*/ 252 w 252"/>
                  <a:gd name="T3" fmla="*/ 0 h 211"/>
                  <a:gd name="T4" fmla="*/ 235 w 252"/>
                  <a:gd name="T5" fmla="*/ 0 h 211"/>
                  <a:gd name="T6" fmla="*/ 227 w 252"/>
                  <a:gd name="T7" fmla="*/ 0 h 211"/>
                  <a:gd name="T8" fmla="*/ 175 w 252"/>
                  <a:gd name="T9" fmla="*/ 0 h 211"/>
                  <a:gd name="T10" fmla="*/ 0 w 252"/>
                  <a:gd name="T11" fmla="*/ 0 h 211"/>
                  <a:gd name="T12" fmla="*/ 0 w 252"/>
                  <a:gd name="T13" fmla="*/ 44 h 211"/>
                  <a:gd name="T14" fmla="*/ 175 w 252"/>
                  <a:gd name="T15" fmla="*/ 44 h 211"/>
                  <a:gd name="T16" fmla="*/ 175 w 252"/>
                  <a:gd name="T17" fmla="*/ 211 h 211"/>
                  <a:gd name="T18" fmla="*/ 252 w 252"/>
                  <a:gd name="T19" fmla="*/ 211 h 211"/>
                  <a:gd name="T20" fmla="*/ 252 w 252"/>
                  <a:gd name="T21" fmla="*/ 211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2" h="211">
                    <a:moveTo>
                      <a:pt x="252" y="211"/>
                    </a:moveTo>
                    <a:lnTo>
                      <a:pt x="252" y="0"/>
                    </a:lnTo>
                    <a:lnTo>
                      <a:pt x="235" y="0"/>
                    </a:lnTo>
                    <a:lnTo>
                      <a:pt x="227" y="0"/>
                    </a:lnTo>
                    <a:lnTo>
                      <a:pt x="175" y="0"/>
                    </a:lnTo>
                    <a:lnTo>
                      <a:pt x="0" y="0"/>
                    </a:lnTo>
                    <a:lnTo>
                      <a:pt x="0" y="44"/>
                    </a:lnTo>
                    <a:lnTo>
                      <a:pt x="175" y="44"/>
                    </a:lnTo>
                    <a:lnTo>
                      <a:pt x="175" y="211"/>
                    </a:lnTo>
                    <a:lnTo>
                      <a:pt x="252" y="211"/>
                    </a:lnTo>
                    <a:lnTo>
                      <a:pt x="252" y="211"/>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18">
                <a:extLst>
                  <a:ext uri="{FF2B5EF4-FFF2-40B4-BE49-F238E27FC236}">
                    <a16:creationId xmlns:a16="http://schemas.microsoft.com/office/drawing/2014/main" id="{CD7CF344-EEE6-415C-8307-6318C8680892}"/>
                  </a:ext>
                </a:extLst>
              </p:cNvPr>
              <p:cNvSpPr>
                <a:spLocks/>
              </p:cNvSpPr>
              <p:nvPr/>
            </p:nvSpPr>
            <p:spPr bwMode="auto">
              <a:xfrm>
                <a:off x="1561" y="1307"/>
                <a:ext cx="88" cy="361"/>
              </a:xfrm>
              <a:custGeom>
                <a:avLst/>
                <a:gdLst>
                  <a:gd name="T0" fmla="*/ 88 w 88"/>
                  <a:gd name="T1" fmla="*/ 250 h 361"/>
                  <a:gd name="T2" fmla="*/ 88 w 88"/>
                  <a:gd name="T3" fmla="*/ 44 h 361"/>
                  <a:gd name="T4" fmla="*/ 88 w 88"/>
                  <a:gd name="T5" fmla="*/ 0 h 361"/>
                  <a:gd name="T6" fmla="*/ 75 w 88"/>
                  <a:gd name="T7" fmla="*/ 0 h 361"/>
                  <a:gd name="T8" fmla="*/ 0 w 88"/>
                  <a:gd name="T9" fmla="*/ 0 h 361"/>
                  <a:gd name="T10" fmla="*/ 0 w 88"/>
                  <a:gd name="T11" fmla="*/ 44 h 361"/>
                  <a:gd name="T12" fmla="*/ 0 w 88"/>
                  <a:gd name="T13" fmla="*/ 361 h 361"/>
                  <a:gd name="T14" fmla="*/ 88 w 88"/>
                  <a:gd name="T15" fmla="*/ 361 h 361"/>
                  <a:gd name="T16" fmla="*/ 88 w 88"/>
                  <a:gd name="T17" fmla="*/ 25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361">
                    <a:moveTo>
                      <a:pt x="88" y="250"/>
                    </a:moveTo>
                    <a:lnTo>
                      <a:pt x="88" y="44"/>
                    </a:lnTo>
                    <a:lnTo>
                      <a:pt x="88" y="0"/>
                    </a:lnTo>
                    <a:lnTo>
                      <a:pt x="75" y="0"/>
                    </a:lnTo>
                    <a:lnTo>
                      <a:pt x="0" y="0"/>
                    </a:lnTo>
                    <a:lnTo>
                      <a:pt x="0" y="44"/>
                    </a:lnTo>
                    <a:lnTo>
                      <a:pt x="0" y="361"/>
                    </a:lnTo>
                    <a:lnTo>
                      <a:pt x="88" y="361"/>
                    </a:lnTo>
                    <a:lnTo>
                      <a:pt x="88" y="250"/>
                    </a:ln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19">
                <a:extLst>
                  <a:ext uri="{FF2B5EF4-FFF2-40B4-BE49-F238E27FC236}">
                    <a16:creationId xmlns:a16="http://schemas.microsoft.com/office/drawing/2014/main" id="{D3EEC064-2272-4C45-9750-F9DF8457D939}"/>
                  </a:ext>
                </a:extLst>
              </p:cNvPr>
              <p:cNvSpPr>
                <a:spLocks noChangeArrowheads="1"/>
              </p:cNvSpPr>
              <p:nvPr/>
            </p:nvSpPr>
            <p:spPr bwMode="auto">
              <a:xfrm>
                <a:off x="2773" y="1307"/>
                <a:ext cx="19"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20">
                <a:extLst>
                  <a:ext uri="{FF2B5EF4-FFF2-40B4-BE49-F238E27FC236}">
                    <a16:creationId xmlns:a16="http://schemas.microsoft.com/office/drawing/2014/main" id="{94D6CD83-7E81-422D-B68C-B33B32CEEF35}"/>
                  </a:ext>
                </a:extLst>
              </p:cNvPr>
              <p:cNvSpPr>
                <a:spLocks noChangeArrowheads="1"/>
              </p:cNvSpPr>
              <p:nvPr/>
            </p:nvSpPr>
            <p:spPr bwMode="auto">
              <a:xfrm>
                <a:off x="2676" y="1307"/>
                <a:ext cx="17"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21">
                <a:extLst>
                  <a:ext uri="{FF2B5EF4-FFF2-40B4-BE49-F238E27FC236}">
                    <a16:creationId xmlns:a16="http://schemas.microsoft.com/office/drawing/2014/main" id="{1097AD0D-4C59-4672-8A47-C9B0B4A6E6F9}"/>
                  </a:ext>
                </a:extLst>
              </p:cNvPr>
              <p:cNvSpPr>
                <a:spLocks noChangeArrowheads="1"/>
              </p:cNvSpPr>
              <p:nvPr/>
            </p:nvSpPr>
            <p:spPr bwMode="auto">
              <a:xfrm>
                <a:off x="2576" y="1307"/>
                <a:ext cx="18"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29">
                <a:extLst>
                  <a:ext uri="{FF2B5EF4-FFF2-40B4-BE49-F238E27FC236}">
                    <a16:creationId xmlns:a16="http://schemas.microsoft.com/office/drawing/2014/main" id="{D18D8FC6-4A46-483E-BEB0-18F658C2529E}"/>
                  </a:ext>
                </a:extLst>
              </p:cNvPr>
              <p:cNvSpPr>
                <a:spLocks/>
              </p:cNvSpPr>
              <p:nvPr/>
            </p:nvSpPr>
            <p:spPr bwMode="auto">
              <a:xfrm>
                <a:off x="3480" y="1620"/>
                <a:ext cx="43" cy="45"/>
              </a:xfrm>
              <a:custGeom>
                <a:avLst/>
                <a:gdLst>
                  <a:gd name="T0" fmla="*/ 17 w 20"/>
                  <a:gd name="T1" fmla="*/ 17 h 21"/>
                  <a:gd name="T2" fmla="*/ 4 w 20"/>
                  <a:gd name="T3" fmla="*/ 17 h 21"/>
                  <a:gd name="T4" fmla="*/ 4 w 20"/>
                  <a:gd name="T5" fmla="*/ 4 h 21"/>
                  <a:gd name="T6" fmla="*/ 17 w 20"/>
                  <a:gd name="T7" fmla="*/ 4 h 21"/>
                  <a:gd name="T8" fmla="*/ 17 w 20"/>
                  <a:gd name="T9" fmla="*/ 17 h 21"/>
                </a:gdLst>
                <a:ahLst/>
                <a:cxnLst>
                  <a:cxn ang="0">
                    <a:pos x="T0" y="T1"/>
                  </a:cxn>
                  <a:cxn ang="0">
                    <a:pos x="T2" y="T3"/>
                  </a:cxn>
                  <a:cxn ang="0">
                    <a:pos x="T4" y="T5"/>
                  </a:cxn>
                  <a:cxn ang="0">
                    <a:pos x="T6" y="T7"/>
                  </a:cxn>
                  <a:cxn ang="0">
                    <a:pos x="T8" y="T9"/>
                  </a:cxn>
                </a:cxnLst>
                <a:rect l="0" t="0" r="r" b="b"/>
                <a:pathLst>
                  <a:path w="20" h="21">
                    <a:moveTo>
                      <a:pt x="17" y="17"/>
                    </a:moveTo>
                    <a:cubicBezTo>
                      <a:pt x="13" y="21"/>
                      <a:pt x="7" y="21"/>
                      <a:pt x="4" y="17"/>
                    </a:cubicBezTo>
                    <a:cubicBezTo>
                      <a:pt x="0" y="13"/>
                      <a:pt x="0" y="8"/>
                      <a:pt x="4" y="4"/>
                    </a:cubicBezTo>
                    <a:cubicBezTo>
                      <a:pt x="7" y="0"/>
                      <a:pt x="13" y="0"/>
                      <a:pt x="17" y="4"/>
                    </a:cubicBezTo>
                    <a:cubicBezTo>
                      <a:pt x="20" y="8"/>
                      <a:pt x="20" y="13"/>
                      <a:pt x="17"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2" name="Group 91">
              <a:extLst>
                <a:ext uri="{FF2B5EF4-FFF2-40B4-BE49-F238E27FC236}">
                  <a16:creationId xmlns:a16="http://schemas.microsoft.com/office/drawing/2014/main" id="{5363E6BE-F402-4E06-83C2-6620A5E1CC63}"/>
                </a:ext>
              </a:extLst>
            </p:cNvPr>
            <p:cNvGrpSpPr/>
            <p:nvPr/>
          </p:nvGrpSpPr>
          <p:grpSpPr>
            <a:xfrm>
              <a:off x="7614047" y="4917609"/>
              <a:ext cx="1320006" cy="665163"/>
              <a:chOff x="7856537" y="5175581"/>
              <a:chExt cx="1320006" cy="665163"/>
            </a:xfrm>
          </p:grpSpPr>
          <p:sp>
            <p:nvSpPr>
              <p:cNvPr id="84" name="Rectangle 83">
                <a:extLst>
                  <a:ext uri="{FF2B5EF4-FFF2-40B4-BE49-F238E27FC236}">
                    <a16:creationId xmlns:a16="http://schemas.microsoft.com/office/drawing/2014/main" id="{AA9F4EFC-AECC-4466-BFB7-BA1724685CE7}"/>
                  </a:ext>
                </a:extLst>
              </p:cNvPr>
              <p:cNvSpPr/>
              <p:nvPr/>
            </p:nvSpPr>
            <p:spPr>
              <a:xfrm>
                <a:off x="7973219" y="5175581"/>
                <a:ext cx="1187450" cy="279401"/>
              </a:xfrm>
              <a:prstGeom prst="rect">
                <a:avLst/>
              </a:prstGeom>
              <a:solidFill>
                <a:srgbClr val="ABAF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7DAD8DD9-1FA8-4406-949A-117F68AD02BD}"/>
                  </a:ext>
                </a:extLst>
              </p:cNvPr>
              <p:cNvSpPr/>
              <p:nvPr/>
            </p:nvSpPr>
            <p:spPr>
              <a:xfrm>
                <a:off x="7973219" y="5578808"/>
                <a:ext cx="1199675" cy="261936"/>
              </a:xfrm>
              <a:prstGeom prst="rect">
                <a:avLst/>
              </a:prstGeom>
              <a:solidFill>
                <a:srgbClr val="DCDE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6AEBD82B-D671-4239-94E8-646F49D8E257}"/>
                  </a:ext>
                </a:extLst>
              </p:cNvPr>
              <p:cNvSpPr/>
              <p:nvPr/>
            </p:nvSpPr>
            <p:spPr>
              <a:xfrm>
                <a:off x="7856537" y="5510543"/>
                <a:ext cx="1316038" cy="68263"/>
              </a:xfrm>
              <a:prstGeom prst="rect">
                <a:avLst/>
              </a:prstGeom>
              <a:solidFill>
                <a:srgbClr val="4D4D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a:extLst>
                  <a:ext uri="{FF2B5EF4-FFF2-40B4-BE49-F238E27FC236}">
                    <a16:creationId xmlns:a16="http://schemas.microsoft.com/office/drawing/2014/main" id="{01A34DBE-3D88-4A0B-8330-1E3B3B4E6205}"/>
                  </a:ext>
                </a:extLst>
              </p:cNvPr>
              <p:cNvSpPr/>
              <p:nvPr/>
            </p:nvSpPr>
            <p:spPr>
              <a:xfrm>
                <a:off x="8251824" y="5454981"/>
                <a:ext cx="924719" cy="55563"/>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grpSp>
        <p:nvGrpSpPr>
          <p:cNvPr id="99" name="Group 98">
            <a:extLst>
              <a:ext uri="{FF2B5EF4-FFF2-40B4-BE49-F238E27FC236}">
                <a16:creationId xmlns:a16="http://schemas.microsoft.com/office/drawing/2014/main" id="{58AFF888-2370-4F9E-BD14-585CA7A49772}"/>
              </a:ext>
            </a:extLst>
          </p:cNvPr>
          <p:cNvGrpSpPr/>
          <p:nvPr/>
        </p:nvGrpSpPr>
        <p:grpSpPr>
          <a:xfrm>
            <a:off x="5786437" y="2957513"/>
            <a:ext cx="4648199" cy="1141413"/>
            <a:chOff x="5464175" y="2957513"/>
            <a:chExt cx="4970462" cy="1141413"/>
          </a:xfrm>
        </p:grpSpPr>
        <p:grpSp>
          <p:nvGrpSpPr>
            <p:cNvPr id="33" name="Group 4">
              <a:extLst>
                <a:ext uri="{FF2B5EF4-FFF2-40B4-BE49-F238E27FC236}">
                  <a16:creationId xmlns:a16="http://schemas.microsoft.com/office/drawing/2014/main" id="{C623386A-3456-4F48-BF04-4FDFEB3317EE}"/>
                </a:ext>
              </a:extLst>
            </p:cNvPr>
            <p:cNvGrpSpPr>
              <a:grpSpLocks noChangeAspect="1"/>
            </p:cNvGrpSpPr>
            <p:nvPr/>
          </p:nvGrpSpPr>
          <p:grpSpPr bwMode="auto">
            <a:xfrm rot="10800000">
              <a:off x="5464175" y="2957513"/>
              <a:ext cx="4970462" cy="1141413"/>
              <a:chOff x="709" y="949"/>
              <a:chExt cx="3131" cy="719"/>
            </a:xfrm>
          </p:grpSpPr>
          <p:sp>
            <p:nvSpPr>
              <p:cNvPr id="34" name="Freeform 5">
                <a:extLst>
                  <a:ext uri="{FF2B5EF4-FFF2-40B4-BE49-F238E27FC236}">
                    <a16:creationId xmlns:a16="http://schemas.microsoft.com/office/drawing/2014/main" id="{F36DE597-14D3-4513-AD07-1BFC06EA6480}"/>
                  </a:ext>
                </a:extLst>
              </p:cNvPr>
              <p:cNvSpPr>
                <a:spLocks/>
              </p:cNvSpPr>
              <p:nvPr/>
            </p:nvSpPr>
            <p:spPr bwMode="auto">
              <a:xfrm>
                <a:off x="3219" y="1299"/>
                <a:ext cx="621" cy="8"/>
              </a:xfrm>
              <a:custGeom>
                <a:avLst/>
                <a:gdLst>
                  <a:gd name="T0" fmla="*/ 1 w 288"/>
                  <a:gd name="T1" fmla="*/ 4 h 4"/>
                  <a:gd name="T2" fmla="*/ 288 w 288"/>
                  <a:gd name="T3" fmla="*/ 4 h 4"/>
                  <a:gd name="T4" fmla="*/ 288 w 288"/>
                  <a:gd name="T5" fmla="*/ 0 h 4"/>
                  <a:gd name="T6" fmla="*/ 0 w 288"/>
                  <a:gd name="T7" fmla="*/ 0 h 4"/>
                  <a:gd name="T8" fmla="*/ 1 w 288"/>
                  <a:gd name="T9" fmla="*/ 4 h 4"/>
                  <a:gd name="T10" fmla="*/ 1 w 288"/>
                  <a:gd name="T11" fmla="*/ 4 h 4"/>
                </a:gdLst>
                <a:ahLst/>
                <a:cxnLst>
                  <a:cxn ang="0">
                    <a:pos x="T0" y="T1"/>
                  </a:cxn>
                  <a:cxn ang="0">
                    <a:pos x="T2" y="T3"/>
                  </a:cxn>
                  <a:cxn ang="0">
                    <a:pos x="T4" y="T5"/>
                  </a:cxn>
                  <a:cxn ang="0">
                    <a:pos x="T6" y="T7"/>
                  </a:cxn>
                  <a:cxn ang="0">
                    <a:pos x="T8" y="T9"/>
                  </a:cxn>
                  <a:cxn ang="0">
                    <a:pos x="T10" y="T11"/>
                  </a:cxn>
                </a:cxnLst>
                <a:rect l="0" t="0" r="r" b="b"/>
                <a:pathLst>
                  <a:path w="288" h="4">
                    <a:moveTo>
                      <a:pt x="1" y="4"/>
                    </a:moveTo>
                    <a:cubicBezTo>
                      <a:pt x="288" y="4"/>
                      <a:pt x="288" y="4"/>
                      <a:pt x="288" y="4"/>
                    </a:cubicBezTo>
                    <a:cubicBezTo>
                      <a:pt x="288" y="0"/>
                      <a:pt x="288" y="0"/>
                      <a:pt x="288" y="0"/>
                    </a:cubicBezTo>
                    <a:cubicBezTo>
                      <a:pt x="0" y="0"/>
                      <a:pt x="0" y="0"/>
                      <a:pt x="0" y="0"/>
                    </a:cubicBezTo>
                    <a:cubicBezTo>
                      <a:pt x="0" y="1"/>
                      <a:pt x="1" y="2"/>
                      <a:pt x="1" y="4"/>
                    </a:cubicBezTo>
                    <a:cubicBezTo>
                      <a:pt x="1" y="4"/>
                      <a:pt x="1" y="4"/>
                      <a:pt x="1" y="4"/>
                    </a:cubicBez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6">
                <a:extLst>
                  <a:ext uri="{FF2B5EF4-FFF2-40B4-BE49-F238E27FC236}">
                    <a16:creationId xmlns:a16="http://schemas.microsoft.com/office/drawing/2014/main" id="{FD298449-F21D-42ED-BBBE-31A6834FC544}"/>
                  </a:ext>
                </a:extLst>
              </p:cNvPr>
              <p:cNvSpPr>
                <a:spLocks/>
              </p:cNvSpPr>
              <p:nvPr/>
            </p:nvSpPr>
            <p:spPr bwMode="auto">
              <a:xfrm>
                <a:off x="2889" y="1266"/>
                <a:ext cx="332" cy="41"/>
              </a:xfrm>
              <a:custGeom>
                <a:avLst/>
                <a:gdLst>
                  <a:gd name="T0" fmla="*/ 154 w 154"/>
                  <a:gd name="T1" fmla="*/ 19 h 19"/>
                  <a:gd name="T2" fmla="*/ 153 w 154"/>
                  <a:gd name="T3" fmla="*/ 15 h 19"/>
                  <a:gd name="T4" fmla="*/ 144 w 154"/>
                  <a:gd name="T5" fmla="*/ 0 h 19"/>
                  <a:gd name="T6" fmla="*/ 0 w 154"/>
                  <a:gd name="T7" fmla="*/ 0 h 19"/>
                  <a:gd name="T8" fmla="*/ 0 w 154"/>
                  <a:gd name="T9" fmla="*/ 19 h 19"/>
                  <a:gd name="T10" fmla="*/ 130 w 154"/>
                  <a:gd name="T11" fmla="*/ 19 h 19"/>
                  <a:gd name="T12" fmla="*/ 154 w 154"/>
                  <a:gd name="T13" fmla="*/ 19 h 19"/>
                  <a:gd name="T14" fmla="*/ 154 w 154"/>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4" h="19">
                    <a:moveTo>
                      <a:pt x="154" y="19"/>
                    </a:moveTo>
                    <a:cubicBezTo>
                      <a:pt x="154" y="17"/>
                      <a:pt x="153" y="16"/>
                      <a:pt x="153" y="15"/>
                    </a:cubicBezTo>
                    <a:cubicBezTo>
                      <a:pt x="152" y="4"/>
                      <a:pt x="144" y="0"/>
                      <a:pt x="144" y="0"/>
                    </a:cubicBezTo>
                    <a:cubicBezTo>
                      <a:pt x="0" y="0"/>
                      <a:pt x="0" y="0"/>
                      <a:pt x="0" y="0"/>
                    </a:cubicBezTo>
                    <a:cubicBezTo>
                      <a:pt x="0" y="19"/>
                      <a:pt x="0" y="19"/>
                      <a:pt x="0" y="19"/>
                    </a:cubicBezTo>
                    <a:cubicBezTo>
                      <a:pt x="130" y="19"/>
                      <a:pt x="130" y="19"/>
                      <a:pt x="130" y="19"/>
                    </a:cubicBezTo>
                    <a:cubicBezTo>
                      <a:pt x="154" y="19"/>
                      <a:pt x="154" y="19"/>
                      <a:pt x="154" y="19"/>
                    </a:cubicBezTo>
                    <a:cubicBezTo>
                      <a:pt x="154" y="19"/>
                      <a:pt x="154" y="19"/>
                      <a:pt x="154" y="19"/>
                    </a:cubicBez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7">
                <a:extLst>
                  <a:ext uri="{FF2B5EF4-FFF2-40B4-BE49-F238E27FC236}">
                    <a16:creationId xmlns:a16="http://schemas.microsoft.com/office/drawing/2014/main" id="{EF79DB3D-38D2-4D3A-BCE8-213876012B10}"/>
                  </a:ext>
                </a:extLst>
              </p:cNvPr>
              <p:cNvSpPr>
                <a:spLocks/>
              </p:cNvSpPr>
              <p:nvPr/>
            </p:nvSpPr>
            <p:spPr bwMode="auto">
              <a:xfrm>
                <a:off x="1649" y="1062"/>
                <a:ext cx="1240" cy="245"/>
              </a:xfrm>
              <a:custGeom>
                <a:avLst/>
                <a:gdLst>
                  <a:gd name="T0" fmla="*/ 1240 w 1240"/>
                  <a:gd name="T1" fmla="*/ 204 h 245"/>
                  <a:gd name="T2" fmla="*/ 1240 w 1240"/>
                  <a:gd name="T3" fmla="*/ 0 h 245"/>
                  <a:gd name="T4" fmla="*/ 0 w 1240"/>
                  <a:gd name="T5" fmla="*/ 0 h 245"/>
                  <a:gd name="T6" fmla="*/ 0 w 1240"/>
                  <a:gd name="T7" fmla="*/ 202 h 245"/>
                  <a:gd name="T8" fmla="*/ 175 w 1240"/>
                  <a:gd name="T9" fmla="*/ 202 h 245"/>
                  <a:gd name="T10" fmla="*/ 175 w 1240"/>
                  <a:gd name="T11" fmla="*/ 39 h 245"/>
                  <a:gd name="T12" fmla="*/ 252 w 1240"/>
                  <a:gd name="T13" fmla="*/ 39 h 245"/>
                  <a:gd name="T14" fmla="*/ 252 w 1240"/>
                  <a:gd name="T15" fmla="*/ 39 h 245"/>
                  <a:gd name="T16" fmla="*/ 1199 w 1240"/>
                  <a:gd name="T17" fmla="*/ 39 h 245"/>
                  <a:gd name="T18" fmla="*/ 1199 w 1240"/>
                  <a:gd name="T19" fmla="*/ 204 h 245"/>
                  <a:gd name="T20" fmla="*/ 1199 w 1240"/>
                  <a:gd name="T21" fmla="*/ 245 h 245"/>
                  <a:gd name="T22" fmla="*/ 1240 w 1240"/>
                  <a:gd name="T23" fmla="*/ 245 h 245"/>
                  <a:gd name="T24" fmla="*/ 1240 w 1240"/>
                  <a:gd name="T25" fmla="*/ 204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0" h="245">
                    <a:moveTo>
                      <a:pt x="1240" y="204"/>
                    </a:moveTo>
                    <a:lnTo>
                      <a:pt x="1240" y="0"/>
                    </a:lnTo>
                    <a:lnTo>
                      <a:pt x="0" y="0"/>
                    </a:lnTo>
                    <a:lnTo>
                      <a:pt x="0" y="202"/>
                    </a:lnTo>
                    <a:lnTo>
                      <a:pt x="175" y="202"/>
                    </a:lnTo>
                    <a:lnTo>
                      <a:pt x="175" y="39"/>
                    </a:lnTo>
                    <a:lnTo>
                      <a:pt x="252" y="39"/>
                    </a:lnTo>
                    <a:lnTo>
                      <a:pt x="252" y="39"/>
                    </a:lnTo>
                    <a:lnTo>
                      <a:pt x="1199" y="39"/>
                    </a:lnTo>
                    <a:lnTo>
                      <a:pt x="1199" y="204"/>
                    </a:lnTo>
                    <a:lnTo>
                      <a:pt x="1199" y="245"/>
                    </a:lnTo>
                    <a:lnTo>
                      <a:pt x="1240" y="245"/>
                    </a:lnTo>
                    <a:lnTo>
                      <a:pt x="1240" y="204"/>
                    </a:ln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8">
                <a:extLst>
                  <a:ext uri="{FF2B5EF4-FFF2-40B4-BE49-F238E27FC236}">
                    <a16:creationId xmlns:a16="http://schemas.microsoft.com/office/drawing/2014/main" id="{508F0331-847E-405E-8099-EF7ABB6C594B}"/>
                  </a:ext>
                </a:extLst>
              </p:cNvPr>
              <p:cNvSpPr>
                <a:spLocks/>
              </p:cNvSpPr>
              <p:nvPr/>
            </p:nvSpPr>
            <p:spPr bwMode="auto">
              <a:xfrm>
                <a:off x="2167" y="1101"/>
                <a:ext cx="681" cy="206"/>
              </a:xfrm>
              <a:custGeom>
                <a:avLst/>
                <a:gdLst>
                  <a:gd name="T0" fmla="*/ 947 w 947"/>
                  <a:gd name="T1" fmla="*/ 165 h 206"/>
                  <a:gd name="T2" fmla="*/ 947 w 947"/>
                  <a:gd name="T3" fmla="*/ 0 h 206"/>
                  <a:gd name="T4" fmla="*/ 0 w 947"/>
                  <a:gd name="T5" fmla="*/ 0 h 206"/>
                  <a:gd name="T6" fmla="*/ 0 w 947"/>
                  <a:gd name="T7" fmla="*/ 206 h 206"/>
                  <a:gd name="T8" fmla="*/ 876 w 947"/>
                  <a:gd name="T9" fmla="*/ 206 h 206"/>
                  <a:gd name="T10" fmla="*/ 947 w 947"/>
                  <a:gd name="T11" fmla="*/ 206 h 206"/>
                  <a:gd name="T12" fmla="*/ 947 w 947"/>
                  <a:gd name="T13" fmla="*/ 165 h 206"/>
                </a:gdLst>
                <a:ahLst/>
                <a:cxnLst>
                  <a:cxn ang="0">
                    <a:pos x="T0" y="T1"/>
                  </a:cxn>
                  <a:cxn ang="0">
                    <a:pos x="T2" y="T3"/>
                  </a:cxn>
                  <a:cxn ang="0">
                    <a:pos x="T4" y="T5"/>
                  </a:cxn>
                  <a:cxn ang="0">
                    <a:pos x="T6" y="T7"/>
                  </a:cxn>
                  <a:cxn ang="0">
                    <a:pos x="T8" y="T9"/>
                  </a:cxn>
                  <a:cxn ang="0">
                    <a:pos x="T10" y="T11"/>
                  </a:cxn>
                  <a:cxn ang="0">
                    <a:pos x="T12" y="T13"/>
                  </a:cxn>
                </a:cxnLst>
                <a:rect l="0" t="0" r="r" b="b"/>
                <a:pathLst>
                  <a:path w="947" h="206">
                    <a:moveTo>
                      <a:pt x="947" y="165"/>
                    </a:moveTo>
                    <a:lnTo>
                      <a:pt x="947" y="0"/>
                    </a:lnTo>
                    <a:lnTo>
                      <a:pt x="0" y="0"/>
                    </a:lnTo>
                    <a:lnTo>
                      <a:pt x="0" y="206"/>
                    </a:lnTo>
                    <a:lnTo>
                      <a:pt x="876" y="206"/>
                    </a:lnTo>
                    <a:lnTo>
                      <a:pt x="947" y="206"/>
                    </a:lnTo>
                    <a:lnTo>
                      <a:pt x="947" y="165"/>
                    </a:ln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9">
                <a:extLst>
                  <a:ext uri="{FF2B5EF4-FFF2-40B4-BE49-F238E27FC236}">
                    <a16:creationId xmlns:a16="http://schemas.microsoft.com/office/drawing/2014/main" id="{6C426418-B7A7-44C6-AA24-8A7A7E1AF6E2}"/>
                  </a:ext>
                </a:extLst>
              </p:cNvPr>
              <p:cNvSpPr>
                <a:spLocks/>
              </p:cNvSpPr>
              <p:nvPr/>
            </p:nvSpPr>
            <p:spPr bwMode="auto">
              <a:xfrm>
                <a:off x="709" y="1049"/>
                <a:ext cx="852" cy="258"/>
              </a:xfrm>
              <a:custGeom>
                <a:avLst/>
                <a:gdLst>
                  <a:gd name="T0" fmla="*/ 852 w 852"/>
                  <a:gd name="T1" fmla="*/ 215 h 258"/>
                  <a:gd name="T2" fmla="*/ 80 w 852"/>
                  <a:gd name="T3" fmla="*/ 215 h 258"/>
                  <a:gd name="T4" fmla="*/ 80 w 852"/>
                  <a:gd name="T5" fmla="*/ 0 h 258"/>
                  <a:gd name="T6" fmla="*/ 0 w 852"/>
                  <a:gd name="T7" fmla="*/ 0 h 258"/>
                  <a:gd name="T8" fmla="*/ 0 w 852"/>
                  <a:gd name="T9" fmla="*/ 258 h 258"/>
                  <a:gd name="T10" fmla="*/ 35 w 852"/>
                  <a:gd name="T11" fmla="*/ 258 h 258"/>
                  <a:gd name="T12" fmla="*/ 80 w 852"/>
                  <a:gd name="T13" fmla="*/ 258 h 258"/>
                  <a:gd name="T14" fmla="*/ 852 w 852"/>
                  <a:gd name="T15" fmla="*/ 258 h 258"/>
                  <a:gd name="T16" fmla="*/ 852 w 852"/>
                  <a:gd name="T17" fmla="*/ 215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2" h="258">
                    <a:moveTo>
                      <a:pt x="852" y="215"/>
                    </a:moveTo>
                    <a:lnTo>
                      <a:pt x="80" y="215"/>
                    </a:lnTo>
                    <a:lnTo>
                      <a:pt x="80" y="0"/>
                    </a:lnTo>
                    <a:lnTo>
                      <a:pt x="0" y="0"/>
                    </a:lnTo>
                    <a:lnTo>
                      <a:pt x="0" y="258"/>
                    </a:lnTo>
                    <a:lnTo>
                      <a:pt x="35" y="258"/>
                    </a:lnTo>
                    <a:lnTo>
                      <a:pt x="80" y="258"/>
                    </a:lnTo>
                    <a:lnTo>
                      <a:pt x="852" y="258"/>
                    </a:lnTo>
                    <a:lnTo>
                      <a:pt x="852" y="215"/>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0">
                <a:extLst>
                  <a:ext uri="{FF2B5EF4-FFF2-40B4-BE49-F238E27FC236}">
                    <a16:creationId xmlns:a16="http://schemas.microsoft.com/office/drawing/2014/main" id="{18344B27-A909-46EA-BF8B-0A34C961DB92}"/>
                  </a:ext>
                </a:extLst>
              </p:cNvPr>
              <p:cNvSpPr>
                <a:spLocks/>
              </p:cNvSpPr>
              <p:nvPr/>
            </p:nvSpPr>
            <p:spPr bwMode="auto">
              <a:xfrm>
                <a:off x="1915" y="1101"/>
                <a:ext cx="252" cy="206"/>
              </a:xfrm>
              <a:custGeom>
                <a:avLst/>
                <a:gdLst>
                  <a:gd name="T0" fmla="*/ 252 w 252"/>
                  <a:gd name="T1" fmla="*/ 0 h 206"/>
                  <a:gd name="T2" fmla="*/ 252 w 252"/>
                  <a:gd name="T3" fmla="*/ 0 h 206"/>
                  <a:gd name="T4" fmla="*/ 175 w 252"/>
                  <a:gd name="T5" fmla="*/ 0 h 206"/>
                  <a:gd name="T6" fmla="*/ 175 w 252"/>
                  <a:gd name="T7" fmla="*/ 163 h 206"/>
                  <a:gd name="T8" fmla="*/ 0 w 252"/>
                  <a:gd name="T9" fmla="*/ 163 h 206"/>
                  <a:gd name="T10" fmla="*/ 0 w 252"/>
                  <a:gd name="T11" fmla="*/ 206 h 206"/>
                  <a:gd name="T12" fmla="*/ 175 w 252"/>
                  <a:gd name="T13" fmla="*/ 206 h 206"/>
                  <a:gd name="T14" fmla="*/ 227 w 252"/>
                  <a:gd name="T15" fmla="*/ 206 h 206"/>
                  <a:gd name="T16" fmla="*/ 235 w 252"/>
                  <a:gd name="T17" fmla="*/ 206 h 206"/>
                  <a:gd name="T18" fmla="*/ 252 w 252"/>
                  <a:gd name="T19" fmla="*/ 206 h 206"/>
                  <a:gd name="T20" fmla="*/ 252 w 252"/>
                  <a:gd name="T21" fmla="*/ 0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2" h="206">
                    <a:moveTo>
                      <a:pt x="252" y="0"/>
                    </a:moveTo>
                    <a:lnTo>
                      <a:pt x="252" y="0"/>
                    </a:lnTo>
                    <a:lnTo>
                      <a:pt x="175" y="0"/>
                    </a:lnTo>
                    <a:lnTo>
                      <a:pt x="175" y="163"/>
                    </a:lnTo>
                    <a:lnTo>
                      <a:pt x="0" y="163"/>
                    </a:lnTo>
                    <a:lnTo>
                      <a:pt x="0" y="206"/>
                    </a:lnTo>
                    <a:lnTo>
                      <a:pt x="175" y="206"/>
                    </a:lnTo>
                    <a:lnTo>
                      <a:pt x="227" y="206"/>
                    </a:lnTo>
                    <a:lnTo>
                      <a:pt x="235" y="206"/>
                    </a:lnTo>
                    <a:lnTo>
                      <a:pt x="252" y="206"/>
                    </a:lnTo>
                    <a:lnTo>
                      <a:pt x="252" y="0"/>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1">
                <a:extLst>
                  <a:ext uri="{FF2B5EF4-FFF2-40B4-BE49-F238E27FC236}">
                    <a16:creationId xmlns:a16="http://schemas.microsoft.com/office/drawing/2014/main" id="{02866B8C-CAFF-4522-AF77-0CF9DC639342}"/>
                  </a:ext>
                </a:extLst>
              </p:cNvPr>
              <p:cNvSpPr>
                <a:spLocks/>
              </p:cNvSpPr>
              <p:nvPr/>
            </p:nvSpPr>
            <p:spPr bwMode="auto">
              <a:xfrm>
                <a:off x="1561" y="949"/>
                <a:ext cx="88" cy="358"/>
              </a:xfrm>
              <a:custGeom>
                <a:avLst/>
                <a:gdLst>
                  <a:gd name="T0" fmla="*/ 88 w 88"/>
                  <a:gd name="T1" fmla="*/ 315 h 358"/>
                  <a:gd name="T2" fmla="*/ 88 w 88"/>
                  <a:gd name="T3" fmla="*/ 113 h 358"/>
                  <a:gd name="T4" fmla="*/ 88 w 88"/>
                  <a:gd name="T5" fmla="*/ 0 h 358"/>
                  <a:gd name="T6" fmla="*/ 0 w 88"/>
                  <a:gd name="T7" fmla="*/ 0 h 358"/>
                  <a:gd name="T8" fmla="*/ 0 w 88"/>
                  <a:gd name="T9" fmla="*/ 315 h 358"/>
                  <a:gd name="T10" fmla="*/ 0 w 88"/>
                  <a:gd name="T11" fmla="*/ 358 h 358"/>
                  <a:gd name="T12" fmla="*/ 75 w 88"/>
                  <a:gd name="T13" fmla="*/ 358 h 358"/>
                  <a:gd name="T14" fmla="*/ 88 w 88"/>
                  <a:gd name="T15" fmla="*/ 358 h 358"/>
                  <a:gd name="T16" fmla="*/ 88 w 88"/>
                  <a:gd name="T17" fmla="*/ 315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358">
                    <a:moveTo>
                      <a:pt x="88" y="315"/>
                    </a:moveTo>
                    <a:lnTo>
                      <a:pt x="88" y="113"/>
                    </a:lnTo>
                    <a:lnTo>
                      <a:pt x="88" y="0"/>
                    </a:lnTo>
                    <a:lnTo>
                      <a:pt x="0" y="0"/>
                    </a:lnTo>
                    <a:lnTo>
                      <a:pt x="0" y="315"/>
                    </a:lnTo>
                    <a:lnTo>
                      <a:pt x="0" y="358"/>
                    </a:lnTo>
                    <a:lnTo>
                      <a:pt x="75" y="358"/>
                    </a:lnTo>
                    <a:lnTo>
                      <a:pt x="88" y="358"/>
                    </a:lnTo>
                    <a:lnTo>
                      <a:pt x="88" y="315"/>
                    </a:ln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2">
                <a:extLst>
                  <a:ext uri="{FF2B5EF4-FFF2-40B4-BE49-F238E27FC236}">
                    <a16:creationId xmlns:a16="http://schemas.microsoft.com/office/drawing/2014/main" id="{17C5DBC1-8D9B-44FC-8BB4-784F686E909D}"/>
                  </a:ext>
                </a:extLst>
              </p:cNvPr>
              <p:cNvSpPr>
                <a:spLocks/>
              </p:cNvSpPr>
              <p:nvPr/>
            </p:nvSpPr>
            <p:spPr bwMode="auto">
              <a:xfrm>
                <a:off x="3219" y="1307"/>
                <a:ext cx="621" cy="13"/>
              </a:xfrm>
              <a:custGeom>
                <a:avLst/>
                <a:gdLst>
                  <a:gd name="T0" fmla="*/ 0 w 288"/>
                  <a:gd name="T1" fmla="*/ 6 h 6"/>
                  <a:gd name="T2" fmla="*/ 288 w 288"/>
                  <a:gd name="T3" fmla="*/ 6 h 6"/>
                  <a:gd name="T4" fmla="*/ 288 w 288"/>
                  <a:gd name="T5" fmla="*/ 0 h 6"/>
                  <a:gd name="T6" fmla="*/ 1 w 288"/>
                  <a:gd name="T7" fmla="*/ 0 h 6"/>
                  <a:gd name="T8" fmla="*/ 0 w 288"/>
                  <a:gd name="T9" fmla="*/ 6 h 6"/>
                </a:gdLst>
                <a:ahLst/>
                <a:cxnLst>
                  <a:cxn ang="0">
                    <a:pos x="T0" y="T1"/>
                  </a:cxn>
                  <a:cxn ang="0">
                    <a:pos x="T2" y="T3"/>
                  </a:cxn>
                  <a:cxn ang="0">
                    <a:pos x="T4" y="T5"/>
                  </a:cxn>
                  <a:cxn ang="0">
                    <a:pos x="T6" y="T7"/>
                  </a:cxn>
                  <a:cxn ang="0">
                    <a:pos x="T8" y="T9"/>
                  </a:cxn>
                </a:cxnLst>
                <a:rect l="0" t="0" r="r" b="b"/>
                <a:pathLst>
                  <a:path w="288" h="6">
                    <a:moveTo>
                      <a:pt x="0" y="6"/>
                    </a:moveTo>
                    <a:cubicBezTo>
                      <a:pt x="288" y="6"/>
                      <a:pt x="288" y="6"/>
                      <a:pt x="288" y="6"/>
                    </a:cubicBezTo>
                    <a:cubicBezTo>
                      <a:pt x="288" y="0"/>
                      <a:pt x="288" y="0"/>
                      <a:pt x="288" y="0"/>
                    </a:cubicBezTo>
                    <a:cubicBezTo>
                      <a:pt x="1" y="0"/>
                      <a:pt x="1" y="0"/>
                      <a:pt x="1" y="0"/>
                    </a:cubicBezTo>
                    <a:cubicBezTo>
                      <a:pt x="1" y="2"/>
                      <a:pt x="0" y="4"/>
                      <a:pt x="0" y="6"/>
                    </a:cubicBez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3">
                <a:extLst>
                  <a:ext uri="{FF2B5EF4-FFF2-40B4-BE49-F238E27FC236}">
                    <a16:creationId xmlns:a16="http://schemas.microsoft.com/office/drawing/2014/main" id="{98D7ECDB-8827-4082-BE11-141BDB006B9A}"/>
                  </a:ext>
                </a:extLst>
              </p:cNvPr>
              <p:cNvSpPr>
                <a:spLocks/>
              </p:cNvSpPr>
              <p:nvPr/>
            </p:nvSpPr>
            <p:spPr bwMode="auto">
              <a:xfrm>
                <a:off x="2889" y="1307"/>
                <a:ext cx="332" cy="44"/>
              </a:xfrm>
              <a:custGeom>
                <a:avLst/>
                <a:gdLst>
                  <a:gd name="T0" fmla="*/ 153 w 154"/>
                  <a:gd name="T1" fmla="*/ 6 h 20"/>
                  <a:gd name="T2" fmla="*/ 154 w 154"/>
                  <a:gd name="T3" fmla="*/ 0 h 20"/>
                  <a:gd name="T4" fmla="*/ 130 w 154"/>
                  <a:gd name="T5" fmla="*/ 0 h 20"/>
                  <a:gd name="T6" fmla="*/ 0 w 154"/>
                  <a:gd name="T7" fmla="*/ 0 h 20"/>
                  <a:gd name="T8" fmla="*/ 0 w 154"/>
                  <a:gd name="T9" fmla="*/ 20 h 20"/>
                  <a:gd name="T10" fmla="*/ 144 w 154"/>
                  <a:gd name="T11" fmla="*/ 20 h 20"/>
                  <a:gd name="T12" fmla="*/ 153 w 154"/>
                  <a:gd name="T13" fmla="*/ 6 h 20"/>
                </a:gdLst>
                <a:ahLst/>
                <a:cxnLst>
                  <a:cxn ang="0">
                    <a:pos x="T0" y="T1"/>
                  </a:cxn>
                  <a:cxn ang="0">
                    <a:pos x="T2" y="T3"/>
                  </a:cxn>
                  <a:cxn ang="0">
                    <a:pos x="T4" y="T5"/>
                  </a:cxn>
                  <a:cxn ang="0">
                    <a:pos x="T6" y="T7"/>
                  </a:cxn>
                  <a:cxn ang="0">
                    <a:pos x="T8" y="T9"/>
                  </a:cxn>
                  <a:cxn ang="0">
                    <a:pos x="T10" y="T11"/>
                  </a:cxn>
                  <a:cxn ang="0">
                    <a:pos x="T12" y="T13"/>
                  </a:cxn>
                </a:cxnLst>
                <a:rect l="0" t="0" r="r" b="b"/>
                <a:pathLst>
                  <a:path w="154" h="20">
                    <a:moveTo>
                      <a:pt x="153" y="6"/>
                    </a:moveTo>
                    <a:cubicBezTo>
                      <a:pt x="153" y="4"/>
                      <a:pt x="154" y="2"/>
                      <a:pt x="154" y="0"/>
                    </a:cubicBezTo>
                    <a:cubicBezTo>
                      <a:pt x="130" y="0"/>
                      <a:pt x="130" y="0"/>
                      <a:pt x="130" y="0"/>
                    </a:cubicBezTo>
                    <a:cubicBezTo>
                      <a:pt x="0" y="0"/>
                      <a:pt x="0" y="0"/>
                      <a:pt x="0" y="0"/>
                    </a:cubicBezTo>
                    <a:cubicBezTo>
                      <a:pt x="0" y="20"/>
                      <a:pt x="0" y="20"/>
                      <a:pt x="0" y="20"/>
                    </a:cubicBezTo>
                    <a:cubicBezTo>
                      <a:pt x="144" y="20"/>
                      <a:pt x="144" y="20"/>
                      <a:pt x="144" y="20"/>
                    </a:cubicBezTo>
                    <a:cubicBezTo>
                      <a:pt x="144" y="20"/>
                      <a:pt x="151" y="17"/>
                      <a:pt x="153" y="6"/>
                    </a:cubicBez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4">
                <a:extLst>
                  <a:ext uri="{FF2B5EF4-FFF2-40B4-BE49-F238E27FC236}">
                    <a16:creationId xmlns:a16="http://schemas.microsoft.com/office/drawing/2014/main" id="{13C53174-CCD5-4A37-B4D6-93E8B0C11FBE}"/>
                  </a:ext>
                </a:extLst>
              </p:cNvPr>
              <p:cNvSpPr>
                <a:spLocks/>
              </p:cNvSpPr>
              <p:nvPr/>
            </p:nvSpPr>
            <p:spPr bwMode="auto">
              <a:xfrm>
                <a:off x="1649" y="1307"/>
                <a:ext cx="1240" cy="250"/>
              </a:xfrm>
              <a:custGeom>
                <a:avLst/>
                <a:gdLst>
                  <a:gd name="T0" fmla="*/ 1240 w 1240"/>
                  <a:gd name="T1" fmla="*/ 44 h 250"/>
                  <a:gd name="T2" fmla="*/ 1240 w 1240"/>
                  <a:gd name="T3" fmla="*/ 0 h 250"/>
                  <a:gd name="T4" fmla="*/ 1199 w 1240"/>
                  <a:gd name="T5" fmla="*/ 0 h 250"/>
                  <a:gd name="T6" fmla="*/ 1199 w 1240"/>
                  <a:gd name="T7" fmla="*/ 44 h 250"/>
                  <a:gd name="T8" fmla="*/ 1199 w 1240"/>
                  <a:gd name="T9" fmla="*/ 211 h 250"/>
                  <a:gd name="T10" fmla="*/ 252 w 1240"/>
                  <a:gd name="T11" fmla="*/ 211 h 250"/>
                  <a:gd name="T12" fmla="*/ 252 w 1240"/>
                  <a:gd name="T13" fmla="*/ 211 h 250"/>
                  <a:gd name="T14" fmla="*/ 175 w 1240"/>
                  <a:gd name="T15" fmla="*/ 211 h 250"/>
                  <a:gd name="T16" fmla="*/ 175 w 1240"/>
                  <a:gd name="T17" fmla="*/ 44 h 250"/>
                  <a:gd name="T18" fmla="*/ 0 w 1240"/>
                  <a:gd name="T19" fmla="*/ 44 h 250"/>
                  <a:gd name="T20" fmla="*/ 0 w 1240"/>
                  <a:gd name="T21" fmla="*/ 250 h 250"/>
                  <a:gd name="T22" fmla="*/ 1240 w 1240"/>
                  <a:gd name="T23" fmla="*/ 250 h 250"/>
                  <a:gd name="T24" fmla="*/ 1240 w 1240"/>
                  <a:gd name="T25" fmla="*/ 44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40" h="250">
                    <a:moveTo>
                      <a:pt x="1240" y="44"/>
                    </a:moveTo>
                    <a:lnTo>
                      <a:pt x="1240" y="0"/>
                    </a:lnTo>
                    <a:lnTo>
                      <a:pt x="1199" y="0"/>
                    </a:lnTo>
                    <a:lnTo>
                      <a:pt x="1199" y="44"/>
                    </a:lnTo>
                    <a:lnTo>
                      <a:pt x="1199" y="211"/>
                    </a:lnTo>
                    <a:lnTo>
                      <a:pt x="252" y="211"/>
                    </a:lnTo>
                    <a:lnTo>
                      <a:pt x="252" y="211"/>
                    </a:lnTo>
                    <a:lnTo>
                      <a:pt x="175" y="211"/>
                    </a:lnTo>
                    <a:lnTo>
                      <a:pt x="175" y="44"/>
                    </a:lnTo>
                    <a:lnTo>
                      <a:pt x="0" y="44"/>
                    </a:lnTo>
                    <a:lnTo>
                      <a:pt x="0" y="250"/>
                    </a:lnTo>
                    <a:lnTo>
                      <a:pt x="1240" y="250"/>
                    </a:lnTo>
                    <a:lnTo>
                      <a:pt x="1240" y="44"/>
                    </a:lnTo>
                    <a:close/>
                  </a:path>
                </a:pathLst>
              </a:custGeom>
              <a:solidFill>
                <a:srgbClr val="ABAFB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5">
                <a:extLst>
                  <a:ext uri="{FF2B5EF4-FFF2-40B4-BE49-F238E27FC236}">
                    <a16:creationId xmlns:a16="http://schemas.microsoft.com/office/drawing/2014/main" id="{8C0A690C-A5BC-41BF-A32D-499F66CA320C}"/>
                  </a:ext>
                </a:extLst>
              </p:cNvPr>
              <p:cNvSpPr>
                <a:spLocks/>
              </p:cNvSpPr>
              <p:nvPr/>
            </p:nvSpPr>
            <p:spPr bwMode="auto">
              <a:xfrm>
                <a:off x="2167" y="1307"/>
                <a:ext cx="681" cy="211"/>
              </a:xfrm>
              <a:custGeom>
                <a:avLst/>
                <a:gdLst>
                  <a:gd name="T0" fmla="*/ 947 w 947"/>
                  <a:gd name="T1" fmla="*/ 44 h 211"/>
                  <a:gd name="T2" fmla="*/ 947 w 947"/>
                  <a:gd name="T3" fmla="*/ 0 h 211"/>
                  <a:gd name="T4" fmla="*/ 876 w 947"/>
                  <a:gd name="T5" fmla="*/ 0 h 211"/>
                  <a:gd name="T6" fmla="*/ 0 w 947"/>
                  <a:gd name="T7" fmla="*/ 0 h 211"/>
                  <a:gd name="T8" fmla="*/ 0 w 947"/>
                  <a:gd name="T9" fmla="*/ 211 h 211"/>
                  <a:gd name="T10" fmla="*/ 947 w 947"/>
                  <a:gd name="T11" fmla="*/ 211 h 211"/>
                  <a:gd name="T12" fmla="*/ 947 w 947"/>
                  <a:gd name="T13" fmla="*/ 44 h 211"/>
                </a:gdLst>
                <a:ahLst/>
                <a:cxnLst>
                  <a:cxn ang="0">
                    <a:pos x="T0" y="T1"/>
                  </a:cxn>
                  <a:cxn ang="0">
                    <a:pos x="T2" y="T3"/>
                  </a:cxn>
                  <a:cxn ang="0">
                    <a:pos x="T4" y="T5"/>
                  </a:cxn>
                  <a:cxn ang="0">
                    <a:pos x="T6" y="T7"/>
                  </a:cxn>
                  <a:cxn ang="0">
                    <a:pos x="T8" y="T9"/>
                  </a:cxn>
                  <a:cxn ang="0">
                    <a:pos x="T10" y="T11"/>
                  </a:cxn>
                  <a:cxn ang="0">
                    <a:pos x="T12" y="T13"/>
                  </a:cxn>
                </a:cxnLst>
                <a:rect l="0" t="0" r="r" b="b"/>
                <a:pathLst>
                  <a:path w="947" h="211">
                    <a:moveTo>
                      <a:pt x="947" y="44"/>
                    </a:moveTo>
                    <a:lnTo>
                      <a:pt x="947" y="0"/>
                    </a:lnTo>
                    <a:lnTo>
                      <a:pt x="876" y="0"/>
                    </a:lnTo>
                    <a:lnTo>
                      <a:pt x="0" y="0"/>
                    </a:lnTo>
                    <a:lnTo>
                      <a:pt x="0" y="211"/>
                    </a:lnTo>
                    <a:lnTo>
                      <a:pt x="947" y="211"/>
                    </a:lnTo>
                    <a:lnTo>
                      <a:pt x="947" y="44"/>
                    </a:ln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6">
                <a:extLst>
                  <a:ext uri="{FF2B5EF4-FFF2-40B4-BE49-F238E27FC236}">
                    <a16:creationId xmlns:a16="http://schemas.microsoft.com/office/drawing/2014/main" id="{5188B83E-6523-465E-A8B9-CC0A57FE3AF2}"/>
                  </a:ext>
                </a:extLst>
              </p:cNvPr>
              <p:cNvSpPr>
                <a:spLocks/>
              </p:cNvSpPr>
              <p:nvPr/>
            </p:nvSpPr>
            <p:spPr bwMode="auto">
              <a:xfrm>
                <a:off x="709" y="1307"/>
                <a:ext cx="852" cy="261"/>
              </a:xfrm>
              <a:custGeom>
                <a:avLst/>
                <a:gdLst>
                  <a:gd name="T0" fmla="*/ 80 w 852"/>
                  <a:gd name="T1" fmla="*/ 44 h 261"/>
                  <a:gd name="T2" fmla="*/ 852 w 852"/>
                  <a:gd name="T3" fmla="*/ 44 h 261"/>
                  <a:gd name="T4" fmla="*/ 852 w 852"/>
                  <a:gd name="T5" fmla="*/ 0 h 261"/>
                  <a:gd name="T6" fmla="*/ 80 w 852"/>
                  <a:gd name="T7" fmla="*/ 0 h 261"/>
                  <a:gd name="T8" fmla="*/ 35 w 852"/>
                  <a:gd name="T9" fmla="*/ 0 h 261"/>
                  <a:gd name="T10" fmla="*/ 0 w 852"/>
                  <a:gd name="T11" fmla="*/ 0 h 261"/>
                  <a:gd name="T12" fmla="*/ 0 w 852"/>
                  <a:gd name="T13" fmla="*/ 261 h 261"/>
                  <a:gd name="T14" fmla="*/ 80 w 852"/>
                  <a:gd name="T15" fmla="*/ 261 h 261"/>
                  <a:gd name="T16" fmla="*/ 80 w 852"/>
                  <a:gd name="T17" fmla="*/ 44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2" h="261">
                    <a:moveTo>
                      <a:pt x="80" y="44"/>
                    </a:moveTo>
                    <a:lnTo>
                      <a:pt x="852" y="44"/>
                    </a:lnTo>
                    <a:lnTo>
                      <a:pt x="852" y="0"/>
                    </a:lnTo>
                    <a:lnTo>
                      <a:pt x="80" y="0"/>
                    </a:lnTo>
                    <a:lnTo>
                      <a:pt x="35" y="0"/>
                    </a:lnTo>
                    <a:lnTo>
                      <a:pt x="0" y="0"/>
                    </a:lnTo>
                    <a:lnTo>
                      <a:pt x="0" y="261"/>
                    </a:lnTo>
                    <a:lnTo>
                      <a:pt x="80" y="261"/>
                    </a:lnTo>
                    <a:lnTo>
                      <a:pt x="80" y="44"/>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17">
                <a:extLst>
                  <a:ext uri="{FF2B5EF4-FFF2-40B4-BE49-F238E27FC236}">
                    <a16:creationId xmlns:a16="http://schemas.microsoft.com/office/drawing/2014/main" id="{91E87825-F721-45E3-B17C-E5D8F2000123}"/>
                  </a:ext>
                </a:extLst>
              </p:cNvPr>
              <p:cNvSpPr>
                <a:spLocks/>
              </p:cNvSpPr>
              <p:nvPr/>
            </p:nvSpPr>
            <p:spPr bwMode="auto">
              <a:xfrm>
                <a:off x="1915" y="1307"/>
                <a:ext cx="252" cy="211"/>
              </a:xfrm>
              <a:custGeom>
                <a:avLst/>
                <a:gdLst>
                  <a:gd name="T0" fmla="*/ 252 w 252"/>
                  <a:gd name="T1" fmla="*/ 211 h 211"/>
                  <a:gd name="T2" fmla="*/ 252 w 252"/>
                  <a:gd name="T3" fmla="*/ 0 h 211"/>
                  <a:gd name="T4" fmla="*/ 235 w 252"/>
                  <a:gd name="T5" fmla="*/ 0 h 211"/>
                  <a:gd name="T6" fmla="*/ 227 w 252"/>
                  <a:gd name="T7" fmla="*/ 0 h 211"/>
                  <a:gd name="T8" fmla="*/ 175 w 252"/>
                  <a:gd name="T9" fmla="*/ 0 h 211"/>
                  <a:gd name="T10" fmla="*/ 0 w 252"/>
                  <a:gd name="T11" fmla="*/ 0 h 211"/>
                  <a:gd name="T12" fmla="*/ 0 w 252"/>
                  <a:gd name="T13" fmla="*/ 44 h 211"/>
                  <a:gd name="T14" fmla="*/ 175 w 252"/>
                  <a:gd name="T15" fmla="*/ 44 h 211"/>
                  <a:gd name="T16" fmla="*/ 175 w 252"/>
                  <a:gd name="T17" fmla="*/ 211 h 211"/>
                  <a:gd name="T18" fmla="*/ 252 w 252"/>
                  <a:gd name="T19" fmla="*/ 211 h 211"/>
                  <a:gd name="T20" fmla="*/ 252 w 252"/>
                  <a:gd name="T21" fmla="*/ 211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2" h="211">
                    <a:moveTo>
                      <a:pt x="252" y="211"/>
                    </a:moveTo>
                    <a:lnTo>
                      <a:pt x="252" y="0"/>
                    </a:lnTo>
                    <a:lnTo>
                      <a:pt x="235" y="0"/>
                    </a:lnTo>
                    <a:lnTo>
                      <a:pt x="227" y="0"/>
                    </a:lnTo>
                    <a:lnTo>
                      <a:pt x="175" y="0"/>
                    </a:lnTo>
                    <a:lnTo>
                      <a:pt x="0" y="0"/>
                    </a:lnTo>
                    <a:lnTo>
                      <a:pt x="0" y="44"/>
                    </a:lnTo>
                    <a:lnTo>
                      <a:pt x="175" y="44"/>
                    </a:lnTo>
                    <a:lnTo>
                      <a:pt x="175" y="211"/>
                    </a:lnTo>
                    <a:lnTo>
                      <a:pt x="252" y="211"/>
                    </a:lnTo>
                    <a:lnTo>
                      <a:pt x="252" y="211"/>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7" name="Freeform 18">
                <a:extLst>
                  <a:ext uri="{FF2B5EF4-FFF2-40B4-BE49-F238E27FC236}">
                    <a16:creationId xmlns:a16="http://schemas.microsoft.com/office/drawing/2014/main" id="{C5173C32-93BA-4394-A38B-7B6C11586405}"/>
                  </a:ext>
                </a:extLst>
              </p:cNvPr>
              <p:cNvSpPr>
                <a:spLocks/>
              </p:cNvSpPr>
              <p:nvPr/>
            </p:nvSpPr>
            <p:spPr bwMode="auto">
              <a:xfrm>
                <a:off x="1561" y="1307"/>
                <a:ext cx="88" cy="361"/>
              </a:xfrm>
              <a:custGeom>
                <a:avLst/>
                <a:gdLst>
                  <a:gd name="T0" fmla="*/ 88 w 88"/>
                  <a:gd name="T1" fmla="*/ 250 h 361"/>
                  <a:gd name="T2" fmla="*/ 88 w 88"/>
                  <a:gd name="T3" fmla="*/ 44 h 361"/>
                  <a:gd name="T4" fmla="*/ 88 w 88"/>
                  <a:gd name="T5" fmla="*/ 0 h 361"/>
                  <a:gd name="T6" fmla="*/ 75 w 88"/>
                  <a:gd name="T7" fmla="*/ 0 h 361"/>
                  <a:gd name="T8" fmla="*/ 0 w 88"/>
                  <a:gd name="T9" fmla="*/ 0 h 361"/>
                  <a:gd name="T10" fmla="*/ 0 w 88"/>
                  <a:gd name="T11" fmla="*/ 44 h 361"/>
                  <a:gd name="T12" fmla="*/ 0 w 88"/>
                  <a:gd name="T13" fmla="*/ 361 h 361"/>
                  <a:gd name="T14" fmla="*/ 88 w 88"/>
                  <a:gd name="T15" fmla="*/ 361 h 361"/>
                  <a:gd name="T16" fmla="*/ 88 w 88"/>
                  <a:gd name="T17" fmla="*/ 25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 h="361">
                    <a:moveTo>
                      <a:pt x="88" y="250"/>
                    </a:moveTo>
                    <a:lnTo>
                      <a:pt x="88" y="44"/>
                    </a:lnTo>
                    <a:lnTo>
                      <a:pt x="88" y="0"/>
                    </a:lnTo>
                    <a:lnTo>
                      <a:pt x="75" y="0"/>
                    </a:lnTo>
                    <a:lnTo>
                      <a:pt x="0" y="0"/>
                    </a:lnTo>
                    <a:lnTo>
                      <a:pt x="0" y="44"/>
                    </a:lnTo>
                    <a:lnTo>
                      <a:pt x="0" y="361"/>
                    </a:lnTo>
                    <a:lnTo>
                      <a:pt x="88" y="361"/>
                    </a:lnTo>
                    <a:lnTo>
                      <a:pt x="88" y="250"/>
                    </a:ln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19">
                <a:extLst>
                  <a:ext uri="{FF2B5EF4-FFF2-40B4-BE49-F238E27FC236}">
                    <a16:creationId xmlns:a16="http://schemas.microsoft.com/office/drawing/2014/main" id="{157A116D-94BC-4767-986A-C4FCFBE224ED}"/>
                  </a:ext>
                </a:extLst>
              </p:cNvPr>
              <p:cNvSpPr>
                <a:spLocks noChangeArrowheads="1"/>
              </p:cNvSpPr>
              <p:nvPr/>
            </p:nvSpPr>
            <p:spPr bwMode="auto">
              <a:xfrm>
                <a:off x="2773" y="1307"/>
                <a:ext cx="19"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Rectangle 20">
                <a:extLst>
                  <a:ext uri="{FF2B5EF4-FFF2-40B4-BE49-F238E27FC236}">
                    <a16:creationId xmlns:a16="http://schemas.microsoft.com/office/drawing/2014/main" id="{3287D4F9-162F-4B82-9C73-DEC54639EB38}"/>
                  </a:ext>
                </a:extLst>
              </p:cNvPr>
              <p:cNvSpPr>
                <a:spLocks noChangeArrowheads="1"/>
              </p:cNvSpPr>
              <p:nvPr/>
            </p:nvSpPr>
            <p:spPr bwMode="auto">
              <a:xfrm>
                <a:off x="2676" y="1307"/>
                <a:ext cx="17"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Rectangle 21">
                <a:extLst>
                  <a:ext uri="{FF2B5EF4-FFF2-40B4-BE49-F238E27FC236}">
                    <a16:creationId xmlns:a16="http://schemas.microsoft.com/office/drawing/2014/main" id="{524768A6-FEEF-44E0-8A0E-155A7084EB22}"/>
                  </a:ext>
                </a:extLst>
              </p:cNvPr>
              <p:cNvSpPr>
                <a:spLocks noChangeArrowheads="1"/>
              </p:cNvSpPr>
              <p:nvPr/>
            </p:nvSpPr>
            <p:spPr bwMode="auto">
              <a:xfrm>
                <a:off x="2576" y="1307"/>
                <a:ext cx="18"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Rectangle 22">
                <a:extLst>
                  <a:ext uri="{FF2B5EF4-FFF2-40B4-BE49-F238E27FC236}">
                    <a16:creationId xmlns:a16="http://schemas.microsoft.com/office/drawing/2014/main" id="{B4A701EF-E9D3-4A04-AA6B-E2E75E142CE7}"/>
                  </a:ext>
                </a:extLst>
              </p:cNvPr>
              <p:cNvSpPr>
                <a:spLocks noChangeArrowheads="1"/>
              </p:cNvSpPr>
              <p:nvPr/>
            </p:nvSpPr>
            <p:spPr bwMode="auto">
              <a:xfrm>
                <a:off x="2477" y="1307"/>
                <a:ext cx="20"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Rectangle 23">
                <a:extLst>
                  <a:ext uri="{FF2B5EF4-FFF2-40B4-BE49-F238E27FC236}">
                    <a16:creationId xmlns:a16="http://schemas.microsoft.com/office/drawing/2014/main" id="{DA6C51E1-5B14-4506-963C-09F3F8FB98A0}"/>
                  </a:ext>
                </a:extLst>
              </p:cNvPr>
              <p:cNvSpPr>
                <a:spLocks noChangeArrowheads="1"/>
              </p:cNvSpPr>
              <p:nvPr/>
            </p:nvSpPr>
            <p:spPr bwMode="auto">
              <a:xfrm>
                <a:off x="2380" y="1307"/>
                <a:ext cx="17"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Rectangle 24">
                <a:extLst>
                  <a:ext uri="{FF2B5EF4-FFF2-40B4-BE49-F238E27FC236}">
                    <a16:creationId xmlns:a16="http://schemas.microsoft.com/office/drawing/2014/main" id="{E41799FC-C32D-4C55-BDF6-DC1AEED3103F}"/>
                  </a:ext>
                </a:extLst>
              </p:cNvPr>
              <p:cNvSpPr>
                <a:spLocks noChangeArrowheads="1"/>
              </p:cNvSpPr>
              <p:nvPr/>
            </p:nvSpPr>
            <p:spPr bwMode="auto">
              <a:xfrm>
                <a:off x="2281" y="1307"/>
                <a:ext cx="17"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Rectangle 25">
                <a:extLst>
                  <a:ext uri="{FF2B5EF4-FFF2-40B4-BE49-F238E27FC236}">
                    <a16:creationId xmlns:a16="http://schemas.microsoft.com/office/drawing/2014/main" id="{2D25AF43-C7EA-4DBF-96C1-CB9DDF376D7E}"/>
                  </a:ext>
                </a:extLst>
              </p:cNvPr>
              <p:cNvSpPr>
                <a:spLocks noChangeArrowheads="1"/>
              </p:cNvSpPr>
              <p:nvPr/>
            </p:nvSpPr>
            <p:spPr bwMode="auto">
              <a:xfrm>
                <a:off x="2182" y="1307"/>
                <a:ext cx="19" cy="17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9">
                <a:extLst>
                  <a:ext uri="{FF2B5EF4-FFF2-40B4-BE49-F238E27FC236}">
                    <a16:creationId xmlns:a16="http://schemas.microsoft.com/office/drawing/2014/main" id="{1E72A082-51FD-4D04-BE9F-8C7AE472CEDB}"/>
                  </a:ext>
                </a:extLst>
              </p:cNvPr>
              <p:cNvSpPr>
                <a:spLocks/>
              </p:cNvSpPr>
              <p:nvPr/>
            </p:nvSpPr>
            <p:spPr bwMode="auto">
              <a:xfrm>
                <a:off x="3480" y="1620"/>
                <a:ext cx="43" cy="45"/>
              </a:xfrm>
              <a:custGeom>
                <a:avLst/>
                <a:gdLst>
                  <a:gd name="T0" fmla="*/ 17 w 20"/>
                  <a:gd name="T1" fmla="*/ 17 h 21"/>
                  <a:gd name="T2" fmla="*/ 4 w 20"/>
                  <a:gd name="T3" fmla="*/ 17 h 21"/>
                  <a:gd name="T4" fmla="*/ 4 w 20"/>
                  <a:gd name="T5" fmla="*/ 4 h 21"/>
                  <a:gd name="T6" fmla="*/ 17 w 20"/>
                  <a:gd name="T7" fmla="*/ 4 h 21"/>
                  <a:gd name="T8" fmla="*/ 17 w 20"/>
                  <a:gd name="T9" fmla="*/ 17 h 21"/>
                </a:gdLst>
                <a:ahLst/>
                <a:cxnLst>
                  <a:cxn ang="0">
                    <a:pos x="T0" y="T1"/>
                  </a:cxn>
                  <a:cxn ang="0">
                    <a:pos x="T2" y="T3"/>
                  </a:cxn>
                  <a:cxn ang="0">
                    <a:pos x="T4" y="T5"/>
                  </a:cxn>
                  <a:cxn ang="0">
                    <a:pos x="T6" y="T7"/>
                  </a:cxn>
                  <a:cxn ang="0">
                    <a:pos x="T8" y="T9"/>
                  </a:cxn>
                </a:cxnLst>
                <a:rect l="0" t="0" r="r" b="b"/>
                <a:pathLst>
                  <a:path w="20" h="21">
                    <a:moveTo>
                      <a:pt x="17" y="17"/>
                    </a:moveTo>
                    <a:cubicBezTo>
                      <a:pt x="13" y="21"/>
                      <a:pt x="7" y="21"/>
                      <a:pt x="4" y="17"/>
                    </a:cubicBezTo>
                    <a:cubicBezTo>
                      <a:pt x="0" y="13"/>
                      <a:pt x="0" y="8"/>
                      <a:pt x="4" y="4"/>
                    </a:cubicBezTo>
                    <a:cubicBezTo>
                      <a:pt x="7" y="0"/>
                      <a:pt x="13" y="0"/>
                      <a:pt x="17" y="4"/>
                    </a:cubicBezTo>
                    <a:cubicBezTo>
                      <a:pt x="20" y="8"/>
                      <a:pt x="20" y="13"/>
                      <a:pt x="17"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7" name="Group 96">
              <a:extLst>
                <a:ext uri="{FF2B5EF4-FFF2-40B4-BE49-F238E27FC236}">
                  <a16:creationId xmlns:a16="http://schemas.microsoft.com/office/drawing/2014/main" id="{68158F88-3508-4835-9DE7-4034F9613389}"/>
                </a:ext>
              </a:extLst>
            </p:cNvPr>
            <p:cNvGrpSpPr/>
            <p:nvPr/>
          </p:nvGrpSpPr>
          <p:grpSpPr>
            <a:xfrm>
              <a:off x="8235948" y="3154362"/>
              <a:ext cx="709613" cy="682627"/>
              <a:chOff x="8480424" y="3453609"/>
              <a:chExt cx="709613" cy="682627"/>
            </a:xfrm>
          </p:grpSpPr>
          <p:sp>
            <p:nvSpPr>
              <p:cNvPr id="93" name="Rectangle 92">
                <a:extLst>
                  <a:ext uri="{FF2B5EF4-FFF2-40B4-BE49-F238E27FC236}">
                    <a16:creationId xmlns:a16="http://schemas.microsoft.com/office/drawing/2014/main" id="{27BD7FAA-31A8-4969-A33C-25D5D0EAE8F0}"/>
                  </a:ext>
                </a:extLst>
              </p:cNvPr>
              <p:cNvSpPr/>
              <p:nvPr/>
            </p:nvSpPr>
            <p:spPr>
              <a:xfrm>
                <a:off x="8493124" y="3453609"/>
                <a:ext cx="696913" cy="265113"/>
              </a:xfrm>
              <a:prstGeom prst="rect">
                <a:avLst/>
              </a:prstGeom>
              <a:solidFill>
                <a:srgbClr val="ABAF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7A4397D6-8887-4F5E-B93C-058A2E7E8DE3}"/>
                  </a:ext>
                </a:extLst>
              </p:cNvPr>
              <p:cNvSpPr/>
              <p:nvPr/>
            </p:nvSpPr>
            <p:spPr>
              <a:xfrm>
                <a:off x="8490743" y="3855248"/>
                <a:ext cx="696913" cy="280988"/>
              </a:xfrm>
              <a:prstGeom prst="rect">
                <a:avLst/>
              </a:prstGeom>
              <a:solidFill>
                <a:srgbClr val="DCDE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D928A362-C8A3-4110-A3D9-CD25DAE09441}"/>
                  </a:ext>
                </a:extLst>
              </p:cNvPr>
              <p:cNvSpPr/>
              <p:nvPr/>
            </p:nvSpPr>
            <p:spPr>
              <a:xfrm>
                <a:off x="8486774" y="3718722"/>
                <a:ext cx="700882" cy="69851"/>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a:extLst>
                  <a:ext uri="{FF2B5EF4-FFF2-40B4-BE49-F238E27FC236}">
                    <a16:creationId xmlns:a16="http://schemas.microsoft.com/office/drawing/2014/main" id="{D8CA5D62-3E82-48EB-846D-4C8D63C7E056}"/>
                  </a:ext>
                </a:extLst>
              </p:cNvPr>
              <p:cNvSpPr/>
              <p:nvPr/>
            </p:nvSpPr>
            <p:spPr>
              <a:xfrm>
                <a:off x="8480424" y="3774285"/>
                <a:ext cx="707232" cy="78581"/>
              </a:xfrm>
              <a:prstGeom prst="rect">
                <a:avLst/>
              </a:prstGeom>
              <a:solidFill>
                <a:srgbClr val="4D4D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8" name="TextBox 97">
            <a:extLst>
              <a:ext uri="{FF2B5EF4-FFF2-40B4-BE49-F238E27FC236}">
                <a16:creationId xmlns:a16="http://schemas.microsoft.com/office/drawing/2014/main" id="{BC3AA4B7-6A49-426E-9CEE-11D493BB43B0}"/>
              </a:ext>
            </a:extLst>
          </p:cNvPr>
          <p:cNvSpPr txBox="1"/>
          <p:nvPr/>
        </p:nvSpPr>
        <p:spPr>
          <a:xfrm>
            <a:off x="10499726" y="1585981"/>
            <a:ext cx="1349376" cy="707886"/>
          </a:xfrm>
          <a:prstGeom prst="rect">
            <a:avLst/>
          </a:prstGeom>
          <a:noFill/>
        </p:spPr>
        <p:txBody>
          <a:bodyPr wrap="square" rtlCol="0">
            <a:spAutoFit/>
          </a:bodyPr>
          <a:lstStyle/>
          <a:p>
            <a:r>
              <a:rPr lang="en-US" sz="4000" b="1" dirty="0"/>
              <a:t>93%</a:t>
            </a:r>
          </a:p>
        </p:txBody>
      </p:sp>
      <p:sp>
        <p:nvSpPr>
          <p:cNvPr id="101" name="TextBox 100">
            <a:extLst>
              <a:ext uri="{FF2B5EF4-FFF2-40B4-BE49-F238E27FC236}">
                <a16:creationId xmlns:a16="http://schemas.microsoft.com/office/drawing/2014/main" id="{B5F60F51-4133-4501-BA16-431F115578F3}"/>
              </a:ext>
            </a:extLst>
          </p:cNvPr>
          <p:cNvSpPr txBox="1"/>
          <p:nvPr/>
        </p:nvSpPr>
        <p:spPr>
          <a:xfrm>
            <a:off x="10499725" y="3183007"/>
            <a:ext cx="1349376" cy="707886"/>
          </a:xfrm>
          <a:prstGeom prst="rect">
            <a:avLst/>
          </a:prstGeom>
          <a:noFill/>
        </p:spPr>
        <p:txBody>
          <a:bodyPr wrap="square" rtlCol="0">
            <a:spAutoFit/>
          </a:bodyPr>
          <a:lstStyle/>
          <a:p>
            <a:r>
              <a:rPr lang="en-US" sz="4000" b="1" dirty="0"/>
              <a:t>62%</a:t>
            </a:r>
          </a:p>
        </p:txBody>
      </p:sp>
      <p:sp>
        <p:nvSpPr>
          <p:cNvPr id="102" name="TextBox 101">
            <a:extLst>
              <a:ext uri="{FF2B5EF4-FFF2-40B4-BE49-F238E27FC236}">
                <a16:creationId xmlns:a16="http://schemas.microsoft.com/office/drawing/2014/main" id="{36B7C961-6013-452E-88F1-A83E56068A1F}"/>
              </a:ext>
            </a:extLst>
          </p:cNvPr>
          <p:cNvSpPr txBox="1"/>
          <p:nvPr/>
        </p:nvSpPr>
        <p:spPr>
          <a:xfrm>
            <a:off x="10555685" y="4918076"/>
            <a:ext cx="1349376" cy="707886"/>
          </a:xfrm>
          <a:prstGeom prst="rect">
            <a:avLst/>
          </a:prstGeom>
          <a:noFill/>
        </p:spPr>
        <p:txBody>
          <a:bodyPr wrap="square" rtlCol="0">
            <a:spAutoFit/>
          </a:bodyPr>
          <a:lstStyle/>
          <a:p>
            <a:r>
              <a:rPr lang="en-US" sz="4000" b="1" dirty="0"/>
              <a:t>34%</a:t>
            </a:r>
          </a:p>
        </p:txBody>
      </p:sp>
      <p:sp>
        <p:nvSpPr>
          <p:cNvPr id="103" name="Title 102">
            <a:extLst>
              <a:ext uri="{FF2B5EF4-FFF2-40B4-BE49-F238E27FC236}">
                <a16:creationId xmlns:a16="http://schemas.microsoft.com/office/drawing/2014/main" id="{6CF57956-D6E1-4429-B925-C2F89BCA4D77}"/>
              </a:ext>
            </a:extLst>
          </p:cNvPr>
          <p:cNvSpPr>
            <a:spLocks noGrp="1"/>
          </p:cNvSpPr>
          <p:nvPr>
            <p:ph type="title"/>
          </p:nvPr>
        </p:nvSpPr>
        <p:spPr/>
        <p:txBody>
          <a:bodyPr/>
          <a:lstStyle/>
          <a:p>
            <a:endParaRPr lang="en-US" dirty="0"/>
          </a:p>
        </p:txBody>
      </p:sp>
      <p:sp>
        <p:nvSpPr>
          <p:cNvPr id="104" name="Text Placeholder 103">
            <a:extLst>
              <a:ext uri="{FF2B5EF4-FFF2-40B4-BE49-F238E27FC236}">
                <a16:creationId xmlns:a16="http://schemas.microsoft.com/office/drawing/2014/main" id="{9709C204-C867-476F-96E8-751F7758FEC2}"/>
              </a:ext>
            </a:extLst>
          </p:cNvPr>
          <p:cNvSpPr>
            <a:spLocks noGrp="1"/>
          </p:cNvSpPr>
          <p:nvPr>
            <p:ph type="body" sz="quarter" idx="10"/>
          </p:nvPr>
        </p:nvSpPr>
        <p:spPr/>
        <p:txBody>
          <a:bodyPr/>
          <a:lstStyle/>
          <a:p>
            <a:endParaRPr lang="en-US" dirty="0"/>
          </a:p>
        </p:txBody>
      </p:sp>
    </p:spTree>
    <p:extLst>
      <p:ext uri="{BB962C8B-B14F-4D97-AF65-F5344CB8AC3E}">
        <p14:creationId xmlns:p14="http://schemas.microsoft.com/office/powerpoint/2010/main" val="3094851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3A38F434-9DBE-408D-8F75-4324FF7B57B8}"/>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9" name="Rectangle 8">
            <a:extLst>
              <a:ext uri="{FF2B5EF4-FFF2-40B4-BE49-F238E27FC236}">
                <a16:creationId xmlns:a16="http://schemas.microsoft.com/office/drawing/2014/main" id="{6902DFFB-70A1-4CB1-9FD2-027BD853F50E}"/>
              </a:ext>
            </a:extLst>
          </p:cNvPr>
          <p:cNvSpPr/>
          <p:nvPr/>
        </p:nvSpPr>
        <p:spPr>
          <a:xfrm>
            <a:off x="0" y="5295900"/>
            <a:ext cx="12192000" cy="15621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5">
            <a:extLst>
              <a:ext uri="{FF2B5EF4-FFF2-40B4-BE49-F238E27FC236}">
                <a16:creationId xmlns:a16="http://schemas.microsoft.com/office/drawing/2014/main" id="{1FDC83B3-C97E-4C22-8BF5-0238CADB2316}"/>
              </a:ext>
            </a:extLst>
          </p:cNvPr>
          <p:cNvSpPr>
            <a:spLocks/>
          </p:cNvSpPr>
          <p:nvPr/>
        </p:nvSpPr>
        <p:spPr bwMode="auto">
          <a:xfrm>
            <a:off x="8110535" y="3429000"/>
            <a:ext cx="2547938" cy="2603500"/>
          </a:xfrm>
          <a:custGeom>
            <a:avLst/>
            <a:gdLst>
              <a:gd name="T0" fmla="*/ 1605 w 1605"/>
              <a:gd name="T1" fmla="*/ 1021 h 2044"/>
              <a:gd name="T2" fmla="*/ 1464 w 1605"/>
              <a:gd name="T3" fmla="*/ 883 h 2044"/>
              <a:gd name="T4" fmla="*/ 1464 w 1605"/>
              <a:gd name="T5" fmla="*/ 0 h 2044"/>
              <a:gd name="T6" fmla="*/ 0 w 1605"/>
              <a:gd name="T7" fmla="*/ 0 h 2044"/>
              <a:gd name="T8" fmla="*/ 0 w 1605"/>
              <a:gd name="T9" fmla="*/ 2044 h 2044"/>
              <a:gd name="T10" fmla="*/ 1464 w 1605"/>
              <a:gd name="T11" fmla="*/ 2044 h 2044"/>
              <a:gd name="T12" fmla="*/ 1464 w 1605"/>
              <a:gd name="T13" fmla="*/ 1161 h 2044"/>
              <a:gd name="T14" fmla="*/ 1605 w 1605"/>
              <a:gd name="T15" fmla="*/ 1021 h 20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5" h="2044">
                <a:moveTo>
                  <a:pt x="1605" y="1021"/>
                </a:moveTo>
                <a:lnTo>
                  <a:pt x="1464" y="883"/>
                </a:lnTo>
                <a:lnTo>
                  <a:pt x="1464" y="0"/>
                </a:lnTo>
                <a:lnTo>
                  <a:pt x="0" y="0"/>
                </a:lnTo>
                <a:lnTo>
                  <a:pt x="0" y="2044"/>
                </a:lnTo>
                <a:lnTo>
                  <a:pt x="1464" y="2044"/>
                </a:lnTo>
                <a:lnTo>
                  <a:pt x="1464" y="1161"/>
                </a:lnTo>
                <a:lnTo>
                  <a:pt x="1605" y="1021"/>
                </a:lnTo>
                <a:close/>
              </a:path>
            </a:pathLst>
          </a:custGeom>
          <a:solidFill>
            <a:srgbClr val="1060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5">
            <a:extLst>
              <a:ext uri="{FF2B5EF4-FFF2-40B4-BE49-F238E27FC236}">
                <a16:creationId xmlns:a16="http://schemas.microsoft.com/office/drawing/2014/main" id="{223AD3DE-DD27-483A-A7ED-63911369B411}"/>
              </a:ext>
            </a:extLst>
          </p:cNvPr>
          <p:cNvSpPr>
            <a:spLocks/>
          </p:cNvSpPr>
          <p:nvPr/>
        </p:nvSpPr>
        <p:spPr bwMode="auto">
          <a:xfrm>
            <a:off x="5875336" y="3432175"/>
            <a:ext cx="2547938" cy="2603500"/>
          </a:xfrm>
          <a:custGeom>
            <a:avLst/>
            <a:gdLst>
              <a:gd name="T0" fmla="*/ 1605 w 1605"/>
              <a:gd name="T1" fmla="*/ 1021 h 2044"/>
              <a:gd name="T2" fmla="*/ 1464 w 1605"/>
              <a:gd name="T3" fmla="*/ 883 h 2044"/>
              <a:gd name="T4" fmla="*/ 1464 w 1605"/>
              <a:gd name="T5" fmla="*/ 0 h 2044"/>
              <a:gd name="T6" fmla="*/ 0 w 1605"/>
              <a:gd name="T7" fmla="*/ 0 h 2044"/>
              <a:gd name="T8" fmla="*/ 0 w 1605"/>
              <a:gd name="T9" fmla="*/ 2044 h 2044"/>
              <a:gd name="T10" fmla="*/ 1464 w 1605"/>
              <a:gd name="T11" fmla="*/ 2044 h 2044"/>
              <a:gd name="T12" fmla="*/ 1464 w 1605"/>
              <a:gd name="T13" fmla="*/ 1161 h 2044"/>
              <a:gd name="T14" fmla="*/ 1605 w 1605"/>
              <a:gd name="T15" fmla="*/ 1021 h 20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5" h="2044">
                <a:moveTo>
                  <a:pt x="1605" y="1021"/>
                </a:moveTo>
                <a:lnTo>
                  <a:pt x="1464" y="883"/>
                </a:lnTo>
                <a:lnTo>
                  <a:pt x="1464" y="0"/>
                </a:lnTo>
                <a:lnTo>
                  <a:pt x="0" y="0"/>
                </a:lnTo>
                <a:lnTo>
                  <a:pt x="0" y="2044"/>
                </a:lnTo>
                <a:lnTo>
                  <a:pt x="1464" y="2044"/>
                </a:lnTo>
                <a:lnTo>
                  <a:pt x="1464" y="1161"/>
                </a:lnTo>
                <a:lnTo>
                  <a:pt x="1605" y="1021"/>
                </a:lnTo>
                <a:close/>
              </a:path>
            </a:pathLst>
          </a:custGeom>
          <a:solidFill>
            <a:srgbClr val="46A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5">
            <a:extLst>
              <a:ext uri="{FF2B5EF4-FFF2-40B4-BE49-F238E27FC236}">
                <a16:creationId xmlns:a16="http://schemas.microsoft.com/office/drawing/2014/main" id="{D5D91E7A-BDFF-4E07-9AC3-7AD8D5473789}"/>
              </a:ext>
            </a:extLst>
          </p:cNvPr>
          <p:cNvSpPr>
            <a:spLocks/>
          </p:cNvSpPr>
          <p:nvPr/>
        </p:nvSpPr>
        <p:spPr bwMode="auto">
          <a:xfrm>
            <a:off x="3643312" y="3429000"/>
            <a:ext cx="2547938" cy="2603500"/>
          </a:xfrm>
          <a:custGeom>
            <a:avLst/>
            <a:gdLst>
              <a:gd name="T0" fmla="*/ 1605 w 1605"/>
              <a:gd name="T1" fmla="*/ 1021 h 2044"/>
              <a:gd name="T2" fmla="*/ 1464 w 1605"/>
              <a:gd name="T3" fmla="*/ 883 h 2044"/>
              <a:gd name="T4" fmla="*/ 1464 w 1605"/>
              <a:gd name="T5" fmla="*/ 0 h 2044"/>
              <a:gd name="T6" fmla="*/ 0 w 1605"/>
              <a:gd name="T7" fmla="*/ 0 h 2044"/>
              <a:gd name="T8" fmla="*/ 0 w 1605"/>
              <a:gd name="T9" fmla="*/ 2044 h 2044"/>
              <a:gd name="T10" fmla="*/ 1464 w 1605"/>
              <a:gd name="T11" fmla="*/ 2044 h 2044"/>
              <a:gd name="T12" fmla="*/ 1464 w 1605"/>
              <a:gd name="T13" fmla="*/ 1161 h 2044"/>
              <a:gd name="T14" fmla="*/ 1605 w 1605"/>
              <a:gd name="T15" fmla="*/ 1021 h 20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5" h="2044">
                <a:moveTo>
                  <a:pt x="1605" y="1021"/>
                </a:moveTo>
                <a:lnTo>
                  <a:pt x="1464" y="883"/>
                </a:lnTo>
                <a:lnTo>
                  <a:pt x="1464" y="0"/>
                </a:lnTo>
                <a:lnTo>
                  <a:pt x="0" y="0"/>
                </a:lnTo>
                <a:lnTo>
                  <a:pt x="0" y="2044"/>
                </a:lnTo>
                <a:lnTo>
                  <a:pt x="1464" y="2044"/>
                </a:lnTo>
                <a:lnTo>
                  <a:pt x="1464" y="1161"/>
                </a:lnTo>
                <a:lnTo>
                  <a:pt x="1605" y="1021"/>
                </a:lnTo>
                <a:close/>
              </a:path>
            </a:pathLst>
          </a:custGeom>
          <a:solidFill>
            <a:srgbClr val="9FE7FF"/>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1" name="Group 4">
            <a:extLst>
              <a:ext uri="{FF2B5EF4-FFF2-40B4-BE49-F238E27FC236}">
                <a16:creationId xmlns:a16="http://schemas.microsoft.com/office/drawing/2014/main" id="{BD3A04DE-10B7-4FEA-B130-5AF77D88A078}"/>
              </a:ext>
            </a:extLst>
          </p:cNvPr>
          <p:cNvGrpSpPr>
            <a:grpSpLocks noChangeAspect="1"/>
          </p:cNvGrpSpPr>
          <p:nvPr/>
        </p:nvGrpSpPr>
        <p:grpSpPr bwMode="auto">
          <a:xfrm>
            <a:off x="1408113" y="3430254"/>
            <a:ext cx="2547938" cy="2608595"/>
            <a:chOff x="827" y="1754"/>
            <a:chExt cx="1605" cy="2048"/>
          </a:xfrm>
        </p:grpSpPr>
        <p:sp>
          <p:nvSpPr>
            <p:cNvPr id="12" name="AutoShape 3">
              <a:extLst>
                <a:ext uri="{FF2B5EF4-FFF2-40B4-BE49-F238E27FC236}">
                  <a16:creationId xmlns:a16="http://schemas.microsoft.com/office/drawing/2014/main" id="{8842CAC5-006A-462E-B545-8FC0E4B1E700}"/>
                </a:ext>
              </a:extLst>
            </p:cNvPr>
            <p:cNvSpPr>
              <a:spLocks noChangeAspect="1" noChangeArrowheads="1" noTextEdit="1"/>
            </p:cNvSpPr>
            <p:nvPr/>
          </p:nvSpPr>
          <p:spPr bwMode="auto">
            <a:xfrm>
              <a:off x="829" y="1754"/>
              <a:ext cx="1600" cy="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5">
              <a:extLst>
                <a:ext uri="{FF2B5EF4-FFF2-40B4-BE49-F238E27FC236}">
                  <a16:creationId xmlns:a16="http://schemas.microsoft.com/office/drawing/2014/main" id="{A2076670-BEF1-4C9E-8E0B-0B648187AA34}"/>
                </a:ext>
              </a:extLst>
            </p:cNvPr>
            <p:cNvSpPr>
              <a:spLocks/>
            </p:cNvSpPr>
            <p:nvPr/>
          </p:nvSpPr>
          <p:spPr bwMode="auto">
            <a:xfrm>
              <a:off x="827" y="1756"/>
              <a:ext cx="1605" cy="2044"/>
            </a:xfrm>
            <a:custGeom>
              <a:avLst/>
              <a:gdLst>
                <a:gd name="T0" fmla="*/ 1605 w 1605"/>
                <a:gd name="T1" fmla="*/ 1021 h 2044"/>
                <a:gd name="T2" fmla="*/ 1464 w 1605"/>
                <a:gd name="T3" fmla="*/ 883 h 2044"/>
                <a:gd name="T4" fmla="*/ 1464 w 1605"/>
                <a:gd name="T5" fmla="*/ 0 h 2044"/>
                <a:gd name="T6" fmla="*/ 0 w 1605"/>
                <a:gd name="T7" fmla="*/ 0 h 2044"/>
                <a:gd name="T8" fmla="*/ 0 w 1605"/>
                <a:gd name="T9" fmla="*/ 2044 h 2044"/>
                <a:gd name="T10" fmla="*/ 1464 w 1605"/>
                <a:gd name="T11" fmla="*/ 2044 h 2044"/>
                <a:gd name="T12" fmla="*/ 1464 w 1605"/>
                <a:gd name="T13" fmla="*/ 1161 h 2044"/>
                <a:gd name="T14" fmla="*/ 1605 w 1605"/>
                <a:gd name="T15" fmla="*/ 1021 h 20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5" h="2044">
                  <a:moveTo>
                    <a:pt x="1605" y="1021"/>
                  </a:moveTo>
                  <a:lnTo>
                    <a:pt x="1464" y="883"/>
                  </a:lnTo>
                  <a:lnTo>
                    <a:pt x="1464" y="0"/>
                  </a:lnTo>
                  <a:lnTo>
                    <a:pt x="0" y="0"/>
                  </a:lnTo>
                  <a:lnTo>
                    <a:pt x="0" y="2044"/>
                  </a:lnTo>
                  <a:lnTo>
                    <a:pt x="1464" y="2044"/>
                  </a:lnTo>
                  <a:lnTo>
                    <a:pt x="1464" y="1161"/>
                  </a:lnTo>
                  <a:lnTo>
                    <a:pt x="1605" y="1021"/>
                  </a:lnTo>
                  <a:close/>
                </a:path>
              </a:pathLst>
            </a:custGeom>
            <a:solidFill>
              <a:srgbClr val="6DCF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2" name="Freeform 9">
            <a:extLst>
              <a:ext uri="{FF2B5EF4-FFF2-40B4-BE49-F238E27FC236}">
                <a16:creationId xmlns:a16="http://schemas.microsoft.com/office/drawing/2014/main" id="{6DC98DBE-F1FE-47E8-8A8A-12E31F80C650}"/>
              </a:ext>
            </a:extLst>
          </p:cNvPr>
          <p:cNvSpPr>
            <a:spLocks noEditPoints="1"/>
          </p:cNvSpPr>
          <p:nvPr/>
        </p:nvSpPr>
        <p:spPr bwMode="auto">
          <a:xfrm>
            <a:off x="2271714" y="3738565"/>
            <a:ext cx="846138" cy="727076"/>
          </a:xfrm>
          <a:custGeom>
            <a:avLst/>
            <a:gdLst>
              <a:gd name="T0" fmla="*/ 191 w 222"/>
              <a:gd name="T1" fmla="*/ 9 h 190"/>
              <a:gd name="T2" fmla="*/ 111 w 222"/>
              <a:gd name="T3" fmla="*/ 39 h 190"/>
              <a:gd name="T4" fmla="*/ 30 w 222"/>
              <a:gd name="T5" fmla="*/ 9 h 190"/>
              <a:gd name="T6" fmla="*/ 1 w 222"/>
              <a:gd name="T7" fmla="*/ 55 h 190"/>
              <a:gd name="T8" fmla="*/ 24 w 222"/>
              <a:gd name="T9" fmla="*/ 122 h 190"/>
              <a:gd name="T10" fmla="*/ 105 w 222"/>
              <a:gd name="T11" fmla="*/ 188 h 190"/>
              <a:gd name="T12" fmla="*/ 111 w 222"/>
              <a:gd name="T13" fmla="*/ 190 h 190"/>
              <a:gd name="T14" fmla="*/ 111 w 222"/>
              <a:gd name="T15" fmla="*/ 190 h 190"/>
              <a:gd name="T16" fmla="*/ 116 w 222"/>
              <a:gd name="T17" fmla="*/ 188 h 190"/>
              <a:gd name="T18" fmla="*/ 198 w 222"/>
              <a:gd name="T19" fmla="*/ 122 h 190"/>
              <a:gd name="T20" fmla="*/ 221 w 222"/>
              <a:gd name="T21" fmla="*/ 55 h 190"/>
              <a:gd name="T22" fmla="*/ 191 w 222"/>
              <a:gd name="T23" fmla="*/ 9 h 190"/>
              <a:gd name="T24" fmla="*/ 35 w 222"/>
              <a:gd name="T25" fmla="*/ 20 h 190"/>
              <a:gd name="T26" fmla="*/ 46 w 222"/>
              <a:gd name="T27" fmla="*/ 18 h 190"/>
              <a:gd name="T28" fmla="*/ 106 w 222"/>
              <a:gd name="T29" fmla="*/ 51 h 190"/>
              <a:gd name="T30" fmla="*/ 111 w 222"/>
              <a:gd name="T31" fmla="*/ 56 h 190"/>
              <a:gd name="T32" fmla="*/ 115 w 222"/>
              <a:gd name="T33" fmla="*/ 51 h 190"/>
              <a:gd name="T34" fmla="*/ 187 w 222"/>
              <a:gd name="T35" fmla="*/ 20 h 190"/>
              <a:gd name="T36" fmla="*/ 209 w 222"/>
              <a:gd name="T37" fmla="*/ 55 h 190"/>
              <a:gd name="T38" fmla="*/ 207 w 222"/>
              <a:gd name="T39" fmla="*/ 78 h 190"/>
              <a:gd name="T40" fmla="*/ 98 w 222"/>
              <a:gd name="T41" fmla="*/ 78 h 190"/>
              <a:gd name="T42" fmla="*/ 95 w 222"/>
              <a:gd name="T43" fmla="*/ 92 h 190"/>
              <a:gd name="T44" fmla="*/ 84 w 222"/>
              <a:gd name="T45" fmla="*/ 42 h 190"/>
              <a:gd name="T46" fmla="*/ 63 w 222"/>
              <a:gd name="T47" fmla="*/ 85 h 190"/>
              <a:gd name="T48" fmla="*/ 17 w 222"/>
              <a:gd name="T49" fmla="*/ 85 h 190"/>
              <a:gd name="T50" fmla="*/ 12 w 222"/>
              <a:gd name="T51" fmla="*/ 55 h 190"/>
              <a:gd name="T52" fmla="*/ 35 w 222"/>
              <a:gd name="T53" fmla="*/ 20 h 190"/>
              <a:gd name="T54" fmla="*/ 111 w 222"/>
              <a:gd name="T55" fmla="*/ 178 h 190"/>
              <a:gd name="T56" fmla="*/ 22 w 222"/>
              <a:gd name="T57" fmla="*/ 97 h 190"/>
              <a:gd name="T58" fmla="*/ 70 w 222"/>
              <a:gd name="T59" fmla="*/ 97 h 190"/>
              <a:gd name="T60" fmla="*/ 80 w 222"/>
              <a:gd name="T61" fmla="*/ 77 h 190"/>
              <a:gd name="T62" fmla="*/ 97 w 222"/>
              <a:gd name="T63" fmla="*/ 149 h 190"/>
              <a:gd name="T64" fmla="*/ 108 w 222"/>
              <a:gd name="T65" fmla="*/ 89 h 190"/>
              <a:gd name="T66" fmla="*/ 203 w 222"/>
              <a:gd name="T67" fmla="*/ 89 h 190"/>
              <a:gd name="T68" fmla="*/ 111 w 222"/>
              <a:gd name="T69" fmla="*/ 178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22" h="190">
                <a:moveTo>
                  <a:pt x="191" y="9"/>
                </a:moveTo>
                <a:cubicBezTo>
                  <a:pt x="168" y="0"/>
                  <a:pt x="139" y="11"/>
                  <a:pt x="111" y="39"/>
                </a:cubicBezTo>
                <a:cubicBezTo>
                  <a:pt x="82" y="11"/>
                  <a:pt x="53" y="0"/>
                  <a:pt x="30" y="9"/>
                </a:cubicBezTo>
                <a:cubicBezTo>
                  <a:pt x="13" y="15"/>
                  <a:pt x="2" y="32"/>
                  <a:pt x="1" y="55"/>
                </a:cubicBezTo>
                <a:cubicBezTo>
                  <a:pt x="0" y="76"/>
                  <a:pt x="8" y="100"/>
                  <a:pt x="24" y="122"/>
                </a:cubicBezTo>
                <a:cubicBezTo>
                  <a:pt x="42" y="148"/>
                  <a:pt x="70" y="170"/>
                  <a:pt x="105" y="188"/>
                </a:cubicBezTo>
                <a:cubicBezTo>
                  <a:pt x="107" y="189"/>
                  <a:pt x="109" y="190"/>
                  <a:pt x="111" y="190"/>
                </a:cubicBezTo>
                <a:cubicBezTo>
                  <a:pt x="111" y="190"/>
                  <a:pt x="111" y="190"/>
                  <a:pt x="111" y="190"/>
                </a:cubicBezTo>
                <a:cubicBezTo>
                  <a:pt x="113" y="190"/>
                  <a:pt x="114" y="189"/>
                  <a:pt x="116" y="188"/>
                </a:cubicBezTo>
                <a:cubicBezTo>
                  <a:pt x="151" y="170"/>
                  <a:pt x="180" y="148"/>
                  <a:pt x="198" y="122"/>
                </a:cubicBezTo>
                <a:cubicBezTo>
                  <a:pt x="214" y="100"/>
                  <a:pt x="222" y="76"/>
                  <a:pt x="221" y="55"/>
                </a:cubicBezTo>
                <a:cubicBezTo>
                  <a:pt x="220" y="32"/>
                  <a:pt x="208" y="15"/>
                  <a:pt x="191" y="9"/>
                </a:cubicBezTo>
                <a:close/>
                <a:moveTo>
                  <a:pt x="35" y="20"/>
                </a:moveTo>
                <a:cubicBezTo>
                  <a:pt x="37" y="19"/>
                  <a:pt x="41" y="18"/>
                  <a:pt x="46" y="18"/>
                </a:cubicBezTo>
                <a:cubicBezTo>
                  <a:pt x="59" y="18"/>
                  <a:pt x="80" y="24"/>
                  <a:pt x="106" y="51"/>
                </a:cubicBezTo>
                <a:cubicBezTo>
                  <a:pt x="111" y="56"/>
                  <a:pt x="111" y="56"/>
                  <a:pt x="111" y="56"/>
                </a:cubicBezTo>
                <a:cubicBezTo>
                  <a:pt x="115" y="51"/>
                  <a:pt x="115" y="51"/>
                  <a:pt x="115" y="51"/>
                </a:cubicBezTo>
                <a:cubicBezTo>
                  <a:pt x="152" y="12"/>
                  <a:pt x="178" y="16"/>
                  <a:pt x="187" y="20"/>
                </a:cubicBezTo>
                <a:cubicBezTo>
                  <a:pt x="200" y="24"/>
                  <a:pt x="208" y="38"/>
                  <a:pt x="209" y="55"/>
                </a:cubicBezTo>
                <a:cubicBezTo>
                  <a:pt x="209" y="63"/>
                  <a:pt x="208" y="70"/>
                  <a:pt x="207" y="78"/>
                </a:cubicBezTo>
                <a:cubicBezTo>
                  <a:pt x="98" y="78"/>
                  <a:pt x="98" y="78"/>
                  <a:pt x="98" y="78"/>
                </a:cubicBezTo>
                <a:cubicBezTo>
                  <a:pt x="95" y="92"/>
                  <a:pt x="95" y="92"/>
                  <a:pt x="95" y="92"/>
                </a:cubicBezTo>
                <a:cubicBezTo>
                  <a:pt x="84" y="42"/>
                  <a:pt x="84" y="42"/>
                  <a:pt x="84" y="42"/>
                </a:cubicBezTo>
                <a:cubicBezTo>
                  <a:pt x="63" y="85"/>
                  <a:pt x="63" y="85"/>
                  <a:pt x="63" y="85"/>
                </a:cubicBezTo>
                <a:cubicBezTo>
                  <a:pt x="17" y="85"/>
                  <a:pt x="17" y="85"/>
                  <a:pt x="17" y="85"/>
                </a:cubicBezTo>
                <a:cubicBezTo>
                  <a:pt x="14" y="74"/>
                  <a:pt x="12" y="64"/>
                  <a:pt x="12" y="55"/>
                </a:cubicBezTo>
                <a:cubicBezTo>
                  <a:pt x="13" y="38"/>
                  <a:pt x="22" y="24"/>
                  <a:pt x="35" y="20"/>
                </a:cubicBezTo>
                <a:close/>
                <a:moveTo>
                  <a:pt x="111" y="178"/>
                </a:moveTo>
                <a:cubicBezTo>
                  <a:pt x="63" y="154"/>
                  <a:pt x="35" y="124"/>
                  <a:pt x="22" y="97"/>
                </a:cubicBezTo>
                <a:cubicBezTo>
                  <a:pt x="70" y="97"/>
                  <a:pt x="70" y="97"/>
                  <a:pt x="70" y="97"/>
                </a:cubicBezTo>
                <a:cubicBezTo>
                  <a:pt x="80" y="77"/>
                  <a:pt x="80" y="77"/>
                  <a:pt x="80" y="77"/>
                </a:cubicBezTo>
                <a:cubicBezTo>
                  <a:pt x="97" y="149"/>
                  <a:pt x="97" y="149"/>
                  <a:pt x="97" y="149"/>
                </a:cubicBezTo>
                <a:cubicBezTo>
                  <a:pt x="108" y="89"/>
                  <a:pt x="108" y="89"/>
                  <a:pt x="108" y="89"/>
                </a:cubicBezTo>
                <a:cubicBezTo>
                  <a:pt x="203" y="89"/>
                  <a:pt x="203" y="89"/>
                  <a:pt x="203" y="89"/>
                </a:cubicBezTo>
                <a:cubicBezTo>
                  <a:pt x="188" y="127"/>
                  <a:pt x="147" y="159"/>
                  <a:pt x="111" y="17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33" name="Group 12">
            <a:extLst>
              <a:ext uri="{FF2B5EF4-FFF2-40B4-BE49-F238E27FC236}">
                <a16:creationId xmlns:a16="http://schemas.microsoft.com/office/drawing/2014/main" id="{E450BEEA-3EDD-45DB-B957-E214CD901845}"/>
              </a:ext>
            </a:extLst>
          </p:cNvPr>
          <p:cNvGrpSpPr>
            <a:grpSpLocks noChangeAspect="1"/>
          </p:cNvGrpSpPr>
          <p:nvPr/>
        </p:nvGrpSpPr>
        <p:grpSpPr bwMode="auto">
          <a:xfrm>
            <a:off x="4432294" y="3671887"/>
            <a:ext cx="804862" cy="690563"/>
            <a:chOff x="2807" y="2500"/>
            <a:chExt cx="507" cy="435"/>
          </a:xfrm>
        </p:grpSpPr>
        <p:sp>
          <p:nvSpPr>
            <p:cNvPr id="35" name="Freeform 13">
              <a:extLst>
                <a:ext uri="{FF2B5EF4-FFF2-40B4-BE49-F238E27FC236}">
                  <a16:creationId xmlns:a16="http://schemas.microsoft.com/office/drawing/2014/main" id="{EBC7BFDD-F0BE-46EC-8C46-B6AD6A612A80}"/>
                </a:ext>
              </a:extLst>
            </p:cNvPr>
            <p:cNvSpPr>
              <a:spLocks noEditPoints="1"/>
            </p:cNvSpPr>
            <p:nvPr/>
          </p:nvSpPr>
          <p:spPr bwMode="auto">
            <a:xfrm>
              <a:off x="2807" y="2500"/>
              <a:ext cx="507" cy="435"/>
            </a:xfrm>
            <a:custGeom>
              <a:avLst/>
              <a:gdLst>
                <a:gd name="T0" fmla="*/ 156 w 211"/>
                <a:gd name="T1" fmla="*/ 39 h 181"/>
                <a:gd name="T2" fmla="*/ 112 w 211"/>
                <a:gd name="T3" fmla="*/ 0 h 181"/>
                <a:gd name="T4" fmla="*/ 99 w 211"/>
                <a:gd name="T5" fmla="*/ 0 h 181"/>
                <a:gd name="T6" fmla="*/ 55 w 211"/>
                <a:gd name="T7" fmla="*/ 39 h 181"/>
                <a:gd name="T8" fmla="*/ 0 w 211"/>
                <a:gd name="T9" fmla="*/ 39 h 181"/>
                <a:gd name="T10" fmla="*/ 0 w 211"/>
                <a:gd name="T11" fmla="*/ 181 h 181"/>
                <a:gd name="T12" fmla="*/ 211 w 211"/>
                <a:gd name="T13" fmla="*/ 181 h 181"/>
                <a:gd name="T14" fmla="*/ 211 w 211"/>
                <a:gd name="T15" fmla="*/ 39 h 181"/>
                <a:gd name="T16" fmla="*/ 156 w 211"/>
                <a:gd name="T17" fmla="*/ 39 h 181"/>
                <a:gd name="T18" fmla="*/ 99 w 211"/>
                <a:gd name="T19" fmla="*/ 12 h 181"/>
                <a:gd name="T20" fmla="*/ 112 w 211"/>
                <a:gd name="T21" fmla="*/ 12 h 181"/>
                <a:gd name="T22" fmla="*/ 144 w 211"/>
                <a:gd name="T23" fmla="*/ 39 h 181"/>
                <a:gd name="T24" fmla="*/ 67 w 211"/>
                <a:gd name="T25" fmla="*/ 39 h 181"/>
                <a:gd name="T26" fmla="*/ 99 w 211"/>
                <a:gd name="T27" fmla="*/ 12 h 181"/>
                <a:gd name="T28" fmla="*/ 199 w 211"/>
                <a:gd name="T29" fmla="*/ 169 h 181"/>
                <a:gd name="T30" fmla="*/ 12 w 211"/>
                <a:gd name="T31" fmla="*/ 169 h 181"/>
                <a:gd name="T32" fmla="*/ 12 w 211"/>
                <a:gd name="T33" fmla="*/ 51 h 181"/>
                <a:gd name="T34" fmla="*/ 199 w 211"/>
                <a:gd name="T35" fmla="*/ 51 h 181"/>
                <a:gd name="T36" fmla="*/ 199 w 211"/>
                <a:gd name="T37" fmla="*/ 169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11" h="181">
                  <a:moveTo>
                    <a:pt x="156" y="39"/>
                  </a:moveTo>
                  <a:cubicBezTo>
                    <a:pt x="154" y="17"/>
                    <a:pt x="135" y="0"/>
                    <a:pt x="112" y="0"/>
                  </a:cubicBezTo>
                  <a:cubicBezTo>
                    <a:pt x="99" y="0"/>
                    <a:pt x="99" y="0"/>
                    <a:pt x="99" y="0"/>
                  </a:cubicBezTo>
                  <a:cubicBezTo>
                    <a:pt x="76" y="0"/>
                    <a:pt x="57" y="17"/>
                    <a:pt x="55" y="39"/>
                  </a:cubicBezTo>
                  <a:cubicBezTo>
                    <a:pt x="0" y="39"/>
                    <a:pt x="0" y="39"/>
                    <a:pt x="0" y="39"/>
                  </a:cubicBezTo>
                  <a:cubicBezTo>
                    <a:pt x="0" y="181"/>
                    <a:pt x="0" y="181"/>
                    <a:pt x="0" y="181"/>
                  </a:cubicBezTo>
                  <a:cubicBezTo>
                    <a:pt x="211" y="181"/>
                    <a:pt x="211" y="181"/>
                    <a:pt x="211" y="181"/>
                  </a:cubicBezTo>
                  <a:cubicBezTo>
                    <a:pt x="211" y="39"/>
                    <a:pt x="211" y="39"/>
                    <a:pt x="211" y="39"/>
                  </a:cubicBezTo>
                  <a:lnTo>
                    <a:pt x="156" y="39"/>
                  </a:lnTo>
                  <a:close/>
                  <a:moveTo>
                    <a:pt x="99" y="12"/>
                  </a:moveTo>
                  <a:cubicBezTo>
                    <a:pt x="112" y="12"/>
                    <a:pt x="112" y="12"/>
                    <a:pt x="112" y="12"/>
                  </a:cubicBezTo>
                  <a:cubicBezTo>
                    <a:pt x="128" y="12"/>
                    <a:pt x="142" y="23"/>
                    <a:pt x="144" y="39"/>
                  </a:cubicBezTo>
                  <a:cubicBezTo>
                    <a:pt x="67" y="39"/>
                    <a:pt x="67" y="39"/>
                    <a:pt x="67" y="39"/>
                  </a:cubicBezTo>
                  <a:cubicBezTo>
                    <a:pt x="70" y="23"/>
                    <a:pt x="83" y="12"/>
                    <a:pt x="99" y="12"/>
                  </a:cubicBezTo>
                  <a:close/>
                  <a:moveTo>
                    <a:pt x="199" y="169"/>
                  </a:moveTo>
                  <a:cubicBezTo>
                    <a:pt x="12" y="169"/>
                    <a:pt x="12" y="169"/>
                    <a:pt x="12" y="169"/>
                  </a:cubicBezTo>
                  <a:cubicBezTo>
                    <a:pt x="12" y="51"/>
                    <a:pt x="12" y="51"/>
                    <a:pt x="12" y="51"/>
                  </a:cubicBezTo>
                  <a:cubicBezTo>
                    <a:pt x="199" y="51"/>
                    <a:pt x="199" y="51"/>
                    <a:pt x="199" y="51"/>
                  </a:cubicBezTo>
                  <a:lnTo>
                    <a:pt x="199" y="16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6" name="Freeform 14">
              <a:extLst>
                <a:ext uri="{FF2B5EF4-FFF2-40B4-BE49-F238E27FC236}">
                  <a16:creationId xmlns:a16="http://schemas.microsoft.com/office/drawing/2014/main" id="{9E06AD9A-8063-4A90-B54B-0BB5B09E2B20}"/>
                </a:ext>
              </a:extLst>
            </p:cNvPr>
            <p:cNvSpPr>
              <a:spLocks noEditPoints="1"/>
            </p:cNvSpPr>
            <p:nvPr/>
          </p:nvSpPr>
          <p:spPr bwMode="auto">
            <a:xfrm>
              <a:off x="2956" y="2658"/>
              <a:ext cx="212" cy="212"/>
            </a:xfrm>
            <a:custGeom>
              <a:avLst/>
              <a:gdLst>
                <a:gd name="T0" fmla="*/ 58 w 212"/>
                <a:gd name="T1" fmla="*/ 212 h 212"/>
                <a:gd name="T2" fmla="*/ 152 w 212"/>
                <a:gd name="T3" fmla="*/ 212 h 212"/>
                <a:gd name="T4" fmla="*/ 152 w 212"/>
                <a:gd name="T5" fmla="*/ 154 h 212"/>
                <a:gd name="T6" fmla="*/ 212 w 212"/>
                <a:gd name="T7" fmla="*/ 154 h 212"/>
                <a:gd name="T8" fmla="*/ 212 w 212"/>
                <a:gd name="T9" fmla="*/ 58 h 212"/>
                <a:gd name="T10" fmla="*/ 152 w 212"/>
                <a:gd name="T11" fmla="*/ 58 h 212"/>
                <a:gd name="T12" fmla="*/ 152 w 212"/>
                <a:gd name="T13" fmla="*/ 0 h 212"/>
                <a:gd name="T14" fmla="*/ 58 w 212"/>
                <a:gd name="T15" fmla="*/ 0 h 212"/>
                <a:gd name="T16" fmla="*/ 58 w 212"/>
                <a:gd name="T17" fmla="*/ 58 h 212"/>
                <a:gd name="T18" fmla="*/ 0 w 212"/>
                <a:gd name="T19" fmla="*/ 58 h 212"/>
                <a:gd name="T20" fmla="*/ 0 w 212"/>
                <a:gd name="T21" fmla="*/ 154 h 212"/>
                <a:gd name="T22" fmla="*/ 58 w 212"/>
                <a:gd name="T23" fmla="*/ 154 h 212"/>
                <a:gd name="T24" fmla="*/ 58 w 212"/>
                <a:gd name="T25" fmla="*/ 212 h 212"/>
                <a:gd name="T26" fmla="*/ 27 w 212"/>
                <a:gd name="T27" fmla="*/ 125 h 212"/>
                <a:gd name="T28" fmla="*/ 27 w 212"/>
                <a:gd name="T29" fmla="*/ 87 h 212"/>
                <a:gd name="T30" fmla="*/ 84 w 212"/>
                <a:gd name="T31" fmla="*/ 87 h 212"/>
                <a:gd name="T32" fmla="*/ 84 w 212"/>
                <a:gd name="T33" fmla="*/ 29 h 212"/>
                <a:gd name="T34" fmla="*/ 125 w 212"/>
                <a:gd name="T35" fmla="*/ 29 h 212"/>
                <a:gd name="T36" fmla="*/ 125 w 212"/>
                <a:gd name="T37" fmla="*/ 87 h 212"/>
                <a:gd name="T38" fmla="*/ 183 w 212"/>
                <a:gd name="T39" fmla="*/ 87 h 212"/>
                <a:gd name="T40" fmla="*/ 183 w 212"/>
                <a:gd name="T41" fmla="*/ 125 h 212"/>
                <a:gd name="T42" fmla="*/ 125 w 212"/>
                <a:gd name="T43" fmla="*/ 125 h 212"/>
                <a:gd name="T44" fmla="*/ 125 w 212"/>
                <a:gd name="T45" fmla="*/ 183 h 212"/>
                <a:gd name="T46" fmla="*/ 84 w 212"/>
                <a:gd name="T47" fmla="*/ 183 h 212"/>
                <a:gd name="T48" fmla="*/ 84 w 212"/>
                <a:gd name="T49" fmla="*/ 125 h 212"/>
                <a:gd name="T50" fmla="*/ 27 w 212"/>
                <a:gd name="T51" fmla="*/ 125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12" h="212">
                  <a:moveTo>
                    <a:pt x="58" y="212"/>
                  </a:moveTo>
                  <a:lnTo>
                    <a:pt x="152" y="212"/>
                  </a:lnTo>
                  <a:lnTo>
                    <a:pt x="152" y="154"/>
                  </a:lnTo>
                  <a:lnTo>
                    <a:pt x="212" y="154"/>
                  </a:lnTo>
                  <a:lnTo>
                    <a:pt x="212" y="58"/>
                  </a:lnTo>
                  <a:lnTo>
                    <a:pt x="152" y="58"/>
                  </a:lnTo>
                  <a:lnTo>
                    <a:pt x="152" y="0"/>
                  </a:lnTo>
                  <a:lnTo>
                    <a:pt x="58" y="0"/>
                  </a:lnTo>
                  <a:lnTo>
                    <a:pt x="58" y="58"/>
                  </a:lnTo>
                  <a:lnTo>
                    <a:pt x="0" y="58"/>
                  </a:lnTo>
                  <a:lnTo>
                    <a:pt x="0" y="154"/>
                  </a:lnTo>
                  <a:lnTo>
                    <a:pt x="58" y="154"/>
                  </a:lnTo>
                  <a:lnTo>
                    <a:pt x="58" y="212"/>
                  </a:lnTo>
                  <a:close/>
                  <a:moveTo>
                    <a:pt x="27" y="125"/>
                  </a:moveTo>
                  <a:lnTo>
                    <a:pt x="27" y="87"/>
                  </a:lnTo>
                  <a:lnTo>
                    <a:pt x="84" y="87"/>
                  </a:lnTo>
                  <a:lnTo>
                    <a:pt x="84" y="29"/>
                  </a:lnTo>
                  <a:lnTo>
                    <a:pt x="125" y="29"/>
                  </a:lnTo>
                  <a:lnTo>
                    <a:pt x="125" y="87"/>
                  </a:lnTo>
                  <a:lnTo>
                    <a:pt x="183" y="87"/>
                  </a:lnTo>
                  <a:lnTo>
                    <a:pt x="183" y="125"/>
                  </a:lnTo>
                  <a:lnTo>
                    <a:pt x="125" y="125"/>
                  </a:lnTo>
                  <a:lnTo>
                    <a:pt x="125" y="183"/>
                  </a:lnTo>
                  <a:lnTo>
                    <a:pt x="84" y="183"/>
                  </a:lnTo>
                  <a:lnTo>
                    <a:pt x="84" y="125"/>
                  </a:lnTo>
                  <a:lnTo>
                    <a:pt x="27" y="12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39" name="Freeform 18">
            <a:extLst>
              <a:ext uri="{FF2B5EF4-FFF2-40B4-BE49-F238E27FC236}">
                <a16:creationId xmlns:a16="http://schemas.microsoft.com/office/drawing/2014/main" id="{3326C466-E834-46D6-9D64-C2209AD8CEA5}"/>
              </a:ext>
            </a:extLst>
          </p:cNvPr>
          <p:cNvSpPr>
            <a:spLocks noEditPoints="1"/>
          </p:cNvSpPr>
          <p:nvPr/>
        </p:nvSpPr>
        <p:spPr bwMode="auto">
          <a:xfrm>
            <a:off x="6716710" y="3671887"/>
            <a:ext cx="812803" cy="815353"/>
          </a:xfrm>
          <a:custGeom>
            <a:avLst/>
            <a:gdLst>
              <a:gd name="T0" fmla="*/ 250 w 266"/>
              <a:gd name="T1" fmla="*/ 197 h 267"/>
              <a:gd name="T2" fmla="*/ 226 w 266"/>
              <a:gd name="T3" fmla="*/ 189 h 267"/>
              <a:gd name="T4" fmla="*/ 231 w 266"/>
              <a:gd name="T5" fmla="*/ 183 h 267"/>
              <a:gd name="T6" fmla="*/ 220 w 266"/>
              <a:gd name="T7" fmla="*/ 156 h 267"/>
              <a:gd name="T8" fmla="*/ 109 w 266"/>
              <a:gd name="T9" fmla="*/ 59 h 267"/>
              <a:gd name="T10" fmla="*/ 66 w 266"/>
              <a:gd name="T11" fmla="*/ 44 h 267"/>
              <a:gd name="T12" fmla="*/ 11 w 266"/>
              <a:gd name="T13" fmla="*/ 2 h 267"/>
              <a:gd name="T14" fmla="*/ 2 w 266"/>
              <a:gd name="T15" fmla="*/ 11 h 267"/>
              <a:gd name="T16" fmla="*/ 40 w 266"/>
              <a:gd name="T17" fmla="*/ 55 h 267"/>
              <a:gd name="T18" fmla="*/ 57 w 266"/>
              <a:gd name="T19" fmla="*/ 78 h 267"/>
              <a:gd name="T20" fmla="*/ 159 w 266"/>
              <a:gd name="T21" fmla="*/ 210 h 267"/>
              <a:gd name="T22" fmla="*/ 160 w 266"/>
              <a:gd name="T23" fmla="*/ 232 h 267"/>
              <a:gd name="T24" fmla="*/ 183 w 266"/>
              <a:gd name="T25" fmla="*/ 232 h 267"/>
              <a:gd name="T26" fmla="*/ 200 w 266"/>
              <a:gd name="T27" fmla="*/ 239 h 267"/>
              <a:gd name="T28" fmla="*/ 212 w 266"/>
              <a:gd name="T29" fmla="*/ 267 h 267"/>
              <a:gd name="T30" fmla="*/ 261 w 266"/>
              <a:gd name="T31" fmla="*/ 224 h 267"/>
              <a:gd name="T32" fmla="*/ 261 w 266"/>
              <a:gd name="T33" fmla="*/ 201 h 267"/>
              <a:gd name="T34" fmla="*/ 53 w 266"/>
              <a:gd name="T35" fmla="*/ 53 h 267"/>
              <a:gd name="T36" fmla="*/ 55 w 266"/>
              <a:gd name="T37" fmla="*/ 52 h 267"/>
              <a:gd name="T38" fmla="*/ 69 w 266"/>
              <a:gd name="T39" fmla="*/ 64 h 267"/>
              <a:gd name="T40" fmla="*/ 53 w 266"/>
              <a:gd name="T41" fmla="*/ 58 h 267"/>
              <a:gd name="T42" fmla="*/ 66 w 266"/>
              <a:gd name="T43" fmla="*/ 85 h 267"/>
              <a:gd name="T44" fmla="*/ 93 w 266"/>
              <a:gd name="T45" fmla="*/ 64 h 267"/>
              <a:gd name="T46" fmla="*/ 201 w 266"/>
              <a:gd name="T47" fmla="*/ 167 h 267"/>
              <a:gd name="T48" fmla="*/ 156 w 266"/>
              <a:gd name="T49" fmla="*/ 192 h 267"/>
              <a:gd name="T50" fmla="*/ 168 w 266"/>
              <a:gd name="T51" fmla="*/ 172 h 267"/>
              <a:gd name="T52" fmla="*/ 148 w 266"/>
              <a:gd name="T53" fmla="*/ 184 h 267"/>
              <a:gd name="T54" fmla="*/ 143 w 266"/>
              <a:gd name="T55" fmla="*/ 155 h 267"/>
              <a:gd name="T56" fmla="*/ 135 w 266"/>
              <a:gd name="T57" fmla="*/ 147 h 267"/>
              <a:gd name="T58" fmla="*/ 107 w 266"/>
              <a:gd name="T59" fmla="*/ 142 h 267"/>
              <a:gd name="T60" fmla="*/ 118 w 266"/>
              <a:gd name="T61" fmla="*/ 122 h 267"/>
              <a:gd name="T62" fmla="*/ 99 w 266"/>
              <a:gd name="T63" fmla="*/ 134 h 267"/>
              <a:gd name="T64" fmla="*/ 94 w 266"/>
              <a:gd name="T65" fmla="*/ 106 h 267"/>
              <a:gd name="T66" fmla="*/ 85 w 266"/>
              <a:gd name="T67" fmla="*/ 97 h 267"/>
              <a:gd name="T68" fmla="*/ 66 w 266"/>
              <a:gd name="T69" fmla="*/ 102 h 267"/>
              <a:gd name="T70" fmla="*/ 168 w 266"/>
              <a:gd name="T71" fmla="*/ 224 h 267"/>
              <a:gd name="T72" fmla="*/ 168 w 266"/>
              <a:gd name="T73" fmla="*/ 217 h 267"/>
              <a:gd name="T74" fmla="*/ 220 w 266"/>
              <a:gd name="T75" fmla="*/ 167 h 267"/>
              <a:gd name="T76" fmla="*/ 223 w 266"/>
              <a:gd name="T77" fmla="*/ 175 h 267"/>
              <a:gd name="T78" fmla="*/ 174 w 266"/>
              <a:gd name="T79" fmla="*/ 224 h 267"/>
              <a:gd name="T80" fmla="*/ 218 w 266"/>
              <a:gd name="T81" fmla="*/ 198 h 267"/>
              <a:gd name="T82" fmla="*/ 208 w 266"/>
              <a:gd name="T83" fmla="*/ 231 h 267"/>
              <a:gd name="T84" fmla="*/ 218 w 266"/>
              <a:gd name="T85" fmla="*/ 198 h 267"/>
              <a:gd name="T86" fmla="*/ 215 w 266"/>
              <a:gd name="T87" fmla="*/ 254 h 267"/>
              <a:gd name="T88" fmla="*/ 209 w 266"/>
              <a:gd name="T89" fmla="*/ 247 h 267"/>
              <a:gd name="T90" fmla="*/ 250 w 266"/>
              <a:gd name="T91" fmla="*/ 208 h 267"/>
              <a:gd name="T92" fmla="*/ 254 w 266"/>
              <a:gd name="T93" fmla="*/ 21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66" h="267">
                <a:moveTo>
                  <a:pt x="261" y="201"/>
                </a:moveTo>
                <a:cubicBezTo>
                  <a:pt x="258" y="198"/>
                  <a:pt x="254" y="197"/>
                  <a:pt x="250" y="197"/>
                </a:cubicBezTo>
                <a:cubicBezTo>
                  <a:pt x="246" y="197"/>
                  <a:pt x="242" y="198"/>
                  <a:pt x="238" y="201"/>
                </a:cubicBezTo>
                <a:cubicBezTo>
                  <a:pt x="226" y="189"/>
                  <a:pt x="226" y="189"/>
                  <a:pt x="226" y="189"/>
                </a:cubicBezTo>
                <a:cubicBezTo>
                  <a:pt x="231" y="183"/>
                  <a:pt x="231" y="183"/>
                  <a:pt x="231" y="183"/>
                </a:cubicBezTo>
                <a:cubicBezTo>
                  <a:pt x="231" y="183"/>
                  <a:pt x="231" y="183"/>
                  <a:pt x="231" y="183"/>
                </a:cubicBezTo>
                <a:cubicBezTo>
                  <a:pt x="238" y="177"/>
                  <a:pt x="238" y="167"/>
                  <a:pt x="231" y="160"/>
                </a:cubicBezTo>
                <a:cubicBezTo>
                  <a:pt x="228" y="157"/>
                  <a:pt x="224" y="156"/>
                  <a:pt x="220" y="156"/>
                </a:cubicBezTo>
                <a:cubicBezTo>
                  <a:pt x="216" y="156"/>
                  <a:pt x="213" y="157"/>
                  <a:pt x="210" y="159"/>
                </a:cubicBezTo>
                <a:cubicBezTo>
                  <a:pt x="109" y="59"/>
                  <a:pt x="109" y="59"/>
                  <a:pt x="109" y="59"/>
                </a:cubicBezTo>
                <a:cubicBezTo>
                  <a:pt x="101" y="50"/>
                  <a:pt x="88" y="50"/>
                  <a:pt x="78" y="57"/>
                </a:cubicBezTo>
                <a:cubicBezTo>
                  <a:pt x="66" y="44"/>
                  <a:pt x="66" y="44"/>
                  <a:pt x="66" y="44"/>
                </a:cubicBezTo>
                <a:cubicBezTo>
                  <a:pt x="61" y="40"/>
                  <a:pt x="55" y="39"/>
                  <a:pt x="49" y="41"/>
                </a:cubicBezTo>
                <a:cubicBezTo>
                  <a:pt x="11" y="2"/>
                  <a:pt x="11" y="2"/>
                  <a:pt x="11" y="2"/>
                </a:cubicBezTo>
                <a:cubicBezTo>
                  <a:pt x="8" y="0"/>
                  <a:pt x="5" y="0"/>
                  <a:pt x="2" y="2"/>
                </a:cubicBezTo>
                <a:cubicBezTo>
                  <a:pt x="0" y="5"/>
                  <a:pt x="0" y="8"/>
                  <a:pt x="2" y="11"/>
                </a:cubicBezTo>
                <a:cubicBezTo>
                  <a:pt x="41" y="49"/>
                  <a:pt x="41" y="49"/>
                  <a:pt x="41" y="49"/>
                </a:cubicBezTo>
                <a:cubicBezTo>
                  <a:pt x="40" y="51"/>
                  <a:pt x="40" y="53"/>
                  <a:pt x="40" y="55"/>
                </a:cubicBezTo>
                <a:cubicBezTo>
                  <a:pt x="40" y="59"/>
                  <a:pt x="42" y="63"/>
                  <a:pt x="44" y="66"/>
                </a:cubicBezTo>
                <a:cubicBezTo>
                  <a:pt x="57" y="78"/>
                  <a:pt x="57" y="78"/>
                  <a:pt x="57" y="78"/>
                </a:cubicBezTo>
                <a:cubicBezTo>
                  <a:pt x="49" y="88"/>
                  <a:pt x="49" y="101"/>
                  <a:pt x="58" y="110"/>
                </a:cubicBezTo>
                <a:cubicBezTo>
                  <a:pt x="159" y="210"/>
                  <a:pt x="159" y="210"/>
                  <a:pt x="159" y="210"/>
                </a:cubicBezTo>
                <a:cubicBezTo>
                  <a:pt x="156" y="213"/>
                  <a:pt x="155" y="217"/>
                  <a:pt x="155" y="221"/>
                </a:cubicBezTo>
                <a:cubicBezTo>
                  <a:pt x="155" y="225"/>
                  <a:pt x="157" y="229"/>
                  <a:pt x="160" y="232"/>
                </a:cubicBezTo>
                <a:cubicBezTo>
                  <a:pt x="163" y="235"/>
                  <a:pt x="167" y="237"/>
                  <a:pt x="171" y="237"/>
                </a:cubicBezTo>
                <a:cubicBezTo>
                  <a:pt x="175" y="237"/>
                  <a:pt x="179" y="235"/>
                  <a:pt x="183" y="232"/>
                </a:cubicBezTo>
                <a:cubicBezTo>
                  <a:pt x="188" y="227"/>
                  <a:pt x="188" y="227"/>
                  <a:pt x="188" y="227"/>
                </a:cubicBezTo>
                <a:cubicBezTo>
                  <a:pt x="200" y="239"/>
                  <a:pt x="200" y="239"/>
                  <a:pt x="200" y="239"/>
                </a:cubicBezTo>
                <a:cubicBezTo>
                  <a:pt x="194" y="246"/>
                  <a:pt x="194" y="256"/>
                  <a:pt x="201" y="262"/>
                </a:cubicBezTo>
                <a:cubicBezTo>
                  <a:pt x="204" y="265"/>
                  <a:pt x="208" y="267"/>
                  <a:pt x="212" y="267"/>
                </a:cubicBezTo>
                <a:cubicBezTo>
                  <a:pt x="216" y="267"/>
                  <a:pt x="221" y="265"/>
                  <a:pt x="224" y="262"/>
                </a:cubicBezTo>
                <a:cubicBezTo>
                  <a:pt x="261" y="224"/>
                  <a:pt x="261" y="224"/>
                  <a:pt x="261" y="224"/>
                </a:cubicBezTo>
                <a:cubicBezTo>
                  <a:pt x="264" y="221"/>
                  <a:pt x="266" y="217"/>
                  <a:pt x="266" y="213"/>
                </a:cubicBezTo>
                <a:cubicBezTo>
                  <a:pt x="266" y="208"/>
                  <a:pt x="264" y="204"/>
                  <a:pt x="261" y="201"/>
                </a:cubicBezTo>
                <a:close/>
                <a:moveTo>
                  <a:pt x="52" y="55"/>
                </a:moveTo>
                <a:cubicBezTo>
                  <a:pt x="52" y="54"/>
                  <a:pt x="52" y="53"/>
                  <a:pt x="53" y="53"/>
                </a:cubicBezTo>
                <a:cubicBezTo>
                  <a:pt x="53" y="53"/>
                  <a:pt x="53" y="53"/>
                  <a:pt x="53" y="53"/>
                </a:cubicBezTo>
                <a:cubicBezTo>
                  <a:pt x="53" y="52"/>
                  <a:pt x="54" y="52"/>
                  <a:pt x="55" y="52"/>
                </a:cubicBezTo>
                <a:cubicBezTo>
                  <a:pt x="56" y="52"/>
                  <a:pt x="57" y="52"/>
                  <a:pt x="58" y="53"/>
                </a:cubicBezTo>
                <a:cubicBezTo>
                  <a:pt x="69" y="64"/>
                  <a:pt x="69" y="64"/>
                  <a:pt x="69" y="64"/>
                </a:cubicBezTo>
                <a:cubicBezTo>
                  <a:pt x="64" y="69"/>
                  <a:pt x="64" y="69"/>
                  <a:pt x="64" y="69"/>
                </a:cubicBezTo>
                <a:cubicBezTo>
                  <a:pt x="53" y="58"/>
                  <a:pt x="53" y="58"/>
                  <a:pt x="53" y="58"/>
                </a:cubicBezTo>
                <a:cubicBezTo>
                  <a:pt x="52" y="57"/>
                  <a:pt x="52" y="56"/>
                  <a:pt x="52" y="55"/>
                </a:cubicBezTo>
                <a:close/>
                <a:moveTo>
                  <a:pt x="66" y="85"/>
                </a:moveTo>
                <a:cubicBezTo>
                  <a:pt x="84" y="67"/>
                  <a:pt x="84" y="67"/>
                  <a:pt x="84" y="67"/>
                </a:cubicBezTo>
                <a:cubicBezTo>
                  <a:pt x="87" y="65"/>
                  <a:pt x="90" y="64"/>
                  <a:pt x="93" y="64"/>
                </a:cubicBezTo>
                <a:cubicBezTo>
                  <a:pt x="96" y="64"/>
                  <a:pt x="99" y="65"/>
                  <a:pt x="101" y="67"/>
                </a:cubicBezTo>
                <a:cubicBezTo>
                  <a:pt x="201" y="167"/>
                  <a:pt x="201" y="167"/>
                  <a:pt x="201" y="167"/>
                </a:cubicBezTo>
                <a:cubicBezTo>
                  <a:pt x="166" y="202"/>
                  <a:pt x="166" y="202"/>
                  <a:pt x="166" y="202"/>
                </a:cubicBezTo>
                <a:cubicBezTo>
                  <a:pt x="156" y="192"/>
                  <a:pt x="156" y="192"/>
                  <a:pt x="156" y="192"/>
                </a:cubicBezTo>
                <a:cubicBezTo>
                  <a:pt x="168" y="180"/>
                  <a:pt x="168" y="180"/>
                  <a:pt x="168" y="180"/>
                </a:cubicBezTo>
                <a:cubicBezTo>
                  <a:pt x="170" y="178"/>
                  <a:pt x="170" y="174"/>
                  <a:pt x="168" y="172"/>
                </a:cubicBezTo>
                <a:cubicBezTo>
                  <a:pt x="166" y="170"/>
                  <a:pt x="162" y="170"/>
                  <a:pt x="160" y="172"/>
                </a:cubicBezTo>
                <a:cubicBezTo>
                  <a:pt x="148" y="184"/>
                  <a:pt x="148" y="184"/>
                  <a:pt x="148" y="184"/>
                </a:cubicBezTo>
                <a:cubicBezTo>
                  <a:pt x="132" y="167"/>
                  <a:pt x="132" y="167"/>
                  <a:pt x="132" y="167"/>
                </a:cubicBezTo>
                <a:cubicBezTo>
                  <a:pt x="143" y="155"/>
                  <a:pt x="143" y="155"/>
                  <a:pt x="143" y="155"/>
                </a:cubicBezTo>
                <a:cubicBezTo>
                  <a:pt x="145" y="153"/>
                  <a:pt x="145" y="149"/>
                  <a:pt x="143" y="147"/>
                </a:cubicBezTo>
                <a:cubicBezTo>
                  <a:pt x="141" y="145"/>
                  <a:pt x="137" y="145"/>
                  <a:pt x="135" y="147"/>
                </a:cubicBezTo>
                <a:cubicBezTo>
                  <a:pt x="123" y="159"/>
                  <a:pt x="123" y="159"/>
                  <a:pt x="123" y="159"/>
                </a:cubicBezTo>
                <a:cubicBezTo>
                  <a:pt x="107" y="142"/>
                  <a:pt x="107" y="142"/>
                  <a:pt x="107" y="142"/>
                </a:cubicBezTo>
                <a:cubicBezTo>
                  <a:pt x="118" y="131"/>
                  <a:pt x="118" y="131"/>
                  <a:pt x="118" y="131"/>
                </a:cubicBezTo>
                <a:cubicBezTo>
                  <a:pt x="121" y="128"/>
                  <a:pt x="121" y="125"/>
                  <a:pt x="118" y="122"/>
                </a:cubicBezTo>
                <a:cubicBezTo>
                  <a:pt x="116" y="120"/>
                  <a:pt x="112" y="120"/>
                  <a:pt x="110" y="122"/>
                </a:cubicBezTo>
                <a:cubicBezTo>
                  <a:pt x="99" y="134"/>
                  <a:pt x="99" y="134"/>
                  <a:pt x="99" y="134"/>
                </a:cubicBezTo>
                <a:cubicBezTo>
                  <a:pt x="82" y="117"/>
                  <a:pt x="82" y="117"/>
                  <a:pt x="82" y="117"/>
                </a:cubicBezTo>
                <a:cubicBezTo>
                  <a:pt x="94" y="106"/>
                  <a:pt x="94" y="106"/>
                  <a:pt x="94" y="106"/>
                </a:cubicBezTo>
                <a:cubicBezTo>
                  <a:pt x="96" y="103"/>
                  <a:pt x="96" y="100"/>
                  <a:pt x="94" y="97"/>
                </a:cubicBezTo>
                <a:cubicBezTo>
                  <a:pt x="91" y="95"/>
                  <a:pt x="88" y="95"/>
                  <a:pt x="85" y="97"/>
                </a:cubicBezTo>
                <a:cubicBezTo>
                  <a:pt x="74" y="109"/>
                  <a:pt x="74" y="109"/>
                  <a:pt x="74" y="109"/>
                </a:cubicBezTo>
                <a:cubicBezTo>
                  <a:pt x="66" y="102"/>
                  <a:pt x="66" y="102"/>
                  <a:pt x="66" y="102"/>
                </a:cubicBezTo>
                <a:cubicBezTo>
                  <a:pt x="62" y="97"/>
                  <a:pt x="62" y="90"/>
                  <a:pt x="66" y="85"/>
                </a:cubicBezTo>
                <a:close/>
                <a:moveTo>
                  <a:pt x="168" y="224"/>
                </a:moveTo>
                <a:cubicBezTo>
                  <a:pt x="167" y="223"/>
                  <a:pt x="166" y="222"/>
                  <a:pt x="166" y="221"/>
                </a:cubicBezTo>
                <a:cubicBezTo>
                  <a:pt x="166" y="219"/>
                  <a:pt x="167" y="218"/>
                  <a:pt x="168" y="217"/>
                </a:cubicBezTo>
                <a:cubicBezTo>
                  <a:pt x="217" y="168"/>
                  <a:pt x="217" y="168"/>
                  <a:pt x="217" y="168"/>
                </a:cubicBezTo>
                <a:cubicBezTo>
                  <a:pt x="218" y="168"/>
                  <a:pt x="219" y="167"/>
                  <a:pt x="220" y="167"/>
                </a:cubicBezTo>
                <a:cubicBezTo>
                  <a:pt x="221" y="167"/>
                  <a:pt x="222" y="168"/>
                  <a:pt x="223" y="168"/>
                </a:cubicBezTo>
                <a:cubicBezTo>
                  <a:pt x="225" y="170"/>
                  <a:pt x="225" y="173"/>
                  <a:pt x="223" y="175"/>
                </a:cubicBezTo>
                <a:cubicBezTo>
                  <a:pt x="223" y="175"/>
                  <a:pt x="223" y="175"/>
                  <a:pt x="223" y="175"/>
                </a:cubicBezTo>
                <a:cubicBezTo>
                  <a:pt x="174" y="224"/>
                  <a:pt x="174" y="224"/>
                  <a:pt x="174" y="224"/>
                </a:cubicBezTo>
                <a:cubicBezTo>
                  <a:pt x="173" y="226"/>
                  <a:pt x="170" y="226"/>
                  <a:pt x="168" y="224"/>
                </a:cubicBezTo>
                <a:close/>
                <a:moveTo>
                  <a:pt x="218" y="198"/>
                </a:moveTo>
                <a:cubicBezTo>
                  <a:pt x="230" y="209"/>
                  <a:pt x="230" y="209"/>
                  <a:pt x="230" y="209"/>
                </a:cubicBezTo>
                <a:cubicBezTo>
                  <a:pt x="208" y="231"/>
                  <a:pt x="208" y="231"/>
                  <a:pt x="208" y="231"/>
                </a:cubicBezTo>
                <a:cubicBezTo>
                  <a:pt x="197" y="219"/>
                  <a:pt x="197" y="219"/>
                  <a:pt x="197" y="219"/>
                </a:cubicBezTo>
                <a:lnTo>
                  <a:pt x="218" y="198"/>
                </a:lnTo>
                <a:close/>
                <a:moveTo>
                  <a:pt x="253" y="216"/>
                </a:moveTo>
                <a:cubicBezTo>
                  <a:pt x="215" y="254"/>
                  <a:pt x="215" y="254"/>
                  <a:pt x="215" y="254"/>
                </a:cubicBezTo>
                <a:cubicBezTo>
                  <a:pt x="214" y="256"/>
                  <a:pt x="211" y="256"/>
                  <a:pt x="209" y="254"/>
                </a:cubicBezTo>
                <a:cubicBezTo>
                  <a:pt x="207" y="252"/>
                  <a:pt x="207" y="249"/>
                  <a:pt x="209" y="247"/>
                </a:cubicBezTo>
                <a:cubicBezTo>
                  <a:pt x="246" y="210"/>
                  <a:pt x="246" y="210"/>
                  <a:pt x="246" y="210"/>
                </a:cubicBezTo>
                <a:cubicBezTo>
                  <a:pt x="247" y="209"/>
                  <a:pt x="249" y="208"/>
                  <a:pt x="250" y="208"/>
                </a:cubicBezTo>
                <a:cubicBezTo>
                  <a:pt x="251" y="208"/>
                  <a:pt x="252" y="209"/>
                  <a:pt x="253" y="210"/>
                </a:cubicBezTo>
                <a:cubicBezTo>
                  <a:pt x="254" y="210"/>
                  <a:pt x="254" y="212"/>
                  <a:pt x="254" y="213"/>
                </a:cubicBezTo>
                <a:cubicBezTo>
                  <a:pt x="254" y="214"/>
                  <a:pt x="254" y="215"/>
                  <a:pt x="253" y="2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40" name="Group 21">
            <a:extLst>
              <a:ext uri="{FF2B5EF4-FFF2-40B4-BE49-F238E27FC236}">
                <a16:creationId xmlns:a16="http://schemas.microsoft.com/office/drawing/2014/main" id="{F9F3457D-275D-48DF-9CB9-145757FA20B8}"/>
              </a:ext>
            </a:extLst>
          </p:cNvPr>
          <p:cNvGrpSpPr>
            <a:grpSpLocks noChangeAspect="1"/>
          </p:cNvGrpSpPr>
          <p:nvPr/>
        </p:nvGrpSpPr>
        <p:grpSpPr bwMode="auto">
          <a:xfrm>
            <a:off x="8948734" y="3671887"/>
            <a:ext cx="800095" cy="881650"/>
            <a:chOff x="5544" y="2341"/>
            <a:chExt cx="569" cy="627"/>
          </a:xfrm>
        </p:grpSpPr>
        <p:sp>
          <p:nvSpPr>
            <p:cNvPr id="42" name="Freeform 22">
              <a:extLst>
                <a:ext uri="{FF2B5EF4-FFF2-40B4-BE49-F238E27FC236}">
                  <a16:creationId xmlns:a16="http://schemas.microsoft.com/office/drawing/2014/main" id="{E3325D3E-3D5A-4576-A61F-C95FCABB9AB5}"/>
                </a:ext>
              </a:extLst>
            </p:cNvPr>
            <p:cNvSpPr>
              <a:spLocks/>
            </p:cNvSpPr>
            <p:nvPr/>
          </p:nvSpPr>
          <p:spPr bwMode="auto">
            <a:xfrm>
              <a:off x="5816" y="2638"/>
              <a:ext cx="297" cy="244"/>
            </a:xfrm>
            <a:custGeom>
              <a:avLst/>
              <a:gdLst>
                <a:gd name="T0" fmla="*/ 123 w 124"/>
                <a:gd name="T1" fmla="*/ 94 h 102"/>
                <a:gd name="T2" fmla="*/ 10 w 124"/>
                <a:gd name="T3" fmla="*/ 0 h 102"/>
                <a:gd name="T4" fmla="*/ 3 w 124"/>
                <a:gd name="T5" fmla="*/ 5 h 102"/>
                <a:gd name="T6" fmla="*/ 8 w 124"/>
                <a:gd name="T7" fmla="*/ 12 h 102"/>
                <a:gd name="T8" fmla="*/ 20 w 124"/>
                <a:gd name="T9" fmla="*/ 15 h 102"/>
                <a:gd name="T10" fmla="*/ 16 w 124"/>
                <a:gd name="T11" fmla="*/ 16 h 102"/>
                <a:gd name="T12" fmla="*/ 3 w 124"/>
                <a:gd name="T13" fmla="*/ 27 h 102"/>
                <a:gd name="T14" fmla="*/ 2 w 124"/>
                <a:gd name="T15" fmla="*/ 36 h 102"/>
                <a:gd name="T16" fmla="*/ 6 w 124"/>
                <a:gd name="T17" fmla="*/ 38 h 102"/>
                <a:gd name="T18" fmla="*/ 10 w 124"/>
                <a:gd name="T19" fmla="*/ 36 h 102"/>
                <a:gd name="T20" fmla="*/ 23 w 124"/>
                <a:gd name="T21" fmla="*/ 25 h 102"/>
                <a:gd name="T22" fmla="*/ 24 w 124"/>
                <a:gd name="T23" fmla="*/ 16 h 102"/>
                <a:gd name="T24" fmla="*/ 22 w 124"/>
                <a:gd name="T25" fmla="*/ 15 h 102"/>
                <a:gd name="T26" fmla="*/ 46 w 124"/>
                <a:gd name="T27" fmla="*/ 23 h 102"/>
                <a:gd name="T28" fmla="*/ 42 w 124"/>
                <a:gd name="T29" fmla="*/ 24 h 102"/>
                <a:gd name="T30" fmla="*/ 10 w 124"/>
                <a:gd name="T31" fmla="*/ 51 h 102"/>
                <a:gd name="T32" fmla="*/ 9 w 124"/>
                <a:gd name="T33" fmla="*/ 60 h 102"/>
                <a:gd name="T34" fmla="*/ 14 w 124"/>
                <a:gd name="T35" fmla="*/ 62 h 102"/>
                <a:gd name="T36" fmla="*/ 18 w 124"/>
                <a:gd name="T37" fmla="*/ 60 h 102"/>
                <a:gd name="T38" fmla="*/ 49 w 124"/>
                <a:gd name="T39" fmla="*/ 33 h 102"/>
                <a:gd name="T40" fmla="*/ 50 w 124"/>
                <a:gd name="T41" fmla="*/ 25 h 102"/>
                <a:gd name="T42" fmla="*/ 50 w 124"/>
                <a:gd name="T43" fmla="*/ 25 h 102"/>
                <a:gd name="T44" fmla="*/ 112 w 124"/>
                <a:gd name="T45" fmla="*/ 99 h 102"/>
                <a:gd name="T46" fmla="*/ 117 w 124"/>
                <a:gd name="T47" fmla="*/ 102 h 102"/>
                <a:gd name="T48" fmla="*/ 119 w 124"/>
                <a:gd name="T49" fmla="*/ 102 h 102"/>
                <a:gd name="T50" fmla="*/ 123 w 124"/>
                <a:gd name="T51" fmla="*/ 94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4" h="102">
                  <a:moveTo>
                    <a:pt x="123" y="94"/>
                  </a:moveTo>
                  <a:cubicBezTo>
                    <a:pt x="94" y="22"/>
                    <a:pt x="49" y="8"/>
                    <a:pt x="10" y="0"/>
                  </a:cubicBezTo>
                  <a:cubicBezTo>
                    <a:pt x="7" y="0"/>
                    <a:pt x="4" y="2"/>
                    <a:pt x="3" y="5"/>
                  </a:cubicBezTo>
                  <a:cubicBezTo>
                    <a:pt x="3" y="8"/>
                    <a:pt x="5" y="11"/>
                    <a:pt x="8" y="12"/>
                  </a:cubicBezTo>
                  <a:cubicBezTo>
                    <a:pt x="12" y="13"/>
                    <a:pt x="16" y="14"/>
                    <a:pt x="20" y="15"/>
                  </a:cubicBezTo>
                  <a:cubicBezTo>
                    <a:pt x="18" y="14"/>
                    <a:pt x="17" y="15"/>
                    <a:pt x="16" y="16"/>
                  </a:cubicBezTo>
                  <a:cubicBezTo>
                    <a:pt x="3" y="27"/>
                    <a:pt x="3" y="27"/>
                    <a:pt x="3" y="27"/>
                  </a:cubicBezTo>
                  <a:cubicBezTo>
                    <a:pt x="0" y="30"/>
                    <a:pt x="0" y="33"/>
                    <a:pt x="2" y="36"/>
                  </a:cubicBezTo>
                  <a:cubicBezTo>
                    <a:pt x="3" y="37"/>
                    <a:pt x="5" y="38"/>
                    <a:pt x="6" y="38"/>
                  </a:cubicBezTo>
                  <a:cubicBezTo>
                    <a:pt x="8" y="38"/>
                    <a:pt x="9" y="37"/>
                    <a:pt x="10" y="36"/>
                  </a:cubicBezTo>
                  <a:cubicBezTo>
                    <a:pt x="23" y="25"/>
                    <a:pt x="23" y="25"/>
                    <a:pt x="23" y="25"/>
                  </a:cubicBezTo>
                  <a:cubicBezTo>
                    <a:pt x="26" y="23"/>
                    <a:pt x="26" y="19"/>
                    <a:pt x="24" y="16"/>
                  </a:cubicBezTo>
                  <a:cubicBezTo>
                    <a:pt x="23" y="16"/>
                    <a:pt x="23" y="15"/>
                    <a:pt x="22" y="15"/>
                  </a:cubicBezTo>
                  <a:cubicBezTo>
                    <a:pt x="30" y="17"/>
                    <a:pt x="38" y="20"/>
                    <a:pt x="46" y="23"/>
                  </a:cubicBezTo>
                  <a:cubicBezTo>
                    <a:pt x="44" y="23"/>
                    <a:pt x="43" y="23"/>
                    <a:pt x="42" y="24"/>
                  </a:cubicBezTo>
                  <a:cubicBezTo>
                    <a:pt x="10" y="51"/>
                    <a:pt x="10" y="51"/>
                    <a:pt x="10" y="51"/>
                  </a:cubicBezTo>
                  <a:cubicBezTo>
                    <a:pt x="8" y="53"/>
                    <a:pt x="7" y="57"/>
                    <a:pt x="9" y="60"/>
                  </a:cubicBezTo>
                  <a:cubicBezTo>
                    <a:pt x="11" y="61"/>
                    <a:pt x="12" y="62"/>
                    <a:pt x="14" y="62"/>
                  </a:cubicBezTo>
                  <a:cubicBezTo>
                    <a:pt x="15" y="62"/>
                    <a:pt x="17" y="61"/>
                    <a:pt x="18" y="60"/>
                  </a:cubicBezTo>
                  <a:cubicBezTo>
                    <a:pt x="49" y="33"/>
                    <a:pt x="49" y="33"/>
                    <a:pt x="49" y="33"/>
                  </a:cubicBezTo>
                  <a:cubicBezTo>
                    <a:pt x="52" y="31"/>
                    <a:pt x="52" y="27"/>
                    <a:pt x="50" y="25"/>
                  </a:cubicBezTo>
                  <a:cubicBezTo>
                    <a:pt x="50" y="25"/>
                    <a:pt x="50" y="25"/>
                    <a:pt x="50" y="25"/>
                  </a:cubicBezTo>
                  <a:cubicBezTo>
                    <a:pt x="73" y="36"/>
                    <a:pt x="95" y="57"/>
                    <a:pt x="112" y="99"/>
                  </a:cubicBezTo>
                  <a:cubicBezTo>
                    <a:pt x="113" y="101"/>
                    <a:pt x="115" y="102"/>
                    <a:pt x="117" y="102"/>
                  </a:cubicBezTo>
                  <a:cubicBezTo>
                    <a:pt x="118" y="102"/>
                    <a:pt x="119" y="102"/>
                    <a:pt x="119" y="102"/>
                  </a:cubicBezTo>
                  <a:cubicBezTo>
                    <a:pt x="122" y="101"/>
                    <a:pt x="124" y="97"/>
                    <a:pt x="123" y="9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3">
              <a:extLst>
                <a:ext uri="{FF2B5EF4-FFF2-40B4-BE49-F238E27FC236}">
                  <a16:creationId xmlns:a16="http://schemas.microsoft.com/office/drawing/2014/main" id="{BDB75D48-09ED-4937-B7FD-6BED5D35C2DE}"/>
                </a:ext>
              </a:extLst>
            </p:cNvPr>
            <p:cNvSpPr>
              <a:spLocks/>
            </p:cNvSpPr>
            <p:nvPr/>
          </p:nvSpPr>
          <p:spPr bwMode="auto">
            <a:xfrm>
              <a:off x="5544" y="2441"/>
              <a:ext cx="228" cy="211"/>
            </a:xfrm>
            <a:custGeom>
              <a:avLst/>
              <a:gdLst>
                <a:gd name="T0" fmla="*/ 90 w 95"/>
                <a:gd name="T1" fmla="*/ 76 h 88"/>
                <a:gd name="T2" fmla="*/ 12 w 95"/>
                <a:gd name="T3" fmla="*/ 4 h 88"/>
                <a:gd name="T4" fmla="*/ 5 w 95"/>
                <a:gd name="T5" fmla="*/ 1 h 88"/>
                <a:gd name="T6" fmla="*/ 1 w 95"/>
                <a:gd name="T7" fmla="*/ 8 h 88"/>
                <a:gd name="T8" fmla="*/ 88 w 95"/>
                <a:gd name="T9" fmla="*/ 88 h 88"/>
                <a:gd name="T10" fmla="*/ 89 w 95"/>
                <a:gd name="T11" fmla="*/ 88 h 88"/>
                <a:gd name="T12" fmla="*/ 95 w 95"/>
                <a:gd name="T13" fmla="*/ 83 h 88"/>
                <a:gd name="T14" fmla="*/ 90 w 95"/>
                <a:gd name="T15" fmla="*/ 76 h 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5" h="88">
                  <a:moveTo>
                    <a:pt x="90" y="76"/>
                  </a:moveTo>
                  <a:cubicBezTo>
                    <a:pt x="60" y="70"/>
                    <a:pt x="29" y="59"/>
                    <a:pt x="12" y="4"/>
                  </a:cubicBezTo>
                  <a:cubicBezTo>
                    <a:pt x="11" y="1"/>
                    <a:pt x="8" y="0"/>
                    <a:pt x="5" y="1"/>
                  </a:cubicBezTo>
                  <a:cubicBezTo>
                    <a:pt x="2" y="2"/>
                    <a:pt x="0" y="5"/>
                    <a:pt x="1" y="8"/>
                  </a:cubicBezTo>
                  <a:cubicBezTo>
                    <a:pt x="20" y="68"/>
                    <a:pt x="56" y="81"/>
                    <a:pt x="88" y="88"/>
                  </a:cubicBezTo>
                  <a:cubicBezTo>
                    <a:pt x="88" y="88"/>
                    <a:pt x="89" y="88"/>
                    <a:pt x="89" y="88"/>
                  </a:cubicBezTo>
                  <a:cubicBezTo>
                    <a:pt x="92" y="88"/>
                    <a:pt x="94" y="86"/>
                    <a:pt x="95" y="83"/>
                  </a:cubicBezTo>
                  <a:cubicBezTo>
                    <a:pt x="95" y="80"/>
                    <a:pt x="93" y="77"/>
                    <a:pt x="90" y="7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4">
              <a:extLst>
                <a:ext uri="{FF2B5EF4-FFF2-40B4-BE49-F238E27FC236}">
                  <a16:creationId xmlns:a16="http://schemas.microsoft.com/office/drawing/2014/main" id="{74AC25A2-B77B-406F-9894-3BEDF2E02FF2}"/>
                </a:ext>
              </a:extLst>
            </p:cNvPr>
            <p:cNvSpPr>
              <a:spLocks/>
            </p:cNvSpPr>
            <p:nvPr/>
          </p:nvSpPr>
          <p:spPr bwMode="auto">
            <a:xfrm>
              <a:off x="5645" y="2341"/>
              <a:ext cx="329" cy="627"/>
            </a:xfrm>
            <a:custGeom>
              <a:avLst/>
              <a:gdLst>
                <a:gd name="T0" fmla="*/ 134 w 137"/>
                <a:gd name="T1" fmla="*/ 251 h 262"/>
                <a:gd name="T2" fmla="*/ 70 w 137"/>
                <a:gd name="T3" fmla="*/ 120 h 262"/>
                <a:gd name="T4" fmla="*/ 9 w 137"/>
                <a:gd name="T5" fmla="*/ 1 h 262"/>
                <a:gd name="T6" fmla="*/ 1 w 137"/>
                <a:gd name="T7" fmla="*/ 4 h 262"/>
                <a:gd name="T8" fmla="*/ 4 w 137"/>
                <a:gd name="T9" fmla="*/ 12 h 262"/>
                <a:gd name="T10" fmla="*/ 58 w 137"/>
                <a:gd name="T11" fmla="*/ 120 h 262"/>
                <a:gd name="T12" fmla="*/ 127 w 137"/>
                <a:gd name="T13" fmla="*/ 261 h 262"/>
                <a:gd name="T14" fmla="*/ 131 w 137"/>
                <a:gd name="T15" fmla="*/ 262 h 262"/>
                <a:gd name="T16" fmla="*/ 136 w 137"/>
                <a:gd name="T17" fmla="*/ 259 h 262"/>
                <a:gd name="T18" fmla="*/ 134 w 137"/>
                <a:gd name="T19" fmla="*/ 251 h 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7" h="262">
                  <a:moveTo>
                    <a:pt x="134" y="251"/>
                  </a:moveTo>
                  <a:cubicBezTo>
                    <a:pt x="68" y="207"/>
                    <a:pt x="69" y="163"/>
                    <a:pt x="70" y="120"/>
                  </a:cubicBezTo>
                  <a:cubicBezTo>
                    <a:pt x="71" y="79"/>
                    <a:pt x="72" y="36"/>
                    <a:pt x="9" y="1"/>
                  </a:cubicBezTo>
                  <a:cubicBezTo>
                    <a:pt x="6" y="0"/>
                    <a:pt x="3" y="1"/>
                    <a:pt x="1" y="4"/>
                  </a:cubicBezTo>
                  <a:cubicBezTo>
                    <a:pt x="0" y="6"/>
                    <a:pt x="1" y="10"/>
                    <a:pt x="4" y="12"/>
                  </a:cubicBezTo>
                  <a:cubicBezTo>
                    <a:pt x="60" y="42"/>
                    <a:pt x="59" y="78"/>
                    <a:pt x="58" y="120"/>
                  </a:cubicBezTo>
                  <a:cubicBezTo>
                    <a:pt x="57" y="164"/>
                    <a:pt x="56" y="214"/>
                    <a:pt x="127" y="261"/>
                  </a:cubicBezTo>
                  <a:cubicBezTo>
                    <a:pt x="128" y="262"/>
                    <a:pt x="130" y="262"/>
                    <a:pt x="131" y="262"/>
                  </a:cubicBezTo>
                  <a:cubicBezTo>
                    <a:pt x="133" y="262"/>
                    <a:pt x="134" y="261"/>
                    <a:pt x="136" y="259"/>
                  </a:cubicBezTo>
                  <a:cubicBezTo>
                    <a:pt x="137" y="256"/>
                    <a:pt x="137" y="253"/>
                    <a:pt x="134" y="25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5">
              <a:extLst>
                <a:ext uri="{FF2B5EF4-FFF2-40B4-BE49-F238E27FC236}">
                  <a16:creationId xmlns:a16="http://schemas.microsoft.com/office/drawing/2014/main" id="{B324CF6E-B2F8-4897-83E9-0060EFFC2E68}"/>
                </a:ext>
              </a:extLst>
            </p:cNvPr>
            <p:cNvSpPr>
              <a:spLocks/>
            </p:cNvSpPr>
            <p:nvPr/>
          </p:nvSpPr>
          <p:spPr bwMode="auto">
            <a:xfrm>
              <a:off x="5597" y="2398"/>
              <a:ext cx="106" cy="94"/>
            </a:xfrm>
            <a:custGeom>
              <a:avLst/>
              <a:gdLst>
                <a:gd name="T0" fmla="*/ 6 w 44"/>
                <a:gd name="T1" fmla="*/ 39 h 39"/>
                <a:gd name="T2" fmla="*/ 10 w 44"/>
                <a:gd name="T3" fmla="*/ 37 h 39"/>
                <a:gd name="T4" fmla="*/ 42 w 44"/>
                <a:gd name="T5" fmla="*/ 11 h 39"/>
                <a:gd name="T6" fmla="*/ 42 w 44"/>
                <a:gd name="T7" fmla="*/ 2 h 39"/>
                <a:gd name="T8" fmla="*/ 34 w 44"/>
                <a:gd name="T9" fmla="*/ 2 h 39"/>
                <a:gd name="T10" fmla="*/ 2 w 44"/>
                <a:gd name="T11" fmla="*/ 29 h 39"/>
                <a:gd name="T12" fmla="*/ 2 w 44"/>
                <a:gd name="T13" fmla="*/ 37 h 39"/>
                <a:gd name="T14" fmla="*/ 6 w 44"/>
                <a:gd name="T15" fmla="*/ 39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39">
                  <a:moveTo>
                    <a:pt x="6" y="39"/>
                  </a:moveTo>
                  <a:cubicBezTo>
                    <a:pt x="8" y="39"/>
                    <a:pt x="9" y="38"/>
                    <a:pt x="10" y="37"/>
                  </a:cubicBezTo>
                  <a:cubicBezTo>
                    <a:pt x="42" y="11"/>
                    <a:pt x="42" y="11"/>
                    <a:pt x="42" y="11"/>
                  </a:cubicBezTo>
                  <a:cubicBezTo>
                    <a:pt x="44" y="8"/>
                    <a:pt x="44" y="5"/>
                    <a:pt x="42" y="2"/>
                  </a:cubicBezTo>
                  <a:cubicBezTo>
                    <a:pt x="40" y="0"/>
                    <a:pt x="36" y="0"/>
                    <a:pt x="34" y="2"/>
                  </a:cubicBezTo>
                  <a:cubicBezTo>
                    <a:pt x="2" y="29"/>
                    <a:pt x="2" y="29"/>
                    <a:pt x="2" y="29"/>
                  </a:cubicBezTo>
                  <a:cubicBezTo>
                    <a:pt x="0" y="31"/>
                    <a:pt x="0" y="34"/>
                    <a:pt x="2" y="37"/>
                  </a:cubicBezTo>
                  <a:cubicBezTo>
                    <a:pt x="3" y="38"/>
                    <a:pt x="5" y="39"/>
                    <a:pt x="6"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6">
              <a:extLst>
                <a:ext uri="{FF2B5EF4-FFF2-40B4-BE49-F238E27FC236}">
                  <a16:creationId xmlns:a16="http://schemas.microsoft.com/office/drawing/2014/main" id="{E0DA58B2-40D6-42B1-8AFA-602F4C051B1E}"/>
                </a:ext>
              </a:extLst>
            </p:cNvPr>
            <p:cNvSpPr>
              <a:spLocks/>
            </p:cNvSpPr>
            <p:nvPr/>
          </p:nvSpPr>
          <p:spPr bwMode="auto">
            <a:xfrm>
              <a:off x="5616" y="2434"/>
              <a:ext cx="130" cy="115"/>
            </a:xfrm>
            <a:custGeom>
              <a:avLst/>
              <a:gdLst>
                <a:gd name="T0" fmla="*/ 43 w 54"/>
                <a:gd name="T1" fmla="*/ 2 h 48"/>
                <a:gd name="T2" fmla="*/ 3 w 54"/>
                <a:gd name="T3" fmla="*/ 38 h 48"/>
                <a:gd name="T4" fmla="*/ 2 w 54"/>
                <a:gd name="T5" fmla="*/ 46 h 48"/>
                <a:gd name="T6" fmla="*/ 7 w 54"/>
                <a:gd name="T7" fmla="*/ 48 h 48"/>
                <a:gd name="T8" fmla="*/ 10 w 54"/>
                <a:gd name="T9" fmla="*/ 47 h 48"/>
                <a:gd name="T10" fmla="*/ 51 w 54"/>
                <a:gd name="T11" fmla="*/ 11 h 48"/>
                <a:gd name="T12" fmla="*/ 52 w 54"/>
                <a:gd name="T13" fmla="*/ 2 h 48"/>
                <a:gd name="T14" fmla="*/ 43 w 54"/>
                <a:gd name="T15" fmla="*/ 2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4" h="48">
                  <a:moveTo>
                    <a:pt x="43" y="2"/>
                  </a:moveTo>
                  <a:cubicBezTo>
                    <a:pt x="3" y="38"/>
                    <a:pt x="3" y="38"/>
                    <a:pt x="3" y="38"/>
                  </a:cubicBezTo>
                  <a:cubicBezTo>
                    <a:pt x="0" y="40"/>
                    <a:pt x="0" y="44"/>
                    <a:pt x="2" y="46"/>
                  </a:cubicBezTo>
                  <a:cubicBezTo>
                    <a:pt x="3" y="48"/>
                    <a:pt x="5" y="48"/>
                    <a:pt x="7" y="48"/>
                  </a:cubicBezTo>
                  <a:cubicBezTo>
                    <a:pt x="8" y="48"/>
                    <a:pt x="9" y="48"/>
                    <a:pt x="10" y="47"/>
                  </a:cubicBezTo>
                  <a:cubicBezTo>
                    <a:pt x="51" y="11"/>
                    <a:pt x="51" y="11"/>
                    <a:pt x="51" y="11"/>
                  </a:cubicBezTo>
                  <a:cubicBezTo>
                    <a:pt x="54" y="9"/>
                    <a:pt x="54" y="5"/>
                    <a:pt x="52" y="2"/>
                  </a:cubicBezTo>
                  <a:cubicBezTo>
                    <a:pt x="49" y="0"/>
                    <a:pt x="46" y="0"/>
                    <a:pt x="4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7">
              <a:extLst>
                <a:ext uri="{FF2B5EF4-FFF2-40B4-BE49-F238E27FC236}">
                  <a16:creationId xmlns:a16="http://schemas.microsoft.com/office/drawing/2014/main" id="{FA4ADE2F-E7D4-4260-AD35-2B57B26DE0B6}"/>
                </a:ext>
              </a:extLst>
            </p:cNvPr>
            <p:cNvSpPr>
              <a:spLocks/>
            </p:cNvSpPr>
            <p:nvPr/>
          </p:nvSpPr>
          <p:spPr bwMode="auto">
            <a:xfrm>
              <a:off x="5659" y="2494"/>
              <a:ext cx="106" cy="93"/>
            </a:xfrm>
            <a:custGeom>
              <a:avLst/>
              <a:gdLst>
                <a:gd name="T0" fmla="*/ 2 w 44"/>
                <a:gd name="T1" fmla="*/ 37 h 39"/>
                <a:gd name="T2" fmla="*/ 6 w 44"/>
                <a:gd name="T3" fmla="*/ 39 h 39"/>
                <a:gd name="T4" fmla="*/ 10 w 44"/>
                <a:gd name="T5" fmla="*/ 38 h 39"/>
                <a:gd name="T6" fmla="*/ 42 w 44"/>
                <a:gd name="T7" fmla="*/ 11 h 39"/>
                <a:gd name="T8" fmla="*/ 42 w 44"/>
                <a:gd name="T9" fmla="*/ 3 h 39"/>
                <a:gd name="T10" fmla="*/ 34 w 44"/>
                <a:gd name="T11" fmla="*/ 2 h 39"/>
                <a:gd name="T12" fmla="*/ 3 w 44"/>
                <a:gd name="T13" fmla="*/ 29 h 39"/>
                <a:gd name="T14" fmla="*/ 2 w 44"/>
                <a:gd name="T15" fmla="*/ 37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 h="39">
                  <a:moveTo>
                    <a:pt x="2" y="37"/>
                  </a:moveTo>
                  <a:cubicBezTo>
                    <a:pt x="3" y="38"/>
                    <a:pt x="5" y="39"/>
                    <a:pt x="6" y="39"/>
                  </a:cubicBezTo>
                  <a:cubicBezTo>
                    <a:pt x="8" y="39"/>
                    <a:pt x="9" y="39"/>
                    <a:pt x="10" y="38"/>
                  </a:cubicBezTo>
                  <a:cubicBezTo>
                    <a:pt x="42" y="11"/>
                    <a:pt x="42" y="11"/>
                    <a:pt x="42" y="11"/>
                  </a:cubicBezTo>
                  <a:cubicBezTo>
                    <a:pt x="44" y="9"/>
                    <a:pt x="44" y="5"/>
                    <a:pt x="42" y="3"/>
                  </a:cubicBezTo>
                  <a:cubicBezTo>
                    <a:pt x="40" y="0"/>
                    <a:pt x="37" y="0"/>
                    <a:pt x="34" y="2"/>
                  </a:cubicBezTo>
                  <a:cubicBezTo>
                    <a:pt x="3" y="29"/>
                    <a:pt x="3" y="29"/>
                    <a:pt x="3" y="29"/>
                  </a:cubicBezTo>
                  <a:cubicBezTo>
                    <a:pt x="0" y="31"/>
                    <a:pt x="0" y="35"/>
                    <a:pt x="2" y="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8">
              <a:extLst>
                <a:ext uri="{FF2B5EF4-FFF2-40B4-BE49-F238E27FC236}">
                  <a16:creationId xmlns:a16="http://schemas.microsoft.com/office/drawing/2014/main" id="{AF7AB820-E07E-41B9-8C66-BB6B196FB4F4}"/>
                </a:ext>
              </a:extLst>
            </p:cNvPr>
            <p:cNvSpPr>
              <a:spLocks/>
            </p:cNvSpPr>
            <p:nvPr/>
          </p:nvSpPr>
          <p:spPr bwMode="auto">
            <a:xfrm>
              <a:off x="5722" y="2554"/>
              <a:ext cx="62" cy="57"/>
            </a:xfrm>
            <a:custGeom>
              <a:avLst/>
              <a:gdLst>
                <a:gd name="T0" fmla="*/ 15 w 26"/>
                <a:gd name="T1" fmla="*/ 2 h 24"/>
                <a:gd name="T2" fmla="*/ 2 w 26"/>
                <a:gd name="T3" fmla="*/ 14 h 24"/>
                <a:gd name="T4" fmla="*/ 2 w 26"/>
                <a:gd name="T5" fmla="*/ 22 h 24"/>
                <a:gd name="T6" fmla="*/ 6 w 26"/>
                <a:gd name="T7" fmla="*/ 24 h 24"/>
                <a:gd name="T8" fmla="*/ 10 w 26"/>
                <a:gd name="T9" fmla="*/ 23 h 24"/>
                <a:gd name="T10" fmla="*/ 23 w 26"/>
                <a:gd name="T11" fmla="*/ 11 h 24"/>
                <a:gd name="T12" fmla="*/ 24 w 26"/>
                <a:gd name="T13" fmla="*/ 3 h 24"/>
                <a:gd name="T14" fmla="*/ 15 w 26"/>
                <a:gd name="T15" fmla="*/ 2 h 2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 h="24">
                  <a:moveTo>
                    <a:pt x="15" y="2"/>
                  </a:moveTo>
                  <a:cubicBezTo>
                    <a:pt x="2" y="14"/>
                    <a:pt x="2" y="14"/>
                    <a:pt x="2" y="14"/>
                  </a:cubicBezTo>
                  <a:cubicBezTo>
                    <a:pt x="0" y="16"/>
                    <a:pt x="0" y="20"/>
                    <a:pt x="2" y="22"/>
                  </a:cubicBezTo>
                  <a:cubicBezTo>
                    <a:pt x="3" y="23"/>
                    <a:pt x="5" y="24"/>
                    <a:pt x="6" y="24"/>
                  </a:cubicBezTo>
                  <a:cubicBezTo>
                    <a:pt x="8" y="24"/>
                    <a:pt x="9" y="23"/>
                    <a:pt x="10" y="23"/>
                  </a:cubicBezTo>
                  <a:cubicBezTo>
                    <a:pt x="23" y="11"/>
                    <a:pt x="23" y="11"/>
                    <a:pt x="23" y="11"/>
                  </a:cubicBezTo>
                  <a:cubicBezTo>
                    <a:pt x="26" y="9"/>
                    <a:pt x="26" y="5"/>
                    <a:pt x="24" y="3"/>
                  </a:cubicBezTo>
                  <a:cubicBezTo>
                    <a:pt x="22" y="0"/>
                    <a:pt x="18" y="0"/>
                    <a:pt x="15"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9">
              <a:extLst>
                <a:ext uri="{FF2B5EF4-FFF2-40B4-BE49-F238E27FC236}">
                  <a16:creationId xmlns:a16="http://schemas.microsoft.com/office/drawing/2014/main" id="{1F9D36CA-133A-4E2C-B96B-83DD62AD2631}"/>
                </a:ext>
              </a:extLst>
            </p:cNvPr>
            <p:cNvSpPr>
              <a:spLocks/>
            </p:cNvSpPr>
            <p:nvPr/>
          </p:nvSpPr>
          <p:spPr bwMode="auto">
            <a:xfrm>
              <a:off x="5854" y="2729"/>
              <a:ext cx="127" cy="115"/>
            </a:xfrm>
            <a:custGeom>
              <a:avLst/>
              <a:gdLst>
                <a:gd name="T0" fmla="*/ 43 w 53"/>
                <a:gd name="T1" fmla="*/ 2 h 48"/>
                <a:gd name="T2" fmla="*/ 2 w 53"/>
                <a:gd name="T3" fmla="*/ 38 h 48"/>
                <a:gd name="T4" fmla="*/ 2 w 53"/>
                <a:gd name="T5" fmla="*/ 46 h 48"/>
                <a:gd name="T6" fmla="*/ 6 w 53"/>
                <a:gd name="T7" fmla="*/ 48 h 48"/>
                <a:gd name="T8" fmla="*/ 10 w 53"/>
                <a:gd name="T9" fmla="*/ 47 h 48"/>
                <a:gd name="T10" fmla="*/ 51 w 53"/>
                <a:gd name="T11" fmla="*/ 10 h 48"/>
                <a:gd name="T12" fmla="*/ 51 w 53"/>
                <a:gd name="T13" fmla="*/ 2 h 48"/>
                <a:gd name="T14" fmla="*/ 43 w 53"/>
                <a:gd name="T15" fmla="*/ 2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48">
                  <a:moveTo>
                    <a:pt x="43" y="2"/>
                  </a:moveTo>
                  <a:cubicBezTo>
                    <a:pt x="2" y="38"/>
                    <a:pt x="2" y="38"/>
                    <a:pt x="2" y="38"/>
                  </a:cubicBezTo>
                  <a:cubicBezTo>
                    <a:pt x="0" y="40"/>
                    <a:pt x="0" y="44"/>
                    <a:pt x="2" y="46"/>
                  </a:cubicBezTo>
                  <a:cubicBezTo>
                    <a:pt x="3" y="47"/>
                    <a:pt x="5" y="48"/>
                    <a:pt x="6" y="48"/>
                  </a:cubicBezTo>
                  <a:cubicBezTo>
                    <a:pt x="8" y="48"/>
                    <a:pt x="9" y="48"/>
                    <a:pt x="10" y="47"/>
                  </a:cubicBezTo>
                  <a:cubicBezTo>
                    <a:pt x="51" y="10"/>
                    <a:pt x="51" y="10"/>
                    <a:pt x="51" y="10"/>
                  </a:cubicBezTo>
                  <a:cubicBezTo>
                    <a:pt x="53" y="8"/>
                    <a:pt x="53" y="5"/>
                    <a:pt x="51" y="2"/>
                  </a:cubicBezTo>
                  <a:cubicBezTo>
                    <a:pt x="49" y="0"/>
                    <a:pt x="45" y="0"/>
                    <a:pt x="43"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0">
              <a:extLst>
                <a:ext uri="{FF2B5EF4-FFF2-40B4-BE49-F238E27FC236}">
                  <a16:creationId xmlns:a16="http://schemas.microsoft.com/office/drawing/2014/main" id="{600CFE1E-5593-4EE3-ABDE-EF66985D9FEA}"/>
                </a:ext>
              </a:extLst>
            </p:cNvPr>
            <p:cNvSpPr>
              <a:spLocks/>
            </p:cNvSpPr>
            <p:nvPr/>
          </p:nvSpPr>
          <p:spPr bwMode="auto">
            <a:xfrm>
              <a:off x="5895" y="2767"/>
              <a:ext cx="127" cy="115"/>
            </a:xfrm>
            <a:custGeom>
              <a:avLst/>
              <a:gdLst>
                <a:gd name="T0" fmla="*/ 3 w 53"/>
                <a:gd name="T1" fmla="*/ 46 h 48"/>
                <a:gd name="T2" fmla="*/ 7 w 53"/>
                <a:gd name="T3" fmla="*/ 48 h 48"/>
                <a:gd name="T4" fmla="*/ 11 w 53"/>
                <a:gd name="T5" fmla="*/ 46 h 48"/>
                <a:gd name="T6" fmla="*/ 51 w 53"/>
                <a:gd name="T7" fmla="*/ 11 h 48"/>
                <a:gd name="T8" fmla="*/ 51 w 53"/>
                <a:gd name="T9" fmla="*/ 3 h 48"/>
                <a:gd name="T10" fmla="*/ 43 w 53"/>
                <a:gd name="T11" fmla="*/ 2 h 48"/>
                <a:gd name="T12" fmla="*/ 3 w 53"/>
                <a:gd name="T13" fmla="*/ 38 h 48"/>
                <a:gd name="T14" fmla="*/ 3 w 53"/>
                <a:gd name="T15" fmla="*/ 46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48">
                  <a:moveTo>
                    <a:pt x="3" y="46"/>
                  </a:moveTo>
                  <a:cubicBezTo>
                    <a:pt x="4" y="47"/>
                    <a:pt x="5" y="48"/>
                    <a:pt x="7" y="48"/>
                  </a:cubicBezTo>
                  <a:cubicBezTo>
                    <a:pt x="8" y="48"/>
                    <a:pt x="10" y="47"/>
                    <a:pt x="11" y="46"/>
                  </a:cubicBezTo>
                  <a:cubicBezTo>
                    <a:pt x="51" y="11"/>
                    <a:pt x="51" y="11"/>
                    <a:pt x="51" y="11"/>
                  </a:cubicBezTo>
                  <a:cubicBezTo>
                    <a:pt x="53" y="9"/>
                    <a:pt x="53" y="5"/>
                    <a:pt x="51" y="3"/>
                  </a:cubicBezTo>
                  <a:cubicBezTo>
                    <a:pt x="49" y="0"/>
                    <a:pt x="45" y="0"/>
                    <a:pt x="43" y="2"/>
                  </a:cubicBezTo>
                  <a:cubicBezTo>
                    <a:pt x="3" y="38"/>
                    <a:pt x="3" y="38"/>
                    <a:pt x="3" y="38"/>
                  </a:cubicBezTo>
                  <a:cubicBezTo>
                    <a:pt x="1" y="40"/>
                    <a:pt x="0" y="44"/>
                    <a:pt x="3"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31">
              <a:extLst>
                <a:ext uri="{FF2B5EF4-FFF2-40B4-BE49-F238E27FC236}">
                  <a16:creationId xmlns:a16="http://schemas.microsoft.com/office/drawing/2014/main" id="{C2D81C93-889C-4A53-9BB0-CE5536E827D6}"/>
                </a:ext>
              </a:extLst>
            </p:cNvPr>
            <p:cNvSpPr>
              <a:spLocks/>
            </p:cNvSpPr>
            <p:nvPr/>
          </p:nvSpPr>
          <p:spPr bwMode="auto">
            <a:xfrm>
              <a:off x="5936" y="2812"/>
              <a:ext cx="127" cy="111"/>
            </a:xfrm>
            <a:custGeom>
              <a:avLst/>
              <a:gdLst>
                <a:gd name="T0" fmla="*/ 42 w 53"/>
                <a:gd name="T1" fmla="*/ 2 h 46"/>
                <a:gd name="T2" fmla="*/ 3 w 53"/>
                <a:gd name="T3" fmla="*/ 36 h 46"/>
                <a:gd name="T4" fmla="*/ 2 w 53"/>
                <a:gd name="T5" fmla="*/ 44 h 46"/>
                <a:gd name="T6" fmla="*/ 7 w 53"/>
                <a:gd name="T7" fmla="*/ 46 h 46"/>
                <a:gd name="T8" fmla="*/ 11 w 53"/>
                <a:gd name="T9" fmla="*/ 45 h 46"/>
                <a:gd name="T10" fmla="*/ 50 w 53"/>
                <a:gd name="T11" fmla="*/ 11 h 46"/>
                <a:gd name="T12" fmla="*/ 51 w 53"/>
                <a:gd name="T13" fmla="*/ 3 h 46"/>
                <a:gd name="T14" fmla="*/ 42 w 53"/>
                <a:gd name="T15" fmla="*/ 2 h 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46">
                  <a:moveTo>
                    <a:pt x="42" y="2"/>
                  </a:moveTo>
                  <a:cubicBezTo>
                    <a:pt x="3" y="36"/>
                    <a:pt x="3" y="36"/>
                    <a:pt x="3" y="36"/>
                  </a:cubicBezTo>
                  <a:cubicBezTo>
                    <a:pt x="0" y="38"/>
                    <a:pt x="0" y="42"/>
                    <a:pt x="2" y="44"/>
                  </a:cubicBezTo>
                  <a:cubicBezTo>
                    <a:pt x="3" y="46"/>
                    <a:pt x="5" y="46"/>
                    <a:pt x="7" y="46"/>
                  </a:cubicBezTo>
                  <a:cubicBezTo>
                    <a:pt x="8" y="46"/>
                    <a:pt x="9" y="46"/>
                    <a:pt x="11" y="45"/>
                  </a:cubicBezTo>
                  <a:cubicBezTo>
                    <a:pt x="50" y="11"/>
                    <a:pt x="50" y="11"/>
                    <a:pt x="50" y="11"/>
                  </a:cubicBezTo>
                  <a:cubicBezTo>
                    <a:pt x="52" y="9"/>
                    <a:pt x="53" y="5"/>
                    <a:pt x="51" y="3"/>
                  </a:cubicBezTo>
                  <a:cubicBezTo>
                    <a:pt x="48" y="0"/>
                    <a:pt x="45" y="0"/>
                    <a:pt x="42"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2" name="Rectángulo 61">
            <a:extLst>
              <a:ext uri="{FF2B5EF4-FFF2-40B4-BE49-F238E27FC236}">
                <a16:creationId xmlns:a16="http://schemas.microsoft.com/office/drawing/2014/main" id="{E9A9BE08-C87D-42FE-9783-CF5F5D1127ED}"/>
              </a:ext>
            </a:extLst>
          </p:cNvPr>
          <p:cNvSpPr/>
          <p:nvPr/>
        </p:nvSpPr>
        <p:spPr>
          <a:xfrm>
            <a:off x="1642739" y="4722190"/>
            <a:ext cx="1995810" cy="1077218"/>
          </a:xfrm>
          <a:prstGeom prst="rect">
            <a:avLst/>
          </a:prstGeom>
        </p:spPr>
        <p:txBody>
          <a:bodyPr wrap="square">
            <a:spAutoFit/>
          </a:bodyPr>
          <a:lstStyle/>
          <a:p>
            <a:pPr algn="ctr"/>
            <a:r>
              <a:rPr lang="en-US" sz="1600" b="1" dirty="0">
                <a:solidFill>
                  <a:schemeClr val="bg1"/>
                </a:solidFill>
              </a:rPr>
              <a:t>Lorem ipsum </a:t>
            </a:r>
            <a:r>
              <a:rPr lang="en-US" sz="1600" dirty="0">
                <a:solidFill>
                  <a:schemeClr val="bg1"/>
                </a:solidFill>
              </a:rPr>
              <a:t>dolor sit amet, consectetur adipiscing elit. </a:t>
            </a:r>
            <a:endParaRPr lang="en-US" sz="1400" dirty="0">
              <a:solidFill>
                <a:schemeClr val="bg1"/>
              </a:solidFill>
            </a:endParaRPr>
          </a:p>
        </p:txBody>
      </p:sp>
      <p:sp>
        <p:nvSpPr>
          <p:cNvPr id="53" name="Rectángulo 61">
            <a:extLst>
              <a:ext uri="{FF2B5EF4-FFF2-40B4-BE49-F238E27FC236}">
                <a16:creationId xmlns:a16="http://schemas.microsoft.com/office/drawing/2014/main" id="{1C313AE6-23E7-4F06-98FD-1F4D42CA0F5E}"/>
              </a:ext>
            </a:extLst>
          </p:cNvPr>
          <p:cNvSpPr/>
          <p:nvPr/>
        </p:nvSpPr>
        <p:spPr>
          <a:xfrm>
            <a:off x="4007476" y="4722190"/>
            <a:ext cx="1995810" cy="1077218"/>
          </a:xfrm>
          <a:prstGeom prst="rect">
            <a:avLst/>
          </a:prstGeom>
        </p:spPr>
        <p:txBody>
          <a:bodyPr wrap="square">
            <a:spAutoFit/>
          </a:bodyPr>
          <a:lstStyle/>
          <a:p>
            <a:pPr algn="ctr"/>
            <a:r>
              <a:rPr lang="en-US" sz="1600" b="1" dirty="0">
                <a:solidFill>
                  <a:schemeClr val="bg1"/>
                </a:solidFill>
              </a:rPr>
              <a:t>Lorem ipsum </a:t>
            </a:r>
            <a:r>
              <a:rPr lang="en-US" sz="1600" dirty="0">
                <a:solidFill>
                  <a:schemeClr val="bg1"/>
                </a:solidFill>
              </a:rPr>
              <a:t>dolor sit amet, consectetur adipiscing elit. </a:t>
            </a:r>
            <a:endParaRPr lang="en-US" sz="1400" dirty="0">
              <a:solidFill>
                <a:schemeClr val="bg1"/>
              </a:solidFill>
            </a:endParaRPr>
          </a:p>
        </p:txBody>
      </p:sp>
      <p:sp>
        <p:nvSpPr>
          <p:cNvPr id="54" name="Rectángulo 61">
            <a:extLst>
              <a:ext uri="{FF2B5EF4-FFF2-40B4-BE49-F238E27FC236}">
                <a16:creationId xmlns:a16="http://schemas.microsoft.com/office/drawing/2014/main" id="{3DF345E5-27DE-4FB4-A9E0-4226AF63FD51}"/>
              </a:ext>
            </a:extLst>
          </p:cNvPr>
          <p:cNvSpPr/>
          <p:nvPr/>
        </p:nvSpPr>
        <p:spPr>
          <a:xfrm>
            <a:off x="6207753" y="4730750"/>
            <a:ext cx="1995810" cy="1077218"/>
          </a:xfrm>
          <a:prstGeom prst="rect">
            <a:avLst/>
          </a:prstGeom>
        </p:spPr>
        <p:txBody>
          <a:bodyPr wrap="square">
            <a:spAutoFit/>
          </a:bodyPr>
          <a:lstStyle/>
          <a:p>
            <a:pPr algn="ctr"/>
            <a:r>
              <a:rPr lang="en-US" sz="1600" b="1" dirty="0">
                <a:solidFill>
                  <a:schemeClr val="bg1"/>
                </a:solidFill>
              </a:rPr>
              <a:t>Lorem ipsum </a:t>
            </a:r>
            <a:r>
              <a:rPr lang="en-US" sz="1600" dirty="0">
                <a:solidFill>
                  <a:schemeClr val="bg1"/>
                </a:solidFill>
              </a:rPr>
              <a:t>dolor sit amet, consectetur adipiscing elit. </a:t>
            </a:r>
            <a:endParaRPr lang="en-US" sz="1400" dirty="0">
              <a:solidFill>
                <a:schemeClr val="bg1"/>
              </a:solidFill>
            </a:endParaRPr>
          </a:p>
        </p:txBody>
      </p:sp>
      <p:sp>
        <p:nvSpPr>
          <p:cNvPr id="55" name="Rectángulo 61">
            <a:extLst>
              <a:ext uri="{FF2B5EF4-FFF2-40B4-BE49-F238E27FC236}">
                <a16:creationId xmlns:a16="http://schemas.microsoft.com/office/drawing/2014/main" id="{D47EE18B-7EDD-4D61-806E-3FF6586A3B7C}"/>
              </a:ext>
            </a:extLst>
          </p:cNvPr>
          <p:cNvSpPr/>
          <p:nvPr/>
        </p:nvSpPr>
        <p:spPr>
          <a:xfrm>
            <a:off x="8375161" y="4750245"/>
            <a:ext cx="1995810" cy="1077218"/>
          </a:xfrm>
          <a:prstGeom prst="rect">
            <a:avLst/>
          </a:prstGeom>
        </p:spPr>
        <p:txBody>
          <a:bodyPr wrap="square">
            <a:spAutoFit/>
          </a:bodyPr>
          <a:lstStyle/>
          <a:p>
            <a:pPr algn="ctr"/>
            <a:r>
              <a:rPr lang="en-US" sz="1600" b="1" dirty="0">
                <a:solidFill>
                  <a:schemeClr val="bg1"/>
                </a:solidFill>
              </a:rPr>
              <a:t>Lorem ipsum </a:t>
            </a:r>
            <a:r>
              <a:rPr lang="en-US" sz="1600" dirty="0">
                <a:solidFill>
                  <a:schemeClr val="bg1"/>
                </a:solidFill>
              </a:rPr>
              <a:t>dolor sit amet, consectetur adipiscing elit. </a:t>
            </a:r>
            <a:endParaRPr lang="en-US" sz="1400" dirty="0">
              <a:solidFill>
                <a:schemeClr val="bg1"/>
              </a:solidFill>
            </a:endParaRPr>
          </a:p>
        </p:txBody>
      </p:sp>
    </p:spTree>
    <p:extLst>
      <p:ext uri="{BB962C8B-B14F-4D97-AF65-F5344CB8AC3E}">
        <p14:creationId xmlns:p14="http://schemas.microsoft.com/office/powerpoint/2010/main" val="1596883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560477D-DDF0-432B-89CA-2EA8EC910B5E}"/>
              </a:ext>
            </a:extLst>
          </p:cNvPr>
          <p:cNvGrpSpPr>
            <a:grpSpLocks noChangeAspect="1"/>
          </p:cNvGrpSpPr>
          <p:nvPr/>
        </p:nvGrpSpPr>
        <p:grpSpPr bwMode="auto">
          <a:xfrm>
            <a:off x="3950823" y="1509498"/>
            <a:ext cx="4248411" cy="4012922"/>
            <a:chOff x="1823" y="610"/>
            <a:chExt cx="3536" cy="3340"/>
          </a:xfrm>
        </p:grpSpPr>
        <p:sp>
          <p:nvSpPr>
            <p:cNvPr id="9" name="Freeform 5">
              <a:extLst>
                <a:ext uri="{FF2B5EF4-FFF2-40B4-BE49-F238E27FC236}">
                  <a16:creationId xmlns:a16="http://schemas.microsoft.com/office/drawing/2014/main" id="{A492B324-5FC6-4DEA-824E-B9C14BF8CFEA}"/>
                </a:ext>
              </a:extLst>
            </p:cNvPr>
            <p:cNvSpPr>
              <a:spLocks/>
            </p:cNvSpPr>
            <p:nvPr/>
          </p:nvSpPr>
          <p:spPr bwMode="auto">
            <a:xfrm>
              <a:off x="4000" y="690"/>
              <a:ext cx="187" cy="148"/>
            </a:xfrm>
            <a:custGeom>
              <a:avLst/>
              <a:gdLst>
                <a:gd name="T0" fmla="*/ 18 w 127"/>
                <a:gd name="T1" fmla="*/ 61 h 100"/>
                <a:gd name="T2" fmla="*/ 19 w 127"/>
                <a:gd name="T3" fmla="*/ 60 h 100"/>
                <a:gd name="T4" fmla="*/ 18 w 127"/>
                <a:gd name="T5" fmla="*/ 60 h 100"/>
                <a:gd name="T6" fmla="*/ 107 w 127"/>
                <a:gd name="T7" fmla="*/ 7 h 100"/>
                <a:gd name="T8" fmla="*/ 127 w 127"/>
                <a:gd name="T9" fmla="*/ 0 h 100"/>
                <a:gd name="T10" fmla="*/ 127 w 127"/>
                <a:gd name="T11" fmla="*/ 49 h 100"/>
                <a:gd name="T12" fmla="*/ 106 w 127"/>
                <a:gd name="T13" fmla="*/ 91 h 100"/>
                <a:gd name="T14" fmla="*/ 57 w 127"/>
                <a:gd name="T15" fmla="*/ 93 h 100"/>
                <a:gd name="T16" fmla="*/ 0 w 127"/>
                <a:gd name="T17" fmla="*/ 74 h 100"/>
                <a:gd name="T18" fmla="*/ 18 w 127"/>
                <a:gd name="T19" fmla="*/ 6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00">
                  <a:moveTo>
                    <a:pt x="18" y="61"/>
                  </a:moveTo>
                  <a:cubicBezTo>
                    <a:pt x="18" y="61"/>
                    <a:pt x="18" y="61"/>
                    <a:pt x="19" y="60"/>
                  </a:cubicBezTo>
                  <a:cubicBezTo>
                    <a:pt x="18" y="60"/>
                    <a:pt x="18" y="60"/>
                    <a:pt x="18" y="60"/>
                  </a:cubicBezTo>
                  <a:cubicBezTo>
                    <a:pt x="46" y="40"/>
                    <a:pt x="76" y="22"/>
                    <a:pt x="107" y="7"/>
                  </a:cubicBezTo>
                  <a:cubicBezTo>
                    <a:pt x="112" y="5"/>
                    <a:pt x="123" y="2"/>
                    <a:pt x="127" y="0"/>
                  </a:cubicBezTo>
                  <a:cubicBezTo>
                    <a:pt x="127" y="49"/>
                    <a:pt x="127" y="49"/>
                    <a:pt x="127" y="49"/>
                  </a:cubicBezTo>
                  <a:cubicBezTo>
                    <a:pt x="127" y="68"/>
                    <a:pt x="119" y="83"/>
                    <a:pt x="106" y="91"/>
                  </a:cubicBezTo>
                  <a:cubicBezTo>
                    <a:pt x="93" y="100"/>
                    <a:pt x="75" y="100"/>
                    <a:pt x="57" y="93"/>
                  </a:cubicBezTo>
                  <a:cubicBezTo>
                    <a:pt x="47" y="88"/>
                    <a:pt x="21" y="78"/>
                    <a:pt x="0" y="74"/>
                  </a:cubicBezTo>
                  <a:cubicBezTo>
                    <a:pt x="6" y="69"/>
                    <a:pt x="12" y="65"/>
                    <a:pt x="18" y="61"/>
                  </a:cubicBez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A35CAAAE-4B41-48F1-8DB2-29B0E7E20B8D}"/>
                </a:ext>
              </a:extLst>
            </p:cNvPr>
            <p:cNvSpPr>
              <a:spLocks/>
            </p:cNvSpPr>
            <p:nvPr/>
          </p:nvSpPr>
          <p:spPr bwMode="auto">
            <a:xfrm>
              <a:off x="2882" y="3340"/>
              <a:ext cx="124" cy="135"/>
            </a:xfrm>
            <a:custGeom>
              <a:avLst/>
              <a:gdLst>
                <a:gd name="T0" fmla="*/ 55 w 84"/>
                <a:gd name="T1" fmla="*/ 0 h 91"/>
                <a:gd name="T2" fmla="*/ 36 w 84"/>
                <a:gd name="T3" fmla="*/ 4 h 91"/>
                <a:gd name="T4" fmla="*/ 0 w 84"/>
                <a:gd name="T5" fmla="*/ 18 h 91"/>
                <a:gd name="T6" fmla="*/ 84 w 84"/>
                <a:gd name="T7" fmla="*/ 91 h 91"/>
                <a:gd name="T8" fmla="*/ 84 w 84"/>
                <a:gd name="T9" fmla="*/ 35 h 91"/>
                <a:gd name="T10" fmla="*/ 55 w 84"/>
                <a:gd name="T11" fmla="*/ 0 h 91"/>
              </a:gdLst>
              <a:ahLst/>
              <a:cxnLst>
                <a:cxn ang="0">
                  <a:pos x="T0" y="T1"/>
                </a:cxn>
                <a:cxn ang="0">
                  <a:pos x="T2" y="T3"/>
                </a:cxn>
                <a:cxn ang="0">
                  <a:pos x="T4" y="T5"/>
                </a:cxn>
                <a:cxn ang="0">
                  <a:pos x="T6" y="T7"/>
                </a:cxn>
                <a:cxn ang="0">
                  <a:pos x="T8" y="T9"/>
                </a:cxn>
                <a:cxn ang="0">
                  <a:pos x="T10" y="T11"/>
                </a:cxn>
              </a:cxnLst>
              <a:rect l="0" t="0" r="r" b="b"/>
              <a:pathLst>
                <a:path w="84" h="91">
                  <a:moveTo>
                    <a:pt x="55" y="0"/>
                  </a:moveTo>
                  <a:cubicBezTo>
                    <a:pt x="49" y="0"/>
                    <a:pt x="43" y="2"/>
                    <a:pt x="36" y="4"/>
                  </a:cubicBezTo>
                  <a:cubicBezTo>
                    <a:pt x="35" y="5"/>
                    <a:pt x="19" y="12"/>
                    <a:pt x="0" y="18"/>
                  </a:cubicBezTo>
                  <a:cubicBezTo>
                    <a:pt x="28" y="43"/>
                    <a:pt x="56" y="67"/>
                    <a:pt x="84" y="91"/>
                  </a:cubicBezTo>
                  <a:cubicBezTo>
                    <a:pt x="84" y="35"/>
                    <a:pt x="84" y="35"/>
                    <a:pt x="84" y="35"/>
                  </a:cubicBezTo>
                  <a:cubicBezTo>
                    <a:pt x="84" y="14"/>
                    <a:pt x="73" y="0"/>
                    <a:pt x="55" y="0"/>
                  </a:cubicBez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8333C0C-60DF-4232-8B3E-66ECBBEF5D4E}"/>
                </a:ext>
              </a:extLst>
            </p:cNvPr>
            <p:cNvSpPr>
              <a:spLocks/>
            </p:cNvSpPr>
            <p:nvPr/>
          </p:nvSpPr>
          <p:spPr bwMode="auto">
            <a:xfrm>
              <a:off x="2227" y="2330"/>
              <a:ext cx="211" cy="319"/>
            </a:xfrm>
            <a:custGeom>
              <a:avLst/>
              <a:gdLst>
                <a:gd name="T0" fmla="*/ 59 w 143"/>
                <a:gd name="T1" fmla="*/ 161 h 216"/>
                <a:gd name="T2" fmla="*/ 37 w 143"/>
                <a:gd name="T3" fmla="*/ 87 h 216"/>
                <a:gd name="T4" fmla="*/ 127 w 143"/>
                <a:gd name="T5" fmla="*/ 1 h 216"/>
                <a:gd name="T6" fmla="*/ 143 w 143"/>
                <a:gd name="T7" fmla="*/ 3 h 216"/>
                <a:gd name="T8" fmla="*/ 123 w 143"/>
                <a:gd name="T9" fmla="*/ 0 h 216"/>
                <a:gd name="T10" fmla="*/ 34 w 143"/>
                <a:gd name="T11" fmla="*/ 86 h 216"/>
                <a:gd name="T12" fmla="*/ 56 w 143"/>
                <a:gd name="T13" fmla="*/ 161 h 216"/>
                <a:gd name="T14" fmla="*/ 20 w 143"/>
                <a:gd name="T15" fmla="*/ 216 h 216"/>
                <a:gd name="T16" fmla="*/ 0 w 143"/>
                <a:gd name="T17" fmla="*/ 216 h 216"/>
                <a:gd name="T18" fmla="*/ 0 w 143"/>
                <a:gd name="T19" fmla="*/ 216 h 216"/>
                <a:gd name="T20" fmla="*/ 22 w 143"/>
                <a:gd name="T21" fmla="*/ 216 h 216"/>
                <a:gd name="T22" fmla="*/ 59 w 143"/>
                <a:gd name="T23" fmla="*/ 161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3" h="216">
                  <a:moveTo>
                    <a:pt x="59" y="161"/>
                  </a:moveTo>
                  <a:cubicBezTo>
                    <a:pt x="59" y="161"/>
                    <a:pt x="37" y="112"/>
                    <a:pt x="37" y="87"/>
                  </a:cubicBezTo>
                  <a:cubicBezTo>
                    <a:pt x="37" y="40"/>
                    <a:pt x="77" y="1"/>
                    <a:pt x="127" y="1"/>
                  </a:cubicBezTo>
                  <a:cubicBezTo>
                    <a:pt x="132" y="1"/>
                    <a:pt x="137" y="2"/>
                    <a:pt x="143" y="3"/>
                  </a:cubicBezTo>
                  <a:cubicBezTo>
                    <a:pt x="136" y="1"/>
                    <a:pt x="130" y="0"/>
                    <a:pt x="123" y="0"/>
                  </a:cubicBezTo>
                  <a:cubicBezTo>
                    <a:pt x="74" y="0"/>
                    <a:pt x="34" y="39"/>
                    <a:pt x="34" y="86"/>
                  </a:cubicBezTo>
                  <a:cubicBezTo>
                    <a:pt x="34" y="111"/>
                    <a:pt x="56" y="161"/>
                    <a:pt x="56" y="161"/>
                  </a:cubicBezTo>
                  <a:cubicBezTo>
                    <a:pt x="70" y="191"/>
                    <a:pt x="53" y="216"/>
                    <a:pt x="20" y="216"/>
                  </a:cubicBezTo>
                  <a:cubicBezTo>
                    <a:pt x="0" y="216"/>
                    <a:pt x="0" y="216"/>
                    <a:pt x="0" y="216"/>
                  </a:cubicBezTo>
                  <a:cubicBezTo>
                    <a:pt x="0" y="216"/>
                    <a:pt x="0" y="216"/>
                    <a:pt x="0" y="216"/>
                  </a:cubicBezTo>
                  <a:cubicBezTo>
                    <a:pt x="22" y="216"/>
                    <a:pt x="22" y="216"/>
                    <a:pt x="22" y="216"/>
                  </a:cubicBezTo>
                  <a:cubicBezTo>
                    <a:pt x="56" y="216"/>
                    <a:pt x="73" y="191"/>
                    <a:pt x="59" y="161"/>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8">
              <a:extLst>
                <a:ext uri="{FF2B5EF4-FFF2-40B4-BE49-F238E27FC236}">
                  <a16:creationId xmlns:a16="http://schemas.microsoft.com/office/drawing/2014/main" id="{BA94F61D-8105-4AB0-AB67-90D1B9F99E81}"/>
                </a:ext>
              </a:extLst>
            </p:cNvPr>
            <p:cNvSpPr>
              <a:spLocks/>
            </p:cNvSpPr>
            <p:nvPr/>
          </p:nvSpPr>
          <p:spPr bwMode="auto">
            <a:xfrm>
              <a:off x="2227" y="2330"/>
              <a:ext cx="211" cy="319"/>
            </a:xfrm>
            <a:custGeom>
              <a:avLst/>
              <a:gdLst>
                <a:gd name="T0" fmla="*/ 59 w 143"/>
                <a:gd name="T1" fmla="*/ 161 h 216"/>
                <a:gd name="T2" fmla="*/ 37 w 143"/>
                <a:gd name="T3" fmla="*/ 87 h 216"/>
                <a:gd name="T4" fmla="*/ 127 w 143"/>
                <a:gd name="T5" fmla="*/ 1 h 216"/>
                <a:gd name="T6" fmla="*/ 143 w 143"/>
                <a:gd name="T7" fmla="*/ 3 h 216"/>
                <a:gd name="T8" fmla="*/ 123 w 143"/>
                <a:gd name="T9" fmla="*/ 0 h 216"/>
                <a:gd name="T10" fmla="*/ 34 w 143"/>
                <a:gd name="T11" fmla="*/ 86 h 216"/>
                <a:gd name="T12" fmla="*/ 56 w 143"/>
                <a:gd name="T13" fmla="*/ 161 h 216"/>
                <a:gd name="T14" fmla="*/ 20 w 143"/>
                <a:gd name="T15" fmla="*/ 216 h 216"/>
                <a:gd name="T16" fmla="*/ 0 w 143"/>
                <a:gd name="T17" fmla="*/ 216 h 216"/>
                <a:gd name="T18" fmla="*/ 0 w 143"/>
                <a:gd name="T19" fmla="*/ 216 h 216"/>
                <a:gd name="T20" fmla="*/ 22 w 143"/>
                <a:gd name="T21" fmla="*/ 216 h 216"/>
                <a:gd name="T22" fmla="*/ 59 w 143"/>
                <a:gd name="T23" fmla="*/ 161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3" h="216">
                  <a:moveTo>
                    <a:pt x="59" y="161"/>
                  </a:moveTo>
                  <a:cubicBezTo>
                    <a:pt x="59" y="161"/>
                    <a:pt x="37" y="112"/>
                    <a:pt x="37" y="87"/>
                  </a:cubicBezTo>
                  <a:cubicBezTo>
                    <a:pt x="37" y="40"/>
                    <a:pt x="77" y="1"/>
                    <a:pt x="127" y="1"/>
                  </a:cubicBezTo>
                  <a:cubicBezTo>
                    <a:pt x="132" y="1"/>
                    <a:pt x="137" y="2"/>
                    <a:pt x="143" y="3"/>
                  </a:cubicBezTo>
                  <a:cubicBezTo>
                    <a:pt x="136" y="1"/>
                    <a:pt x="130" y="0"/>
                    <a:pt x="123" y="0"/>
                  </a:cubicBezTo>
                  <a:cubicBezTo>
                    <a:pt x="74" y="0"/>
                    <a:pt x="34" y="39"/>
                    <a:pt x="34" y="86"/>
                  </a:cubicBezTo>
                  <a:cubicBezTo>
                    <a:pt x="34" y="111"/>
                    <a:pt x="56" y="161"/>
                    <a:pt x="56" y="161"/>
                  </a:cubicBezTo>
                  <a:cubicBezTo>
                    <a:pt x="70" y="191"/>
                    <a:pt x="53" y="216"/>
                    <a:pt x="20" y="216"/>
                  </a:cubicBezTo>
                  <a:cubicBezTo>
                    <a:pt x="0" y="216"/>
                    <a:pt x="0" y="216"/>
                    <a:pt x="0" y="216"/>
                  </a:cubicBezTo>
                  <a:cubicBezTo>
                    <a:pt x="0" y="216"/>
                    <a:pt x="0" y="216"/>
                    <a:pt x="0" y="216"/>
                  </a:cubicBezTo>
                  <a:cubicBezTo>
                    <a:pt x="22" y="216"/>
                    <a:pt x="22" y="216"/>
                    <a:pt x="22" y="216"/>
                  </a:cubicBezTo>
                  <a:cubicBezTo>
                    <a:pt x="56" y="216"/>
                    <a:pt x="73" y="191"/>
                    <a:pt x="59" y="161"/>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9">
              <a:extLst>
                <a:ext uri="{FF2B5EF4-FFF2-40B4-BE49-F238E27FC236}">
                  <a16:creationId xmlns:a16="http://schemas.microsoft.com/office/drawing/2014/main" id="{1A97E44B-3D3F-4F88-BC6F-AE93EE8DF336}"/>
                </a:ext>
              </a:extLst>
            </p:cNvPr>
            <p:cNvSpPr>
              <a:spLocks/>
            </p:cNvSpPr>
            <p:nvPr/>
          </p:nvSpPr>
          <p:spPr bwMode="auto">
            <a:xfrm>
              <a:off x="2550" y="2648"/>
              <a:ext cx="380" cy="1"/>
            </a:xfrm>
            <a:custGeom>
              <a:avLst/>
              <a:gdLst>
                <a:gd name="T0" fmla="*/ 7 w 257"/>
                <a:gd name="T1" fmla="*/ 1 h 1"/>
                <a:gd name="T2" fmla="*/ 0 w 257"/>
                <a:gd name="T3" fmla="*/ 0 h 1"/>
                <a:gd name="T4" fmla="*/ 13 w 257"/>
                <a:gd name="T5" fmla="*/ 1 h 1"/>
                <a:gd name="T6" fmla="*/ 257 w 257"/>
                <a:gd name="T7" fmla="*/ 1 h 1"/>
                <a:gd name="T8" fmla="*/ 257 w 257"/>
                <a:gd name="T9" fmla="*/ 1 h 1"/>
                <a:gd name="T10" fmla="*/ 248 w 257"/>
                <a:gd name="T11" fmla="*/ 1 h 1"/>
                <a:gd name="T12" fmla="*/ 7 w 257"/>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257" h="1">
                  <a:moveTo>
                    <a:pt x="7" y="1"/>
                  </a:moveTo>
                  <a:cubicBezTo>
                    <a:pt x="5" y="1"/>
                    <a:pt x="3" y="0"/>
                    <a:pt x="0" y="0"/>
                  </a:cubicBezTo>
                  <a:cubicBezTo>
                    <a:pt x="4" y="1"/>
                    <a:pt x="8" y="1"/>
                    <a:pt x="13" y="1"/>
                  </a:cubicBezTo>
                  <a:cubicBezTo>
                    <a:pt x="257" y="1"/>
                    <a:pt x="257" y="1"/>
                    <a:pt x="257" y="1"/>
                  </a:cubicBezTo>
                  <a:cubicBezTo>
                    <a:pt x="257" y="1"/>
                    <a:pt x="257" y="1"/>
                    <a:pt x="257" y="1"/>
                  </a:cubicBezTo>
                  <a:cubicBezTo>
                    <a:pt x="254" y="1"/>
                    <a:pt x="251" y="1"/>
                    <a:pt x="248" y="1"/>
                  </a:cubicBezTo>
                  <a:lnTo>
                    <a:pt x="7" y="1"/>
                  </a:ln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058" name="Picture 10">
              <a:extLst>
                <a:ext uri="{FF2B5EF4-FFF2-40B4-BE49-F238E27FC236}">
                  <a16:creationId xmlns:a16="http://schemas.microsoft.com/office/drawing/2014/main" id="{4560D757-6E3E-450F-84B4-4C738B76D2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4" y="2642"/>
              <a:ext cx="390"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Freeform 11">
              <a:extLst>
                <a:ext uri="{FF2B5EF4-FFF2-40B4-BE49-F238E27FC236}">
                  <a16:creationId xmlns:a16="http://schemas.microsoft.com/office/drawing/2014/main" id="{D52F0166-9324-4E2B-A6E8-B1F8E96FC4DC}"/>
                </a:ext>
              </a:extLst>
            </p:cNvPr>
            <p:cNvSpPr>
              <a:spLocks noEditPoints="1"/>
            </p:cNvSpPr>
            <p:nvPr/>
          </p:nvSpPr>
          <p:spPr bwMode="auto">
            <a:xfrm>
              <a:off x="2227" y="2332"/>
              <a:ext cx="782" cy="856"/>
            </a:xfrm>
            <a:custGeom>
              <a:avLst/>
              <a:gdLst>
                <a:gd name="T0" fmla="*/ 529 w 530"/>
                <a:gd name="T1" fmla="*/ 215 h 580"/>
                <a:gd name="T2" fmla="*/ 232 w 530"/>
                <a:gd name="T3" fmla="*/ 215 h 580"/>
                <a:gd name="T4" fmla="*/ 219 w 530"/>
                <a:gd name="T5" fmla="*/ 213 h 580"/>
                <a:gd name="T6" fmla="*/ 189 w 530"/>
                <a:gd name="T7" fmla="*/ 159 h 580"/>
                <a:gd name="T8" fmla="*/ 212 w 530"/>
                <a:gd name="T9" fmla="*/ 85 h 580"/>
                <a:gd name="T10" fmla="*/ 143 w 530"/>
                <a:gd name="T11" fmla="*/ 2 h 580"/>
                <a:gd name="T12" fmla="*/ 127 w 530"/>
                <a:gd name="T13" fmla="*/ 0 h 580"/>
                <a:gd name="T14" fmla="*/ 37 w 530"/>
                <a:gd name="T15" fmla="*/ 86 h 580"/>
                <a:gd name="T16" fmla="*/ 59 w 530"/>
                <a:gd name="T17" fmla="*/ 160 h 580"/>
                <a:gd name="T18" fmla="*/ 22 w 530"/>
                <a:gd name="T19" fmla="*/ 215 h 580"/>
                <a:gd name="T20" fmla="*/ 0 w 530"/>
                <a:gd name="T21" fmla="*/ 215 h 580"/>
                <a:gd name="T22" fmla="*/ 6 w 530"/>
                <a:gd name="T23" fmla="*/ 220 h 580"/>
                <a:gd name="T24" fmla="*/ 160 w 530"/>
                <a:gd name="T25" fmla="*/ 419 h 580"/>
                <a:gd name="T26" fmla="*/ 315 w 530"/>
                <a:gd name="T27" fmla="*/ 580 h 580"/>
                <a:gd name="T28" fmla="*/ 329 w 530"/>
                <a:gd name="T29" fmla="*/ 559 h 580"/>
                <a:gd name="T30" fmla="*/ 404 w 530"/>
                <a:gd name="T31" fmla="*/ 521 h 580"/>
                <a:gd name="T32" fmla="*/ 329 w 530"/>
                <a:gd name="T33" fmla="*/ 559 h 580"/>
                <a:gd name="T34" fmla="*/ 402 w 530"/>
                <a:gd name="T35" fmla="*/ 526 h 580"/>
                <a:gd name="T36" fmla="*/ 481 w 530"/>
                <a:gd name="T37" fmla="*/ 548 h 580"/>
                <a:gd name="T38" fmla="*/ 499 w 530"/>
                <a:gd name="T39" fmla="*/ 552 h 580"/>
                <a:gd name="T40" fmla="*/ 520 w 530"/>
                <a:gd name="T41" fmla="*/ 543 h 580"/>
                <a:gd name="T42" fmla="*/ 520 w 530"/>
                <a:gd name="T43" fmla="*/ 543 h 580"/>
                <a:gd name="T44" fmla="*/ 528 w 530"/>
                <a:gd name="T45" fmla="*/ 518 h 580"/>
                <a:gd name="T46" fmla="*/ 528 w 530"/>
                <a:gd name="T47" fmla="*/ 231 h 580"/>
                <a:gd name="T48" fmla="*/ 530 w 530"/>
                <a:gd name="T49" fmla="*/ 215 h 580"/>
                <a:gd name="T50" fmla="*/ 529 w 530"/>
                <a:gd name="T51" fmla="*/ 215 h 580"/>
                <a:gd name="T52" fmla="*/ 482 w 530"/>
                <a:gd name="T53" fmla="*/ 542 h 580"/>
                <a:gd name="T54" fmla="*/ 503 w 530"/>
                <a:gd name="T55" fmla="*/ 547 h 580"/>
                <a:gd name="T56" fmla="*/ 482 w 530"/>
                <a:gd name="T57" fmla="*/ 542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0" h="580">
                  <a:moveTo>
                    <a:pt x="529" y="215"/>
                  </a:moveTo>
                  <a:cubicBezTo>
                    <a:pt x="232" y="215"/>
                    <a:pt x="232" y="215"/>
                    <a:pt x="232" y="215"/>
                  </a:cubicBezTo>
                  <a:cubicBezTo>
                    <a:pt x="227" y="215"/>
                    <a:pt x="223" y="214"/>
                    <a:pt x="219" y="213"/>
                  </a:cubicBezTo>
                  <a:cubicBezTo>
                    <a:pt x="190" y="210"/>
                    <a:pt x="177" y="187"/>
                    <a:pt x="189" y="159"/>
                  </a:cubicBezTo>
                  <a:cubicBezTo>
                    <a:pt x="189" y="159"/>
                    <a:pt x="212" y="110"/>
                    <a:pt x="212" y="85"/>
                  </a:cubicBezTo>
                  <a:cubicBezTo>
                    <a:pt x="212" y="45"/>
                    <a:pt x="182" y="10"/>
                    <a:pt x="143" y="2"/>
                  </a:cubicBezTo>
                  <a:cubicBezTo>
                    <a:pt x="137" y="1"/>
                    <a:pt x="132" y="0"/>
                    <a:pt x="127" y="0"/>
                  </a:cubicBezTo>
                  <a:cubicBezTo>
                    <a:pt x="77" y="0"/>
                    <a:pt x="37" y="39"/>
                    <a:pt x="37" y="86"/>
                  </a:cubicBezTo>
                  <a:cubicBezTo>
                    <a:pt x="37" y="111"/>
                    <a:pt x="59" y="160"/>
                    <a:pt x="59" y="160"/>
                  </a:cubicBezTo>
                  <a:cubicBezTo>
                    <a:pt x="73" y="190"/>
                    <a:pt x="56" y="215"/>
                    <a:pt x="22" y="215"/>
                  </a:cubicBezTo>
                  <a:cubicBezTo>
                    <a:pt x="0" y="215"/>
                    <a:pt x="0" y="215"/>
                    <a:pt x="0" y="215"/>
                  </a:cubicBezTo>
                  <a:cubicBezTo>
                    <a:pt x="2" y="215"/>
                    <a:pt x="4" y="220"/>
                    <a:pt x="6" y="220"/>
                  </a:cubicBezTo>
                  <a:cubicBezTo>
                    <a:pt x="53" y="292"/>
                    <a:pt x="104" y="357"/>
                    <a:pt x="160" y="419"/>
                  </a:cubicBezTo>
                  <a:cubicBezTo>
                    <a:pt x="206" y="472"/>
                    <a:pt x="259" y="526"/>
                    <a:pt x="315" y="580"/>
                  </a:cubicBezTo>
                  <a:cubicBezTo>
                    <a:pt x="319" y="573"/>
                    <a:pt x="324" y="565"/>
                    <a:pt x="329" y="559"/>
                  </a:cubicBezTo>
                  <a:cubicBezTo>
                    <a:pt x="345" y="536"/>
                    <a:pt x="373" y="521"/>
                    <a:pt x="404" y="521"/>
                  </a:cubicBezTo>
                  <a:cubicBezTo>
                    <a:pt x="373" y="521"/>
                    <a:pt x="345" y="536"/>
                    <a:pt x="329" y="559"/>
                  </a:cubicBezTo>
                  <a:cubicBezTo>
                    <a:pt x="347" y="539"/>
                    <a:pt x="373" y="526"/>
                    <a:pt x="402" y="526"/>
                  </a:cubicBezTo>
                  <a:cubicBezTo>
                    <a:pt x="428" y="526"/>
                    <a:pt x="478" y="547"/>
                    <a:pt x="481" y="548"/>
                  </a:cubicBezTo>
                  <a:cubicBezTo>
                    <a:pt x="487" y="551"/>
                    <a:pt x="493" y="552"/>
                    <a:pt x="499" y="552"/>
                  </a:cubicBezTo>
                  <a:cubicBezTo>
                    <a:pt x="508" y="552"/>
                    <a:pt x="515" y="549"/>
                    <a:pt x="520" y="543"/>
                  </a:cubicBezTo>
                  <a:cubicBezTo>
                    <a:pt x="520" y="543"/>
                    <a:pt x="520" y="543"/>
                    <a:pt x="520" y="543"/>
                  </a:cubicBezTo>
                  <a:cubicBezTo>
                    <a:pt x="525" y="537"/>
                    <a:pt x="528" y="528"/>
                    <a:pt x="528" y="518"/>
                  </a:cubicBezTo>
                  <a:cubicBezTo>
                    <a:pt x="528" y="231"/>
                    <a:pt x="528" y="231"/>
                    <a:pt x="528" y="231"/>
                  </a:cubicBezTo>
                  <a:cubicBezTo>
                    <a:pt x="530" y="215"/>
                    <a:pt x="530" y="215"/>
                    <a:pt x="530" y="215"/>
                  </a:cubicBezTo>
                  <a:lnTo>
                    <a:pt x="529" y="215"/>
                  </a:lnTo>
                  <a:close/>
                  <a:moveTo>
                    <a:pt x="482" y="542"/>
                  </a:moveTo>
                  <a:cubicBezTo>
                    <a:pt x="489" y="546"/>
                    <a:pt x="496" y="547"/>
                    <a:pt x="503" y="547"/>
                  </a:cubicBezTo>
                  <a:cubicBezTo>
                    <a:pt x="496" y="547"/>
                    <a:pt x="489" y="546"/>
                    <a:pt x="482" y="542"/>
                  </a:cubicBez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2">
              <a:extLst>
                <a:ext uri="{FF2B5EF4-FFF2-40B4-BE49-F238E27FC236}">
                  <a16:creationId xmlns:a16="http://schemas.microsoft.com/office/drawing/2014/main" id="{458FE090-1537-407C-96E0-2DD3681A2302}"/>
                </a:ext>
              </a:extLst>
            </p:cNvPr>
            <p:cNvSpPr>
              <a:spLocks noEditPoints="1"/>
            </p:cNvSpPr>
            <p:nvPr/>
          </p:nvSpPr>
          <p:spPr bwMode="auto">
            <a:xfrm>
              <a:off x="1828" y="610"/>
              <a:ext cx="1493" cy="882"/>
            </a:xfrm>
            <a:custGeom>
              <a:avLst/>
              <a:gdLst>
                <a:gd name="T0" fmla="*/ 860 w 1011"/>
                <a:gd name="T1" fmla="*/ 147 h 597"/>
                <a:gd name="T2" fmla="*/ 790 w 1011"/>
                <a:gd name="T3" fmla="*/ 103 h 597"/>
                <a:gd name="T4" fmla="*/ 651 w 1011"/>
                <a:gd name="T5" fmla="*/ 20 h 597"/>
                <a:gd name="T6" fmla="*/ 1 w 1011"/>
                <a:gd name="T7" fmla="*/ 587 h 597"/>
                <a:gd name="T8" fmla="*/ 49 w 1011"/>
                <a:gd name="T9" fmla="*/ 597 h 597"/>
                <a:gd name="T10" fmla="*/ 326 w 1011"/>
                <a:gd name="T11" fmla="*/ 542 h 597"/>
                <a:gd name="T12" fmla="*/ 393 w 1011"/>
                <a:gd name="T13" fmla="*/ 382 h 597"/>
                <a:gd name="T14" fmla="*/ 459 w 1011"/>
                <a:gd name="T15" fmla="*/ 542 h 597"/>
                <a:gd name="T16" fmla="*/ 737 w 1011"/>
                <a:gd name="T17" fmla="*/ 597 h 597"/>
                <a:gd name="T18" fmla="*/ 790 w 1011"/>
                <a:gd name="T19" fmla="*/ 586 h 597"/>
                <a:gd name="T20" fmla="*/ 790 w 1011"/>
                <a:gd name="T21" fmla="*/ 546 h 597"/>
                <a:gd name="T22" fmla="*/ 790 w 1011"/>
                <a:gd name="T23" fmla="*/ 303 h 597"/>
                <a:gd name="T24" fmla="*/ 860 w 1011"/>
                <a:gd name="T25" fmla="*/ 259 h 597"/>
                <a:gd name="T26" fmla="*/ 1011 w 1011"/>
                <a:gd name="T27" fmla="*/ 212 h 597"/>
                <a:gd name="T28" fmla="*/ 486 w 1011"/>
                <a:gd name="T29" fmla="*/ 585 h 597"/>
                <a:gd name="T30" fmla="*/ 487 w 1011"/>
                <a:gd name="T31" fmla="*/ 586 h 597"/>
                <a:gd name="T32" fmla="*/ 486 w 1011"/>
                <a:gd name="T33" fmla="*/ 585 h 597"/>
                <a:gd name="T34" fmla="*/ 482 w 1011"/>
                <a:gd name="T35" fmla="*/ 584 h 597"/>
                <a:gd name="T36" fmla="*/ 483 w 1011"/>
                <a:gd name="T37" fmla="*/ 585 h 597"/>
                <a:gd name="T38" fmla="*/ 478 w 1011"/>
                <a:gd name="T39" fmla="*/ 583 h 597"/>
                <a:gd name="T40" fmla="*/ 480 w 1011"/>
                <a:gd name="T41" fmla="*/ 584 h 597"/>
                <a:gd name="T42" fmla="*/ 478 w 1011"/>
                <a:gd name="T43" fmla="*/ 583 h 597"/>
                <a:gd name="T44" fmla="*/ 475 w 1011"/>
                <a:gd name="T45" fmla="*/ 581 h 597"/>
                <a:gd name="T46" fmla="*/ 476 w 1011"/>
                <a:gd name="T47" fmla="*/ 582 h 597"/>
                <a:gd name="T48" fmla="*/ 472 w 1011"/>
                <a:gd name="T49" fmla="*/ 579 h 597"/>
                <a:gd name="T50" fmla="*/ 473 w 1011"/>
                <a:gd name="T51" fmla="*/ 580 h 597"/>
                <a:gd name="T52" fmla="*/ 472 w 1011"/>
                <a:gd name="T53" fmla="*/ 579 h 597"/>
                <a:gd name="T54" fmla="*/ 471 w 1011"/>
                <a:gd name="T55" fmla="*/ 578 h 597"/>
                <a:gd name="T56" fmla="*/ 470 w 1011"/>
                <a:gd name="T57" fmla="*/ 577 h 597"/>
                <a:gd name="T58" fmla="*/ 491 w 1011"/>
                <a:gd name="T59" fmla="*/ 586 h 597"/>
                <a:gd name="T60" fmla="*/ 491 w 1011"/>
                <a:gd name="T61" fmla="*/ 586 h 597"/>
                <a:gd name="T62" fmla="*/ 494 w 1011"/>
                <a:gd name="T63" fmla="*/ 467 h 597"/>
                <a:gd name="T64" fmla="*/ 465 w 1011"/>
                <a:gd name="T65" fmla="*/ 561 h 597"/>
                <a:gd name="T66" fmla="*/ 494 w 1011"/>
                <a:gd name="T67" fmla="*/ 467 h 597"/>
                <a:gd name="T68" fmla="*/ 322 w 1011"/>
                <a:gd name="T69" fmla="*/ 566 h 597"/>
                <a:gd name="T70" fmla="*/ 322 w 1011"/>
                <a:gd name="T71" fmla="*/ 564 h 597"/>
                <a:gd name="T72" fmla="*/ 322 w 1011"/>
                <a:gd name="T73" fmla="*/ 566 h 597"/>
                <a:gd name="T74" fmla="*/ 321 w 1011"/>
                <a:gd name="T75" fmla="*/ 569 h 597"/>
                <a:gd name="T76" fmla="*/ 321 w 1011"/>
                <a:gd name="T77" fmla="*/ 568 h 597"/>
                <a:gd name="T78" fmla="*/ 320 w 1011"/>
                <a:gd name="T79" fmla="*/ 572 h 597"/>
                <a:gd name="T80" fmla="*/ 320 w 1011"/>
                <a:gd name="T81" fmla="*/ 570 h 597"/>
                <a:gd name="T82" fmla="*/ 320 w 1011"/>
                <a:gd name="T83" fmla="*/ 572 h 597"/>
                <a:gd name="T84" fmla="*/ 322 w 1011"/>
                <a:gd name="T85" fmla="*/ 561 h 597"/>
                <a:gd name="T86" fmla="*/ 322 w 1011"/>
                <a:gd name="T87" fmla="*/ 561 h 597"/>
                <a:gd name="T88" fmla="*/ 466 w 1011"/>
                <a:gd name="T89" fmla="*/ 572 h 597"/>
                <a:gd name="T90" fmla="*/ 468 w 1011"/>
                <a:gd name="T91" fmla="*/ 575 h 597"/>
                <a:gd name="T92" fmla="*/ 466 w 1011"/>
                <a:gd name="T93" fmla="*/ 572 h 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11" h="597">
                  <a:moveTo>
                    <a:pt x="917" y="128"/>
                  </a:moveTo>
                  <a:cubicBezTo>
                    <a:pt x="896" y="132"/>
                    <a:pt x="870" y="142"/>
                    <a:pt x="860" y="147"/>
                  </a:cubicBezTo>
                  <a:cubicBezTo>
                    <a:pt x="842" y="154"/>
                    <a:pt x="824" y="154"/>
                    <a:pt x="811" y="145"/>
                  </a:cubicBezTo>
                  <a:cubicBezTo>
                    <a:pt x="798" y="137"/>
                    <a:pt x="790" y="122"/>
                    <a:pt x="790" y="103"/>
                  </a:cubicBezTo>
                  <a:cubicBezTo>
                    <a:pt x="790" y="54"/>
                    <a:pt x="790" y="54"/>
                    <a:pt x="790" y="54"/>
                  </a:cubicBezTo>
                  <a:cubicBezTo>
                    <a:pt x="746" y="36"/>
                    <a:pt x="700" y="23"/>
                    <a:pt x="651" y="20"/>
                  </a:cubicBezTo>
                  <a:cubicBezTo>
                    <a:pt x="322" y="0"/>
                    <a:pt x="42" y="244"/>
                    <a:pt x="5" y="524"/>
                  </a:cubicBezTo>
                  <a:cubicBezTo>
                    <a:pt x="3" y="545"/>
                    <a:pt x="1" y="566"/>
                    <a:pt x="1" y="587"/>
                  </a:cubicBezTo>
                  <a:cubicBezTo>
                    <a:pt x="0" y="592"/>
                    <a:pt x="0" y="589"/>
                    <a:pt x="0" y="597"/>
                  </a:cubicBezTo>
                  <a:cubicBezTo>
                    <a:pt x="49" y="597"/>
                    <a:pt x="49" y="597"/>
                    <a:pt x="49" y="597"/>
                  </a:cubicBezTo>
                  <a:cubicBezTo>
                    <a:pt x="290" y="597"/>
                    <a:pt x="290" y="597"/>
                    <a:pt x="290" y="597"/>
                  </a:cubicBezTo>
                  <a:cubicBezTo>
                    <a:pt x="323" y="597"/>
                    <a:pt x="340" y="572"/>
                    <a:pt x="326" y="542"/>
                  </a:cubicBezTo>
                  <a:cubicBezTo>
                    <a:pt x="326" y="542"/>
                    <a:pt x="304" y="492"/>
                    <a:pt x="304" y="468"/>
                  </a:cubicBezTo>
                  <a:cubicBezTo>
                    <a:pt x="304" y="420"/>
                    <a:pt x="344" y="382"/>
                    <a:pt x="393" y="382"/>
                  </a:cubicBezTo>
                  <a:cubicBezTo>
                    <a:pt x="442" y="382"/>
                    <a:pt x="482" y="420"/>
                    <a:pt x="482" y="468"/>
                  </a:cubicBezTo>
                  <a:cubicBezTo>
                    <a:pt x="482" y="492"/>
                    <a:pt x="459" y="542"/>
                    <a:pt x="459" y="542"/>
                  </a:cubicBezTo>
                  <a:cubicBezTo>
                    <a:pt x="446" y="572"/>
                    <a:pt x="462" y="597"/>
                    <a:pt x="496" y="597"/>
                  </a:cubicBezTo>
                  <a:cubicBezTo>
                    <a:pt x="737" y="597"/>
                    <a:pt x="737" y="597"/>
                    <a:pt x="737" y="597"/>
                  </a:cubicBezTo>
                  <a:cubicBezTo>
                    <a:pt x="790" y="597"/>
                    <a:pt x="790" y="597"/>
                    <a:pt x="790" y="597"/>
                  </a:cubicBezTo>
                  <a:cubicBezTo>
                    <a:pt x="790" y="586"/>
                    <a:pt x="790" y="586"/>
                    <a:pt x="790" y="586"/>
                  </a:cubicBezTo>
                  <a:cubicBezTo>
                    <a:pt x="790" y="547"/>
                    <a:pt x="790" y="547"/>
                    <a:pt x="790" y="547"/>
                  </a:cubicBezTo>
                  <a:cubicBezTo>
                    <a:pt x="790" y="546"/>
                    <a:pt x="790" y="546"/>
                    <a:pt x="790" y="546"/>
                  </a:cubicBezTo>
                  <a:cubicBezTo>
                    <a:pt x="790" y="543"/>
                    <a:pt x="790" y="539"/>
                    <a:pt x="790" y="536"/>
                  </a:cubicBezTo>
                  <a:cubicBezTo>
                    <a:pt x="790" y="303"/>
                    <a:pt x="790" y="303"/>
                    <a:pt x="790" y="303"/>
                  </a:cubicBezTo>
                  <a:cubicBezTo>
                    <a:pt x="790" y="284"/>
                    <a:pt x="798" y="269"/>
                    <a:pt x="811" y="260"/>
                  </a:cubicBezTo>
                  <a:cubicBezTo>
                    <a:pt x="824" y="252"/>
                    <a:pt x="842" y="252"/>
                    <a:pt x="860" y="259"/>
                  </a:cubicBezTo>
                  <a:cubicBezTo>
                    <a:pt x="873" y="265"/>
                    <a:pt x="913" y="280"/>
                    <a:pt x="932" y="280"/>
                  </a:cubicBezTo>
                  <a:cubicBezTo>
                    <a:pt x="973" y="280"/>
                    <a:pt x="1007" y="250"/>
                    <a:pt x="1011" y="212"/>
                  </a:cubicBezTo>
                  <a:cubicBezTo>
                    <a:pt x="983" y="183"/>
                    <a:pt x="951" y="154"/>
                    <a:pt x="917" y="128"/>
                  </a:cubicBezTo>
                  <a:close/>
                  <a:moveTo>
                    <a:pt x="486" y="585"/>
                  </a:moveTo>
                  <a:cubicBezTo>
                    <a:pt x="486" y="585"/>
                    <a:pt x="486" y="585"/>
                    <a:pt x="486" y="585"/>
                  </a:cubicBezTo>
                  <a:cubicBezTo>
                    <a:pt x="486" y="585"/>
                    <a:pt x="487" y="586"/>
                    <a:pt x="487" y="586"/>
                  </a:cubicBezTo>
                  <a:cubicBezTo>
                    <a:pt x="487" y="586"/>
                    <a:pt x="487" y="586"/>
                    <a:pt x="487" y="586"/>
                  </a:cubicBezTo>
                  <a:cubicBezTo>
                    <a:pt x="487" y="586"/>
                    <a:pt x="486" y="585"/>
                    <a:pt x="486" y="585"/>
                  </a:cubicBezTo>
                  <a:close/>
                  <a:moveTo>
                    <a:pt x="482" y="584"/>
                  </a:moveTo>
                  <a:cubicBezTo>
                    <a:pt x="482" y="584"/>
                    <a:pt x="482" y="584"/>
                    <a:pt x="482" y="584"/>
                  </a:cubicBezTo>
                  <a:cubicBezTo>
                    <a:pt x="482" y="585"/>
                    <a:pt x="483" y="585"/>
                    <a:pt x="483" y="585"/>
                  </a:cubicBezTo>
                  <a:cubicBezTo>
                    <a:pt x="483" y="585"/>
                    <a:pt x="483" y="585"/>
                    <a:pt x="483" y="585"/>
                  </a:cubicBezTo>
                  <a:cubicBezTo>
                    <a:pt x="483" y="585"/>
                    <a:pt x="482" y="585"/>
                    <a:pt x="482" y="584"/>
                  </a:cubicBezTo>
                  <a:close/>
                  <a:moveTo>
                    <a:pt x="478" y="583"/>
                  </a:moveTo>
                  <a:cubicBezTo>
                    <a:pt x="478" y="583"/>
                    <a:pt x="478" y="583"/>
                    <a:pt x="478" y="583"/>
                  </a:cubicBezTo>
                  <a:cubicBezTo>
                    <a:pt x="479" y="583"/>
                    <a:pt x="479" y="583"/>
                    <a:pt x="480" y="584"/>
                  </a:cubicBezTo>
                  <a:cubicBezTo>
                    <a:pt x="480" y="584"/>
                    <a:pt x="480" y="584"/>
                    <a:pt x="480" y="584"/>
                  </a:cubicBezTo>
                  <a:cubicBezTo>
                    <a:pt x="479" y="583"/>
                    <a:pt x="479" y="583"/>
                    <a:pt x="478" y="583"/>
                  </a:cubicBezTo>
                  <a:close/>
                  <a:moveTo>
                    <a:pt x="475" y="581"/>
                  </a:moveTo>
                  <a:cubicBezTo>
                    <a:pt x="475" y="581"/>
                    <a:pt x="475" y="581"/>
                    <a:pt x="475" y="581"/>
                  </a:cubicBezTo>
                  <a:cubicBezTo>
                    <a:pt x="475" y="582"/>
                    <a:pt x="476" y="582"/>
                    <a:pt x="476" y="582"/>
                  </a:cubicBezTo>
                  <a:cubicBezTo>
                    <a:pt x="476" y="582"/>
                    <a:pt x="476" y="582"/>
                    <a:pt x="476" y="582"/>
                  </a:cubicBezTo>
                  <a:cubicBezTo>
                    <a:pt x="476" y="582"/>
                    <a:pt x="475" y="582"/>
                    <a:pt x="475" y="581"/>
                  </a:cubicBezTo>
                  <a:close/>
                  <a:moveTo>
                    <a:pt x="472" y="579"/>
                  </a:moveTo>
                  <a:cubicBezTo>
                    <a:pt x="472" y="579"/>
                    <a:pt x="472" y="579"/>
                    <a:pt x="472" y="579"/>
                  </a:cubicBezTo>
                  <a:cubicBezTo>
                    <a:pt x="472" y="580"/>
                    <a:pt x="473" y="580"/>
                    <a:pt x="473" y="580"/>
                  </a:cubicBezTo>
                  <a:cubicBezTo>
                    <a:pt x="473" y="580"/>
                    <a:pt x="473" y="580"/>
                    <a:pt x="473" y="580"/>
                  </a:cubicBezTo>
                  <a:cubicBezTo>
                    <a:pt x="473" y="580"/>
                    <a:pt x="472" y="580"/>
                    <a:pt x="472" y="579"/>
                  </a:cubicBezTo>
                  <a:close/>
                  <a:moveTo>
                    <a:pt x="470" y="577"/>
                  </a:moveTo>
                  <a:cubicBezTo>
                    <a:pt x="470" y="577"/>
                    <a:pt x="470" y="578"/>
                    <a:pt x="471" y="578"/>
                  </a:cubicBezTo>
                  <a:cubicBezTo>
                    <a:pt x="471" y="578"/>
                    <a:pt x="470" y="578"/>
                    <a:pt x="470" y="578"/>
                  </a:cubicBezTo>
                  <a:cubicBezTo>
                    <a:pt x="470" y="578"/>
                    <a:pt x="470" y="577"/>
                    <a:pt x="470" y="577"/>
                  </a:cubicBezTo>
                  <a:cubicBezTo>
                    <a:pt x="470" y="577"/>
                    <a:pt x="470" y="577"/>
                    <a:pt x="470" y="577"/>
                  </a:cubicBezTo>
                  <a:close/>
                  <a:moveTo>
                    <a:pt x="491" y="586"/>
                  </a:moveTo>
                  <a:cubicBezTo>
                    <a:pt x="491" y="586"/>
                    <a:pt x="491" y="586"/>
                    <a:pt x="491" y="586"/>
                  </a:cubicBezTo>
                  <a:cubicBezTo>
                    <a:pt x="491" y="586"/>
                    <a:pt x="491" y="586"/>
                    <a:pt x="491" y="586"/>
                  </a:cubicBezTo>
                  <a:cubicBezTo>
                    <a:pt x="491" y="586"/>
                    <a:pt x="491" y="586"/>
                    <a:pt x="491" y="586"/>
                  </a:cubicBezTo>
                  <a:close/>
                  <a:moveTo>
                    <a:pt x="494" y="467"/>
                  </a:moveTo>
                  <a:cubicBezTo>
                    <a:pt x="494" y="494"/>
                    <a:pt x="470" y="543"/>
                    <a:pt x="469" y="545"/>
                  </a:cubicBezTo>
                  <a:cubicBezTo>
                    <a:pt x="467" y="551"/>
                    <a:pt x="465" y="556"/>
                    <a:pt x="465" y="561"/>
                  </a:cubicBezTo>
                  <a:cubicBezTo>
                    <a:pt x="465" y="556"/>
                    <a:pt x="467" y="550"/>
                    <a:pt x="470" y="545"/>
                  </a:cubicBezTo>
                  <a:cubicBezTo>
                    <a:pt x="471" y="543"/>
                    <a:pt x="494" y="494"/>
                    <a:pt x="494" y="467"/>
                  </a:cubicBezTo>
                  <a:cubicBezTo>
                    <a:pt x="494" y="467"/>
                    <a:pt x="494" y="467"/>
                    <a:pt x="494" y="467"/>
                  </a:cubicBezTo>
                  <a:close/>
                  <a:moveTo>
                    <a:pt x="322" y="566"/>
                  </a:moveTo>
                  <a:cubicBezTo>
                    <a:pt x="322" y="566"/>
                    <a:pt x="322" y="566"/>
                    <a:pt x="322" y="566"/>
                  </a:cubicBezTo>
                  <a:cubicBezTo>
                    <a:pt x="322" y="565"/>
                    <a:pt x="322" y="565"/>
                    <a:pt x="322" y="564"/>
                  </a:cubicBezTo>
                  <a:cubicBezTo>
                    <a:pt x="322" y="564"/>
                    <a:pt x="322" y="564"/>
                    <a:pt x="322" y="564"/>
                  </a:cubicBezTo>
                  <a:cubicBezTo>
                    <a:pt x="322" y="565"/>
                    <a:pt x="322" y="565"/>
                    <a:pt x="322" y="566"/>
                  </a:cubicBezTo>
                  <a:close/>
                  <a:moveTo>
                    <a:pt x="321" y="569"/>
                  </a:moveTo>
                  <a:cubicBezTo>
                    <a:pt x="321" y="569"/>
                    <a:pt x="321" y="569"/>
                    <a:pt x="321" y="569"/>
                  </a:cubicBezTo>
                  <a:cubicBezTo>
                    <a:pt x="321" y="569"/>
                    <a:pt x="321" y="568"/>
                    <a:pt x="321" y="567"/>
                  </a:cubicBezTo>
                  <a:cubicBezTo>
                    <a:pt x="321" y="567"/>
                    <a:pt x="321" y="567"/>
                    <a:pt x="321" y="568"/>
                  </a:cubicBezTo>
                  <a:cubicBezTo>
                    <a:pt x="321" y="568"/>
                    <a:pt x="321" y="569"/>
                    <a:pt x="321" y="569"/>
                  </a:cubicBezTo>
                  <a:close/>
                  <a:moveTo>
                    <a:pt x="320" y="572"/>
                  </a:moveTo>
                  <a:cubicBezTo>
                    <a:pt x="320" y="572"/>
                    <a:pt x="320" y="572"/>
                    <a:pt x="320" y="572"/>
                  </a:cubicBezTo>
                  <a:cubicBezTo>
                    <a:pt x="320" y="571"/>
                    <a:pt x="320" y="571"/>
                    <a:pt x="320" y="570"/>
                  </a:cubicBezTo>
                  <a:cubicBezTo>
                    <a:pt x="320" y="570"/>
                    <a:pt x="320" y="570"/>
                    <a:pt x="320" y="570"/>
                  </a:cubicBezTo>
                  <a:cubicBezTo>
                    <a:pt x="320" y="571"/>
                    <a:pt x="320" y="571"/>
                    <a:pt x="320" y="572"/>
                  </a:cubicBezTo>
                  <a:close/>
                  <a:moveTo>
                    <a:pt x="322" y="561"/>
                  </a:moveTo>
                  <a:cubicBezTo>
                    <a:pt x="322" y="561"/>
                    <a:pt x="322" y="561"/>
                    <a:pt x="322" y="561"/>
                  </a:cubicBezTo>
                  <a:cubicBezTo>
                    <a:pt x="322" y="561"/>
                    <a:pt x="322" y="561"/>
                    <a:pt x="322" y="561"/>
                  </a:cubicBezTo>
                  <a:cubicBezTo>
                    <a:pt x="322" y="561"/>
                    <a:pt x="322" y="561"/>
                    <a:pt x="322" y="561"/>
                  </a:cubicBezTo>
                  <a:cubicBezTo>
                    <a:pt x="322" y="561"/>
                    <a:pt x="322" y="561"/>
                    <a:pt x="322" y="561"/>
                  </a:cubicBezTo>
                  <a:close/>
                  <a:moveTo>
                    <a:pt x="466" y="572"/>
                  </a:moveTo>
                  <a:cubicBezTo>
                    <a:pt x="467" y="573"/>
                    <a:pt x="467" y="574"/>
                    <a:pt x="468" y="575"/>
                  </a:cubicBezTo>
                  <a:cubicBezTo>
                    <a:pt x="468" y="575"/>
                    <a:pt x="468" y="575"/>
                    <a:pt x="468" y="575"/>
                  </a:cubicBezTo>
                  <a:cubicBezTo>
                    <a:pt x="468" y="575"/>
                    <a:pt x="468" y="575"/>
                    <a:pt x="468" y="575"/>
                  </a:cubicBezTo>
                  <a:cubicBezTo>
                    <a:pt x="467" y="574"/>
                    <a:pt x="467" y="573"/>
                    <a:pt x="466" y="572"/>
                  </a:cubicBez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rgbClr val="9FE7FF"/>
                </a:solidFill>
              </a:endParaRPr>
            </a:p>
          </p:txBody>
        </p:sp>
        <p:sp>
          <p:nvSpPr>
            <p:cNvPr id="18" name="Freeform 13">
              <a:extLst>
                <a:ext uri="{FF2B5EF4-FFF2-40B4-BE49-F238E27FC236}">
                  <a16:creationId xmlns:a16="http://schemas.microsoft.com/office/drawing/2014/main" id="{D5EEF71A-AE83-4A53-90C8-70C707E72F12}"/>
                </a:ext>
              </a:extLst>
            </p:cNvPr>
            <p:cNvSpPr>
              <a:spLocks/>
            </p:cNvSpPr>
            <p:nvPr/>
          </p:nvSpPr>
          <p:spPr bwMode="auto">
            <a:xfrm>
              <a:off x="2438" y="2335"/>
              <a:ext cx="112" cy="311"/>
            </a:xfrm>
            <a:custGeom>
              <a:avLst/>
              <a:gdLst>
                <a:gd name="T0" fmla="*/ 51 w 76"/>
                <a:gd name="T1" fmla="*/ 158 h 211"/>
                <a:gd name="T2" fmla="*/ 74 w 76"/>
                <a:gd name="T3" fmla="*/ 84 h 211"/>
                <a:gd name="T4" fmla="*/ 0 w 76"/>
                <a:gd name="T5" fmla="*/ 0 h 211"/>
                <a:gd name="T6" fmla="*/ 69 w 76"/>
                <a:gd name="T7" fmla="*/ 83 h 211"/>
                <a:gd name="T8" fmla="*/ 46 w 76"/>
                <a:gd name="T9" fmla="*/ 157 h 211"/>
                <a:gd name="T10" fmla="*/ 76 w 76"/>
                <a:gd name="T11" fmla="*/ 211 h 211"/>
                <a:gd name="T12" fmla="*/ 51 w 76"/>
                <a:gd name="T13" fmla="*/ 158 h 211"/>
              </a:gdLst>
              <a:ahLst/>
              <a:cxnLst>
                <a:cxn ang="0">
                  <a:pos x="T0" y="T1"/>
                </a:cxn>
                <a:cxn ang="0">
                  <a:pos x="T2" y="T3"/>
                </a:cxn>
                <a:cxn ang="0">
                  <a:pos x="T4" y="T5"/>
                </a:cxn>
                <a:cxn ang="0">
                  <a:pos x="T6" y="T7"/>
                </a:cxn>
                <a:cxn ang="0">
                  <a:pos x="T8" y="T9"/>
                </a:cxn>
                <a:cxn ang="0">
                  <a:pos x="T10" y="T11"/>
                </a:cxn>
                <a:cxn ang="0">
                  <a:pos x="T12" y="T13"/>
                </a:cxn>
              </a:cxnLst>
              <a:rect l="0" t="0" r="r" b="b"/>
              <a:pathLst>
                <a:path w="76" h="211">
                  <a:moveTo>
                    <a:pt x="51" y="158"/>
                  </a:moveTo>
                  <a:cubicBezTo>
                    <a:pt x="51" y="158"/>
                    <a:pt x="74" y="109"/>
                    <a:pt x="74" y="84"/>
                  </a:cubicBezTo>
                  <a:cubicBezTo>
                    <a:pt x="74" y="42"/>
                    <a:pt x="42" y="7"/>
                    <a:pt x="0" y="0"/>
                  </a:cubicBezTo>
                  <a:cubicBezTo>
                    <a:pt x="39" y="8"/>
                    <a:pt x="69" y="42"/>
                    <a:pt x="69" y="83"/>
                  </a:cubicBezTo>
                  <a:cubicBezTo>
                    <a:pt x="69" y="108"/>
                    <a:pt x="46" y="157"/>
                    <a:pt x="46" y="157"/>
                  </a:cubicBezTo>
                  <a:cubicBezTo>
                    <a:pt x="34" y="185"/>
                    <a:pt x="47" y="208"/>
                    <a:pt x="76" y="211"/>
                  </a:cubicBezTo>
                  <a:cubicBezTo>
                    <a:pt x="51" y="206"/>
                    <a:pt x="39" y="184"/>
                    <a:pt x="51" y="158"/>
                  </a:cubicBez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5">
              <a:extLst>
                <a:ext uri="{FF2B5EF4-FFF2-40B4-BE49-F238E27FC236}">
                  <a16:creationId xmlns:a16="http://schemas.microsoft.com/office/drawing/2014/main" id="{7F8DAB2B-00C6-4655-A8D9-0CF6912E1F20}"/>
                </a:ext>
              </a:extLst>
            </p:cNvPr>
            <p:cNvSpPr>
              <a:spLocks/>
            </p:cNvSpPr>
            <p:nvPr/>
          </p:nvSpPr>
          <p:spPr bwMode="auto">
            <a:xfrm>
              <a:off x="2438" y="2335"/>
              <a:ext cx="112" cy="311"/>
            </a:xfrm>
            <a:custGeom>
              <a:avLst/>
              <a:gdLst>
                <a:gd name="T0" fmla="*/ 51 w 76"/>
                <a:gd name="T1" fmla="*/ 158 h 211"/>
                <a:gd name="T2" fmla="*/ 74 w 76"/>
                <a:gd name="T3" fmla="*/ 84 h 211"/>
                <a:gd name="T4" fmla="*/ 0 w 76"/>
                <a:gd name="T5" fmla="*/ 0 h 211"/>
                <a:gd name="T6" fmla="*/ 69 w 76"/>
                <a:gd name="T7" fmla="*/ 83 h 211"/>
                <a:gd name="T8" fmla="*/ 46 w 76"/>
                <a:gd name="T9" fmla="*/ 157 h 211"/>
                <a:gd name="T10" fmla="*/ 76 w 76"/>
                <a:gd name="T11" fmla="*/ 211 h 211"/>
                <a:gd name="T12" fmla="*/ 51 w 76"/>
                <a:gd name="T13" fmla="*/ 158 h 211"/>
              </a:gdLst>
              <a:ahLst/>
              <a:cxnLst>
                <a:cxn ang="0">
                  <a:pos x="T0" y="T1"/>
                </a:cxn>
                <a:cxn ang="0">
                  <a:pos x="T2" y="T3"/>
                </a:cxn>
                <a:cxn ang="0">
                  <a:pos x="T4" y="T5"/>
                </a:cxn>
                <a:cxn ang="0">
                  <a:pos x="T6" y="T7"/>
                </a:cxn>
                <a:cxn ang="0">
                  <a:pos x="T8" y="T9"/>
                </a:cxn>
                <a:cxn ang="0">
                  <a:pos x="T10" y="T11"/>
                </a:cxn>
                <a:cxn ang="0">
                  <a:pos x="T12" y="T13"/>
                </a:cxn>
              </a:cxnLst>
              <a:rect l="0" t="0" r="r" b="b"/>
              <a:pathLst>
                <a:path w="76" h="211">
                  <a:moveTo>
                    <a:pt x="51" y="158"/>
                  </a:moveTo>
                  <a:cubicBezTo>
                    <a:pt x="51" y="158"/>
                    <a:pt x="74" y="109"/>
                    <a:pt x="74" y="84"/>
                  </a:cubicBezTo>
                  <a:cubicBezTo>
                    <a:pt x="74" y="42"/>
                    <a:pt x="42" y="7"/>
                    <a:pt x="0" y="0"/>
                  </a:cubicBezTo>
                  <a:cubicBezTo>
                    <a:pt x="39" y="8"/>
                    <a:pt x="69" y="42"/>
                    <a:pt x="69" y="83"/>
                  </a:cubicBezTo>
                  <a:cubicBezTo>
                    <a:pt x="69" y="108"/>
                    <a:pt x="46" y="157"/>
                    <a:pt x="46" y="157"/>
                  </a:cubicBezTo>
                  <a:cubicBezTo>
                    <a:pt x="34" y="185"/>
                    <a:pt x="47" y="208"/>
                    <a:pt x="76" y="211"/>
                  </a:cubicBezTo>
                  <a:cubicBezTo>
                    <a:pt x="51" y="206"/>
                    <a:pt x="39" y="184"/>
                    <a:pt x="51" y="158"/>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6">
              <a:extLst>
                <a:ext uri="{FF2B5EF4-FFF2-40B4-BE49-F238E27FC236}">
                  <a16:creationId xmlns:a16="http://schemas.microsoft.com/office/drawing/2014/main" id="{7FA517A5-7F2C-44B6-B345-6206C15A2B40}"/>
                </a:ext>
              </a:extLst>
            </p:cNvPr>
            <p:cNvSpPr>
              <a:spLocks/>
            </p:cNvSpPr>
            <p:nvPr/>
          </p:nvSpPr>
          <p:spPr bwMode="auto">
            <a:xfrm>
              <a:off x="3421" y="3824"/>
              <a:ext cx="112" cy="71"/>
            </a:xfrm>
            <a:custGeom>
              <a:avLst/>
              <a:gdLst>
                <a:gd name="T0" fmla="*/ 27 w 76"/>
                <a:gd name="T1" fmla="*/ 0 h 48"/>
                <a:gd name="T2" fmla="*/ 0 w 76"/>
                <a:gd name="T3" fmla="*/ 0 h 48"/>
                <a:gd name="T4" fmla="*/ 12 w 76"/>
                <a:gd name="T5" fmla="*/ 4 h 48"/>
                <a:gd name="T6" fmla="*/ 27 w 76"/>
                <a:gd name="T7" fmla="*/ 4 h 48"/>
                <a:gd name="T8" fmla="*/ 58 w 76"/>
                <a:gd name="T9" fmla="*/ 18 h 48"/>
                <a:gd name="T10" fmla="*/ 61 w 76"/>
                <a:gd name="T11" fmla="*/ 43 h 48"/>
                <a:gd name="T12" fmla="*/ 65 w 76"/>
                <a:gd name="T13" fmla="*/ 48 h 48"/>
                <a:gd name="T14" fmla="*/ 27 w 76"/>
                <a:gd name="T15" fmla="*/ 0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 h="48">
                  <a:moveTo>
                    <a:pt x="27" y="0"/>
                  </a:moveTo>
                  <a:cubicBezTo>
                    <a:pt x="0" y="0"/>
                    <a:pt x="0" y="0"/>
                    <a:pt x="0" y="0"/>
                  </a:cubicBezTo>
                  <a:cubicBezTo>
                    <a:pt x="4" y="0"/>
                    <a:pt x="8" y="4"/>
                    <a:pt x="12" y="4"/>
                  </a:cubicBezTo>
                  <a:cubicBezTo>
                    <a:pt x="27" y="4"/>
                    <a:pt x="27" y="4"/>
                    <a:pt x="27" y="4"/>
                  </a:cubicBezTo>
                  <a:cubicBezTo>
                    <a:pt x="41" y="4"/>
                    <a:pt x="52" y="9"/>
                    <a:pt x="58" y="18"/>
                  </a:cubicBezTo>
                  <a:cubicBezTo>
                    <a:pt x="63" y="24"/>
                    <a:pt x="64" y="33"/>
                    <a:pt x="61" y="43"/>
                  </a:cubicBezTo>
                  <a:cubicBezTo>
                    <a:pt x="62" y="44"/>
                    <a:pt x="64" y="47"/>
                    <a:pt x="65" y="48"/>
                  </a:cubicBezTo>
                  <a:cubicBezTo>
                    <a:pt x="76" y="20"/>
                    <a:pt x="59" y="0"/>
                    <a:pt x="27" y="0"/>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a:extLst>
                <a:ext uri="{FF2B5EF4-FFF2-40B4-BE49-F238E27FC236}">
                  <a16:creationId xmlns:a16="http://schemas.microsoft.com/office/drawing/2014/main" id="{EA1FFB24-C4E9-4752-86D2-9C85C1E36F4C}"/>
                </a:ext>
              </a:extLst>
            </p:cNvPr>
            <p:cNvSpPr>
              <a:spLocks/>
            </p:cNvSpPr>
            <p:nvPr/>
          </p:nvSpPr>
          <p:spPr bwMode="auto">
            <a:xfrm>
              <a:off x="2696" y="3108"/>
              <a:ext cx="315" cy="88"/>
            </a:xfrm>
            <a:custGeom>
              <a:avLst/>
              <a:gdLst>
                <a:gd name="T0" fmla="*/ 202 w 213"/>
                <a:gd name="T1" fmla="*/ 17 h 59"/>
                <a:gd name="T2" fmla="*/ 181 w 213"/>
                <a:gd name="T3" fmla="*/ 26 h 59"/>
                <a:gd name="T4" fmla="*/ 163 w 213"/>
                <a:gd name="T5" fmla="*/ 22 h 59"/>
                <a:gd name="T6" fmla="*/ 84 w 213"/>
                <a:gd name="T7" fmla="*/ 0 h 59"/>
                <a:gd name="T8" fmla="*/ 11 w 213"/>
                <a:gd name="T9" fmla="*/ 33 h 59"/>
                <a:gd name="T10" fmla="*/ 0 w 213"/>
                <a:gd name="T11" fmla="*/ 57 h 59"/>
                <a:gd name="T12" fmla="*/ 1 w 213"/>
                <a:gd name="T13" fmla="*/ 59 h 59"/>
                <a:gd name="T14" fmla="*/ 84 w 213"/>
                <a:gd name="T15" fmla="*/ 3 h 59"/>
                <a:gd name="T16" fmla="*/ 160 w 213"/>
                <a:gd name="T17" fmla="*/ 25 h 59"/>
                <a:gd name="T18" fmla="*/ 213 w 213"/>
                <a:gd name="T19" fmla="*/ 8 h 59"/>
                <a:gd name="T20" fmla="*/ 202 w 213"/>
                <a:gd name="T21" fmla="*/ 1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3" h="59">
                  <a:moveTo>
                    <a:pt x="202" y="17"/>
                  </a:moveTo>
                  <a:cubicBezTo>
                    <a:pt x="197" y="23"/>
                    <a:pt x="190" y="26"/>
                    <a:pt x="181" y="26"/>
                  </a:cubicBezTo>
                  <a:cubicBezTo>
                    <a:pt x="175" y="26"/>
                    <a:pt x="169" y="25"/>
                    <a:pt x="163" y="22"/>
                  </a:cubicBezTo>
                  <a:cubicBezTo>
                    <a:pt x="160" y="21"/>
                    <a:pt x="110" y="0"/>
                    <a:pt x="84" y="0"/>
                  </a:cubicBezTo>
                  <a:cubicBezTo>
                    <a:pt x="55" y="0"/>
                    <a:pt x="29" y="13"/>
                    <a:pt x="11" y="33"/>
                  </a:cubicBezTo>
                  <a:cubicBezTo>
                    <a:pt x="6" y="41"/>
                    <a:pt x="2" y="49"/>
                    <a:pt x="0" y="57"/>
                  </a:cubicBezTo>
                  <a:cubicBezTo>
                    <a:pt x="0" y="58"/>
                    <a:pt x="1" y="58"/>
                    <a:pt x="1" y="59"/>
                  </a:cubicBezTo>
                  <a:cubicBezTo>
                    <a:pt x="14" y="26"/>
                    <a:pt x="46" y="3"/>
                    <a:pt x="84" y="3"/>
                  </a:cubicBezTo>
                  <a:cubicBezTo>
                    <a:pt x="109" y="3"/>
                    <a:pt x="160" y="25"/>
                    <a:pt x="160" y="25"/>
                  </a:cubicBezTo>
                  <a:cubicBezTo>
                    <a:pt x="184" y="35"/>
                    <a:pt x="205" y="27"/>
                    <a:pt x="213" y="8"/>
                  </a:cubicBezTo>
                  <a:cubicBezTo>
                    <a:pt x="210" y="11"/>
                    <a:pt x="206" y="15"/>
                    <a:pt x="202" y="17"/>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F5A0C737-5286-463F-86D0-B95D5A250CC6}"/>
                </a:ext>
              </a:extLst>
            </p:cNvPr>
            <p:cNvSpPr>
              <a:spLocks/>
            </p:cNvSpPr>
            <p:nvPr/>
          </p:nvSpPr>
          <p:spPr bwMode="auto">
            <a:xfrm>
              <a:off x="2692" y="3157"/>
              <a:ext cx="21" cy="36"/>
            </a:xfrm>
            <a:custGeom>
              <a:avLst/>
              <a:gdLst>
                <a:gd name="T0" fmla="*/ 14 w 14"/>
                <a:gd name="T1" fmla="*/ 0 h 24"/>
                <a:gd name="T2" fmla="*/ 0 w 14"/>
                <a:gd name="T3" fmla="*/ 22 h 24"/>
                <a:gd name="T4" fmla="*/ 3 w 14"/>
                <a:gd name="T5" fmla="*/ 24 h 24"/>
                <a:gd name="T6" fmla="*/ 14 w 14"/>
                <a:gd name="T7" fmla="*/ 0 h 24"/>
              </a:gdLst>
              <a:ahLst/>
              <a:cxnLst>
                <a:cxn ang="0">
                  <a:pos x="T0" y="T1"/>
                </a:cxn>
                <a:cxn ang="0">
                  <a:pos x="T2" y="T3"/>
                </a:cxn>
                <a:cxn ang="0">
                  <a:pos x="T4" y="T5"/>
                </a:cxn>
                <a:cxn ang="0">
                  <a:pos x="T6" y="T7"/>
                </a:cxn>
              </a:cxnLst>
              <a:rect l="0" t="0" r="r" b="b"/>
              <a:pathLst>
                <a:path w="14" h="24">
                  <a:moveTo>
                    <a:pt x="14" y="0"/>
                  </a:moveTo>
                  <a:cubicBezTo>
                    <a:pt x="9" y="7"/>
                    <a:pt x="4" y="14"/>
                    <a:pt x="0" y="22"/>
                  </a:cubicBezTo>
                  <a:cubicBezTo>
                    <a:pt x="1" y="23"/>
                    <a:pt x="2" y="23"/>
                    <a:pt x="3" y="24"/>
                  </a:cubicBezTo>
                  <a:cubicBezTo>
                    <a:pt x="5" y="16"/>
                    <a:pt x="9" y="8"/>
                    <a:pt x="14" y="0"/>
                  </a:cubicBez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A025ABB4-CBC6-4F07-A237-31868DE095C2}"/>
                </a:ext>
              </a:extLst>
            </p:cNvPr>
            <p:cNvSpPr>
              <a:spLocks/>
            </p:cNvSpPr>
            <p:nvPr/>
          </p:nvSpPr>
          <p:spPr bwMode="auto">
            <a:xfrm>
              <a:off x="2692" y="3157"/>
              <a:ext cx="21" cy="36"/>
            </a:xfrm>
            <a:custGeom>
              <a:avLst/>
              <a:gdLst>
                <a:gd name="T0" fmla="*/ 14 w 14"/>
                <a:gd name="T1" fmla="*/ 0 h 24"/>
                <a:gd name="T2" fmla="*/ 0 w 14"/>
                <a:gd name="T3" fmla="*/ 22 h 24"/>
                <a:gd name="T4" fmla="*/ 3 w 14"/>
                <a:gd name="T5" fmla="*/ 24 h 24"/>
                <a:gd name="T6" fmla="*/ 14 w 14"/>
                <a:gd name="T7" fmla="*/ 0 h 24"/>
              </a:gdLst>
              <a:ahLst/>
              <a:cxnLst>
                <a:cxn ang="0">
                  <a:pos x="T0" y="T1"/>
                </a:cxn>
                <a:cxn ang="0">
                  <a:pos x="T2" y="T3"/>
                </a:cxn>
                <a:cxn ang="0">
                  <a:pos x="T4" y="T5"/>
                </a:cxn>
                <a:cxn ang="0">
                  <a:pos x="T6" y="T7"/>
                </a:cxn>
              </a:cxnLst>
              <a:rect l="0" t="0" r="r" b="b"/>
              <a:pathLst>
                <a:path w="14" h="24">
                  <a:moveTo>
                    <a:pt x="14" y="0"/>
                  </a:moveTo>
                  <a:cubicBezTo>
                    <a:pt x="9" y="7"/>
                    <a:pt x="4" y="14"/>
                    <a:pt x="0" y="22"/>
                  </a:cubicBezTo>
                  <a:cubicBezTo>
                    <a:pt x="1" y="23"/>
                    <a:pt x="2" y="23"/>
                    <a:pt x="3" y="24"/>
                  </a:cubicBezTo>
                  <a:cubicBezTo>
                    <a:pt x="5" y="16"/>
                    <a:pt x="9" y="8"/>
                    <a:pt x="14" y="0"/>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0">
              <a:extLst>
                <a:ext uri="{FF2B5EF4-FFF2-40B4-BE49-F238E27FC236}">
                  <a16:creationId xmlns:a16="http://schemas.microsoft.com/office/drawing/2014/main" id="{BE52464C-F630-4F30-83D9-A23C9D20391E}"/>
                </a:ext>
              </a:extLst>
            </p:cNvPr>
            <p:cNvSpPr>
              <a:spLocks/>
            </p:cNvSpPr>
            <p:nvPr/>
          </p:nvSpPr>
          <p:spPr bwMode="auto">
            <a:xfrm>
              <a:off x="2995" y="1474"/>
              <a:ext cx="29" cy="30"/>
            </a:xfrm>
            <a:custGeom>
              <a:avLst/>
              <a:gdLst>
                <a:gd name="T0" fmla="*/ 29 w 29"/>
                <a:gd name="T1" fmla="*/ 0 h 30"/>
                <a:gd name="T2" fmla="*/ 0 w 29"/>
                <a:gd name="T3" fmla="*/ 0 h 30"/>
                <a:gd name="T4" fmla="*/ 0 w 29"/>
                <a:gd name="T5" fmla="*/ 18 h 30"/>
                <a:gd name="T6" fmla="*/ 11 w 29"/>
                <a:gd name="T7" fmla="*/ 18 h 30"/>
                <a:gd name="T8" fmla="*/ 11 w 29"/>
                <a:gd name="T9" fmla="*/ 30 h 30"/>
                <a:gd name="T10" fmla="*/ 29 w 29"/>
                <a:gd name="T11" fmla="*/ 30 h 30"/>
                <a:gd name="T12" fmla="*/ 29 w 29"/>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29" h="30">
                  <a:moveTo>
                    <a:pt x="29" y="0"/>
                  </a:moveTo>
                  <a:lnTo>
                    <a:pt x="0" y="0"/>
                  </a:lnTo>
                  <a:lnTo>
                    <a:pt x="0" y="18"/>
                  </a:lnTo>
                  <a:lnTo>
                    <a:pt x="11" y="18"/>
                  </a:lnTo>
                  <a:lnTo>
                    <a:pt x="11" y="30"/>
                  </a:lnTo>
                  <a:lnTo>
                    <a:pt x="29" y="30"/>
                  </a:lnTo>
                  <a:lnTo>
                    <a:pt x="29" y="0"/>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069" name="Picture 21">
              <a:extLst>
                <a:ext uri="{FF2B5EF4-FFF2-40B4-BE49-F238E27FC236}">
                  <a16:creationId xmlns:a16="http://schemas.microsoft.com/office/drawing/2014/main" id="{D8794B6B-609F-4515-A796-E415F92D4E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9" y="1470"/>
              <a:ext cx="40" cy="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22">
              <a:extLst>
                <a:ext uri="{FF2B5EF4-FFF2-40B4-BE49-F238E27FC236}">
                  <a16:creationId xmlns:a16="http://schemas.microsoft.com/office/drawing/2014/main" id="{6F20727D-385A-4FE0-BC50-15EB717BE086}"/>
                </a:ext>
              </a:extLst>
            </p:cNvPr>
            <p:cNvSpPr>
              <a:spLocks noChangeArrowheads="1"/>
            </p:cNvSpPr>
            <p:nvPr/>
          </p:nvSpPr>
          <p:spPr bwMode="auto">
            <a:xfrm>
              <a:off x="2995" y="1492"/>
              <a:ext cx="11" cy="12"/>
            </a:xfrm>
            <a:prstGeom prst="rect">
              <a:avLst/>
            </a:prstGeom>
            <a:solidFill>
              <a:srgbClr val="EEEE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071" name="Picture 23">
              <a:extLst>
                <a:ext uri="{FF2B5EF4-FFF2-40B4-BE49-F238E27FC236}">
                  <a16:creationId xmlns:a16="http://schemas.microsoft.com/office/drawing/2014/main" id="{1EFE6F11-15EC-4403-8AF3-92B34E3E480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 y="1487"/>
              <a:ext cx="22" cy="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Freeform 24">
              <a:extLst>
                <a:ext uri="{FF2B5EF4-FFF2-40B4-BE49-F238E27FC236}">
                  <a16:creationId xmlns:a16="http://schemas.microsoft.com/office/drawing/2014/main" id="{3588866A-BD92-4FB0-88BB-401CBF23941A}"/>
                </a:ext>
              </a:extLst>
            </p:cNvPr>
            <p:cNvSpPr>
              <a:spLocks/>
            </p:cNvSpPr>
            <p:nvPr/>
          </p:nvSpPr>
          <p:spPr bwMode="auto">
            <a:xfrm>
              <a:off x="1823" y="1174"/>
              <a:ext cx="1183" cy="1475"/>
            </a:xfrm>
            <a:custGeom>
              <a:avLst/>
              <a:gdLst>
                <a:gd name="T0" fmla="*/ 793 w 802"/>
                <a:gd name="T1" fmla="*/ 215 h 999"/>
                <a:gd name="T2" fmla="*/ 741 w 802"/>
                <a:gd name="T3" fmla="*/ 215 h 999"/>
                <a:gd name="T4" fmla="*/ 500 w 802"/>
                <a:gd name="T5" fmla="*/ 215 h 999"/>
                <a:gd name="T6" fmla="*/ 463 w 802"/>
                <a:gd name="T7" fmla="*/ 160 h 999"/>
                <a:gd name="T8" fmla="*/ 486 w 802"/>
                <a:gd name="T9" fmla="*/ 86 h 999"/>
                <a:gd name="T10" fmla="*/ 397 w 802"/>
                <a:gd name="T11" fmla="*/ 0 h 999"/>
                <a:gd name="T12" fmla="*/ 308 w 802"/>
                <a:gd name="T13" fmla="*/ 86 h 999"/>
                <a:gd name="T14" fmla="*/ 330 w 802"/>
                <a:gd name="T15" fmla="*/ 160 h 999"/>
                <a:gd name="T16" fmla="*/ 294 w 802"/>
                <a:gd name="T17" fmla="*/ 215 h 999"/>
                <a:gd name="T18" fmla="*/ 53 w 802"/>
                <a:gd name="T19" fmla="*/ 215 h 999"/>
                <a:gd name="T20" fmla="*/ 4 w 802"/>
                <a:gd name="T21" fmla="*/ 215 h 999"/>
                <a:gd name="T22" fmla="*/ 4 w 802"/>
                <a:gd name="T23" fmla="*/ 225 h 999"/>
                <a:gd name="T24" fmla="*/ 274 w 802"/>
                <a:gd name="T25" fmla="*/ 999 h 999"/>
                <a:gd name="T26" fmla="*/ 294 w 802"/>
                <a:gd name="T27" fmla="*/ 999 h 999"/>
                <a:gd name="T28" fmla="*/ 330 w 802"/>
                <a:gd name="T29" fmla="*/ 944 h 999"/>
                <a:gd name="T30" fmla="*/ 308 w 802"/>
                <a:gd name="T31" fmla="*/ 870 h 999"/>
                <a:gd name="T32" fmla="*/ 397 w 802"/>
                <a:gd name="T33" fmla="*/ 784 h 999"/>
                <a:gd name="T34" fmla="*/ 417 w 802"/>
                <a:gd name="T35" fmla="*/ 786 h 999"/>
                <a:gd name="T36" fmla="*/ 491 w 802"/>
                <a:gd name="T37" fmla="*/ 870 h 999"/>
                <a:gd name="T38" fmla="*/ 468 w 802"/>
                <a:gd name="T39" fmla="*/ 944 h 999"/>
                <a:gd name="T40" fmla="*/ 493 w 802"/>
                <a:gd name="T41" fmla="*/ 998 h 999"/>
                <a:gd name="T42" fmla="*/ 500 w 802"/>
                <a:gd name="T43" fmla="*/ 999 h 999"/>
                <a:gd name="T44" fmla="*/ 741 w 802"/>
                <a:gd name="T45" fmla="*/ 999 h 999"/>
                <a:gd name="T46" fmla="*/ 750 w 802"/>
                <a:gd name="T47" fmla="*/ 999 h 999"/>
                <a:gd name="T48" fmla="*/ 802 w 802"/>
                <a:gd name="T49" fmla="*/ 999 h 999"/>
                <a:gd name="T50" fmla="*/ 802 w 802"/>
                <a:gd name="T51" fmla="*/ 939 h 999"/>
                <a:gd name="T52" fmla="*/ 802 w 802"/>
                <a:gd name="T53" fmla="*/ 706 h 999"/>
                <a:gd name="T54" fmla="*/ 741 w 802"/>
                <a:gd name="T55" fmla="*/ 679 h 999"/>
                <a:gd name="T56" fmla="*/ 670 w 802"/>
                <a:gd name="T57" fmla="*/ 692 h 999"/>
                <a:gd name="T58" fmla="*/ 581 w 802"/>
                <a:gd name="T59" fmla="*/ 606 h 999"/>
                <a:gd name="T60" fmla="*/ 670 w 802"/>
                <a:gd name="T61" fmla="*/ 520 h 999"/>
                <a:gd name="T62" fmla="*/ 746 w 802"/>
                <a:gd name="T63" fmla="*/ 542 h 999"/>
                <a:gd name="T64" fmla="*/ 802 w 802"/>
                <a:gd name="T65" fmla="*/ 506 h 999"/>
                <a:gd name="T66" fmla="*/ 802 w 802"/>
                <a:gd name="T67" fmla="*/ 273 h 999"/>
                <a:gd name="T68" fmla="*/ 802 w 802"/>
                <a:gd name="T69" fmla="*/ 225 h 999"/>
                <a:gd name="T70" fmla="*/ 802 w 802"/>
                <a:gd name="T71" fmla="*/ 220 h 999"/>
                <a:gd name="T72" fmla="*/ 802 w 802"/>
                <a:gd name="T73" fmla="*/ 215 h 999"/>
                <a:gd name="T74" fmla="*/ 793 w 802"/>
                <a:gd name="T75" fmla="*/ 215 h 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2" h="999">
                  <a:moveTo>
                    <a:pt x="793" y="215"/>
                  </a:moveTo>
                  <a:cubicBezTo>
                    <a:pt x="741" y="215"/>
                    <a:pt x="741" y="215"/>
                    <a:pt x="741" y="215"/>
                  </a:cubicBezTo>
                  <a:cubicBezTo>
                    <a:pt x="500" y="215"/>
                    <a:pt x="500" y="215"/>
                    <a:pt x="500" y="215"/>
                  </a:cubicBezTo>
                  <a:cubicBezTo>
                    <a:pt x="466" y="215"/>
                    <a:pt x="450" y="190"/>
                    <a:pt x="463" y="160"/>
                  </a:cubicBezTo>
                  <a:cubicBezTo>
                    <a:pt x="463" y="160"/>
                    <a:pt x="486" y="110"/>
                    <a:pt x="486" y="86"/>
                  </a:cubicBezTo>
                  <a:cubicBezTo>
                    <a:pt x="486" y="38"/>
                    <a:pt x="446" y="0"/>
                    <a:pt x="397" y="0"/>
                  </a:cubicBezTo>
                  <a:cubicBezTo>
                    <a:pt x="348" y="0"/>
                    <a:pt x="308" y="38"/>
                    <a:pt x="308" y="86"/>
                  </a:cubicBezTo>
                  <a:cubicBezTo>
                    <a:pt x="308" y="110"/>
                    <a:pt x="330" y="160"/>
                    <a:pt x="330" y="160"/>
                  </a:cubicBezTo>
                  <a:cubicBezTo>
                    <a:pt x="344" y="190"/>
                    <a:pt x="327" y="215"/>
                    <a:pt x="294" y="215"/>
                  </a:cubicBezTo>
                  <a:cubicBezTo>
                    <a:pt x="53" y="215"/>
                    <a:pt x="53" y="215"/>
                    <a:pt x="53" y="215"/>
                  </a:cubicBezTo>
                  <a:cubicBezTo>
                    <a:pt x="4" y="215"/>
                    <a:pt x="4" y="215"/>
                    <a:pt x="4" y="215"/>
                  </a:cubicBezTo>
                  <a:cubicBezTo>
                    <a:pt x="4" y="215"/>
                    <a:pt x="4" y="220"/>
                    <a:pt x="4" y="225"/>
                  </a:cubicBezTo>
                  <a:cubicBezTo>
                    <a:pt x="0" y="461"/>
                    <a:pt x="104" y="743"/>
                    <a:pt x="274" y="999"/>
                  </a:cubicBezTo>
                  <a:cubicBezTo>
                    <a:pt x="294" y="999"/>
                    <a:pt x="294" y="999"/>
                    <a:pt x="294" y="999"/>
                  </a:cubicBezTo>
                  <a:cubicBezTo>
                    <a:pt x="327" y="999"/>
                    <a:pt x="344" y="974"/>
                    <a:pt x="330" y="944"/>
                  </a:cubicBezTo>
                  <a:cubicBezTo>
                    <a:pt x="330" y="944"/>
                    <a:pt x="308" y="894"/>
                    <a:pt x="308" y="870"/>
                  </a:cubicBezTo>
                  <a:cubicBezTo>
                    <a:pt x="308" y="822"/>
                    <a:pt x="348" y="784"/>
                    <a:pt x="397" y="784"/>
                  </a:cubicBezTo>
                  <a:cubicBezTo>
                    <a:pt x="404" y="784"/>
                    <a:pt x="410" y="784"/>
                    <a:pt x="417" y="786"/>
                  </a:cubicBezTo>
                  <a:cubicBezTo>
                    <a:pt x="459" y="793"/>
                    <a:pt x="491" y="828"/>
                    <a:pt x="491" y="870"/>
                  </a:cubicBezTo>
                  <a:cubicBezTo>
                    <a:pt x="491" y="895"/>
                    <a:pt x="468" y="944"/>
                    <a:pt x="468" y="944"/>
                  </a:cubicBezTo>
                  <a:cubicBezTo>
                    <a:pt x="456" y="970"/>
                    <a:pt x="468" y="993"/>
                    <a:pt x="493" y="998"/>
                  </a:cubicBezTo>
                  <a:cubicBezTo>
                    <a:pt x="496" y="998"/>
                    <a:pt x="498" y="999"/>
                    <a:pt x="500" y="999"/>
                  </a:cubicBezTo>
                  <a:cubicBezTo>
                    <a:pt x="741" y="999"/>
                    <a:pt x="741" y="999"/>
                    <a:pt x="741" y="999"/>
                  </a:cubicBezTo>
                  <a:cubicBezTo>
                    <a:pt x="744" y="999"/>
                    <a:pt x="747" y="999"/>
                    <a:pt x="750" y="999"/>
                  </a:cubicBezTo>
                  <a:cubicBezTo>
                    <a:pt x="802" y="999"/>
                    <a:pt x="802" y="999"/>
                    <a:pt x="802" y="999"/>
                  </a:cubicBezTo>
                  <a:cubicBezTo>
                    <a:pt x="802" y="939"/>
                    <a:pt x="802" y="939"/>
                    <a:pt x="802" y="939"/>
                  </a:cubicBezTo>
                  <a:cubicBezTo>
                    <a:pt x="802" y="706"/>
                    <a:pt x="802" y="706"/>
                    <a:pt x="802" y="706"/>
                  </a:cubicBezTo>
                  <a:cubicBezTo>
                    <a:pt x="802" y="673"/>
                    <a:pt x="772" y="666"/>
                    <a:pt x="741" y="679"/>
                  </a:cubicBezTo>
                  <a:cubicBezTo>
                    <a:pt x="741" y="679"/>
                    <a:pt x="695" y="692"/>
                    <a:pt x="670" y="692"/>
                  </a:cubicBezTo>
                  <a:cubicBezTo>
                    <a:pt x="621" y="692"/>
                    <a:pt x="581" y="654"/>
                    <a:pt x="581" y="606"/>
                  </a:cubicBezTo>
                  <a:cubicBezTo>
                    <a:pt x="581" y="559"/>
                    <a:pt x="621" y="520"/>
                    <a:pt x="670" y="520"/>
                  </a:cubicBezTo>
                  <a:cubicBezTo>
                    <a:pt x="695" y="520"/>
                    <a:pt x="746" y="542"/>
                    <a:pt x="746" y="542"/>
                  </a:cubicBezTo>
                  <a:cubicBezTo>
                    <a:pt x="777" y="555"/>
                    <a:pt x="802" y="539"/>
                    <a:pt x="802" y="506"/>
                  </a:cubicBezTo>
                  <a:cubicBezTo>
                    <a:pt x="802" y="273"/>
                    <a:pt x="802" y="273"/>
                    <a:pt x="802" y="273"/>
                  </a:cubicBezTo>
                  <a:cubicBezTo>
                    <a:pt x="802" y="225"/>
                    <a:pt x="802" y="225"/>
                    <a:pt x="802" y="225"/>
                  </a:cubicBezTo>
                  <a:cubicBezTo>
                    <a:pt x="802" y="220"/>
                    <a:pt x="802" y="220"/>
                    <a:pt x="802" y="220"/>
                  </a:cubicBezTo>
                  <a:cubicBezTo>
                    <a:pt x="802" y="215"/>
                    <a:pt x="802" y="215"/>
                    <a:pt x="802" y="215"/>
                  </a:cubicBezTo>
                  <a:lnTo>
                    <a:pt x="793" y="215"/>
                  </a:ln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5">
              <a:extLst>
                <a:ext uri="{FF2B5EF4-FFF2-40B4-BE49-F238E27FC236}">
                  <a16:creationId xmlns:a16="http://schemas.microsoft.com/office/drawing/2014/main" id="{F0CF7A96-9A88-419B-8BFD-6E159F0D26B8}"/>
                </a:ext>
              </a:extLst>
            </p:cNvPr>
            <p:cNvSpPr>
              <a:spLocks/>
            </p:cNvSpPr>
            <p:nvPr/>
          </p:nvSpPr>
          <p:spPr bwMode="auto">
            <a:xfrm>
              <a:off x="2995" y="923"/>
              <a:ext cx="546" cy="581"/>
            </a:xfrm>
            <a:custGeom>
              <a:avLst/>
              <a:gdLst>
                <a:gd name="T0" fmla="*/ 334 w 370"/>
                <a:gd name="T1" fmla="*/ 255 h 393"/>
                <a:gd name="T2" fmla="*/ 370 w 370"/>
                <a:gd name="T3" fmla="*/ 191 h 393"/>
                <a:gd name="T4" fmla="*/ 322 w 370"/>
                <a:gd name="T5" fmla="*/ 120 h 393"/>
                <a:gd name="T6" fmla="*/ 321 w 370"/>
                <a:gd name="T7" fmla="*/ 119 h 393"/>
                <a:gd name="T8" fmla="*/ 305 w 370"/>
                <a:gd name="T9" fmla="*/ 98 h 393"/>
                <a:gd name="T10" fmla="*/ 304 w 370"/>
                <a:gd name="T11" fmla="*/ 97 h 393"/>
                <a:gd name="T12" fmla="*/ 296 w 370"/>
                <a:gd name="T13" fmla="*/ 86 h 393"/>
                <a:gd name="T14" fmla="*/ 294 w 370"/>
                <a:gd name="T15" fmla="*/ 83 h 393"/>
                <a:gd name="T16" fmla="*/ 287 w 370"/>
                <a:gd name="T17" fmla="*/ 75 h 393"/>
                <a:gd name="T18" fmla="*/ 283 w 370"/>
                <a:gd name="T19" fmla="*/ 69 h 393"/>
                <a:gd name="T20" fmla="*/ 277 w 370"/>
                <a:gd name="T21" fmla="*/ 63 h 393"/>
                <a:gd name="T22" fmla="*/ 271 w 370"/>
                <a:gd name="T23" fmla="*/ 56 h 393"/>
                <a:gd name="T24" fmla="*/ 267 w 370"/>
                <a:gd name="T25" fmla="*/ 51 h 393"/>
                <a:gd name="T26" fmla="*/ 260 w 370"/>
                <a:gd name="T27" fmla="*/ 43 h 393"/>
                <a:gd name="T28" fmla="*/ 257 w 370"/>
                <a:gd name="T29" fmla="*/ 39 h 393"/>
                <a:gd name="T30" fmla="*/ 249 w 370"/>
                <a:gd name="T31" fmla="*/ 30 h 393"/>
                <a:gd name="T32" fmla="*/ 246 w 370"/>
                <a:gd name="T33" fmla="*/ 27 h 393"/>
                <a:gd name="T34" fmla="*/ 238 w 370"/>
                <a:gd name="T35" fmla="*/ 17 h 393"/>
                <a:gd name="T36" fmla="*/ 236 w 370"/>
                <a:gd name="T37" fmla="*/ 15 h 393"/>
                <a:gd name="T38" fmla="*/ 236 w 370"/>
                <a:gd name="T39" fmla="*/ 15 h 393"/>
                <a:gd name="T40" fmla="*/ 222 w 370"/>
                <a:gd name="T41" fmla="*/ 0 h 393"/>
                <a:gd name="T42" fmla="*/ 142 w 370"/>
                <a:gd name="T43" fmla="*/ 68 h 393"/>
                <a:gd name="T44" fmla="*/ 70 w 370"/>
                <a:gd name="T45" fmla="*/ 47 h 393"/>
                <a:gd name="T46" fmla="*/ 21 w 370"/>
                <a:gd name="T47" fmla="*/ 48 h 393"/>
                <a:gd name="T48" fmla="*/ 0 w 370"/>
                <a:gd name="T49" fmla="*/ 91 h 393"/>
                <a:gd name="T50" fmla="*/ 0 w 370"/>
                <a:gd name="T51" fmla="*/ 324 h 393"/>
                <a:gd name="T52" fmla="*/ 0 w 370"/>
                <a:gd name="T53" fmla="*/ 334 h 393"/>
                <a:gd name="T54" fmla="*/ 0 w 370"/>
                <a:gd name="T55" fmla="*/ 335 h 393"/>
                <a:gd name="T56" fmla="*/ 0 w 370"/>
                <a:gd name="T57" fmla="*/ 374 h 393"/>
                <a:gd name="T58" fmla="*/ 0 w 370"/>
                <a:gd name="T59" fmla="*/ 385 h 393"/>
                <a:gd name="T60" fmla="*/ 0 w 370"/>
                <a:gd name="T61" fmla="*/ 393 h 393"/>
                <a:gd name="T62" fmla="*/ 0 w 370"/>
                <a:gd name="T63" fmla="*/ 393 h 393"/>
                <a:gd name="T64" fmla="*/ 20 w 370"/>
                <a:gd name="T65" fmla="*/ 393 h 393"/>
                <a:gd name="T66" fmla="*/ 311 w 370"/>
                <a:gd name="T67" fmla="*/ 393 h 393"/>
                <a:gd name="T68" fmla="*/ 361 w 370"/>
                <a:gd name="T69" fmla="*/ 350 h 393"/>
                <a:gd name="T70" fmla="*/ 356 w 370"/>
                <a:gd name="T71" fmla="*/ 326 h 393"/>
                <a:gd name="T72" fmla="*/ 334 w 370"/>
                <a:gd name="T73" fmla="*/ 255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70" h="393">
                  <a:moveTo>
                    <a:pt x="334" y="255"/>
                  </a:moveTo>
                  <a:cubicBezTo>
                    <a:pt x="334" y="228"/>
                    <a:pt x="349" y="205"/>
                    <a:pt x="370" y="191"/>
                  </a:cubicBezTo>
                  <a:cubicBezTo>
                    <a:pt x="357" y="170"/>
                    <a:pt x="341" y="146"/>
                    <a:pt x="322" y="120"/>
                  </a:cubicBezTo>
                  <a:cubicBezTo>
                    <a:pt x="322" y="120"/>
                    <a:pt x="321" y="120"/>
                    <a:pt x="321" y="119"/>
                  </a:cubicBezTo>
                  <a:cubicBezTo>
                    <a:pt x="316" y="112"/>
                    <a:pt x="311" y="105"/>
                    <a:pt x="305" y="98"/>
                  </a:cubicBezTo>
                  <a:cubicBezTo>
                    <a:pt x="305" y="97"/>
                    <a:pt x="305" y="97"/>
                    <a:pt x="304" y="97"/>
                  </a:cubicBezTo>
                  <a:cubicBezTo>
                    <a:pt x="302" y="93"/>
                    <a:pt x="299" y="90"/>
                    <a:pt x="296" y="86"/>
                  </a:cubicBezTo>
                  <a:cubicBezTo>
                    <a:pt x="295" y="85"/>
                    <a:pt x="295" y="84"/>
                    <a:pt x="294" y="83"/>
                  </a:cubicBezTo>
                  <a:cubicBezTo>
                    <a:pt x="292" y="80"/>
                    <a:pt x="289" y="78"/>
                    <a:pt x="287" y="75"/>
                  </a:cubicBezTo>
                  <a:cubicBezTo>
                    <a:pt x="285" y="73"/>
                    <a:pt x="284" y="71"/>
                    <a:pt x="283" y="69"/>
                  </a:cubicBezTo>
                  <a:cubicBezTo>
                    <a:pt x="281" y="67"/>
                    <a:pt x="279" y="65"/>
                    <a:pt x="277" y="63"/>
                  </a:cubicBezTo>
                  <a:cubicBezTo>
                    <a:pt x="275" y="60"/>
                    <a:pt x="273" y="58"/>
                    <a:pt x="271" y="56"/>
                  </a:cubicBezTo>
                  <a:cubicBezTo>
                    <a:pt x="270" y="54"/>
                    <a:pt x="269" y="53"/>
                    <a:pt x="267" y="51"/>
                  </a:cubicBezTo>
                  <a:cubicBezTo>
                    <a:pt x="265" y="48"/>
                    <a:pt x="263" y="45"/>
                    <a:pt x="260" y="43"/>
                  </a:cubicBezTo>
                  <a:cubicBezTo>
                    <a:pt x="259" y="41"/>
                    <a:pt x="258" y="40"/>
                    <a:pt x="257" y="39"/>
                  </a:cubicBezTo>
                  <a:cubicBezTo>
                    <a:pt x="254" y="36"/>
                    <a:pt x="252" y="33"/>
                    <a:pt x="249" y="30"/>
                  </a:cubicBezTo>
                  <a:cubicBezTo>
                    <a:pt x="248" y="29"/>
                    <a:pt x="247" y="28"/>
                    <a:pt x="246" y="27"/>
                  </a:cubicBezTo>
                  <a:cubicBezTo>
                    <a:pt x="244" y="24"/>
                    <a:pt x="241" y="21"/>
                    <a:pt x="238" y="17"/>
                  </a:cubicBezTo>
                  <a:cubicBezTo>
                    <a:pt x="237" y="17"/>
                    <a:pt x="236" y="16"/>
                    <a:pt x="236" y="15"/>
                  </a:cubicBezTo>
                  <a:cubicBezTo>
                    <a:pt x="236" y="15"/>
                    <a:pt x="236" y="15"/>
                    <a:pt x="236" y="15"/>
                  </a:cubicBezTo>
                  <a:cubicBezTo>
                    <a:pt x="231" y="10"/>
                    <a:pt x="226" y="5"/>
                    <a:pt x="222" y="0"/>
                  </a:cubicBezTo>
                  <a:cubicBezTo>
                    <a:pt x="217" y="38"/>
                    <a:pt x="183" y="68"/>
                    <a:pt x="142" y="68"/>
                  </a:cubicBezTo>
                  <a:cubicBezTo>
                    <a:pt x="123" y="68"/>
                    <a:pt x="84" y="53"/>
                    <a:pt x="70" y="47"/>
                  </a:cubicBezTo>
                  <a:cubicBezTo>
                    <a:pt x="52" y="40"/>
                    <a:pt x="34" y="40"/>
                    <a:pt x="21" y="48"/>
                  </a:cubicBezTo>
                  <a:cubicBezTo>
                    <a:pt x="8" y="57"/>
                    <a:pt x="0" y="72"/>
                    <a:pt x="0" y="91"/>
                  </a:cubicBezTo>
                  <a:cubicBezTo>
                    <a:pt x="0" y="324"/>
                    <a:pt x="0" y="324"/>
                    <a:pt x="0" y="324"/>
                  </a:cubicBezTo>
                  <a:cubicBezTo>
                    <a:pt x="0" y="327"/>
                    <a:pt x="0" y="331"/>
                    <a:pt x="0" y="334"/>
                  </a:cubicBezTo>
                  <a:cubicBezTo>
                    <a:pt x="0" y="335"/>
                    <a:pt x="0" y="335"/>
                    <a:pt x="0" y="335"/>
                  </a:cubicBezTo>
                  <a:cubicBezTo>
                    <a:pt x="0" y="374"/>
                    <a:pt x="0" y="374"/>
                    <a:pt x="0" y="374"/>
                  </a:cubicBezTo>
                  <a:cubicBezTo>
                    <a:pt x="0" y="385"/>
                    <a:pt x="0" y="385"/>
                    <a:pt x="0" y="385"/>
                  </a:cubicBezTo>
                  <a:cubicBezTo>
                    <a:pt x="0" y="393"/>
                    <a:pt x="0" y="393"/>
                    <a:pt x="0" y="393"/>
                  </a:cubicBezTo>
                  <a:cubicBezTo>
                    <a:pt x="0" y="393"/>
                    <a:pt x="0" y="393"/>
                    <a:pt x="0" y="393"/>
                  </a:cubicBezTo>
                  <a:cubicBezTo>
                    <a:pt x="20" y="393"/>
                    <a:pt x="20" y="393"/>
                    <a:pt x="20" y="393"/>
                  </a:cubicBezTo>
                  <a:cubicBezTo>
                    <a:pt x="311" y="393"/>
                    <a:pt x="311" y="393"/>
                    <a:pt x="311" y="393"/>
                  </a:cubicBezTo>
                  <a:cubicBezTo>
                    <a:pt x="341" y="393"/>
                    <a:pt x="361" y="375"/>
                    <a:pt x="361" y="350"/>
                  </a:cubicBezTo>
                  <a:cubicBezTo>
                    <a:pt x="361" y="342"/>
                    <a:pt x="360" y="334"/>
                    <a:pt x="356" y="326"/>
                  </a:cubicBezTo>
                  <a:cubicBezTo>
                    <a:pt x="350" y="312"/>
                    <a:pt x="334" y="274"/>
                    <a:pt x="334" y="255"/>
                  </a:cubicBez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B1C9624B-D234-4E00-A781-050C3D8E06E9}"/>
                </a:ext>
              </a:extLst>
            </p:cNvPr>
            <p:cNvSpPr>
              <a:spLocks/>
            </p:cNvSpPr>
            <p:nvPr/>
          </p:nvSpPr>
          <p:spPr bwMode="auto">
            <a:xfrm>
              <a:off x="4176" y="3340"/>
              <a:ext cx="124" cy="135"/>
            </a:xfrm>
            <a:custGeom>
              <a:avLst/>
              <a:gdLst>
                <a:gd name="T0" fmla="*/ 29 w 84"/>
                <a:gd name="T1" fmla="*/ 0 h 91"/>
                <a:gd name="T2" fmla="*/ 48 w 84"/>
                <a:gd name="T3" fmla="*/ 4 h 91"/>
                <a:gd name="T4" fmla="*/ 84 w 84"/>
                <a:gd name="T5" fmla="*/ 18 h 91"/>
                <a:gd name="T6" fmla="*/ 0 w 84"/>
                <a:gd name="T7" fmla="*/ 91 h 91"/>
                <a:gd name="T8" fmla="*/ 0 w 84"/>
                <a:gd name="T9" fmla="*/ 35 h 91"/>
                <a:gd name="T10" fmla="*/ 29 w 84"/>
                <a:gd name="T11" fmla="*/ 0 h 91"/>
              </a:gdLst>
              <a:ahLst/>
              <a:cxnLst>
                <a:cxn ang="0">
                  <a:pos x="T0" y="T1"/>
                </a:cxn>
                <a:cxn ang="0">
                  <a:pos x="T2" y="T3"/>
                </a:cxn>
                <a:cxn ang="0">
                  <a:pos x="T4" y="T5"/>
                </a:cxn>
                <a:cxn ang="0">
                  <a:pos x="T6" y="T7"/>
                </a:cxn>
                <a:cxn ang="0">
                  <a:pos x="T8" y="T9"/>
                </a:cxn>
                <a:cxn ang="0">
                  <a:pos x="T10" y="T11"/>
                </a:cxn>
              </a:cxnLst>
              <a:rect l="0" t="0" r="r" b="b"/>
              <a:pathLst>
                <a:path w="84" h="91">
                  <a:moveTo>
                    <a:pt x="29" y="0"/>
                  </a:moveTo>
                  <a:cubicBezTo>
                    <a:pt x="35" y="0"/>
                    <a:pt x="41" y="2"/>
                    <a:pt x="48" y="4"/>
                  </a:cubicBezTo>
                  <a:cubicBezTo>
                    <a:pt x="49" y="5"/>
                    <a:pt x="65" y="12"/>
                    <a:pt x="84" y="18"/>
                  </a:cubicBezTo>
                  <a:cubicBezTo>
                    <a:pt x="56" y="43"/>
                    <a:pt x="28" y="67"/>
                    <a:pt x="0" y="91"/>
                  </a:cubicBezTo>
                  <a:cubicBezTo>
                    <a:pt x="0" y="35"/>
                    <a:pt x="0" y="35"/>
                    <a:pt x="0" y="35"/>
                  </a:cubicBezTo>
                  <a:cubicBezTo>
                    <a:pt x="0" y="14"/>
                    <a:pt x="11" y="0"/>
                    <a:pt x="29" y="0"/>
                  </a:cubicBez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1EB68E52-18E0-496C-8A0A-02048F1A38EE}"/>
                </a:ext>
              </a:extLst>
            </p:cNvPr>
            <p:cNvSpPr>
              <a:spLocks/>
            </p:cNvSpPr>
            <p:nvPr/>
          </p:nvSpPr>
          <p:spPr bwMode="auto">
            <a:xfrm>
              <a:off x="4744" y="2330"/>
              <a:ext cx="211" cy="319"/>
            </a:xfrm>
            <a:custGeom>
              <a:avLst/>
              <a:gdLst>
                <a:gd name="T0" fmla="*/ 84 w 143"/>
                <a:gd name="T1" fmla="*/ 161 h 216"/>
                <a:gd name="T2" fmla="*/ 106 w 143"/>
                <a:gd name="T3" fmla="*/ 87 h 216"/>
                <a:gd name="T4" fmla="*/ 16 w 143"/>
                <a:gd name="T5" fmla="*/ 1 h 216"/>
                <a:gd name="T6" fmla="*/ 0 w 143"/>
                <a:gd name="T7" fmla="*/ 3 h 216"/>
                <a:gd name="T8" fmla="*/ 20 w 143"/>
                <a:gd name="T9" fmla="*/ 0 h 216"/>
                <a:gd name="T10" fmla="*/ 109 w 143"/>
                <a:gd name="T11" fmla="*/ 86 h 216"/>
                <a:gd name="T12" fmla="*/ 87 w 143"/>
                <a:gd name="T13" fmla="*/ 161 h 216"/>
                <a:gd name="T14" fmla="*/ 123 w 143"/>
                <a:gd name="T15" fmla="*/ 216 h 216"/>
                <a:gd name="T16" fmla="*/ 143 w 143"/>
                <a:gd name="T17" fmla="*/ 216 h 216"/>
                <a:gd name="T18" fmla="*/ 143 w 143"/>
                <a:gd name="T19" fmla="*/ 216 h 216"/>
                <a:gd name="T20" fmla="*/ 121 w 143"/>
                <a:gd name="T21" fmla="*/ 216 h 216"/>
                <a:gd name="T22" fmla="*/ 84 w 143"/>
                <a:gd name="T23" fmla="*/ 161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3" h="216">
                  <a:moveTo>
                    <a:pt x="84" y="161"/>
                  </a:moveTo>
                  <a:cubicBezTo>
                    <a:pt x="84" y="161"/>
                    <a:pt x="106" y="112"/>
                    <a:pt x="106" y="87"/>
                  </a:cubicBezTo>
                  <a:cubicBezTo>
                    <a:pt x="106" y="40"/>
                    <a:pt x="66" y="1"/>
                    <a:pt x="16" y="1"/>
                  </a:cubicBezTo>
                  <a:cubicBezTo>
                    <a:pt x="11" y="1"/>
                    <a:pt x="6" y="2"/>
                    <a:pt x="0" y="3"/>
                  </a:cubicBezTo>
                  <a:cubicBezTo>
                    <a:pt x="7" y="1"/>
                    <a:pt x="13" y="0"/>
                    <a:pt x="20" y="0"/>
                  </a:cubicBezTo>
                  <a:cubicBezTo>
                    <a:pt x="69" y="0"/>
                    <a:pt x="109" y="39"/>
                    <a:pt x="109" y="86"/>
                  </a:cubicBezTo>
                  <a:cubicBezTo>
                    <a:pt x="109" y="111"/>
                    <a:pt x="87" y="161"/>
                    <a:pt x="87" y="161"/>
                  </a:cubicBezTo>
                  <a:cubicBezTo>
                    <a:pt x="73" y="191"/>
                    <a:pt x="90" y="216"/>
                    <a:pt x="123" y="216"/>
                  </a:cubicBezTo>
                  <a:cubicBezTo>
                    <a:pt x="143" y="216"/>
                    <a:pt x="143" y="216"/>
                    <a:pt x="143" y="216"/>
                  </a:cubicBezTo>
                  <a:cubicBezTo>
                    <a:pt x="143" y="216"/>
                    <a:pt x="143" y="216"/>
                    <a:pt x="143" y="216"/>
                  </a:cubicBezTo>
                  <a:cubicBezTo>
                    <a:pt x="121" y="216"/>
                    <a:pt x="121" y="216"/>
                    <a:pt x="121" y="216"/>
                  </a:cubicBezTo>
                  <a:cubicBezTo>
                    <a:pt x="87" y="216"/>
                    <a:pt x="70" y="191"/>
                    <a:pt x="84" y="161"/>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7105A597-871B-424C-9BCB-70A74634F00A}"/>
                </a:ext>
              </a:extLst>
            </p:cNvPr>
            <p:cNvSpPr>
              <a:spLocks/>
            </p:cNvSpPr>
            <p:nvPr/>
          </p:nvSpPr>
          <p:spPr bwMode="auto">
            <a:xfrm>
              <a:off x="4744" y="2330"/>
              <a:ext cx="211" cy="319"/>
            </a:xfrm>
            <a:custGeom>
              <a:avLst/>
              <a:gdLst>
                <a:gd name="T0" fmla="*/ 84 w 143"/>
                <a:gd name="T1" fmla="*/ 161 h 216"/>
                <a:gd name="T2" fmla="*/ 106 w 143"/>
                <a:gd name="T3" fmla="*/ 87 h 216"/>
                <a:gd name="T4" fmla="*/ 16 w 143"/>
                <a:gd name="T5" fmla="*/ 1 h 216"/>
                <a:gd name="T6" fmla="*/ 0 w 143"/>
                <a:gd name="T7" fmla="*/ 3 h 216"/>
                <a:gd name="T8" fmla="*/ 20 w 143"/>
                <a:gd name="T9" fmla="*/ 0 h 216"/>
                <a:gd name="T10" fmla="*/ 109 w 143"/>
                <a:gd name="T11" fmla="*/ 86 h 216"/>
                <a:gd name="T12" fmla="*/ 87 w 143"/>
                <a:gd name="T13" fmla="*/ 161 h 216"/>
                <a:gd name="T14" fmla="*/ 123 w 143"/>
                <a:gd name="T15" fmla="*/ 216 h 216"/>
                <a:gd name="T16" fmla="*/ 143 w 143"/>
                <a:gd name="T17" fmla="*/ 216 h 216"/>
                <a:gd name="T18" fmla="*/ 143 w 143"/>
                <a:gd name="T19" fmla="*/ 216 h 216"/>
                <a:gd name="T20" fmla="*/ 121 w 143"/>
                <a:gd name="T21" fmla="*/ 216 h 216"/>
                <a:gd name="T22" fmla="*/ 84 w 143"/>
                <a:gd name="T23" fmla="*/ 161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3" h="216">
                  <a:moveTo>
                    <a:pt x="84" y="161"/>
                  </a:moveTo>
                  <a:cubicBezTo>
                    <a:pt x="84" y="161"/>
                    <a:pt x="106" y="112"/>
                    <a:pt x="106" y="87"/>
                  </a:cubicBezTo>
                  <a:cubicBezTo>
                    <a:pt x="106" y="40"/>
                    <a:pt x="66" y="1"/>
                    <a:pt x="16" y="1"/>
                  </a:cubicBezTo>
                  <a:cubicBezTo>
                    <a:pt x="11" y="1"/>
                    <a:pt x="6" y="2"/>
                    <a:pt x="0" y="3"/>
                  </a:cubicBezTo>
                  <a:cubicBezTo>
                    <a:pt x="7" y="1"/>
                    <a:pt x="13" y="0"/>
                    <a:pt x="20" y="0"/>
                  </a:cubicBezTo>
                  <a:cubicBezTo>
                    <a:pt x="69" y="0"/>
                    <a:pt x="109" y="39"/>
                    <a:pt x="109" y="86"/>
                  </a:cubicBezTo>
                  <a:cubicBezTo>
                    <a:pt x="109" y="111"/>
                    <a:pt x="87" y="161"/>
                    <a:pt x="87" y="161"/>
                  </a:cubicBezTo>
                  <a:cubicBezTo>
                    <a:pt x="73" y="191"/>
                    <a:pt x="90" y="216"/>
                    <a:pt x="123" y="216"/>
                  </a:cubicBezTo>
                  <a:cubicBezTo>
                    <a:pt x="143" y="216"/>
                    <a:pt x="143" y="216"/>
                    <a:pt x="143" y="216"/>
                  </a:cubicBezTo>
                  <a:cubicBezTo>
                    <a:pt x="143" y="216"/>
                    <a:pt x="143" y="216"/>
                    <a:pt x="143" y="216"/>
                  </a:cubicBezTo>
                  <a:cubicBezTo>
                    <a:pt x="121" y="216"/>
                    <a:pt x="121" y="216"/>
                    <a:pt x="121" y="216"/>
                  </a:cubicBezTo>
                  <a:cubicBezTo>
                    <a:pt x="87" y="216"/>
                    <a:pt x="70" y="191"/>
                    <a:pt x="84" y="161"/>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a:extLst>
                <a:ext uri="{FF2B5EF4-FFF2-40B4-BE49-F238E27FC236}">
                  <a16:creationId xmlns:a16="http://schemas.microsoft.com/office/drawing/2014/main" id="{605426B2-C2C6-43C6-B2D2-30B90E502232}"/>
                </a:ext>
              </a:extLst>
            </p:cNvPr>
            <p:cNvSpPr>
              <a:spLocks/>
            </p:cNvSpPr>
            <p:nvPr/>
          </p:nvSpPr>
          <p:spPr bwMode="auto">
            <a:xfrm>
              <a:off x="4252" y="2648"/>
              <a:ext cx="380" cy="1"/>
            </a:xfrm>
            <a:custGeom>
              <a:avLst/>
              <a:gdLst>
                <a:gd name="T0" fmla="*/ 250 w 257"/>
                <a:gd name="T1" fmla="*/ 1 h 1"/>
                <a:gd name="T2" fmla="*/ 257 w 257"/>
                <a:gd name="T3" fmla="*/ 0 h 1"/>
                <a:gd name="T4" fmla="*/ 244 w 257"/>
                <a:gd name="T5" fmla="*/ 1 h 1"/>
                <a:gd name="T6" fmla="*/ 0 w 257"/>
                <a:gd name="T7" fmla="*/ 1 h 1"/>
                <a:gd name="T8" fmla="*/ 0 w 257"/>
                <a:gd name="T9" fmla="*/ 1 h 1"/>
                <a:gd name="T10" fmla="*/ 9 w 257"/>
                <a:gd name="T11" fmla="*/ 1 h 1"/>
                <a:gd name="T12" fmla="*/ 250 w 257"/>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257" h="1">
                  <a:moveTo>
                    <a:pt x="250" y="1"/>
                  </a:moveTo>
                  <a:cubicBezTo>
                    <a:pt x="252" y="1"/>
                    <a:pt x="254" y="0"/>
                    <a:pt x="257" y="0"/>
                  </a:cubicBezTo>
                  <a:cubicBezTo>
                    <a:pt x="253" y="1"/>
                    <a:pt x="249" y="1"/>
                    <a:pt x="244" y="1"/>
                  </a:cubicBezTo>
                  <a:cubicBezTo>
                    <a:pt x="0" y="1"/>
                    <a:pt x="0" y="1"/>
                    <a:pt x="0" y="1"/>
                  </a:cubicBezTo>
                  <a:cubicBezTo>
                    <a:pt x="0" y="1"/>
                    <a:pt x="0" y="1"/>
                    <a:pt x="0" y="1"/>
                  </a:cubicBezTo>
                  <a:cubicBezTo>
                    <a:pt x="3" y="1"/>
                    <a:pt x="6" y="1"/>
                    <a:pt x="9" y="1"/>
                  </a:cubicBezTo>
                  <a:lnTo>
                    <a:pt x="250" y="1"/>
                  </a:ln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078" name="Picture 30">
              <a:extLst>
                <a:ext uri="{FF2B5EF4-FFF2-40B4-BE49-F238E27FC236}">
                  <a16:creationId xmlns:a16="http://schemas.microsoft.com/office/drawing/2014/main" id="{8DD861E3-0267-427B-8B48-53E2CED83C6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45" y="2642"/>
              <a:ext cx="390"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Freeform 31">
              <a:extLst>
                <a:ext uri="{FF2B5EF4-FFF2-40B4-BE49-F238E27FC236}">
                  <a16:creationId xmlns:a16="http://schemas.microsoft.com/office/drawing/2014/main" id="{AE24E80A-E56D-4686-AC4E-F21D2067B30E}"/>
                </a:ext>
              </a:extLst>
            </p:cNvPr>
            <p:cNvSpPr>
              <a:spLocks noEditPoints="1"/>
            </p:cNvSpPr>
            <p:nvPr/>
          </p:nvSpPr>
          <p:spPr bwMode="auto">
            <a:xfrm>
              <a:off x="4173" y="2332"/>
              <a:ext cx="782" cy="856"/>
            </a:xfrm>
            <a:custGeom>
              <a:avLst/>
              <a:gdLst>
                <a:gd name="T0" fmla="*/ 0 w 530"/>
                <a:gd name="T1" fmla="*/ 215 h 580"/>
                <a:gd name="T2" fmla="*/ 2 w 530"/>
                <a:gd name="T3" fmla="*/ 231 h 580"/>
                <a:gd name="T4" fmla="*/ 2 w 530"/>
                <a:gd name="T5" fmla="*/ 518 h 580"/>
                <a:gd name="T6" fmla="*/ 10 w 530"/>
                <a:gd name="T7" fmla="*/ 543 h 580"/>
                <a:gd name="T8" fmla="*/ 11 w 530"/>
                <a:gd name="T9" fmla="*/ 543 h 580"/>
                <a:gd name="T10" fmla="*/ 31 w 530"/>
                <a:gd name="T11" fmla="*/ 552 h 580"/>
                <a:gd name="T12" fmla="*/ 50 w 530"/>
                <a:gd name="T13" fmla="*/ 548 h 580"/>
                <a:gd name="T14" fmla="*/ 128 w 530"/>
                <a:gd name="T15" fmla="*/ 526 h 580"/>
                <a:gd name="T16" fmla="*/ 201 w 530"/>
                <a:gd name="T17" fmla="*/ 559 h 580"/>
                <a:gd name="T18" fmla="*/ 201 w 530"/>
                <a:gd name="T19" fmla="*/ 559 h 580"/>
                <a:gd name="T20" fmla="*/ 215 w 530"/>
                <a:gd name="T21" fmla="*/ 580 h 580"/>
                <a:gd name="T22" fmla="*/ 370 w 530"/>
                <a:gd name="T23" fmla="*/ 419 h 580"/>
                <a:gd name="T24" fmla="*/ 524 w 530"/>
                <a:gd name="T25" fmla="*/ 220 h 580"/>
                <a:gd name="T26" fmla="*/ 530 w 530"/>
                <a:gd name="T27" fmla="*/ 215 h 580"/>
                <a:gd name="T28" fmla="*/ 508 w 530"/>
                <a:gd name="T29" fmla="*/ 215 h 580"/>
                <a:gd name="T30" fmla="*/ 471 w 530"/>
                <a:gd name="T31" fmla="*/ 160 h 580"/>
                <a:gd name="T32" fmla="*/ 493 w 530"/>
                <a:gd name="T33" fmla="*/ 86 h 580"/>
                <a:gd name="T34" fmla="*/ 403 w 530"/>
                <a:gd name="T35" fmla="*/ 0 h 580"/>
                <a:gd name="T36" fmla="*/ 387 w 530"/>
                <a:gd name="T37" fmla="*/ 2 h 580"/>
                <a:gd name="T38" fmla="*/ 318 w 530"/>
                <a:gd name="T39" fmla="*/ 85 h 580"/>
                <a:gd name="T40" fmla="*/ 341 w 530"/>
                <a:gd name="T41" fmla="*/ 159 h 580"/>
                <a:gd name="T42" fmla="*/ 311 w 530"/>
                <a:gd name="T43" fmla="*/ 213 h 580"/>
                <a:gd name="T44" fmla="*/ 298 w 530"/>
                <a:gd name="T45" fmla="*/ 215 h 580"/>
                <a:gd name="T46" fmla="*/ 1 w 530"/>
                <a:gd name="T47" fmla="*/ 215 h 580"/>
                <a:gd name="T48" fmla="*/ 0 w 530"/>
                <a:gd name="T49" fmla="*/ 215 h 580"/>
                <a:gd name="T50" fmla="*/ 27 w 530"/>
                <a:gd name="T51" fmla="*/ 547 h 580"/>
                <a:gd name="T52" fmla="*/ 48 w 530"/>
                <a:gd name="T53" fmla="*/ 542 h 580"/>
                <a:gd name="T54" fmla="*/ 27 w 530"/>
                <a:gd name="T55" fmla="*/ 547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30" h="580">
                  <a:moveTo>
                    <a:pt x="0" y="215"/>
                  </a:moveTo>
                  <a:cubicBezTo>
                    <a:pt x="2" y="231"/>
                    <a:pt x="2" y="231"/>
                    <a:pt x="2" y="231"/>
                  </a:cubicBezTo>
                  <a:cubicBezTo>
                    <a:pt x="2" y="518"/>
                    <a:pt x="2" y="518"/>
                    <a:pt x="2" y="518"/>
                  </a:cubicBezTo>
                  <a:cubicBezTo>
                    <a:pt x="2" y="528"/>
                    <a:pt x="5" y="537"/>
                    <a:pt x="10" y="543"/>
                  </a:cubicBezTo>
                  <a:cubicBezTo>
                    <a:pt x="10" y="543"/>
                    <a:pt x="10" y="543"/>
                    <a:pt x="11" y="543"/>
                  </a:cubicBezTo>
                  <a:cubicBezTo>
                    <a:pt x="16" y="549"/>
                    <a:pt x="23" y="552"/>
                    <a:pt x="31" y="552"/>
                  </a:cubicBezTo>
                  <a:cubicBezTo>
                    <a:pt x="37" y="552"/>
                    <a:pt x="43" y="551"/>
                    <a:pt x="50" y="548"/>
                  </a:cubicBezTo>
                  <a:cubicBezTo>
                    <a:pt x="52" y="547"/>
                    <a:pt x="102" y="526"/>
                    <a:pt x="128" y="526"/>
                  </a:cubicBezTo>
                  <a:cubicBezTo>
                    <a:pt x="157" y="526"/>
                    <a:pt x="183" y="539"/>
                    <a:pt x="201" y="559"/>
                  </a:cubicBezTo>
                  <a:cubicBezTo>
                    <a:pt x="185" y="536"/>
                    <a:pt x="185" y="536"/>
                    <a:pt x="201" y="559"/>
                  </a:cubicBezTo>
                  <a:cubicBezTo>
                    <a:pt x="206" y="565"/>
                    <a:pt x="211" y="572"/>
                    <a:pt x="215" y="580"/>
                  </a:cubicBezTo>
                  <a:cubicBezTo>
                    <a:pt x="271" y="526"/>
                    <a:pt x="324" y="472"/>
                    <a:pt x="370" y="419"/>
                  </a:cubicBezTo>
                  <a:cubicBezTo>
                    <a:pt x="426" y="357"/>
                    <a:pt x="477" y="292"/>
                    <a:pt x="524" y="220"/>
                  </a:cubicBezTo>
                  <a:cubicBezTo>
                    <a:pt x="526" y="220"/>
                    <a:pt x="528" y="215"/>
                    <a:pt x="530" y="215"/>
                  </a:cubicBezTo>
                  <a:cubicBezTo>
                    <a:pt x="508" y="215"/>
                    <a:pt x="508" y="215"/>
                    <a:pt x="508" y="215"/>
                  </a:cubicBezTo>
                  <a:cubicBezTo>
                    <a:pt x="474" y="215"/>
                    <a:pt x="457" y="190"/>
                    <a:pt x="471" y="160"/>
                  </a:cubicBezTo>
                  <a:cubicBezTo>
                    <a:pt x="471" y="160"/>
                    <a:pt x="493" y="111"/>
                    <a:pt x="493" y="86"/>
                  </a:cubicBezTo>
                  <a:cubicBezTo>
                    <a:pt x="493" y="39"/>
                    <a:pt x="453" y="0"/>
                    <a:pt x="403" y="0"/>
                  </a:cubicBezTo>
                  <a:cubicBezTo>
                    <a:pt x="398" y="0"/>
                    <a:pt x="393" y="1"/>
                    <a:pt x="387" y="2"/>
                  </a:cubicBezTo>
                  <a:cubicBezTo>
                    <a:pt x="348" y="10"/>
                    <a:pt x="318" y="44"/>
                    <a:pt x="318" y="85"/>
                  </a:cubicBezTo>
                  <a:cubicBezTo>
                    <a:pt x="318" y="110"/>
                    <a:pt x="341" y="159"/>
                    <a:pt x="341" y="159"/>
                  </a:cubicBezTo>
                  <a:cubicBezTo>
                    <a:pt x="353" y="187"/>
                    <a:pt x="340" y="210"/>
                    <a:pt x="311" y="213"/>
                  </a:cubicBezTo>
                  <a:cubicBezTo>
                    <a:pt x="307" y="214"/>
                    <a:pt x="303" y="215"/>
                    <a:pt x="298" y="215"/>
                  </a:cubicBezTo>
                  <a:cubicBezTo>
                    <a:pt x="1" y="215"/>
                    <a:pt x="1" y="215"/>
                    <a:pt x="1" y="215"/>
                  </a:cubicBezTo>
                  <a:lnTo>
                    <a:pt x="0" y="215"/>
                  </a:lnTo>
                  <a:close/>
                  <a:moveTo>
                    <a:pt x="27" y="547"/>
                  </a:moveTo>
                  <a:cubicBezTo>
                    <a:pt x="34" y="547"/>
                    <a:pt x="41" y="546"/>
                    <a:pt x="48" y="542"/>
                  </a:cubicBezTo>
                  <a:cubicBezTo>
                    <a:pt x="41" y="546"/>
                    <a:pt x="34" y="547"/>
                    <a:pt x="27" y="547"/>
                  </a:cubicBez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2">
              <a:extLst>
                <a:ext uri="{FF2B5EF4-FFF2-40B4-BE49-F238E27FC236}">
                  <a16:creationId xmlns:a16="http://schemas.microsoft.com/office/drawing/2014/main" id="{E43FC57C-3DF0-4E28-B95D-D6C92F88ED17}"/>
                </a:ext>
              </a:extLst>
            </p:cNvPr>
            <p:cNvSpPr>
              <a:spLocks noEditPoints="1"/>
            </p:cNvSpPr>
            <p:nvPr/>
          </p:nvSpPr>
          <p:spPr bwMode="auto">
            <a:xfrm>
              <a:off x="3861" y="610"/>
              <a:ext cx="1492" cy="882"/>
            </a:xfrm>
            <a:custGeom>
              <a:avLst/>
              <a:gdLst>
                <a:gd name="T0" fmla="*/ 79 w 1011"/>
                <a:gd name="T1" fmla="*/ 280 h 597"/>
                <a:gd name="T2" fmla="*/ 200 w 1011"/>
                <a:gd name="T3" fmla="*/ 260 h 597"/>
                <a:gd name="T4" fmla="*/ 221 w 1011"/>
                <a:gd name="T5" fmla="*/ 536 h 597"/>
                <a:gd name="T6" fmla="*/ 221 w 1011"/>
                <a:gd name="T7" fmla="*/ 547 h 597"/>
                <a:gd name="T8" fmla="*/ 221 w 1011"/>
                <a:gd name="T9" fmla="*/ 597 h 597"/>
                <a:gd name="T10" fmla="*/ 515 w 1011"/>
                <a:gd name="T11" fmla="*/ 597 h 597"/>
                <a:gd name="T12" fmla="*/ 529 w 1011"/>
                <a:gd name="T13" fmla="*/ 468 h 597"/>
                <a:gd name="T14" fmla="*/ 707 w 1011"/>
                <a:gd name="T15" fmla="*/ 468 h 597"/>
                <a:gd name="T16" fmla="*/ 721 w 1011"/>
                <a:gd name="T17" fmla="*/ 597 h 597"/>
                <a:gd name="T18" fmla="*/ 1011 w 1011"/>
                <a:gd name="T19" fmla="*/ 597 h 597"/>
                <a:gd name="T20" fmla="*/ 1006 w 1011"/>
                <a:gd name="T21" fmla="*/ 524 h 597"/>
                <a:gd name="T22" fmla="*/ 221 w 1011"/>
                <a:gd name="T23" fmla="*/ 54 h 597"/>
                <a:gd name="T24" fmla="*/ 200 w 1011"/>
                <a:gd name="T25" fmla="*/ 145 h 597"/>
                <a:gd name="T26" fmla="*/ 94 w 1011"/>
                <a:gd name="T27" fmla="*/ 128 h 597"/>
                <a:gd name="T28" fmla="*/ 524 w 1011"/>
                <a:gd name="T29" fmla="*/ 586 h 597"/>
                <a:gd name="T30" fmla="*/ 525 w 1011"/>
                <a:gd name="T31" fmla="*/ 585 h 597"/>
                <a:gd name="T32" fmla="*/ 524 w 1011"/>
                <a:gd name="T33" fmla="*/ 586 h 597"/>
                <a:gd name="T34" fmla="*/ 528 w 1011"/>
                <a:gd name="T35" fmla="*/ 585 h 597"/>
                <a:gd name="T36" fmla="*/ 529 w 1011"/>
                <a:gd name="T37" fmla="*/ 584 h 597"/>
                <a:gd name="T38" fmla="*/ 531 w 1011"/>
                <a:gd name="T39" fmla="*/ 584 h 597"/>
                <a:gd name="T40" fmla="*/ 533 w 1011"/>
                <a:gd name="T41" fmla="*/ 583 h 597"/>
                <a:gd name="T42" fmla="*/ 531 w 1011"/>
                <a:gd name="T43" fmla="*/ 584 h 597"/>
                <a:gd name="T44" fmla="*/ 535 w 1011"/>
                <a:gd name="T45" fmla="*/ 582 h 597"/>
                <a:gd name="T46" fmla="*/ 536 w 1011"/>
                <a:gd name="T47" fmla="*/ 581 h 597"/>
                <a:gd name="T48" fmla="*/ 538 w 1011"/>
                <a:gd name="T49" fmla="*/ 580 h 597"/>
                <a:gd name="T50" fmla="*/ 539 w 1011"/>
                <a:gd name="T51" fmla="*/ 579 h 597"/>
                <a:gd name="T52" fmla="*/ 538 w 1011"/>
                <a:gd name="T53" fmla="*/ 580 h 597"/>
                <a:gd name="T54" fmla="*/ 541 w 1011"/>
                <a:gd name="T55" fmla="*/ 578 h 597"/>
                <a:gd name="T56" fmla="*/ 541 w 1011"/>
                <a:gd name="T57" fmla="*/ 577 h 597"/>
                <a:gd name="T58" fmla="*/ 520 w 1011"/>
                <a:gd name="T59" fmla="*/ 586 h 597"/>
                <a:gd name="T60" fmla="*/ 520 w 1011"/>
                <a:gd name="T61" fmla="*/ 586 h 597"/>
                <a:gd name="T62" fmla="*/ 517 w 1011"/>
                <a:gd name="T63" fmla="*/ 467 h 597"/>
                <a:gd name="T64" fmla="*/ 546 w 1011"/>
                <a:gd name="T65" fmla="*/ 561 h 597"/>
                <a:gd name="T66" fmla="*/ 517 w 1011"/>
                <a:gd name="T67" fmla="*/ 467 h 597"/>
                <a:gd name="T68" fmla="*/ 689 w 1011"/>
                <a:gd name="T69" fmla="*/ 564 h 597"/>
                <a:gd name="T70" fmla="*/ 689 w 1011"/>
                <a:gd name="T71" fmla="*/ 566 h 597"/>
                <a:gd name="T72" fmla="*/ 689 w 1011"/>
                <a:gd name="T73" fmla="*/ 564 h 597"/>
                <a:gd name="T74" fmla="*/ 690 w 1011"/>
                <a:gd name="T75" fmla="*/ 567 h 597"/>
                <a:gd name="T76" fmla="*/ 690 w 1011"/>
                <a:gd name="T77" fmla="*/ 569 h 597"/>
                <a:gd name="T78" fmla="*/ 691 w 1011"/>
                <a:gd name="T79" fmla="*/ 570 h 597"/>
                <a:gd name="T80" fmla="*/ 691 w 1011"/>
                <a:gd name="T81" fmla="*/ 572 h 597"/>
                <a:gd name="T82" fmla="*/ 691 w 1011"/>
                <a:gd name="T83" fmla="*/ 570 h 597"/>
                <a:gd name="T84" fmla="*/ 689 w 1011"/>
                <a:gd name="T85" fmla="*/ 561 h 597"/>
                <a:gd name="T86" fmla="*/ 689 w 1011"/>
                <a:gd name="T87" fmla="*/ 561 h 597"/>
                <a:gd name="T88" fmla="*/ 543 w 1011"/>
                <a:gd name="T89" fmla="*/ 575 h 597"/>
                <a:gd name="T90" fmla="*/ 543 w 1011"/>
                <a:gd name="T91" fmla="*/ 575 h 597"/>
                <a:gd name="T92" fmla="*/ 543 w 1011"/>
                <a:gd name="T93" fmla="*/ 575 h 5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11" h="597">
                  <a:moveTo>
                    <a:pt x="0" y="212"/>
                  </a:moveTo>
                  <a:cubicBezTo>
                    <a:pt x="5" y="250"/>
                    <a:pt x="38" y="280"/>
                    <a:pt x="79" y="280"/>
                  </a:cubicBezTo>
                  <a:cubicBezTo>
                    <a:pt x="98" y="280"/>
                    <a:pt x="138" y="265"/>
                    <a:pt x="152" y="259"/>
                  </a:cubicBezTo>
                  <a:cubicBezTo>
                    <a:pt x="169" y="252"/>
                    <a:pt x="187" y="252"/>
                    <a:pt x="200" y="260"/>
                  </a:cubicBezTo>
                  <a:cubicBezTo>
                    <a:pt x="213" y="269"/>
                    <a:pt x="221" y="284"/>
                    <a:pt x="221" y="303"/>
                  </a:cubicBezTo>
                  <a:cubicBezTo>
                    <a:pt x="221" y="536"/>
                    <a:pt x="221" y="536"/>
                    <a:pt x="221" y="536"/>
                  </a:cubicBezTo>
                  <a:cubicBezTo>
                    <a:pt x="221" y="539"/>
                    <a:pt x="221" y="543"/>
                    <a:pt x="221" y="546"/>
                  </a:cubicBezTo>
                  <a:cubicBezTo>
                    <a:pt x="221" y="547"/>
                    <a:pt x="221" y="547"/>
                    <a:pt x="221" y="547"/>
                  </a:cubicBezTo>
                  <a:cubicBezTo>
                    <a:pt x="221" y="586"/>
                    <a:pt x="221" y="586"/>
                    <a:pt x="221" y="586"/>
                  </a:cubicBezTo>
                  <a:cubicBezTo>
                    <a:pt x="221" y="597"/>
                    <a:pt x="221" y="597"/>
                    <a:pt x="221" y="597"/>
                  </a:cubicBezTo>
                  <a:cubicBezTo>
                    <a:pt x="274" y="597"/>
                    <a:pt x="274" y="597"/>
                    <a:pt x="274" y="597"/>
                  </a:cubicBezTo>
                  <a:cubicBezTo>
                    <a:pt x="515" y="597"/>
                    <a:pt x="515" y="597"/>
                    <a:pt x="515" y="597"/>
                  </a:cubicBezTo>
                  <a:cubicBezTo>
                    <a:pt x="549" y="597"/>
                    <a:pt x="565" y="572"/>
                    <a:pt x="552" y="542"/>
                  </a:cubicBezTo>
                  <a:cubicBezTo>
                    <a:pt x="552" y="542"/>
                    <a:pt x="529" y="492"/>
                    <a:pt x="529" y="468"/>
                  </a:cubicBezTo>
                  <a:cubicBezTo>
                    <a:pt x="529" y="420"/>
                    <a:pt x="569" y="382"/>
                    <a:pt x="618" y="382"/>
                  </a:cubicBezTo>
                  <a:cubicBezTo>
                    <a:pt x="667" y="382"/>
                    <a:pt x="707" y="420"/>
                    <a:pt x="707" y="468"/>
                  </a:cubicBezTo>
                  <a:cubicBezTo>
                    <a:pt x="707" y="492"/>
                    <a:pt x="685" y="542"/>
                    <a:pt x="685" y="542"/>
                  </a:cubicBezTo>
                  <a:cubicBezTo>
                    <a:pt x="671" y="572"/>
                    <a:pt x="688" y="597"/>
                    <a:pt x="721" y="597"/>
                  </a:cubicBezTo>
                  <a:cubicBezTo>
                    <a:pt x="962" y="597"/>
                    <a:pt x="962" y="597"/>
                    <a:pt x="962" y="597"/>
                  </a:cubicBezTo>
                  <a:cubicBezTo>
                    <a:pt x="1011" y="597"/>
                    <a:pt x="1011" y="597"/>
                    <a:pt x="1011" y="597"/>
                  </a:cubicBezTo>
                  <a:cubicBezTo>
                    <a:pt x="1011" y="589"/>
                    <a:pt x="1011" y="592"/>
                    <a:pt x="1011" y="587"/>
                  </a:cubicBezTo>
                  <a:cubicBezTo>
                    <a:pt x="1010" y="566"/>
                    <a:pt x="1008" y="545"/>
                    <a:pt x="1006" y="524"/>
                  </a:cubicBezTo>
                  <a:cubicBezTo>
                    <a:pt x="969" y="244"/>
                    <a:pt x="689" y="0"/>
                    <a:pt x="360" y="20"/>
                  </a:cubicBezTo>
                  <a:cubicBezTo>
                    <a:pt x="311" y="23"/>
                    <a:pt x="265" y="36"/>
                    <a:pt x="221" y="54"/>
                  </a:cubicBezTo>
                  <a:cubicBezTo>
                    <a:pt x="221" y="103"/>
                    <a:pt x="221" y="103"/>
                    <a:pt x="221" y="103"/>
                  </a:cubicBezTo>
                  <a:cubicBezTo>
                    <a:pt x="221" y="122"/>
                    <a:pt x="213" y="137"/>
                    <a:pt x="200" y="145"/>
                  </a:cubicBezTo>
                  <a:cubicBezTo>
                    <a:pt x="187" y="154"/>
                    <a:pt x="169" y="154"/>
                    <a:pt x="151" y="147"/>
                  </a:cubicBezTo>
                  <a:cubicBezTo>
                    <a:pt x="140" y="142"/>
                    <a:pt x="114" y="132"/>
                    <a:pt x="94" y="128"/>
                  </a:cubicBezTo>
                  <a:cubicBezTo>
                    <a:pt x="60" y="154"/>
                    <a:pt x="28" y="183"/>
                    <a:pt x="0" y="212"/>
                  </a:cubicBezTo>
                  <a:close/>
                  <a:moveTo>
                    <a:pt x="524" y="586"/>
                  </a:moveTo>
                  <a:cubicBezTo>
                    <a:pt x="524" y="586"/>
                    <a:pt x="524" y="586"/>
                    <a:pt x="524" y="586"/>
                  </a:cubicBezTo>
                  <a:cubicBezTo>
                    <a:pt x="524" y="586"/>
                    <a:pt x="525" y="585"/>
                    <a:pt x="525" y="585"/>
                  </a:cubicBezTo>
                  <a:cubicBezTo>
                    <a:pt x="525" y="585"/>
                    <a:pt x="525" y="585"/>
                    <a:pt x="525" y="585"/>
                  </a:cubicBezTo>
                  <a:cubicBezTo>
                    <a:pt x="525" y="585"/>
                    <a:pt x="524" y="586"/>
                    <a:pt x="524" y="586"/>
                  </a:cubicBezTo>
                  <a:close/>
                  <a:moveTo>
                    <a:pt x="528" y="585"/>
                  </a:moveTo>
                  <a:cubicBezTo>
                    <a:pt x="528" y="585"/>
                    <a:pt x="528" y="585"/>
                    <a:pt x="528" y="585"/>
                  </a:cubicBezTo>
                  <a:cubicBezTo>
                    <a:pt x="528" y="585"/>
                    <a:pt x="529" y="585"/>
                    <a:pt x="529" y="584"/>
                  </a:cubicBezTo>
                  <a:cubicBezTo>
                    <a:pt x="529" y="584"/>
                    <a:pt x="529" y="584"/>
                    <a:pt x="529" y="584"/>
                  </a:cubicBezTo>
                  <a:cubicBezTo>
                    <a:pt x="529" y="585"/>
                    <a:pt x="528" y="585"/>
                    <a:pt x="528" y="585"/>
                  </a:cubicBezTo>
                  <a:close/>
                  <a:moveTo>
                    <a:pt x="531" y="584"/>
                  </a:moveTo>
                  <a:cubicBezTo>
                    <a:pt x="531" y="584"/>
                    <a:pt x="531" y="584"/>
                    <a:pt x="531" y="584"/>
                  </a:cubicBezTo>
                  <a:cubicBezTo>
                    <a:pt x="532" y="583"/>
                    <a:pt x="532" y="583"/>
                    <a:pt x="533" y="583"/>
                  </a:cubicBezTo>
                  <a:cubicBezTo>
                    <a:pt x="533" y="583"/>
                    <a:pt x="533" y="583"/>
                    <a:pt x="533" y="583"/>
                  </a:cubicBezTo>
                  <a:cubicBezTo>
                    <a:pt x="532" y="583"/>
                    <a:pt x="532" y="583"/>
                    <a:pt x="531" y="584"/>
                  </a:cubicBezTo>
                  <a:close/>
                  <a:moveTo>
                    <a:pt x="535" y="582"/>
                  </a:moveTo>
                  <a:cubicBezTo>
                    <a:pt x="535" y="582"/>
                    <a:pt x="535" y="582"/>
                    <a:pt x="535" y="582"/>
                  </a:cubicBezTo>
                  <a:cubicBezTo>
                    <a:pt x="535" y="582"/>
                    <a:pt x="536" y="582"/>
                    <a:pt x="536" y="581"/>
                  </a:cubicBezTo>
                  <a:cubicBezTo>
                    <a:pt x="536" y="581"/>
                    <a:pt x="536" y="581"/>
                    <a:pt x="536" y="581"/>
                  </a:cubicBezTo>
                  <a:cubicBezTo>
                    <a:pt x="536" y="582"/>
                    <a:pt x="535" y="582"/>
                    <a:pt x="535" y="582"/>
                  </a:cubicBezTo>
                  <a:close/>
                  <a:moveTo>
                    <a:pt x="538" y="580"/>
                  </a:moveTo>
                  <a:cubicBezTo>
                    <a:pt x="538" y="580"/>
                    <a:pt x="538" y="580"/>
                    <a:pt x="538" y="580"/>
                  </a:cubicBezTo>
                  <a:cubicBezTo>
                    <a:pt x="538" y="580"/>
                    <a:pt x="539" y="580"/>
                    <a:pt x="539" y="579"/>
                  </a:cubicBezTo>
                  <a:cubicBezTo>
                    <a:pt x="539" y="579"/>
                    <a:pt x="539" y="579"/>
                    <a:pt x="539" y="579"/>
                  </a:cubicBezTo>
                  <a:cubicBezTo>
                    <a:pt x="539" y="580"/>
                    <a:pt x="538" y="580"/>
                    <a:pt x="538" y="580"/>
                  </a:cubicBezTo>
                  <a:close/>
                  <a:moveTo>
                    <a:pt x="541" y="577"/>
                  </a:moveTo>
                  <a:cubicBezTo>
                    <a:pt x="541" y="577"/>
                    <a:pt x="541" y="578"/>
                    <a:pt x="541" y="578"/>
                  </a:cubicBezTo>
                  <a:cubicBezTo>
                    <a:pt x="541" y="578"/>
                    <a:pt x="540" y="578"/>
                    <a:pt x="540" y="578"/>
                  </a:cubicBezTo>
                  <a:cubicBezTo>
                    <a:pt x="541" y="578"/>
                    <a:pt x="541" y="577"/>
                    <a:pt x="541" y="577"/>
                  </a:cubicBezTo>
                  <a:cubicBezTo>
                    <a:pt x="541" y="577"/>
                    <a:pt x="541" y="577"/>
                    <a:pt x="541" y="577"/>
                  </a:cubicBezTo>
                  <a:close/>
                  <a:moveTo>
                    <a:pt x="520" y="586"/>
                  </a:moveTo>
                  <a:cubicBezTo>
                    <a:pt x="520" y="586"/>
                    <a:pt x="520" y="586"/>
                    <a:pt x="520" y="586"/>
                  </a:cubicBezTo>
                  <a:cubicBezTo>
                    <a:pt x="520" y="586"/>
                    <a:pt x="520" y="586"/>
                    <a:pt x="520" y="586"/>
                  </a:cubicBezTo>
                  <a:cubicBezTo>
                    <a:pt x="520" y="586"/>
                    <a:pt x="520" y="586"/>
                    <a:pt x="520" y="586"/>
                  </a:cubicBezTo>
                  <a:close/>
                  <a:moveTo>
                    <a:pt x="517" y="467"/>
                  </a:moveTo>
                  <a:cubicBezTo>
                    <a:pt x="517" y="494"/>
                    <a:pt x="541" y="543"/>
                    <a:pt x="542" y="545"/>
                  </a:cubicBezTo>
                  <a:cubicBezTo>
                    <a:pt x="544" y="550"/>
                    <a:pt x="546" y="556"/>
                    <a:pt x="546" y="561"/>
                  </a:cubicBezTo>
                  <a:cubicBezTo>
                    <a:pt x="546" y="556"/>
                    <a:pt x="544" y="551"/>
                    <a:pt x="541" y="545"/>
                  </a:cubicBezTo>
                  <a:cubicBezTo>
                    <a:pt x="540" y="543"/>
                    <a:pt x="517" y="494"/>
                    <a:pt x="517" y="467"/>
                  </a:cubicBezTo>
                  <a:cubicBezTo>
                    <a:pt x="517" y="467"/>
                    <a:pt x="517" y="467"/>
                    <a:pt x="517" y="467"/>
                  </a:cubicBezTo>
                  <a:close/>
                  <a:moveTo>
                    <a:pt x="689" y="564"/>
                  </a:moveTo>
                  <a:cubicBezTo>
                    <a:pt x="689" y="564"/>
                    <a:pt x="689" y="564"/>
                    <a:pt x="689" y="564"/>
                  </a:cubicBezTo>
                  <a:cubicBezTo>
                    <a:pt x="689" y="565"/>
                    <a:pt x="689" y="565"/>
                    <a:pt x="689" y="566"/>
                  </a:cubicBezTo>
                  <a:cubicBezTo>
                    <a:pt x="689" y="566"/>
                    <a:pt x="689" y="566"/>
                    <a:pt x="689" y="566"/>
                  </a:cubicBezTo>
                  <a:cubicBezTo>
                    <a:pt x="689" y="565"/>
                    <a:pt x="689" y="565"/>
                    <a:pt x="689" y="564"/>
                  </a:cubicBezTo>
                  <a:close/>
                  <a:moveTo>
                    <a:pt x="690" y="568"/>
                  </a:moveTo>
                  <a:cubicBezTo>
                    <a:pt x="690" y="567"/>
                    <a:pt x="690" y="567"/>
                    <a:pt x="690" y="567"/>
                  </a:cubicBezTo>
                  <a:cubicBezTo>
                    <a:pt x="690" y="568"/>
                    <a:pt x="690" y="569"/>
                    <a:pt x="690" y="569"/>
                  </a:cubicBezTo>
                  <a:cubicBezTo>
                    <a:pt x="690" y="569"/>
                    <a:pt x="690" y="569"/>
                    <a:pt x="690" y="569"/>
                  </a:cubicBezTo>
                  <a:cubicBezTo>
                    <a:pt x="690" y="569"/>
                    <a:pt x="690" y="568"/>
                    <a:pt x="690" y="568"/>
                  </a:cubicBezTo>
                  <a:close/>
                  <a:moveTo>
                    <a:pt x="691" y="570"/>
                  </a:moveTo>
                  <a:cubicBezTo>
                    <a:pt x="691" y="570"/>
                    <a:pt x="691" y="570"/>
                    <a:pt x="691" y="570"/>
                  </a:cubicBezTo>
                  <a:cubicBezTo>
                    <a:pt x="691" y="571"/>
                    <a:pt x="691" y="571"/>
                    <a:pt x="691" y="572"/>
                  </a:cubicBezTo>
                  <a:cubicBezTo>
                    <a:pt x="691" y="572"/>
                    <a:pt x="691" y="572"/>
                    <a:pt x="691" y="572"/>
                  </a:cubicBezTo>
                  <a:cubicBezTo>
                    <a:pt x="691" y="571"/>
                    <a:pt x="691" y="571"/>
                    <a:pt x="691" y="570"/>
                  </a:cubicBezTo>
                  <a:close/>
                  <a:moveTo>
                    <a:pt x="689" y="561"/>
                  </a:moveTo>
                  <a:cubicBezTo>
                    <a:pt x="689" y="561"/>
                    <a:pt x="689" y="561"/>
                    <a:pt x="689" y="561"/>
                  </a:cubicBezTo>
                  <a:cubicBezTo>
                    <a:pt x="689" y="561"/>
                    <a:pt x="689" y="561"/>
                    <a:pt x="689" y="561"/>
                  </a:cubicBezTo>
                  <a:cubicBezTo>
                    <a:pt x="689" y="561"/>
                    <a:pt x="689" y="561"/>
                    <a:pt x="689" y="561"/>
                  </a:cubicBezTo>
                  <a:cubicBezTo>
                    <a:pt x="689" y="561"/>
                    <a:pt x="689" y="561"/>
                    <a:pt x="689" y="561"/>
                  </a:cubicBezTo>
                  <a:close/>
                  <a:moveTo>
                    <a:pt x="543" y="575"/>
                  </a:moveTo>
                  <a:cubicBezTo>
                    <a:pt x="543" y="575"/>
                    <a:pt x="543" y="575"/>
                    <a:pt x="543" y="575"/>
                  </a:cubicBezTo>
                  <a:cubicBezTo>
                    <a:pt x="543" y="575"/>
                    <a:pt x="543" y="575"/>
                    <a:pt x="543" y="575"/>
                  </a:cubicBezTo>
                  <a:cubicBezTo>
                    <a:pt x="544" y="574"/>
                    <a:pt x="544" y="573"/>
                    <a:pt x="545" y="572"/>
                  </a:cubicBezTo>
                  <a:cubicBezTo>
                    <a:pt x="544" y="573"/>
                    <a:pt x="544" y="574"/>
                    <a:pt x="543" y="575"/>
                  </a:cubicBez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3">
              <a:extLst>
                <a:ext uri="{FF2B5EF4-FFF2-40B4-BE49-F238E27FC236}">
                  <a16:creationId xmlns:a16="http://schemas.microsoft.com/office/drawing/2014/main" id="{9B6F5410-620D-43C5-A324-0975AFD74BCB}"/>
                </a:ext>
              </a:extLst>
            </p:cNvPr>
            <p:cNvSpPr>
              <a:spLocks/>
            </p:cNvSpPr>
            <p:nvPr/>
          </p:nvSpPr>
          <p:spPr bwMode="auto">
            <a:xfrm>
              <a:off x="4632" y="2335"/>
              <a:ext cx="112" cy="311"/>
            </a:xfrm>
            <a:custGeom>
              <a:avLst/>
              <a:gdLst>
                <a:gd name="T0" fmla="*/ 25 w 76"/>
                <a:gd name="T1" fmla="*/ 158 h 211"/>
                <a:gd name="T2" fmla="*/ 2 w 76"/>
                <a:gd name="T3" fmla="*/ 84 h 211"/>
                <a:gd name="T4" fmla="*/ 76 w 76"/>
                <a:gd name="T5" fmla="*/ 0 h 211"/>
                <a:gd name="T6" fmla="*/ 7 w 76"/>
                <a:gd name="T7" fmla="*/ 83 h 211"/>
                <a:gd name="T8" fmla="*/ 30 w 76"/>
                <a:gd name="T9" fmla="*/ 157 h 211"/>
                <a:gd name="T10" fmla="*/ 0 w 76"/>
                <a:gd name="T11" fmla="*/ 211 h 211"/>
                <a:gd name="T12" fmla="*/ 25 w 76"/>
                <a:gd name="T13" fmla="*/ 158 h 211"/>
              </a:gdLst>
              <a:ahLst/>
              <a:cxnLst>
                <a:cxn ang="0">
                  <a:pos x="T0" y="T1"/>
                </a:cxn>
                <a:cxn ang="0">
                  <a:pos x="T2" y="T3"/>
                </a:cxn>
                <a:cxn ang="0">
                  <a:pos x="T4" y="T5"/>
                </a:cxn>
                <a:cxn ang="0">
                  <a:pos x="T6" y="T7"/>
                </a:cxn>
                <a:cxn ang="0">
                  <a:pos x="T8" y="T9"/>
                </a:cxn>
                <a:cxn ang="0">
                  <a:pos x="T10" y="T11"/>
                </a:cxn>
                <a:cxn ang="0">
                  <a:pos x="T12" y="T13"/>
                </a:cxn>
              </a:cxnLst>
              <a:rect l="0" t="0" r="r" b="b"/>
              <a:pathLst>
                <a:path w="76" h="211">
                  <a:moveTo>
                    <a:pt x="25" y="158"/>
                  </a:moveTo>
                  <a:cubicBezTo>
                    <a:pt x="25" y="158"/>
                    <a:pt x="2" y="109"/>
                    <a:pt x="2" y="84"/>
                  </a:cubicBezTo>
                  <a:cubicBezTo>
                    <a:pt x="2" y="42"/>
                    <a:pt x="34" y="7"/>
                    <a:pt x="76" y="0"/>
                  </a:cubicBezTo>
                  <a:cubicBezTo>
                    <a:pt x="37" y="8"/>
                    <a:pt x="7" y="42"/>
                    <a:pt x="7" y="83"/>
                  </a:cubicBezTo>
                  <a:cubicBezTo>
                    <a:pt x="7" y="108"/>
                    <a:pt x="30" y="157"/>
                    <a:pt x="30" y="157"/>
                  </a:cubicBezTo>
                  <a:cubicBezTo>
                    <a:pt x="42" y="185"/>
                    <a:pt x="29" y="208"/>
                    <a:pt x="0" y="211"/>
                  </a:cubicBezTo>
                  <a:cubicBezTo>
                    <a:pt x="25" y="206"/>
                    <a:pt x="37" y="184"/>
                    <a:pt x="25" y="158"/>
                  </a:cubicBez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5">
              <a:extLst>
                <a:ext uri="{FF2B5EF4-FFF2-40B4-BE49-F238E27FC236}">
                  <a16:creationId xmlns:a16="http://schemas.microsoft.com/office/drawing/2014/main" id="{1D53F697-D554-48FF-8FEE-D61FA8CAD0D9}"/>
                </a:ext>
              </a:extLst>
            </p:cNvPr>
            <p:cNvSpPr>
              <a:spLocks/>
            </p:cNvSpPr>
            <p:nvPr/>
          </p:nvSpPr>
          <p:spPr bwMode="auto">
            <a:xfrm>
              <a:off x="4632" y="2335"/>
              <a:ext cx="112" cy="311"/>
            </a:xfrm>
            <a:custGeom>
              <a:avLst/>
              <a:gdLst>
                <a:gd name="T0" fmla="*/ 25 w 76"/>
                <a:gd name="T1" fmla="*/ 158 h 211"/>
                <a:gd name="T2" fmla="*/ 2 w 76"/>
                <a:gd name="T3" fmla="*/ 84 h 211"/>
                <a:gd name="T4" fmla="*/ 76 w 76"/>
                <a:gd name="T5" fmla="*/ 0 h 211"/>
                <a:gd name="T6" fmla="*/ 7 w 76"/>
                <a:gd name="T7" fmla="*/ 83 h 211"/>
                <a:gd name="T8" fmla="*/ 30 w 76"/>
                <a:gd name="T9" fmla="*/ 157 h 211"/>
                <a:gd name="T10" fmla="*/ 0 w 76"/>
                <a:gd name="T11" fmla="*/ 211 h 211"/>
                <a:gd name="T12" fmla="*/ 25 w 76"/>
                <a:gd name="T13" fmla="*/ 158 h 211"/>
              </a:gdLst>
              <a:ahLst/>
              <a:cxnLst>
                <a:cxn ang="0">
                  <a:pos x="T0" y="T1"/>
                </a:cxn>
                <a:cxn ang="0">
                  <a:pos x="T2" y="T3"/>
                </a:cxn>
                <a:cxn ang="0">
                  <a:pos x="T4" y="T5"/>
                </a:cxn>
                <a:cxn ang="0">
                  <a:pos x="T6" y="T7"/>
                </a:cxn>
                <a:cxn ang="0">
                  <a:pos x="T8" y="T9"/>
                </a:cxn>
                <a:cxn ang="0">
                  <a:pos x="T10" y="T11"/>
                </a:cxn>
                <a:cxn ang="0">
                  <a:pos x="T12" y="T13"/>
                </a:cxn>
              </a:cxnLst>
              <a:rect l="0" t="0" r="r" b="b"/>
              <a:pathLst>
                <a:path w="76" h="211">
                  <a:moveTo>
                    <a:pt x="25" y="158"/>
                  </a:moveTo>
                  <a:cubicBezTo>
                    <a:pt x="25" y="158"/>
                    <a:pt x="2" y="109"/>
                    <a:pt x="2" y="84"/>
                  </a:cubicBezTo>
                  <a:cubicBezTo>
                    <a:pt x="2" y="42"/>
                    <a:pt x="34" y="7"/>
                    <a:pt x="76" y="0"/>
                  </a:cubicBezTo>
                  <a:cubicBezTo>
                    <a:pt x="37" y="8"/>
                    <a:pt x="7" y="42"/>
                    <a:pt x="7" y="83"/>
                  </a:cubicBezTo>
                  <a:cubicBezTo>
                    <a:pt x="7" y="108"/>
                    <a:pt x="30" y="157"/>
                    <a:pt x="30" y="157"/>
                  </a:cubicBezTo>
                  <a:cubicBezTo>
                    <a:pt x="42" y="185"/>
                    <a:pt x="29" y="208"/>
                    <a:pt x="0" y="211"/>
                  </a:cubicBezTo>
                  <a:cubicBezTo>
                    <a:pt x="25" y="206"/>
                    <a:pt x="37" y="184"/>
                    <a:pt x="25" y="158"/>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6">
              <a:extLst>
                <a:ext uri="{FF2B5EF4-FFF2-40B4-BE49-F238E27FC236}">
                  <a16:creationId xmlns:a16="http://schemas.microsoft.com/office/drawing/2014/main" id="{13D757A8-6AB7-4B59-9EA6-B3BFAC3A712E}"/>
                </a:ext>
              </a:extLst>
            </p:cNvPr>
            <p:cNvSpPr>
              <a:spLocks/>
            </p:cNvSpPr>
            <p:nvPr/>
          </p:nvSpPr>
          <p:spPr bwMode="auto">
            <a:xfrm>
              <a:off x="4171" y="3108"/>
              <a:ext cx="315" cy="88"/>
            </a:xfrm>
            <a:custGeom>
              <a:avLst/>
              <a:gdLst>
                <a:gd name="T0" fmla="*/ 11 w 213"/>
                <a:gd name="T1" fmla="*/ 17 h 59"/>
                <a:gd name="T2" fmla="*/ 32 w 213"/>
                <a:gd name="T3" fmla="*/ 26 h 59"/>
                <a:gd name="T4" fmla="*/ 50 w 213"/>
                <a:gd name="T5" fmla="*/ 22 h 59"/>
                <a:gd name="T6" fmla="*/ 129 w 213"/>
                <a:gd name="T7" fmla="*/ 0 h 59"/>
                <a:gd name="T8" fmla="*/ 202 w 213"/>
                <a:gd name="T9" fmla="*/ 33 h 59"/>
                <a:gd name="T10" fmla="*/ 213 w 213"/>
                <a:gd name="T11" fmla="*/ 57 h 59"/>
                <a:gd name="T12" fmla="*/ 212 w 213"/>
                <a:gd name="T13" fmla="*/ 59 h 59"/>
                <a:gd name="T14" fmla="*/ 129 w 213"/>
                <a:gd name="T15" fmla="*/ 3 h 59"/>
                <a:gd name="T16" fmla="*/ 53 w 213"/>
                <a:gd name="T17" fmla="*/ 25 h 59"/>
                <a:gd name="T18" fmla="*/ 0 w 213"/>
                <a:gd name="T19" fmla="*/ 8 h 59"/>
                <a:gd name="T20" fmla="*/ 11 w 213"/>
                <a:gd name="T21" fmla="*/ 1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3" h="59">
                  <a:moveTo>
                    <a:pt x="11" y="17"/>
                  </a:moveTo>
                  <a:cubicBezTo>
                    <a:pt x="16" y="23"/>
                    <a:pt x="23" y="26"/>
                    <a:pt x="32" y="26"/>
                  </a:cubicBezTo>
                  <a:cubicBezTo>
                    <a:pt x="38" y="26"/>
                    <a:pt x="44" y="25"/>
                    <a:pt x="50" y="22"/>
                  </a:cubicBezTo>
                  <a:cubicBezTo>
                    <a:pt x="53" y="21"/>
                    <a:pt x="103" y="0"/>
                    <a:pt x="129" y="0"/>
                  </a:cubicBezTo>
                  <a:cubicBezTo>
                    <a:pt x="158" y="0"/>
                    <a:pt x="184" y="13"/>
                    <a:pt x="202" y="33"/>
                  </a:cubicBezTo>
                  <a:cubicBezTo>
                    <a:pt x="207" y="41"/>
                    <a:pt x="211" y="49"/>
                    <a:pt x="213" y="57"/>
                  </a:cubicBezTo>
                  <a:cubicBezTo>
                    <a:pt x="213" y="58"/>
                    <a:pt x="212" y="58"/>
                    <a:pt x="212" y="59"/>
                  </a:cubicBezTo>
                  <a:cubicBezTo>
                    <a:pt x="199" y="26"/>
                    <a:pt x="167" y="3"/>
                    <a:pt x="129" y="3"/>
                  </a:cubicBezTo>
                  <a:cubicBezTo>
                    <a:pt x="104" y="3"/>
                    <a:pt x="53" y="25"/>
                    <a:pt x="53" y="25"/>
                  </a:cubicBezTo>
                  <a:cubicBezTo>
                    <a:pt x="29" y="35"/>
                    <a:pt x="8" y="27"/>
                    <a:pt x="0" y="8"/>
                  </a:cubicBezTo>
                  <a:cubicBezTo>
                    <a:pt x="3" y="11"/>
                    <a:pt x="7" y="15"/>
                    <a:pt x="11" y="17"/>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7">
              <a:extLst>
                <a:ext uri="{FF2B5EF4-FFF2-40B4-BE49-F238E27FC236}">
                  <a16:creationId xmlns:a16="http://schemas.microsoft.com/office/drawing/2014/main" id="{87169821-EB14-43EF-BA3B-C32187F8687B}"/>
                </a:ext>
              </a:extLst>
            </p:cNvPr>
            <p:cNvSpPr>
              <a:spLocks/>
            </p:cNvSpPr>
            <p:nvPr/>
          </p:nvSpPr>
          <p:spPr bwMode="auto">
            <a:xfrm>
              <a:off x="4469" y="3157"/>
              <a:ext cx="21" cy="36"/>
            </a:xfrm>
            <a:custGeom>
              <a:avLst/>
              <a:gdLst>
                <a:gd name="T0" fmla="*/ 0 w 14"/>
                <a:gd name="T1" fmla="*/ 0 h 24"/>
                <a:gd name="T2" fmla="*/ 14 w 14"/>
                <a:gd name="T3" fmla="*/ 22 h 24"/>
                <a:gd name="T4" fmla="*/ 11 w 14"/>
                <a:gd name="T5" fmla="*/ 24 h 24"/>
                <a:gd name="T6" fmla="*/ 0 w 14"/>
                <a:gd name="T7" fmla="*/ 0 h 24"/>
              </a:gdLst>
              <a:ahLst/>
              <a:cxnLst>
                <a:cxn ang="0">
                  <a:pos x="T0" y="T1"/>
                </a:cxn>
                <a:cxn ang="0">
                  <a:pos x="T2" y="T3"/>
                </a:cxn>
                <a:cxn ang="0">
                  <a:pos x="T4" y="T5"/>
                </a:cxn>
                <a:cxn ang="0">
                  <a:pos x="T6" y="T7"/>
                </a:cxn>
              </a:cxnLst>
              <a:rect l="0" t="0" r="r" b="b"/>
              <a:pathLst>
                <a:path w="14" h="24">
                  <a:moveTo>
                    <a:pt x="0" y="0"/>
                  </a:moveTo>
                  <a:cubicBezTo>
                    <a:pt x="5" y="7"/>
                    <a:pt x="10" y="14"/>
                    <a:pt x="14" y="22"/>
                  </a:cubicBezTo>
                  <a:cubicBezTo>
                    <a:pt x="13" y="23"/>
                    <a:pt x="12" y="23"/>
                    <a:pt x="11" y="24"/>
                  </a:cubicBezTo>
                  <a:cubicBezTo>
                    <a:pt x="9" y="16"/>
                    <a:pt x="5" y="8"/>
                    <a:pt x="0" y="0"/>
                  </a:cubicBez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8">
              <a:extLst>
                <a:ext uri="{FF2B5EF4-FFF2-40B4-BE49-F238E27FC236}">
                  <a16:creationId xmlns:a16="http://schemas.microsoft.com/office/drawing/2014/main" id="{282F15EF-6E47-4654-A99E-C951EE4A9339}"/>
                </a:ext>
              </a:extLst>
            </p:cNvPr>
            <p:cNvSpPr>
              <a:spLocks/>
            </p:cNvSpPr>
            <p:nvPr/>
          </p:nvSpPr>
          <p:spPr bwMode="auto">
            <a:xfrm>
              <a:off x="4469" y="3157"/>
              <a:ext cx="21" cy="36"/>
            </a:xfrm>
            <a:custGeom>
              <a:avLst/>
              <a:gdLst>
                <a:gd name="T0" fmla="*/ 0 w 14"/>
                <a:gd name="T1" fmla="*/ 0 h 24"/>
                <a:gd name="T2" fmla="*/ 14 w 14"/>
                <a:gd name="T3" fmla="*/ 22 h 24"/>
                <a:gd name="T4" fmla="*/ 11 w 14"/>
                <a:gd name="T5" fmla="*/ 24 h 24"/>
                <a:gd name="T6" fmla="*/ 0 w 14"/>
                <a:gd name="T7" fmla="*/ 0 h 24"/>
              </a:gdLst>
              <a:ahLst/>
              <a:cxnLst>
                <a:cxn ang="0">
                  <a:pos x="T0" y="T1"/>
                </a:cxn>
                <a:cxn ang="0">
                  <a:pos x="T2" y="T3"/>
                </a:cxn>
                <a:cxn ang="0">
                  <a:pos x="T4" y="T5"/>
                </a:cxn>
                <a:cxn ang="0">
                  <a:pos x="T6" y="T7"/>
                </a:cxn>
              </a:cxnLst>
              <a:rect l="0" t="0" r="r" b="b"/>
              <a:pathLst>
                <a:path w="14" h="24">
                  <a:moveTo>
                    <a:pt x="0" y="0"/>
                  </a:moveTo>
                  <a:cubicBezTo>
                    <a:pt x="5" y="7"/>
                    <a:pt x="10" y="14"/>
                    <a:pt x="14" y="22"/>
                  </a:cubicBezTo>
                  <a:cubicBezTo>
                    <a:pt x="13" y="23"/>
                    <a:pt x="12" y="23"/>
                    <a:pt x="11" y="24"/>
                  </a:cubicBezTo>
                  <a:cubicBezTo>
                    <a:pt x="9" y="16"/>
                    <a:pt x="5" y="8"/>
                    <a:pt x="0" y="0"/>
                  </a:cubicBezTo>
                  <a:close/>
                </a:path>
              </a:pathLst>
            </a:custGeom>
            <a:solidFill>
              <a:srgbClr val="44C0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9">
              <a:extLst>
                <a:ext uri="{FF2B5EF4-FFF2-40B4-BE49-F238E27FC236}">
                  <a16:creationId xmlns:a16="http://schemas.microsoft.com/office/drawing/2014/main" id="{378F774D-CB34-448B-9AFB-A039D8C30E51}"/>
                </a:ext>
              </a:extLst>
            </p:cNvPr>
            <p:cNvSpPr>
              <a:spLocks noEditPoints="1"/>
            </p:cNvSpPr>
            <p:nvPr/>
          </p:nvSpPr>
          <p:spPr bwMode="auto">
            <a:xfrm>
              <a:off x="2696" y="2648"/>
              <a:ext cx="1790" cy="1302"/>
            </a:xfrm>
            <a:custGeom>
              <a:avLst/>
              <a:gdLst>
                <a:gd name="T0" fmla="*/ 1211 w 1212"/>
                <a:gd name="T1" fmla="*/ 372 h 882"/>
                <a:gd name="T2" fmla="*/ 1128 w 1212"/>
                <a:gd name="T3" fmla="*/ 312 h 882"/>
                <a:gd name="T4" fmla="*/ 1010 w 1212"/>
                <a:gd name="T5" fmla="*/ 329 h 882"/>
                <a:gd name="T6" fmla="*/ 1001 w 1212"/>
                <a:gd name="T7" fmla="*/ 308 h 882"/>
                <a:gd name="T8" fmla="*/ 1000 w 1212"/>
                <a:gd name="T9" fmla="*/ 1 h 882"/>
                <a:gd name="T10" fmla="*/ 650 w 1212"/>
                <a:gd name="T11" fmla="*/ 18 h 882"/>
                <a:gd name="T12" fmla="*/ 606 w 1212"/>
                <a:gd name="T13" fmla="*/ 218 h 882"/>
                <a:gd name="T14" fmla="*/ 562 w 1212"/>
                <a:gd name="T15" fmla="*/ 18 h 882"/>
                <a:gd name="T16" fmla="*/ 212 w 1212"/>
                <a:gd name="T17" fmla="*/ 1 h 882"/>
                <a:gd name="T18" fmla="*/ 211 w 1212"/>
                <a:gd name="T19" fmla="*/ 308 h 882"/>
                <a:gd name="T20" fmla="*/ 202 w 1212"/>
                <a:gd name="T21" fmla="*/ 329 h 882"/>
                <a:gd name="T22" fmla="*/ 84 w 1212"/>
                <a:gd name="T23" fmla="*/ 312 h 882"/>
                <a:gd name="T24" fmla="*/ 1 w 1212"/>
                <a:gd name="T25" fmla="*/ 372 h 882"/>
                <a:gd name="T26" fmla="*/ 1 w 1212"/>
                <a:gd name="T27" fmla="*/ 372 h 882"/>
                <a:gd name="T28" fmla="*/ 113 w 1212"/>
                <a:gd name="T29" fmla="*/ 475 h 882"/>
                <a:gd name="T30" fmla="*/ 113 w 1212"/>
                <a:gd name="T31" fmla="*/ 475 h 882"/>
                <a:gd name="T32" fmla="*/ 163 w 1212"/>
                <a:gd name="T33" fmla="*/ 475 h 882"/>
                <a:gd name="T34" fmla="*/ 210 w 1212"/>
                <a:gd name="T35" fmla="*/ 504 h 882"/>
                <a:gd name="T36" fmla="*/ 551 w 1212"/>
                <a:gd name="T37" fmla="*/ 841 h 882"/>
                <a:gd name="T38" fmla="*/ 556 w 1212"/>
                <a:gd name="T39" fmla="*/ 844 h 882"/>
                <a:gd name="T40" fmla="*/ 646 w 1212"/>
                <a:gd name="T41" fmla="*/ 852 h 882"/>
                <a:gd name="T42" fmla="*/ 656 w 1212"/>
                <a:gd name="T43" fmla="*/ 844 h 882"/>
                <a:gd name="T44" fmla="*/ 1002 w 1212"/>
                <a:gd name="T45" fmla="*/ 560 h 882"/>
                <a:gd name="T46" fmla="*/ 1031 w 1212"/>
                <a:gd name="T47" fmla="*/ 470 h 882"/>
                <a:gd name="T48" fmla="*/ 1098 w 1212"/>
                <a:gd name="T49" fmla="*/ 476 h 882"/>
                <a:gd name="T50" fmla="*/ 1054 w 1212"/>
                <a:gd name="T51" fmla="*/ 460 h 882"/>
                <a:gd name="T52" fmla="*/ 1210 w 1212"/>
                <a:gd name="T53" fmla="*/ 371 h 882"/>
                <a:gd name="T54" fmla="*/ 182 w 1212"/>
                <a:gd name="T55" fmla="*/ 341 h 882"/>
                <a:gd name="T56" fmla="*/ 187 w 1212"/>
                <a:gd name="T57" fmla="*/ 461 h 882"/>
                <a:gd name="T58" fmla="*/ 187 w 1212"/>
                <a:gd name="T59" fmla="*/ 461 h 882"/>
                <a:gd name="T60" fmla="*/ 187 w 1212"/>
                <a:gd name="T61" fmla="*/ 461 h 882"/>
                <a:gd name="T62" fmla="*/ 187 w 1212"/>
                <a:gd name="T63" fmla="*/ 341 h 882"/>
                <a:gd name="T64" fmla="*/ 192 w 1212"/>
                <a:gd name="T65" fmla="*/ 340 h 882"/>
                <a:gd name="T66" fmla="*/ 192 w 1212"/>
                <a:gd name="T67" fmla="*/ 340 h 882"/>
                <a:gd name="T68" fmla="*/ 524 w 1212"/>
                <a:gd name="T69" fmla="*/ 11 h 882"/>
                <a:gd name="T70" fmla="*/ 688 w 1212"/>
                <a:gd name="T71" fmla="*/ 11 h 882"/>
                <a:gd name="T72" fmla="*/ 999 w 1212"/>
                <a:gd name="T73" fmla="*/ 320 h 882"/>
                <a:gd name="T74" fmla="*/ 999 w 1212"/>
                <a:gd name="T75" fmla="*/ 320 h 882"/>
                <a:gd name="T76" fmla="*/ 1021 w 1212"/>
                <a:gd name="T77" fmla="*/ 340 h 882"/>
                <a:gd name="T78" fmla="*/ 1025 w 1212"/>
                <a:gd name="T79" fmla="*/ 461 h 882"/>
                <a:gd name="T80" fmla="*/ 1025 w 1212"/>
                <a:gd name="T81" fmla="*/ 461 h 882"/>
                <a:gd name="T82" fmla="*/ 1025 w 1212"/>
                <a:gd name="T83" fmla="*/ 461 h 882"/>
                <a:gd name="T84" fmla="*/ 1030 w 1212"/>
                <a:gd name="T85" fmla="*/ 341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212" h="882">
                  <a:moveTo>
                    <a:pt x="1211" y="372"/>
                  </a:moveTo>
                  <a:cubicBezTo>
                    <a:pt x="1198" y="339"/>
                    <a:pt x="1166" y="317"/>
                    <a:pt x="1128" y="317"/>
                  </a:cubicBezTo>
                  <a:cubicBezTo>
                    <a:pt x="1128" y="317"/>
                    <a:pt x="1198" y="339"/>
                    <a:pt x="1211" y="372"/>
                  </a:cubicBezTo>
                  <a:cubicBezTo>
                    <a:pt x="1211" y="371"/>
                    <a:pt x="1212" y="371"/>
                    <a:pt x="1212" y="370"/>
                  </a:cubicBezTo>
                  <a:cubicBezTo>
                    <a:pt x="1210" y="361"/>
                    <a:pt x="1206" y="353"/>
                    <a:pt x="1201" y="346"/>
                  </a:cubicBezTo>
                  <a:cubicBezTo>
                    <a:pt x="1183" y="325"/>
                    <a:pt x="1157" y="312"/>
                    <a:pt x="1128" y="312"/>
                  </a:cubicBezTo>
                  <a:cubicBezTo>
                    <a:pt x="1101" y="312"/>
                    <a:pt x="1051" y="333"/>
                    <a:pt x="1049" y="334"/>
                  </a:cubicBezTo>
                  <a:cubicBezTo>
                    <a:pt x="1043" y="337"/>
                    <a:pt x="1037" y="338"/>
                    <a:pt x="1031" y="338"/>
                  </a:cubicBezTo>
                  <a:cubicBezTo>
                    <a:pt x="1022" y="338"/>
                    <a:pt x="1015" y="335"/>
                    <a:pt x="1010" y="329"/>
                  </a:cubicBezTo>
                  <a:cubicBezTo>
                    <a:pt x="1009" y="329"/>
                    <a:pt x="1009" y="328"/>
                    <a:pt x="1009" y="328"/>
                  </a:cubicBezTo>
                  <a:cubicBezTo>
                    <a:pt x="1004" y="323"/>
                    <a:pt x="1001" y="316"/>
                    <a:pt x="1001" y="308"/>
                  </a:cubicBezTo>
                  <a:cubicBezTo>
                    <a:pt x="1001" y="308"/>
                    <a:pt x="1001" y="308"/>
                    <a:pt x="1001" y="308"/>
                  </a:cubicBezTo>
                  <a:cubicBezTo>
                    <a:pt x="1001" y="306"/>
                    <a:pt x="1002" y="305"/>
                    <a:pt x="1002" y="304"/>
                  </a:cubicBezTo>
                  <a:cubicBezTo>
                    <a:pt x="1002" y="11"/>
                    <a:pt x="1002" y="11"/>
                    <a:pt x="1002" y="11"/>
                  </a:cubicBezTo>
                  <a:cubicBezTo>
                    <a:pt x="1000" y="1"/>
                    <a:pt x="1000" y="1"/>
                    <a:pt x="1000" y="1"/>
                  </a:cubicBezTo>
                  <a:cubicBezTo>
                    <a:pt x="990" y="1"/>
                    <a:pt x="990" y="1"/>
                    <a:pt x="990" y="1"/>
                  </a:cubicBezTo>
                  <a:cubicBezTo>
                    <a:pt x="695" y="0"/>
                    <a:pt x="695" y="0"/>
                    <a:pt x="695" y="0"/>
                  </a:cubicBezTo>
                  <a:cubicBezTo>
                    <a:pt x="676" y="0"/>
                    <a:pt x="659" y="6"/>
                    <a:pt x="650" y="18"/>
                  </a:cubicBezTo>
                  <a:cubicBezTo>
                    <a:pt x="638" y="34"/>
                    <a:pt x="644" y="52"/>
                    <a:pt x="652" y="69"/>
                  </a:cubicBezTo>
                  <a:cubicBezTo>
                    <a:pt x="652" y="69"/>
                    <a:pt x="673" y="117"/>
                    <a:pt x="673" y="140"/>
                  </a:cubicBezTo>
                  <a:cubicBezTo>
                    <a:pt x="673" y="179"/>
                    <a:pt x="642" y="211"/>
                    <a:pt x="606" y="218"/>
                  </a:cubicBezTo>
                  <a:cubicBezTo>
                    <a:pt x="570" y="211"/>
                    <a:pt x="539" y="179"/>
                    <a:pt x="539" y="140"/>
                  </a:cubicBezTo>
                  <a:cubicBezTo>
                    <a:pt x="539" y="117"/>
                    <a:pt x="560" y="69"/>
                    <a:pt x="560" y="69"/>
                  </a:cubicBezTo>
                  <a:cubicBezTo>
                    <a:pt x="568" y="52"/>
                    <a:pt x="574" y="34"/>
                    <a:pt x="562" y="18"/>
                  </a:cubicBezTo>
                  <a:cubicBezTo>
                    <a:pt x="553" y="6"/>
                    <a:pt x="536" y="0"/>
                    <a:pt x="517" y="0"/>
                  </a:cubicBezTo>
                  <a:cubicBezTo>
                    <a:pt x="222" y="1"/>
                    <a:pt x="222" y="1"/>
                    <a:pt x="222" y="1"/>
                  </a:cubicBezTo>
                  <a:cubicBezTo>
                    <a:pt x="212" y="1"/>
                    <a:pt x="212" y="1"/>
                    <a:pt x="212" y="1"/>
                  </a:cubicBezTo>
                  <a:cubicBezTo>
                    <a:pt x="210" y="11"/>
                    <a:pt x="210" y="11"/>
                    <a:pt x="210" y="11"/>
                  </a:cubicBezTo>
                  <a:cubicBezTo>
                    <a:pt x="210" y="304"/>
                    <a:pt x="210" y="304"/>
                    <a:pt x="210" y="304"/>
                  </a:cubicBezTo>
                  <a:cubicBezTo>
                    <a:pt x="210" y="305"/>
                    <a:pt x="211" y="306"/>
                    <a:pt x="211" y="308"/>
                  </a:cubicBezTo>
                  <a:cubicBezTo>
                    <a:pt x="211" y="308"/>
                    <a:pt x="211" y="308"/>
                    <a:pt x="211" y="308"/>
                  </a:cubicBezTo>
                  <a:cubicBezTo>
                    <a:pt x="210" y="316"/>
                    <a:pt x="207" y="323"/>
                    <a:pt x="203" y="328"/>
                  </a:cubicBezTo>
                  <a:cubicBezTo>
                    <a:pt x="203" y="328"/>
                    <a:pt x="203" y="329"/>
                    <a:pt x="202" y="329"/>
                  </a:cubicBezTo>
                  <a:cubicBezTo>
                    <a:pt x="197" y="335"/>
                    <a:pt x="190" y="338"/>
                    <a:pt x="181" y="338"/>
                  </a:cubicBezTo>
                  <a:cubicBezTo>
                    <a:pt x="175" y="338"/>
                    <a:pt x="169" y="337"/>
                    <a:pt x="163" y="334"/>
                  </a:cubicBezTo>
                  <a:cubicBezTo>
                    <a:pt x="161" y="333"/>
                    <a:pt x="111" y="312"/>
                    <a:pt x="84" y="312"/>
                  </a:cubicBezTo>
                  <a:cubicBezTo>
                    <a:pt x="55" y="312"/>
                    <a:pt x="29" y="325"/>
                    <a:pt x="11" y="345"/>
                  </a:cubicBezTo>
                  <a:cubicBezTo>
                    <a:pt x="6" y="353"/>
                    <a:pt x="2" y="361"/>
                    <a:pt x="0" y="369"/>
                  </a:cubicBezTo>
                  <a:cubicBezTo>
                    <a:pt x="0" y="370"/>
                    <a:pt x="1" y="371"/>
                    <a:pt x="1" y="372"/>
                  </a:cubicBezTo>
                  <a:cubicBezTo>
                    <a:pt x="14" y="339"/>
                    <a:pt x="46" y="317"/>
                    <a:pt x="84" y="317"/>
                  </a:cubicBezTo>
                  <a:cubicBezTo>
                    <a:pt x="84" y="317"/>
                    <a:pt x="84" y="317"/>
                    <a:pt x="84" y="317"/>
                  </a:cubicBezTo>
                  <a:cubicBezTo>
                    <a:pt x="46" y="317"/>
                    <a:pt x="14" y="339"/>
                    <a:pt x="1" y="372"/>
                  </a:cubicBezTo>
                  <a:cubicBezTo>
                    <a:pt x="1" y="372"/>
                    <a:pt x="2" y="371"/>
                    <a:pt x="2" y="371"/>
                  </a:cubicBezTo>
                  <a:cubicBezTo>
                    <a:pt x="1" y="371"/>
                    <a:pt x="1" y="371"/>
                    <a:pt x="1" y="371"/>
                  </a:cubicBezTo>
                  <a:cubicBezTo>
                    <a:pt x="38" y="406"/>
                    <a:pt x="75" y="441"/>
                    <a:pt x="113" y="475"/>
                  </a:cubicBezTo>
                  <a:cubicBezTo>
                    <a:pt x="130" y="470"/>
                    <a:pt x="148" y="464"/>
                    <a:pt x="158" y="460"/>
                  </a:cubicBezTo>
                  <a:cubicBezTo>
                    <a:pt x="157" y="460"/>
                    <a:pt x="157" y="460"/>
                    <a:pt x="157" y="460"/>
                  </a:cubicBezTo>
                  <a:cubicBezTo>
                    <a:pt x="148" y="464"/>
                    <a:pt x="130" y="470"/>
                    <a:pt x="113" y="475"/>
                  </a:cubicBezTo>
                  <a:cubicBezTo>
                    <a:pt x="113" y="475"/>
                    <a:pt x="114" y="475"/>
                    <a:pt x="114" y="475"/>
                  </a:cubicBezTo>
                  <a:cubicBezTo>
                    <a:pt x="114" y="475"/>
                    <a:pt x="126" y="486"/>
                    <a:pt x="128" y="489"/>
                  </a:cubicBezTo>
                  <a:cubicBezTo>
                    <a:pt x="147" y="483"/>
                    <a:pt x="162" y="475"/>
                    <a:pt x="163" y="475"/>
                  </a:cubicBezTo>
                  <a:cubicBezTo>
                    <a:pt x="169" y="472"/>
                    <a:pt x="176" y="470"/>
                    <a:pt x="182" y="470"/>
                  </a:cubicBezTo>
                  <a:cubicBezTo>
                    <a:pt x="194" y="470"/>
                    <a:pt x="203" y="476"/>
                    <a:pt x="207" y="487"/>
                  </a:cubicBezTo>
                  <a:cubicBezTo>
                    <a:pt x="210" y="491"/>
                    <a:pt x="210" y="497"/>
                    <a:pt x="210" y="504"/>
                  </a:cubicBezTo>
                  <a:cubicBezTo>
                    <a:pt x="210" y="560"/>
                    <a:pt x="210" y="560"/>
                    <a:pt x="210" y="560"/>
                  </a:cubicBezTo>
                  <a:cubicBezTo>
                    <a:pt x="210" y="562"/>
                    <a:pt x="420" y="739"/>
                    <a:pt x="491" y="795"/>
                  </a:cubicBezTo>
                  <a:cubicBezTo>
                    <a:pt x="495" y="795"/>
                    <a:pt x="544" y="835"/>
                    <a:pt x="551" y="841"/>
                  </a:cubicBezTo>
                  <a:cubicBezTo>
                    <a:pt x="553" y="843"/>
                    <a:pt x="555" y="843"/>
                    <a:pt x="556" y="844"/>
                  </a:cubicBezTo>
                  <a:cubicBezTo>
                    <a:pt x="558" y="839"/>
                    <a:pt x="559" y="834"/>
                    <a:pt x="559" y="829"/>
                  </a:cubicBezTo>
                  <a:cubicBezTo>
                    <a:pt x="559" y="834"/>
                    <a:pt x="558" y="839"/>
                    <a:pt x="556" y="844"/>
                  </a:cubicBezTo>
                  <a:cubicBezTo>
                    <a:pt x="560" y="847"/>
                    <a:pt x="563" y="850"/>
                    <a:pt x="566" y="852"/>
                  </a:cubicBezTo>
                  <a:cubicBezTo>
                    <a:pt x="585" y="867"/>
                    <a:pt x="597" y="877"/>
                    <a:pt x="606" y="882"/>
                  </a:cubicBezTo>
                  <a:cubicBezTo>
                    <a:pt x="615" y="877"/>
                    <a:pt x="627" y="867"/>
                    <a:pt x="646" y="852"/>
                  </a:cubicBezTo>
                  <a:cubicBezTo>
                    <a:pt x="649" y="850"/>
                    <a:pt x="652" y="847"/>
                    <a:pt x="656" y="844"/>
                  </a:cubicBezTo>
                  <a:cubicBezTo>
                    <a:pt x="654" y="839"/>
                    <a:pt x="653" y="834"/>
                    <a:pt x="653" y="829"/>
                  </a:cubicBezTo>
                  <a:cubicBezTo>
                    <a:pt x="653" y="834"/>
                    <a:pt x="654" y="839"/>
                    <a:pt x="656" y="844"/>
                  </a:cubicBezTo>
                  <a:cubicBezTo>
                    <a:pt x="657" y="843"/>
                    <a:pt x="658" y="843"/>
                    <a:pt x="660" y="841"/>
                  </a:cubicBezTo>
                  <a:cubicBezTo>
                    <a:pt x="668" y="835"/>
                    <a:pt x="717" y="795"/>
                    <a:pt x="721" y="795"/>
                  </a:cubicBezTo>
                  <a:cubicBezTo>
                    <a:pt x="792" y="739"/>
                    <a:pt x="1002" y="562"/>
                    <a:pt x="1002" y="560"/>
                  </a:cubicBezTo>
                  <a:cubicBezTo>
                    <a:pt x="1002" y="504"/>
                    <a:pt x="1002" y="504"/>
                    <a:pt x="1002" y="504"/>
                  </a:cubicBezTo>
                  <a:cubicBezTo>
                    <a:pt x="1002" y="497"/>
                    <a:pt x="1002" y="491"/>
                    <a:pt x="1005" y="486"/>
                  </a:cubicBezTo>
                  <a:cubicBezTo>
                    <a:pt x="1009" y="476"/>
                    <a:pt x="1019" y="470"/>
                    <a:pt x="1031" y="470"/>
                  </a:cubicBezTo>
                  <a:cubicBezTo>
                    <a:pt x="1037" y="470"/>
                    <a:pt x="1043" y="471"/>
                    <a:pt x="1049" y="474"/>
                  </a:cubicBezTo>
                  <a:cubicBezTo>
                    <a:pt x="1051" y="475"/>
                    <a:pt x="1067" y="483"/>
                    <a:pt x="1085" y="489"/>
                  </a:cubicBezTo>
                  <a:cubicBezTo>
                    <a:pt x="1088" y="487"/>
                    <a:pt x="1098" y="476"/>
                    <a:pt x="1098" y="476"/>
                  </a:cubicBezTo>
                  <a:cubicBezTo>
                    <a:pt x="1098" y="476"/>
                    <a:pt x="1099" y="475"/>
                    <a:pt x="1099" y="475"/>
                  </a:cubicBezTo>
                  <a:cubicBezTo>
                    <a:pt x="1082" y="471"/>
                    <a:pt x="1064" y="464"/>
                    <a:pt x="1055" y="460"/>
                  </a:cubicBezTo>
                  <a:cubicBezTo>
                    <a:pt x="1055" y="460"/>
                    <a:pt x="1055" y="460"/>
                    <a:pt x="1054" y="460"/>
                  </a:cubicBezTo>
                  <a:cubicBezTo>
                    <a:pt x="1064" y="464"/>
                    <a:pt x="1082" y="470"/>
                    <a:pt x="1099" y="475"/>
                  </a:cubicBezTo>
                  <a:cubicBezTo>
                    <a:pt x="1137" y="440"/>
                    <a:pt x="1174" y="406"/>
                    <a:pt x="1211" y="371"/>
                  </a:cubicBezTo>
                  <a:cubicBezTo>
                    <a:pt x="1211" y="370"/>
                    <a:pt x="1211" y="371"/>
                    <a:pt x="1210" y="371"/>
                  </a:cubicBezTo>
                  <a:cubicBezTo>
                    <a:pt x="1210" y="371"/>
                    <a:pt x="1211" y="372"/>
                    <a:pt x="1211" y="372"/>
                  </a:cubicBezTo>
                  <a:close/>
                  <a:moveTo>
                    <a:pt x="186" y="341"/>
                  </a:moveTo>
                  <a:cubicBezTo>
                    <a:pt x="185" y="341"/>
                    <a:pt x="183" y="341"/>
                    <a:pt x="182" y="341"/>
                  </a:cubicBezTo>
                  <a:cubicBezTo>
                    <a:pt x="183" y="341"/>
                    <a:pt x="185" y="341"/>
                    <a:pt x="187" y="341"/>
                  </a:cubicBezTo>
                  <a:cubicBezTo>
                    <a:pt x="186" y="341"/>
                    <a:pt x="186" y="341"/>
                    <a:pt x="186" y="341"/>
                  </a:cubicBezTo>
                  <a:close/>
                  <a:moveTo>
                    <a:pt x="187" y="461"/>
                  </a:moveTo>
                  <a:cubicBezTo>
                    <a:pt x="187" y="461"/>
                    <a:pt x="187" y="461"/>
                    <a:pt x="187" y="461"/>
                  </a:cubicBezTo>
                  <a:cubicBezTo>
                    <a:pt x="187" y="461"/>
                    <a:pt x="187" y="461"/>
                    <a:pt x="187" y="461"/>
                  </a:cubicBezTo>
                  <a:cubicBezTo>
                    <a:pt x="187" y="461"/>
                    <a:pt x="187" y="461"/>
                    <a:pt x="187" y="461"/>
                  </a:cubicBezTo>
                  <a:cubicBezTo>
                    <a:pt x="187" y="461"/>
                    <a:pt x="187" y="461"/>
                    <a:pt x="187" y="461"/>
                  </a:cubicBezTo>
                  <a:cubicBezTo>
                    <a:pt x="187" y="461"/>
                    <a:pt x="187" y="461"/>
                    <a:pt x="187" y="461"/>
                  </a:cubicBezTo>
                  <a:cubicBezTo>
                    <a:pt x="187" y="461"/>
                    <a:pt x="187" y="461"/>
                    <a:pt x="187" y="461"/>
                  </a:cubicBezTo>
                  <a:close/>
                  <a:moveTo>
                    <a:pt x="190" y="340"/>
                  </a:moveTo>
                  <a:cubicBezTo>
                    <a:pt x="190" y="340"/>
                    <a:pt x="189" y="340"/>
                    <a:pt x="188" y="340"/>
                  </a:cubicBezTo>
                  <a:cubicBezTo>
                    <a:pt x="188" y="340"/>
                    <a:pt x="188" y="340"/>
                    <a:pt x="187" y="341"/>
                  </a:cubicBezTo>
                  <a:cubicBezTo>
                    <a:pt x="189" y="340"/>
                    <a:pt x="190" y="340"/>
                    <a:pt x="191" y="340"/>
                  </a:cubicBezTo>
                  <a:cubicBezTo>
                    <a:pt x="191" y="340"/>
                    <a:pt x="191" y="340"/>
                    <a:pt x="190" y="340"/>
                  </a:cubicBezTo>
                  <a:close/>
                  <a:moveTo>
                    <a:pt x="192" y="340"/>
                  </a:moveTo>
                  <a:cubicBezTo>
                    <a:pt x="201" y="337"/>
                    <a:pt x="208" y="330"/>
                    <a:pt x="213" y="321"/>
                  </a:cubicBezTo>
                  <a:cubicBezTo>
                    <a:pt x="213" y="321"/>
                    <a:pt x="213" y="321"/>
                    <a:pt x="213" y="320"/>
                  </a:cubicBezTo>
                  <a:cubicBezTo>
                    <a:pt x="209" y="330"/>
                    <a:pt x="201" y="337"/>
                    <a:pt x="192" y="340"/>
                  </a:cubicBezTo>
                  <a:close/>
                  <a:moveTo>
                    <a:pt x="524" y="11"/>
                  </a:moveTo>
                  <a:cubicBezTo>
                    <a:pt x="524" y="11"/>
                    <a:pt x="524" y="11"/>
                    <a:pt x="524" y="11"/>
                  </a:cubicBezTo>
                  <a:cubicBezTo>
                    <a:pt x="524" y="11"/>
                    <a:pt x="524" y="11"/>
                    <a:pt x="524" y="11"/>
                  </a:cubicBezTo>
                  <a:cubicBezTo>
                    <a:pt x="524" y="11"/>
                    <a:pt x="524" y="11"/>
                    <a:pt x="524" y="11"/>
                  </a:cubicBezTo>
                  <a:close/>
                  <a:moveTo>
                    <a:pt x="688" y="11"/>
                  </a:moveTo>
                  <a:cubicBezTo>
                    <a:pt x="688" y="11"/>
                    <a:pt x="688" y="11"/>
                    <a:pt x="688" y="11"/>
                  </a:cubicBezTo>
                  <a:cubicBezTo>
                    <a:pt x="688" y="11"/>
                    <a:pt x="688" y="11"/>
                    <a:pt x="688" y="11"/>
                  </a:cubicBezTo>
                  <a:cubicBezTo>
                    <a:pt x="688" y="11"/>
                    <a:pt x="688" y="11"/>
                    <a:pt x="688" y="11"/>
                  </a:cubicBezTo>
                  <a:close/>
                  <a:moveTo>
                    <a:pt x="999" y="320"/>
                  </a:moveTo>
                  <a:cubicBezTo>
                    <a:pt x="999" y="321"/>
                    <a:pt x="999" y="321"/>
                    <a:pt x="999" y="321"/>
                  </a:cubicBezTo>
                  <a:cubicBezTo>
                    <a:pt x="1004" y="330"/>
                    <a:pt x="1011" y="337"/>
                    <a:pt x="1020" y="340"/>
                  </a:cubicBezTo>
                  <a:cubicBezTo>
                    <a:pt x="1011" y="337"/>
                    <a:pt x="1003" y="330"/>
                    <a:pt x="999" y="320"/>
                  </a:cubicBezTo>
                  <a:close/>
                  <a:moveTo>
                    <a:pt x="1024" y="340"/>
                  </a:moveTo>
                  <a:cubicBezTo>
                    <a:pt x="1023" y="340"/>
                    <a:pt x="1022" y="340"/>
                    <a:pt x="1022" y="340"/>
                  </a:cubicBezTo>
                  <a:cubicBezTo>
                    <a:pt x="1021" y="340"/>
                    <a:pt x="1021" y="340"/>
                    <a:pt x="1021" y="340"/>
                  </a:cubicBezTo>
                  <a:cubicBezTo>
                    <a:pt x="1022" y="340"/>
                    <a:pt x="1023" y="340"/>
                    <a:pt x="1025" y="341"/>
                  </a:cubicBezTo>
                  <a:cubicBezTo>
                    <a:pt x="1024" y="340"/>
                    <a:pt x="1024" y="340"/>
                    <a:pt x="1024" y="340"/>
                  </a:cubicBezTo>
                  <a:close/>
                  <a:moveTo>
                    <a:pt x="1025" y="461"/>
                  </a:moveTo>
                  <a:cubicBezTo>
                    <a:pt x="1025" y="461"/>
                    <a:pt x="1025" y="461"/>
                    <a:pt x="1025" y="461"/>
                  </a:cubicBezTo>
                  <a:cubicBezTo>
                    <a:pt x="1025" y="461"/>
                    <a:pt x="1025" y="461"/>
                    <a:pt x="1025" y="461"/>
                  </a:cubicBezTo>
                  <a:cubicBezTo>
                    <a:pt x="1025" y="461"/>
                    <a:pt x="1025" y="461"/>
                    <a:pt x="1025" y="461"/>
                  </a:cubicBezTo>
                  <a:cubicBezTo>
                    <a:pt x="1025" y="461"/>
                    <a:pt x="1025" y="461"/>
                    <a:pt x="1025" y="461"/>
                  </a:cubicBezTo>
                  <a:cubicBezTo>
                    <a:pt x="1025" y="461"/>
                    <a:pt x="1025" y="461"/>
                    <a:pt x="1025" y="461"/>
                  </a:cubicBezTo>
                  <a:cubicBezTo>
                    <a:pt x="1025" y="461"/>
                    <a:pt x="1025" y="461"/>
                    <a:pt x="1025" y="461"/>
                  </a:cubicBezTo>
                  <a:close/>
                  <a:moveTo>
                    <a:pt x="1026" y="341"/>
                  </a:moveTo>
                  <a:cubicBezTo>
                    <a:pt x="1026" y="341"/>
                    <a:pt x="1026" y="341"/>
                    <a:pt x="1025" y="341"/>
                  </a:cubicBezTo>
                  <a:cubicBezTo>
                    <a:pt x="1027" y="341"/>
                    <a:pt x="1029" y="341"/>
                    <a:pt x="1030" y="341"/>
                  </a:cubicBezTo>
                  <a:cubicBezTo>
                    <a:pt x="1029" y="341"/>
                    <a:pt x="1027" y="341"/>
                    <a:pt x="1026" y="341"/>
                  </a:cubicBez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40">
              <a:extLst>
                <a:ext uri="{FF2B5EF4-FFF2-40B4-BE49-F238E27FC236}">
                  <a16:creationId xmlns:a16="http://schemas.microsoft.com/office/drawing/2014/main" id="{5FA63E73-C69E-4146-A501-845E2A921245}"/>
                </a:ext>
              </a:extLst>
            </p:cNvPr>
            <p:cNvSpPr>
              <a:spLocks/>
            </p:cNvSpPr>
            <p:nvPr/>
          </p:nvSpPr>
          <p:spPr bwMode="auto">
            <a:xfrm>
              <a:off x="4158" y="1474"/>
              <a:ext cx="29" cy="30"/>
            </a:xfrm>
            <a:custGeom>
              <a:avLst/>
              <a:gdLst>
                <a:gd name="T0" fmla="*/ 0 w 29"/>
                <a:gd name="T1" fmla="*/ 0 h 30"/>
                <a:gd name="T2" fmla="*/ 29 w 29"/>
                <a:gd name="T3" fmla="*/ 0 h 30"/>
                <a:gd name="T4" fmla="*/ 29 w 29"/>
                <a:gd name="T5" fmla="*/ 18 h 30"/>
                <a:gd name="T6" fmla="*/ 18 w 29"/>
                <a:gd name="T7" fmla="*/ 18 h 30"/>
                <a:gd name="T8" fmla="*/ 18 w 29"/>
                <a:gd name="T9" fmla="*/ 30 h 30"/>
                <a:gd name="T10" fmla="*/ 0 w 29"/>
                <a:gd name="T11" fmla="*/ 30 h 30"/>
                <a:gd name="T12" fmla="*/ 0 w 29"/>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29" h="30">
                  <a:moveTo>
                    <a:pt x="0" y="0"/>
                  </a:moveTo>
                  <a:lnTo>
                    <a:pt x="29" y="0"/>
                  </a:lnTo>
                  <a:lnTo>
                    <a:pt x="29" y="18"/>
                  </a:lnTo>
                  <a:lnTo>
                    <a:pt x="18" y="18"/>
                  </a:lnTo>
                  <a:lnTo>
                    <a:pt x="18" y="30"/>
                  </a:lnTo>
                  <a:lnTo>
                    <a:pt x="0" y="30"/>
                  </a:lnTo>
                  <a:lnTo>
                    <a:pt x="0" y="0"/>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089" name="Picture 41">
              <a:extLst>
                <a:ext uri="{FF2B5EF4-FFF2-40B4-BE49-F238E27FC236}">
                  <a16:creationId xmlns:a16="http://schemas.microsoft.com/office/drawing/2014/main" id="{7F4E6695-0560-4F7F-BEBD-5A01C63646A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52" y="1470"/>
              <a:ext cx="40" cy="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ectangle 42">
              <a:extLst>
                <a:ext uri="{FF2B5EF4-FFF2-40B4-BE49-F238E27FC236}">
                  <a16:creationId xmlns:a16="http://schemas.microsoft.com/office/drawing/2014/main" id="{59F407EC-2393-4E02-BF4C-802E6C168787}"/>
                </a:ext>
              </a:extLst>
            </p:cNvPr>
            <p:cNvSpPr>
              <a:spLocks noChangeArrowheads="1"/>
            </p:cNvSpPr>
            <p:nvPr/>
          </p:nvSpPr>
          <p:spPr bwMode="auto">
            <a:xfrm>
              <a:off x="4176" y="1492"/>
              <a:ext cx="11" cy="12"/>
            </a:xfrm>
            <a:prstGeom prst="rect">
              <a:avLst/>
            </a:prstGeom>
            <a:solidFill>
              <a:srgbClr val="EEEE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091" name="Picture 43">
              <a:extLst>
                <a:ext uri="{FF2B5EF4-FFF2-40B4-BE49-F238E27FC236}">
                  <a16:creationId xmlns:a16="http://schemas.microsoft.com/office/drawing/2014/main" id="{F96C45C9-FB60-4D89-9EE6-9AB8FF637C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0" y="1487"/>
              <a:ext cx="22" cy="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 name="Freeform 44">
              <a:extLst>
                <a:ext uri="{FF2B5EF4-FFF2-40B4-BE49-F238E27FC236}">
                  <a16:creationId xmlns:a16="http://schemas.microsoft.com/office/drawing/2014/main" id="{AC600EF6-15FF-45A8-B061-7EC59AC06D89}"/>
                </a:ext>
              </a:extLst>
            </p:cNvPr>
            <p:cNvSpPr>
              <a:spLocks/>
            </p:cNvSpPr>
            <p:nvPr/>
          </p:nvSpPr>
          <p:spPr bwMode="auto">
            <a:xfrm>
              <a:off x="4176" y="1174"/>
              <a:ext cx="1183" cy="1475"/>
            </a:xfrm>
            <a:custGeom>
              <a:avLst/>
              <a:gdLst>
                <a:gd name="T0" fmla="*/ 9 w 802"/>
                <a:gd name="T1" fmla="*/ 215 h 999"/>
                <a:gd name="T2" fmla="*/ 61 w 802"/>
                <a:gd name="T3" fmla="*/ 215 h 999"/>
                <a:gd name="T4" fmla="*/ 302 w 802"/>
                <a:gd name="T5" fmla="*/ 215 h 999"/>
                <a:gd name="T6" fmla="*/ 339 w 802"/>
                <a:gd name="T7" fmla="*/ 160 h 999"/>
                <a:gd name="T8" fmla="*/ 316 w 802"/>
                <a:gd name="T9" fmla="*/ 86 h 999"/>
                <a:gd name="T10" fmla="*/ 405 w 802"/>
                <a:gd name="T11" fmla="*/ 0 h 999"/>
                <a:gd name="T12" fmla="*/ 494 w 802"/>
                <a:gd name="T13" fmla="*/ 86 h 999"/>
                <a:gd name="T14" fmla="*/ 472 w 802"/>
                <a:gd name="T15" fmla="*/ 160 h 999"/>
                <a:gd name="T16" fmla="*/ 508 w 802"/>
                <a:gd name="T17" fmla="*/ 215 h 999"/>
                <a:gd name="T18" fmla="*/ 749 w 802"/>
                <a:gd name="T19" fmla="*/ 215 h 999"/>
                <a:gd name="T20" fmla="*/ 798 w 802"/>
                <a:gd name="T21" fmla="*/ 215 h 999"/>
                <a:gd name="T22" fmla="*/ 798 w 802"/>
                <a:gd name="T23" fmla="*/ 225 h 999"/>
                <a:gd name="T24" fmla="*/ 528 w 802"/>
                <a:gd name="T25" fmla="*/ 999 h 999"/>
                <a:gd name="T26" fmla="*/ 508 w 802"/>
                <a:gd name="T27" fmla="*/ 999 h 999"/>
                <a:gd name="T28" fmla="*/ 472 w 802"/>
                <a:gd name="T29" fmla="*/ 944 h 999"/>
                <a:gd name="T30" fmla="*/ 494 w 802"/>
                <a:gd name="T31" fmla="*/ 870 h 999"/>
                <a:gd name="T32" fmla="*/ 405 w 802"/>
                <a:gd name="T33" fmla="*/ 784 h 999"/>
                <a:gd name="T34" fmla="*/ 385 w 802"/>
                <a:gd name="T35" fmla="*/ 786 h 999"/>
                <a:gd name="T36" fmla="*/ 311 w 802"/>
                <a:gd name="T37" fmla="*/ 870 h 999"/>
                <a:gd name="T38" fmla="*/ 334 w 802"/>
                <a:gd name="T39" fmla="*/ 944 h 999"/>
                <a:gd name="T40" fmla="*/ 309 w 802"/>
                <a:gd name="T41" fmla="*/ 998 h 999"/>
                <a:gd name="T42" fmla="*/ 302 w 802"/>
                <a:gd name="T43" fmla="*/ 999 h 999"/>
                <a:gd name="T44" fmla="*/ 61 w 802"/>
                <a:gd name="T45" fmla="*/ 999 h 999"/>
                <a:gd name="T46" fmla="*/ 52 w 802"/>
                <a:gd name="T47" fmla="*/ 999 h 999"/>
                <a:gd name="T48" fmla="*/ 0 w 802"/>
                <a:gd name="T49" fmla="*/ 999 h 999"/>
                <a:gd name="T50" fmla="*/ 0 w 802"/>
                <a:gd name="T51" fmla="*/ 939 h 999"/>
                <a:gd name="T52" fmla="*/ 0 w 802"/>
                <a:gd name="T53" fmla="*/ 706 h 999"/>
                <a:gd name="T54" fmla="*/ 61 w 802"/>
                <a:gd name="T55" fmla="*/ 679 h 999"/>
                <a:gd name="T56" fmla="*/ 132 w 802"/>
                <a:gd name="T57" fmla="*/ 692 h 999"/>
                <a:gd name="T58" fmla="*/ 221 w 802"/>
                <a:gd name="T59" fmla="*/ 606 h 999"/>
                <a:gd name="T60" fmla="*/ 132 w 802"/>
                <a:gd name="T61" fmla="*/ 520 h 999"/>
                <a:gd name="T62" fmla="*/ 56 w 802"/>
                <a:gd name="T63" fmla="*/ 542 h 999"/>
                <a:gd name="T64" fmla="*/ 0 w 802"/>
                <a:gd name="T65" fmla="*/ 506 h 999"/>
                <a:gd name="T66" fmla="*/ 0 w 802"/>
                <a:gd name="T67" fmla="*/ 273 h 999"/>
                <a:gd name="T68" fmla="*/ 0 w 802"/>
                <a:gd name="T69" fmla="*/ 225 h 999"/>
                <a:gd name="T70" fmla="*/ 0 w 802"/>
                <a:gd name="T71" fmla="*/ 220 h 999"/>
                <a:gd name="T72" fmla="*/ 0 w 802"/>
                <a:gd name="T73" fmla="*/ 215 h 999"/>
                <a:gd name="T74" fmla="*/ 9 w 802"/>
                <a:gd name="T75" fmla="*/ 215 h 9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2" h="999">
                  <a:moveTo>
                    <a:pt x="9" y="215"/>
                  </a:moveTo>
                  <a:cubicBezTo>
                    <a:pt x="61" y="215"/>
                    <a:pt x="61" y="215"/>
                    <a:pt x="61" y="215"/>
                  </a:cubicBezTo>
                  <a:cubicBezTo>
                    <a:pt x="302" y="215"/>
                    <a:pt x="302" y="215"/>
                    <a:pt x="302" y="215"/>
                  </a:cubicBezTo>
                  <a:cubicBezTo>
                    <a:pt x="336" y="215"/>
                    <a:pt x="352" y="190"/>
                    <a:pt x="339" y="160"/>
                  </a:cubicBezTo>
                  <a:cubicBezTo>
                    <a:pt x="339" y="160"/>
                    <a:pt x="316" y="110"/>
                    <a:pt x="316" y="86"/>
                  </a:cubicBezTo>
                  <a:cubicBezTo>
                    <a:pt x="316" y="38"/>
                    <a:pt x="356" y="0"/>
                    <a:pt x="405" y="0"/>
                  </a:cubicBezTo>
                  <a:cubicBezTo>
                    <a:pt x="454" y="0"/>
                    <a:pt x="494" y="38"/>
                    <a:pt x="494" y="86"/>
                  </a:cubicBezTo>
                  <a:cubicBezTo>
                    <a:pt x="494" y="110"/>
                    <a:pt x="472" y="160"/>
                    <a:pt x="472" y="160"/>
                  </a:cubicBezTo>
                  <a:cubicBezTo>
                    <a:pt x="458" y="190"/>
                    <a:pt x="475" y="215"/>
                    <a:pt x="508" y="215"/>
                  </a:cubicBezTo>
                  <a:cubicBezTo>
                    <a:pt x="749" y="215"/>
                    <a:pt x="749" y="215"/>
                    <a:pt x="749" y="215"/>
                  </a:cubicBezTo>
                  <a:cubicBezTo>
                    <a:pt x="798" y="215"/>
                    <a:pt x="798" y="215"/>
                    <a:pt x="798" y="215"/>
                  </a:cubicBezTo>
                  <a:cubicBezTo>
                    <a:pt x="798" y="215"/>
                    <a:pt x="798" y="220"/>
                    <a:pt x="798" y="225"/>
                  </a:cubicBezTo>
                  <a:cubicBezTo>
                    <a:pt x="802" y="461"/>
                    <a:pt x="698" y="743"/>
                    <a:pt x="528" y="999"/>
                  </a:cubicBezTo>
                  <a:cubicBezTo>
                    <a:pt x="508" y="999"/>
                    <a:pt x="508" y="999"/>
                    <a:pt x="508" y="999"/>
                  </a:cubicBezTo>
                  <a:cubicBezTo>
                    <a:pt x="475" y="999"/>
                    <a:pt x="458" y="974"/>
                    <a:pt x="472" y="944"/>
                  </a:cubicBezTo>
                  <a:cubicBezTo>
                    <a:pt x="472" y="944"/>
                    <a:pt x="494" y="894"/>
                    <a:pt x="494" y="870"/>
                  </a:cubicBezTo>
                  <a:cubicBezTo>
                    <a:pt x="494" y="822"/>
                    <a:pt x="454" y="784"/>
                    <a:pt x="405" y="784"/>
                  </a:cubicBezTo>
                  <a:cubicBezTo>
                    <a:pt x="398" y="784"/>
                    <a:pt x="392" y="784"/>
                    <a:pt x="385" y="786"/>
                  </a:cubicBezTo>
                  <a:cubicBezTo>
                    <a:pt x="343" y="793"/>
                    <a:pt x="311" y="828"/>
                    <a:pt x="311" y="870"/>
                  </a:cubicBezTo>
                  <a:cubicBezTo>
                    <a:pt x="311" y="895"/>
                    <a:pt x="334" y="944"/>
                    <a:pt x="334" y="944"/>
                  </a:cubicBezTo>
                  <a:cubicBezTo>
                    <a:pt x="346" y="970"/>
                    <a:pt x="334" y="993"/>
                    <a:pt x="309" y="998"/>
                  </a:cubicBezTo>
                  <a:cubicBezTo>
                    <a:pt x="306" y="998"/>
                    <a:pt x="304" y="999"/>
                    <a:pt x="302" y="999"/>
                  </a:cubicBezTo>
                  <a:cubicBezTo>
                    <a:pt x="61" y="999"/>
                    <a:pt x="61" y="999"/>
                    <a:pt x="61" y="999"/>
                  </a:cubicBezTo>
                  <a:cubicBezTo>
                    <a:pt x="58" y="999"/>
                    <a:pt x="55" y="999"/>
                    <a:pt x="52" y="999"/>
                  </a:cubicBezTo>
                  <a:cubicBezTo>
                    <a:pt x="0" y="999"/>
                    <a:pt x="0" y="999"/>
                    <a:pt x="0" y="999"/>
                  </a:cubicBezTo>
                  <a:cubicBezTo>
                    <a:pt x="0" y="939"/>
                    <a:pt x="0" y="939"/>
                    <a:pt x="0" y="939"/>
                  </a:cubicBezTo>
                  <a:cubicBezTo>
                    <a:pt x="0" y="706"/>
                    <a:pt x="0" y="706"/>
                    <a:pt x="0" y="706"/>
                  </a:cubicBezTo>
                  <a:cubicBezTo>
                    <a:pt x="0" y="673"/>
                    <a:pt x="30" y="666"/>
                    <a:pt x="61" y="679"/>
                  </a:cubicBezTo>
                  <a:cubicBezTo>
                    <a:pt x="61" y="679"/>
                    <a:pt x="107" y="692"/>
                    <a:pt x="132" y="692"/>
                  </a:cubicBezTo>
                  <a:cubicBezTo>
                    <a:pt x="181" y="692"/>
                    <a:pt x="221" y="654"/>
                    <a:pt x="221" y="606"/>
                  </a:cubicBezTo>
                  <a:cubicBezTo>
                    <a:pt x="221" y="559"/>
                    <a:pt x="181" y="520"/>
                    <a:pt x="132" y="520"/>
                  </a:cubicBezTo>
                  <a:cubicBezTo>
                    <a:pt x="107" y="520"/>
                    <a:pt x="56" y="542"/>
                    <a:pt x="56" y="542"/>
                  </a:cubicBezTo>
                  <a:cubicBezTo>
                    <a:pt x="25" y="555"/>
                    <a:pt x="0" y="539"/>
                    <a:pt x="0" y="506"/>
                  </a:cubicBezTo>
                  <a:cubicBezTo>
                    <a:pt x="0" y="273"/>
                    <a:pt x="0" y="273"/>
                    <a:pt x="0" y="273"/>
                  </a:cubicBezTo>
                  <a:cubicBezTo>
                    <a:pt x="0" y="225"/>
                    <a:pt x="0" y="225"/>
                    <a:pt x="0" y="225"/>
                  </a:cubicBezTo>
                  <a:cubicBezTo>
                    <a:pt x="0" y="220"/>
                    <a:pt x="0" y="220"/>
                    <a:pt x="0" y="220"/>
                  </a:cubicBezTo>
                  <a:cubicBezTo>
                    <a:pt x="0" y="215"/>
                    <a:pt x="0" y="215"/>
                    <a:pt x="0" y="215"/>
                  </a:cubicBezTo>
                  <a:lnTo>
                    <a:pt x="9" y="215"/>
                  </a:ln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45">
              <a:extLst>
                <a:ext uri="{FF2B5EF4-FFF2-40B4-BE49-F238E27FC236}">
                  <a16:creationId xmlns:a16="http://schemas.microsoft.com/office/drawing/2014/main" id="{652D964C-ABD5-4D88-B2EE-3B200460EE26}"/>
                </a:ext>
              </a:extLst>
            </p:cNvPr>
            <p:cNvSpPr>
              <a:spLocks/>
            </p:cNvSpPr>
            <p:nvPr/>
          </p:nvSpPr>
          <p:spPr bwMode="auto">
            <a:xfrm>
              <a:off x="3641" y="923"/>
              <a:ext cx="546" cy="581"/>
            </a:xfrm>
            <a:custGeom>
              <a:avLst/>
              <a:gdLst>
                <a:gd name="T0" fmla="*/ 36 w 370"/>
                <a:gd name="T1" fmla="*/ 255 h 393"/>
                <a:gd name="T2" fmla="*/ 0 w 370"/>
                <a:gd name="T3" fmla="*/ 191 h 393"/>
                <a:gd name="T4" fmla="*/ 48 w 370"/>
                <a:gd name="T5" fmla="*/ 120 h 393"/>
                <a:gd name="T6" fmla="*/ 49 w 370"/>
                <a:gd name="T7" fmla="*/ 119 h 393"/>
                <a:gd name="T8" fmla="*/ 65 w 370"/>
                <a:gd name="T9" fmla="*/ 98 h 393"/>
                <a:gd name="T10" fmla="*/ 66 w 370"/>
                <a:gd name="T11" fmla="*/ 97 h 393"/>
                <a:gd name="T12" fmla="*/ 74 w 370"/>
                <a:gd name="T13" fmla="*/ 86 h 393"/>
                <a:gd name="T14" fmla="*/ 76 w 370"/>
                <a:gd name="T15" fmla="*/ 83 h 393"/>
                <a:gd name="T16" fmla="*/ 83 w 370"/>
                <a:gd name="T17" fmla="*/ 75 h 393"/>
                <a:gd name="T18" fmla="*/ 87 w 370"/>
                <a:gd name="T19" fmla="*/ 69 h 393"/>
                <a:gd name="T20" fmla="*/ 93 w 370"/>
                <a:gd name="T21" fmla="*/ 63 h 393"/>
                <a:gd name="T22" fmla="*/ 99 w 370"/>
                <a:gd name="T23" fmla="*/ 56 h 393"/>
                <a:gd name="T24" fmla="*/ 103 w 370"/>
                <a:gd name="T25" fmla="*/ 51 h 393"/>
                <a:gd name="T26" fmla="*/ 110 w 370"/>
                <a:gd name="T27" fmla="*/ 43 h 393"/>
                <a:gd name="T28" fmla="*/ 113 w 370"/>
                <a:gd name="T29" fmla="*/ 39 h 393"/>
                <a:gd name="T30" fmla="*/ 121 w 370"/>
                <a:gd name="T31" fmla="*/ 30 h 393"/>
                <a:gd name="T32" fmla="*/ 124 w 370"/>
                <a:gd name="T33" fmla="*/ 27 h 393"/>
                <a:gd name="T34" fmla="*/ 132 w 370"/>
                <a:gd name="T35" fmla="*/ 17 h 393"/>
                <a:gd name="T36" fmla="*/ 134 w 370"/>
                <a:gd name="T37" fmla="*/ 15 h 393"/>
                <a:gd name="T38" fmla="*/ 134 w 370"/>
                <a:gd name="T39" fmla="*/ 15 h 393"/>
                <a:gd name="T40" fmla="*/ 148 w 370"/>
                <a:gd name="T41" fmla="*/ 0 h 393"/>
                <a:gd name="T42" fmla="*/ 228 w 370"/>
                <a:gd name="T43" fmla="*/ 68 h 393"/>
                <a:gd name="T44" fmla="*/ 300 w 370"/>
                <a:gd name="T45" fmla="*/ 47 h 393"/>
                <a:gd name="T46" fmla="*/ 349 w 370"/>
                <a:gd name="T47" fmla="*/ 48 h 393"/>
                <a:gd name="T48" fmla="*/ 370 w 370"/>
                <a:gd name="T49" fmla="*/ 91 h 393"/>
                <a:gd name="T50" fmla="*/ 370 w 370"/>
                <a:gd name="T51" fmla="*/ 324 h 393"/>
                <a:gd name="T52" fmla="*/ 370 w 370"/>
                <a:gd name="T53" fmla="*/ 334 h 393"/>
                <a:gd name="T54" fmla="*/ 370 w 370"/>
                <a:gd name="T55" fmla="*/ 335 h 393"/>
                <a:gd name="T56" fmla="*/ 370 w 370"/>
                <a:gd name="T57" fmla="*/ 374 h 393"/>
                <a:gd name="T58" fmla="*/ 370 w 370"/>
                <a:gd name="T59" fmla="*/ 385 h 393"/>
                <a:gd name="T60" fmla="*/ 370 w 370"/>
                <a:gd name="T61" fmla="*/ 393 h 393"/>
                <a:gd name="T62" fmla="*/ 370 w 370"/>
                <a:gd name="T63" fmla="*/ 393 h 393"/>
                <a:gd name="T64" fmla="*/ 350 w 370"/>
                <a:gd name="T65" fmla="*/ 393 h 393"/>
                <a:gd name="T66" fmla="*/ 59 w 370"/>
                <a:gd name="T67" fmla="*/ 393 h 393"/>
                <a:gd name="T68" fmla="*/ 9 w 370"/>
                <a:gd name="T69" fmla="*/ 350 h 393"/>
                <a:gd name="T70" fmla="*/ 14 w 370"/>
                <a:gd name="T71" fmla="*/ 326 h 393"/>
                <a:gd name="T72" fmla="*/ 36 w 370"/>
                <a:gd name="T73" fmla="*/ 255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70" h="393">
                  <a:moveTo>
                    <a:pt x="36" y="255"/>
                  </a:moveTo>
                  <a:cubicBezTo>
                    <a:pt x="36" y="228"/>
                    <a:pt x="21" y="205"/>
                    <a:pt x="0" y="191"/>
                  </a:cubicBezTo>
                  <a:cubicBezTo>
                    <a:pt x="13" y="170"/>
                    <a:pt x="29" y="146"/>
                    <a:pt x="48" y="120"/>
                  </a:cubicBezTo>
                  <a:cubicBezTo>
                    <a:pt x="48" y="120"/>
                    <a:pt x="49" y="120"/>
                    <a:pt x="49" y="119"/>
                  </a:cubicBezTo>
                  <a:cubicBezTo>
                    <a:pt x="54" y="112"/>
                    <a:pt x="59" y="105"/>
                    <a:pt x="65" y="98"/>
                  </a:cubicBezTo>
                  <a:cubicBezTo>
                    <a:pt x="65" y="97"/>
                    <a:pt x="65" y="97"/>
                    <a:pt x="66" y="97"/>
                  </a:cubicBezTo>
                  <a:cubicBezTo>
                    <a:pt x="68" y="93"/>
                    <a:pt x="71" y="90"/>
                    <a:pt x="74" y="86"/>
                  </a:cubicBezTo>
                  <a:cubicBezTo>
                    <a:pt x="75" y="85"/>
                    <a:pt x="75" y="84"/>
                    <a:pt x="76" y="83"/>
                  </a:cubicBezTo>
                  <a:cubicBezTo>
                    <a:pt x="78" y="80"/>
                    <a:pt x="81" y="78"/>
                    <a:pt x="83" y="75"/>
                  </a:cubicBezTo>
                  <a:cubicBezTo>
                    <a:pt x="85" y="73"/>
                    <a:pt x="86" y="71"/>
                    <a:pt x="87" y="69"/>
                  </a:cubicBezTo>
                  <a:cubicBezTo>
                    <a:pt x="89" y="67"/>
                    <a:pt x="91" y="65"/>
                    <a:pt x="93" y="63"/>
                  </a:cubicBezTo>
                  <a:cubicBezTo>
                    <a:pt x="95" y="60"/>
                    <a:pt x="97" y="58"/>
                    <a:pt x="99" y="56"/>
                  </a:cubicBezTo>
                  <a:cubicBezTo>
                    <a:pt x="100" y="54"/>
                    <a:pt x="101" y="53"/>
                    <a:pt x="103" y="51"/>
                  </a:cubicBezTo>
                  <a:cubicBezTo>
                    <a:pt x="105" y="48"/>
                    <a:pt x="107" y="45"/>
                    <a:pt x="110" y="43"/>
                  </a:cubicBezTo>
                  <a:cubicBezTo>
                    <a:pt x="111" y="41"/>
                    <a:pt x="112" y="40"/>
                    <a:pt x="113" y="39"/>
                  </a:cubicBezTo>
                  <a:cubicBezTo>
                    <a:pt x="116" y="36"/>
                    <a:pt x="118" y="33"/>
                    <a:pt x="121" y="30"/>
                  </a:cubicBezTo>
                  <a:cubicBezTo>
                    <a:pt x="122" y="29"/>
                    <a:pt x="123" y="28"/>
                    <a:pt x="124" y="27"/>
                  </a:cubicBezTo>
                  <a:cubicBezTo>
                    <a:pt x="126" y="24"/>
                    <a:pt x="129" y="21"/>
                    <a:pt x="132" y="17"/>
                  </a:cubicBezTo>
                  <a:cubicBezTo>
                    <a:pt x="133" y="17"/>
                    <a:pt x="134" y="16"/>
                    <a:pt x="134" y="15"/>
                  </a:cubicBezTo>
                  <a:cubicBezTo>
                    <a:pt x="134" y="15"/>
                    <a:pt x="134" y="15"/>
                    <a:pt x="134" y="15"/>
                  </a:cubicBezTo>
                  <a:cubicBezTo>
                    <a:pt x="139" y="10"/>
                    <a:pt x="144" y="5"/>
                    <a:pt x="148" y="0"/>
                  </a:cubicBezTo>
                  <a:cubicBezTo>
                    <a:pt x="153" y="38"/>
                    <a:pt x="187" y="68"/>
                    <a:pt x="228" y="68"/>
                  </a:cubicBezTo>
                  <a:cubicBezTo>
                    <a:pt x="247" y="68"/>
                    <a:pt x="286" y="53"/>
                    <a:pt x="300" y="47"/>
                  </a:cubicBezTo>
                  <a:cubicBezTo>
                    <a:pt x="318" y="40"/>
                    <a:pt x="336" y="40"/>
                    <a:pt x="349" y="48"/>
                  </a:cubicBezTo>
                  <a:cubicBezTo>
                    <a:pt x="362" y="57"/>
                    <a:pt x="370" y="72"/>
                    <a:pt x="370" y="91"/>
                  </a:cubicBezTo>
                  <a:cubicBezTo>
                    <a:pt x="370" y="324"/>
                    <a:pt x="370" y="324"/>
                    <a:pt x="370" y="324"/>
                  </a:cubicBezTo>
                  <a:cubicBezTo>
                    <a:pt x="370" y="327"/>
                    <a:pt x="370" y="331"/>
                    <a:pt x="370" y="334"/>
                  </a:cubicBezTo>
                  <a:cubicBezTo>
                    <a:pt x="370" y="335"/>
                    <a:pt x="370" y="335"/>
                    <a:pt x="370" y="335"/>
                  </a:cubicBezTo>
                  <a:cubicBezTo>
                    <a:pt x="370" y="374"/>
                    <a:pt x="370" y="374"/>
                    <a:pt x="370" y="374"/>
                  </a:cubicBezTo>
                  <a:cubicBezTo>
                    <a:pt x="370" y="385"/>
                    <a:pt x="370" y="385"/>
                    <a:pt x="370" y="385"/>
                  </a:cubicBezTo>
                  <a:cubicBezTo>
                    <a:pt x="370" y="393"/>
                    <a:pt x="370" y="393"/>
                    <a:pt x="370" y="393"/>
                  </a:cubicBezTo>
                  <a:cubicBezTo>
                    <a:pt x="370" y="393"/>
                    <a:pt x="370" y="393"/>
                    <a:pt x="370" y="393"/>
                  </a:cubicBezTo>
                  <a:cubicBezTo>
                    <a:pt x="350" y="393"/>
                    <a:pt x="350" y="393"/>
                    <a:pt x="350" y="393"/>
                  </a:cubicBezTo>
                  <a:cubicBezTo>
                    <a:pt x="59" y="393"/>
                    <a:pt x="59" y="393"/>
                    <a:pt x="59" y="393"/>
                  </a:cubicBezTo>
                  <a:cubicBezTo>
                    <a:pt x="29" y="393"/>
                    <a:pt x="9" y="375"/>
                    <a:pt x="9" y="350"/>
                  </a:cubicBezTo>
                  <a:cubicBezTo>
                    <a:pt x="9" y="342"/>
                    <a:pt x="10" y="334"/>
                    <a:pt x="14" y="326"/>
                  </a:cubicBezTo>
                  <a:cubicBezTo>
                    <a:pt x="20" y="312"/>
                    <a:pt x="36" y="274"/>
                    <a:pt x="36" y="255"/>
                  </a:cubicBez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7">
              <a:extLst>
                <a:ext uri="{FF2B5EF4-FFF2-40B4-BE49-F238E27FC236}">
                  <a16:creationId xmlns:a16="http://schemas.microsoft.com/office/drawing/2014/main" id="{952D6718-F327-49EA-90B2-4792DA164890}"/>
                </a:ext>
              </a:extLst>
            </p:cNvPr>
            <p:cNvSpPr>
              <a:spLocks/>
            </p:cNvSpPr>
            <p:nvPr/>
          </p:nvSpPr>
          <p:spPr bwMode="auto">
            <a:xfrm>
              <a:off x="2995" y="690"/>
              <a:ext cx="187" cy="148"/>
            </a:xfrm>
            <a:custGeom>
              <a:avLst/>
              <a:gdLst>
                <a:gd name="T0" fmla="*/ 109 w 127"/>
                <a:gd name="T1" fmla="*/ 61 h 100"/>
                <a:gd name="T2" fmla="*/ 108 w 127"/>
                <a:gd name="T3" fmla="*/ 60 h 100"/>
                <a:gd name="T4" fmla="*/ 109 w 127"/>
                <a:gd name="T5" fmla="*/ 60 h 100"/>
                <a:gd name="T6" fmla="*/ 20 w 127"/>
                <a:gd name="T7" fmla="*/ 7 h 100"/>
                <a:gd name="T8" fmla="*/ 0 w 127"/>
                <a:gd name="T9" fmla="*/ 0 h 100"/>
                <a:gd name="T10" fmla="*/ 0 w 127"/>
                <a:gd name="T11" fmla="*/ 49 h 100"/>
                <a:gd name="T12" fmla="*/ 21 w 127"/>
                <a:gd name="T13" fmla="*/ 91 h 100"/>
                <a:gd name="T14" fmla="*/ 70 w 127"/>
                <a:gd name="T15" fmla="*/ 93 h 100"/>
                <a:gd name="T16" fmla="*/ 127 w 127"/>
                <a:gd name="T17" fmla="*/ 74 h 100"/>
                <a:gd name="T18" fmla="*/ 109 w 127"/>
                <a:gd name="T19" fmla="*/ 6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100">
                  <a:moveTo>
                    <a:pt x="109" y="61"/>
                  </a:moveTo>
                  <a:cubicBezTo>
                    <a:pt x="109" y="61"/>
                    <a:pt x="109" y="61"/>
                    <a:pt x="108" y="60"/>
                  </a:cubicBezTo>
                  <a:cubicBezTo>
                    <a:pt x="109" y="60"/>
                    <a:pt x="109" y="60"/>
                    <a:pt x="109" y="60"/>
                  </a:cubicBezTo>
                  <a:cubicBezTo>
                    <a:pt x="81" y="40"/>
                    <a:pt x="51" y="22"/>
                    <a:pt x="20" y="7"/>
                  </a:cubicBezTo>
                  <a:cubicBezTo>
                    <a:pt x="15" y="5"/>
                    <a:pt x="4" y="2"/>
                    <a:pt x="0" y="0"/>
                  </a:cubicBezTo>
                  <a:cubicBezTo>
                    <a:pt x="0" y="49"/>
                    <a:pt x="0" y="49"/>
                    <a:pt x="0" y="49"/>
                  </a:cubicBezTo>
                  <a:cubicBezTo>
                    <a:pt x="0" y="68"/>
                    <a:pt x="8" y="83"/>
                    <a:pt x="21" y="91"/>
                  </a:cubicBezTo>
                  <a:cubicBezTo>
                    <a:pt x="34" y="100"/>
                    <a:pt x="52" y="100"/>
                    <a:pt x="70" y="93"/>
                  </a:cubicBezTo>
                  <a:cubicBezTo>
                    <a:pt x="80" y="88"/>
                    <a:pt x="106" y="78"/>
                    <a:pt x="127" y="74"/>
                  </a:cubicBezTo>
                  <a:cubicBezTo>
                    <a:pt x="121" y="69"/>
                    <a:pt x="115" y="65"/>
                    <a:pt x="109" y="61"/>
                  </a:cubicBezTo>
                  <a:close/>
                </a:path>
              </a:pathLst>
            </a:custGeom>
            <a:solidFill>
              <a:srgbClr val="23AEE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5" name="Rectángulo 61">
            <a:extLst>
              <a:ext uri="{FF2B5EF4-FFF2-40B4-BE49-F238E27FC236}">
                <a16:creationId xmlns:a16="http://schemas.microsoft.com/office/drawing/2014/main" id="{A217AD6D-5A23-467F-AB22-EF9B84827C2C}"/>
              </a:ext>
            </a:extLst>
          </p:cNvPr>
          <p:cNvSpPr/>
          <p:nvPr/>
        </p:nvSpPr>
        <p:spPr>
          <a:xfrm>
            <a:off x="347060" y="2051545"/>
            <a:ext cx="3428525" cy="830997"/>
          </a:xfrm>
          <a:prstGeom prst="rect">
            <a:avLst/>
          </a:prstGeom>
        </p:spPr>
        <p:txBody>
          <a:bodyPr wrap="square">
            <a:spAutoFit/>
          </a:bodyPr>
          <a:lstStyle/>
          <a:p>
            <a:pPr algn="r"/>
            <a:r>
              <a:rPr lang="en-US" sz="1600" b="1" dirty="0"/>
              <a:t>Lorem ipsum </a:t>
            </a:r>
            <a:r>
              <a:rPr lang="en-US" sz="1600" dirty="0"/>
              <a:t>dolor sit amet, consectetur adipiscing elit. Curabitur eros leo.</a:t>
            </a:r>
            <a:endParaRPr lang="en-US" sz="1400" dirty="0"/>
          </a:p>
        </p:txBody>
      </p:sp>
      <p:sp>
        <p:nvSpPr>
          <p:cNvPr id="56" name="Rectángulo 61">
            <a:extLst>
              <a:ext uri="{FF2B5EF4-FFF2-40B4-BE49-F238E27FC236}">
                <a16:creationId xmlns:a16="http://schemas.microsoft.com/office/drawing/2014/main" id="{7C1A475C-0683-48CC-B3DD-AF200089C2BD}"/>
              </a:ext>
            </a:extLst>
          </p:cNvPr>
          <p:cNvSpPr/>
          <p:nvPr/>
        </p:nvSpPr>
        <p:spPr>
          <a:xfrm>
            <a:off x="326314" y="3515959"/>
            <a:ext cx="3428525" cy="830997"/>
          </a:xfrm>
          <a:prstGeom prst="rect">
            <a:avLst/>
          </a:prstGeom>
        </p:spPr>
        <p:txBody>
          <a:bodyPr wrap="square">
            <a:spAutoFit/>
          </a:bodyPr>
          <a:lstStyle/>
          <a:p>
            <a:pPr algn="r"/>
            <a:r>
              <a:rPr lang="en-US" sz="1600" b="1" dirty="0"/>
              <a:t>Lorem ipsum </a:t>
            </a:r>
            <a:r>
              <a:rPr lang="en-US" sz="1600" dirty="0"/>
              <a:t>dolor sit amet, consectetur adipiscing elit. Curabitur eros leo.</a:t>
            </a:r>
            <a:endParaRPr lang="en-US" sz="1400" dirty="0"/>
          </a:p>
        </p:txBody>
      </p:sp>
      <p:sp>
        <p:nvSpPr>
          <p:cNvPr id="57" name="Rectángulo 61">
            <a:extLst>
              <a:ext uri="{FF2B5EF4-FFF2-40B4-BE49-F238E27FC236}">
                <a16:creationId xmlns:a16="http://schemas.microsoft.com/office/drawing/2014/main" id="{614E8A49-1A8A-412F-B51F-71C25194E143}"/>
              </a:ext>
            </a:extLst>
          </p:cNvPr>
          <p:cNvSpPr/>
          <p:nvPr/>
        </p:nvSpPr>
        <p:spPr>
          <a:xfrm>
            <a:off x="9171112" y="2051545"/>
            <a:ext cx="2846718" cy="830997"/>
          </a:xfrm>
          <a:prstGeom prst="rect">
            <a:avLst/>
          </a:prstGeom>
        </p:spPr>
        <p:txBody>
          <a:bodyPr wrap="square">
            <a:spAutoFit/>
          </a:bodyPr>
          <a:lstStyle/>
          <a:p>
            <a:r>
              <a:rPr lang="en-US" sz="1600" b="1" dirty="0"/>
              <a:t>Lorem ipsum </a:t>
            </a:r>
            <a:r>
              <a:rPr lang="en-US" sz="1600" dirty="0"/>
              <a:t>dolor sit amet, consectetur adipiscing elit. Curabitur eros leo.</a:t>
            </a:r>
            <a:endParaRPr lang="en-US" sz="1400" dirty="0"/>
          </a:p>
        </p:txBody>
      </p:sp>
      <p:sp>
        <p:nvSpPr>
          <p:cNvPr id="58" name="Rectángulo 61">
            <a:extLst>
              <a:ext uri="{FF2B5EF4-FFF2-40B4-BE49-F238E27FC236}">
                <a16:creationId xmlns:a16="http://schemas.microsoft.com/office/drawing/2014/main" id="{C101FDE9-39D0-4D0B-991B-48D560C9FFDD}"/>
              </a:ext>
            </a:extLst>
          </p:cNvPr>
          <p:cNvSpPr/>
          <p:nvPr/>
        </p:nvSpPr>
        <p:spPr>
          <a:xfrm>
            <a:off x="9131533" y="3515959"/>
            <a:ext cx="3428525" cy="830997"/>
          </a:xfrm>
          <a:prstGeom prst="rect">
            <a:avLst/>
          </a:prstGeom>
        </p:spPr>
        <p:txBody>
          <a:bodyPr wrap="square">
            <a:spAutoFit/>
          </a:bodyPr>
          <a:lstStyle/>
          <a:p>
            <a:r>
              <a:rPr lang="en-US" sz="1600" b="1" dirty="0"/>
              <a:t>Lorem ipsum </a:t>
            </a:r>
            <a:r>
              <a:rPr lang="en-US" sz="1600" dirty="0"/>
              <a:t>dolor sit amet, consectetur adipiscing elit. Curabitur eros leo.</a:t>
            </a:r>
            <a:endParaRPr lang="en-US" sz="1400" dirty="0"/>
          </a:p>
        </p:txBody>
      </p:sp>
      <p:sp>
        <p:nvSpPr>
          <p:cNvPr id="60" name="Freeform 13">
            <a:extLst>
              <a:ext uri="{FF2B5EF4-FFF2-40B4-BE49-F238E27FC236}">
                <a16:creationId xmlns:a16="http://schemas.microsoft.com/office/drawing/2014/main" id="{40A2843D-3745-40ED-8FCF-D43A35F7599B}"/>
              </a:ext>
            </a:extLst>
          </p:cNvPr>
          <p:cNvSpPr>
            <a:spLocks noEditPoints="1"/>
          </p:cNvSpPr>
          <p:nvPr/>
        </p:nvSpPr>
        <p:spPr bwMode="auto">
          <a:xfrm>
            <a:off x="572332" y="3390572"/>
            <a:ext cx="293648" cy="715631"/>
          </a:xfrm>
          <a:custGeom>
            <a:avLst/>
            <a:gdLst>
              <a:gd name="T0" fmla="*/ 128 w 231"/>
              <a:gd name="T1" fmla="*/ 543 h 567"/>
              <a:gd name="T2" fmla="*/ 193 w 231"/>
              <a:gd name="T3" fmla="*/ 555 h 567"/>
              <a:gd name="T4" fmla="*/ 51 w 231"/>
              <a:gd name="T5" fmla="*/ 567 h 567"/>
              <a:gd name="T6" fmla="*/ 51 w 231"/>
              <a:gd name="T7" fmla="*/ 543 h 567"/>
              <a:gd name="T8" fmla="*/ 104 w 231"/>
              <a:gd name="T9" fmla="*/ 513 h 567"/>
              <a:gd name="T10" fmla="*/ 57 w 231"/>
              <a:gd name="T11" fmla="*/ 513 h 567"/>
              <a:gd name="T12" fmla="*/ 0 w 231"/>
              <a:gd name="T13" fmla="*/ 501 h 567"/>
              <a:gd name="T14" fmla="*/ 32 w 231"/>
              <a:gd name="T15" fmla="*/ 489 h 567"/>
              <a:gd name="T16" fmla="*/ 32 w 231"/>
              <a:gd name="T17" fmla="*/ 238 h 567"/>
              <a:gd name="T18" fmla="*/ 32 w 231"/>
              <a:gd name="T19" fmla="*/ 232 h 567"/>
              <a:gd name="T20" fmla="*/ 35 w 231"/>
              <a:gd name="T21" fmla="*/ 223 h 567"/>
              <a:gd name="T22" fmla="*/ 104 w 231"/>
              <a:gd name="T23" fmla="*/ 12 h 567"/>
              <a:gd name="T24" fmla="*/ 128 w 231"/>
              <a:gd name="T25" fmla="*/ 12 h 567"/>
              <a:gd name="T26" fmla="*/ 196 w 231"/>
              <a:gd name="T27" fmla="*/ 223 h 567"/>
              <a:gd name="T28" fmla="*/ 199 w 231"/>
              <a:gd name="T29" fmla="*/ 238 h 567"/>
              <a:gd name="T30" fmla="*/ 200 w 231"/>
              <a:gd name="T31" fmla="*/ 271 h 567"/>
              <a:gd name="T32" fmla="*/ 200 w 231"/>
              <a:gd name="T33" fmla="*/ 394 h 567"/>
              <a:gd name="T34" fmla="*/ 200 w 231"/>
              <a:gd name="T35" fmla="*/ 488 h 567"/>
              <a:gd name="T36" fmla="*/ 219 w 231"/>
              <a:gd name="T37" fmla="*/ 489 h 567"/>
              <a:gd name="T38" fmla="*/ 219 w 231"/>
              <a:gd name="T39" fmla="*/ 513 h 567"/>
              <a:gd name="T40" fmla="*/ 175 w 231"/>
              <a:gd name="T41" fmla="*/ 513 h 567"/>
              <a:gd name="T42" fmla="*/ 136 w 231"/>
              <a:gd name="T43" fmla="*/ 467 h 567"/>
              <a:gd name="T44" fmla="*/ 136 w 231"/>
              <a:gd name="T45" fmla="*/ 443 h 567"/>
              <a:gd name="T46" fmla="*/ 176 w 231"/>
              <a:gd name="T47" fmla="*/ 405 h 567"/>
              <a:gd name="T48" fmla="*/ 124 w 231"/>
              <a:gd name="T49" fmla="*/ 394 h 567"/>
              <a:gd name="T50" fmla="*/ 176 w 231"/>
              <a:gd name="T51" fmla="*/ 382 h 567"/>
              <a:gd name="T52" fmla="*/ 136 w 231"/>
              <a:gd name="T53" fmla="*/ 344 h 567"/>
              <a:gd name="T54" fmla="*/ 136 w 231"/>
              <a:gd name="T55" fmla="*/ 320 h 567"/>
              <a:gd name="T56" fmla="*/ 176 w 231"/>
              <a:gd name="T57" fmla="*/ 283 h 567"/>
              <a:gd name="T58" fmla="*/ 124 w 231"/>
              <a:gd name="T59" fmla="*/ 271 h 567"/>
              <a:gd name="T60" fmla="*/ 176 w 231"/>
              <a:gd name="T61" fmla="*/ 259 h 567"/>
              <a:gd name="T62" fmla="*/ 176 w 231"/>
              <a:gd name="T63" fmla="*/ 238 h 567"/>
              <a:gd name="T64" fmla="*/ 116 w 231"/>
              <a:gd name="T65" fmla="*/ 175 h 567"/>
              <a:gd name="T66" fmla="*/ 56 w 231"/>
              <a:gd name="T67" fmla="*/ 238 h 567"/>
              <a:gd name="T68" fmla="*/ 56 w 231"/>
              <a:gd name="T69" fmla="*/ 488 h 567"/>
              <a:gd name="T70" fmla="*/ 56 w 231"/>
              <a:gd name="T71" fmla="*/ 489 h 567"/>
              <a:gd name="T72" fmla="*/ 175 w 231"/>
              <a:gd name="T73" fmla="*/ 489 h 567"/>
              <a:gd name="T74" fmla="*/ 176 w 231"/>
              <a:gd name="T75" fmla="*/ 488 h 567"/>
              <a:gd name="T76" fmla="*/ 136 w 231"/>
              <a:gd name="T77" fmla="*/ 467 h 5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31" h="567">
                <a:moveTo>
                  <a:pt x="128" y="513"/>
                </a:moveTo>
                <a:cubicBezTo>
                  <a:pt x="128" y="543"/>
                  <a:pt x="128" y="543"/>
                  <a:pt x="128" y="543"/>
                </a:cubicBezTo>
                <a:cubicBezTo>
                  <a:pt x="181" y="543"/>
                  <a:pt x="181" y="543"/>
                  <a:pt x="181" y="543"/>
                </a:cubicBezTo>
                <a:cubicBezTo>
                  <a:pt x="187" y="543"/>
                  <a:pt x="193" y="548"/>
                  <a:pt x="193" y="555"/>
                </a:cubicBezTo>
                <a:cubicBezTo>
                  <a:pt x="193" y="561"/>
                  <a:pt x="187" y="567"/>
                  <a:pt x="181" y="567"/>
                </a:cubicBezTo>
                <a:cubicBezTo>
                  <a:pt x="51" y="567"/>
                  <a:pt x="51" y="567"/>
                  <a:pt x="51" y="567"/>
                </a:cubicBezTo>
                <a:cubicBezTo>
                  <a:pt x="44" y="567"/>
                  <a:pt x="39" y="561"/>
                  <a:pt x="39" y="555"/>
                </a:cubicBezTo>
                <a:cubicBezTo>
                  <a:pt x="39" y="548"/>
                  <a:pt x="44" y="543"/>
                  <a:pt x="51" y="543"/>
                </a:cubicBezTo>
                <a:cubicBezTo>
                  <a:pt x="104" y="543"/>
                  <a:pt x="104" y="543"/>
                  <a:pt x="104" y="543"/>
                </a:cubicBezTo>
                <a:cubicBezTo>
                  <a:pt x="104" y="513"/>
                  <a:pt x="104" y="513"/>
                  <a:pt x="104" y="513"/>
                </a:cubicBezTo>
                <a:cubicBezTo>
                  <a:pt x="57" y="513"/>
                  <a:pt x="57" y="513"/>
                  <a:pt x="57" y="513"/>
                </a:cubicBezTo>
                <a:cubicBezTo>
                  <a:pt x="57" y="513"/>
                  <a:pt x="57" y="513"/>
                  <a:pt x="57" y="513"/>
                </a:cubicBezTo>
                <a:cubicBezTo>
                  <a:pt x="12" y="513"/>
                  <a:pt x="12" y="513"/>
                  <a:pt x="12" y="513"/>
                </a:cubicBezTo>
                <a:cubicBezTo>
                  <a:pt x="5" y="513"/>
                  <a:pt x="0" y="508"/>
                  <a:pt x="0" y="501"/>
                </a:cubicBezTo>
                <a:cubicBezTo>
                  <a:pt x="0" y="494"/>
                  <a:pt x="5" y="489"/>
                  <a:pt x="12" y="489"/>
                </a:cubicBezTo>
                <a:cubicBezTo>
                  <a:pt x="32" y="489"/>
                  <a:pt x="32" y="489"/>
                  <a:pt x="32" y="489"/>
                </a:cubicBezTo>
                <a:cubicBezTo>
                  <a:pt x="32" y="489"/>
                  <a:pt x="32" y="488"/>
                  <a:pt x="32" y="488"/>
                </a:cubicBezTo>
                <a:cubicBezTo>
                  <a:pt x="32" y="238"/>
                  <a:pt x="32" y="238"/>
                  <a:pt x="32" y="238"/>
                </a:cubicBezTo>
                <a:cubicBezTo>
                  <a:pt x="32" y="238"/>
                  <a:pt x="32" y="238"/>
                  <a:pt x="32" y="238"/>
                </a:cubicBezTo>
                <a:cubicBezTo>
                  <a:pt x="32" y="232"/>
                  <a:pt x="32" y="232"/>
                  <a:pt x="32" y="232"/>
                </a:cubicBezTo>
                <a:cubicBezTo>
                  <a:pt x="32" y="229"/>
                  <a:pt x="33" y="226"/>
                  <a:pt x="35" y="223"/>
                </a:cubicBezTo>
                <a:cubicBezTo>
                  <a:pt x="35" y="223"/>
                  <a:pt x="35" y="223"/>
                  <a:pt x="35" y="223"/>
                </a:cubicBezTo>
                <a:cubicBezTo>
                  <a:pt x="104" y="153"/>
                  <a:pt x="104" y="153"/>
                  <a:pt x="104" y="153"/>
                </a:cubicBezTo>
                <a:cubicBezTo>
                  <a:pt x="104" y="12"/>
                  <a:pt x="104" y="12"/>
                  <a:pt x="104" y="12"/>
                </a:cubicBezTo>
                <a:cubicBezTo>
                  <a:pt x="104" y="5"/>
                  <a:pt x="109" y="0"/>
                  <a:pt x="116" y="0"/>
                </a:cubicBezTo>
                <a:cubicBezTo>
                  <a:pt x="122" y="0"/>
                  <a:pt x="128" y="5"/>
                  <a:pt x="128" y="12"/>
                </a:cubicBezTo>
                <a:cubicBezTo>
                  <a:pt x="128" y="153"/>
                  <a:pt x="128" y="153"/>
                  <a:pt x="128" y="153"/>
                </a:cubicBezTo>
                <a:cubicBezTo>
                  <a:pt x="196" y="223"/>
                  <a:pt x="196" y="223"/>
                  <a:pt x="196" y="223"/>
                </a:cubicBezTo>
                <a:cubicBezTo>
                  <a:pt x="198" y="226"/>
                  <a:pt x="200" y="229"/>
                  <a:pt x="199" y="232"/>
                </a:cubicBezTo>
                <a:cubicBezTo>
                  <a:pt x="199" y="238"/>
                  <a:pt x="199" y="238"/>
                  <a:pt x="199" y="238"/>
                </a:cubicBezTo>
                <a:cubicBezTo>
                  <a:pt x="200" y="238"/>
                  <a:pt x="200" y="238"/>
                  <a:pt x="200" y="238"/>
                </a:cubicBezTo>
                <a:cubicBezTo>
                  <a:pt x="200" y="271"/>
                  <a:pt x="200" y="271"/>
                  <a:pt x="200" y="271"/>
                </a:cubicBezTo>
                <a:cubicBezTo>
                  <a:pt x="200" y="332"/>
                  <a:pt x="200" y="332"/>
                  <a:pt x="200" y="332"/>
                </a:cubicBezTo>
                <a:cubicBezTo>
                  <a:pt x="200" y="394"/>
                  <a:pt x="200" y="394"/>
                  <a:pt x="200" y="394"/>
                </a:cubicBezTo>
                <a:cubicBezTo>
                  <a:pt x="200" y="455"/>
                  <a:pt x="200" y="455"/>
                  <a:pt x="200" y="455"/>
                </a:cubicBezTo>
                <a:cubicBezTo>
                  <a:pt x="200" y="488"/>
                  <a:pt x="200" y="488"/>
                  <a:pt x="200" y="488"/>
                </a:cubicBezTo>
                <a:cubicBezTo>
                  <a:pt x="200" y="488"/>
                  <a:pt x="200" y="489"/>
                  <a:pt x="199" y="489"/>
                </a:cubicBezTo>
                <a:cubicBezTo>
                  <a:pt x="219" y="489"/>
                  <a:pt x="219" y="489"/>
                  <a:pt x="219" y="489"/>
                </a:cubicBezTo>
                <a:cubicBezTo>
                  <a:pt x="226" y="489"/>
                  <a:pt x="231" y="494"/>
                  <a:pt x="231" y="501"/>
                </a:cubicBezTo>
                <a:cubicBezTo>
                  <a:pt x="231" y="508"/>
                  <a:pt x="226" y="513"/>
                  <a:pt x="219" y="513"/>
                </a:cubicBezTo>
                <a:cubicBezTo>
                  <a:pt x="175" y="513"/>
                  <a:pt x="175" y="513"/>
                  <a:pt x="175" y="513"/>
                </a:cubicBezTo>
                <a:cubicBezTo>
                  <a:pt x="175" y="513"/>
                  <a:pt x="175" y="513"/>
                  <a:pt x="175" y="513"/>
                </a:cubicBezTo>
                <a:lnTo>
                  <a:pt x="128" y="513"/>
                </a:lnTo>
                <a:close/>
                <a:moveTo>
                  <a:pt x="136" y="467"/>
                </a:moveTo>
                <a:cubicBezTo>
                  <a:pt x="129" y="467"/>
                  <a:pt x="124" y="462"/>
                  <a:pt x="124" y="455"/>
                </a:cubicBezTo>
                <a:cubicBezTo>
                  <a:pt x="124" y="448"/>
                  <a:pt x="129" y="443"/>
                  <a:pt x="136" y="443"/>
                </a:cubicBezTo>
                <a:cubicBezTo>
                  <a:pt x="176" y="443"/>
                  <a:pt x="176" y="443"/>
                  <a:pt x="176" y="443"/>
                </a:cubicBezTo>
                <a:cubicBezTo>
                  <a:pt x="176" y="405"/>
                  <a:pt x="176" y="405"/>
                  <a:pt x="176" y="405"/>
                </a:cubicBezTo>
                <a:cubicBezTo>
                  <a:pt x="136" y="405"/>
                  <a:pt x="136" y="405"/>
                  <a:pt x="136" y="405"/>
                </a:cubicBezTo>
                <a:cubicBezTo>
                  <a:pt x="129" y="405"/>
                  <a:pt x="124" y="400"/>
                  <a:pt x="124" y="394"/>
                </a:cubicBezTo>
                <a:cubicBezTo>
                  <a:pt x="124" y="387"/>
                  <a:pt x="129" y="382"/>
                  <a:pt x="136" y="382"/>
                </a:cubicBezTo>
                <a:cubicBezTo>
                  <a:pt x="176" y="382"/>
                  <a:pt x="176" y="382"/>
                  <a:pt x="176" y="382"/>
                </a:cubicBezTo>
                <a:cubicBezTo>
                  <a:pt x="176" y="344"/>
                  <a:pt x="176" y="344"/>
                  <a:pt x="176" y="344"/>
                </a:cubicBezTo>
                <a:cubicBezTo>
                  <a:pt x="136" y="344"/>
                  <a:pt x="136" y="344"/>
                  <a:pt x="136" y="344"/>
                </a:cubicBezTo>
                <a:cubicBezTo>
                  <a:pt x="129" y="344"/>
                  <a:pt x="124" y="339"/>
                  <a:pt x="124" y="332"/>
                </a:cubicBezTo>
                <a:cubicBezTo>
                  <a:pt x="124" y="326"/>
                  <a:pt x="129" y="320"/>
                  <a:pt x="136" y="320"/>
                </a:cubicBezTo>
                <a:cubicBezTo>
                  <a:pt x="176" y="320"/>
                  <a:pt x="176" y="320"/>
                  <a:pt x="176" y="320"/>
                </a:cubicBezTo>
                <a:cubicBezTo>
                  <a:pt x="176" y="283"/>
                  <a:pt x="176" y="283"/>
                  <a:pt x="176" y="283"/>
                </a:cubicBezTo>
                <a:cubicBezTo>
                  <a:pt x="136" y="283"/>
                  <a:pt x="136" y="283"/>
                  <a:pt x="136" y="283"/>
                </a:cubicBezTo>
                <a:cubicBezTo>
                  <a:pt x="129" y="283"/>
                  <a:pt x="124" y="277"/>
                  <a:pt x="124" y="271"/>
                </a:cubicBezTo>
                <a:cubicBezTo>
                  <a:pt x="124" y="264"/>
                  <a:pt x="129" y="259"/>
                  <a:pt x="136" y="259"/>
                </a:cubicBezTo>
                <a:cubicBezTo>
                  <a:pt x="176" y="259"/>
                  <a:pt x="176" y="259"/>
                  <a:pt x="176" y="259"/>
                </a:cubicBezTo>
                <a:cubicBezTo>
                  <a:pt x="176" y="238"/>
                  <a:pt x="176" y="238"/>
                  <a:pt x="176" y="238"/>
                </a:cubicBezTo>
                <a:cubicBezTo>
                  <a:pt x="176" y="238"/>
                  <a:pt x="176" y="238"/>
                  <a:pt x="176" y="238"/>
                </a:cubicBezTo>
                <a:cubicBezTo>
                  <a:pt x="176" y="237"/>
                  <a:pt x="176" y="237"/>
                  <a:pt x="176" y="237"/>
                </a:cubicBezTo>
                <a:cubicBezTo>
                  <a:pt x="116" y="175"/>
                  <a:pt x="116" y="175"/>
                  <a:pt x="116" y="175"/>
                </a:cubicBezTo>
                <a:cubicBezTo>
                  <a:pt x="56" y="237"/>
                  <a:pt x="56" y="237"/>
                  <a:pt x="56" y="237"/>
                </a:cubicBezTo>
                <a:cubicBezTo>
                  <a:pt x="56" y="238"/>
                  <a:pt x="56" y="238"/>
                  <a:pt x="56" y="238"/>
                </a:cubicBezTo>
                <a:cubicBezTo>
                  <a:pt x="56" y="238"/>
                  <a:pt x="56" y="238"/>
                  <a:pt x="56" y="238"/>
                </a:cubicBezTo>
                <a:cubicBezTo>
                  <a:pt x="56" y="488"/>
                  <a:pt x="56" y="488"/>
                  <a:pt x="56" y="488"/>
                </a:cubicBezTo>
                <a:cubicBezTo>
                  <a:pt x="56" y="488"/>
                  <a:pt x="56" y="489"/>
                  <a:pt x="56" y="489"/>
                </a:cubicBezTo>
                <a:cubicBezTo>
                  <a:pt x="56" y="489"/>
                  <a:pt x="56" y="489"/>
                  <a:pt x="56" y="489"/>
                </a:cubicBezTo>
                <a:cubicBezTo>
                  <a:pt x="56" y="489"/>
                  <a:pt x="57" y="489"/>
                  <a:pt x="57" y="489"/>
                </a:cubicBezTo>
                <a:cubicBezTo>
                  <a:pt x="175" y="489"/>
                  <a:pt x="175" y="489"/>
                  <a:pt x="175" y="489"/>
                </a:cubicBezTo>
                <a:cubicBezTo>
                  <a:pt x="175" y="489"/>
                  <a:pt x="175" y="489"/>
                  <a:pt x="175" y="489"/>
                </a:cubicBezTo>
                <a:cubicBezTo>
                  <a:pt x="175" y="489"/>
                  <a:pt x="176" y="488"/>
                  <a:pt x="176" y="488"/>
                </a:cubicBezTo>
                <a:cubicBezTo>
                  <a:pt x="176" y="467"/>
                  <a:pt x="176" y="467"/>
                  <a:pt x="176" y="467"/>
                </a:cubicBezTo>
                <a:lnTo>
                  <a:pt x="136" y="467"/>
                </a:lnTo>
                <a:close/>
              </a:path>
            </a:pathLst>
          </a:custGeom>
          <a:solidFill>
            <a:srgbClr val="1060A4"/>
          </a:solidFill>
          <a:ln>
            <a:noFill/>
          </a:ln>
        </p:spPr>
        <p:txBody>
          <a:bodyPr vert="horz" wrap="square" lIns="91440" tIns="45720" rIns="91440" bIns="45720" numCol="1" anchor="t" anchorCtr="0" compatLnSpc="1">
            <a:prstTxWarp prst="textNoShape">
              <a:avLst/>
            </a:prstTxWarp>
          </a:bodyPr>
          <a:lstStyle/>
          <a:p>
            <a:endParaRPr lang="en-US"/>
          </a:p>
        </p:txBody>
      </p:sp>
      <p:sp>
        <p:nvSpPr>
          <p:cNvPr id="61" name="Freeform 25">
            <a:extLst>
              <a:ext uri="{FF2B5EF4-FFF2-40B4-BE49-F238E27FC236}">
                <a16:creationId xmlns:a16="http://schemas.microsoft.com/office/drawing/2014/main" id="{3A3E9B54-04B7-40A5-9C6D-1E5857449946}"/>
              </a:ext>
            </a:extLst>
          </p:cNvPr>
          <p:cNvSpPr>
            <a:spLocks noEditPoints="1"/>
          </p:cNvSpPr>
          <p:nvPr/>
        </p:nvSpPr>
        <p:spPr bwMode="auto">
          <a:xfrm>
            <a:off x="519811" y="2051545"/>
            <a:ext cx="398691" cy="565148"/>
          </a:xfrm>
          <a:custGeom>
            <a:avLst/>
            <a:gdLst>
              <a:gd name="T0" fmla="*/ 263 w 352"/>
              <a:gd name="T1" fmla="*/ 330 h 502"/>
              <a:gd name="T2" fmla="*/ 274 w 352"/>
              <a:gd name="T3" fmla="*/ 318 h 502"/>
              <a:gd name="T4" fmla="*/ 286 w 352"/>
              <a:gd name="T5" fmla="*/ 330 h 502"/>
              <a:gd name="T6" fmla="*/ 254 w 352"/>
              <a:gd name="T7" fmla="*/ 407 h 502"/>
              <a:gd name="T8" fmla="*/ 177 w 352"/>
              <a:gd name="T9" fmla="*/ 439 h 502"/>
              <a:gd name="T10" fmla="*/ 165 w 352"/>
              <a:gd name="T11" fmla="*/ 427 h 502"/>
              <a:gd name="T12" fmla="*/ 177 w 352"/>
              <a:gd name="T13" fmla="*/ 415 h 502"/>
              <a:gd name="T14" fmla="*/ 237 w 352"/>
              <a:gd name="T15" fmla="*/ 390 h 502"/>
              <a:gd name="T16" fmla="*/ 263 w 352"/>
              <a:gd name="T17" fmla="*/ 330 h 502"/>
              <a:gd name="T18" fmla="*/ 352 w 352"/>
              <a:gd name="T19" fmla="*/ 326 h 502"/>
              <a:gd name="T20" fmla="*/ 301 w 352"/>
              <a:gd name="T21" fmla="*/ 450 h 502"/>
              <a:gd name="T22" fmla="*/ 176 w 352"/>
              <a:gd name="T23" fmla="*/ 502 h 502"/>
              <a:gd name="T24" fmla="*/ 52 w 352"/>
              <a:gd name="T25" fmla="*/ 450 h 502"/>
              <a:gd name="T26" fmla="*/ 0 w 352"/>
              <a:gd name="T27" fmla="*/ 326 h 502"/>
              <a:gd name="T28" fmla="*/ 116 w 352"/>
              <a:gd name="T29" fmla="*/ 86 h 502"/>
              <a:gd name="T30" fmla="*/ 166 w 352"/>
              <a:gd name="T31" fmla="*/ 7 h 502"/>
              <a:gd name="T32" fmla="*/ 182 w 352"/>
              <a:gd name="T33" fmla="*/ 3 h 502"/>
              <a:gd name="T34" fmla="*/ 187 w 352"/>
              <a:gd name="T35" fmla="*/ 7 h 502"/>
              <a:gd name="T36" fmla="*/ 187 w 352"/>
              <a:gd name="T37" fmla="*/ 7 h 502"/>
              <a:gd name="T38" fmla="*/ 237 w 352"/>
              <a:gd name="T39" fmla="*/ 86 h 502"/>
              <a:gd name="T40" fmla="*/ 352 w 352"/>
              <a:gd name="T41" fmla="*/ 326 h 502"/>
              <a:gd name="T42" fmla="*/ 284 w 352"/>
              <a:gd name="T43" fmla="*/ 433 h 502"/>
              <a:gd name="T44" fmla="*/ 328 w 352"/>
              <a:gd name="T45" fmla="*/ 326 h 502"/>
              <a:gd name="T46" fmla="*/ 217 w 352"/>
              <a:gd name="T47" fmla="*/ 99 h 502"/>
              <a:gd name="T48" fmla="*/ 176 w 352"/>
              <a:gd name="T49" fmla="*/ 37 h 502"/>
              <a:gd name="T50" fmla="*/ 136 w 352"/>
              <a:gd name="T51" fmla="*/ 99 h 502"/>
              <a:gd name="T52" fmla="*/ 24 w 352"/>
              <a:gd name="T53" fmla="*/ 326 h 502"/>
              <a:gd name="T54" fmla="*/ 69 w 352"/>
              <a:gd name="T55" fmla="*/ 433 h 502"/>
              <a:gd name="T56" fmla="*/ 176 w 352"/>
              <a:gd name="T57" fmla="*/ 478 h 502"/>
              <a:gd name="T58" fmla="*/ 284 w 352"/>
              <a:gd name="T59" fmla="*/ 433 h 5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52" h="502">
                <a:moveTo>
                  <a:pt x="263" y="330"/>
                </a:moveTo>
                <a:cubicBezTo>
                  <a:pt x="263" y="323"/>
                  <a:pt x="268" y="318"/>
                  <a:pt x="274" y="318"/>
                </a:cubicBezTo>
                <a:cubicBezTo>
                  <a:pt x="281" y="318"/>
                  <a:pt x="286" y="323"/>
                  <a:pt x="286" y="330"/>
                </a:cubicBezTo>
                <a:cubicBezTo>
                  <a:pt x="286" y="360"/>
                  <a:pt x="274" y="388"/>
                  <a:pt x="254" y="407"/>
                </a:cubicBezTo>
                <a:cubicBezTo>
                  <a:pt x="235" y="427"/>
                  <a:pt x="207" y="439"/>
                  <a:pt x="177" y="439"/>
                </a:cubicBezTo>
                <a:cubicBezTo>
                  <a:pt x="171" y="439"/>
                  <a:pt x="165" y="434"/>
                  <a:pt x="165" y="427"/>
                </a:cubicBezTo>
                <a:cubicBezTo>
                  <a:pt x="165" y="421"/>
                  <a:pt x="171" y="415"/>
                  <a:pt x="177" y="415"/>
                </a:cubicBezTo>
                <a:cubicBezTo>
                  <a:pt x="201" y="415"/>
                  <a:pt x="222" y="406"/>
                  <a:pt x="237" y="390"/>
                </a:cubicBezTo>
                <a:cubicBezTo>
                  <a:pt x="253" y="375"/>
                  <a:pt x="263" y="354"/>
                  <a:pt x="263" y="330"/>
                </a:cubicBezTo>
                <a:close/>
                <a:moveTo>
                  <a:pt x="352" y="326"/>
                </a:moveTo>
                <a:cubicBezTo>
                  <a:pt x="352" y="374"/>
                  <a:pt x="333" y="418"/>
                  <a:pt x="301" y="450"/>
                </a:cubicBezTo>
                <a:cubicBezTo>
                  <a:pt x="269" y="482"/>
                  <a:pt x="225" y="502"/>
                  <a:pt x="176" y="502"/>
                </a:cubicBezTo>
                <a:cubicBezTo>
                  <a:pt x="128" y="502"/>
                  <a:pt x="84" y="482"/>
                  <a:pt x="52" y="450"/>
                </a:cubicBezTo>
                <a:cubicBezTo>
                  <a:pt x="20" y="418"/>
                  <a:pt x="0" y="374"/>
                  <a:pt x="0" y="326"/>
                </a:cubicBezTo>
                <a:cubicBezTo>
                  <a:pt x="0" y="259"/>
                  <a:pt x="63" y="166"/>
                  <a:pt x="116" y="86"/>
                </a:cubicBezTo>
                <a:cubicBezTo>
                  <a:pt x="135" y="57"/>
                  <a:pt x="153" y="30"/>
                  <a:pt x="166" y="7"/>
                </a:cubicBezTo>
                <a:cubicBezTo>
                  <a:pt x="169" y="2"/>
                  <a:pt x="177" y="0"/>
                  <a:pt x="182" y="3"/>
                </a:cubicBezTo>
                <a:cubicBezTo>
                  <a:pt x="184" y="4"/>
                  <a:pt x="186" y="6"/>
                  <a:pt x="187" y="7"/>
                </a:cubicBezTo>
                <a:cubicBezTo>
                  <a:pt x="187" y="7"/>
                  <a:pt x="187" y="7"/>
                  <a:pt x="187" y="7"/>
                </a:cubicBezTo>
                <a:cubicBezTo>
                  <a:pt x="200" y="30"/>
                  <a:pt x="218" y="57"/>
                  <a:pt x="237" y="86"/>
                </a:cubicBezTo>
                <a:cubicBezTo>
                  <a:pt x="290" y="166"/>
                  <a:pt x="352" y="259"/>
                  <a:pt x="352" y="326"/>
                </a:cubicBezTo>
                <a:close/>
                <a:moveTo>
                  <a:pt x="284" y="433"/>
                </a:moveTo>
                <a:cubicBezTo>
                  <a:pt x="311" y="406"/>
                  <a:pt x="328" y="368"/>
                  <a:pt x="328" y="326"/>
                </a:cubicBezTo>
                <a:cubicBezTo>
                  <a:pt x="328" y="266"/>
                  <a:pt x="268" y="176"/>
                  <a:pt x="217" y="99"/>
                </a:cubicBezTo>
                <a:cubicBezTo>
                  <a:pt x="202" y="77"/>
                  <a:pt x="188" y="56"/>
                  <a:pt x="176" y="37"/>
                </a:cubicBezTo>
                <a:cubicBezTo>
                  <a:pt x="164" y="56"/>
                  <a:pt x="150" y="77"/>
                  <a:pt x="136" y="99"/>
                </a:cubicBezTo>
                <a:cubicBezTo>
                  <a:pt x="84" y="176"/>
                  <a:pt x="24" y="266"/>
                  <a:pt x="24" y="326"/>
                </a:cubicBezTo>
                <a:cubicBezTo>
                  <a:pt x="24" y="368"/>
                  <a:pt x="41" y="406"/>
                  <a:pt x="69" y="433"/>
                </a:cubicBezTo>
                <a:cubicBezTo>
                  <a:pt x="96" y="461"/>
                  <a:pt x="134" y="478"/>
                  <a:pt x="176" y="478"/>
                </a:cubicBezTo>
                <a:cubicBezTo>
                  <a:pt x="218" y="478"/>
                  <a:pt x="256" y="461"/>
                  <a:pt x="284" y="433"/>
                </a:cubicBezTo>
                <a:close/>
              </a:path>
            </a:pathLst>
          </a:custGeom>
          <a:solidFill>
            <a:srgbClr val="1060A4"/>
          </a:solidFill>
          <a:ln>
            <a:noFill/>
          </a:ln>
        </p:spPr>
        <p:txBody>
          <a:bodyPr vert="horz" wrap="square" lIns="91440" tIns="45720" rIns="91440" bIns="45720" numCol="1" anchor="t" anchorCtr="0" compatLnSpc="1">
            <a:prstTxWarp prst="textNoShape">
              <a:avLst/>
            </a:prstTxWarp>
          </a:bodyPr>
          <a:lstStyle/>
          <a:p>
            <a:endParaRPr lang="en-US"/>
          </a:p>
        </p:txBody>
      </p:sp>
      <p:sp>
        <p:nvSpPr>
          <p:cNvPr id="62" name="Freeform 21">
            <a:extLst>
              <a:ext uri="{FF2B5EF4-FFF2-40B4-BE49-F238E27FC236}">
                <a16:creationId xmlns:a16="http://schemas.microsoft.com/office/drawing/2014/main" id="{BB75C140-DFF0-4FC2-8F8E-5E3480573631}"/>
              </a:ext>
            </a:extLst>
          </p:cNvPr>
          <p:cNvSpPr>
            <a:spLocks noEditPoints="1"/>
          </p:cNvSpPr>
          <p:nvPr/>
        </p:nvSpPr>
        <p:spPr bwMode="auto">
          <a:xfrm>
            <a:off x="8479368" y="3606457"/>
            <a:ext cx="442688" cy="649999"/>
          </a:xfrm>
          <a:custGeom>
            <a:avLst/>
            <a:gdLst>
              <a:gd name="T0" fmla="*/ 349 w 366"/>
              <a:gd name="T1" fmla="*/ 439 h 539"/>
              <a:gd name="T2" fmla="*/ 349 w 366"/>
              <a:gd name="T3" fmla="*/ 521 h 539"/>
              <a:gd name="T4" fmla="*/ 267 w 366"/>
              <a:gd name="T5" fmla="*/ 523 h 539"/>
              <a:gd name="T6" fmla="*/ 154 w 366"/>
              <a:gd name="T7" fmla="*/ 496 h 539"/>
              <a:gd name="T8" fmla="*/ 130 w 366"/>
              <a:gd name="T9" fmla="*/ 309 h 539"/>
              <a:gd name="T10" fmla="*/ 8 w 366"/>
              <a:gd name="T11" fmla="*/ 185 h 539"/>
              <a:gd name="T12" fmla="*/ 7 w 366"/>
              <a:gd name="T13" fmla="*/ 173 h 539"/>
              <a:gd name="T14" fmla="*/ 7 w 366"/>
              <a:gd name="T15" fmla="*/ 173 h 539"/>
              <a:gd name="T16" fmla="*/ 0 w 366"/>
              <a:gd name="T17" fmla="*/ 31 h 539"/>
              <a:gd name="T18" fmla="*/ 30 w 366"/>
              <a:gd name="T19" fmla="*/ 0 h 539"/>
              <a:gd name="T20" fmla="*/ 61 w 366"/>
              <a:gd name="T21" fmla="*/ 31 h 539"/>
              <a:gd name="T22" fmla="*/ 31 w 366"/>
              <a:gd name="T23" fmla="*/ 61 h 539"/>
              <a:gd name="T24" fmla="*/ 31 w 366"/>
              <a:gd name="T25" fmla="*/ 173 h 539"/>
              <a:gd name="T26" fmla="*/ 31 w 366"/>
              <a:gd name="T27" fmla="*/ 179 h 539"/>
              <a:gd name="T28" fmla="*/ 67 w 366"/>
              <a:gd name="T29" fmla="*/ 256 h 539"/>
              <a:gd name="T30" fmla="*/ 221 w 366"/>
              <a:gd name="T31" fmla="*/ 256 h 539"/>
              <a:gd name="T32" fmla="*/ 257 w 366"/>
              <a:gd name="T33" fmla="*/ 179 h 539"/>
              <a:gd name="T34" fmla="*/ 257 w 366"/>
              <a:gd name="T35" fmla="*/ 173 h 539"/>
              <a:gd name="T36" fmla="*/ 257 w 366"/>
              <a:gd name="T37" fmla="*/ 61 h 539"/>
              <a:gd name="T38" fmla="*/ 227 w 366"/>
              <a:gd name="T39" fmla="*/ 31 h 539"/>
              <a:gd name="T40" fmla="*/ 257 w 366"/>
              <a:gd name="T41" fmla="*/ 0 h 539"/>
              <a:gd name="T42" fmla="*/ 288 w 366"/>
              <a:gd name="T43" fmla="*/ 31 h 539"/>
              <a:gd name="T44" fmla="*/ 280 w 366"/>
              <a:gd name="T45" fmla="*/ 173 h 539"/>
              <a:gd name="T46" fmla="*/ 280 w 366"/>
              <a:gd name="T47" fmla="*/ 173 h 539"/>
              <a:gd name="T48" fmla="*/ 280 w 366"/>
              <a:gd name="T49" fmla="*/ 185 h 539"/>
              <a:gd name="T50" fmla="*/ 154 w 366"/>
              <a:gd name="T51" fmla="*/ 310 h 539"/>
              <a:gd name="T52" fmla="*/ 174 w 366"/>
              <a:gd name="T53" fmla="*/ 482 h 539"/>
              <a:gd name="T54" fmla="*/ 254 w 366"/>
              <a:gd name="T55" fmla="*/ 502 h 539"/>
              <a:gd name="T56" fmla="*/ 266 w 366"/>
              <a:gd name="T57" fmla="*/ 439 h 539"/>
              <a:gd name="T58" fmla="*/ 35 w 366"/>
              <a:gd name="T59" fmla="*/ 26 h 539"/>
              <a:gd name="T60" fmla="*/ 26 w 366"/>
              <a:gd name="T61" fmla="*/ 26 h 539"/>
              <a:gd name="T62" fmla="*/ 26 w 366"/>
              <a:gd name="T63" fmla="*/ 35 h 539"/>
              <a:gd name="T64" fmla="*/ 35 w 366"/>
              <a:gd name="T65" fmla="*/ 35 h 539"/>
              <a:gd name="T66" fmla="*/ 35 w 366"/>
              <a:gd name="T67" fmla="*/ 26 h 539"/>
              <a:gd name="T68" fmla="*/ 257 w 366"/>
              <a:gd name="T69" fmla="*/ 24 h 539"/>
              <a:gd name="T70" fmla="*/ 251 w 366"/>
              <a:gd name="T71" fmla="*/ 31 h 539"/>
              <a:gd name="T72" fmla="*/ 257 w 366"/>
              <a:gd name="T73" fmla="*/ 37 h 539"/>
              <a:gd name="T74" fmla="*/ 264 w 366"/>
              <a:gd name="T75" fmla="*/ 31 h 539"/>
              <a:gd name="T76" fmla="*/ 278 w 366"/>
              <a:gd name="T77" fmla="*/ 498 h 539"/>
              <a:gd name="T78" fmla="*/ 283 w 366"/>
              <a:gd name="T79" fmla="*/ 505 h 539"/>
              <a:gd name="T80" fmla="*/ 332 w 366"/>
              <a:gd name="T81" fmla="*/ 505 h 539"/>
              <a:gd name="T82" fmla="*/ 332 w 366"/>
              <a:gd name="T83" fmla="*/ 456 h 539"/>
              <a:gd name="T84" fmla="*/ 283 w 366"/>
              <a:gd name="T85" fmla="*/ 456 h 539"/>
              <a:gd name="T86" fmla="*/ 278 w 366"/>
              <a:gd name="T87" fmla="*/ 498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66" h="539">
                <a:moveTo>
                  <a:pt x="307" y="422"/>
                </a:moveTo>
                <a:cubicBezTo>
                  <a:pt x="324" y="422"/>
                  <a:pt x="338" y="429"/>
                  <a:pt x="349" y="439"/>
                </a:cubicBezTo>
                <a:cubicBezTo>
                  <a:pt x="359" y="450"/>
                  <a:pt x="366" y="464"/>
                  <a:pt x="366" y="480"/>
                </a:cubicBezTo>
                <a:cubicBezTo>
                  <a:pt x="366" y="496"/>
                  <a:pt x="359" y="511"/>
                  <a:pt x="349" y="521"/>
                </a:cubicBezTo>
                <a:cubicBezTo>
                  <a:pt x="338" y="532"/>
                  <a:pt x="324" y="539"/>
                  <a:pt x="307" y="539"/>
                </a:cubicBezTo>
                <a:cubicBezTo>
                  <a:pt x="292" y="539"/>
                  <a:pt x="278" y="532"/>
                  <a:pt x="267" y="523"/>
                </a:cubicBezTo>
                <a:cubicBezTo>
                  <a:pt x="250" y="529"/>
                  <a:pt x="235" y="532"/>
                  <a:pt x="221" y="532"/>
                </a:cubicBezTo>
                <a:cubicBezTo>
                  <a:pt x="191" y="531"/>
                  <a:pt x="169" y="517"/>
                  <a:pt x="154" y="496"/>
                </a:cubicBezTo>
                <a:cubicBezTo>
                  <a:pt x="140" y="476"/>
                  <a:pt x="132" y="449"/>
                  <a:pt x="128" y="421"/>
                </a:cubicBezTo>
                <a:cubicBezTo>
                  <a:pt x="122" y="381"/>
                  <a:pt x="125" y="339"/>
                  <a:pt x="130" y="309"/>
                </a:cubicBezTo>
                <a:cubicBezTo>
                  <a:pt x="99" y="306"/>
                  <a:pt x="72" y="293"/>
                  <a:pt x="50" y="273"/>
                </a:cubicBezTo>
                <a:cubicBezTo>
                  <a:pt x="26" y="250"/>
                  <a:pt x="10" y="220"/>
                  <a:pt x="8" y="185"/>
                </a:cubicBezTo>
                <a:cubicBezTo>
                  <a:pt x="7" y="184"/>
                  <a:pt x="7" y="183"/>
                  <a:pt x="7" y="181"/>
                </a:cubicBezTo>
                <a:cubicBezTo>
                  <a:pt x="7" y="173"/>
                  <a:pt x="7" y="173"/>
                  <a:pt x="7" y="173"/>
                </a:cubicBezTo>
                <a:cubicBezTo>
                  <a:pt x="7" y="173"/>
                  <a:pt x="7" y="173"/>
                  <a:pt x="7" y="173"/>
                </a:cubicBezTo>
                <a:cubicBezTo>
                  <a:pt x="7" y="173"/>
                  <a:pt x="7" y="173"/>
                  <a:pt x="7" y="173"/>
                </a:cubicBezTo>
                <a:cubicBezTo>
                  <a:pt x="7" y="51"/>
                  <a:pt x="7" y="51"/>
                  <a:pt x="7" y="51"/>
                </a:cubicBezTo>
                <a:cubicBezTo>
                  <a:pt x="2" y="45"/>
                  <a:pt x="0" y="38"/>
                  <a:pt x="0" y="31"/>
                </a:cubicBezTo>
                <a:cubicBezTo>
                  <a:pt x="0" y="22"/>
                  <a:pt x="3" y="15"/>
                  <a:pt x="9" y="9"/>
                </a:cubicBezTo>
                <a:cubicBezTo>
                  <a:pt x="14" y="3"/>
                  <a:pt x="22" y="0"/>
                  <a:pt x="30" y="0"/>
                </a:cubicBezTo>
                <a:cubicBezTo>
                  <a:pt x="39" y="0"/>
                  <a:pt x="46" y="3"/>
                  <a:pt x="52" y="9"/>
                </a:cubicBezTo>
                <a:cubicBezTo>
                  <a:pt x="57" y="15"/>
                  <a:pt x="61" y="22"/>
                  <a:pt x="61" y="31"/>
                </a:cubicBezTo>
                <a:cubicBezTo>
                  <a:pt x="61" y="39"/>
                  <a:pt x="57" y="47"/>
                  <a:pt x="52" y="52"/>
                </a:cubicBezTo>
                <a:cubicBezTo>
                  <a:pt x="47" y="58"/>
                  <a:pt x="39" y="61"/>
                  <a:pt x="31" y="61"/>
                </a:cubicBezTo>
                <a:cubicBezTo>
                  <a:pt x="31" y="173"/>
                  <a:pt x="31" y="173"/>
                  <a:pt x="31" y="173"/>
                </a:cubicBezTo>
                <a:cubicBezTo>
                  <a:pt x="31" y="173"/>
                  <a:pt x="31" y="173"/>
                  <a:pt x="31" y="173"/>
                </a:cubicBezTo>
                <a:cubicBezTo>
                  <a:pt x="31" y="173"/>
                  <a:pt x="31" y="173"/>
                  <a:pt x="31" y="173"/>
                </a:cubicBezTo>
                <a:cubicBezTo>
                  <a:pt x="31" y="179"/>
                  <a:pt x="31" y="179"/>
                  <a:pt x="31" y="179"/>
                </a:cubicBezTo>
                <a:cubicBezTo>
                  <a:pt x="31" y="179"/>
                  <a:pt x="31" y="180"/>
                  <a:pt x="31" y="180"/>
                </a:cubicBezTo>
                <a:cubicBezTo>
                  <a:pt x="33" y="210"/>
                  <a:pt x="46" y="237"/>
                  <a:pt x="67" y="256"/>
                </a:cubicBezTo>
                <a:cubicBezTo>
                  <a:pt x="87" y="274"/>
                  <a:pt x="114" y="286"/>
                  <a:pt x="144" y="286"/>
                </a:cubicBezTo>
                <a:cubicBezTo>
                  <a:pt x="174" y="286"/>
                  <a:pt x="201" y="274"/>
                  <a:pt x="221" y="256"/>
                </a:cubicBezTo>
                <a:cubicBezTo>
                  <a:pt x="241" y="237"/>
                  <a:pt x="254" y="210"/>
                  <a:pt x="256" y="181"/>
                </a:cubicBezTo>
                <a:cubicBezTo>
                  <a:pt x="256" y="180"/>
                  <a:pt x="256" y="179"/>
                  <a:pt x="257" y="179"/>
                </a:cubicBezTo>
                <a:cubicBezTo>
                  <a:pt x="257" y="173"/>
                  <a:pt x="257" y="173"/>
                  <a:pt x="257" y="173"/>
                </a:cubicBezTo>
                <a:cubicBezTo>
                  <a:pt x="257" y="173"/>
                  <a:pt x="257" y="173"/>
                  <a:pt x="257" y="173"/>
                </a:cubicBezTo>
                <a:cubicBezTo>
                  <a:pt x="257" y="173"/>
                  <a:pt x="257" y="173"/>
                  <a:pt x="257" y="173"/>
                </a:cubicBezTo>
                <a:cubicBezTo>
                  <a:pt x="257" y="61"/>
                  <a:pt x="257" y="61"/>
                  <a:pt x="257" y="61"/>
                </a:cubicBezTo>
                <a:cubicBezTo>
                  <a:pt x="248" y="61"/>
                  <a:pt x="241" y="58"/>
                  <a:pt x="236" y="52"/>
                </a:cubicBezTo>
                <a:cubicBezTo>
                  <a:pt x="230" y="47"/>
                  <a:pt x="227" y="39"/>
                  <a:pt x="227" y="31"/>
                </a:cubicBezTo>
                <a:cubicBezTo>
                  <a:pt x="227" y="22"/>
                  <a:pt x="230" y="15"/>
                  <a:pt x="236" y="9"/>
                </a:cubicBezTo>
                <a:cubicBezTo>
                  <a:pt x="241" y="3"/>
                  <a:pt x="249" y="0"/>
                  <a:pt x="257" y="0"/>
                </a:cubicBezTo>
                <a:cubicBezTo>
                  <a:pt x="266" y="0"/>
                  <a:pt x="273" y="3"/>
                  <a:pt x="279" y="9"/>
                </a:cubicBezTo>
                <a:cubicBezTo>
                  <a:pt x="285" y="15"/>
                  <a:pt x="288" y="22"/>
                  <a:pt x="288" y="31"/>
                </a:cubicBezTo>
                <a:cubicBezTo>
                  <a:pt x="288" y="38"/>
                  <a:pt x="285" y="45"/>
                  <a:pt x="280" y="51"/>
                </a:cubicBezTo>
                <a:cubicBezTo>
                  <a:pt x="280" y="173"/>
                  <a:pt x="280" y="173"/>
                  <a:pt x="280" y="173"/>
                </a:cubicBezTo>
                <a:cubicBezTo>
                  <a:pt x="280" y="173"/>
                  <a:pt x="280" y="173"/>
                  <a:pt x="280" y="173"/>
                </a:cubicBezTo>
                <a:cubicBezTo>
                  <a:pt x="280" y="173"/>
                  <a:pt x="280" y="173"/>
                  <a:pt x="280" y="173"/>
                </a:cubicBezTo>
                <a:cubicBezTo>
                  <a:pt x="280" y="181"/>
                  <a:pt x="280" y="181"/>
                  <a:pt x="280" y="181"/>
                </a:cubicBezTo>
                <a:cubicBezTo>
                  <a:pt x="280" y="183"/>
                  <a:pt x="280" y="184"/>
                  <a:pt x="280" y="185"/>
                </a:cubicBezTo>
                <a:cubicBezTo>
                  <a:pt x="277" y="219"/>
                  <a:pt x="261" y="250"/>
                  <a:pt x="237" y="273"/>
                </a:cubicBezTo>
                <a:cubicBezTo>
                  <a:pt x="215" y="294"/>
                  <a:pt x="186" y="307"/>
                  <a:pt x="154" y="310"/>
                </a:cubicBezTo>
                <a:cubicBezTo>
                  <a:pt x="149" y="337"/>
                  <a:pt x="146" y="379"/>
                  <a:pt x="151" y="417"/>
                </a:cubicBezTo>
                <a:cubicBezTo>
                  <a:pt x="155" y="442"/>
                  <a:pt x="162" y="465"/>
                  <a:pt x="174" y="482"/>
                </a:cubicBezTo>
                <a:cubicBezTo>
                  <a:pt x="184" y="498"/>
                  <a:pt x="200" y="508"/>
                  <a:pt x="221" y="508"/>
                </a:cubicBezTo>
                <a:cubicBezTo>
                  <a:pt x="231" y="508"/>
                  <a:pt x="241" y="506"/>
                  <a:pt x="254" y="502"/>
                </a:cubicBezTo>
                <a:cubicBezTo>
                  <a:pt x="251" y="495"/>
                  <a:pt x="249" y="488"/>
                  <a:pt x="249" y="480"/>
                </a:cubicBezTo>
                <a:cubicBezTo>
                  <a:pt x="249" y="464"/>
                  <a:pt x="256" y="450"/>
                  <a:pt x="266" y="439"/>
                </a:cubicBezTo>
                <a:cubicBezTo>
                  <a:pt x="277" y="429"/>
                  <a:pt x="291" y="422"/>
                  <a:pt x="307" y="422"/>
                </a:cubicBezTo>
                <a:close/>
                <a:moveTo>
                  <a:pt x="35" y="26"/>
                </a:moveTo>
                <a:cubicBezTo>
                  <a:pt x="34" y="25"/>
                  <a:pt x="32" y="24"/>
                  <a:pt x="30" y="24"/>
                </a:cubicBezTo>
                <a:cubicBezTo>
                  <a:pt x="28" y="24"/>
                  <a:pt x="27" y="25"/>
                  <a:pt x="26" y="26"/>
                </a:cubicBezTo>
                <a:cubicBezTo>
                  <a:pt x="24" y="27"/>
                  <a:pt x="24" y="29"/>
                  <a:pt x="24" y="31"/>
                </a:cubicBezTo>
                <a:cubicBezTo>
                  <a:pt x="24" y="33"/>
                  <a:pt x="24" y="34"/>
                  <a:pt x="26" y="35"/>
                </a:cubicBezTo>
                <a:cubicBezTo>
                  <a:pt x="27" y="37"/>
                  <a:pt x="28" y="37"/>
                  <a:pt x="30" y="37"/>
                </a:cubicBezTo>
                <a:cubicBezTo>
                  <a:pt x="32" y="37"/>
                  <a:pt x="34" y="37"/>
                  <a:pt x="35" y="35"/>
                </a:cubicBezTo>
                <a:cubicBezTo>
                  <a:pt x="36" y="34"/>
                  <a:pt x="37" y="33"/>
                  <a:pt x="37" y="31"/>
                </a:cubicBezTo>
                <a:cubicBezTo>
                  <a:pt x="37" y="29"/>
                  <a:pt x="36" y="27"/>
                  <a:pt x="35" y="26"/>
                </a:cubicBezTo>
                <a:close/>
                <a:moveTo>
                  <a:pt x="262" y="26"/>
                </a:moveTo>
                <a:cubicBezTo>
                  <a:pt x="261" y="25"/>
                  <a:pt x="259" y="24"/>
                  <a:pt x="257" y="24"/>
                </a:cubicBezTo>
                <a:cubicBezTo>
                  <a:pt x="255" y="24"/>
                  <a:pt x="254" y="25"/>
                  <a:pt x="253" y="26"/>
                </a:cubicBezTo>
                <a:cubicBezTo>
                  <a:pt x="251" y="27"/>
                  <a:pt x="251" y="29"/>
                  <a:pt x="251" y="31"/>
                </a:cubicBezTo>
                <a:cubicBezTo>
                  <a:pt x="251" y="33"/>
                  <a:pt x="251" y="34"/>
                  <a:pt x="253" y="35"/>
                </a:cubicBezTo>
                <a:cubicBezTo>
                  <a:pt x="254" y="37"/>
                  <a:pt x="255" y="37"/>
                  <a:pt x="257" y="37"/>
                </a:cubicBezTo>
                <a:cubicBezTo>
                  <a:pt x="259" y="37"/>
                  <a:pt x="261" y="37"/>
                  <a:pt x="262" y="35"/>
                </a:cubicBezTo>
                <a:cubicBezTo>
                  <a:pt x="263" y="34"/>
                  <a:pt x="264" y="33"/>
                  <a:pt x="264" y="31"/>
                </a:cubicBezTo>
                <a:cubicBezTo>
                  <a:pt x="264" y="29"/>
                  <a:pt x="263" y="27"/>
                  <a:pt x="262" y="26"/>
                </a:cubicBezTo>
                <a:close/>
                <a:moveTo>
                  <a:pt x="278" y="498"/>
                </a:moveTo>
                <a:cubicBezTo>
                  <a:pt x="280" y="499"/>
                  <a:pt x="282" y="501"/>
                  <a:pt x="283" y="503"/>
                </a:cubicBezTo>
                <a:cubicBezTo>
                  <a:pt x="283" y="504"/>
                  <a:pt x="283" y="504"/>
                  <a:pt x="283" y="505"/>
                </a:cubicBezTo>
                <a:cubicBezTo>
                  <a:pt x="290" y="511"/>
                  <a:pt x="298" y="515"/>
                  <a:pt x="307" y="515"/>
                </a:cubicBezTo>
                <a:cubicBezTo>
                  <a:pt x="317" y="515"/>
                  <a:pt x="325" y="511"/>
                  <a:pt x="332" y="505"/>
                </a:cubicBezTo>
                <a:cubicBezTo>
                  <a:pt x="338" y="498"/>
                  <a:pt x="342" y="490"/>
                  <a:pt x="342" y="480"/>
                </a:cubicBezTo>
                <a:cubicBezTo>
                  <a:pt x="342" y="471"/>
                  <a:pt x="338" y="462"/>
                  <a:pt x="332" y="456"/>
                </a:cubicBezTo>
                <a:cubicBezTo>
                  <a:pt x="325" y="450"/>
                  <a:pt x="317" y="446"/>
                  <a:pt x="307" y="446"/>
                </a:cubicBezTo>
                <a:cubicBezTo>
                  <a:pt x="298" y="446"/>
                  <a:pt x="289" y="450"/>
                  <a:pt x="283" y="456"/>
                </a:cubicBezTo>
                <a:cubicBezTo>
                  <a:pt x="277" y="462"/>
                  <a:pt x="273" y="471"/>
                  <a:pt x="273" y="480"/>
                </a:cubicBezTo>
                <a:cubicBezTo>
                  <a:pt x="273" y="487"/>
                  <a:pt x="275" y="493"/>
                  <a:pt x="278" y="498"/>
                </a:cubicBezTo>
                <a:close/>
              </a:path>
            </a:pathLst>
          </a:custGeom>
          <a:solidFill>
            <a:srgbClr val="1060A4"/>
          </a:solidFill>
          <a:ln>
            <a:noFill/>
          </a:ln>
        </p:spPr>
        <p:txBody>
          <a:bodyPr vert="horz" wrap="square" lIns="91440" tIns="45720" rIns="91440" bIns="45720" numCol="1" anchor="t" anchorCtr="0" compatLnSpc="1">
            <a:prstTxWarp prst="textNoShape">
              <a:avLst/>
            </a:prstTxWarp>
          </a:bodyPr>
          <a:lstStyle/>
          <a:p>
            <a:endParaRPr lang="en-US"/>
          </a:p>
        </p:txBody>
      </p:sp>
      <p:sp>
        <p:nvSpPr>
          <p:cNvPr id="63" name="Freeform 9">
            <a:extLst>
              <a:ext uri="{FF2B5EF4-FFF2-40B4-BE49-F238E27FC236}">
                <a16:creationId xmlns:a16="http://schemas.microsoft.com/office/drawing/2014/main" id="{4A4BE6AD-9891-4E1A-9076-5F1AB2A08CE1}"/>
              </a:ext>
            </a:extLst>
          </p:cNvPr>
          <p:cNvSpPr>
            <a:spLocks noEditPoints="1"/>
          </p:cNvSpPr>
          <p:nvPr/>
        </p:nvSpPr>
        <p:spPr bwMode="auto">
          <a:xfrm>
            <a:off x="8410494" y="2187129"/>
            <a:ext cx="617538" cy="537978"/>
          </a:xfrm>
          <a:custGeom>
            <a:avLst/>
            <a:gdLst>
              <a:gd name="T0" fmla="*/ 94 w 474"/>
              <a:gd name="T1" fmla="*/ 268 h 412"/>
              <a:gd name="T2" fmla="*/ 82 w 474"/>
              <a:gd name="T3" fmla="*/ 256 h 412"/>
              <a:gd name="T4" fmla="*/ 94 w 474"/>
              <a:gd name="T5" fmla="*/ 244 h 412"/>
              <a:gd name="T6" fmla="*/ 201 w 474"/>
              <a:gd name="T7" fmla="*/ 244 h 412"/>
              <a:gd name="T8" fmla="*/ 213 w 474"/>
              <a:gd name="T9" fmla="*/ 256 h 412"/>
              <a:gd name="T10" fmla="*/ 201 w 474"/>
              <a:gd name="T11" fmla="*/ 268 h 412"/>
              <a:gd name="T12" fmla="*/ 94 w 474"/>
              <a:gd name="T13" fmla="*/ 268 h 412"/>
              <a:gd name="T14" fmla="*/ 225 w 474"/>
              <a:gd name="T15" fmla="*/ 12 h 412"/>
              <a:gd name="T16" fmla="*/ 237 w 474"/>
              <a:gd name="T17" fmla="*/ 0 h 412"/>
              <a:gd name="T18" fmla="*/ 249 w 474"/>
              <a:gd name="T19" fmla="*/ 12 h 412"/>
              <a:gd name="T20" fmla="*/ 249 w 474"/>
              <a:gd name="T21" fmla="*/ 65 h 412"/>
              <a:gd name="T22" fmla="*/ 302 w 474"/>
              <a:gd name="T23" fmla="*/ 65 h 412"/>
              <a:gd name="T24" fmla="*/ 314 w 474"/>
              <a:gd name="T25" fmla="*/ 77 h 412"/>
              <a:gd name="T26" fmla="*/ 302 w 474"/>
              <a:gd name="T27" fmla="*/ 89 h 412"/>
              <a:gd name="T28" fmla="*/ 249 w 474"/>
              <a:gd name="T29" fmla="*/ 89 h 412"/>
              <a:gd name="T30" fmla="*/ 249 w 474"/>
              <a:gd name="T31" fmla="*/ 142 h 412"/>
              <a:gd name="T32" fmla="*/ 237 w 474"/>
              <a:gd name="T33" fmla="*/ 154 h 412"/>
              <a:gd name="T34" fmla="*/ 225 w 474"/>
              <a:gd name="T35" fmla="*/ 142 h 412"/>
              <a:gd name="T36" fmla="*/ 225 w 474"/>
              <a:gd name="T37" fmla="*/ 89 h 412"/>
              <a:gd name="T38" fmla="*/ 172 w 474"/>
              <a:gd name="T39" fmla="*/ 89 h 412"/>
              <a:gd name="T40" fmla="*/ 160 w 474"/>
              <a:gd name="T41" fmla="*/ 77 h 412"/>
              <a:gd name="T42" fmla="*/ 172 w 474"/>
              <a:gd name="T43" fmla="*/ 65 h 412"/>
              <a:gd name="T44" fmla="*/ 225 w 474"/>
              <a:gd name="T45" fmla="*/ 65 h 412"/>
              <a:gd name="T46" fmla="*/ 225 w 474"/>
              <a:gd name="T47" fmla="*/ 12 h 412"/>
              <a:gd name="T48" fmla="*/ 0 w 474"/>
              <a:gd name="T49" fmla="*/ 161 h 412"/>
              <a:gd name="T50" fmla="*/ 12 w 474"/>
              <a:gd name="T51" fmla="*/ 149 h 412"/>
              <a:gd name="T52" fmla="*/ 24 w 474"/>
              <a:gd name="T53" fmla="*/ 161 h 412"/>
              <a:gd name="T54" fmla="*/ 24 w 474"/>
              <a:gd name="T55" fmla="*/ 309 h 412"/>
              <a:gd name="T56" fmla="*/ 450 w 474"/>
              <a:gd name="T57" fmla="*/ 309 h 412"/>
              <a:gd name="T58" fmla="*/ 450 w 474"/>
              <a:gd name="T59" fmla="*/ 251 h 412"/>
              <a:gd name="T60" fmla="*/ 462 w 474"/>
              <a:gd name="T61" fmla="*/ 239 h 412"/>
              <a:gd name="T62" fmla="*/ 474 w 474"/>
              <a:gd name="T63" fmla="*/ 251 h 412"/>
              <a:gd name="T64" fmla="*/ 474 w 474"/>
              <a:gd name="T65" fmla="*/ 321 h 412"/>
              <a:gd name="T66" fmla="*/ 474 w 474"/>
              <a:gd name="T67" fmla="*/ 400 h 412"/>
              <a:gd name="T68" fmla="*/ 462 w 474"/>
              <a:gd name="T69" fmla="*/ 412 h 412"/>
              <a:gd name="T70" fmla="*/ 450 w 474"/>
              <a:gd name="T71" fmla="*/ 400 h 412"/>
              <a:gd name="T72" fmla="*/ 450 w 474"/>
              <a:gd name="T73" fmla="*/ 332 h 412"/>
              <a:gd name="T74" fmla="*/ 24 w 474"/>
              <a:gd name="T75" fmla="*/ 332 h 412"/>
              <a:gd name="T76" fmla="*/ 24 w 474"/>
              <a:gd name="T77" fmla="*/ 400 h 412"/>
              <a:gd name="T78" fmla="*/ 12 w 474"/>
              <a:gd name="T79" fmla="*/ 412 h 412"/>
              <a:gd name="T80" fmla="*/ 0 w 474"/>
              <a:gd name="T81" fmla="*/ 400 h 412"/>
              <a:gd name="T82" fmla="*/ 0 w 474"/>
              <a:gd name="T83" fmla="*/ 321 h 412"/>
              <a:gd name="T84" fmla="*/ 0 w 474"/>
              <a:gd name="T85" fmla="*/ 161 h 4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74" h="412">
                <a:moveTo>
                  <a:pt x="94" y="268"/>
                </a:moveTo>
                <a:cubicBezTo>
                  <a:pt x="87" y="268"/>
                  <a:pt x="82" y="262"/>
                  <a:pt x="82" y="256"/>
                </a:cubicBezTo>
                <a:cubicBezTo>
                  <a:pt x="82" y="249"/>
                  <a:pt x="87" y="244"/>
                  <a:pt x="94" y="244"/>
                </a:cubicBezTo>
                <a:cubicBezTo>
                  <a:pt x="201" y="244"/>
                  <a:pt x="201" y="244"/>
                  <a:pt x="201" y="244"/>
                </a:cubicBezTo>
                <a:cubicBezTo>
                  <a:pt x="207" y="244"/>
                  <a:pt x="213" y="249"/>
                  <a:pt x="213" y="256"/>
                </a:cubicBezTo>
                <a:cubicBezTo>
                  <a:pt x="213" y="262"/>
                  <a:pt x="207" y="268"/>
                  <a:pt x="201" y="268"/>
                </a:cubicBezTo>
                <a:lnTo>
                  <a:pt x="94" y="268"/>
                </a:lnTo>
                <a:close/>
                <a:moveTo>
                  <a:pt x="225" y="12"/>
                </a:moveTo>
                <a:cubicBezTo>
                  <a:pt x="225" y="6"/>
                  <a:pt x="230" y="0"/>
                  <a:pt x="237" y="0"/>
                </a:cubicBezTo>
                <a:cubicBezTo>
                  <a:pt x="244" y="0"/>
                  <a:pt x="249" y="6"/>
                  <a:pt x="249" y="12"/>
                </a:cubicBezTo>
                <a:cubicBezTo>
                  <a:pt x="249" y="65"/>
                  <a:pt x="249" y="65"/>
                  <a:pt x="249" y="65"/>
                </a:cubicBezTo>
                <a:cubicBezTo>
                  <a:pt x="302" y="65"/>
                  <a:pt x="302" y="65"/>
                  <a:pt x="302" y="65"/>
                </a:cubicBezTo>
                <a:cubicBezTo>
                  <a:pt x="308" y="65"/>
                  <a:pt x="314" y="70"/>
                  <a:pt x="314" y="77"/>
                </a:cubicBezTo>
                <a:cubicBezTo>
                  <a:pt x="314" y="84"/>
                  <a:pt x="308" y="89"/>
                  <a:pt x="302" y="89"/>
                </a:cubicBezTo>
                <a:cubicBezTo>
                  <a:pt x="249" y="89"/>
                  <a:pt x="249" y="89"/>
                  <a:pt x="249" y="89"/>
                </a:cubicBezTo>
                <a:cubicBezTo>
                  <a:pt x="249" y="142"/>
                  <a:pt x="249" y="142"/>
                  <a:pt x="249" y="142"/>
                </a:cubicBezTo>
                <a:cubicBezTo>
                  <a:pt x="249" y="149"/>
                  <a:pt x="244" y="154"/>
                  <a:pt x="237" y="154"/>
                </a:cubicBezTo>
                <a:cubicBezTo>
                  <a:pt x="230" y="154"/>
                  <a:pt x="225" y="149"/>
                  <a:pt x="225" y="142"/>
                </a:cubicBezTo>
                <a:cubicBezTo>
                  <a:pt x="225" y="89"/>
                  <a:pt x="225" y="89"/>
                  <a:pt x="225" y="89"/>
                </a:cubicBezTo>
                <a:cubicBezTo>
                  <a:pt x="172" y="89"/>
                  <a:pt x="172" y="89"/>
                  <a:pt x="172" y="89"/>
                </a:cubicBezTo>
                <a:cubicBezTo>
                  <a:pt x="165" y="89"/>
                  <a:pt x="160" y="84"/>
                  <a:pt x="160" y="77"/>
                </a:cubicBezTo>
                <a:cubicBezTo>
                  <a:pt x="160" y="70"/>
                  <a:pt x="165" y="65"/>
                  <a:pt x="172" y="65"/>
                </a:cubicBezTo>
                <a:cubicBezTo>
                  <a:pt x="225" y="65"/>
                  <a:pt x="225" y="65"/>
                  <a:pt x="225" y="65"/>
                </a:cubicBezTo>
                <a:lnTo>
                  <a:pt x="225" y="12"/>
                </a:lnTo>
                <a:close/>
                <a:moveTo>
                  <a:pt x="0" y="161"/>
                </a:moveTo>
                <a:cubicBezTo>
                  <a:pt x="0" y="155"/>
                  <a:pt x="5" y="149"/>
                  <a:pt x="12" y="149"/>
                </a:cubicBezTo>
                <a:cubicBezTo>
                  <a:pt x="18" y="149"/>
                  <a:pt x="24" y="155"/>
                  <a:pt x="24" y="161"/>
                </a:cubicBezTo>
                <a:cubicBezTo>
                  <a:pt x="24" y="309"/>
                  <a:pt x="24" y="309"/>
                  <a:pt x="24" y="309"/>
                </a:cubicBezTo>
                <a:cubicBezTo>
                  <a:pt x="450" y="309"/>
                  <a:pt x="450" y="309"/>
                  <a:pt x="450" y="309"/>
                </a:cubicBezTo>
                <a:cubicBezTo>
                  <a:pt x="450" y="251"/>
                  <a:pt x="450" y="251"/>
                  <a:pt x="450" y="251"/>
                </a:cubicBezTo>
                <a:cubicBezTo>
                  <a:pt x="450" y="244"/>
                  <a:pt x="455" y="239"/>
                  <a:pt x="462" y="239"/>
                </a:cubicBezTo>
                <a:cubicBezTo>
                  <a:pt x="469" y="239"/>
                  <a:pt x="474" y="244"/>
                  <a:pt x="474" y="251"/>
                </a:cubicBezTo>
                <a:cubicBezTo>
                  <a:pt x="474" y="321"/>
                  <a:pt x="474" y="321"/>
                  <a:pt x="474" y="321"/>
                </a:cubicBezTo>
                <a:cubicBezTo>
                  <a:pt x="474" y="400"/>
                  <a:pt x="474" y="400"/>
                  <a:pt x="474" y="400"/>
                </a:cubicBezTo>
                <a:cubicBezTo>
                  <a:pt x="474" y="407"/>
                  <a:pt x="469" y="412"/>
                  <a:pt x="462" y="412"/>
                </a:cubicBezTo>
                <a:cubicBezTo>
                  <a:pt x="455" y="412"/>
                  <a:pt x="450" y="407"/>
                  <a:pt x="450" y="400"/>
                </a:cubicBezTo>
                <a:cubicBezTo>
                  <a:pt x="450" y="332"/>
                  <a:pt x="450" y="332"/>
                  <a:pt x="450" y="332"/>
                </a:cubicBezTo>
                <a:cubicBezTo>
                  <a:pt x="24" y="332"/>
                  <a:pt x="24" y="332"/>
                  <a:pt x="24" y="332"/>
                </a:cubicBezTo>
                <a:cubicBezTo>
                  <a:pt x="24" y="400"/>
                  <a:pt x="24" y="400"/>
                  <a:pt x="24" y="400"/>
                </a:cubicBezTo>
                <a:cubicBezTo>
                  <a:pt x="24" y="407"/>
                  <a:pt x="18" y="412"/>
                  <a:pt x="12" y="412"/>
                </a:cubicBezTo>
                <a:cubicBezTo>
                  <a:pt x="5" y="412"/>
                  <a:pt x="0" y="407"/>
                  <a:pt x="0" y="400"/>
                </a:cubicBezTo>
                <a:cubicBezTo>
                  <a:pt x="0" y="321"/>
                  <a:pt x="0" y="321"/>
                  <a:pt x="0" y="321"/>
                </a:cubicBezTo>
                <a:lnTo>
                  <a:pt x="0" y="161"/>
                </a:lnTo>
                <a:close/>
              </a:path>
            </a:pathLst>
          </a:custGeom>
          <a:solidFill>
            <a:srgbClr val="1060A4"/>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Title 46">
            <a:extLst>
              <a:ext uri="{FF2B5EF4-FFF2-40B4-BE49-F238E27FC236}">
                <a16:creationId xmlns:a16="http://schemas.microsoft.com/office/drawing/2014/main" id="{8FCB9AF4-5C0A-4D69-879F-8A904208E26D}"/>
              </a:ext>
            </a:extLst>
          </p:cNvPr>
          <p:cNvSpPr>
            <a:spLocks noGrp="1"/>
          </p:cNvSpPr>
          <p:nvPr>
            <p:ph type="title"/>
          </p:nvPr>
        </p:nvSpPr>
        <p:spPr/>
        <p:txBody>
          <a:bodyPr/>
          <a:lstStyle/>
          <a:p>
            <a:r>
              <a:rPr lang="en-US" dirty="0"/>
              <a:t>Click to Add title</a:t>
            </a:r>
          </a:p>
        </p:txBody>
      </p:sp>
      <p:sp>
        <p:nvSpPr>
          <p:cNvPr id="48" name="TextBox 47">
            <a:extLst>
              <a:ext uri="{FF2B5EF4-FFF2-40B4-BE49-F238E27FC236}">
                <a16:creationId xmlns:a16="http://schemas.microsoft.com/office/drawing/2014/main" id="{AECF7B38-5B10-4CAE-8643-AF648A62CA8C}"/>
              </a:ext>
            </a:extLst>
          </p:cNvPr>
          <p:cNvSpPr txBox="1"/>
          <p:nvPr/>
        </p:nvSpPr>
        <p:spPr>
          <a:xfrm>
            <a:off x="5433340" y="2870768"/>
            <a:ext cx="1376888" cy="861774"/>
          </a:xfrm>
          <a:prstGeom prst="rect">
            <a:avLst/>
          </a:prstGeom>
          <a:noFill/>
        </p:spPr>
        <p:txBody>
          <a:bodyPr wrap="square" rtlCol="0">
            <a:spAutoFit/>
          </a:bodyPr>
          <a:lstStyle/>
          <a:p>
            <a:pPr algn="ctr"/>
            <a:r>
              <a:rPr lang="en-US" b="1" dirty="0">
                <a:solidFill>
                  <a:srgbClr val="1060A4"/>
                </a:solidFill>
              </a:rPr>
              <a:t>SUBTITLE</a:t>
            </a:r>
          </a:p>
          <a:p>
            <a:pPr algn="ctr"/>
            <a:r>
              <a:rPr lang="en-US" sz="3200" b="1" dirty="0">
                <a:solidFill>
                  <a:srgbClr val="1060A4"/>
                </a:solidFill>
              </a:rPr>
              <a:t>HERE</a:t>
            </a:r>
          </a:p>
        </p:txBody>
      </p:sp>
      <p:sp>
        <p:nvSpPr>
          <p:cNvPr id="66" name="Rectángulo 61">
            <a:extLst>
              <a:ext uri="{FF2B5EF4-FFF2-40B4-BE49-F238E27FC236}">
                <a16:creationId xmlns:a16="http://schemas.microsoft.com/office/drawing/2014/main" id="{43340EAD-DA8C-4DCC-B91F-E97C8A585D07}"/>
              </a:ext>
            </a:extLst>
          </p:cNvPr>
          <p:cNvSpPr/>
          <p:nvPr/>
        </p:nvSpPr>
        <p:spPr>
          <a:xfrm>
            <a:off x="826560" y="5813781"/>
            <a:ext cx="10357565" cy="646331"/>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Tree>
    <p:extLst>
      <p:ext uri="{BB962C8B-B14F-4D97-AF65-F5344CB8AC3E}">
        <p14:creationId xmlns:p14="http://schemas.microsoft.com/office/powerpoint/2010/main" val="1578883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FB1EF2FE-E4D3-42D1-9BAD-8FECC3C88757}"/>
              </a:ext>
            </a:extLst>
          </p:cNvPr>
          <p:cNvGrpSpPr>
            <a:grpSpLocks noChangeAspect="1"/>
          </p:cNvGrpSpPr>
          <p:nvPr/>
        </p:nvGrpSpPr>
        <p:grpSpPr bwMode="auto">
          <a:xfrm>
            <a:off x="551635" y="1777321"/>
            <a:ext cx="11088729" cy="1855787"/>
            <a:chOff x="709" y="1195"/>
            <a:chExt cx="6268" cy="1049"/>
          </a:xfrm>
        </p:grpSpPr>
        <p:sp>
          <p:nvSpPr>
            <p:cNvPr id="5" name="Freeform 5">
              <a:extLst>
                <a:ext uri="{FF2B5EF4-FFF2-40B4-BE49-F238E27FC236}">
                  <a16:creationId xmlns:a16="http://schemas.microsoft.com/office/drawing/2014/main" id="{32028FD5-7B62-4733-A11B-58126E10E495}"/>
                </a:ext>
              </a:extLst>
            </p:cNvPr>
            <p:cNvSpPr>
              <a:spLocks noEditPoints="1"/>
            </p:cNvSpPr>
            <p:nvPr/>
          </p:nvSpPr>
          <p:spPr bwMode="auto">
            <a:xfrm>
              <a:off x="709" y="1195"/>
              <a:ext cx="1028" cy="1049"/>
            </a:xfrm>
            <a:custGeom>
              <a:avLst/>
              <a:gdLst>
                <a:gd name="T0" fmla="*/ 87 w 174"/>
                <a:gd name="T1" fmla="*/ 175 h 175"/>
                <a:gd name="T2" fmla="*/ 0 w 174"/>
                <a:gd name="T3" fmla="*/ 88 h 175"/>
                <a:gd name="T4" fmla="*/ 87 w 174"/>
                <a:gd name="T5" fmla="*/ 0 h 175"/>
                <a:gd name="T6" fmla="*/ 174 w 174"/>
                <a:gd name="T7" fmla="*/ 88 h 175"/>
                <a:gd name="T8" fmla="*/ 87 w 174"/>
                <a:gd name="T9" fmla="*/ 175 h 175"/>
                <a:gd name="T10" fmla="*/ 87 w 174"/>
                <a:gd name="T11" fmla="*/ 18 h 175"/>
                <a:gd name="T12" fmla="*/ 18 w 174"/>
                <a:gd name="T13" fmla="*/ 88 h 175"/>
                <a:gd name="T14" fmla="*/ 87 w 174"/>
                <a:gd name="T15" fmla="*/ 157 h 175"/>
                <a:gd name="T16" fmla="*/ 157 w 174"/>
                <a:gd name="T17" fmla="*/ 88 h 175"/>
                <a:gd name="T18" fmla="*/ 87 w 174"/>
                <a:gd name="T19" fmla="*/ 1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175">
                  <a:moveTo>
                    <a:pt x="87" y="175"/>
                  </a:moveTo>
                  <a:cubicBezTo>
                    <a:pt x="39" y="175"/>
                    <a:pt x="0" y="136"/>
                    <a:pt x="0" y="88"/>
                  </a:cubicBezTo>
                  <a:cubicBezTo>
                    <a:pt x="0" y="39"/>
                    <a:pt x="39" y="0"/>
                    <a:pt x="87" y="0"/>
                  </a:cubicBezTo>
                  <a:cubicBezTo>
                    <a:pt x="135" y="0"/>
                    <a:pt x="174" y="39"/>
                    <a:pt x="174" y="88"/>
                  </a:cubicBezTo>
                  <a:cubicBezTo>
                    <a:pt x="174" y="136"/>
                    <a:pt x="135" y="175"/>
                    <a:pt x="87" y="175"/>
                  </a:cubicBezTo>
                  <a:close/>
                  <a:moveTo>
                    <a:pt x="87" y="18"/>
                  </a:moveTo>
                  <a:cubicBezTo>
                    <a:pt x="49" y="18"/>
                    <a:pt x="18" y="49"/>
                    <a:pt x="18" y="88"/>
                  </a:cubicBezTo>
                  <a:cubicBezTo>
                    <a:pt x="18" y="126"/>
                    <a:pt x="49" y="157"/>
                    <a:pt x="87" y="157"/>
                  </a:cubicBezTo>
                  <a:cubicBezTo>
                    <a:pt x="126" y="157"/>
                    <a:pt x="157" y="126"/>
                    <a:pt x="157" y="88"/>
                  </a:cubicBezTo>
                  <a:cubicBezTo>
                    <a:pt x="157" y="49"/>
                    <a:pt x="126" y="18"/>
                    <a:pt x="87" y="18"/>
                  </a:cubicBez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64ECFA5E-56CF-48D6-A485-ED1E60501247}"/>
                </a:ext>
              </a:extLst>
            </p:cNvPr>
            <p:cNvSpPr>
              <a:spLocks/>
            </p:cNvSpPr>
            <p:nvPr/>
          </p:nvSpPr>
          <p:spPr bwMode="auto">
            <a:xfrm>
              <a:off x="709" y="1195"/>
              <a:ext cx="880" cy="1049"/>
            </a:xfrm>
            <a:custGeom>
              <a:avLst/>
              <a:gdLst>
                <a:gd name="T0" fmla="*/ 87 w 149"/>
                <a:gd name="T1" fmla="*/ 175 h 175"/>
                <a:gd name="T2" fmla="*/ 0 w 149"/>
                <a:gd name="T3" fmla="*/ 88 h 175"/>
                <a:gd name="T4" fmla="*/ 87 w 149"/>
                <a:gd name="T5" fmla="*/ 0 h 175"/>
                <a:gd name="T6" fmla="*/ 96 w 149"/>
                <a:gd name="T7" fmla="*/ 9 h 175"/>
                <a:gd name="T8" fmla="*/ 87 w 149"/>
                <a:gd name="T9" fmla="*/ 18 h 175"/>
                <a:gd name="T10" fmla="*/ 18 w 149"/>
                <a:gd name="T11" fmla="*/ 88 h 175"/>
                <a:gd name="T12" fmla="*/ 87 w 149"/>
                <a:gd name="T13" fmla="*/ 157 h 175"/>
                <a:gd name="T14" fmla="*/ 134 w 149"/>
                <a:gd name="T15" fmla="*/ 139 h 175"/>
                <a:gd name="T16" fmla="*/ 146 w 149"/>
                <a:gd name="T17" fmla="*/ 140 h 175"/>
                <a:gd name="T18" fmla="*/ 146 w 149"/>
                <a:gd name="T19" fmla="*/ 152 h 175"/>
                <a:gd name="T20" fmla="*/ 87 w 149"/>
                <a:gd name="T21" fmla="*/ 17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75">
                  <a:moveTo>
                    <a:pt x="87" y="175"/>
                  </a:moveTo>
                  <a:cubicBezTo>
                    <a:pt x="39" y="175"/>
                    <a:pt x="0" y="136"/>
                    <a:pt x="0" y="88"/>
                  </a:cubicBezTo>
                  <a:cubicBezTo>
                    <a:pt x="0" y="39"/>
                    <a:pt x="39" y="0"/>
                    <a:pt x="87" y="0"/>
                  </a:cubicBezTo>
                  <a:cubicBezTo>
                    <a:pt x="92" y="0"/>
                    <a:pt x="96" y="4"/>
                    <a:pt x="96" y="9"/>
                  </a:cubicBezTo>
                  <a:cubicBezTo>
                    <a:pt x="96" y="14"/>
                    <a:pt x="92" y="18"/>
                    <a:pt x="87" y="18"/>
                  </a:cubicBezTo>
                  <a:cubicBezTo>
                    <a:pt x="49" y="18"/>
                    <a:pt x="18" y="49"/>
                    <a:pt x="18" y="88"/>
                  </a:cubicBezTo>
                  <a:cubicBezTo>
                    <a:pt x="18" y="126"/>
                    <a:pt x="49" y="157"/>
                    <a:pt x="87" y="157"/>
                  </a:cubicBezTo>
                  <a:cubicBezTo>
                    <a:pt x="104" y="157"/>
                    <a:pt x="121" y="151"/>
                    <a:pt x="134" y="139"/>
                  </a:cubicBezTo>
                  <a:cubicBezTo>
                    <a:pt x="137" y="136"/>
                    <a:pt x="143" y="136"/>
                    <a:pt x="146" y="140"/>
                  </a:cubicBezTo>
                  <a:cubicBezTo>
                    <a:pt x="149" y="143"/>
                    <a:pt x="149" y="149"/>
                    <a:pt x="146" y="152"/>
                  </a:cubicBezTo>
                  <a:cubicBezTo>
                    <a:pt x="130" y="167"/>
                    <a:pt x="109" y="175"/>
                    <a:pt x="87" y="175"/>
                  </a:cubicBezTo>
                  <a:close/>
                </a:path>
              </a:pathLst>
            </a:custGeom>
            <a:solidFill>
              <a:srgbClr val="1060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9840C110-2DC9-4321-B783-B0781588B989}"/>
                </a:ext>
              </a:extLst>
            </p:cNvPr>
            <p:cNvSpPr>
              <a:spLocks noEditPoints="1"/>
            </p:cNvSpPr>
            <p:nvPr/>
          </p:nvSpPr>
          <p:spPr bwMode="auto">
            <a:xfrm>
              <a:off x="2458" y="1195"/>
              <a:ext cx="1028" cy="1049"/>
            </a:xfrm>
            <a:custGeom>
              <a:avLst/>
              <a:gdLst>
                <a:gd name="T0" fmla="*/ 87 w 174"/>
                <a:gd name="T1" fmla="*/ 175 h 175"/>
                <a:gd name="T2" fmla="*/ 0 w 174"/>
                <a:gd name="T3" fmla="*/ 88 h 175"/>
                <a:gd name="T4" fmla="*/ 87 w 174"/>
                <a:gd name="T5" fmla="*/ 0 h 175"/>
                <a:gd name="T6" fmla="*/ 174 w 174"/>
                <a:gd name="T7" fmla="*/ 88 h 175"/>
                <a:gd name="T8" fmla="*/ 87 w 174"/>
                <a:gd name="T9" fmla="*/ 175 h 175"/>
                <a:gd name="T10" fmla="*/ 87 w 174"/>
                <a:gd name="T11" fmla="*/ 18 h 175"/>
                <a:gd name="T12" fmla="*/ 17 w 174"/>
                <a:gd name="T13" fmla="*/ 88 h 175"/>
                <a:gd name="T14" fmla="*/ 87 w 174"/>
                <a:gd name="T15" fmla="*/ 157 h 175"/>
                <a:gd name="T16" fmla="*/ 156 w 174"/>
                <a:gd name="T17" fmla="*/ 88 h 175"/>
                <a:gd name="T18" fmla="*/ 87 w 174"/>
                <a:gd name="T19" fmla="*/ 1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175">
                  <a:moveTo>
                    <a:pt x="87" y="175"/>
                  </a:moveTo>
                  <a:cubicBezTo>
                    <a:pt x="39" y="175"/>
                    <a:pt x="0" y="136"/>
                    <a:pt x="0" y="88"/>
                  </a:cubicBezTo>
                  <a:cubicBezTo>
                    <a:pt x="0" y="39"/>
                    <a:pt x="39" y="0"/>
                    <a:pt x="87" y="0"/>
                  </a:cubicBezTo>
                  <a:cubicBezTo>
                    <a:pt x="135" y="0"/>
                    <a:pt x="174" y="39"/>
                    <a:pt x="174" y="88"/>
                  </a:cubicBezTo>
                  <a:cubicBezTo>
                    <a:pt x="174" y="136"/>
                    <a:pt x="135" y="175"/>
                    <a:pt x="87" y="175"/>
                  </a:cubicBezTo>
                  <a:close/>
                  <a:moveTo>
                    <a:pt x="87" y="18"/>
                  </a:moveTo>
                  <a:cubicBezTo>
                    <a:pt x="48" y="18"/>
                    <a:pt x="17" y="49"/>
                    <a:pt x="17" y="88"/>
                  </a:cubicBezTo>
                  <a:cubicBezTo>
                    <a:pt x="17" y="126"/>
                    <a:pt x="48" y="157"/>
                    <a:pt x="87" y="157"/>
                  </a:cubicBezTo>
                  <a:cubicBezTo>
                    <a:pt x="125" y="157"/>
                    <a:pt x="156" y="126"/>
                    <a:pt x="156" y="88"/>
                  </a:cubicBezTo>
                  <a:cubicBezTo>
                    <a:pt x="156" y="49"/>
                    <a:pt x="125" y="18"/>
                    <a:pt x="87" y="18"/>
                  </a:cubicBez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6A2C6E37-77AC-40AC-8C47-ED6AF9D94FA4}"/>
                </a:ext>
              </a:extLst>
            </p:cNvPr>
            <p:cNvSpPr>
              <a:spLocks/>
            </p:cNvSpPr>
            <p:nvPr/>
          </p:nvSpPr>
          <p:spPr bwMode="auto">
            <a:xfrm>
              <a:off x="2458" y="1195"/>
              <a:ext cx="561" cy="965"/>
            </a:xfrm>
            <a:custGeom>
              <a:avLst/>
              <a:gdLst>
                <a:gd name="T0" fmla="*/ 43 w 95"/>
                <a:gd name="T1" fmla="*/ 161 h 161"/>
                <a:gd name="T2" fmla="*/ 38 w 95"/>
                <a:gd name="T3" fmla="*/ 160 h 161"/>
                <a:gd name="T4" fmla="*/ 0 w 95"/>
                <a:gd name="T5" fmla="*/ 88 h 161"/>
                <a:gd name="T6" fmla="*/ 87 w 95"/>
                <a:gd name="T7" fmla="*/ 0 h 161"/>
                <a:gd name="T8" fmla="*/ 95 w 95"/>
                <a:gd name="T9" fmla="*/ 9 h 161"/>
                <a:gd name="T10" fmla="*/ 87 w 95"/>
                <a:gd name="T11" fmla="*/ 18 h 161"/>
                <a:gd name="T12" fmla="*/ 17 w 95"/>
                <a:gd name="T13" fmla="*/ 88 h 161"/>
                <a:gd name="T14" fmla="*/ 48 w 95"/>
                <a:gd name="T15" fmla="*/ 145 h 161"/>
                <a:gd name="T16" fmla="*/ 50 w 95"/>
                <a:gd name="T17" fmla="*/ 157 h 161"/>
                <a:gd name="T18" fmla="*/ 43 w 95"/>
                <a:gd name="T19"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5" h="161">
                  <a:moveTo>
                    <a:pt x="43" y="161"/>
                  </a:moveTo>
                  <a:cubicBezTo>
                    <a:pt x="41" y="161"/>
                    <a:pt x="39" y="161"/>
                    <a:pt x="38" y="160"/>
                  </a:cubicBezTo>
                  <a:cubicBezTo>
                    <a:pt x="14" y="144"/>
                    <a:pt x="0" y="117"/>
                    <a:pt x="0" y="88"/>
                  </a:cubicBezTo>
                  <a:cubicBezTo>
                    <a:pt x="0" y="39"/>
                    <a:pt x="39" y="0"/>
                    <a:pt x="87" y="0"/>
                  </a:cubicBezTo>
                  <a:cubicBezTo>
                    <a:pt x="92" y="0"/>
                    <a:pt x="95" y="4"/>
                    <a:pt x="95" y="9"/>
                  </a:cubicBezTo>
                  <a:cubicBezTo>
                    <a:pt x="95" y="14"/>
                    <a:pt x="92" y="18"/>
                    <a:pt x="87" y="18"/>
                  </a:cubicBezTo>
                  <a:cubicBezTo>
                    <a:pt x="48" y="18"/>
                    <a:pt x="17" y="49"/>
                    <a:pt x="17" y="88"/>
                  </a:cubicBezTo>
                  <a:cubicBezTo>
                    <a:pt x="17" y="111"/>
                    <a:pt x="29" y="132"/>
                    <a:pt x="48" y="145"/>
                  </a:cubicBezTo>
                  <a:cubicBezTo>
                    <a:pt x="52" y="148"/>
                    <a:pt x="53" y="153"/>
                    <a:pt x="50" y="157"/>
                  </a:cubicBezTo>
                  <a:cubicBezTo>
                    <a:pt x="48" y="160"/>
                    <a:pt x="46" y="161"/>
                    <a:pt x="43" y="161"/>
                  </a:cubicBezTo>
                  <a:close/>
                </a:path>
              </a:pathLst>
            </a:custGeom>
            <a:solidFill>
              <a:srgbClr val="6DCF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7774E61F-1990-42FA-82F0-92AE166BF856}"/>
                </a:ext>
              </a:extLst>
            </p:cNvPr>
            <p:cNvSpPr>
              <a:spLocks noEditPoints="1"/>
            </p:cNvSpPr>
            <p:nvPr/>
          </p:nvSpPr>
          <p:spPr bwMode="auto">
            <a:xfrm>
              <a:off x="4200" y="1195"/>
              <a:ext cx="1028" cy="1049"/>
            </a:xfrm>
            <a:custGeom>
              <a:avLst/>
              <a:gdLst>
                <a:gd name="T0" fmla="*/ 87 w 174"/>
                <a:gd name="T1" fmla="*/ 175 h 175"/>
                <a:gd name="T2" fmla="*/ 0 w 174"/>
                <a:gd name="T3" fmla="*/ 88 h 175"/>
                <a:gd name="T4" fmla="*/ 87 w 174"/>
                <a:gd name="T5" fmla="*/ 0 h 175"/>
                <a:gd name="T6" fmla="*/ 174 w 174"/>
                <a:gd name="T7" fmla="*/ 88 h 175"/>
                <a:gd name="T8" fmla="*/ 87 w 174"/>
                <a:gd name="T9" fmla="*/ 175 h 175"/>
                <a:gd name="T10" fmla="*/ 87 w 174"/>
                <a:gd name="T11" fmla="*/ 18 h 175"/>
                <a:gd name="T12" fmla="*/ 18 w 174"/>
                <a:gd name="T13" fmla="*/ 88 h 175"/>
                <a:gd name="T14" fmla="*/ 87 w 174"/>
                <a:gd name="T15" fmla="*/ 157 h 175"/>
                <a:gd name="T16" fmla="*/ 157 w 174"/>
                <a:gd name="T17" fmla="*/ 88 h 175"/>
                <a:gd name="T18" fmla="*/ 87 w 174"/>
                <a:gd name="T19" fmla="*/ 1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175">
                  <a:moveTo>
                    <a:pt x="87" y="175"/>
                  </a:moveTo>
                  <a:cubicBezTo>
                    <a:pt x="39" y="175"/>
                    <a:pt x="0" y="136"/>
                    <a:pt x="0" y="88"/>
                  </a:cubicBezTo>
                  <a:cubicBezTo>
                    <a:pt x="0" y="39"/>
                    <a:pt x="39" y="0"/>
                    <a:pt x="87" y="0"/>
                  </a:cubicBezTo>
                  <a:cubicBezTo>
                    <a:pt x="135" y="0"/>
                    <a:pt x="174" y="39"/>
                    <a:pt x="174" y="88"/>
                  </a:cubicBezTo>
                  <a:cubicBezTo>
                    <a:pt x="174" y="136"/>
                    <a:pt x="135" y="175"/>
                    <a:pt x="87" y="175"/>
                  </a:cubicBezTo>
                  <a:close/>
                  <a:moveTo>
                    <a:pt x="87" y="18"/>
                  </a:moveTo>
                  <a:cubicBezTo>
                    <a:pt x="49" y="18"/>
                    <a:pt x="18" y="49"/>
                    <a:pt x="18" y="88"/>
                  </a:cubicBezTo>
                  <a:cubicBezTo>
                    <a:pt x="18" y="126"/>
                    <a:pt x="49" y="157"/>
                    <a:pt x="87" y="157"/>
                  </a:cubicBezTo>
                  <a:cubicBezTo>
                    <a:pt x="126" y="157"/>
                    <a:pt x="157" y="126"/>
                    <a:pt x="157" y="88"/>
                  </a:cubicBezTo>
                  <a:cubicBezTo>
                    <a:pt x="157" y="49"/>
                    <a:pt x="126" y="18"/>
                    <a:pt x="87" y="18"/>
                  </a:cubicBezTo>
                  <a:close/>
                </a:path>
              </a:pathLst>
            </a:custGeom>
            <a:solidFill>
              <a:srgbClr val="EBEBE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F97CD3AB-712D-4FA7-9FD1-77DEA3423867}"/>
                </a:ext>
              </a:extLst>
            </p:cNvPr>
            <p:cNvSpPr>
              <a:spLocks/>
            </p:cNvSpPr>
            <p:nvPr/>
          </p:nvSpPr>
          <p:spPr bwMode="auto">
            <a:xfrm>
              <a:off x="4200" y="1195"/>
              <a:ext cx="568" cy="965"/>
            </a:xfrm>
            <a:custGeom>
              <a:avLst/>
              <a:gdLst>
                <a:gd name="T0" fmla="*/ 43 w 96"/>
                <a:gd name="T1" fmla="*/ 161 h 161"/>
                <a:gd name="T2" fmla="*/ 38 w 96"/>
                <a:gd name="T3" fmla="*/ 160 h 161"/>
                <a:gd name="T4" fmla="*/ 0 w 96"/>
                <a:gd name="T5" fmla="*/ 88 h 161"/>
                <a:gd name="T6" fmla="*/ 87 w 96"/>
                <a:gd name="T7" fmla="*/ 0 h 161"/>
                <a:gd name="T8" fmla="*/ 96 w 96"/>
                <a:gd name="T9" fmla="*/ 9 h 161"/>
                <a:gd name="T10" fmla="*/ 87 w 96"/>
                <a:gd name="T11" fmla="*/ 18 h 161"/>
                <a:gd name="T12" fmla="*/ 18 w 96"/>
                <a:gd name="T13" fmla="*/ 88 h 161"/>
                <a:gd name="T14" fmla="*/ 48 w 96"/>
                <a:gd name="T15" fmla="*/ 145 h 161"/>
                <a:gd name="T16" fmla="*/ 51 w 96"/>
                <a:gd name="T17" fmla="*/ 157 h 161"/>
                <a:gd name="T18" fmla="*/ 43 w 96"/>
                <a:gd name="T19"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161">
                  <a:moveTo>
                    <a:pt x="43" y="161"/>
                  </a:moveTo>
                  <a:cubicBezTo>
                    <a:pt x="42" y="161"/>
                    <a:pt x="40" y="161"/>
                    <a:pt x="38" y="160"/>
                  </a:cubicBezTo>
                  <a:cubicBezTo>
                    <a:pt x="14" y="144"/>
                    <a:pt x="0" y="117"/>
                    <a:pt x="0" y="88"/>
                  </a:cubicBezTo>
                  <a:cubicBezTo>
                    <a:pt x="0" y="39"/>
                    <a:pt x="39" y="0"/>
                    <a:pt x="87" y="0"/>
                  </a:cubicBezTo>
                  <a:cubicBezTo>
                    <a:pt x="92" y="0"/>
                    <a:pt x="96" y="4"/>
                    <a:pt x="96" y="9"/>
                  </a:cubicBezTo>
                  <a:cubicBezTo>
                    <a:pt x="96" y="14"/>
                    <a:pt x="92" y="18"/>
                    <a:pt x="87" y="18"/>
                  </a:cubicBezTo>
                  <a:cubicBezTo>
                    <a:pt x="49" y="18"/>
                    <a:pt x="18" y="49"/>
                    <a:pt x="18" y="88"/>
                  </a:cubicBezTo>
                  <a:cubicBezTo>
                    <a:pt x="18" y="111"/>
                    <a:pt x="29" y="132"/>
                    <a:pt x="48" y="145"/>
                  </a:cubicBezTo>
                  <a:cubicBezTo>
                    <a:pt x="52" y="148"/>
                    <a:pt x="53" y="153"/>
                    <a:pt x="51" y="157"/>
                  </a:cubicBezTo>
                  <a:cubicBezTo>
                    <a:pt x="49" y="160"/>
                    <a:pt x="46" y="161"/>
                    <a:pt x="43" y="161"/>
                  </a:cubicBezTo>
                  <a:close/>
                </a:path>
              </a:pathLst>
            </a:custGeom>
            <a:solidFill>
              <a:srgbClr val="00316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a:extLst>
                <a:ext uri="{FF2B5EF4-FFF2-40B4-BE49-F238E27FC236}">
                  <a16:creationId xmlns:a16="http://schemas.microsoft.com/office/drawing/2014/main" id="{9731AAF9-64AF-4064-88DD-7B11D7FC0CDF}"/>
                </a:ext>
              </a:extLst>
            </p:cNvPr>
            <p:cNvSpPr>
              <a:spLocks noEditPoints="1"/>
            </p:cNvSpPr>
            <p:nvPr/>
          </p:nvSpPr>
          <p:spPr bwMode="auto">
            <a:xfrm>
              <a:off x="4200" y="1195"/>
              <a:ext cx="1028" cy="1049"/>
            </a:xfrm>
            <a:custGeom>
              <a:avLst/>
              <a:gdLst>
                <a:gd name="T0" fmla="*/ 87 w 174"/>
                <a:gd name="T1" fmla="*/ 175 h 175"/>
                <a:gd name="T2" fmla="*/ 0 w 174"/>
                <a:gd name="T3" fmla="*/ 88 h 175"/>
                <a:gd name="T4" fmla="*/ 87 w 174"/>
                <a:gd name="T5" fmla="*/ 0 h 175"/>
                <a:gd name="T6" fmla="*/ 174 w 174"/>
                <a:gd name="T7" fmla="*/ 88 h 175"/>
                <a:gd name="T8" fmla="*/ 87 w 174"/>
                <a:gd name="T9" fmla="*/ 175 h 175"/>
                <a:gd name="T10" fmla="*/ 87 w 174"/>
                <a:gd name="T11" fmla="*/ 18 h 175"/>
                <a:gd name="T12" fmla="*/ 18 w 174"/>
                <a:gd name="T13" fmla="*/ 88 h 175"/>
                <a:gd name="T14" fmla="*/ 87 w 174"/>
                <a:gd name="T15" fmla="*/ 157 h 175"/>
                <a:gd name="T16" fmla="*/ 157 w 174"/>
                <a:gd name="T17" fmla="*/ 88 h 175"/>
                <a:gd name="T18" fmla="*/ 87 w 174"/>
                <a:gd name="T19" fmla="*/ 1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175">
                  <a:moveTo>
                    <a:pt x="87" y="175"/>
                  </a:moveTo>
                  <a:cubicBezTo>
                    <a:pt x="39" y="175"/>
                    <a:pt x="0" y="136"/>
                    <a:pt x="0" y="88"/>
                  </a:cubicBezTo>
                  <a:cubicBezTo>
                    <a:pt x="0" y="39"/>
                    <a:pt x="39" y="0"/>
                    <a:pt x="87" y="0"/>
                  </a:cubicBezTo>
                  <a:cubicBezTo>
                    <a:pt x="135" y="0"/>
                    <a:pt x="174" y="39"/>
                    <a:pt x="174" y="88"/>
                  </a:cubicBezTo>
                  <a:cubicBezTo>
                    <a:pt x="174" y="136"/>
                    <a:pt x="135" y="175"/>
                    <a:pt x="87" y="175"/>
                  </a:cubicBezTo>
                  <a:close/>
                  <a:moveTo>
                    <a:pt x="87" y="18"/>
                  </a:moveTo>
                  <a:cubicBezTo>
                    <a:pt x="49" y="18"/>
                    <a:pt x="18" y="49"/>
                    <a:pt x="18" y="88"/>
                  </a:cubicBezTo>
                  <a:cubicBezTo>
                    <a:pt x="18" y="126"/>
                    <a:pt x="49" y="157"/>
                    <a:pt x="87" y="157"/>
                  </a:cubicBezTo>
                  <a:cubicBezTo>
                    <a:pt x="126" y="157"/>
                    <a:pt x="157" y="126"/>
                    <a:pt x="157" y="88"/>
                  </a:cubicBezTo>
                  <a:cubicBezTo>
                    <a:pt x="157" y="49"/>
                    <a:pt x="126" y="18"/>
                    <a:pt x="87" y="18"/>
                  </a:cubicBez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2">
              <a:extLst>
                <a:ext uri="{FF2B5EF4-FFF2-40B4-BE49-F238E27FC236}">
                  <a16:creationId xmlns:a16="http://schemas.microsoft.com/office/drawing/2014/main" id="{75B33F50-A9D5-4C44-907B-4DD904C7A932}"/>
                </a:ext>
              </a:extLst>
            </p:cNvPr>
            <p:cNvSpPr>
              <a:spLocks/>
            </p:cNvSpPr>
            <p:nvPr/>
          </p:nvSpPr>
          <p:spPr bwMode="auto">
            <a:xfrm>
              <a:off x="4200" y="1195"/>
              <a:ext cx="568" cy="965"/>
            </a:xfrm>
            <a:custGeom>
              <a:avLst/>
              <a:gdLst>
                <a:gd name="T0" fmla="*/ 43 w 96"/>
                <a:gd name="T1" fmla="*/ 161 h 161"/>
                <a:gd name="T2" fmla="*/ 38 w 96"/>
                <a:gd name="T3" fmla="*/ 160 h 161"/>
                <a:gd name="T4" fmla="*/ 0 w 96"/>
                <a:gd name="T5" fmla="*/ 88 h 161"/>
                <a:gd name="T6" fmla="*/ 87 w 96"/>
                <a:gd name="T7" fmla="*/ 0 h 161"/>
                <a:gd name="T8" fmla="*/ 96 w 96"/>
                <a:gd name="T9" fmla="*/ 9 h 161"/>
                <a:gd name="T10" fmla="*/ 87 w 96"/>
                <a:gd name="T11" fmla="*/ 18 h 161"/>
                <a:gd name="T12" fmla="*/ 18 w 96"/>
                <a:gd name="T13" fmla="*/ 88 h 161"/>
                <a:gd name="T14" fmla="*/ 48 w 96"/>
                <a:gd name="T15" fmla="*/ 145 h 161"/>
                <a:gd name="T16" fmla="*/ 51 w 96"/>
                <a:gd name="T17" fmla="*/ 157 h 161"/>
                <a:gd name="T18" fmla="*/ 43 w 96"/>
                <a:gd name="T19"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 h="161">
                  <a:moveTo>
                    <a:pt x="43" y="161"/>
                  </a:moveTo>
                  <a:cubicBezTo>
                    <a:pt x="42" y="161"/>
                    <a:pt x="40" y="161"/>
                    <a:pt x="38" y="160"/>
                  </a:cubicBezTo>
                  <a:cubicBezTo>
                    <a:pt x="14" y="144"/>
                    <a:pt x="0" y="117"/>
                    <a:pt x="0" y="88"/>
                  </a:cubicBezTo>
                  <a:cubicBezTo>
                    <a:pt x="0" y="39"/>
                    <a:pt x="39" y="0"/>
                    <a:pt x="87" y="0"/>
                  </a:cubicBezTo>
                  <a:cubicBezTo>
                    <a:pt x="92" y="0"/>
                    <a:pt x="96" y="4"/>
                    <a:pt x="96" y="9"/>
                  </a:cubicBezTo>
                  <a:cubicBezTo>
                    <a:pt x="96" y="14"/>
                    <a:pt x="92" y="18"/>
                    <a:pt x="87" y="18"/>
                  </a:cubicBezTo>
                  <a:cubicBezTo>
                    <a:pt x="49" y="18"/>
                    <a:pt x="18" y="49"/>
                    <a:pt x="18" y="88"/>
                  </a:cubicBezTo>
                  <a:cubicBezTo>
                    <a:pt x="18" y="111"/>
                    <a:pt x="29" y="132"/>
                    <a:pt x="48" y="145"/>
                  </a:cubicBezTo>
                  <a:cubicBezTo>
                    <a:pt x="52" y="148"/>
                    <a:pt x="53" y="153"/>
                    <a:pt x="51" y="157"/>
                  </a:cubicBezTo>
                  <a:cubicBezTo>
                    <a:pt x="49" y="160"/>
                    <a:pt x="46" y="161"/>
                    <a:pt x="43" y="161"/>
                  </a:cubicBez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a:extLst>
                <a:ext uri="{FF2B5EF4-FFF2-40B4-BE49-F238E27FC236}">
                  <a16:creationId xmlns:a16="http://schemas.microsoft.com/office/drawing/2014/main" id="{816736D1-2D72-4452-88FE-ADE63CAAA8F9}"/>
                </a:ext>
              </a:extLst>
            </p:cNvPr>
            <p:cNvSpPr>
              <a:spLocks noEditPoints="1"/>
            </p:cNvSpPr>
            <p:nvPr/>
          </p:nvSpPr>
          <p:spPr bwMode="auto">
            <a:xfrm>
              <a:off x="5949" y="1195"/>
              <a:ext cx="1028" cy="1049"/>
            </a:xfrm>
            <a:custGeom>
              <a:avLst/>
              <a:gdLst>
                <a:gd name="T0" fmla="*/ 87 w 174"/>
                <a:gd name="T1" fmla="*/ 175 h 175"/>
                <a:gd name="T2" fmla="*/ 0 w 174"/>
                <a:gd name="T3" fmla="*/ 88 h 175"/>
                <a:gd name="T4" fmla="*/ 87 w 174"/>
                <a:gd name="T5" fmla="*/ 0 h 175"/>
                <a:gd name="T6" fmla="*/ 174 w 174"/>
                <a:gd name="T7" fmla="*/ 88 h 175"/>
                <a:gd name="T8" fmla="*/ 87 w 174"/>
                <a:gd name="T9" fmla="*/ 175 h 175"/>
                <a:gd name="T10" fmla="*/ 87 w 174"/>
                <a:gd name="T11" fmla="*/ 18 h 175"/>
                <a:gd name="T12" fmla="*/ 17 w 174"/>
                <a:gd name="T13" fmla="*/ 88 h 175"/>
                <a:gd name="T14" fmla="*/ 87 w 174"/>
                <a:gd name="T15" fmla="*/ 157 h 175"/>
                <a:gd name="T16" fmla="*/ 156 w 174"/>
                <a:gd name="T17" fmla="*/ 88 h 175"/>
                <a:gd name="T18" fmla="*/ 87 w 174"/>
                <a:gd name="T19" fmla="*/ 1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4" h="175">
                  <a:moveTo>
                    <a:pt x="87" y="175"/>
                  </a:moveTo>
                  <a:cubicBezTo>
                    <a:pt x="39" y="175"/>
                    <a:pt x="0" y="136"/>
                    <a:pt x="0" y="88"/>
                  </a:cubicBezTo>
                  <a:cubicBezTo>
                    <a:pt x="0" y="39"/>
                    <a:pt x="39" y="0"/>
                    <a:pt x="87" y="0"/>
                  </a:cubicBezTo>
                  <a:cubicBezTo>
                    <a:pt x="135" y="0"/>
                    <a:pt x="174" y="39"/>
                    <a:pt x="174" y="88"/>
                  </a:cubicBezTo>
                  <a:cubicBezTo>
                    <a:pt x="174" y="136"/>
                    <a:pt x="135" y="175"/>
                    <a:pt x="87" y="175"/>
                  </a:cubicBezTo>
                  <a:close/>
                  <a:moveTo>
                    <a:pt x="87" y="18"/>
                  </a:moveTo>
                  <a:cubicBezTo>
                    <a:pt x="48" y="18"/>
                    <a:pt x="17" y="49"/>
                    <a:pt x="17" y="88"/>
                  </a:cubicBezTo>
                  <a:cubicBezTo>
                    <a:pt x="17" y="126"/>
                    <a:pt x="48" y="157"/>
                    <a:pt x="87" y="157"/>
                  </a:cubicBezTo>
                  <a:cubicBezTo>
                    <a:pt x="125" y="157"/>
                    <a:pt x="156" y="126"/>
                    <a:pt x="156" y="88"/>
                  </a:cubicBezTo>
                  <a:cubicBezTo>
                    <a:pt x="156" y="49"/>
                    <a:pt x="125" y="18"/>
                    <a:pt x="87" y="18"/>
                  </a:cubicBezTo>
                  <a:close/>
                </a:path>
              </a:pathLst>
            </a:custGeom>
            <a:solidFill>
              <a:srgbClr val="DCDE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4">
              <a:extLst>
                <a:ext uri="{FF2B5EF4-FFF2-40B4-BE49-F238E27FC236}">
                  <a16:creationId xmlns:a16="http://schemas.microsoft.com/office/drawing/2014/main" id="{CF838DA6-26E8-4B31-B9A5-F6DFE3F665CC}"/>
                </a:ext>
              </a:extLst>
            </p:cNvPr>
            <p:cNvSpPr>
              <a:spLocks/>
            </p:cNvSpPr>
            <p:nvPr/>
          </p:nvSpPr>
          <p:spPr bwMode="auto">
            <a:xfrm>
              <a:off x="5949" y="1195"/>
              <a:ext cx="1028" cy="1049"/>
            </a:xfrm>
            <a:custGeom>
              <a:avLst/>
              <a:gdLst>
                <a:gd name="T0" fmla="*/ 87 w 174"/>
                <a:gd name="T1" fmla="*/ 175 h 175"/>
                <a:gd name="T2" fmla="*/ 0 w 174"/>
                <a:gd name="T3" fmla="*/ 88 h 175"/>
                <a:gd name="T4" fmla="*/ 87 w 174"/>
                <a:gd name="T5" fmla="*/ 0 h 175"/>
                <a:gd name="T6" fmla="*/ 95 w 174"/>
                <a:gd name="T7" fmla="*/ 9 h 175"/>
                <a:gd name="T8" fmla="*/ 87 w 174"/>
                <a:gd name="T9" fmla="*/ 18 h 175"/>
                <a:gd name="T10" fmla="*/ 17 w 174"/>
                <a:gd name="T11" fmla="*/ 88 h 175"/>
                <a:gd name="T12" fmla="*/ 87 w 174"/>
                <a:gd name="T13" fmla="*/ 157 h 175"/>
                <a:gd name="T14" fmla="*/ 156 w 174"/>
                <a:gd name="T15" fmla="*/ 88 h 175"/>
                <a:gd name="T16" fmla="*/ 165 w 174"/>
                <a:gd name="T17" fmla="*/ 79 h 175"/>
                <a:gd name="T18" fmla="*/ 174 w 174"/>
                <a:gd name="T19" fmla="*/ 88 h 175"/>
                <a:gd name="T20" fmla="*/ 87 w 174"/>
                <a:gd name="T21" fmla="*/ 175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175">
                  <a:moveTo>
                    <a:pt x="87" y="175"/>
                  </a:moveTo>
                  <a:cubicBezTo>
                    <a:pt x="39" y="175"/>
                    <a:pt x="0" y="136"/>
                    <a:pt x="0" y="88"/>
                  </a:cubicBezTo>
                  <a:cubicBezTo>
                    <a:pt x="0" y="39"/>
                    <a:pt x="39" y="0"/>
                    <a:pt x="87" y="0"/>
                  </a:cubicBezTo>
                  <a:cubicBezTo>
                    <a:pt x="92" y="0"/>
                    <a:pt x="95" y="4"/>
                    <a:pt x="95" y="9"/>
                  </a:cubicBezTo>
                  <a:cubicBezTo>
                    <a:pt x="95" y="14"/>
                    <a:pt x="92" y="18"/>
                    <a:pt x="87" y="18"/>
                  </a:cubicBezTo>
                  <a:cubicBezTo>
                    <a:pt x="48" y="18"/>
                    <a:pt x="17" y="49"/>
                    <a:pt x="17" y="88"/>
                  </a:cubicBezTo>
                  <a:cubicBezTo>
                    <a:pt x="17" y="126"/>
                    <a:pt x="48" y="157"/>
                    <a:pt x="87" y="157"/>
                  </a:cubicBezTo>
                  <a:cubicBezTo>
                    <a:pt x="125" y="157"/>
                    <a:pt x="156" y="126"/>
                    <a:pt x="156" y="88"/>
                  </a:cubicBezTo>
                  <a:cubicBezTo>
                    <a:pt x="156" y="83"/>
                    <a:pt x="160" y="79"/>
                    <a:pt x="165" y="79"/>
                  </a:cubicBezTo>
                  <a:cubicBezTo>
                    <a:pt x="170" y="79"/>
                    <a:pt x="174" y="83"/>
                    <a:pt x="174" y="88"/>
                  </a:cubicBezTo>
                  <a:cubicBezTo>
                    <a:pt x="174" y="136"/>
                    <a:pt x="135" y="175"/>
                    <a:pt x="87" y="175"/>
                  </a:cubicBezTo>
                  <a:close/>
                </a:path>
              </a:pathLst>
            </a:custGeom>
            <a:solidFill>
              <a:srgbClr val="46A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6" name="Title 15">
            <a:extLst>
              <a:ext uri="{FF2B5EF4-FFF2-40B4-BE49-F238E27FC236}">
                <a16:creationId xmlns:a16="http://schemas.microsoft.com/office/drawing/2014/main" id="{7E3A557B-61EA-4F3B-B4F3-2AEB16698F22}"/>
              </a:ext>
            </a:extLst>
          </p:cNvPr>
          <p:cNvSpPr>
            <a:spLocks noGrp="1"/>
          </p:cNvSpPr>
          <p:nvPr>
            <p:ph type="title"/>
          </p:nvPr>
        </p:nvSpPr>
        <p:spPr/>
        <p:txBody>
          <a:bodyPr/>
          <a:lstStyle/>
          <a:p>
            <a:endParaRPr lang="en-US"/>
          </a:p>
        </p:txBody>
      </p:sp>
      <p:sp>
        <p:nvSpPr>
          <p:cNvPr id="23" name="Rectángulo 61">
            <a:extLst>
              <a:ext uri="{FF2B5EF4-FFF2-40B4-BE49-F238E27FC236}">
                <a16:creationId xmlns:a16="http://schemas.microsoft.com/office/drawing/2014/main" id="{23DD212B-469E-4E1B-8541-F7062FD53E22}"/>
              </a:ext>
            </a:extLst>
          </p:cNvPr>
          <p:cNvSpPr/>
          <p:nvPr/>
        </p:nvSpPr>
        <p:spPr>
          <a:xfrm>
            <a:off x="234699" y="4135792"/>
            <a:ext cx="2687208" cy="1384995"/>
          </a:xfrm>
          <a:prstGeom prst="rect">
            <a:avLst/>
          </a:prstGeom>
        </p:spPr>
        <p:txBody>
          <a:bodyPr wrap="square">
            <a:spAutoFit/>
          </a:bodyPr>
          <a:lstStyle/>
          <a:p>
            <a:pPr algn="ctr"/>
            <a:r>
              <a:rPr lang="en-US" sz="1400" b="1" dirty="0"/>
              <a:t>Lorem ipsum </a:t>
            </a:r>
            <a:r>
              <a:rPr lang="en-US" sz="1400" dirty="0"/>
              <a:t>dolor sit amet, consectetur adipiscing elit. Curabitur eros leo, accumsan quis arcu ac, molestie ornare justo. Vivamus non diam metus..</a:t>
            </a:r>
            <a:endParaRPr lang="en-US" sz="1200" dirty="0"/>
          </a:p>
        </p:txBody>
      </p:sp>
      <p:sp>
        <p:nvSpPr>
          <p:cNvPr id="24" name="Rectángulo 61">
            <a:extLst>
              <a:ext uri="{FF2B5EF4-FFF2-40B4-BE49-F238E27FC236}">
                <a16:creationId xmlns:a16="http://schemas.microsoft.com/office/drawing/2014/main" id="{057D0678-D70D-4008-8747-1D080DCE3EE9}"/>
              </a:ext>
            </a:extLst>
          </p:cNvPr>
          <p:cNvSpPr/>
          <p:nvPr/>
        </p:nvSpPr>
        <p:spPr>
          <a:xfrm>
            <a:off x="3272837" y="4135790"/>
            <a:ext cx="2687208" cy="1384995"/>
          </a:xfrm>
          <a:prstGeom prst="rect">
            <a:avLst/>
          </a:prstGeom>
        </p:spPr>
        <p:txBody>
          <a:bodyPr wrap="square">
            <a:spAutoFit/>
          </a:bodyPr>
          <a:lstStyle/>
          <a:p>
            <a:pPr algn="ctr"/>
            <a:r>
              <a:rPr lang="en-US" sz="1400" b="1" dirty="0"/>
              <a:t>Lorem ipsum </a:t>
            </a:r>
            <a:r>
              <a:rPr lang="en-US" sz="1400" dirty="0"/>
              <a:t>dolor sit amet, consectetur adipiscing elit. Curabitur eros leo, accumsan quis arcu ac, molestie ornare justo. Vivamus non diam metus..</a:t>
            </a:r>
            <a:endParaRPr lang="en-US" sz="1200" dirty="0"/>
          </a:p>
        </p:txBody>
      </p:sp>
      <p:sp>
        <p:nvSpPr>
          <p:cNvPr id="25" name="Rectángulo 61">
            <a:extLst>
              <a:ext uri="{FF2B5EF4-FFF2-40B4-BE49-F238E27FC236}">
                <a16:creationId xmlns:a16="http://schemas.microsoft.com/office/drawing/2014/main" id="{89CFD49F-4ADF-4A6C-BC03-32B874062CDB}"/>
              </a:ext>
            </a:extLst>
          </p:cNvPr>
          <p:cNvSpPr/>
          <p:nvPr/>
        </p:nvSpPr>
        <p:spPr>
          <a:xfrm>
            <a:off x="9387442" y="4135789"/>
            <a:ext cx="2687208" cy="1384995"/>
          </a:xfrm>
          <a:prstGeom prst="rect">
            <a:avLst/>
          </a:prstGeom>
        </p:spPr>
        <p:txBody>
          <a:bodyPr wrap="square">
            <a:spAutoFit/>
          </a:bodyPr>
          <a:lstStyle/>
          <a:p>
            <a:pPr algn="ctr"/>
            <a:r>
              <a:rPr lang="en-US" sz="1400" b="1" dirty="0"/>
              <a:t>Lorem ipsum </a:t>
            </a:r>
            <a:r>
              <a:rPr lang="en-US" sz="1400" dirty="0"/>
              <a:t>dolor sit amet, consectetur adipiscing elit. Curabitur eros leo, accumsan quis arcu ac, molestie ornare justo. Vivamus non diam metus..</a:t>
            </a:r>
            <a:endParaRPr lang="en-US" sz="1200" dirty="0"/>
          </a:p>
        </p:txBody>
      </p:sp>
      <p:sp>
        <p:nvSpPr>
          <p:cNvPr id="26" name="Rectángulo 61">
            <a:extLst>
              <a:ext uri="{FF2B5EF4-FFF2-40B4-BE49-F238E27FC236}">
                <a16:creationId xmlns:a16="http://schemas.microsoft.com/office/drawing/2014/main" id="{53F39DD7-D5CF-469A-B2EA-634408AD5033}"/>
              </a:ext>
            </a:extLst>
          </p:cNvPr>
          <p:cNvSpPr/>
          <p:nvPr/>
        </p:nvSpPr>
        <p:spPr>
          <a:xfrm>
            <a:off x="6376108" y="4135789"/>
            <a:ext cx="2687208" cy="1384995"/>
          </a:xfrm>
          <a:prstGeom prst="rect">
            <a:avLst/>
          </a:prstGeom>
        </p:spPr>
        <p:txBody>
          <a:bodyPr wrap="square">
            <a:spAutoFit/>
          </a:bodyPr>
          <a:lstStyle/>
          <a:p>
            <a:pPr algn="ctr"/>
            <a:r>
              <a:rPr lang="en-US" sz="1400" b="1" dirty="0"/>
              <a:t>Lorem ipsum </a:t>
            </a:r>
            <a:r>
              <a:rPr lang="en-US" sz="1400" dirty="0"/>
              <a:t>dolor sit amet, consectetur adipiscing elit. Curabitur eros leo, accumsan quis arcu ac, molestie ornare justo. Vivamus non diam metus..</a:t>
            </a:r>
            <a:endParaRPr lang="en-US" sz="1200" dirty="0"/>
          </a:p>
        </p:txBody>
      </p:sp>
      <p:sp>
        <p:nvSpPr>
          <p:cNvPr id="17" name="TextBox 16">
            <a:extLst>
              <a:ext uri="{FF2B5EF4-FFF2-40B4-BE49-F238E27FC236}">
                <a16:creationId xmlns:a16="http://schemas.microsoft.com/office/drawing/2014/main" id="{D7C2265D-E601-4BA0-97D3-480C05A9F2D2}"/>
              </a:ext>
            </a:extLst>
          </p:cNvPr>
          <p:cNvSpPr txBox="1"/>
          <p:nvPr/>
        </p:nvSpPr>
        <p:spPr>
          <a:xfrm>
            <a:off x="649393" y="3779674"/>
            <a:ext cx="1556809" cy="369332"/>
          </a:xfrm>
          <a:prstGeom prst="rect">
            <a:avLst/>
          </a:prstGeom>
          <a:noFill/>
        </p:spPr>
        <p:txBody>
          <a:bodyPr wrap="square" rtlCol="0">
            <a:spAutoFit/>
          </a:bodyPr>
          <a:lstStyle/>
          <a:p>
            <a:pPr algn="ctr"/>
            <a:r>
              <a:rPr lang="en-US" b="1" dirty="0">
                <a:solidFill>
                  <a:srgbClr val="1060A4"/>
                </a:solidFill>
                <a:latin typeface="Arial Black" panose="020B0A04020102020204" pitchFamily="34" charset="0"/>
              </a:rPr>
              <a:t>Title</a:t>
            </a:r>
          </a:p>
        </p:txBody>
      </p:sp>
      <p:sp>
        <p:nvSpPr>
          <p:cNvPr id="28" name="TextBox 27">
            <a:extLst>
              <a:ext uri="{FF2B5EF4-FFF2-40B4-BE49-F238E27FC236}">
                <a16:creationId xmlns:a16="http://schemas.microsoft.com/office/drawing/2014/main" id="{0F4FA1DA-CBD2-4557-8D14-AB818420070B}"/>
              </a:ext>
            </a:extLst>
          </p:cNvPr>
          <p:cNvSpPr txBox="1"/>
          <p:nvPr/>
        </p:nvSpPr>
        <p:spPr>
          <a:xfrm>
            <a:off x="3776707" y="3779674"/>
            <a:ext cx="1556809" cy="369332"/>
          </a:xfrm>
          <a:prstGeom prst="rect">
            <a:avLst/>
          </a:prstGeom>
          <a:noFill/>
        </p:spPr>
        <p:txBody>
          <a:bodyPr wrap="square" rtlCol="0">
            <a:spAutoFit/>
          </a:bodyPr>
          <a:lstStyle/>
          <a:p>
            <a:pPr algn="ctr"/>
            <a:r>
              <a:rPr lang="en-US" b="1" dirty="0">
                <a:solidFill>
                  <a:srgbClr val="6DCFD2"/>
                </a:solidFill>
                <a:latin typeface="Arial Black" panose="020B0A04020102020204" pitchFamily="34" charset="0"/>
              </a:rPr>
              <a:t>Title</a:t>
            </a:r>
          </a:p>
        </p:txBody>
      </p:sp>
      <p:sp>
        <p:nvSpPr>
          <p:cNvPr id="29" name="TextBox 28">
            <a:extLst>
              <a:ext uri="{FF2B5EF4-FFF2-40B4-BE49-F238E27FC236}">
                <a16:creationId xmlns:a16="http://schemas.microsoft.com/office/drawing/2014/main" id="{DE0EC588-D894-4DC0-B7B9-6389F4DAB925}"/>
              </a:ext>
            </a:extLst>
          </p:cNvPr>
          <p:cNvSpPr txBox="1"/>
          <p:nvPr/>
        </p:nvSpPr>
        <p:spPr>
          <a:xfrm>
            <a:off x="6954014" y="3779674"/>
            <a:ext cx="1556809" cy="369332"/>
          </a:xfrm>
          <a:prstGeom prst="rect">
            <a:avLst/>
          </a:prstGeom>
          <a:noFill/>
        </p:spPr>
        <p:txBody>
          <a:bodyPr wrap="square" rtlCol="0">
            <a:spAutoFit/>
          </a:bodyPr>
          <a:lstStyle/>
          <a:p>
            <a:pPr algn="ctr"/>
            <a:r>
              <a:rPr lang="en-US" b="1" dirty="0">
                <a:solidFill>
                  <a:srgbClr val="9FE7FF"/>
                </a:solidFill>
                <a:latin typeface="Arial Black" panose="020B0A04020102020204" pitchFamily="34" charset="0"/>
              </a:rPr>
              <a:t>Title</a:t>
            </a:r>
          </a:p>
        </p:txBody>
      </p:sp>
      <p:sp>
        <p:nvSpPr>
          <p:cNvPr id="30" name="TextBox 29">
            <a:extLst>
              <a:ext uri="{FF2B5EF4-FFF2-40B4-BE49-F238E27FC236}">
                <a16:creationId xmlns:a16="http://schemas.microsoft.com/office/drawing/2014/main" id="{93E3D72F-FD99-45EB-BCFC-841FEF635C78}"/>
              </a:ext>
            </a:extLst>
          </p:cNvPr>
          <p:cNvSpPr txBox="1"/>
          <p:nvPr/>
        </p:nvSpPr>
        <p:spPr>
          <a:xfrm>
            <a:off x="10131321" y="3771775"/>
            <a:ext cx="1556809" cy="369332"/>
          </a:xfrm>
          <a:prstGeom prst="rect">
            <a:avLst/>
          </a:prstGeom>
          <a:noFill/>
        </p:spPr>
        <p:txBody>
          <a:bodyPr wrap="square" rtlCol="0">
            <a:spAutoFit/>
          </a:bodyPr>
          <a:lstStyle/>
          <a:p>
            <a:pPr algn="ctr"/>
            <a:r>
              <a:rPr lang="en-US" b="1" dirty="0">
                <a:solidFill>
                  <a:srgbClr val="46ACBC"/>
                </a:solidFill>
                <a:latin typeface="Arial Black" panose="020B0A04020102020204" pitchFamily="34" charset="0"/>
              </a:rPr>
              <a:t>Title</a:t>
            </a:r>
          </a:p>
        </p:txBody>
      </p:sp>
      <p:sp>
        <p:nvSpPr>
          <p:cNvPr id="18" name="TextBox 17">
            <a:extLst>
              <a:ext uri="{FF2B5EF4-FFF2-40B4-BE49-F238E27FC236}">
                <a16:creationId xmlns:a16="http://schemas.microsoft.com/office/drawing/2014/main" id="{FF984C19-9804-4000-8883-14E7E4EAE288}"/>
              </a:ext>
            </a:extLst>
          </p:cNvPr>
          <p:cNvSpPr txBox="1"/>
          <p:nvPr/>
        </p:nvSpPr>
        <p:spPr>
          <a:xfrm>
            <a:off x="893993" y="2389541"/>
            <a:ext cx="1147763" cy="646331"/>
          </a:xfrm>
          <a:prstGeom prst="rect">
            <a:avLst/>
          </a:prstGeom>
          <a:noFill/>
        </p:spPr>
        <p:txBody>
          <a:bodyPr wrap="square" rtlCol="0">
            <a:spAutoFit/>
          </a:bodyPr>
          <a:lstStyle/>
          <a:p>
            <a:pPr algn="ctr"/>
            <a:r>
              <a:rPr lang="en-US" sz="3600" b="1" dirty="0">
                <a:solidFill>
                  <a:srgbClr val="1060A4"/>
                </a:solidFill>
              </a:rPr>
              <a:t>65%</a:t>
            </a:r>
          </a:p>
        </p:txBody>
      </p:sp>
      <p:sp>
        <p:nvSpPr>
          <p:cNvPr id="32" name="TextBox 31">
            <a:extLst>
              <a:ext uri="{FF2B5EF4-FFF2-40B4-BE49-F238E27FC236}">
                <a16:creationId xmlns:a16="http://schemas.microsoft.com/office/drawing/2014/main" id="{E14AB2F9-278F-45C5-B494-10D8E827B8EA}"/>
              </a:ext>
            </a:extLst>
          </p:cNvPr>
          <p:cNvSpPr txBox="1"/>
          <p:nvPr/>
        </p:nvSpPr>
        <p:spPr>
          <a:xfrm>
            <a:off x="4023373" y="2383528"/>
            <a:ext cx="1147763" cy="646331"/>
          </a:xfrm>
          <a:prstGeom prst="rect">
            <a:avLst/>
          </a:prstGeom>
          <a:noFill/>
        </p:spPr>
        <p:txBody>
          <a:bodyPr wrap="square" rtlCol="0">
            <a:spAutoFit/>
          </a:bodyPr>
          <a:lstStyle/>
          <a:p>
            <a:pPr algn="ctr"/>
            <a:r>
              <a:rPr lang="en-US" sz="3600" b="1" dirty="0">
                <a:solidFill>
                  <a:srgbClr val="6DCFD2"/>
                </a:solidFill>
              </a:rPr>
              <a:t>33%</a:t>
            </a:r>
          </a:p>
        </p:txBody>
      </p:sp>
      <p:sp>
        <p:nvSpPr>
          <p:cNvPr id="33" name="TextBox 32">
            <a:extLst>
              <a:ext uri="{FF2B5EF4-FFF2-40B4-BE49-F238E27FC236}">
                <a16:creationId xmlns:a16="http://schemas.microsoft.com/office/drawing/2014/main" id="{78ACDA5F-C8E4-4E68-819E-CE9481244051}"/>
              </a:ext>
            </a:extLst>
          </p:cNvPr>
          <p:cNvSpPr txBox="1"/>
          <p:nvPr/>
        </p:nvSpPr>
        <p:spPr>
          <a:xfrm>
            <a:off x="7145830" y="2382048"/>
            <a:ext cx="1147763" cy="646331"/>
          </a:xfrm>
          <a:prstGeom prst="rect">
            <a:avLst/>
          </a:prstGeom>
          <a:noFill/>
        </p:spPr>
        <p:txBody>
          <a:bodyPr wrap="square" rtlCol="0">
            <a:spAutoFit/>
          </a:bodyPr>
          <a:lstStyle/>
          <a:p>
            <a:pPr algn="ctr"/>
            <a:r>
              <a:rPr lang="en-US" sz="3600" b="1" dirty="0">
                <a:solidFill>
                  <a:srgbClr val="9FE7FF"/>
                </a:solidFill>
              </a:rPr>
              <a:t>29%</a:t>
            </a:r>
          </a:p>
        </p:txBody>
      </p:sp>
      <p:sp>
        <p:nvSpPr>
          <p:cNvPr id="34" name="TextBox 33">
            <a:extLst>
              <a:ext uri="{FF2B5EF4-FFF2-40B4-BE49-F238E27FC236}">
                <a16:creationId xmlns:a16="http://schemas.microsoft.com/office/drawing/2014/main" id="{9990B9D9-3BBE-4FA0-90FB-548CEFCEB500}"/>
              </a:ext>
            </a:extLst>
          </p:cNvPr>
          <p:cNvSpPr txBox="1"/>
          <p:nvPr/>
        </p:nvSpPr>
        <p:spPr>
          <a:xfrm>
            <a:off x="10206037" y="2389541"/>
            <a:ext cx="1147763" cy="646331"/>
          </a:xfrm>
          <a:prstGeom prst="rect">
            <a:avLst/>
          </a:prstGeom>
          <a:noFill/>
        </p:spPr>
        <p:txBody>
          <a:bodyPr wrap="square" rtlCol="0">
            <a:spAutoFit/>
          </a:bodyPr>
          <a:lstStyle/>
          <a:p>
            <a:pPr algn="ctr"/>
            <a:r>
              <a:rPr lang="en-US" sz="3600" b="1" dirty="0">
                <a:solidFill>
                  <a:srgbClr val="46ACBC"/>
                </a:solidFill>
              </a:rPr>
              <a:t>75%</a:t>
            </a:r>
          </a:p>
        </p:txBody>
      </p:sp>
    </p:spTree>
    <p:extLst>
      <p:ext uri="{BB962C8B-B14F-4D97-AF65-F5344CB8AC3E}">
        <p14:creationId xmlns:p14="http://schemas.microsoft.com/office/powerpoint/2010/main" val="2456112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49016BE2-DDB3-491A-A322-6FD6F35F73EA}"/>
              </a:ext>
            </a:extLst>
          </p:cNvPr>
          <p:cNvGrpSpPr/>
          <p:nvPr/>
        </p:nvGrpSpPr>
        <p:grpSpPr>
          <a:xfrm>
            <a:off x="2678907" y="2592755"/>
            <a:ext cx="1369219" cy="2905125"/>
            <a:chOff x="3477193" y="2302469"/>
            <a:chExt cx="1369219" cy="2905125"/>
          </a:xfrm>
        </p:grpSpPr>
        <p:cxnSp>
          <p:nvCxnSpPr>
            <p:cNvPr id="4" name="Straight Connector 3"/>
            <p:cNvCxnSpPr/>
            <p:nvPr/>
          </p:nvCxnSpPr>
          <p:spPr>
            <a:xfrm>
              <a:off x="3477193" y="3356569"/>
              <a:ext cx="756444"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5" name="Straight Connector 4"/>
            <p:cNvCxnSpPr/>
            <p:nvPr/>
          </p:nvCxnSpPr>
          <p:spPr>
            <a:xfrm>
              <a:off x="4233636" y="2302469"/>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3477193" y="3755032"/>
              <a:ext cx="1369219"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a:off x="4233636" y="5207594"/>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flipH="1" flipV="1">
              <a:off x="4233636" y="2302469"/>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3477193" y="4164607"/>
              <a:ext cx="756444"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flipH="1" flipV="1">
              <a:off x="4233636" y="4153494"/>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grpSp>
      <p:sp>
        <p:nvSpPr>
          <p:cNvPr id="19" name="Freeform 5">
            <a:extLst>
              <a:ext uri="{FF2B5EF4-FFF2-40B4-BE49-F238E27FC236}">
                <a16:creationId xmlns:a16="http://schemas.microsoft.com/office/drawing/2014/main" id="{92542747-6EFD-43A9-BD66-1790B893A2E0}"/>
              </a:ext>
            </a:extLst>
          </p:cNvPr>
          <p:cNvSpPr>
            <a:spLocks noEditPoints="1"/>
          </p:cNvSpPr>
          <p:nvPr/>
        </p:nvSpPr>
        <p:spPr bwMode="auto">
          <a:xfrm>
            <a:off x="443297" y="655412"/>
            <a:ext cx="2379279" cy="3538873"/>
          </a:xfrm>
          <a:custGeom>
            <a:avLst/>
            <a:gdLst>
              <a:gd name="T0" fmla="*/ 506 w 1245"/>
              <a:gd name="T1" fmla="*/ 606 h 1853"/>
              <a:gd name="T2" fmla="*/ 328 w 1245"/>
              <a:gd name="T3" fmla="*/ 679 h 1853"/>
              <a:gd name="T4" fmla="*/ 298 w 1245"/>
              <a:gd name="T5" fmla="*/ 606 h 1853"/>
              <a:gd name="T6" fmla="*/ 329 w 1245"/>
              <a:gd name="T7" fmla="*/ 532 h 1853"/>
              <a:gd name="T8" fmla="*/ 899 w 1245"/>
              <a:gd name="T9" fmla="*/ 1815 h 1853"/>
              <a:gd name="T10" fmla="*/ 899 w 1245"/>
              <a:gd name="T11" fmla="*/ 1761 h 1853"/>
              <a:gd name="T12" fmla="*/ 608 w 1245"/>
              <a:gd name="T13" fmla="*/ 1731 h 1853"/>
              <a:gd name="T14" fmla="*/ 1245 w 1245"/>
              <a:gd name="T15" fmla="*/ 1834 h 1853"/>
              <a:gd name="T16" fmla="*/ 698 w 1245"/>
              <a:gd name="T17" fmla="*/ 1641 h 1853"/>
              <a:gd name="T18" fmla="*/ 707 w 1245"/>
              <a:gd name="T19" fmla="*/ 1369 h 1853"/>
              <a:gd name="T20" fmla="*/ 917 w 1245"/>
              <a:gd name="T21" fmla="*/ 1259 h 1853"/>
              <a:gd name="T22" fmla="*/ 804 w 1245"/>
              <a:gd name="T23" fmla="*/ 1097 h 1853"/>
              <a:gd name="T24" fmla="*/ 1065 w 1245"/>
              <a:gd name="T25" fmla="*/ 731 h 1853"/>
              <a:gd name="T26" fmla="*/ 1069 w 1245"/>
              <a:gd name="T27" fmla="*/ 33 h 1853"/>
              <a:gd name="T28" fmla="*/ 111 w 1245"/>
              <a:gd name="T29" fmla="*/ 0 h 1853"/>
              <a:gd name="T30" fmla="*/ 0 w 1245"/>
              <a:gd name="T31" fmla="*/ 110 h 1853"/>
              <a:gd name="T32" fmla="*/ 9 w 1245"/>
              <a:gd name="T33" fmla="*/ 694 h 1853"/>
              <a:gd name="T34" fmla="*/ 298 w 1245"/>
              <a:gd name="T35" fmla="*/ 997 h 1853"/>
              <a:gd name="T36" fmla="*/ 234 w 1245"/>
              <a:gd name="T37" fmla="*/ 1129 h 1853"/>
              <a:gd name="T38" fmla="*/ 234 w 1245"/>
              <a:gd name="T39" fmla="*/ 1337 h 1853"/>
              <a:gd name="T40" fmla="*/ 413 w 1245"/>
              <a:gd name="T41" fmla="*/ 1458 h 1853"/>
              <a:gd name="T42" fmla="*/ 881 w 1245"/>
              <a:gd name="T43" fmla="*/ 1834 h 1853"/>
              <a:gd name="T44" fmla="*/ 670 w 1245"/>
              <a:gd name="T45" fmla="*/ 1369 h 1853"/>
              <a:gd name="T46" fmla="*/ 432 w 1245"/>
              <a:gd name="T47" fmla="*/ 1421 h 1853"/>
              <a:gd name="T48" fmla="*/ 880 w 1245"/>
              <a:gd name="T49" fmla="*/ 1259 h 1853"/>
              <a:gd name="T50" fmla="*/ 688 w 1245"/>
              <a:gd name="T51" fmla="*/ 1332 h 1853"/>
              <a:gd name="T52" fmla="*/ 239 w 1245"/>
              <a:gd name="T53" fmla="*/ 1259 h 1853"/>
              <a:gd name="T54" fmla="*/ 313 w 1245"/>
              <a:gd name="T55" fmla="*/ 1133 h 1853"/>
              <a:gd name="T56" fmla="*/ 786 w 1245"/>
              <a:gd name="T57" fmla="*/ 1133 h 1853"/>
              <a:gd name="T58" fmla="*/ 128 w 1245"/>
              <a:gd name="T59" fmla="*/ 155 h 1853"/>
              <a:gd name="T60" fmla="*/ 155 w 1245"/>
              <a:gd name="T61" fmla="*/ 128 h 1853"/>
              <a:gd name="T62" fmla="*/ 965 w 1245"/>
              <a:gd name="T63" fmla="*/ 136 h 1853"/>
              <a:gd name="T64" fmla="*/ 128 w 1245"/>
              <a:gd name="T65" fmla="*/ 422 h 1853"/>
              <a:gd name="T66" fmla="*/ 130 w 1245"/>
              <a:gd name="T67" fmla="*/ 640 h 1853"/>
              <a:gd name="T68" fmla="*/ 426 w 1245"/>
              <a:gd name="T69" fmla="*/ 935 h 1853"/>
              <a:gd name="T70" fmla="*/ 682 w 1245"/>
              <a:gd name="T71" fmla="*/ 909 h 1853"/>
              <a:gd name="T72" fmla="*/ 974 w 1245"/>
              <a:gd name="T73" fmla="*/ 628 h 1853"/>
              <a:gd name="T74" fmla="*/ 387 w 1245"/>
              <a:gd name="T75" fmla="*/ 924 h 1853"/>
              <a:gd name="T76" fmla="*/ 91 w 1245"/>
              <a:gd name="T77" fmla="*/ 628 h 1853"/>
              <a:gd name="T78" fmla="*/ 91 w 1245"/>
              <a:gd name="T79" fmla="*/ 155 h 1853"/>
              <a:gd name="T80" fmla="*/ 155 w 1245"/>
              <a:gd name="T81" fmla="*/ 91 h 1853"/>
              <a:gd name="T82" fmla="*/ 993 w 1245"/>
              <a:gd name="T83" fmla="*/ 111 h 1853"/>
              <a:gd name="T84" fmla="*/ 1005 w 1245"/>
              <a:gd name="T85" fmla="*/ 655 h 1853"/>
              <a:gd name="T86" fmla="*/ 713 w 1245"/>
              <a:gd name="T87" fmla="*/ 936 h 1853"/>
              <a:gd name="T88" fmla="*/ 777 w 1245"/>
              <a:gd name="T89" fmla="*/ 952 h 1853"/>
              <a:gd name="T90" fmla="*/ 1065 w 1245"/>
              <a:gd name="T91" fmla="*/ 648 h 1853"/>
              <a:gd name="T92" fmla="*/ 991 w 1245"/>
              <a:gd name="T93" fmla="*/ 37 h 1853"/>
              <a:gd name="T94" fmla="*/ 58 w 1245"/>
              <a:gd name="T95" fmla="*/ 58 h 1853"/>
              <a:gd name="T96" fmla="*/ 37 w 1245"/>
              <a:gd name="T97" fmla="*/ 648 h 1853"/>
              <a:gd name="T98" fmla="*/ 325 w 1245"/>
              <a:gd name="T99" fmla="*/ 951 h 1853"/>
              <a:gd name="T100" fmla="*/ 706 w 1245"/>
              <a:gd name="T101" fmla="*/ 748 h 1853"/>
              <a:gd name="T102" fmla="*/ 706 w 1245"/>
              <a:gd name="T103" fmla="*/ 648 h 1853"/>
              <a:gd name="T104" fmla="*/ 706 w 1245"/>
              <a:gd name="T105" fmla="*/ 748 h 1853"/>
              <a:gd name="T106" fmla="*/ 706 w 1245"/>
              <a:gd name="T107" fmla="*/ 685 h 1853"/>
              <a:gd name="T108" fmla="*/ 706 w 1245"/>
              <a:gd name="T109" fmla="*/ 711 h 1853"/>
              <a:gd name="T110" fmla="*/ 631 w 1245"/>
              <a:gd name="T111" fmla="*/ 931 h 1853"/>
              <a:gd name="T112" fmla="*/ 494 w 1245"/>
              <a:gd name="T113" fmla="*/ 931 h 1853"/>
              <a:gd name="T114" fmla="*/ 594 w 1245"/>
              <a:gd name="T115" fmla="*/ 931 h 1853"/>
              <a:gd name="T116" fmla="*/ 531 w 1245"/>
              <a:gd name="T117" fmla="*/ 931 h 1853"/>
              <a:gd name="T118" fmla="*/ 449 w 1245"/>
              <a:gd name="T119" fmla="*/ 558 h 1853"/>
              <a:gd name="T120" fmla="*/ 335 w 1245"/>
              <a:gd name="T121" fmla="*/ 606 h 1853"/>
              <a:gd name="T122" fmla="*/ 449 w 1245"/>
              <a:gd name="T123" fmla="*/ 653 h 1853"/>
              <a:gd name="T124" fmla="*/ 450 w 1245"/>
              <a:gd name="T125" fmla="*/ 559 h 1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45" h="1853">
                <a:moveTo>
                  <a:pt x="402" y="502"/>
                </a:moveTo>
                <a:cubicBezTo>
                  <a:pt x="431" y="502"/>
                  <a:pt x="457" y="513"/>
                  <a:pt x="476" y="532"/>
                </a:cubicBezTo>
                <a:cubicBezTo>
                  <a:pt x="477" y="533"/>
                  <a:pt x="477" y="533"/>
                  <a:pt x="477" y="533"/>
                </a:cubicBezTo>
                <a:cubicBezTo>
                  <a:pt x="495" y="552"/>
                  <a:pt x="506" y="578"/>
                  <a:pt x="506" y="606"/>
                </a:cubicBezTo>
                <a:cubicBezTo>
                  <a:pt x="506" y="634"/>
                  <a:pt x="494" y="660"/>
                  <a:pt x="475" y="679"/>
                </a:cubicBezTo>
                <a:cubicBezTo>
                  <a:pt x="476" y="679"/>
                  <a:pt x="476" y="679"/>
                  <a:pt x="476" y="679"/>
                </a:cubicBezTo>
                <a:cubicBezTo>
                  <a:pt x="457" y="698"/>
                  <a:pt x="431" y="710"/>
                  <a:pt x="402" y="710"/>
                </a:cubicBezTo>
                <a:cubicBezTo>
                  <a:pt x="373" y="710"/>
                  <a:pt x="347" y="698"/>
                  <a:pt x="328" y="679"/>
                </a:cubicBezTo>
                <a:cubicBezTo>
                  <a:pt x="328" y="679"/>
                  <a:pt x="328" y="679"/>
                  <a:pt x="328" y="679"/>
                </a:cubicBezTo>
                <a:cubicBezTo>
                  <a:pt x="328" y="679"/>
                  <a:pt x="328" y="679"/>
                  <a:pt x="328" y="679"/>
                </a:cubicBezTo>
                <a:cubicBezTo>
                  <a:pt x="328" y="679"/>
                  <a:pt x="328" y="679"/>
                  <a:pt x="328" y="679"/>
                </a:cubicBezTo>
                <a:cubicBezTo>
                  <a:pt x="310" y="660"/>
                  <a:pt x="298" y="634"/>
                  <a:pt x="298" y="606"/>
                </a:cubicBezTo>
                <a:cubicBezTo>
                  <a:pt x="298" y="577"/>
                  <a:pt x="310" y="551"/>
                  <a:pt x="328" y="532"/>
                </a:cubicBezTo>
                <a:cubicBezTo>
                  <a:pt x="328" y="532"/>
                  <a:pt x="328" y="532"/>
                  <a:pt x="328" y="532"/>
                </a:cubicBezTo>
                <a:cubicBezTo>
                  <a:pt x="328" y="532"/>
                  <a:pt x="328" y="532"/>
                  <a:pt x="328" y="532"/>
                </a:cubicBezTo>
                <a:cubicBezTo>
                  <a:pt x="329" y="532"/>
                  <a:pt x="329" y="532"/>
                  <a:pt x="329" y="532"/>
                </a:cubicBezTo>
                <a:cubicBezTo>
                  <a:pt x="347" y="513"/>
                  <a:pt x="373" y="502"/>
                  <a:pt x="402" y="502"/>
                </a:cubicBezTo>
                <a:close/>
                <a:moveTo>
                  <a:pt x="524" y="1458"/>
                </a:moveTo>
                <a:cubicBezTo>
                  <a:pt x="529" y="1554"/>
                  <a:pt x="570" y="1641"/>
                  <a:pt x="634" y="1705"/>
                </a:cubicBezTo>
                <a:cubicBezTo>
                  <a:pt x="702" y="1773"/>
                  <a:pt x="796" y="1815"/>
                  <a:pt x="899" y="1815"/>
                </a:cubicBezTo>
                <a:cubicBezTo>
                  <a:pt x="901" y="1815"/>
                  <a:pt x="903" y="1815"/>
                  <a:pt x="904" y="1816"/>
                </a:cubicBezTo>
                <a:cubicBezTo>
                  <a:pt x="1208" y="1816"/>
                  <a:pt x="1208" y="1816"/>
                  <a:pt x="1208" y="1816"/>
                </a:cubicBezTo>
                <a:cubicBezTo>
                  <a:pt x="1208" y="1761"/>
                  <a:pt x="1208" y="1761"/>
                  <a:pt x="1208" y="1761"/>
                </a:cubicBezTo>
                <a:cubicBezTo>
                  <a:pt x="899" y="1761"/>
                  <a:pt x="899" y="1761"/>
                  <a:pt x="899" y="1761"/>
                </a:cubicBezTo>
                <a:cubicBezTo>
                  <a:pt x="810" y="1761"/>
                  <a:pt x="730" y="1725"/>
                  <a:pt x="672" y="1667"/>
                </a:cubicBezTo>
                <a:cubicBezTo>
                  <a:pt x="618" y="1613"/>
                  <a:pt x="583" y="1540"/>
                  <a:pt x="578" y="1458"/>
                </a:cubicBezTo>
                <a:cubicBezTo>
                  <a:pt x="524" y="1458"/>
                  <a:pt x="524" y="1458"/>
                  <a:pt x="524" y="1458"/>
                </a:cubicBezTo>
                <a:close/>
                <a:moveTo>
                  <a:pt x="608" y="1731"/>
                </a:moveTo>
                <a:cubicBezTo>
                  <a:pt x="681" y="1805"/>
                  <a:pt x="782" y="1851"/>
                  <a:pt x="894" y="1852"/>
                </a:cubicBezTo>
                <a:cubicBezTo>
                  <a:pt x="896" y="1852"/>
                  <a:pt x="898" y="1853"/>
                  <a:pt x="899" y="1853"/>
                </a:cubicBezTo>
                <a:cubicBezTo>
                  <a:pt x="1226" y="1853"/>
                  <a:pt x="1226" y="1853"/>
                  <a:pt x="1226" y="1853"/>
                </a:cubicBezTo>
                <a:cubicBezTo>
                  <a:pt x="1236" y="1853"/>
                  <a:pt x="1245" y="1844"/>
                  <a:pt x="1245" y="1834"/>
                </a:cubicBezTo>
                <a:cubicBezTo>
                  <a:pt x="1245" y="1743"/>
                  <a:pt x="1245" y="1743"/>
                  <a:pt x="1245" y="1743"/>
                </a:cubicBezTo>
                <a:cubicBezTo>
                  <a:pt x="1245" y="1733"/>
                  <a:pt x="1236" y="1724"/>
                  <a:pt x="1226" y="1724"/>
                </a:cubicBezTo>
                <a:cubicBezTo>
                  <a:pt x="899" y="1724"/>
                  <a:pt x="899" y="1724"/>
                  <a:pt x="899" y="1724"/>
                </a:cubicBezTo>
                <a:cubicBezTo>
                  <a:pt x="821" y="1724"/>
                  <a:pt x="749" y="1693"/>
                  <a:pt x="698" y="1641"/>
                </a:cubicBezTo>
                <a:cubicBezTo>
                  <a:pt x="650" y="1594"/>
                  <a:pt x="620" y="1529"/>
                  <a:pt x="615" y="1458"/>
                </a:cubicBezTo>
                <a:cubicBezTo>
                  <a:pt x="688" y="1458"/>
                  <a:pt x="688" y="1458"/>
                  <a:pt x="688" y="1458"/>
                </a:cubicBezTo>
                <a:cubicBezTo>
                  <a:pt x="698" y="1458"/>
                  <a:pt x="707" y="1450"/>
                  <a:pt x="707" y="1439"/>
                </a:cubicBezTo>
                <a:cubicBezTo>
                  <a:pt x="707" y="1369"/>
                  <a:pt x="707" y="1369"/>
                  <a:pt x="707" y="1369"/>
                </a:cubicBezTo>
                <a:cubicBezTo>
                  <a:pt x="806" y="1369"/>
                  <a:pt x="806" y="1369"/>
                  <a:pt x="806" y="1369"/>
                </a:cubicBezTo>
                <a:cubicBezTo>
                  <a:pt x="837" y="1369"/>
                  <a:pt x="865" y="1357"/>
                  <a:pt x="885" y="1337"/>
                </a:cubicBezTo>
                <a:cubicBezTo>
                  <a:pt x="885" y="1337"/>
                  <a:pt x="885" y="1337"/>
                  <a:pt x="885" y="1337"/>
                </a:cubicBezTo>
                <a:cubicBezTo>
                  <a:pt x="905" y="1317"/>
                  <a:pt x="917" y="1289"/>
                  <a:pt x="917" y="1259"/>
                </a:cubicBezTo>
                <a:cubicBezTo>
                  <a:pt x="917" y="1207"/>
                  <a:pt x="917" y="1207"/>
                  <a:pt x="917" y="1207"/>
                </a:cubicBezTo>
                <a:cubicBezTo>
                  <a:pt x="917" y="1177"/>
                  <a:pt x="905" y="1149"/>
                  <a:pt x="885" y="1129"/>
                </a:cubicBezTo>
                <a:cubicBezTo>
                  <a:pt x="865" y="1109"/>
                  <a:pt x="837" y="1097"/>
                  <a:pt x="806" y="1097"/>
                </a:cubicBezTo>
                <a:cubicBezTo>
                  <a:pt x="804" y="1097"/>
                  <a:pt x="804" y="1097"/>
                  <a:pt x="804" y="1097"/>
                </a:cubicBezTo>
                <a:cubicBezTo>
                  <a:pt x="804" y="997"/>
                  <a:pt x="804" y="997"/>
                  <a:pt x="804" y="997"/>
                </a:cubicBezTo>
                <a:cubicBezTo>
                  <a:pt x="804" y="986"/>
                  <a:pt x="806" y="976"/>
                  <a:pt x="810" y="967"/>
                </a:cubicBezTo>
                <a:cubicBezTo>
                  <a:pt x="814" y="958"/>
                  <a:pt x="821" y="949"/>
                  <a:pt x="829" y="942"/>
                </a:cubicBezTo>
                <a:cubicBezTo>
                  <a:pt x="1065" y="731"/>
                  <a:pt x="1065" y="731"/>
                  <a:pt x="1065" y="731"/>
                </a:cubicBezTo>
                <a:cubicBezTo>
                  <a:pt x="1077" y="720"/>
                  <a:pt x="1086" y="708"/>
                  <a:pt x="1092" y="694"/>
                </a:cubicBezTo>
                <a:cubicBezTo>
                  <a:pt x="1098" y="680"/>
                  <a:pt x="1102" y="665"/>
                  <a:pt x="1102" y="648"/>
                </a:cubicBezTo>
                <a:cubicBezTo>
                  <a:pt x="1102" y="111"/>
                  <a:pt x="1102" y="111"/>
                  <a:pt x="1102" y="111"/>
                </a:cubicBezTo>
                <a:cubicBezTo>
                  <a:pt x="1102" y="80"/>
                  <a:pt x="1089" y="53"/>
                  <a:pt x="1069" y="33"/>
                </a:cubicBezTo>
                <a:cubicBezTo>
                  <a:pt x="1069" y="33"/>
                  <a:pt x="1069" y="33"/>
                  <a:pt x="1069" y="33"/>
                </a:cubicBezTo>
                <a:cubicBezTo>
                  <a:pt x="1069" y="33"/>
                  <a:pt x="1069" y="33"/>
                  <a:pt x="1069" y="33"/>
                </a:cubicBezTo>
                <a:cubicBezTo>
                  <a:pt x="1049" y="13"/>
                  <a:pt x="1022" y="0"/>
                  <a:pt x="991" y="0"/>
                </a:cubicBezTo>
                <a:cubicBezTo>
                  <a:pt x="111" y="0"/>
                  <a:pt x="111" y="0"/>
                  <a:pt x="111" y="0"/>
                </a:cubicBezTo>
                <a:cubicBezTo>
                  <a:pt x="111" y="0"/>
                  <a:pt x="111" y="0"/>
                  <a:pt x="111" y="0"/>
                </a:cubicBezTo>
                <a:cubicBezTo>
                  <a:pt x="110" y="0"/>
                  <a:pt x="110" y="0"/>
                  <a:pt x="110" y="0"/>
                </a:cubicBezTo>
                <a:cubicBezTo>
                  <a:pt x="80" y="0"/>
                  <a:pt x="52" y="12"/>
                  <a:pt x="32" y="32"/>
                </a:cubicBezTo>
                <a:cubicBezTo>
                  <a:pt x="12" y="52"/>
                  <a:pt x="0" y="80"/>
                  <a:pt x="0" y="110"/>
                </a:cubicBezTo>
                <a:cubicBezTo>
                  <a:pt x="0" y="110"/>
                  <a:pt x="0" y="110"/>
                  <a:pt x="0" y="110"/>
                </a:cubicBezTo>
                <a:cubicBezTo>
                  <a:pt x="0" y="110"/>
                  <a:pt x="0" y="110"/>
                  <a:pt x="0" y="110"/>
                </a:cubicBezTo>
                <a:cubicBezTo>
                  <a:pt x="0" y="648"/>
                  <a:pt x="0" y="648"/>
                  <a:pt x="0" y="648"/>
                </a:cubicBezTo>
                <a:cubicBezTo>
                  <a:pt x="0" y="664"/>
                  <a:pt x="3" y="680"/>
                  <a:pt x="9" y="694"/>
                </a:cubicBezTo>
                <a:cubicBezTo>
                  <a:pt x="15" y="708"/>
                  <a:pt x="25" y="720"/>
                  <a:pt x="37" y="731"/>
                </a:cubicBezTo>
                <a:cubicBezTo>
                  <a:pt x="273" y="941"/>
                  <a:pt x="273" y="941"/>
                  <a:pt x="273" y="941"/>
                </a:cubicBezTo>
                <a:cubicBezTo>
                  <a:pt x="282" y="949"/>
                  <a:pt x="288" y="957"/>
                  <a:pt x="292" y="966"/>
                </a:cubicBezTo>
                <a:cubicBezTo>
                  <a:pt x="296" y="976"/>
                  <a:pt x="298" y="986"/>
                  <a:pt x="298" y="997"/>
                </a:cubicBezTo>
                <a:cubicBezTo>
                  <a:pt x="297" y="1098"/>
                  <a:pt x="297" y="1098"/>
                  <a:pt x="297" y="1098"/>
                </a:cubicBezTo>
                <a:cubicBezTo>
                  <a:pt x="273" y="1101"/>
                  <a:pt x="251" y="1112"/>
                  <a:pt x="235" y="1129"/>
                </a:cubicBezTo>
                <a:cubicBezTo>
                  <a:pt x="234" y="1129"/>
                  <a:pt x="234" y="1129"/>
                  <a:pt x="234" y="1129"/>
                </a:cubicBezTo>
                <a:cubicBezTo>
                  <a:pt x="234" y="1129"/>
                  <a:pt x="234" y="1129"/>
                  <a:pt x="234" y="1129"/>
                </a:cubicBezTo>
                <a:cubicBezTo>
                  <a:pt x="234" y="1129"/>
                  <a:pt x="234" y="1129"/>
                  <a:pt x="234" y="1129"/>
                </a:cubicBezTo>
                <a:cubicBezTo>
                  <a:pt x="214" y="1149"/>
                  <a:pt x="202" y="1177"/>
                  <a:pt x="202" y="1207"/>
                </a:cubicBezTo>
                <a:cubicBezTo>
                  <a:pt x="202" y="1259"/>
                  <a:pt x="202" y="1259"/>
                  <a:pt x="202" y="1259"/>
                </a:cubicBezTo>
                <a:cubicBezTo>
                  <a:pt x="202" y="1289"/>
                  <a:pt x="214" y="1317"/>
                  <a:pt x="234" y="1337"/>
                </a:cubicBezTo>
                <a:cubicBezTo>
                  <a:pt x="254" y="1357"/>
                  <a:pt x="282" y="1369"/>
                  <a:pt x="313" y="1369"/>
                </a:cubicBezTo>
                <a:cubicBezTo>
                  <a:pt x="395" y="1369"/>
                  <a:pt x="395" y="1369"/>
                  <a:pt x="395" y="1369"/>
                </a:cubicBezTo>
                <a:cubicBezTo>
                  <a:pt x="395" y="1439"/>
                  <a:pt x="395" y="1439"/>
                  <a:pt x="395" y="1439"/>
                </a:cubicBezTo>
                <a:cubicBezTo>
                  <a:pt x="395" y="1450"/>
                  <a:pt x="403" y="1458"/>
                  <a:pt x="413" y="1458"/>
                </a:cubicBezTo>
                <a:cubicBezTo>
                  <a:pt x="487" y="1458"/>
                  <a:pt x="487" y="1458"/>
                  <a:pt x="487" y="1458"/>
                </a:cubicBezTo>
                <a:cubicBezTo>
                  <a:pt x="492" y="1565"/>
                  <a:pt x="537" y="1661"/>
                  <a:pt x="608" y="1731"/>
                </a:cubicBezTo>
                <a:close/>
                <a:moveTo>
                  <a:pt x="894" y="1852"/>
                </a:moveTo>
                <a:cubicBezTo>
                  <a:pt x="887" y="1850"/>
                  <a:pt x="881" y="1843"/>
                  <a:pt x="881" y="1834"/>
                </a:cubicBezTo>
                <a:cubicBezTo>
                  <a:pt x="894" y="1852"/>
                  <a:pt x="894" y="1852"/>
                  <a:pt x="894" y="1852"/>
                </a:cubicBezTo>
                <a:close/>
                <a:moveTo>
                  <a:pt x="432" y="1421"/>
                </a:moveTo>
                <a:cubicBezTo>
                  <a:pt x="432" y="1369"/>
                  <a:pt x="432" y="1369"/>
                  <a:pt x="432" y="1369"/>
                </a:cubicBezTo>
                <a:cubicBezTo>
                  <a:pt x="670" y="1369"/>
                  <a:pt x="670" y="1369"/>
                  <a:pt x="670" y="1369"/>
                </a:cubicBezTo>
                <a:cubicBezTo>
                  <a:pt x="670" y="1421"/>
                  <a:pt x="670" y="1421"/>
                  <a:pt x="670" y="1421"/>
                </a:cubicBezTo>
                <a:cubicBezTo>
                  <a:pt x="596" y="1421"/>
                  <a:pt x="596" y="1421"/>
                  <a:pt x="596" y="1421"/>
                </a:cubicBezTo>
                <a:cubicBezTo>
                  <a:pt x="505" y="1421"/>
                  <a:pt x="505" y="1421"/>
                  <a:pt x="505" y="1421"/>
                </a:cubicBezTo>
                <a:cubicBezTo>
                  <a:pt x="432" y="1421"/>
                  <a:pt x="432" y="1421"/>
                  <a:pt x="432" y="1421"/>
                </a:cubicBezTo>
                <a:close/>
                <a:moveTo>
                  <a:pt x="806" y="1133"/>
                </a:moveTo>
                <a:cubicBezTo>
                  <a:pt x="827" y="1133"/>
                  <a:pt x="845" y="1142"/>
                  <a:pt x="859" y="1155"/>
                </a:cubicBezTo>
                <a:cubicBezTo>
                  <a:pt x="872" y="1169"/>
                  <a:pt x="880" y="1187"/>
                  <a:pt x="880" y="1207"/>
                </a:cubicBezTo>
                <a:cubicBezTo>
                  <a:pt x="880" y="1259"/>
                  <a:pt x="880" y="1259"/>
                  <a:pt x="880" y="1259"/>
                </a:cubicBezTo>
                <a:cubicBezTo>
                  <a:pt x="880" y="1279"/>
                  <a:pt x="872" y="1297"/>
                  <a:pt x="859" y="1311"/>
                </a:cubicBezTo>
                <a:cubicBezTo>
                  <a:pt x="859" y="1311"/>
                  <a:pt x="859" y="1311"/>
                  <a:pt x="859" y="1311"/>
                </a:cubicBezTo>
                <a:cubicBezTo>
                  <a:pt x="845" y="1324"/>
                  <a:pt x="827" y="1332"/>
                  <a:pt x="806" y="1332"/>
                </a:cubicBezTo>
                <a:cubicBezTo>
                  <a:pt x="688" y="1332"/>
                  <a:pt x="688" y="1332"/>
                  <a:pt x="688" y="1332"/>
                </a:cubicBezTo>
                <a:cubicBezTo>
                  <a:pt x="413" y="1332"/>
                  <a:pt x="413" y="1332"/>
                  <a:pt x="413" y="1332"/>
                </a:cubicBezTo>
                <a:cubicBezTo>
                  <a:pt x="313" y="1332"/>
                  <a:pt x="313" y="1332"/>
                  <a:pt x="313" y="1332"/>
                </a:cubicBezTo>
                <a:cubicBezTo>
                  <a:pt x="292" y="1332"/>
                  <a:pt x="274" y="1324"/>
                  <a:pt x="260" y="1311"/>
                </a:cubicBezTo>
                <a:cubicBezTo>
                  <a:pt x="247" y="1297"/>
                  <a:pt x="239" y="1279"/>
                  <a:pt x="239" y="1259"/>
                </a:cubicBezTo>
                <a:cubicBezTo>
                  <a:pt x="239" y="1207"/>
                  <a:pt x="239" y="1207"/>
                  <a:pt x="239" y="1207"/>
                </a:cubicBezTo>
                <a:cubicBezTo>
                  <a:pt x="239" y="1187"/>
                  <a:pt x="247" y="1169"/>
                  <a:pt x="260" y="1155"/>
                </a:cubicBezTo>
                <a:cubicBezTo>
                  <a:pt x="260" y="1155"/>
                  <a:pt x="260" y="1155"/>
                  <a:pt x="260" y="1155"/>
                </a:cubicBezTo>
                <a:cubicBezTo>
                  <a:pt x="274" y="1142"/>
                  <a:pt x="292" y="1133"/>
                  <a:pt x="313" y="1133"/>
                </a:cubicBezTo>
                <a:cubicBezTo>
                  <a:pt x="316" y="1133"/>
                  <a:pt x="316" y="1133"/>
                  <a:pt x="316" y="1133"/>
                </a:cubicBezTo>
                <a:cubicBezTo>
                  <a:pt x="407" y="1133"/>
                  <a:pt x="407" y="1133"/>
                  <a:pt x="407" y="1133"/>
                </a:cubicBezTo>
                <a:cubicBezTo>
                  <a:pt x="694" y="1133"/>
                  <a:pt x="694" y="1133"/>
                  <a:pt x="694" y="1133"/>
                </a:cubicBezTo>
                <a:cubicBezTo>
                  <a:pt x="786" y="1133"/>
                  <a:pt x="786" y="1133"/>
                  <a:pt x="786" y="1133"/>
                </a:cubicBezTo>
                <a:cubicBezTo>
                  <a:pt x="806" y="1133"/>
                  <a:pt x="806" y="1133"/>
                  <a:pt x="806" y="1133"/>
                </a:cubicBezTo>
                <a:close/>
                <a:moveTo>
                  <a:pt x="128" y="422"/>
                </a:moveTo>
                <a:cubicBezTo>
                  <a:pt x="128" y="155"/>
                  <a:pt x="128" y="155"/>
                  <a:pt x="128" y="155"/>
                </a:cubicBezTo>
                <a:cubicBezTo>
                  <a:pt x="128" y="155"/>
                  <a:pt x="128" y="155"/>
                  <a:pt x="128" y="155"/>
                </a:cubicBezTo>
                <a:cubicBezTo>
                  <a:pt x="128" y="155"/>
                  <a:pt x="128" y="155"/>
                  <a:pt x="128" y="155"/>
                </a:cubicBezTo>
                <a:cubicBezTo>
                  <a:pt x="128" y="148"/>
                  <a:pt x="131" y="141"/>
                  <a:pt x="136" y="136"/>
                </a:cubicBezTo>
                <a:cubicBezTo>
                  <a:pt x="137" y="135"/>
                  <a:pt x="137" y="135"/>
                  <a:pt x="137" y="135"/>
                </a:cubicBezTo>
                <a:cubicBezTo>
                  <a:pt x="142" y="131"/>
                  <a:pt x="148" y="128"/>
                  <a:pt x="155" y="128"/>
                </a:cubicBezTo>
                <a:cubicBezTo>
                  <a:pt x="155" y="128"/>
                  <a:pt x="155" y="128"/>
                  <a:pt x="155" y="128"/>
                </a:cubicBezTo>
                <a:cubicBezTo>
                  <a:pt x="155" y="128"/>
                  <a:pt x="155" y="128"/>
                  <a:pt x="155" y="128"/>
                </a:cubicBezTo>
                <a:cubicBezTo>
                  <a:pt x="946" y="128"/>
                  <a:pt x="946" y="128"/>
                  <a:pt x="946" y="128"/>
                </a:cubicBezTo>
                <a:cubicBezTo>
                  <a:pt x="953" y="128"/>
                  <a:pt x="960" y="131"/>
                  <a:pt x="965" y="136"/>
                </a:cubicBezTo>
                <a:cubicBezTo>
                  <a:pt x="966" y="137"/>
                  <a:pt x="966" y="137"/>
                  <a:pt x="966" y="137"/>
                </a:cubicBezTo>
                <a:cubicBezTo>
                  <a:pt x="971" y="142"/>
                  <a:pt x="974" y="149"/>
                  <a:pt x="974" y="156"/>
                </a:cubicBezTo>
                <a:cubicBezTo>
                  <a:pt x="974" y="422"/>
                  <a:pt x="974" y="422"/>
                  <a:pt x="974" y="422"/>
                </a:cubicBezTo>
                <a:cubicBezTo>
                  <a:pt x="128" y="422"/>
                  <a:pt x="128" y="422"/>
                  <a:pt x="128" y="422"/>
                </a:cubicBezTo>
                <a:close/>
                <a:moveTo>
                  <a:pt x="974" y="459"/>
                </a:moveTo>
                <a:cubicBezTo>
                  <a:pt x="128" y="459"/>
                  <a:pt x="128" y="459"/>
                  <a:pt x="128" y="459"/>
                </a:cubicBezTo>
                <a:cubicBezTo>
                  <a:pt x="128" y="628"/>
                  <a:pt x="128" y="628"/>
                  <a:pt x="128" y="628"/>
                </a:cubicBezTo>
                <a:cubicBezTo>
                  <a:pt x="128" y="632"/>
                  <a:pt x="129" y="636"/>
                  <a:pt x="130" y="640"/>
                </a:cubicBezTo>
                <a:cubicBezTo>
                  <a:pt x="132" y="643"/>
                  <a:pt x="134" y="646"/>
                  <a:pt x="137" y="649"/>
                </a:cubicBezTo>
                <a:cubicBezTo>
                  <a:pt x="405" y="887"/>
                  <a:pt x="405" y="887"/>
                  <a:pt x="405" y="887"/>
                </a:cubicBezTo>
                <a:cubicBezTo>
                  <a:pt x="412" y="893"/>
                  <a:pt x="417" y="900"/>
                  <a:pt x="421" y="909"/>
                </a:cubicBezTo>
                <a:cubicBezTo>
                  <a:pt x="424" y="917"/>
                  <a:pt x="426" y="926"/>
                  <a:pt x="426" y="935"/>
                </a:cubicBezTo>
                <a:cubicBezTo>
                  <a:pt x="425" y="1097"/>
                  <a:pt x="425" y="1097"/>
                  <a:pt x="425" y="1097"/>
                </a:cubicBezTo>
                <a:cubicBezTo>
                  <a:pt x="676" y="1097"/>
                  <a:pt x="676" y="1097"/>
                  <a:pt x="676" y="1097"/>
                </a:cubicBezTo>
                <a:cubicBezTo>
                  <a:pt x="676" y="936"/>
                  <a:pt x="676" y="936"/>
                  <a:pt x="676" y="936"/>
                </a:cubicBezTo>
                <a:cubicBezTo>
                  <a:pt x="676" y="926"/>
                  <a:pt x="678" y="918"/>
                  <a:pt x="682" y="909"/>
                </a:cubicBezTo>
                <a:cubicBezTo>
                  <a:pt x="685" y="901"/>
                  <a:pt x="691" y="894"/>
                  <a:pt x="698" y="888"/>
                </a:cubicBezTo>
                <a:cubicBezTo>
                  <a:pt x="964" y="649"/>
                  <a:pt x="964" y="649"/>
                  <a:pt x="964" y="649"/>
                </a:cubicBezTo>
                <a:cubicBezTo>
                  <a:pt x="968" y="646"/>
                  <a:pt x="970" y="643"/>
                  <a:pt x="971" y="640"/>
                </a:cubicBezTo>
                <a:cubicBezTo>
                  <a:pt x="973" y="636"/>
                  <a:pt x="974" y="633"/>
                  <a:pt x="974" y="628"/>
                </a:cubicBezTo>
                <a:cubicBezTo>
                  <a:pt x="974" y="459"/>
                  <a:pt x="974" y="459"/>
                  <a:pt x="974" y="459"/>
                </a:cubicBezTo>
                <a:close/>
                <a:moveTo>
                  <a:pt x="389" y="1097"/>
                </a:moveTo>
                <a:cubicBezTo>
                  <a:pt x="389" y="935"/>
                  <a:pt x="389" y="935"/>
                  <a:pt x="389" y="935"/>
                </a:cubicBezTo>
                <a:cubicBezTo>
                  <a:pt x="389" y="931"/>
                  <a:pt x="389" y="927"/>
                  <a:pt x="387" y="924"/>
                </a:cubicBezTo>
                <a:cubicBezTo>
                  <a:pt x="386" y="920"/>
                  <a:pt x="383" y="917"/>
                  <a:pt x="380" y="914"/>
                </a:cubicBezTo>
                <a:cubicBezTo>
                  <a:pt x="112" y="676"/>
                  <a:pt x="112" y="676"/>
                  <a:pt x="112" y="676"/>
                </a:cubicBezTo>
                <a:cubicBezTo>
                  <a:pt x="106" y="670"/>
                  <a:pt x="100" y="663"/>
                  <a:pt x="96" y="655"/>
                </a:cubicBezTo>
                <a:cubicBezTo>
                  <a:pt x="93" y="646"/>
                  <a:pt x="91" y="638"/>
                  <a:pt x="91" y="628"/>
                </a:cubicBezTo>
                <a:cubicBezTo>
                  <a:pt x="91" y="441"/>
                  <a:pt x="91" y="441"/>
                  <a:pt x="91" y="441"/>
                </a:cubicBezTo>
                <a:cubicBezTo>
                  <a:pt x="91" y="155"/>
                  <a:pt x="91" y="155"/>
                  <a:pt x="91" y="155"/>
                </a:cubicBezTo>
                <a:cubicBezTo>
                  <a:pt x="91" y="155"/>
                  <a:pt x="91" y="155"/>
                  <a:pt x="91" y="155"/>
                </a:cubicBezTo>
                <a:cubicBezTo>
                  <a:pt x="91" y="155"/>
                  <a:pt x="91" y="155"/>
                  <a:pt x="91" y="155"/>
                </a:cubicBezTo>
                <a:cubicBezTo>
                  <a:pt x="91" y="138"/>
                  <a:pt x="98" y="121"/>
                  <a:pt x="110" y="110"/>
                </a:cubicBezTo>
                <a:cubicBezTo>
                  <a:pt x="110" y="109"/>
                  <a:pt x="111" y="109"/>
                  <a:pt x="111" y="109"/>
                </a:cubicBezTo>
                <a:cubicBezTo>
                  <a:pt x="123" y="98"/>
                  <a:pt x="138" y="91"/>
                  <a:pt x="155" y="91"/>
                </a:cubicBezTo>
                <a:cubicBezTo>
                  <a:pt x="155" y="91"/>
                  <a:pt x="155" y="91"/>
                  <a:pt x="155" y="91"/>
                </a:cubicBezTo>
                <a:cubicBezTo>
                  <a:pt x="155" y="91"/>
                  <a:pt x="155" y="91"/>
                  <a:pt x="155" y="91"/>
                </a:cubicBezTo>
                <a:cubicBezTo>
                  <a:pt x="946" y="91"/>
                  <a:pt x="946" y="91"/>
                  <a:pt x="946" y="91"/>
                </a:cubicBezTo>
                <a:cubicBezTo>
                  <a:pt x="964" y="91"/>
                  <a:pt x="980" y="99"/>
                  <a:pt x="992" y="110"/>
                </a:cubicBezTo>
                <a:cubicBezTo>
                  <a:pt x="992" y="111"/>
                  <a:pt x="992" y="111"/>
                  <a:pt x="993" y="111"/>
                </a:cubicBezTo>
                <a:cubicBezTo>
                  <a:pt x="1004" y="123"/>
                  <a:pt x="1011" y="139"/>
                  <a:pt x="1011" y="156"/>
                </a:cubicBezTo>
                <a:cubicBezTo>
                  <a:pt x="1011" y="441"/>
                  <a:pt x="1011" y="441"/>
                  <a:pt x="1011" y="441"/>
                </a:cubicBezTo>
                <a:cubicBezTo>
                  <a:pt x="1011" y="628"/>
                  <a:pt x="1011" y="628"/>
                  <a:pt x="1011" y="628"/>
                </a:cubicBezTo>
                <a:cubicBezTo>
                  <a:pt x="1011" y="638"/>
                  <a:pt x="1009" y="646"/>
                  <a:pt x="1005" y="655"/>
                </a:cubicBezTo>
                <a:cubicBezTo>
                  <a:pt x="1001" y="663"/>
                  <a:pt x="996" y="670"/>
                  <a:pt x="989" y="676"/>
                </a:cubicBezTo>
                <a:cubicBezTo>
                  <a:pt x="722" y="915"/>
                  <a:pt x="722" y="915"/>
                  <a:pt x="722" y="915"/>
                </a:cubicBezTo>
                <a:cubicBezTo>
                  <a:pt x="719" y="918"/>
                  <a:pt x="717" y="921"/>
                  <a:pt x="715" y="924"/>
                </a:cubicBezTo>
                <a:cubicBezTo>
                  <a:pt x="714" y="928"/>
                  <a:pt x="713" y="932"/>
                  <a:pt x="713" y="936"/>
                </a:cubicBezTo>
                <a:cubicBezTo>
                  <a:pt x="713" y="1097"/>
                  <a:pt x="713" y="1097"/>
                  <a:pt x="713" y="1097"/>
                </a:cubicBezTo>
                <a:cubicBezTo>
                  <a:pt x="767" y="1097"/>
                  <a:pt x="767" y="1097"/>
                  <a:pt x="767" y="1097"/>
                </a:cubicBezTo>
                <a:cubicBezTo>
                  <a:pt x="767" y="997"/>
                  <a:pt x="767" y="997"/>
                  <a:pt x="767" y="997"/>
                </a:cubicBezTo>
                <a:cubicBezTo>
                  <a:pt x="767" y="981"/>
                  <a:pt x="770" y="966"/>
                  <a:pt x="777" y="952"/>
                </a:cubicBezTo>
                <a:cubicBezTo>
                  <a:pt x="783" y="938"/>
                  <a:pt x="792" y="926"/>
                  <a:pt x="804" y="915"/>
                </a:cubicBezTo>
                <a:cubicBezTo>
                  <a:pt x="1040" y="704"/>
                  <a:pt x="1040" y="704"/>
                  <a:pt x="1040" y="704"/>
                </a:cubicBezTo>
                <a:cubicBezTo>
                  <a:pt x="1048" y="696"/>
                  <a:pt x="1055" y="688"/>
                  <a:pt x="1059" y="679"/>
                </a:cubicBezTo>
                <a:cubicBezTo>
                  <a:pt x="1063" y="670"/>
                  <a:pt x="1065" y="660"/>
                  <a:pt x="1065" y="648"/>
                </a:cubicBezTo>
                <a:cubicBezTo>
                  <a:pt x="1065" y="111"/>
                  <a:pt x="1065" y="111"/>
                  <a:pt x="1065" y="111"/>
                </a:cubicBezTo>
                <a:cubicBezTo>
                  <a:pt x="1065" y="91"/>
                  <a:pt x="1057" y="72"/>
                  <a:pt x="1043" y="59"/>
                </a:cubicBezTo>
                <a:cubicBezTo>
                  <a:pt x="1043" y="59"/>
                  <a:pt x="1043" y="59"/>
                  <a:pt x="1043" y="59"/>
                </a:cubicBezTo>
                <a:cubicBezTo>
                  <a:pt x="1030" y="45"/>
                  <a:pt x="1011" y="37"/>
                  <a:pt x="991" y="37"/>
                </a:cubicBezTo>
                <a:cubicBezTo>
                  <a:pt x="111" y="36"/>
                  <a:pt x="111" y="36"/>
                  <a:pt x="111" y="36"/>
                </a:cubicBezTo>
                <a:cubicBezTo>
                  <a:pt x="111" y="37"/>
                  <a:pt x="111" y="37"/>
                  <a:pt x="111" y="37"/>
                </a:cubicBezTo>
                <a:cubicBezTo>
                  <a:pt x="110" y="37"/>
                  <a:pt x="110" y="37"/>
                  <a:pt x="110" y="37"/>
                </a:cubicBezTo>
                <a:cubicBezTo>
                  <a:pt x="90" y="37"/>
                  <a:pt x="72" y="45"/>
                  <a:pt x="58" y="58"/>
                </a:cubicBezTo>
                <a:cubicBezTo>
                  <a:pt x="45" y="72"/>
                  <a:pt x="37" y="90"/>
                  <a:pt x="37" y="110"/>
                </a:cubicBezTo>
                <a:cubicBezTo>
                  <a:pt x="37" y="110"/>
                  <a:pt x="37" y="110"/>
                  <a:pt x="37" y="110"/>
                </a:cubicBezTo>
                <a:cubicBezTo>
                  <a:pt x="37" y="110"/>
                  <a:pt x="37" y="110"/>
                  <a:pt x="37" y="110"/>
                </a:cubicBezTo>
                <a:cubicBezTo>
                  <a:pt x="37" y="648"/>
                  <a:pt x="37" y="648"/>
                  <a:pt x="37" y="648"/>
                </a:cubicBezTo>
                <a:cubicBezTo>
                  <a:pt x="37" y="659"/>
                  <a:pt x="39" y="670"/>
                  <a:pt x="43" y="679"/>
                </a:cubicBezTo>
                <a:cubicBezTo>
                  <a:pt x="47" y="688"/>
                  <a:pt x="53" y="696"/>
                  <a:pt x="61" y="704"/>
                </a:cubicBezTo>
                <a:cubicBezTo>
                  <a:pt x="298" y="914"/>
                  <a:pt x="298" y="914"/>
                  <a:pt x="298" y="914"/>
                </a:cubicBezTo>
                <a:cubicBezTo>
                  <a:pt x="310" y="925"/>
                  <a:pt x="319" y="937"/>
                  <a:pt x="325" y="951"/>
                </a:cubicBezTo>
                <a:cubicBezTo>
                  <a:pt x="332" y="965"/>
                  <a:pt x="335" y="981"/>
                  <a:pt x="335" y="997"/>
                </a:cubicBezTo>
                <a:cubicBezTo>
                  <a:pt x="334" y="1097"/>
                  <a:pt x="334" y="1097"/>
                  <a:pt x="334" y="1097"/>
                </a:cubicBezTo>
                <a:cubicBezTo>
                  <a:pt x="389" y="1097"/>
                  <a:pt x="389" y="1097"/>
                  <a:pt x="389" y="1097"/>
                </a:cubicBezTo>
                <a:close/>
                <a:moveTo>
                  <a:pt x="706" y="748"/>
                </a:moveTo>
                <a:cubicBezTo>
                  <a:pt x="693" y="748"/>
                  <a:pt x="680" y="743"/>
                  <a:pt x="671" y="734"/>
                </a:cubicBezTo>
                <a:cubicBezTo>
                  <a:pt x="662" y="725"/>
                  <a:pt x="657" y="712"/>
                  <a:pt x="657" y="698"/>
                </a:cubicBezTo>
                <a:cubicBezTo>
                  <a:pt x="657" y="685"/>
                  <a:pt x="662" y="672"/>
                  <a:pt x="671" y="663"/>
                </a:cubicBezTo>
                <a:cubicBezTo>
                  <a:pt x="680" y="654"/>
                  <a:pt x="693" y="648"/>
                  <a:pt x="706" y="648"/>
                </a:cubicBezTo>
                <a:cubicBezTo>
                  <a:pt x="720" y="648"/>
                  <a:pt x="733" y="654"/>
                  <a:pt x="742" y="663"/>
                </a:cubicBezTo>
                <a:cubicBezTo>
                  <a:pt x="751" y="672"/>
                  <a:pt x="756" y="685"/>
                  <a:pt x="756" y="698"/>
                </a:cubicBezTo>
                <a:cubicBezTo>
                  <a:pt x="756" y="712"/>
                  <a:pt x="751" y="725"/>
                  <a:pt x="742" y="734"/>
                </a:cubicBezTo>
                <a:cubicBezTo>
                  <a:pt x="733" y="743"/>
                  <a:pt x="720" y="748"/>
                  <a:pt x="706" y="748"/>
                </a:cubicBezTo>
                <a:close/>
                <a:moveTo>
                  <a:pt x="697" y="707"/>
                </a:moveTo>
                <a:cubicBezTo>
                  <a:pt x="695" y="705"/>
                  <a:pt x="693" y="702"/>
                  <a:pt x="693" y="698"/>
                </a:cubicBezTo>
                <a:cubicBezTo>
                  <a:pt x="693" y="695"/>
                  <a:pt x="695" y="692"/>
                  <a:pt x="697" y="689"/>
                </a:cubicBezTo>
                <a:cubicBezTo>
                  <a:pt x="700" y="687"/>
                  <a:pt x="703" y="685"/>
                  <a:pt x="706" y="685"/>
                </a:cubicBezTo>
                <a:cubicBezTo>
                  <a:pt x="710" y="685"/>
                  <a:pt x="713" y="687"/>
                  <a:pt x="715" y="689"/>
                </a:cubicBezTo>
                <a:cubicBezTo>
                  <a:pt x="718" y="692"/>
                  <a:pt x="719" y="695"/>
                  <a:pt x="719" y="698"/>
                </a:cubicBezTo>
                <a:cubicBezTo>
                  <a:pt x="719" y="702"/>
                  <a:pt x="718" y="705"/>
                  <a:pt x="715" y="707"/>
                </a:cubicBezTo>
                <a:cubicBezTo>
                  <a:pt x="713" y="710"/>
                  <a:pt x="710" y="711"/>
                  <a:pt x="706" y="711"/>
                </a:cubicBezTo>
                <a:cubicBezTo>
                  <a:pt x="703" y="711"/>
                  <a:pt x="700" y="710"/>
                  <a:pt x="697" y="707"/>
                </a:cubicBezTo>
                <a:close/>
                <a:moveTo>
                  <a:pt x="563" y="863"/>
                </a:moveTo>
                <a:cubicBezTo>
                  <a:pt x="582" y="863"/>
                  <a:pt x="599" y="871"/>
                  <a:pt x="611" y="883"/>
                </a:cubicBezTo>
                <a:cubicBezTo>
                  <a:pt x="624" y="895"/>
                  <a:pt x="631" y="913"/>
                  <a:pt x="631" y="931"/>
                </a:cubicBezTo>
                <a:cubicBezTo>
                  <a:pt x="631" y="950"/>
                  <a:pt x="624" y="967"/>
                  <a:pt x="611" y="980"/>
                </a:cubicBezTo>
                <a:cubicBezTo>
                  <a:pt x="599" y="992"/>
                  <a:pt x="582" y="1000"/>
                  <a:pt x="563" y="1000"/>
                </a:cubicBezTo>
                <a:cubicBezTo>
                  <a:pt x="544" y="1000"/>
                  <a:pt x="527" y="992"/>
                  <a:pt x="514" y="980"/>
                </a:cubicBezTo>
                <a:cubicBezTo>
                  <a:pt x="502" y="967"/>
                  <a:pt x="494" y="950"/>
                  <a:pt x="494" y="931"/>
                </a:cubicBezTo>
                <a:cubicBezTo>
                  <a:pt x="494" y="913"/>
                  <a:pt x="502" y="895"/>
                  <a:pt x="514" y="883"/>
                </a:cubicBezTo>
                <a:cubicBezTo>
                  <a:pt x="527" y="871"/>
                  <a:pt x="544" y="863"/>
                  <a:pt x="563" y="863"/>
                </a:cubicBezTo>
                <a:close/>
                <a:moveTo>
                  <a:pt x="585" y="909"/>
                </a:moveTo>
                <a:cubicBezTo>
                  <a:pt x="591" y="915"/>
                  <a:pt x="594" y="923"/>
                  <a:pt x="594" y="931"/>
                </a:cubicBezTo>
                <a:cubicBezTo>
                  <a:pt x="594" y="940"/>
                  <a:pt x="591" y="948"/>
                  <a:pt x="585" y="954"/>
                </a:cubicBezTo>
                <a:cubicBezTo>
                  <a:pt x="579" y="959"/>
                  <a:pt x="572" y="963"/>
                  <a:pt x="563" y="963"/>
                </a:cubicBezTo>
                <a:cubicBezTo>
                  <a:pt x="554" y="963"/>
                  <a:pt x="546" y="959"/>
                  <a:pt x="541" y="954"/>
                </a:cubicBezTo>
                <a:cubicBezTo>
                  <a:pt x="535" y="948"/>
                  <a:pt x="531" y="940"/>
                  <a:pt x="531" y="931"/>
                </a:cubicBezTo>
                <a:cubicBezTo>
                  <a:pt x="531" y="923"/>
                  <a:pt x="535" y="915"/>
                  <a:pt x="541" y="909"/>
                </a:cubicBezTo>
                <a:cubicBezTo>
                  <a:pt x="546" y="904"/>
                  <a:pt x="554" y="900"/>
                  <a:pt x="563" y="900"/>
                </a:cubicBezTo>
                <a:cubicBezTo>
                  <a:pt x="572" y="900"/>
                  <a:pt x="579" y="904"/>
                  <a:pt x="585" y="909"/>
                </a:cubicBezTo>
                <a:close/>
                <a:moveTo>
                  <a:pt x="449" y="558"/>
                </a:moveTo>
                <a:cubicBezTo>
                  <a:pt x="437" y="546"/>
                  <a:pt x="420" y="539"/>
                  <a:pt x="402" y="539"/>
                </a:cubicBezTo>
                <a:cubicBezTo>
                  <a:pt x="383" y="539"/>
                  <a:pt x="367" y="546"/>
                  <a:pt x="354" y="558"/>
                </a:cubicBezTo>
                <a:cubicBezTo>
                  <a:pt x="354" y="558"/>
                  <a:pt x="354" y="558"/>
                  <a:pt x="354" y="558"/>
                </a:cubicBezTo>
                <a:cubicBezTo>
                  <a:pt x="342" y="570"/>
                  <a:pt x="335" y="587"/>
                  <a:pt x="335" y="606"/>
                </a:cubicBezTo>
                <a:cubicBezTo>
                  <a:pt x="335" y="624"/>
                  <a:pt x="342" y="641"/>
                  <a:pt x="354" y="653"/>
                </a:cubicBezTo>
                <a:cubicBezTo>
                  <a:pt x="354" y="653"/>
                  <a:pt x="354" y="653"/>
                  <a:pt x="354" y="653"/>
                </a:cubicBezTo>
                <a:cubicBezTo>
                  <a:pt x="367" y="665"/>
                  <a:pt x="383" y="673"/>
                  <a:pt x="402" y="673"/>
                </a:cubicBezTo>
                <a:cubicBezTo>
                  <a:pt x="420" y="673"/>
                  <a:pt x="437" y="665"/>
                  <a:pt x="449" y="653"/>
                </a:cubicBezTo>
                <a:cubicBezTo>
                  <a:pt x="449" y="653"/>
                  <a:pt x="449" y="653"/>
                  <a:pt x="449" y="653"/>
                </a:cubicBezTo>
                <a:cubicBezTo>
                  <a:pt x="449" y="653"/>
                  <a:pt x="449" y="653"/>
                  <a:pt x="449" y="653"/>
                </a:cubicBezTo>
                <a:cubicBezTo>
                  <a:pt x="461" y="641"/>
                  <a:pt x="469" y="624"/>
                  <a:pt x="469" y="606"/>
                </a:cubicBezTo>
                <a:cubicBezTo>
                  <a:pt x="469" y="588"/>
                  <a:pt x="462" y="571"/>
                  <a:pt x="450" y="559"/>
                </a:cubicBezTo>
                <a:lnTo>
                  <a:pt x="449" y="558"/>
                </a:lnTo>
                <a:close/>
              </a:path>
            </a:pathLst>
          </a:custGeom>
          <a:solidFill>
            <a:srgbClr val="46ACBC"/>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Oval 19">
            <a:extLst>
              <a:ext uri="{FF2B5EF4-FFF2-40B4-BE49-F238E27FC236}">
                <a16:creationId xmlns:a16="http://schemas.microsoft.com/office/drawing/2014/main" id="{3D9E6096-0815-40D4-AD6E-08B16BC51E17}"/>
              </a:ext>
            </a:extLst>
          </p:cNvPr>
          <p:cNvSpPr/>
          <p:nvPr/>
        </p:nvSpPr>
        <p:spPr>
          <a:xfrm>
            <a:off x="4197801" y="2065710"/>
            <a:ext cx="1054089" cy="1054089"/>
          </a:xfrm>
          <a:prstGeom prst="ellipse">
            <a:avLst/>
          </a:prstGeom>
          <a:solidFill>
            <a:srgbClr val="46AC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9339AD63-14BD-4A6E-9A4E-3EF7DD3BA869}"/>
              </a:ext>
            </a:extLst>
          </p:cNvPr>
          <p:cNvSpPr/>
          <p:nvPr/>
        </p:nvSpPr>
        <p:spPr>
          <a:xfrm>
            <a:off x="4197801" y="3518273"/>
            <a:ext cx="1054089" cy="1054089"/>
          </a:xfrm>
          <a:prstGeom prst="ellipse">
            <a:avLst/>
          </a:prstGeom>
          <a:solidFill>
            <a:srgbClr val="6DCF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Oval 62">
            <a:extLst>
              <a:ext uri="{FF2B5EF4-FFF2-40B4-BE49-F238E27FC236}">
                <a16:creationId xmlns:a16="http://schemas.microsoft.com/office/drawing/2014/main" id="{49CB16F0-34EB-4577-95AC-42166F4E87DD}"/>
              </a:ext>
            </a:extLst>
          </p:cNvPr>
          <p:cNvSpPr/>
          <p:nvPr/>
        </p:nvSpPr>
        <p:spPr>
          <a:xfrm>
            <a:off x="4171394" y="4970835"/>
            <a:ext cx="1054089" cy="1054089"/>
          </a:xfrm>
          <a:prstGeom prst="ellipse">
            <a:avLst/>
          </a:prstGeom>
          <a:solidFill>
            <a:srgbClr val="5F92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ángulo 61">
            <a:extLst>
              <a:ext uri="{FF2B5EF4-FFF2-40B4-BE49-F238E27FC236}">
                <a16:creationId xmlns:a16="http://schemas.microsoft.com/office/drawing/2014/main" id="{0234C101-96E7-416F-9665-C7315FBA595F}"/>
              </a:ext>
            </a:extLst>
          </p:cNvPr>
          <p:cNvSpPr/>
          <p:nvPr/>
        </p:nvSpPr>
        <p:spPr>
          <a:xfrm>
            <a:off x="5401566" y="2177255"/>
            <a:ext cx="2846718" cy="830997"/>
          </a:xfrm>
          <a:prstGeom prst="rect">
            <a:avLst/>
          </a:prstGeom>
        </p:spPr>
        <p:txBody>
          <a:bodyPr wrap="square">
            <a:spAutoFit/>
          </a:bodyPr>
          <a:lstStyle/>
          <a:p>
            <a:r>
              <a:rPr lang="en-US" sz="1600" b="1" dirty="0"/>
              <a:t>Lorem ipsum </a:t>
            </a:r>
            <a:r>
              <a:rPr lang="en-US" sz="1600" dirty="0"/>
              <a:t>dolor sit amet, consectetur adipiscing elit. Curabitur eros leo.</a:t>
            </a:r>
            <a:endParaRPr lang="en-US" sz="1400" dirty="0"/>
          </a:p>
        </p:txBody>
      </p:sp>
      <p:sp>
        <p:nvSpPr>
          <p:cNvPr id="73" name="Rectángulo 61">
            <a:extLst>
              <a:ext uri="{FF2B5EF4-FFF2-40B4-BE49-F238E27FC236}">
                <a16:creationId xmlns:a16="http://schemas.microsoft.com/office/drawing/2014/main" id="{9D8F0100-B326-453E-9135-8F80EC72E181}"/>
              </a:ext>
            </a:extLst>
          </p:cNvPr>
          <p:cNvSpPr/>
          <p:nvPr/>
        </p:nvSpPr>
        <p:spPr>
          <a:xfrm>
            <a:off x="5401566" y="3598023"/>
            <a:ext cx="2846718" cy="830997"/>
          </a:xfrm>
          <a:prstGeom prst="rect">
            <a:avLst/>
          </a:prstGeom>
        </p:spPr>
        <p:txBody>
          <a:bodyPr wrap="square">
            <a:spAutoFit/>
          </a:bodyPr>
          <a:lstStyle/>
          <a:p>
            <a:r>
              <a:rPr lang="en-US" sz="1600" b="1" dirty="0"/>
              <a:t>Lorem ipsum </a:t>
            </a:r>
            <a:r>
              <a:rPr lang="en-US" sz="1600" dirty="0"/>
              <a:t>dolor sit amet, consectetur adipiscing elit. Curabitur eros leo.</a:t>
            </a:r>
            <a:endParaRPr lang="en-US" sz="1400" dirty="0"/>
          </a:p>
        </p:txBody>
      </p:sp>
      <p:sp>
        <p:nvSpPr>
          <p:cNvPr id="74" name="Rectángulo 61">
            <a:extLst>
              <a:ext uri="{FF2B5EF4-FFF2-40B4-BE49-F238E27FC236}">
                <a16:creationId xmlns:a16="http://schemas.microsoft.com/office/drawing/2014/main" id="{833F96E4-B077-4E92-B54A-3420288003FB}"/>
              </a:ext>
            </a:extLst>
          </p:cNvPr>
          <p:cNvSpPr/>
          <p:nvPr/>
        </p:nvSpPr>
        <p:spPr>
          <a:xfrm>
            <a:off x="5297714" y="4988461"/>
            <a:ext cx="2846718" cy="830997"/>
          </a:xfrm>
          <a:prstGeom prst="rect">
            <a:avLst/>
          </a:prstGeom>
        </p:spPr>
        <p:txBody>
          <a:bodyPr wrap="square">
            <a:spAutoFit/>
          </a:bodyPr>
          <a:lstStyle/>
          <a:p>
            <a:r>
              <a:rPr lang="en-US" sz="1600" b="1" dirty="0"/>
              <a:t>Lorem ipsum </a:t>
            </a:r>
            <a:r>
              <a:rPr lang="en-US" sz="1600" dirty="0"/>
              <a:t>dolor sit amet, consectetur adipiscing elit. Curabitur eros leo.</a:t>
            </a:r>
            <a:endParaRPr lang="en-US" sz="1400" dirty="0"/>
          </a:p>
        </p:txBody>
      </p:sp>
      <p:sp>
        <p:nvSpPr>
          <p:cNvPr id="21" name="Title 20">
            <a:extLst>
              <a:ext uri="{FF2B5EF4-FFF2-40B4-BE49-F238E27FC236}">
                <a16:creationId xmlns:a16="http://schemas.microsoft.com/office/drawing/2014/main" id="{BC4A9D94-422A-4F21-9335-68687F2E743D}"/>
              </a:ext>
            </a:extLst>
          </p:cNvPr>
          <p:cNvSpPr>
            <a:spLocks noGrp="1"/>
          </p:cNvSpPr>
          <p:nvPr>
            <p:ph type="title"/>
          </p:nvPr>
        </p:nvSpPr>
        <p:spPr/>
        <p:txBody>
          <a:bodyPr/>
          <a:lstStyle/>
          <a:p>
            <a:endParaRPr lang="en-US"/>
          </a:p>
        </p:txBody>
      </p:sp>
      <p:sp>
        <p:nvSpPr>
          <p:cNvPr id="78" name="Rectángulo 61">
            <a:extLst>
              <a:ext uri="{FF2B5EF4-FFF2-40B4-BE49-F238E27FC236}">
                <a16:creationId xmlns:a16="http://schemas.microsoft.com/office/drawing/2014/main" id="{3E5AE67C-8CC3-4F08-A635-18A3D7728747}"/>
              </a:ext>
            </a:extLst>
          </p:cNvPr>
          <p:cNvSpPr/>
          <p:nvPr/>
        </p:nvSpPr>
        <p:spPr>
          <a:xfrm>
            <a:off x="8901985" y="2997858"/>
            <a:ext cx="2846718" cy="2031325"/>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
        <p:nvSpPr>
          <p:cNvPr id="26" name="Freeform 9">
            <a:extLst>
              <a:ext uri="{FF2B5EF4-FFF2-40B4-BE49-F238E27FC236}">
                <a16:creationId xmlns:a16="http://schemas.microsoft.com/office/drawing/2014/main" id="{359C9F92-CBDF-4ED9-BFAC-985B65792782}"/>
              </a:ext>
            </a:extLst>
          </p:cNvPr>
          <p:cNvSpPr>
            <a:spLocks noEditPoints="1"/>
          </p:cNvSpPr>
          <p:nvPr/>
        </p:nvSpPr>
        <p:spPr bwMode="auto">
          <a:xfrm>
            <a:off x="4412901" y="2250697"/>
            <a:ext cx="623888" cy="627063"/>
          </a:xfrm>
          <a:custGeom>
            <a:avLst/>
            <a:gdLst>
              <a:gd name="T0" fmla="*/ 163 w 263"/>
              <a:gd name="T1" fmla="*/ 0 h 265"/>
              <a:gd name="T2" fmla="*/ 167 w 263"/>
              <a:gd name="T3" fmla="*/ 72 h 265"/>
              <a:gd name="T4" fmla="*/ 231 w 263"/>
              <a:gd name="T5" fmla="*/ 39 h 265"/>
              <a:gd name="T6" fmla="*/ 262 w 263"/>
              <a:gd name="T7" fmla="*/ 94 h 265"/>
              <a:gd name="T8" fmla="*/ 261 w 263"/>
              <a:gd name="T9" fmla="*/ 98 h 265"/>
              <a:gd name="T10" fmla="*/ 261 w 263"/>
              <a:gd name="T11" fmla="*/ 167 h 265"/>
              <a:gd name="T12" fmla="*/ 231 w 263"/>
              <a:gd name="T13" fmla="*/ 226 h 265"/>
              <a:gd name="T14" fmla="*/ 167 w 263"/>
              <a:gd name="T15" fmla="*/ 193 h 265"/>
              <a:gd name="T16" fmla="*/ 163 w 263"/>
              <a:gd name="T17" fmla="*/ 265 h 265"/>
              <a:gd name="T18" fmla="*/ 97 w 263"/>
              <a:gd name="T19" fmla="*/ 262 h 265"/>
              <a:gd name="T20" fmla="*/ 37 w 263"/>
              <a:gd name="T21" fmla="*/ 227 h 265"/>
              <a:gd name="T22" fmla="*/ 33 w 263"/>
              <a:gd name="T23" fmla="*/ 226 h 265"/>
              <a:gd name="T24" fmla="*/ 2 w 263"/>
              <a:gd name="T25" fmla="*/ 167 h 265"/>
              <a:gd name="T26" fmla="*/ 3 w 263"/>
              <a:gd name="T27" fmla="*/ 98 h 265"/>
              <a:gd name="T28" fmla="*/ 1 w 263"/>
              <a:gd name="T29" fmla="*/ 94 h 265"/>
              <a:gd name="T30" fmla="*/ 33 w 263"/>
              <a:gd name="T31" fmla="*/ 39 h 265"/>
              <a:gd name="T32" fmla="*/ 97 w 263"/>
              <a:gd name="T33" fmla="*/ 72 h 265"/>
              <a:gd name="T34" fmla="*/ 100 w 263"/>
              <a:gd name="T35" fmla="*/ 0 h 265"/>
              <a:gd name="T36" fmla="*/ 103 w 263"/>
              <a:gd name="T37" fmla="*/ 7 h 265"/>
              <a:gd name="T38" fmla="*/ 103 w 263"/>
              <a:gd name="T39" fmla="*/ 78 h 265"/>
              <a:gd name="T40" fmla="*/ 98 w 263"/>
              <a:gd name="T41" fmla="*/ 81 h 265"/>
              <a:gd name="T42" fmla="*/ 9 w 263"/>
              <a:gd name="T43" fmla="*/ 94 h 265"/>
              <a:gd name="T44" fmla="*/ 71 w 263"/>
              <a:gd name="T45" fmla="*/ 131 h 265"/>
              <a:gd name="T46" fmla="*/ 9 w 263"/>
              <a:gd name="T47" fmla="*/ 171 h 265"/>
              <a:gd name="T48" fmla="*/ 98 w 263"/>
              <a:gd name="T49" fmla="*/ 185 h 265"/>
              <a:gd name="T50" fmla="*/ 103 w 263"/>
              <a:gd name="T51" fmla="*/ 187 h 265"/>
              <a:gd name="T52" fmla="*/ 160 w 263"/>
              <a:gd name="T53" fmla="*/ 258 h 265"/>
              <a:gd name="T54" fmla="*/ 160 w 263"/>
              <a:gd name="T55" fmla="*/ 187 h 265"/>
              <a:gd name="T56" fmla="*/ 165 w 263"/>
              <a:gd name="T57" fmla="*/ 184 h 265"/>
              <a:gd name="T58" fmla="*/ 255 w 263"/>
              <a:gd name="T59" fmla="*/ 171 h 265"/>
              <a:gd name="T60" fmla="*/ 192 w 263"/>
              <a:gd name="T61" fmla="*/ 134 h 265"/>
              <a:gd name="T62" fmla="*/ 255 w 263"/>
              <a:gd name="T63" fmla="*/ 94 h 265"/>
              <a:gd name="T64" fmla="*/ 165 w 263"/>
              <a:gd name="T65" fmla="*/ 81 h 265"/>
              <a:gd name="T66" fmla="*/ 160 w 263"/>
              <a:gd name="T67" fmla="*/ 78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63" h="265">
                <a:moveTo>
                  <a:pt x="100" y="0"/>
                </a:moveTo>
                <a:cubicBezTo>
                  <a:pt x="163" y="0"/>
                  <a:pt x="163" y="0"/>
                  <a:pt x="163" y="0"/>
                </a:cubicBezTo>
                <a:cubicBezTo>
                  <a:pt x="165" y="0"/>
                  <a:pt x="167" y="2"/>
                  <a:pt x="167" y="4"/>
                </a:cubicBezTo>
                <a:cubicBezTo>
                  <a:pt x="167" y="72"/>
                  <a:pt x="167" y="72"/>
                  <a:pt x="167" y="72"/>
                </a:cubicBezTo>
                <a:cubicBezTo>
                  <a:pt x="226" y="38"/>
                  <a:pt x="226" y="38"/>
                  <a:pt x="226" y="38"/>
                </a:cubicBezTo>
                <a:cubicBezTo>
                  <a:pt x="228" y="37"/>
                  <a:pt x="230" y="37"/>
                  <a:pt x="231" y="39"/>
                </a:cubicBezTo>
                <a:cubicBezTo>
                  <a:pt x="231" y="39"/>
                  <a:pt x="231" y="39"/>
                  <a:pt x="231" y="39"/>
                </a:cubicBezTo>
                <a:cubicBezTo>
                  <a:pt x="262" y="94"/>
                  <a:pt x="262" y="94"/>
                  <a:pt x="262" y="94"/>
                </a:cubicBezTo>
                <a:cubicBezTo>
                  <a:pt x="263" y="95"/>
                  <a:pt x="263" y="97"/>
                  <a:pt x="261" y="98"/>
                </a:cubicBezTo>
                <a:cubicBezTo>
                  <a:pt x="261" y="98"/>
                  <a:pt x="261" y="98"/>
                  <a:pt x="261" y="98"/>
                </a:cubicBezTo>
                <a:cubicBezTo>
                  <a:pt x="202" y="133"/>
                  <a:pt x="202" y="133"/>
                  <a:pt x="202" y="133"/>
                </a:cubicBezTo>
                <a:cubicBezTo>
                  <a:pt x="261" y="167"/>
                  <a:pt x="261" y="167"/>
                  <a:pt x="261" y="167"/>
                </a:cubicBezTo>
                <a:cubicBezTo>
                  <a:pt x="263" y="168"/>
                  <a:pt x="263" y="170"/>
                  <a:pt x="262" y="171"/>
                </a:cubicBezTo>
                <a:cubicBezTo>
                  <a:pt x="231" y="226"/>
                  <a:pt x="231" y="226"/>
                  <a:pt x="231" y="226"/>
                </a:cubicBezTo>
                <a:cubicBezTo>
                  <a:pt x="230" y="228"/>
                  <a:pt x="228" y="228"/>
                  <a:pt x="226" y="227"/>
                </a:cubicBezTo>
                <a:cubicBezTo>
                  <a:pt x="167" y="193"/>
                  <a:pt x="167" y="193"/>
                  <a:pt x="167" y="193"/>
                </a:cubicBezTo>
                <a:cubicBezTo>
                  <a:pt x="167" y="262"/>
                  <a:pt x="167" y="262"/>
                  <a:pt x="167" y="262"/>
                </a:cubicBezTo>
                <a:cubicBezTo>
                  <a:pt x="167" y="264"/>
                  <a:pt x="165" y="265"/>
                  <a:pt x="163" y="265"/>
                </a:cubicBezTo>
                <a:cubicBezTo>
                  <a:pt x="100" y="265"/>
                  <a:pt x="100" y="265"/>
                  <a:pt x="100" y="265"/>
                </a:cubicBezTo>
                <a:cubicBezTo>
                  <a:pt x="98" y="265"/>
                  <a:pt x="97" y="264"/>
                  <a:pt x="97" y="262"/>
                </a:cubicBezTo>
                <a:cubicBezTo>
                  <a:pt x="97" y="193"/>
                  <a:pt x="97" y="193"/>
                  <a:pt x="97" y="193"/>
                </a:cubicBezTo>
                <a:cubicBezTo>
                  <a:pt x="37" y="227"/>
                  <a:pt x="37" y="227"/>
                  <a:pt x="37" y="227"/>
                </a:cubicBezTo>
                <a:cubicBezTo>
                  <a:pt x="36" y="228"/>
                  <a:pt x="34" y="228"/>
                  <a:pt x="33" y="226"/>
                </a:cubicBezTo>
                <a:cubicBezTo>
                  <a:pt x="33" y="226"/>
                  <a:pt x="33" y="226"/>
                  <a:pt x="33" y="226"/>
                </a:cubicBezTo>
                <a:cubicBezTo>
                  <a:pt x="1" y="171"/>
                  <a:pt x="1" y="171"/>
                  <a:pt x="1" y="171"/>
                </a:cubicBezTo>
                <a:cubicBezTo>
                  <a:pt x="0" y="170"/>
                  <a:pt x="1" y="168"/>
                  <a:pt x="2" y="167"/>
                </a:cubicBezTo>
                <a:cubicBezTo>
                  <a:pt x="62" y="133"/>
                  <a:pt x="62" y="133"/>
                  <a:pt x="62" y="133"/>
                </a:cubicBezTo>
                <a:cubicBezTo>
                  <a:pt x="3" y="98"/>
                  <a:pt x="3" y="98"/>
                  <a:pt x="3" y="98"/>
                </a:cubicBezTo>
                <a:cubicBezTo>
                  <a:pt x="1" y="97"/>
                  <a:pt x="0" y="95"/>
                  <a:pt x="1" y="94"/>
                </a:cubicBezTo>
                <a:cubicBezTo>
                  <a:pt x="1" y="94"/>
                  <a:pt x="1" y="94"/>
                  <a:pt x="1" y="94"/>
                </a:cubicBezTo>
                <a:cubicBezTo>
                  <a:pt x="1" y="94"/>
                  <a:pt x="1" y="94"/>
                  <a:pt x="1" y="94"/>
                </a:cubicBezTo>
                <a:cubicBezTo>
                  <a:pt x="33" y="39"/>
                  <a:pt x="33" y="39"/>
                  <a:pt x="33" y="39"/>
                </a:cubicBezTo>
                <a:cubicBezTo>
                  <a:pt x="34" y="37"/>
                  <a:pt x="36" y="37"/>
                  <a:pt x="37" y="38"/>
                </a:cubicBezTo>
                <a:cubicBezTo>
                  <a:pt x="97" y="72"/>
                  <a:pt x="97" y="72"/>
                  <a:pt x="97" y="72"/>
                </a:cubicBezTo>
                <a:cubicBezTo>
                  <a:pt x="97" y="4"/>
                  <a:pt x="97" y="4"/>
                  <a:pt x="97" y="4"/>
                </a:cubicBezTo>
                <a:cubicBezTo>
                  <a:pt x="97" y="2"/>
                  <a:pt x="98" y="0"/>
                  <a:pt x="100" y="0"/>
                </a:cubicBezTo>
                <a:close/>
                <a:moveTo>
                  <a:pt x="160" y="7"/>
                </a:moveTo>
                <a:cubicBezTo>
                  <a:pt x="103" y="7"/>
                  <a:pt x="103" y="7"/>
                  <a:pt x="103" y="7"/>
                </a:cubicBezTo>
                <a:cubicBezTo>
                  <a:pt x="103" y="78"/>
                  <a:pt x="103" y="78"/>
                  <a:pt x="103" y="78"/>
                </a:cubicBezTo>
                <a:cubicBezTo>
                  <a:pt x="103" y="78"/>
                  <a:pt x="103" y="78"/>
                  <a:pt x="103" y="78"/>
                </a:cubicBezTo>
                <a:cubicBezTo>
                  <a:pt x="103" y="78"/>
                  <a:pt x="103" y="79"/>
                  <a:pt x="103" y="80"/>
                </a:cubicBezTo>
                <a:cubicBezTo>
                  <a:pt x="102" y="81"/>
                  <a:pt x="100" y="82"/>
                  <a:pt x="98" y="81"/>
                </a:cubicBezTo>
                <a:cubicBezTo>
                  <a:pt x="37" y="45"/>
                  <a:pt x="37" y="45"/>
                  <a:pt x="37" y="45"/>
                </a:cubicBezTo>
                <a:cubicBezTo>
                  <a:pt x="9" y="94"/>
                  <a:pt x="9" y="94"/>
                  <a:pt x="9" y="94"/>
                </a:cubicBezTo>
                <a:cubicBezTo>
                  <a:pt x="70" y="130"/>
                  <a:pt x="70" y="130"/>
                  <a:pt x="70" y="130"/>
                </a:cubicBezTo>
                <a:cubicBezTo>
                  <a:pt x="71" y="130"/>
                  <a:pt x="71" y="130"/>
                  <a:pt x="71" y="131"/>
                </a:cubicBezTo>
                <a:cubicBezTo>
                  <a:pt x="72" y="133"/>
                  <a:pt x="72" y="135"/>
                  <a:pt x="70" y="135"/>
                </a:cubicBezTo>
                <a:cubicBezTo>
                  <a:pt x="9" y="171"/>
                  <a:pt x="9" y="171"/>
                  <a:pt x="9" y="171"/>
                </a:cubicBezTo>
                <a:cubicBezTo>
                  <a:pt x="37" y="220"/>
                  <a:pt x="37" y="220"/>
                  <a:pt x="37" y="220"/>
                </a:cubicBezTo>
                <a:cubicBezTo>
                  <a:pt x="98" y="185"/>
                  <a:pt x="98" y="185"/>
                  <a:pt x="98" y="185"/>
                </a:cubicBezTo>
                <a:cubicBezTo>
                  <a:pt x="99" y="184"/>
                  <a:pt x="99" y="184"/>
                  <a:pt x="100" y="184"/>
                </a:cubicBezTo>
                <a:cubicBezTo>
                  <a:pt x="102" y="184"/>
                  <a:pt x="103" y="186"/>
                  <a:pt x="103" y="187"/>
                </a:cubicBezTo>
                <a:cubicBezTo>
                  <a:pt x="103" y="258"/>
                  <a:pt x="103" y="258"/>
                  <a:pt x="103" y="258"/>
                </a:cubicBezTo>
                <a:cubicBezTo>
                  <a:pt x="160" y="258"/>
                  <a:pt x="160" y="258"/>
                  <a:pt x="160" y="258"/>
                </a:cubicBezTo>
                <a:cubicBezTo>
                  <a:pt x="160" y="187"/>
                  <a:pt x="160" y="187"/>
                  <a:pt x="160" y="187"/>
                </a:cubicBezTo>
                <a:cubicBezTo>
                  <a:pt x="160" y="187"/>
                  <a:pt x="160" y="187"/>
                  <a:pt x="160" y="187"/>
                </a:cubicBezTo>
                <a:cubicBezTo>
                  <a:pt x="160" y="187"/>
                  <a:pt x="160" y="186"/>
                  <a:pt x="160" y="186"/>
                </a:cubicBezTo>
                <a:cubicBezTo>
                  <a:pt x="161" y="184"/>
                  <a:pt x="163" y="184"/>
                  <a:pt x="165" y="184"/>
                </a:cubicBezTo>
                <a:cubicBezTo>
                  <a:pt x="227" y="220"/>
                  <a:pt x="227" y="220"/>
                  <a:pt x="227" y="220"/>
                </a:cubicBezTo>
                <a:cubicBezTo>
                  <a:pt x="255" y="171"/>
                  <a:pt x="255" y="171"/>
                  <a:pt x="255" y="171"/>
                </a:cubicBezTo>
                <a:cubicBezTo>
                  <a:pt x="193" y="136"/>
                  <a:pt x="193" y="136"/>
                  <a:pt x="193" y="136"/>
                </a:cubicBezTo>
                <a:cubicBezTo>
                  <a:pt x="193" y="135"/>
                  <a:pt x="192" y="135"/>
                  <a:pt x="192" y="134"/>
                </a:cubicBezTo>
                <a:cubicBezTo>
                  <a:pt x="191" y="133"/>
                  <a:pt x="192" y="131"/>
                  <a:pt x="193" y="130"/>
                </a:cubicBezTo>
                <a:cubicBezTo>
                  <a:pt x="255" y="94"/>
                  <a:pt x="255" y="94"/>
                  <a:pt x="255" y="94"/>
                </a:cubicBezTo>
                <a:cubicBezTo>
                  <a:pt x="227" y="45"/>
                  <a:pt x="227" y="45"/>
                  <a:pt x="227" y="45"/>
                </a:cubicBezTo>
                <a:cubicBezTo>
                  <a:pt x="165" y="81"/>
                  <a:pt x="165" y="81"/>
                  <a:pt x="165" y="81"/>
                </a:cubicBezTo>
                <a:cubicBezTo>
                  <a:pt x="165" y="81"/>
                  <a:pt x="164" y="81"/>
                  <a:pt x="163" y="81"/>
                </a:cubicBezTo>
                <a:cubicBezTo>
                  <a:pt x="162" y="81"/>
                  <a:pt x="160" y="80"/>
                  <a:pt x="160" y="78"/>
                </a:cubicBezTo>
                <a:lnTo>
                  <a:pt x="160"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13">
            <a:extLst>
              <a:ext uri="{FF2B5EF4-FFF2-40B4-BE49-F238E27FC236}">
                <a16:creationId xmlns:a16="http://schemas.microsoft.com/office/drawing/2014/main" id="{B76825DA-388F-4F0D-B46A-F12A9109737C}"/>
              </a:ext>
            </a:extLst>
          </p:cNvPr>
          <p:cNvSpPr>
            <a:spLocks noEditPoints="1"/>
          </p:cNvSpPr>
          <p:nvPr/>
        </p:nvSpPr>
        <p:spPr bwMode="auto">
          <a:xfrm>
            <a:off x="4383088" y="3741738"/>
            <a:ext cx="660400" cy="503237"/>
          </a:xfrm>
          <a:custGeom>
            <a:avLst/>
            <a:gdLst>
              <a:gd name="T0" fmla="*/ 131 w 227"/>
              <a:gd name="T1" fmla="*/ 45 h 172"/>
              <a:gd name="T2" fmla="*/ 134 w 227"/>
              <a:gd name="T3" fmla="*/ 78 h 172"/>
              <a:gd name="T4" fmla="*/ 167 w 227"/>
              <a:gd name="T5" fmla="*/ 81 h 172"/>
              <a:gd name="T6" fmla="*/ 165 w 227"/>
              <a:gd name="T7" fmla="*/ 118 h 172"/>
              <a:gd name="T8" fmla="*/ 134 w 227"/>
              <a:gd name="T9" fmla="*/ 149 h 172"/>
              <a:gd name="T10" fmla="*/ 96 w 227"/>
              <a:gd name="T11" fmla="*/ 152 h 172"/>
              <a:gd name="T12" fmla="*/ 94 w 227"/>
              <a:gd name="T13" fmla="*/ 118 h 172"/>
              <a:gd name="T14" fmla="*/ 60 w 227"/>
              <a:gd name="T15" fmla="*/ 116 h 172"/>
              <a:gd name="T16" fmla="*/ 63 w 227"/>
              <a:gd name="T17" fmla="*/ 78 h 172"/>
              <a:gd name="T18" fmla="*/ 94 w 227"/>
              <a:gd name="T19" fmla="*/ 47 h 172"/>
              <a:gd name="T20" fmla="*/ 15 w 227"/>
              <a:gd name="T21" fmla="*/ 23 h 172"/>
              <a:gd name="T22" fmla="*/ 4 w 227"/>
              <a:gd name="T23" fmla="*/ 27 h 172"/>
              <a:gd name="T24" fmla="*/ 4 w 227"/>
              <a:gd name="T25" fmla="*/ 27 h 172"/>
              <a:gd name="T26" fmla="*/ 0 w 227"/>
              <a:gd name="T27" fmla="*/ 157 h 172"/>
              <a:gd name="T28" fmla="*/ 15 w 227"/>
              <a:gd name="T29" fmla="*/ 172 h 172"/>
              <a:gd name="T30" fmla="*/ 223 w 227"/>
              <a:gd name="T31" fmla="*/ 168 h 172"/>
              <a:gd name="T32" fmla="*/ 227 w 227"/>
              <a:gd name="T33" fmla="*/ 157 h 172"/>
              <a:gd name="T34" fmla="*/ 223 w 227"/>
              <a:gd name="T35" fmla="*/ 27 h 172"/>
              <a:gd name="T36" fmla="*/ 153 w 227"/>
              <a:gd name="T37" fmla="*/ 23 h 172"/>
              <a:gd name="T38" fmla="*/ 151 w 227"/>
              <a:gd name="T39" fmla="*/ 3 h 172"/>
              <a:gd name="T40" fmla="*/ 151 w 227"/>
              <a:gd name="T41" fmla="*/ 3 h 172"/>
              <a:gd name="T42" fmla="*/ 83 w 227"/>
              <a:gd name="T43" fmla="*/ 0 h 172"/>
              <a:gd name="T44" fmla="*/ 76 w 227"/>
              <a:gd name="T45" fmla="*/ 3 h 172"/>
              <a:gd name="T46" fmla="*/ 74 w 227"/>
              <a:gd name="T47" fmla="*/ 23 h 172"/>
              <a:gd name="T48" fmla="*/ 212 w 227"/>
              <a:gd name="T49" fmla="*/ 28 h 172"/>
              <a:gd name="T50" fmla="*/ 77 w 227"/>
              <a:gd name="T51" fmla="*/ 28 h 172"/>
              <a:gd name="T52" fmla="*/ 8 w 227"/>
              <a:gd name="T53" fmla="*/ 31 h 172"/>
              <a:gd name="T54" fmla="*/ 5 w 227"/>
              <a:gd name="T55" fmla="*/ 38 h 172"/>
              <a:gd name="T56" fmla="*/ 8 w 227"/>
              <a:gd name="T57" fmla="*/ 164 h 172"/>
              <a:gd name="T58" fmla="*/ 212 w 227"/>
              <a:gd name="T59" fmla="*/ 167 h 172"/>
              <a:gd name="T60" fmla="*/ 219 w 227"/>
              <a:gd name="T61" fmla="*/ 164 h 172"/>
              <a:gd name="T62" fmla="*/ 222 w 227"/>
              <a:gd name="T63" fmla="*/ 38 h 172"/>
              <a:gd name="T64" fmla="*/ 212 w 227"/>
              <a:gd name="T65" fmla="*/ 28 h 172"/>
              <a:gd name="T66" fmla="*/ 79 w 227"/>
              <a:gd name="T67" fmla="*/ 9 h 172"/>
              <a:gd name="T68" fmla="*/ 80 w 227"/>
              <a:gd name="T69" fmla="*/ 7 h 172"/>
              <a:gd name="T70" fmla="*/ 144 w 227"/>
              <a:gd name="T71" fmla="*/ 5 h 172"/>
              <a:gd name="T72" fmla="*/ 147 w 227"/>
              <a:gd name="T73" fmla="*/ 7 h 172"/>
              <a:gd name="T74" fmla="*/ 148 w 227"/>
              <a:gd name="T75" fmla="*/ 23 h 172"/>
              <a:gd name="T76" fmla="*/ 128 w 227"/>
              <a:gd name="T77" fmla="*/ 50 h 172"/>
              <a:gd name="T78" fmla="*/ 99 w 227"/>
              <a:gd name="T79" fmla="*/ 81 h 172"/>
              <a:gd name="T80" fmla="*/ 65 w 227"/>
              <a:gd name="T81" fmla="*/ 83 h 172"/>
              <a:gd name="T82" fmla="*/ 96 w 227"/>
              <a:gd name="T83" fmla="*/ 113 h 172"/>
              <a:gd name="T84" fmla="*/ 99 w 227"/>
              <a:gd name="T85" fmla="*/ 147 h 172"/>
              <a:gd name="T86" fmla="*/ 128 w 227"/>
              <a:gd name="T87" fmla="*/ 116 h 172"/>
              <a:gd name="T88" fmla="*/ 162 w 227"/>
              <a:gd name="T89" fmla="*/ 113 h 172"/>
              <a:gd name="T90" fmla="*/ 131 w 227"/>
              <a:gd name="T91" fmla="*/ 83 h 172"/>
              <a:gd name="T92" fmla="*/ 128 w 227"/>
              <a:gd name="T93" fmla="*/ 5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7" h="172">
                <a:moveTo>
                  <a:pt x="96" y="45"/>
                </a:moveTo>
                <a:cubicBezTo>
                  <a:pt x="131" y="45"/>
                  <a:pt x="131" y="45"/>
                  <a:pt x="131" y="45"/>
                </a:cubicBezTo>
                <a:cubicBezTo>
                  <a:pt x="132" y="45"/>
                  <a:pt x="134" y="46"/>
                  <a:pt x="134" y="47"/>
                </a:cubicBezTo>
                <a:cubicBezTo>
                  <a:pt x="134" y="78"/>
                  <a:pt x="134" y="78"/>
                  <a:pt x="134" y="78"/>
                </a:cubicBezTo>
                <a:cubicBezTo>
                  <a:pt x="165" y="78"/>
                  <a:pt x="165" y="78"/>
                  <a:pt x="165" y="78"/>
                </a:cubicBezTo>
                <a:cubicBezTo>
                  <a:pt x="166" y="78"/>
                  <a:pt x="167" y="79"/>
                  <a:pt x="167" y="81"/>
                </a:cubicBezTo>
                <a:cubicBezTo>
                  <a:pt x="167" y="116"/>
                  <a:pt x="167" y="116"/>
                  <a:pt x="167" y="116"/>
                </a:cubicBezTo>
                <a:cubicBezTo>
                  <a:pt x="167" y="117"/>
                  <a:pt x="166" y="118"/>
                  <a:pt x="165" y="118"/>
                </a:cubicBezTo>
                <a:cubicBezTo>
                  <a:pt x="134" y="118"/>
                  <a:pt x="134" y="118"/>
                  <a:pt x="134" y="118"/>
                </a:cubicBezTo>
                <a:cubicBezTo>
                  <a:pt x="134" y="149"/>
                  <a:pt x="134" y="149"/>
                  <a:pt x="134" y="149"/>
                </a:cubicBezTo>
                <a:cubicBezTo>
                  <a:pt x="134" y="151"/>
                  <a:pt x="132" y="152"/>
                  <a:pt x="131" y="152"/>
                </a:cubicBezTo>
                <a:cubicBezTo>
                  <a:pt x="96" y="152"/>
                  <a:pt x="96" y="152"/>
                  <a:pt x="96" y="152"/>
                </a:cubicBezTo>
                <a:cubicBezTo>
                  <a:pt x="95" y="152"/>
                  <a:pt x="94" y="151"/>
                  <a:pt x="94" y="149"/>
                </a:cubicBezTo>
                <a:cubicBezTo>
                  <a:pt x="94" y="118"/>
                  <a:pt x="94" y="118"/>
                  <a:pt x="94" y="118"/>
                </a:cubicBezTo>
                <a:cubicBezTo>
                  <a:pt x="63" y="118"/>
                  <a:pt x="63" y="118"/>
                  <a:pt x="63" y="118"/>
                </a:cubicBezTo>
                <a:cubicBezTo>
                  <a:pt x="61" y="118"/>
                  <a:pt x="60" y="117"/>
                  <a:pt x="60" y="116"/>
                </a:cubicBezTo>
                <a:cubicBezTo>
                  <a:pt x="60" y="81"/>
                  <a:pt x="60" y="81"/>
                  <a:pt x="60" y="81"/>
                </a:cubicBezTo>
                <a:cubicBezTo>
                  <a:pt x="60" y="79"/>
                  <a:pt x="61" y="78"/>
                  <a:pt x="63" y="78"/>
                </a:cubicBezTo>
                <a:cubicBezTo>
                  <a:pt x="94" y="78"/>
                  <a:pt x="94" y="78"/>
                  <a:pt x="94" y="78"/>
                </a:cubicBezTo>
                <a:cubicBezTo>
                  <a:pt x="94" y="47"/>
                  <a:pt x="94" y="47"/>
                  <a:pt x="94" y="47"/>
                </a:cubicBezTo>
                <a:cubicBezTo>
                  <a:pt x="94" y="46"/>
                  <a:pt x="95" y="45"/>
                  <a:pt x="96" y="45"/>
                </a:cubicBezTo>
                <a:close/>
                <a:moveTo>
                  <a:pt x="15" y="23"/>
                </a:moveTo>
                <a:cubicBezTo>
                  <a:pt x="11" y="23"/>
                  <a:pt x="7" y="25"/>
                  <a:pt x="4" y="27"/>
                </a:cubicBezTo>
                <a:cubicBezTo>
                  <a:pt x="4" y="27"/>
                  <a:pt x="4" y="27"/>
                  <a:pt x="4" y="27"/>
                </a:cubicBezTo>
                <a:cubicBezTo>
                  <a:pt x="4" y="27"/>
                  <a:pt x="4" y="27"/>
                  <a:pt x="4" y="27"/>
                </a:cubicBezTo>
                <a:cubicBezTo>
                  <a:pt x="4" y="27"/>
                  <a:pt x="4" y="27"/>
                  <a:pt x="4" y="27"/>
                </a:cubicBezTo>
                <a:cubicBezTo>
                  <a:pt x="1" y="30"/>
                  <a:pt x="0" y="34"/>
                  <a:pt x="0" y="38"/>
                </a:cubicBezTo>
                <a:cubicBezTo>
                  <a:pt x="0" y="157"/>
                  <a:pt x="0" y="157"/>
                  <a:pt x="0" y="157"/>
                </a:cubicBezTo>
                <a:cubicBezTo>
                  <a:pt x="0" y="162"/>
                  <a:pt x="1" y="165"/>
                  <a:pt x="4" y="168"/>
                </a:cubicBezTo>
                <a:cubicBezTo>
                  <a:pt x="7" y="171"/>
                  <a:pt x="11" y="172"/>
                  <a:pt x="15" y="172"/>
                </a:cubicBezTo>
                <a:cubicBezTo>
                  <a:pt x="212" y="172"/>
                  <a:pt x="212" y="172"/>
                  <a:pt x="212" y="172"/>
                </a:cubicBezTo>
                <a:cubicBezTo>
                  <a:pt x="216" y="172"/>
                  <a:pt x="220" y="171"/>
                  <a:pt x="223" y="168"/>
                </a:cubicBezTo>
                <a:cubicBezTo>
                  <a:pt x="223" y="168"/>
                  <a:pt x="223" y="168"/>
                  <a:pt x="223" y="168"/>
                </a:cubicBezTo>
                <a:cubicBezTo>
                  <a:pt x="226" y="165"/>
                  <a:pt x="227" y="162"/>
                  <a:pt x="227" y="157"/>
                </a:cubicBezTo>
                <a:cubicBezTo>
                  <a:pt x="227" y="38"/>
                  <a:pt x="227" y="38"/>
                  <a:pt x="227" y="38"/>
                </a:cubicBezTo>
                <a:cubicBezTo>
                  <a:pt x="227" y="34"/>
                  <a:pt x="226" y="30"/>
                  <a:pt x="223" y="27"/>
                </a:cubicBezTo>
                <a:cubicBezTo>
                  <a:pt x="220" y="25"/>
                  <a:pt x="216" y="23"/>
                  <a:pt x="212" y="23"/>
                </a:cubicBezTo>
                <a:cubicBezTo>
                  <a:pt x="153" y="23"/>
                  <a:pt x="153" y="23"/>
                  <a:pt x="153" y="23"/>
                </a:cubicBezTo>
                <a:cubicBezTo>
                  <a:pt x="153" y="9"/>
                  <a:pt x="153" y="9"/>
                  <a:pt x="153" y="9"/>
                </a:cubicBezTo>
                <a:cubicBezTo>
                  <a:pt x="153" y="7"/>
                  <a:pt x="152" y="5"/>
                  <a:pt x="151" y="3"/>
                </a:cubicBezTo>
                <a:cubicBezTo>
                  <a:pt x="150" y="3"/>
                  <a:pt x="150" y="3"/>
                  <a:pt x="150" y="3"/>
                </a:cubicBezTo>
                <a:cubicBezTo>
                  <a:pt x="151" y="3"/>
                  <a:pt x="151" y="3"/>
                  <a:pt x="151" y="3"/>
                </a:cubicBezTo>
                <a:cubicBezTo>
                  <a:pt x="149" y="1"/>
                  <a:pt x="147" y="0"/>
                  <a:pt x="144" y="0"/>
                </a:cubicBezTo>
                <a:cubicBezTo>
                  <a:pt x="83" y="0"/>
                  <a:pt x="83" y="0"/>
                  <a:pt x="83" y="0"/>
                </a:cubicBezTo>
                <a:cubicBezTo>
                  <a:pt x="80" y="0"/>
                  <a:pt x="78" y="1"/>
                  <a:pt x="77" y="3"/>
                </a:cubicBezTo>
                <a:cubicBezTo>
                  <a:pt x="76" y="3"/>
                  <a:pt x="76" y="3"/>
                  <a:pt x="76" y="3"/>
                </a:cubicBezTo>
                <a:cubicBezTo>
                  <a:pt x="75" y="5"/>
                  <a:pt x="74" y="7"/>
                  <a:pt x="74" y="9"/>
                </a:cubicBezTo>
                <a:cubicBezTo>
                  <a:pt x="74" y="23"/>
                  <a:pt x="74" y="23"/>
                  <a:pt x="74" y="23"/>
                </a:cubicBezTo>
                <a:cubicBezTo>
                  <a:pt x="15" y="23"/>
                  <a:pt x="15" y="23"/>
                  <a:pt x="15" y="23"/>
                </a:cubicBezTo>
                <a:close/>
                <a:moveTo>
                  <a:pt x="212" y="28"/>
                </a:moveTo>
                <a:cubicBezTo>
                  <a:pt x="151" y="28"/>
                  <a:pt x="151" y="28"/>
                  <a:pt x="151" y="28"/>
                </a:cubicBezTo>
                <a:cubicBezTo>
                  <a:pt x="77" y="28"/>
                  <a:pt x="77" y="28"/>
                  <a:pt x="77" y="28"/>
                </a:cubicBezTo>
                <a:cubicBezTo>
                  <a:pt x="15" y="28"/>
                  <a:pt x="15" y="28"/>
                  <a:pt x="15" y="28"/>
                </a:cubicBezTo>
                <a:cubicBezTo>
                  <a:pt x="12" y="28"/>
                  <a:pt x="10" y="29"/>
                  <a:pt x="8" y="31"/>
                </a:cubicBezTo>
                <a:cubicBezTo>
                  <a:pt x="8" y="31"/>
                  <a:pt x="8" y="31"/>
                  <a:pt x="8" y="31"/>
                </a:cubicBezTo>
                <a:cubicBezTo>
                  <a:pt x="6" y="33"/>
                  <a:pt x="5" y="35"/>
                  <a:pt x="5" y="38"/>
                </a:cubicBezTo>
                <a:cubicBezTo>
                  <a:pt x="5" y="157"/>
                  <a:pt x="5" y="157"/>
                  <a:pt x="5" y="157"/>
                </a:cubicBezTo>
                <a:cubicBezTo>
                  <a:pt x="5" y="160"/>
                  <a:pt x="6" y="163"/>
                  <a:pt x="8" y="164"/>
                </a:cubicBezTo>
                <a:cubicBezTo>
                  <a:pt x="10" y="166"/>
                  <a:pt x="12" y="167"/>
                  <a:pt x="15" y="167"/>
                </a:cubicBezTo>
                <a:cubicBezTo>
                  <a:pt x="212" y="167"/>
                  <a:pt x="212" y="167"/>
                  <a:pt x="212" y="167"/>
                </a:cubicBezTo>
                <a:cubicBezTo>
                  <a:pt x="215" y="167"/>
                  <a:pt x="218" y="166"/>
                  <a:pt x="219" y="164"/>
                </a:cubicBezTo>
                <a:cubicBezTo>
                  <a:pt x="219" y="164"/>
                  <a:pt x="219" y="164"/>
                  <a:pt x="219" y="164"/>
                </a:cubicBezTo>
                <a:cubicBezTo>
                  <a:pt x="221" y="163"/>
                  <a:pt x="222" y="160"/>
                  <a:pt x="222" y="157"/>
                </a:cubicBezTo>
                <a:cubicBezTo>
                  <a:pt x="222" y="38"/>
                  <a:pt x="222" y="38"/>
                  <a:pt x="222" y="38"/>
                </a:cubicBezTo>
                <a:cubicBezTo>
                  <a:pt x="222" y="35"/>
                  <a:pt x="221" y="33"/>
                  <a:pt x="219" y="31"/>
                </a:cubicBezTo>
                <a:cubicBezTo>
                  <a:pt x="218" y="29"/>
                  <a:pt x="215" y="28"/>
                  <a:pt x="212" y="28"/>
                </a:cubicBezTo>
                <a:close/>
                <a:moveTo>
                  <a:pt x="79" y="23"/>
                </a:moveTo>
                <a:cubicBezTo>
                  <a:pt x="79" y="9"/>
                  <a:pt x="79" y="9"/>
                  <a:pt x="79" y="9"/>
                </a:cubicBezTo>
                <a:cubicBezTo>
                  <a:pt x="79" y="8"/>
                  <a:pt x="79" y="7"/>
                  <a:pt x="80" y="7"/>
                </a:cubicBezTo>
                <a:cubicBezTo>
                  <a:pt x="80" y="7"/>
                  <a:pt x="80" y="7"/>
                  <a:pt x="80" y="7"/>
                </a:cubicBezTo>
                <a:cubicBezTo>
                  <a:pt x="81" y="6"/>
                  <a:pt x="82" y="5"/>
                  <a:pt x="83" y="5"/>
                </a:cubicBezTo>
                <a:cubicBezTo>
                  <a:pt x="144" y="5"/>
                  <a:pt x="144" y="5"/>
                  <a:pt x="144" y="5"/>
                </a:cubicBezTo>
                <a:cubicBezTo>
                  <a:pt x="145" y="5"/>
                  <a:pt x="146" y="6"/>
                  <a:pt x="147" y="7"/>
                </a:cubicBezTo>
                <a:cubicBezTo>
                  <a:pt x="147" y="7"/>
                  <a:pt x="147" y="7"/>
                  <a:pt x="147" y="7"/>
                </a:cubicBezTo>
                <a:cubicBezTo>
                  <a:pt x="148" y="7"/>
                  <a:pt x="148" y="8"/>
                  <a:pt x="148" y="9"/>
                </a:cubicBezTo>
                <a:cubicBezTo>
                  <a:pt x="148" y="23"/>
                  <a:pt x="148" y="23"/>
                  <a:pt x="148" y="23"/>
                </a:cubicBezTo>
                <a:cubicBezTo>
                  <a:pt x="79" y="23"/>
                  <a:pt x="79" y="23"/>
                  <a:pt x="79" y="23"/>
                </a:cubicBezTo>
                <a:close/>
                <a:moveTo>
                  <a:pt x="128" y="50"/>
                </a:moveTo>
                <a:cubicBezTo>
                  <a:pt x="99" y="50"/>
                  <a:pt x="99" y="50"/>
                  <a:pt x="99" y="50"/>
                </a:cubicBezTo>
                <a:cubicBezTo>
                  <a:pt x="99" y="81"/>
                  <a:pt x="99" y="81"/>
                  <a:pt x="99" y="81"/>
                </a:cubicBezTo>
                <a:cubicBezTo>
                  <a:pt x="99" y="82"/>
                  <a:pt x="97" y="83"/>
                  <a:pt x="96" y="83"/>
                </a:cubicBezTo>
                <a:cubicBezTo>
                  <a:pt x="65" y="83"/>
                  <a:pt x="65" y="83"/>
                  <a:pt x="65" y="83"/>
                </a:cubicBezTo>
                <a:cubicBezTo>
                  <a:pt x="65" y="113"/>
                  <a:pt x="65" y="113"/>
                  <a:pt x="65" y="113"/>
                </a:cubicBezTo>
                <a:cubicBezTo>
                  <a:pt x="96" y="113"/>
                  <a:pt x="96" y="113"/>
                  <a:pt x="96" y="113"/>
                </a:cubicBezTo>
                <a:cubicBezTo>
                  <a:pt x="97" y="113"/>
                  <a:pt x="99" y="114"/>
                  <a:pt x="99" y="116"/>
                </a:cubicBezTo>
                <a:cubicBezTo>
                  <a:pt x="99" y="147"/>
                  <a:pt x="99" y="147"/>
                  <a:pt x="99" y="147"/>
                </a:cubicBezTo>
                <a:cubicBezTo>
                  <a:pt x="128" y="147"/>
                  <a:pt x="128" y="147"/>
                  <a:pt x="128" y="147"/>
                </a:cubicBezTo>
                <a:cubicBezTo>
                  <a:pt x="128" y="116"/>
                  <a:pt x="128" y="116"/>
                  <a:pt x="128" y="116"/>
                </a:cubicBezTo>
                <a:cubicBezTo>
                  <a:pt x="128" y="114"/>
                  <a:pt x="130" y="113"/>
                  <a:pt x="131" y="113"/>
                </a:cubicBezTo>
                <a:cubicBezTo>
                  <a:pt x="162" y="113"/>
                  <a:pt x="162" y="113"/>
                  <a:pt x="162" y="113"/>
                </a:cubicBezTo>
                <a:cubicBezTo>
                  <a:pt x="162" y="83"/>
                  <a:pt x="162" y="83"/>
                  <a:pt x="162" y="83"/>
                </a:cubicBezTo>
                <a:cubicBezTo>
                  <a:pt x="131" y="83"/>
                  <a:pt x="131" y="83"/>
                  <a:pt x="131" y="83"/>
                </a:cubicBezTo>
                <a:cubicBezTo>
                  <a:pt x="130" y="83"/>
                  <a:pt x="128" y="82"/>
                  <a:pt x="128" y="81"/>
                </a:cubicBezTo>
                <a:lnTo>
                  <a:pt x="128" y="5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32" name="Group 16">
            <a:extLst>
              <a:ext uri="{FF2B5EF4-FFF2-40B4-BE49-F238E27FC236}">
                <a16:creationId xmlns:a16="http://schemas.microsoft.com/office/drawing/2014/main" id="{D730D360-0224-43A2-B779-FD61923177F5}"/>
              </a:ext>
            </a:extLst>
          </p:cNvPr>
          <p:cNvGrpSpPr>
            <a:grpSpLocks noChangeAspect="1"/>
          </p:cNvGrpSpPr>
          <p:nvPr/>
        </p:nvGrpSpPr>
        <p:grpSpPr bwMode="auto">
          <a:xfrm>
            <a:off x="4413250" y="5087938"/>
            <a:ext cx="563563" cy="631825"/>
            <a:chOff x="2780" y="3205"/>
            <a:chExt cx="355" cy="398"/>
          </a:xfrm>
        </p:grpSpPr>
        <p:sp>
          <p:nvSpPr>
            <p:cNvPr id="33" name="AutoShape 15">
              <a:extLst>
                <a:ext uri="{FF2B5EF4-FFF2-40B4-BE49-F238E27FC236}">
                  <a16:creationId xmlns:a16="http://schemas.microsoft.com/office/drawing/2014/main" id="{86455905-4645-4A6A-B8AC-C68D81D3CCE3}"/>
                </a:ext>
              </a:extLst>
            </p:cNvPr>
            <p:cNvSpPr>
              <a:spLocks noChangeAspect="1" noChangeArrowheads="1" noTextEdit="1"/>
            </p:cNvSpPr>
            <p:nvPr/>
          </p:nvSpPr>
          <p:spPr bwMode="auto">
            <a:xfrm>
              <a:off x="2780" y="3205"/>
              <a:ext cx="355" cy="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7">
              <a:extLst>
                <a:ext uri="{FF2B5EF4-FFF2-40B4-BE49-F238E27FC236}">
                  <a16:creationId xmlns:a16="http://schemas.microsoft.com/office/drawing/2014/main" id="{E9F1C84F-772D-4C25-8DCD-7B950C506F51}"/>
                </a:ext>
              </a:extLst>
            </p:cNvPr>
            <p:cNvSpPr>
              <a:spLocks noEditPoints="1"/>
            </p:cNvSpPr>
            <p:nvPr/>
          </p:nvSpPr>
          <p:spPr bwMode="auto">
            <a:xfrm>
              <a:off x="2782" y="3207"/>
              <a:ext cx="353" cy="396"/>
            </a:xfrm>
            <a:custGeom>
              <a:avLst/>
              <a:gdLst>
                <a:gd name="T0" fmla="*/ 105 w 146"/>
                <a:gd name="T1" fmla="*/ 157 h 164"/>
                <a:gd name="T2" fmla="*/ 87 w 146"/>
                <a:gd name="T3" fmla="*/ 12 h 164"/>
                <a:gd name="T4" fmla="*/ 102 w 146"/>
                <a:gd name="T5" fmla="*/ 92 h 164"/>
                <a:gd name="T6" fmla="*/ 95 w 146"/>
                <a:gd name="T7" fmla="*/ 129 h 164"/>
                <a:gd name="T8" fmla="*/ 61 w 146"/>
                <a:gd name="T9" fmla="*/ 154 h 164"/>
                <a:gd name="T10" fmla="*/ 72 w 146"/>
                <a:gd name="T11" fmla="*/ 135 h 164"/>
                <a:gd name="T12" fmla="*/ 85 w 146"/>
                <a:gd name="T13" fmla="*/ 94 h 164"/>
                <a:gd name="T14" fmla="*/ 19 w 146"/>
                <a:gd name="T15" fmla="*/ 92 h 164"/>
                <a:gd name="T16" fmla="*/ 19 w 146"/>
                <a:gd name="T17" fmla="*/ 122 h 164"/>
                <a:gd name="T18" fmla="*/ 47 w 146"/>
                <a:gd name="T19" fmla="*/ 149 h 164"/>
                <a:gd name="T20" fmla="*/ 25 w 146"/>
                <a:gd name="T21" fmla="*/ 147 h 164"/>
                <a:gd name="T22" fmla="*/ 0 w 146"/>
                <a:gd name="T23" fmla="*/ 92 h 164"/>
                <a:gd name="T24" fmla="*/ 87 w 146"/>
                <a:gd name="T25" fmla="*/ 0 h 164"/>
                <a:gd name="T26" fmla="*/ 70 w 146"/>
                <a:gd name="T27" fmla="*/ 138 h 164"/>
                <a:gd name="T28" fmla="*/ 62 w 146"/>
                <a:gd name="T29" fmla="*/ 151 h 164"/>
                <a:gd name="T30" fmla="*/ 90 w 146"/>
                <a:gd name="T31" fmla="*/ 94 h 164"/>
                <a:gd name="T32" fmla="*/ 92 w 146"/>
                <a:gd name="T33" fmla="*/ 127 h 164"/>
                <a:gd name="T34" fmla="*/ 28 w 146"/>
                <a:gd name="T35" fmla="*/ 148 h 164"/>
                <a:gd name="T36" fmla="*/ 40 w 146"/>
                <a:gd name="T37" fmla="*/ 140 h 164"/>
                <a:gd name="T38" fmla="*/ 52 w 146"/>
                <a:gd name="T39" fmla="*/ 45 h 164"/>
                <a:gd name="T40" fmla="*/ 51 w 146"/>
                <a:gd name="T41" fmla="*/ 45 h 164"/>
                <a:gd name="T42" fmla="*/ 17 w 146"/>
                <a:gd name="T43" fmla="*/ 58 h 164"/>
                <a:gd name="T44" fmla="*/ 51 w 146"/>
                <a:gd name="T45" fmla="*/ 57 h 164"/>
                <a:gd name="T46" fmla="*/ 85 w 146"/>
                <a:gd name="T47" fmla="*/ 58 h 164"/>
                <a:gd name="T48" fmla="*/ 64 w 146"/>
                <a:gd name="T49" fmla="*/ 19 h 164"/>
                <a:gd name="T50" fmla="*/ 121 w 146"/>
                <a:gd name="T51" fmla="*/ 128 h 164"/>
                <a:gd name="T52" fmla="*/ 121 w 146"/>
                <a:gd name="T53" fmla="*/ 128 h 164"/>
                <a:gd name="T54" fmla="*/ 121 w 146"/>
                <a:gd name="T55" fmla="*/ 128 h 164"/>
                <a:gd name="T56" fmla="*/ 122 w 146"/>
                <a:gd name="T57" fmla="*/ 128 h 164"/>
                <a:gd name="T58" fmla="*/ 122 w 146"/>
                <a:gd name="T59" fmla="*/ 128 h 164"/>
                <a:gd name="T60" fmla="*/ 122 w 146"/>
                <a:gd name="T61" fmla="*/ 128 h 164"/>
                <a:gd name="T62" fmla="*/ 122 w 146"/>
                <a:gd name="T63" fmla="*/ 128 h 164"/>
                <a:gd name="T64" fmla="*/ 123 w 146"/>
                <a:gd name="T65" fmla="*/ 128 h 164"/>
                <a:gd name="T66" fmla="*/ 123 w 146"/>
                <a:gd name="T67" fmla="*/ 128 h 164"/>
                <a:gd name="T68" fmla="*/ 123 w 146"/>
                <a:gd name="T69" fmla="*/ 128 h 164"/>
                <a:gd name="T70" fmla="*/ 114 w 146"/>
                <a:gd name="T71" fmla="*/ 14 h 164"/>
                <a:gd name="T72" fmla="*/ 50 w 146"/>
                <a:gd name="T73" fmla="*/ 42 h 164"/>
                <a:gd name="T74" fmla="*/ 51 w 146"/>
                <a:gd name="T75" fmla="*/ 41 h 164"/>
                <a:gd name="T76" fmla="*/ 51 w 146"/>
                <a:gd name="T77" fmla="*/ 41 h 164"/>
                <a:gd name="T78" fmla="*/ 52 w 146"/>
                <a:gd name="T79" fmla="*/ 41 h 164"/>
                <a:gd name="T80" fmla="*/ 52 w 146"/>
                <a:gd name="T81" fmla="*/ 42 h 164"/>
                <a:gd name="T82" fmla="*/ 122 w 146"/>
                <a:gd name="T83" fmla="*/ 131 h 164"/>
                <a:gd name="T84" fmla="*/ 122 w 146"/>
                <a:gd name="T85" fmla="*/ 131 h 164"/>
                <a:gd name="T86" fmla="*/ 122 w 146"/>
                <a:gd name="T87" fmla="*/ 131 h 164"/>
                <a:gd name="T88" fmla="*/ 122 w 146"/>
                <a:gd name="T89" fmla="*/ 131 h 164"/>
                <a:gd name="T90" fmla="*/ 122 w 146"/>
                <a:gd name="T91" fmla="*/ 131 h 164"/>
                <a:gd name="T92" fmla="*/ 121 w 146"/>
                <a:gd name="T93" fmla="*/ 131 h 164"/>
                <a:gd name="T94" fmla="*/ 118 w 146"/>
                <a:gd name="T95" fmla="*/ 131 h 164"/>
                <a:gd name="T96" fmla="*/ 112 w 146"/>
                <a:gd name="T97" fmla="*/ 141 h 164"/>
                <a:gd name="T98" fmla="*/ 126 w 146"/>
                <a:gd name="T99" fmla="*/ 132 h 164"/>
                <a:gd name="T100" fmla="*/ 126 w 146"/>
                <a:gd name="T101" fmla="*/ 131 h 164"/>
                <a:gd name="T102" fmla="*/ 123 w 146"/>
                <a:gd name="T103" fmla="*/ 131 h 164"/>
                <a:gd name="T104" fmla="*/ 123 w 146"/>
                <a:gd name="T105" fmla="*/ 131 h 164"/>
                <a:gd name="T106" fmla="*/ 123 w 146"/>
                <a:gd name="T107" fmla="*/ 131 h 164"/>
                <a:gd name="T108" fmla="*/ 122 w 146"/>
                <a:gd name="T109" fmla="*/ 131 h 164"/>
                <a:gd name="T110" fmla="*/ 128 w 146"/>
                <a:gd name="T111" fmla="*/ 129 h 164"/>
                <a:gd name="T112" fmla="*/ 109 w 146"/>
                <a:gd name="T113" fmla="*/ 141 h 164"/>
                <a:gd name="T114" fmla="*/ 107 w 146"/>
                <a:gd name="T115" fmla="*/ 155 h 164"/>
                <a:gd name="T116" fmla="*/ 128 w 146"/>
                <a:gd name="T117" fmla="*/ 129 h 164"/>
                <a:gd name="T118" fmla="*/ 10 w 146"/>
                <a:gd name="T119" fmla="*/ 12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6" h="164">
                  <a:moveTo>
                    <a:pt x="128" y="118"/>
                  </a:moveTo>
                  <a:cubicBezTo>
                    <a:pt x="133" y="119"/>
                    <a:pt x="137" y="122"/>
                    <a:pt x="140" y="126"/>
                  </a:cubicBezTo>
                  <a:cubicBezTo>
                    <a:pt x="144" y="130"/>
                    <a:pt x="146" y="135"/>
                    <a:pt x="146" y="141"/>
                  </a:cubicBezTo>
                  <a:cubicBezTo>
                    <a:pt x="146" y="147"/>
                    <a:pt x="143" y="153"/>
                    <a:pt x="139" y="157"/>
                  </a:cubicBezTo>
                  <a:cubicBezTo>
                    <a:pt x="134" y="162"/>
                    <a:pt x="129" y="164"/>
                    <a:pt x="122" y="164"/>
                  </a:cubicBezTo>
                  <a:cubicBezTo>
                    <a:pt x="115" y="164"/>
                    <a:pt x="110" y="162"/>
                    <a:pt x="105" y="157"/>
                  </a:cubicBezTo>
                  <a:cubicBezTo>
                    <a:pt x="101" y="153"/>
                    <a:pt x="98" y="147"/>
                    <a:pt x="98" y="141"/>
                  </a:cubicBezTo>
                  <a:cubicBezTo>
                    <a:pt x="98" y="135"/>
                    <a:pt x="100" y="130"/>
                    <a:pt x="104" y="126"/>
                  </a:cubicBezTo>
                  <a:cubicBezTo>
                    <a:pt x="107" y="122"/>
                    <a:pt x="111" y="119"/>
                    <a:pt x="116" y="118"/>
                  </a:cubicBezTo>
                  <a:cubicBezTo>
                    <a:pt x="116" y="42"/>
                    <a:pt x="116" y="42"/>
                    <a:pt x="116" y="42"/>
                  </a:cubicBezTo>
                  <a:cubicBezTo>
                    <a:pt x="116" y="33"/>
                    <a:pt x="113" y="26"/>
                    <a:pt x="107" y="21"/>
                  </a:cubicBezTo>
                  <a:cubicBezTo>
                    <a:pt x="102" y="16"/>
                    <a:pt x="95" y="12"/>
                    <a:pt x="87" y="12"/>
                  </a:cubicBezTo>
                  <a:cubicBezTo>
                    <a:pt x="78" y="12"/>
                    <a:pt x="71" y="16"/>
                    <a:pt x="66" y="21"/>
                  </a:cubicBezTo>
                  <a:cubicBezTo>
                    <a:pt x="61" y="26"/>
                    <a:pt x="57" y="33"/>
                    <a:pt x="57" y="42"/>
                  </a:cubicBezTo>
                  <a:cubicBezTo>
                    <a:pt x="57" y="42"/>
                    <a:pt x="57" y="42"/>
                    <a:pt x="57" y="42"/>
                  </a:cubicBezTo>
                  <a:cubicBezTo>
                    <a:pt x="57" y="42"/>
                    <a:pt x="57" y="42"/>
                    <a:pt x="57" y="42"/>
                  </a:cubicBezTo>
                  <a:cubicBezTo>
                    <a:pt x="69" y="43"/>
                    <a:pt x="79" y="49"/>
                    <a:pt x="87" y="56"/>
                  </a:cubicBezTo>
                  <a:cubicBezTo>
                    <a:pt x="96" y="66"/>
                    <a:pt x="102" y="78"/>
                    <a:pt x="102" y="92"/>
                  </a:cubicBezTo>
                  <a:cubicBezTo>
                    <a:pt x="102" y="92"/>
                    <a:pt x="102" y="92"/>
                    <a:pt x="102" y="92"/>
                  </a:cubicBezTo>
                  <a:cubicBezTo>
                    <a:pt x="102" y="93"/>
                    <a:pt x="101" y="94"/>
                    <a:pt x="100" y="94"/>
                  </a:cubicBezTo>
                  <a:cubicBezTo>
                    <a:pt x="99" y="94"/>
                    <a:pt x="99" y="94"/>
                    <a:pt x="99" y="94"/>
                  </a:cubicBezTo>
                  <a:cubicBezTo>
                    <a:pt x="99" y="95"/>
                    <a:pt x="99" y="95"/>
                    <a:pt x="99" y="95"/>
                  </a:cubicBezTo>
                  <a:cubicBezTo>
                    <a:pt x="99" y="96"/>
                    <a:pt x="99" y="98"/>
                    <a:pt x="99" y="99"/>
                  </a:cubicBezTo>
                  <a:cubicBezTo>
                    <a:pt x="99" y="111"/>
                    <a:pt x="98" y="121"/>
                    <a:pt x="95" y="129"/>
                  </a:cubicBezTo>
                  <a:cubicBezTo>
                    <a:pt x="92" y="136"/>
                    <a:pt x="86" y="142"/>
                    <a:pt x="77" y="147"/>
                  </a:cubicBezTo>
                  <a:cubicBezTo>
                    <a:pt x="78" y="148"/>
                    <a:pt x="78" y="148"/>
                    <a:pt x="78" y="148"/>
                  </a:cubicBezTo>
                  <a:cubicBezTo>
                    <a:pt x="78" y="149"/>
                    <a:pt x="78" y="150"/>
                    <a:pt x="77" y="150"/>
                  </a:cubicBezTo>
                  <a:cubicBezTo>
                    <a:pt x="68" y="154"/>
                    <a:pt x="68" y="154"/>
                    <a:pt x="68" y="154"/>
                  </a:cubicBezTo>
                  <a:cubicBezTo>
                    <a:pt x="68" y="154"/>
                    <a:pt x="68" y="154"/>
                    <a:pt x="68" y="154"/>
                  </a:cubicBezTo>
                  <a:cubicBezTo>
                    <a:pt x="65" y="155"/>
                    <a:pt x="63" y="155"/>
                    <a:pt x="61" y="154"/>
                  </a:cubicBezTo>
                  <a:cubicBezTo>
                    <a:pt x="59" y="153"/>
                    <a:pt x="57" y="152"/>
                    <a:pt x="56" y="149"/>
                  </a:cubicBezTo>
                  <a:cubicBezTo>
                    <a:pt x="56" y="149"/>
                    <a:pt x="56" y="149"/>
                    <a:pt x="56" y="149"/>
                  </a:cubicBezTo>
                  <a:cubicBezTo>
                    <a:pt x="55" y="147"/>
                    <a:pt x="55" y="144"/>
                    <a:pt x="56" y="142"/>
                  </a:cubicBezTo>
                  <a:cubicBezTo>
                    <a:pt x="57" y="140"/>
                    <a:pt x="59" y="138"/>
                    <a:pt x="61" y="137"/>
                  </a:cubicBezTo>
                  <a:cubicBezTo>
                    <a:pt x="70" y="134"/>
                    <a:pt x="70" y="134"/>
                    <a:pt x="70" y="134"/>
                  </a:cubicBezTo>
                  <a:cubicBezTo>
                    <a:pt x="71" y="133"/>
                    <a:pt x="72" y="134"/>
                    <a:pt x="72" y="135"/>
                  </a:cubicBezTo>
                  <a:cubicBezTo>
                    <a:pt x="72" y="136"/>
                    <a:pt x="72" y="136"/>
                    <a:pt x="72" y="136"/>
                  </a:cubicBezTo>
                  <a:cubicBezTo>
                    <a:pt x="78" y="132"/>
                    <a:pt x="82" y="128"/>
                    <a:pt x="84" y="122"/>
                  </a:cubicBezTo>
                  <a:cubicBezTo>
                    <a:pt x="86" y="116"/>
                    <a:pt x="87" y="109"/>
                    <a:pt x="87" y="99"/>
                  </a:cubicBezTo>
                  <a:cubicBezTo>
                    <a:pt x="87" y="98"/>
                    <a:pt x="87" y="96"/>
                    <a:pt x="87" y="95"/>
                  </a:cubicBezTo>
                  <a:cubicBezTo>
                    <a:pt x="87" y="94"/>
                    <a:pt x="87" y="94"/>
                    <a:pt x="87" y="94"/>
                  </a:cubicBezTo>
                  <a:cubicBezTo>
                    <a:pt x="85" y="94"/>
                    <a:pt x="85" y="94"/>
                    <a:pt x="85" y="94"/>
                  </a:cubicBezTo>
                  <a:cubicBezTo>
                    <a:pt x="84" y="94"/>
                    <a:pt x="83" y="93"/>
                    <a:pt x="83" y="92"/>
                  </a:cubicBezTo>
                  <a:cubicBezTo>
                    <a:pt x="83" y="92"/>
                    <a:pt x="83" y="92"/>
                    <a:pt x="83" y="92"/>
                  </a:cubicBezTo>
                  <a:cubicBezTo>
                    <a:pt x="83" y="83"/>
                    <a:pt x="80" y="75"/>
                    <a:pt x="74" y="69"/>
                  </a:cubicBezTo>
                  <a:cubicBezTo>
                    <a:pt x="68" y="64"/>
                    <a:pt x="60" y="60"/>
                    <a:pt x="51" y="60"/>
                  </a:cubicBezTo>
                  <a:cubicBezTo>
                    <a:pt x="42" y="60"/>
                    <a:pt x="34" y="64"/>
                    <a:pt x="28" y="69"/>
                  </a:cubicBezTo>
                  <a:cubicBezTo>
                    <a:pt x="22" y="75"/>
                    <a:pt x="19" y="83"/>
                    <a:pt x="19" y="92"/>
                  </a:cubicBezTo>
                  <a:cubicBezTo>
                    <a:pt x="19" y="92"/>
                    <a:pt x="19" y="92"/>
                    <a:pt x="19" y="92"/>
                  </a:cubicBezTo>
                  <a:cubicBezTo>
                    <a:pt x="19" y="93"/>
                    <a:pt x="18" y="94"/>
                    <a:pt x="17" y="94"/>
                  </a:cubicBezTo>
                  <a:cubicBezTo>
                    <a:pt x="16" y="94"/>
                    <a:pt x="16" y="94"/>
                    <a:pt x="16" y="94"/>
                  </a:cubicBezTo>
                  <a:cubicBezTo>
                    <a:pt x="16" y="95"/>
                    <a:pt x="16" y="95"/>
                    <a:pt x="16" y="95"/>
                  </a:cubicBezTo>
                  <a:cubicBezTo>
                    <a:pt x="16" y="96"/>
                    <a:pt x="16" y="98"/>
                    <a:pt x="16" y="99"/>
                  </a:cubicBezTo>
                  <a:cubicBezTo>
                    <a:pt x="16" y="109"/>
                    <a:pt x="16" y="116"/>
                    <a:pt x="19" y="122"/>
                  </a:cubicBezTo>
                  <a:cubicBezTo>
                    <a:pt x="21" y="128"/>
                    <a:pt x="24" y="132"/>
                    <a:pt x="30" y="136"/>
                  </a:cubicBezTo>
                  <a:cubicBezTo>
                    <a:pt x="30" y="135"/>
                    <a:pt x="30" y="135"/>
                    <a:pt x="30" y="135"/>
                  </a:cubicBezTo>
                  <a:cubicBezTo>
                    <a:pt x="31" y="134"/>
                    <a:pt x="32" y="133"/>
                    <a:pt x="32" y="134"/>
                  </a:cubicBezTo>
                  <a:cubicBezTo>
                    <a:pt x="42" y="137"/>
                    <a:pt x="42" y="137"/>
                    <a:pt x="42" y="137"/>
                  </a:cubicBezTo>
                  <a:cubicBezTo>
                    <a:pt x="44" y="138"/>
                    <a:pt x="46" y="140"/>
                    <a:pt x="46" y="142"/>
                  </a:cubicBezTo>
                  <a:cubicBezTo>
                    <a:pt x="47" y="144"/>
                    <a:pt x="47" y="147"/>
                    <a:pt x="47" y="149"/>
                  </a:cubicBezTo>
                  <a:cubicBezTo>
                    <a:pt x="47" y="149"/>
                    <a:pt x="46" y="149"/>
                    <a:pt x="46" y="149"/>
                  </a:cubicBezTo>
                  <a:cubicBezTo>
                    <a:pt x="45" y="152"/>
                    <a:pt x="44" y="153"/>
                    <a:pt x="42" y="154"/>
                  </a:cubicBezTo>
                  <a:cubicBezTo>
                    <a:pt x="39" y="155"/>
                    <a:pt x="37" y="155"/>
                    <a:pt x="35" y="154"/>
                  </a:cubicBezTo>
                  <a:cubicBezTo>
                    <a:pt x="26" y="150"/>
                    <a:pt x="26" y="150"/>
                    <a:pt x="26" y="150"/>
                  </a:cubicBezTo>
                  <a:cubicBezTo>
                    <a:pt x="25" y="150"/>
                    <a:pt x="24" y="149"/>
                    <a:pt x="25" y="148"/>
                  </a:cubicBezTo>
                  <a:cubicBezTo>
                    <a:pt x="25" y="147"/>
                    <a:pt x="25" y="147"/>
                    <a:pt x="25" y="147"/>
                  </a:cubicBezTo>
                  <a:cubicBezTo>
                    <a:pt x="16" y="142"/>
                    <a:pt x="11" y="136"/>
                    <a:pt x="8" y="129"/>
                  </a:cubicBezTo>
                  <a:cubicBezTo>
                    <a:pt x="4" y="121"/>
                    <a:pt x="4" y="111"/>
                    <a:pt x="4" y="99"/>
                  </a:cubicBezTo>
                  <a:cubicBezTo>
                    <a:pt x="4" y="98"/>
                    <a:pt x="4" y="96"/>
                    <a:pt x="4" y="95"/>
                  </a:cubicBezTo>
                  <a:cubicBezTo>
                    <a:pt x="4" y="94"/>
                    <a:pt x="4" y="94"/>
                    <a:pt x="4" y="94"/>
                  </a:cubicBezTo>
                  <a:cubicBezTo>
                    <a:pt x="2" y="94"/>
                    <a:pt x="2" y="94"/>
                    <a:pt x="2" y="94"/>
                  </a:cubicBezTo>
                  <a:cubicBezTo>
                    <a:pt x="1" y="94"/>
                    <a:pt x="0" y="93"/>
                    <a:pt x="0" y="92"/>
                  </a:cubicBezTo>
                  <a:cubicBezTo>
                    <a:pt x="0" y="92"/>
                    <a:pt x="0" y="92"/>
                    <a:pt x="0" y="92"/>
                  </a:cubicBezTo>
                  <a:cubicBezTo>
                    <a:pt x="0" y="78"/>
                    <a:pt x="6" y="66"/>
                    <a:pt x="15" y="56"/>
                  </a:cubicBezTo>
                  <a:cubicBezTo>
                    <a:pt x="23" y="49"/>
                    <a:pt x="33" y="43"/>
                    <a:pt x="45" y="42"/>
                  </a:cubicBezTo>
                  <a:cubicBezTo>
                    <a:pt x="45" y="42"/>
                    <a:pt x="45" y="42"/>
                    <a:pt x="45" y="42"/>
                  </a:cubicBezTo>
                  <a:cubicBezTo>
                    <a:pt x="45" y="30"/>
                    <a:pt x="50" y="20"/>
                    <a:pt x="57" y="12"/>
                  </a:cubicBezTo>
                  <a:cubicBezTo>
                    <a:pt x="65" y="5"/>
                    <a:pt x="75" y="0"/>
                    <a:pt x="87" y="0"/>
                  </a:cubicBezTo>
                  <a:cubicBezTo>
                    <a:pt x="98" y="0"/>
                    <a:pt x="108" y="5"/>
                    <a:pt x="116" y="12"/>
                  </a:cubicBezTo>
                  <a:cubicBezTo>
                    <a:pt x="123" y="20"/>
                    <a:pt x="128" y="30"/>
                    <a:pt x="128" y="41"/>
                  </a:cubicBezTo>
                  <a:cubicBezTo>
                    <a:pt x="128" y="41"/>
                    <a:pt x="128" y="41"/>
                    <a:pt x="128" y="42"/>
                  </a:cubicBezTo>
                  <a:cubicBezTo>
                    <a:pt x="128" y="118"/>
                    <a:pt x="128" y="118"/>
                    <a:pt x="128" y="118"/>
                  </a:cubicBezTo>
                  <a:close/>
                  <a:moveTo>
                    <a:pt x="70" y="138"/>
                  </a:moveTo>
                  <a:cubicBezTo>
                    <a:pt x="70" y="138"/>
                    <a:pt x="70" y="138"/>
                    <a:pt x="70" y="138"/>
                  </a:cubicBezTo>
                  <a:cubicBezTo>
                    <a:pt x="70" y="137"/>
                    <a:pt x="70" y="137"/>
                    <a:pt x="70" y="137"/>
                  </a:cubicBezTo>
                  <a:cubicBezTo>
                    <a:pt x="62" y="140"/>
                    <a:pt x="62" y="140"/>
                    <a:pt x="62" y="140"/>
                  </a:cubicBezTo>
                  <a:cubicBezTo>
                    <a:pt x="60" y="141"/>
                    <a:pt x="59" y="142"/>
                    <a:pt x="59" y="143"/>
                  </a:cubicBezTo>
                  <a:cubicBezTo>
                    <a:pt x="58" y="145"/>
                    <a:pt x="58" y="147"/>
                    <a:pt x="59" y="148"/>
                  </a:cubicBezTo>
                  <a:cubicBezTo>
                    <a:pt x="59" y="148"/>
                    <a:pt x="59" y="148"/>
                    <a:pt x="59" y="148"/>
                  </a:cubicBezTo>
                  <a:cubicBezTo>
                    <a:pt x="59" y="150"/>
                    <a:pt x="61" y="151"/>
                    <a:pt x="62" y="151"/>
                  </a:cubicBezTo>
                  <a:cubicBezTo>
                    <a:pt x="63" y="152"/>
                    <a:pt x="65" y="152"/>
                    <a:pt x="67" y="151"/>
                  </a:cubicBezTo>
                  <a:cubicBezTo>
                    <a:pt x="67" y="151"/>
                    <a:pt x="67" y="151"/>
                    <a:pt x="67" y="151"/>
                  </a:cubicBezTo>
                  <a:cubicBezTo>
                    <a:pt x="74" y="148"/>
                    <a:pt x="74" y="148"/>
                    <a:pt x="74" y="148"/>
                  </a:cubicBezTo>
                  <a:cubicBezTo>
                    <a:pt x="70" y="138"/>
                    <a:pt x="70" y="138"/>
                    <a:pt x="70" y="138"/>
                  </a:cubicBezTo>
                  <a:close/>
                  <a:moveTo>
                    <a:pt x="96" y="94"/>
                  </a:moveTo>
                  <a:cubicBezTo>
                    <a:pt x="90" y="94"/>
                    <a:pt x="90" y="94"/>
                    <a:pt x="90" y="94"/>
                  </a:cubicBezTo>
                  <a:cubicBezTo>
                    <a:pt x="90" y="95"/>
                    <a:pt x="90" y="95"/>
                    <a:pt x="90" y="95"/>
                  </a:cubicBezTo>
                  <a:cubicBezTo>
                    <a:pt x="90" y="96"/>
                    <a:pt x="90" y="98"/>
                    <a:pt x="90" y="99"/>
                  </a:cubicBezTo>
                  <a:cubicBezTo>
                    <a:pt x="90" y="109"/>
                    <a:pt x="89" y="117"/>
                    <a:pt x="87" y="123"/>
                  </a:cubicBezTo>
                  <a:cubicBezTo>
                    <a:pt x="84" y="129"/>
                    <a:pt x="80" y="134"/>
                    <a:pt x="74" y="138"/>
                  </a:cubicBezTo>
                  <a:cubicBezTo>
                    <a:pt x="76" y="144"/>
                    <a:pt x="76" y="144"/>
                    <a:pt x="76" y="144"/>
                  </a:cubicBezTo>
                  <a:cubicBezTo>
                    <a:pt x="84" y="140"/>
                    <a:pt x="89" y="134"/>
                    <a:pt x="92" y="127"/>
                  </a:cubicBezTo>
                  <a:cubicBezTo>
                    <a:pt x="95" y="120"/>
                    <a:pt x="96" y="111"/>
                    <a:pt x="96" y="99"/>
                  </a:cubicBezTo>
                  <a:cubicBezTo>
                    <a:pt x="96" y="98"/>
                    <a:pt x="96" y="96"/>
                    <a:pt x="96" y="95"/>
                  </a:cubicBezTo>
                  <a:cubicBezTo>
                    <a:pt x="96" y="94"/>
                    <a:pt x="96" y="94"/>
                    <a:pt x="96" y="94"/>
                  </a:cubicBezTo>
                  <a:close/>
                  <a:moveTo>
                    <a:pt x="32" y="138"/>
                  </a:moveTo>
                  <a:cubicBezTo>
                    <a:pt x="32" y="138"/>
                    <a:pt x="32" y="138"/>
                    <a:pt x="32" y="138"/>
                  </a:cubicBezTo>
                  <a:cubicBezTo>
                    <a:pt x="28" y="148"/>
                    <a:pt x="28" y="148"/>
                    <a:pt x="28" y="148"/>
                  </a:cubicBezTo>
                  <a:cubicBezTo>
                    <a:pt x="36" y="151"/>
                    <a:pt x="36" y="151"/>
                    <a:pt x="36" y="151"/>
                  </a:cubicBezTo>
                  <a:cubicBezTo>
                    <a:pt x="37" y="152"/>
                    <a:pt x="39" y="152"/>
                    <a:pt x="40" y="151"/>
                  </a:cubicBezTo>
                  <a:cubicBezTo>
                    <a:pt x="42" y="151"/>
                    <a:pt x="43" y="150"/>
                    <a:pt x="44" y="148"/>
                  </a:cubicBezTo>
                  <a:cubicBezTo>
                    <a:pt x="44" y="148"/>
                    <a:pt x="44" y="148"/>
                    <a:pt x="44" y="148"/>
                  </a:cubicBezTo>
                  <a:cubicBezTo>
                    <a:pt x="44" y="147"/>
                    <a:pt x="44" y="145"/>
                    <a:pt x="44" y="143"/>
                  </a:cubicBezTo>
                  <a:cubicBezTo>
                    <a:pt x="43" y="142"/>
                    <a:pt x="42" y="141"/>
                    <a:pt x="40" y="140"/>
                  </a:cubicBezTo>
                  <a:cubicBezTo>
                    <a:pt x="33" y="137"/>
                    <a:pt x="33" y="137"/>
                    <a:pt x="33" y="137"/>
                  </a:cubicBezTo>
                  <a:cubicBezTo>
                    <a:pt x="32" y="138"/>
                    <a:pt x="32" y="138"/>
                    <a:pt x="32" y="138"/>
                  </a:cubicBezTo>
                  <a:close/>
                  <a:moveTo>
                    <a:pt x="52" y="45"/>
                  </a:moveTo>
                  <a:cubicBezTo>
                    <a:pt x="52" y="45"/>
                    <a:pt x="52" y="45"/>
                    <a:pt x="52" y="45"/>
                  </a:cubicBezTo>
                  <a:cubicBezTo>
                    <a:pt x="52" y="45"/>
                    <a:pt x="52" y="45"/>
                    <a:pt x="52" y="45"/>
                  </a:cubicBezTo>
                  <a:cubicBezTo>
                    <a:pt x="52" y="45"/>
                    <a:pt x="52" y="45"/>
                    <a:pt x="52" y="45"/>
                  </a:cubicBezTo>
                  <a:cubicBezTo>
                    <a:pt x="51" y="45"/>
                    <a:pt x="51" y="45"/>
                    <a:pt x="51" y="45"/>
                  </a:cubicBezTo>
                  <a:cubicBezTo>
                    <a:pt x="51" y="45"/>
                    <a:pt x="51" y="45"/>
                    <a:pt x="51" y="45"/>
                  </a:cubicBezTo>
                  <a:cubicBezTo>
                    <a:pt x="51" y="45"/>
                    <a:pt x="51" y="45"/>
                    <a:pt x="51" y="45"/>
                  </a:cubicBezTo>
                  <a:cubicBezTo>
                    <a:pt x="51" y="45"/>
                    <a:pt x="51" y="45"/>
                    <a:pt x="51" y="45"/>
                  </a:cubicBezTo>
                  <a:cubicBezTo>
                    <a:pt x="51" y="45"/>
                    <a:pt x="51" y="45"/>
                    <a:pt x="51" y="45"/>
                  </a:cubicBezTo>
                  <a:cubicBezTo>
                    <a:pt x="51" y="45"/>
                    <a:pt x="51" y="45"/>
                    <a:pt x="51" y="45"/>
                  </a:cubicBezTo>
                  <a:cubicBezTo>
                    <a:pt x="51" y="45"/>
                    <a:pt x="51" y="45"/>
                    <a:pt x="51" y="45"/>
                  </a:cubicBezTo>
                  <a:cubicBezTo>
                    <a:pt x="51" y="45"/>
                    <a:pt x="51" y="45"/>
                    <a:pt x="51" y="45"/>
                  </a:cubicBezTo>
                  <a:cubicBezTo>
                    <a:pt x="51" y="45"/>
                    <a:pt x="51" y="45"/>
                    <a:pt x="51" y="45"/>
                  </a:cubicBezTo>
                  <a:cubicBezTo>
                    <a:pt x="51" y="45"/>
                    <a:pt x="51" y="45"/>
                    <a:pt x="51" y="45"/>
                  </a:cubicBezTo>
                  <a:cubicBezTo>
                    <a:pt x="51" y="45"/>
                    <a:pt x="51" y="45"/>
                    <a:pt x="51" y="45"/>
                  </a:cubicBezTo>
                  <a:cubicBezTo>
                    <a:pt x="38" y="45"/>
                    <a:pt x="26" y="50"/>
                    <a:pt x="17" y="58"/>
                  </a:cubicBezTo>
                  <a:cubicBezTo>
                    <a:pt x="9" y="67"/>
                    <a:pt x="4" y="78"/>
                    <a:pt x="4" y="91"/>
                  </a:cubicBezTo>
                  <a:cubicBezTo>
                    <a:pt x="5" y="91"/>
                    <a:pt x="5" y="91"/>
                    <a:pt x="5" y="91"/>
                  </a:cubicBezTo>
                  <a:cubicBezTo>
                    <a:pt x="14" y="91"/>
                    <a:pt x="14" y="91"/>
                    <a:pt x="14" y="91"/>
                  </a:cubicBezTo>
                  <a:cubicBezTo>
                    <a:pt x="16" y="91"/>
                    <a:pt x="16" y="91"/>
                    <a:pt x="16" y="91"/>
                  </a:cubicBezTo>
                  <a:cubicBezTo>
                    <a:pt x="16" y="82"/>
                    <a:pt x="20" y="73"/>
                    <a:pt x="26" y="67"/>
                  </a:cubicBezTo>
                  <a:cubicBezTo>
                    <a:pt x="33" y="61"/>
                    <a:pt x="41" y="57"/>
                    <a:pt x="51" y="57"/>
                  </a:cubicBezTo>
                  <a:cubicBezTo>
                    <a:pt x="61" y="57"/>
                    <a:pt x="70" y="61"/>
                    <a:pt x="76" y="67"/>
                  </a:cubicBezTo>
                  <a:cubicBezTo>
                    <a:pt x="82" y="73"/>
                    <a:pt x="86" y="82"/>
                    <a:pt x="86" y="91"/>
                  </a:cubicBezTo>
                  <a:cubicBezTo>
                    <a:pt x="88" y="91"/>
                    <a:pt x="88" y="91"/>
                    <a:pt x="88" y="91"/>
                  </a:cubicBezTo>
                  <a:cubicBezTo>
                    <a:pt x="97" y="91"/>
                    <a:pt x="97" y="91"/>
                    <a:pt x="97" y="91"/>
                  </a:cubicBezTo>
                  <a:cubicBezTo>
                    <a:pt x="99" y="91"/>
                    <a:pt x="99" y="91"/>
                    <a:pt x="99" y="91"/>
                  </a:cubicBezTo>
                  <a:cubicBezTo>
                    <a:pt x="98" y="78"/>
                    <a:pt x="93" y="67"/>
                    <a:pt x="85" y="58"/>
                  </a:cubicBezTo>
                  <a:cubicBezTo>
                    <a:pt x="76" y="50"/>
                    <a:pt x="65" y="45"/>
                    <a:pt x="52" y="45"/>
                  </a:cubicBezTo>
                  <a:close/>
                  <a:moveTo>
                    <a:pt x="52" y="42"/>
                  </a:moveTo>
                  <a:cubicBezTo>
                    <a:pt x="53" y="42"/>
                    <a:pt x="53" y="42"/>
                    <a:pt x="54" y="42"/>
                  </a:cubicBezTo>
                  <a:cubicBezTo>
                    <a:pt x="54" y="42"/>
                    <a:pt x="54" y="42"/>
                    <a:pt x="54" y="42"/>
                  </a:cubicBezTo>
                  <a:cubicBezTo>
                    <a:pt x="54" y="42"/>
                    <a:pt x="54" y="42"/>
                    <a:pt x="54" y="42"/>
                  </a:cubicBezTo>
                  <a:cubicBezTo>
                    <a:pt x="54" y="33"/>
                    <a:pt x="58" y="25"/>
                    <a:pt x="64" y="19"/>
                  </a:cubicBezTo>
                  <a:cubicBezTo>
                    <a:pt x="70" y="13"/>
                    <a:pt x="78" y="9"/>
                    <a:pt x="87" y="9"/>
                  </a:cubicBezTo>
                  <a:cubicBezTo>
                    <a:pt x="95" y="9"/>
                    <a:pt x="104" y="13"/>
                    <a:pt x="109" y="19"/>
                  </a:cubicBezTo>
                  <a:cubicBezTo>
                    <a:pt x="115" y="25"/>
                    <a:pt x="119" y="33"/>
                    <a:pt x="119" y="42"/>
                  </a:cubicBezTo>
                  <a:cubicBezTo>
                    <a:pt x="119" y="119"/>
                    <a:pt x="119" y="119"/>
                    <a:pt x="119" y="119"/>
                  </a:cubicBezTo>
                  <a:cubicBezTo>
                    <a:pt x="119" y="128"/>
                    <a:pt x="119" y="128"/>
                    <a:pt x="119" y="128"/>
                  </a:cubicBezTo>
                  <a:cubicBezTo>
                    <a:pt x="120" y="128"/>
                    <a:pt x="120" y="128"/>
                    <a:pt x="121" y="128"/>
                  </a:cubicBezTo>
                  <a:cubicBezTo>
                    <a:pt x="121" y="128"/>
                    <a:pt x="121" y="128"/>
                    <a:pt x="121" y="128"/>
                  </a:cubicBezTo>
                  <a:cubicBezTo>
                    <a:pt x="121" y="128"/>
                    <a:pt x="121" y="128"/>
                    <a:pt x="121" y="128"/>
                  </a:cubicBezTo>
                  <a:cubicBezTo>
                    <a:pt x="121" y="128"/>
                    <a:pt x="121" y="128"/>
                    <a:pt x="121" y="128"/>
                  </a:cubicBezTo>
                  <a:cubicBezTo>
                    <a:pt x="121" y="128"/>
                    <a:pt x="121" y="128"/>
                    <a:pt x="121" y="128"/>
                  </a:cubicBezTo>
                  <a:cubicBezTo>
                    <a:pt x="121" y="128"/>
                    <a:pt x="121" y="128"/>
                    <a:pt x="121" y="128"/>
                  </a:cubicBezTo>
                  <a:cubicBezTo>
                    <a:pt x="121" y="128"/>
                    <a:pt x="121" y="128"/>
                    <a:pt x="121" y="128"/>
                  </a:cubicBezTo>
                  <a:cubicBezTo>
                    <a:pt x="121" y="128"/>
                    <a:pt x="121" y="128"/>
                    <a:pt x="121" y="128"/>
                  </a:cubicBezTo>
                  <a:cubicBezTo>
                    <a:pt x="121" y="128"/>
                    <a:pt x="121" y="128"/>
                    <a:pt x="121" y="128"/>
                  </a:cubicBezTo>
                  <a:cubicBezTo>
                    <a:pt x="121" y="128"/>
                    <a:pt x="121" y="128"/>
                    <a:pt x="121" y="128"/>
                  </a:cubicBezTo>
                  <a:cubicBezTo>
                    <a:pt x="121" y="128"/>
                    <a:pt x="121" y="128"/>
                    <a:pt x="121" y="128"/>
                  </a:cubicBezTo>
                  <a:cubicBezTo>
                    <a:pt x="121" y="128"/>
                    <a:pt x="121" y="128"/>
                    <a:pt x="121" y="128"/>
                  </a:cubicBezTo>
                  <a:cubicBezTo>
                    <a:pt x="121" y="128"/>
                    <a:pt x="121" y="128"/>
                    <a:pt x="121"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2" y="128"/>
                    <a:pt x="122" y="128"/>
                    <a:pt x="122"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3" y="128"/>
                    <a:pt x="123" y="128"/>
                    <a:pt x="123" y="128"/>
                  </a:cubicBezTo>
                  <a:cubicBezTo>
                    <a:pt x="124" y="128"/>
                    <a:pt x="125" y="128"/>
                    <a:pt x="125" y="128"/>
                  </a:cubicBezTo>
                  <a:cubicBezTo>
                    <a:pt x="125" y="119"/>
                    <a:pt x="125" y="119"/>
                    <a:pt x="125" y="119"/>
                  </a:cubicBezTo>
                  <a:cubicBezTo>
                    <a:pt x="125" y="42"/>
                    <a:pt x="125" y="42"/>
                    <a:pt x="125" y="42"/>
                  </a:cubicBezTo>
                  <a:cubicBezTo>
                    <a:pt x="125" y="42"/>
                    <a:pt x="125" y="42"/>
                    <a:pt x="125" y="42"/>
                  </a:cubicBezTo>
                  <a:cubicBezTo>
                    <a:pt x="125" y="31"/>
                    <a:pt x="121" y="21"/>
                    <a:pt x="114" y="14"/>
                  </a:cubicBezTo>
                  <a:cubicBezTo>
                    <a:pt x="107" y="7"/>
                    <a:pt x="97" y="3"/>
                    <a:pt x="87" y="3"/>
                  </a:cubicBezTo>
                  <a:cubicBezTo>
                    <a:pt x="76" y="3"/>
                    <a:pt x="66" y="7"/>
                    <a:pt x="59" y="14"/>
                  </a:cubicBezTo>
                  <a:cubicBezTo>
                    <a:pt x="52" y="21"/>
                    <a:pt x="48" y="31"/>
                    <a:pt x="48" y="42"/>
                  </a:cubicBezTo>
                  <a:cubicBezTo>
                    <a:pt x="48" y="42"/>
                    <a:pt x="48" y="42"/>
                    <a:pt x="48" y="42"/>
                  </a:cubicBezTo>
                  <a:cubicBezTo>
                    <a:pt x="49" y="42"/>
                    <a:pt x="50" y="42"/>
                    <a:pt x="50" y="42"/>
                  </a:cubicBezTo>
                  <a:cubicBezTo>
                    <a:pt x="50" y="42"/>
                    <a:pt x="50" y="42"/>
                    <a:pt x="50" y="42"/>
                  </a:cubicBezTo>
                  <a:cubicBezTo>
                    <a:pt x="50" y="42"/>
                    <a:pt x="50" y="42"/>
                    <a:pt x="50" y="42"/>
                  </a:cubicBezTo>
                  <a:cubicBezTo>
                    <a:pt x="50" y="42"/>
                    <a:pt x="50" y="42"/>
                    <a:pt x="50" y="42"/>
                  </a:cubicBezTo>
                  <a:cubicBezTo>
                    <a:pt x="51" y="42"/>
                    <a:pt x="51" y="42"/>
                    <a:pt x="51" y="42"/>
                  </a:cubicBezTo>
                  <a:cubicBezTo>
                    <a:pt x="51" y="42"/>
                    <a:pt x="51" y="42"/>
                    <a:pt x="51" y="42"/>
                  </a:cubicBezTo>
                  <a:cubicBezTo>
                    <a:pt x="51" y="42"/>
                    <a:pt x="51" y="42"/>
                    <a:pt x="51" y="42"/>
                  </a:cubicBezTo>
                  <a:cubicBezTo>
                    <a:pt x="51" y="41"/>
                    <a:pt x="51" y="41"/>
                    <a:pt x="51" y="41"/>
                  </a:cubicBezTo>
                  <a:cubicBezTo>
                    <a:pt x="51" y="41"/>
                    <a:pt x="51" y="41"/>
                    <a:pt x="51" y="41"/>
                  </a:cubicBezTo>
                  <a:cubicBezTo>
                    <a:pt x="51" y="41"/>
                    <a:pt x="51" y="41"/>
                    <a:pt x="51" y="41"/>
                  </a:cubicBezTo>
                  <a:cubicBezTo>
                    <a:pt x="51" y="41"/>
                    <a:pt x="51" y="41"/>
                    <a:pt x="51" y="41"/>
                  </a:cubicBezTo>
                  <a:cubicBezTo>
                    <a:pt x="51" y="41"/>
                    <a:pt x="51" y="41"/>
                    <a:pt x="51" y="41"/>
                  </a:cubicBezTo>
                  <a:cubicBezTo>
                    <a:pt x="51" y="41"/>
                    <a:pt x="51" y="41"/>
                    <a:pt x="51" y="41"/>
                  </a:cubicBezTo>
                  <a:cubicBezTo>
                    <a:pt x="51" y="41"/>
                    <a:pt x="51" y="41"/>
                    <a:pt x="51" y="41"/>
                  </a:cubicBezTo>
                  <a:cubicBezTo>
                    <a:pt x="51" y="41"/>
                    <a:pt x="51" y="41"/>
                    <a:pt x="51" y="41"/>
                  </a:cubicBezTo>
                  <a:cubicBezTo>
                    <a:pt x="51" y="41"/>
                    <a:pt x="51" y="41"/>
                    <a:pt x="51" y="41"/>
                  </a:cubicBezTo>
                  <a:cubicBezTo>
                    <a:pt x="51" y="41"/>
                    <a:pt x="51" y="41"/>
                    <a:pt x="51" y="41"/>
                  </a:cubicBezTo>
                  <a:cubicBezTo>
                    <a:pt x="51" y="41"/>
                    <a:pt x="51" y="41"/>
                    <a:pt x="51" y="41"/>
                  </a:cubicBezTo>
                  <a:cubicBezTo>
                    <a:pt x="51" y="41"/>
                    <a:pt x="51" y="41"/>
                    <a:pt x="51" y="41"/>
                  </a:cubicBezTo>
                  <a:cubicBezTo>
                    <a:pt x="52" y="41"/>
                    <a:pt x="52" y="41"/>
                    <a:pt x="52" y="41"/>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ubicBezTo>
                    <a:pt x="52" y="42"/>
                    <a:pt x="52" y="42"/>
                    <a:pt x="52" y="42"/>
                  </a:cubicBezTo>
                  <a:close/>
                  <a:moveTo>
                    <a:pt x="122" y="131"/>
                  </a:move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1" y="131"/>
                    <a:pt x="121" y="131"/>
                    <a:pt x="121" y="131"/>
                  </a:cubicBezTo>
                  <a:cubicBezTo>
                    <a:pt x="121" y="131"/>
                    <a:pt x="121" y="131"/>
                    <a:pt x="121" y="131"/>
                  </a:cubicBezTo>
                  <a:cubicBezTo>
                    <a:pt x="121" y="131"/>
                    <a:pt x="121" y="131"/>
                    <a:pt x="121" y="131"/>
                  </a:cubicBezTo>
                  <a:cubicBezTo>
                    <a:pt x="121" y="131"/>
                    <a:pt x="121" y="131"/>
                    <a:pt x="121" y="131"/>
                  </a:cubicBezTo>
                  <a:cubicBezTo>
                    <a:pt x="121" y="131"/>
                    <a:pt x="121" y="131"/>
                    <a:pt x="121" y="131"/>
                  </a:cubicBezTo>
                  <a:cubicBezTo>
                    <a:pt x="121" y="131"/>
                    <a:pt x="121" y="131"/>
                    <a:pt x="121" y="131"/>
                  </a:cubicBezTo>
                  <a:cubicBezTo>
                    <a:pt x="121" y="131"/>
                    <a:pt x="121" y="131"/>
                    <a:pt x="121" y="131"/>
                  </a:cubicBezTo>
                  <a:cubicBezTo>
                    <a:pt x="121" y="131"/>
                    <a:pt x="121" y="131"/>
                    <a:pt x="121" y="131"/>
                  </a:cubicBezTo>
                  <a:cubicBezTo>
                    <a:pt x="121" y="131"/>
                    <a:pt x="121" y="131"/>
                    <a:pt x="121" y="131"/>
                  </a:cubicBezTo>
                  <a:cubicBezTo>
                    <a:pt x="121" y="131"/>
                    <a:pt x="121" y="131"/>
                    <a:pt x="121" y="131"/>
                  </a:cubicBezTo>
                  <a:cubicBezTo>
                    <a:pt x="120" y="131"/>
                    <a:pt x="119" y="131"/>
                    <a:pt x="118" y="131"/>
                  </a:cubicBezTo>
                  <a:cubicBezTo>
                    <a:pt x="118" y="131"/>
                    <a:pt x="118" y="131"/>
                    <a:pt x="118" y="131"/>
                  </a:cubicBezTo>
                  <a:cubicBezTo>
                    <a:pt x="118" y="132"/>
                    <a:pt x="118" y="132"/>
                    <a:pt x="118" y="132"/>
                  </a:cubicBezTo>
                  <a:cubicBezTo>
                    <a:pt x="118" y="132"/>
                    <a:pt x="118" y="132"/>
                    <a:pt x="118" y="132"/>
                  </a:cubicBezTo>
                  <a:cubicBezTo>
                    <a:pt x="118" y="132"/>
                    <a:pt x="118" y="132"/>
                    <a:pt x="118" y="132"/>
                  </a:cubicBezTo>
                  <a:cubicBezTo>
                    <a:pt x="118" y="132"/>
                    <a:pt x="118" y="132"/>
                    <a:pt x="118" y="132"/>
                  </a:cubicBezTo>
                  <a:cubicBezTo>
                    <a:pt x="117" y="132"/>
                    <a:pt x="116" y="133"/>
                    <a:pt x="115" y="134"/>
                  </a:cubicBezTo>
                  <a:cubicBezTo>
                    <a:pt x="113" y="135"/>
                    <a:pt x="112" y="138"/>
                    <a:pt x="112" y="141"/>
                  </a:cubicBezTo>
                  <a:cubicBezTo>
                    <a:pt x="112" y="143"/>
                    <a:pt x="113" y="146"/>
                    <a:pt x="115" y="148"/>
                  </a:cubicBezTo>
                  <a:cubicBezTo>
                    <a:pt x="117" y="149"/>
                    <a:pt x="119" y="151"/>
                    <a:pt x="122" y="151"/>
                  </a:cubicBezTo>
                  <a:cubicBezTo>
                    <a:pt x="125" y="151"/>
                    <a:pt x="127" y="149"/>
                    <a:pt x="129" y="148"/>
                  </a:cubicBezTo>
                  <a:cubicBezTo>
                    <a:pt x="131" y="146"/>
                    <a:pt x="132" y="143"/>
                    <a:pt x="132" y="141"/>
                  </a:cubicBezTo>
                  <a:cubicBezTo>
                    <a:pt x="132" y="138"/>
                    <a:pt x="131" y="135"/>
                    <a:pt x="129" y="134"/>
                  </a:cubicBezTo>
                  <a:cubicBezTo>
                    <a:pt x="128" y="133"/>
                    <a:pt x="127" y="132"/>
                    <a:pt x="126" y="132"/>
                  </a:cubicBezTo>
                  <a:cubicBezTo>
                    <a:pt x="126" y="132"/>
                    <a:pt x="126" y="132"/>
                    <a:pt x="126" y="132"/>
                  </a:cubicBezTo>
                  <a:cubicBezTo>
                    <a:pt x="126" y="132"/>
                    <a:pt x="126" y="132"/>
                    <a:pt x="126" y="132"/>
                  </a:cubicBezTo>
                  <a:cubicBezTo>
                    <a:pt x="126" y="132"/>
                    <a:pt x="126" y="132"/>
                    <a:pt x="126" y="132"/>
                  </a:cubicBezTo>
                  <a:cubicBezTo>
                    <a:pt x="126" y="132"/>
                    <a:pt x="126" y="132"/>
                    <a:pt x="126" y="132"/>
                  </a:cubicBezTo>
                  <a:cubicBezTo>
                    <a:pt x="126" y="132"/>
                    <a:pt x="126" y="132"/>
                    <a:pt x="126" y="132"/>
                  </a:cubicBezTo>
                  <a:cubicBezTo>
                    <a:pt x="126" y="131"/>
                    <a:pt x="126" y="131"/>
                    <a:pt x="126" y="131"/>
                  </a:cubicBezTo>
                  <a:cubicBezTo>
                    <a:pt x="126" y="131"/>
                    <a:pt x="126" y="131"/>
                    <a:pt x="126" y="131"/>
                  </a:cubicBezTo>
                  <a:cubicBezTo>
                    <a:pt x="126" y="131"/>
                    <a:pt x="126" y="131"/>
                    <a:pt x="126" y="131"/>
                  </a:cubicBezTo>
                  <a:cubicBezTo>
                    <a:pt x="126" y="131"/>
                    <a:pt x="126" y="131"/>
                    <a:pt x="126" y="131"/>
                  </a:cubicBezTo>
                  <a:cubicBezTo>
                    <a:pt x="126" y="131"/>
                    <a:pt x="126" y="131"/>
                    <a:pt x="126" y="131"/>
                  </a:cubicBezTo>
                  <a:cubicBezTo>
                    <a:pt x="125" y="131"/>
                    <a:pt x="124"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3" y="131"/>
                    <a:pt x="123" y="131"/>
                    <a:pt x="123"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ubicBezTo>
                    <a:pt x="122" y="131"/>
                    <a:pt x="122" y="131"/>
                    <a:pt x="122" y="131"/>
                  </a:cubicBezTo>
                  <a:close/>
                  <a:moveTo>
                    <a:pt x="128" y="129"/>
                  </a:moveTo>
                  <a:cubicBezTo>
                    <a:pt x="129" y="130"/>
                    <a:pt x="130" y="131"/>
                    <a:pt x="131" y="131"/>
                  </a:cubicBezTo>
                  <a:cubicBezTo>
                    <a:pt x="134" y="134"/>
                    <a:pt x="135" y="137"/>
                    <a:pt x="135" y="141"/>
                  </a:cubicBezTo>
                  <a:cubicBezTo>
                    <a:pt x="135" y="144"/>
                    <a:pt x="134" y="147"/>
                    <a:pt x="131" y="150"/>
                  </a:cubicBezTo>
                  <a:cubicBezTo>
                    <a:pt x="129" y="152"/>
                    <a:pt x="126" y="154"/>
                    <a:pt x="122" y="154"/>
                  </a:cubicBezTo>
                  <a:cubicBezTo>
                    <a:pt x="118" y="154"/>
                    <a:pt x="115" y="152"/>
                    <a:pt x="113" y="150"/>
                  </a:cubicBezTo>
                  <a:cubicBezTo>
                    <a:pt x="111" y="147"/>
                    <a:pt x="109" y="144"/>
                    <a:pt x="109" y="141"/>
                  </a:cubicBezTo>
                  <a:cubicBezTo>
                    <a:pt x="109" y="137"/>
                    <a:pt x="111" y="134"/>
                    <a:pt x="113" y="131"/>
                  </a:cubicBezTo>
                  <a:cubicBezTo>
                    <a:pt x="114" y="131"/>
                    <a:pt x="115" y="130"/>
                    <a:pt x="116" y="129"/>
                  </a:cubicBezTo>
                  <a:cubicBezTo>
                    <a:pt x="116" y="121"/>
                    <a:pt x="116" y="121"/>
                    <a:pt x="116" y="121"/>
                  </a:cubicBezTo>
                  <a:cubicBezTo>
                    <a:pt x="112" y="122"/>
                    <a:pt x="108" y="124"/>
                    <a:pt x="106" y="128"/>
                  </a:cubicBezTo>
                  <a:cubicBezTo>
                    <a:pt x="103" y="131"/>
                    <a:pt x="101" y="136"/>
                    <a:pt x="101" y="141"/>
                  </a:cubicBezTo>
                  <a:cubicBezTo>
                    <a:pt x="101" y="146"/>
                    <a:pt x="104" y="151"/>
                    <a:pt x="107" y="155"/>
                  </a:cubicBezTo>
                  <a:cubicBezTo>
                    <a:pt x="111" y="159"/>
                    <a:pt x="116" y="161"/>
                    <a:pt x="122" y="161"/>
                  </a:cubicBezTo>
                  <a:cubicBezTo>
                    <a:pt x="128" y="161"/>
                    <a:pt x="133" y="159"/>
                    <a:pt x="137" y="155"/>
                  </a:cubicBezTo>
                  <a:cubicBezTo>
                    <a:pt x="140" y="151"/>
                    <a:pt x="143" y="146"/>
                    <a:pt x="143" y="141"/>
                  </a:cubicBezTo>
                  <a:cubicBezTo>
                    <a:pt x="143" y="136"/>
                    <a:pt x="141" y="131"/>
                    <a:pt x="138" y="128"/>
                  </a:cubicBezTo>
                  <a:cubicBezTo>
                    <a:pt x="136" y="124"/>
                    <a:pt x="132" y="122"/>
                    <a:pt x="128" y="121"/>
                  </a:cubicBezTo>
                  <a:cubicBezTo>
                    <a:pt x="128" y="129"/>
                    <a:pt x="128" y="129"/>
                    <a:pt x="128" y="129"/>
                  </a:cubicBezTo>
                  <a:close/>
                  <a:moveTo>
                    <a:pt x="13" y="95"/>
                  </a:moveTo>
                  <a:cubicBezTo>
                    <a:pt x="13" y="94"/>
                    <a:pt x="13" y="94"/>
                    <a:pt x="13" y="94"/>
                  </a:cubicBezTo>
                  <a:cubicBezTo>
                    <a:pt x="7" y="94"/>
                    <a:pt x="7" y="94"/>
                    <a:pt x="7" y="94"/>
                  </a:cubicBezTo>
                  <a:cubicBezTo>
                    <a:pt x="7" y="95"/>
                    <a:pt x="7" y="95"/>
                    <a:pt x="7" y="95"/>
                  </a:cubicBezTo>
                  <a:cubicBezTo>
                    <a:pt x="7" y="96"/>
                    <a:pt x="7" y="98"/>
                    <a:pt x="7" y="99"/>
                  </a:cubicBezTo>
                  <a:cubicBezTo>
                    <a:pt x="7" y="111"/>
                    <a:pt x="7" y="120"/>
                    <a:pt x="10" y="127"/>
                  </a:cubicBezTo>
                  <a:cubicBezTo>
                    <a:pt x="13" y="134"/>
                    <a:pt x="18" y="140"/>
                    <a:pt x="26" y="144"/>
                  </a:cubicBezTo>
                  <a:cubicBezTo>
                    <a:pt x="29" y="138"/>
                    <a:pt x="29" y="138"/>
                    <a:pt x="29" y="138"/>
                  </a:cubicBezTo>
                  <a:cubicBezTo>
                    <a:pt x="22" y="134"/>
                    <a:pt x="18" y="129"/>
                    <a:pt x="16" y="123"/>
                  </a:cubicBezTo>
                  <a:cubicBezTo>
                    <a:pt x="13" y="117"/>
                    <a:pt x="13" y="109"/>
                    <a:pt x="13" y="99"/>
                  </a:cubicBezTo>
                  <a:cubicBezTo>
                    <a:pt x="13" y="98"/>
                    <a:pt x="13" y="96"/>
                    <a:pt x="13" y="9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a:xfrm>
            <a:off x="6438107" y="3556794"/>
            <a:ext cx="756444"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5" name="Straight Connector 4"/>
          <p:cNvCxnSpPr/>
          <p:nvPr/>
        </p:nvCxnSpPr>
        <p:spPr>
          <a:xfrm>
            <a:off x="7194550" y="2502694"/>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6438107" y="3955257"/>
            <a:ext cx="1369219"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a:off x="7194550" y="5407819"/>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flipH="1" flipV="1">
            <a:off x="7194550" y="2502694"/>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9" name="Straight Connector 8"/>
          <p:cNvCxnSpPr/>
          <p:nvPr/>
        </p:nvCxnSpPr>
        <p:spPr>
          <a:xfrm>
            <a:off x="6438107" y="4364832"/>
            <a:ext cx="756444"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0" name="Straight Connector 9"/>
          <p:cNvCxnSpPr/>
          <p:nvPr/>
        </p:nvCxnSpPr>
        <p:spPr>
          <a:xfrm flipH="1" flipV="1">
            <a:off x="7194550" y="4353719"/>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flipH="1">
            <a:off x="4970463" y="2322513"/>
            <a:ext cx="757238"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H="1">
            <a:off x="4357688" y="1268413"/>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H="1">
            <a:off x="4357688" y="3212308"/>
            <a:ext cx="1370013"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flipH="1">
            <a:off x="4357688" y="5047258"/>
            <a:ext cx="612775" cy="0"/>
          </a:xfrm>
          <a:prstGeom prst="line">
            <a:avLst/>
          </a:prstGeom>
          <a:ln w="6350">
            <a:solidFill>
              <a:schemeClr val="bg1">
                <a:lumMod val="75000"/>
              </a:schemeClr>
            </a:solidFill>
            <a:headEnd type="none"/>
            <a:tailEnd type="oval" w="sm" len="sm"/>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V="1">
            <a:off x="4970463" y="1268413"/>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flipH="1">
            <a:off x="4970463" y="4004271"/>
            <a:ext cx="757238" cy="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flipV="1">
            <a:off x="4970463" y="3993158"/>
            <a:ext cx="0" cy="1054100"/>
          </a:xfrm>
          <a:prstGeom prst="line">
            <a:avLst/>
          </a:prstGeom>
          <a:ln w="6350">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8207" name="TextBox 72"/>
          <p:cNvSpPr txBox="1">
            <a:spLocks noChangeArrowheads="1"/>
          </p:cNvSpPr>
          <p:nvPr/>
        </p:nvSpPr>
        <p:spPr bwMode="auto">
          <a:xfrm>
            <a:off x="8921750" y="2072482"/>
            <a:ext cx="2416969"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latin typeface="+mj-lt"/>
              </a:rPr>
              <a:t>Objective Name</a:t>
            </a:r>
          </a:p>
        </p:txBody>
      </p:sp>
      <p:sp>
        <p:nvSpPr>
          <p:cNvPr id="76" name="Rectangle 75"/>
          <p:cNvSpPr/>
          <p:nvPr/>
        </p:nvSpPr>
        <p:spPr>
          <a:xfrm>
            <a:off x="7968457" y="2182813"/>
            <a:ext cx="785019" cy="786607"/>
          </a:xfrm>
          <a:prstGeom prst="rect">
            <a:avLst/>
          </a:prstGeom>
          <a:solidFill>
            <a:srgbClr val="1060A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8209" name="TextBox 77"/>
          <p:cNvSpPr txBox="1">
            <a:spLocks noChangeArrowheads="1"/>
          </p:cNvSpPr>
          <p:nvPr/>
        </p:nvSpPr>
        <p:spPr bwMode="auto">
          <a:xfrm>
            <a:off x="8921750" y="3483769"/>
            <a:ext cx="2416969"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latin typeface="+mj-lt"/>
              </a:rPr>
              <a:t>Objective Name</a:t>
            </a:r>
          </a:p>
        </p:txBody>
      </p:sp>
      <p:sp>
        <p:nvSpPr>
          <p:cNvPr id="8210" name="TextBox 78"/>
          <p:cNvSpPr txBox="1">
            <a:spLocks noChangeArrowheads="1"/>
          </p:cNvSpPr>
          <p:nvPr/>
        </p:nvSpPr>
        <p:spPr bwMode="auto">
          <a:xfrm>
            <a:off x="8921750" y="3771107"/>
            <a:ext cx="2416969"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200">
                <a:latin typeface="+mj-lt"/>
              </a:rPr>
              <a:t>Entrepreneurial activities differ substantially depending on the</a:t>
            </a:r>
          </a:p>
        </p:txBody>
      </p:sp>
      <p:sp>
        <p:nvSpPr>
          <p:cNvPr id="8211" name="TextBox 79"/>
          <p:cNvSpPr txBox="1">
            <a:spLocks noChangeArrowheads="1"/>
          </p:cNvSpPr>
          <p:nvPr/>
        </p:nvSpPr>
        <p:spPr bwMode="auto">
          <a:xfrm>
            <a:off x="8921750" y="4949032"/>
            <a:ext cx="2416969"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latin typeface="+mj-lt"/>
              </a:rPr>
              <a:t>Objective Name</a:t>
            </a:r>
          </a:p>
        </p:txBody>
      </p:sp>
      <p:sp>
        <p:nvSpPr>
          <p:cNvPr id="8212" name="TextBox 80"/>
          <p:cNvSpPr txBox="1">
            <a:spLocks noChangeArrowheads="1"/>
          </p:cNvSpPr>
          <p:nvPr/>
        </p:nvSpPr>
        <p:spPr bwMode="auto">
          <a:xfrm>
            <a:off x="8921750" y="5239544"/>
            <a:ext cx="2416969"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200">
                <a:latin typeface="+mj-lt"/>
              </a:rPr>
              <a:t>Entrepreneurial activities differ substantially depending on the</a:t>
            </a:r>
          </a:p>
        </p:txBody>
      </p:sp>
      <p:sp>
        <p:nvSpPr>
          <p:cNvPr id="83" name="Rectangle 82"/>
          <p:cNvSpPr/>
          <p:nvPr/>
        </p:nvSpPr>
        <p:spPr>
          <a:xfrm>
            <a:off x="7968457" y="3588544"/>
            <a:ext cx="785813" cy="786606"/>
          </a:xfrm>
          <a:prstGeom prst="rect">
            <a:avLst/>
          </a:prstGeom>
          <a:solidFill>
            <a:srgbClr val="2038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86" name="Rectangle 85"/>
          <p:cNvSpPr/>
          <p:nvPr/>
        </p:nvSpPr>
        <p:spPr>
          <a:xfrm>
            <a:off x="7968457" y="5068094"/>
            <a:ext cx="785019" cy="786606"/>
          </a:xfrm>
          <a:prstGeom prst="rect">
            <a:avLst/>
          </a:prstGeom>
          <a:solidFill>
            <a:srgbClr val="23AE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8215" name="TextBox 91"/>
          <p:cNvSpPr txBox="1">
            <a:spLocks noChangeArrowheads="1"/>
          </p:cNvSpPr>
          <p:nvPr/>
        </p:nvSpPr>
        <p:spPr bwMode="auto">
          <a:xfrm>
            <a:off x="890588" y="838201"/>
            <a:ext cx="241776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dirty="0">
                <a:latin typeface="+mj-lt"/>
              </a:rPr>
              <a:t>Objective Name</a:t>
            </a:r>
          </a:p>
        </p:txBody>
      </p:sp>
      <p:sp>
        <p:nvSpPr>
          <p:cNvPr id="95" name="Rectangle 94"/>
          <p:cNvSpPr/>
          <p:nvPr/>
        </p:nvSpPr>
        <p:spPr>
          <a:xfrm>
            <a:off x="3445669" y="933451"/>
            <a:ext cx="785813" cy="786606"/>
          </a:xfrm>
          <a:prstGeom prst="rect">
            <a:avLst/>
          </a:prstGeom>
          <a:solidFill>
            <a:srgbClr val="46ACB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8217" name="TextBox 96"/>
          <p:cNvSpPr txBox="1">
            <a:spLocks noChangeArrowheads="1"/>
          </p:cNvSpPr>
          <p:nvPr/>
        </p:nvSpPr>
        <p:spPr bwMode="auto">
          <a:xfrm>
            <a:off x="890588" y="2740820"/>
            <a:ext cx="241776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dirty="0">
                <a:latin typeface="+mj-lt"/>
              </a:rPr>
              <a:t>Objective Name</a:t>
            </a:r>
          </a:p>
        </p:txBody>
      </p:sp>
      <p:sp>
        <p:nvSpPr>
          <p:cNvPr id="8218" name="TextBox 98"/>
          <p:cNvSpPr txBox="1">
            <a:spLocks noChangeArrowheads="1"/>
          </p:cNvSpPr>
          <p:nvPr/>
        </p:nvSpPr>
        <p:spPr bwMode="auto">
          <a:xfrm>
            <a:off x="890588" y="4588471"/>
            <a:ext cx="241776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a:latin typeface="+mj-lt"/>
              </a:rPr>
              <a:t>Objective Name</a:t>
            </a:r>
          </a:p>
        </p:txBody>
      </p:sp>
      <p:sp>
        <p:nvSpPr>
          <p:cNvPr id="102" name="Rectangle 101"/>
          <p:cNvSpPr/>
          <p:nvPr/>
        </p:nvSpPr>
        <p:spPr>
          <a:xfrm>
            <a:off x="3446463" y="2845595"/>
            <a:ext cx="785019" cy="786606"/>
          </a:xfrm>
          <a:prstGeom prst="rect">
            <a:avLst/>
          </a:prstGeom>
          <a:solidFill>
            <a:srgbClr val="5F92B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105" name="Rectangle 104"/>
          <p:cNvSpPr/>
          <p:nvPr/>
        </p:nvSpPr>
        <p:spPr>
          <a:xfrm>
            <a:off x="3445669" y="4704358"/>
            <a:ext cx="785813" cy="786606"/>
          </a:xfrm>
          <a:prstGeom prst="rect">
            <a:avLst/>
          </a:prstGeom>
          <a:solidFill>
            <a:srgbClr val="9FE7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en-US" sz="900">
              <a:solidFill>
                <a:schemeClr val="tx1"/>
              </a:solidFill>
              <a:cs typeface="Lato Light"/>
            </a:endParaRPr>
          </a:p>
        </p:txBody>
      </p:sp>
      <p:sp>
        <p:nvSpPr>
          <p:cNvPr id="8222" name="TextBox 114"/>
          <p:cNvSpPr txBox="1">
            <a:spLocks noChangeArrowheads="1"/>
          </p:cNvSpPr>
          <p:nvPr/>
        </p:nvSpPr>
        <p:spPr bwMode="auto">
          <a:xfrm>
            <a:off x="8921750" y="2439194"/>
            <a:ext cx="2416969"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ts val="1700"/>
              </a:lnSpc>
            </a:pPr>
            <a:r>
              <a:rPr lang="en-US" altLang="es-MX" sz="1200">
                <a:latin typeface="+mj-lt"/>
              </a:rPr>
              <a:t>Entrepreneurial activities differ substantially depending on the</a:t>
            </a:r>
          </a:p>
        </p:txBody>
      </p:sp>
      <p:sp>
        <p:nvSpPr>
          <p:cNvPr id="8223" name="TextBox 115"/>
          <p:cNvSpPr txBox="1">
            <a:spLocks noChangeArrowheads="1"/>
          </p:cNvSpPr>
          <p:nvPr/>
        </p:nvSpPr>
        <p:spPr bwMode="auto">
          <a:xfrm>
            <a:off x="890588" y="1204913"/>
            <a:ext cx="2417763"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ts val="1700"/>
              </a:lnSpc>
            </a:pPr>
            <a:r>
              <a:rPr lang="en-US" altLang="es-MX" sz="1200" dirty="0">
                <a:latin typeface="+mj-lt"/>
              </a:rPr>
              <a:t>Entrepreneurial activities differ substantially depending on the</a:t>
            </a:r>
          </a:p>
        </p:txBody>
      </p:sp>
      <p:sp>
        <p:nvSpPr>
          <p:cNvPr id="8224" name="TextBox 116"/>
          <p:cNvSpPr txBox="1">
            <a:spLocks noChangeArrowheads="1"/>
          </p:cNvSpPr>
          <p:nvPr/>
        </p:nvSpPr>
        <p:spPr bwMode="auto">
          <a:xfrm>
            <a:off x="890588" y="3074989"/>
            <a:ext cx="2417763"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ts val="1700"/>
              </a:lnSpc>
            </a:pPr>
            <a:r>
              <a:rPr lang="en-US" altLang="es-MX" sz="1200">
                <a:latin typeface="+mj-lt"/>
              </a:rPr>
              <a:t>Entrepreneurial activities differ substantially depending on the</a:t>
            </a:r>
          </a:p>
        </p:txBody>
      </p:sp>
      <p:sp>
        <p:nvSpPr>
          <p:cNvPr id="8225" name="TextBox 117"/>
          <p:cNvSpPr txBox="1">
            <a:spLocks noChangeArrowheads="1"/>
          </p:cNvSpPr>
          <p:nvPr/>
        </p:nvSpPr>
        <p:spPr bwMode="auto">
          <a:xfrm>
            <a:off x="890588" y="4927402"/>
            <a:ext cx="2417763" cy="506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ts val="1700"/>
              </a:lnSpc>
            </a:pPr>
            <a:r>
              <a:rPr lang="en-US" altLang="es-MX" sz="1200">
                <a:latin typeface="+mj-lt"/>
              </a:rPr>
              <a:t>Entrepreneurial activities differ substantially depending on the</a:t>
            </a:r>
          </a:p>
        </p:txBody>
      </p:sp>
      <p:grpSp>
        <p:nvGrpSpPr>
          <p:cNvPr id="3" name="Group 4">
            <a:extLst>
              <a:ext uri="{FF2B5EF4-FFF2-40B4-BE49-F238E27FC236}">
                <a16:creationId xmlns:a16="http://schemas.microsoft.com/office/drawing/2014/main" id="{502D0452-E31E-4A6D-AAC3-58A7FA0BB896}"/>
              </a:ext>
            </a:extLst>
          </p:cNvPr>
          <p:cNvGrpSpPr>
            <a:grpSpLocks noChangeAspect="1"/>
          </p:cNvGrpSpPr>
          <p:nvPr/>
        </p:nvGrpSpPr>
        <p:grpSpPr bwMode="auto">
          <a:xfrm>
            <a:off x="4995863" y="512763"/>
            <a:ext cx="2432050" cy="5832475"/>
            <a:chOff x="3147" y="323"/>
            <a:chExt cx="1532" cy="3674"/>
          </a:xfrm>
        </p:grpSpPr>
        <p:sp>
          <p:nvSpPr>
            <p:cNvPr id="19" name="Freeform 5">
              <a:extLst>
                <a:ext uri="{FF2B5EF4-FFF2-40B4-BE49-F238E27FC236}">
                  <a16:creationId xmlns:a16="http://schemas.microsoft.com/office/drawing/2014/main" id="{C2BB20F8-98B8-407D-AC53-B4694F8D2C8C}"/>
                </a:ext>
              </a:extLst>
            </p:cNvPr>
            <p:cNvSpPr>
              <a:spLocks/>
            </p:cNvSpPr>
            <p:nvPr/>
          </p:nvSpPr>
          <p:spPr bwMode="auto">
            <a:xfrm>
              <a:off x="3435" y="332"/>
              <a:ext cx="954" cy="782"/>
            </a:xfrm>
            <a:custGeom>
              <a:avLst/>
              <a:gdLst>
                <a:gd name="T0" fmla="*/ 0 w 401"/>
                <a:gd name="T1" fmla="*/ 329 h 329"/>
                <a:gd name="T2" fmla="*/ 1 w 401"/>
                <a:gd name="T3" fmla="*/ 325 h 329"/>
                <a:gd name="T4" fmla="*/ 70 w 401"/>
                <a:gd name="T5" fmla="*/ 252 h 329"/>
                <a:gd name="T6" fmla="*/ 158 w 401"/>
                <a:gd name="T7" fmla="*/ 217 h 329"/>
                <a:gd name="T8" fmla="*/ 158 w 401"/>
                <a:gd name="T9" fmla="*/ 180 h 329"/>
                <a:gd name="T10" fmla="*/ 138 w 401"/>
                <a:gd name="T11" fmla="*/ 144 h 329"/>
                <a:gd name="T12" fmla="*/ 120 w 401"/>
                <a:gd name="T13" fmla="*/ 102 h 329"/>
                <a:gd name="T14" fmla="*/ 132 w 401"/>
                <a:gd name="T15" fmla="*/ 88 h 329"/>
                <a:gd name="T16" fmla="*/ 132 w 401"/>
                <a:gd name="T17" fmla="*/ 77 h 329"/>
                <a:gd name="T18" fmla="*/ 201 w 401"/>
                <a:gd name="T19" fmla="*/ 0 h 329"/>
                <a:gd name="T20" fmla="*/ 269 w 401"/>
                <a:gd name="T21" fmla="*/ 77 h 329"/>
                <a:gd name="T22" fmla="*/ 269 w 401"/>
                <a:gd name="T23" fmla="*/ 88 h 329"/>
                <a:gd name="T24" fmla="*/ 282 w 401"/>
                <a:gd name="T25" fmla="*/ 102 h 329"/>
                <a:gd name="T26" fmla="*/ 264 w 401"/>
                <a:gd name="T27" fmla="*/ 144 h 329"/>
                <a:gd name="T28" fmla="*/ 243 w 401"/>
                <a:gd name="T29" fmla="*/ 180 h 329"/>
                <a:gd name="T30" fmla="*/ 243 w 401"/>
                <a:gd name="T31" fmla="*/ 218 h 329"/>
                <a:gd name="T32" fmla="*/ 332 w 401"/>
                <a:gd name="T33" fmla="*/ 252 h 329"/>
                <a:gd name="T34" fmla="*/ 401 w 401"/>
                <a:gd name="T35" fmla="*/ 325 h 329"/>
                <a:gd name="T36" fmla="*/ 401 w 401"/>
                <a:gd name="T37" fmla="*/ 329 h 329"/>
                <a:gd name="T38" fmla="*/ 0 w 401"/>
                <a:gd name="T39" fmla="*/ 329 h 3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01" h="329">
                  <a:moveTo>
                    <a:pt x="0" y="329"/>
                  </a:moveTo>
                  <a:cubicBezTo>
                    <a:pt x="1" y="325"/>
                    <a:pt x="1" y="325"/>
                    <a:pt x="1" y="325"/>
                  </a:cubicBezTo>
                  <a:cubicBezTo>
                    <a:pt x="6" y="278"/>
                    <a:pt x="16" y="267"/>
                    <a:pt x="70" y="252"/>
                  </a:cubicBezTo>
                  <a:cubicBezTo>
                    <a:pt x="111" y="240"/>
                    <a:pt x="140" y="227"/>
                    <a:pt x="158" y="217"/>
                  </a:cubicBezTo>
                  <a:cubicBezTo>
                    <a:pt x="158" y="180"/>
                    <a:pt x="158" y="180"/>
                    <a:pt x="158" y="180"/>
                  </a:cubicBezTo>
                  <a:cubicBezTo>
                    <a:pt x="149" y="172"/>
                    <a:pt x="142" y="160"/>
                    <a:pt x="138" y="144"/>
                  </a:cubicBezTo>
                  <a:cubicBezTo>
                    <a:pt x="123" y="135"/>
                    <a:pt x="117" y="113"/>
                    <a:pt x="120" y="102"/>
                  </a:cubicBezTo>
                  <a:cubicBezTo>
                    <a:pt x="122" y="92"/>
                    <a:pt x="128" y="89"/>
                    <a:pt x="132" y="88"/>
                  </a:cubicBezTo>
                  <a:cubicBezTo>
                    <a:pt x="132" y="84"/>
                    <a:pt x="132" y="80"/>
                    <a:pt x="132" y="77"/>
                  </a:cubicBezTo>
                  <a:cubicBezTo>
                    <a:pt x="132" y="10"/>
                    <a:pt x="175" y="0"/>
                    <a:pt x="201" y="0"/>
                  </a:cubicBezTo>
                  <a:cubicBezTo>
                    <a:pt x="226" y="0"/>
                    <a:pt x="269" y="10"/>
                    <a:pt x="269" y="77"/>
                  </a:cubicBezTo>
                  <a:cubicBezTo>
                    <a:pt x="269" y="80"/>
                    <a:pt x="269" y="84"/>
                    <a:pt x="269" y="88"/>
                  </a:cubicBezTo>
                  <a:cubicBezTo>
                    <a:pt x="273" y="89"/>
                    <a:pt x="280" y="92"/>
                    <a:pt x="282" y="102"/>
                  </a:cubicBezTo>
                  <a:cubicBezTo>
                    <a:pt x="284" y="113"/>
                    <a:pt x="278" y="135"/>
                    <a:pt x="264" y="144"/>
                  </a:cubicBezTo>
                  <a:cubicBezTo>
                    <a:pt x="259" y="160"/>
                    <a:pt x="253" y="172"/>
                    <a:pt x="243" y="180"/>
                  </a:cubicBezTo>
                  <a:cubicBezTo>
                    <a:pt x="243" y="218"/>
                    <a:pt x="243" y="218"/>
                    <a:pt x="243" y="218"/>
                  </a:cubicBezTo>
                  <a:cubicBezTo>
                    <a:pt x="261" y="227"/>
                    <a:pt x="291" y="240"/>
                    <a:pt x="332" y="252"/>
                  </a:cubicBezTo>
                  <a:cubicBezTo>
                    <a:pt x="385" y="267"/>
                    <a:pt x="395" y="278"/>
                    <a:pt x="401" y="325"/>
                  </a:cubicBezTo>
                  <a:cubicBezTo>
                    <a:pt x="401" y="329"/>
                    <a:pt x="401" y="329"/>
                    <a:pt x="401" y="329"/>
                  </a:cubicBezTo>
                  <a:lnTo>
                    <a:pt x="0" y="329"/>
                  </a:lnTo>
                  <a:close/>
                </a:path>
              </a:pathLst>
            </a:custGeom>
            <a:solidFill>
              <a:srgbClr val="46AC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6">
              <a:extLst>
                <a:ext uri="{FF2B5EF4-FFF2-40B4-BE49-F238E27FC236}">
                  <a16:creationId xmlns:a16="http://schemas.microsoft.com/office/drawing/2014/main" id="{82DE5DE9-B2E7-4267-B6E5-4006689B934C}"/>
                </a:ext>
              </a:extLst>
            </p:cNvPr>
            <p:cNvSpPr>
              <a:spLocks noEditPoints="1"/>
            </p:cNvSpPr>
            <p:nvPr/>
          </p:nvSpPr>
          <p:spPr bwMode="auto">
            <a:xfrm>
              <a:off x="3423" y="323"/>
              <a:ext cx="978" cy="800"/>
            </a:xfrm>
            <a:custGeom>
              <a:avLst/>
              <a:gdLst>
                <a:gd name="T0" fmla="*/ 206 w 411"/>
                <a:gd name="T1" fmla="*/ 8 h 337"/>
                <a:gd name="T2" fmla="*/ 270 w 411"/>
                <a:gd name="T3" fmla="*/ 81 h 337"/>
                <a:gd name="T4" fmla="*/ 270 w 411"/>
                <a:gd name="T5" fmla="*/ 96 h 337"/>
                <a:gd name="T6" fmla="*/ 272 w 411"/>
                <a:gd name="T7" fmla="*/ 96 h 337"/>
                <a:gd name="T8" fmla="*/ 283 w 411"/>
                <a:gd name="T9" fmla="*/ 106 h 337"/>
                <a:gd name="T10" fmla="*/ 265 w 411"/>
                <a:gd name="T11" fmla="*/ 145 h 337"/>
                <a:gd name="T12" fmla="*/ 244 w 411"/>
                <a:gd name="T13" fmla="*/ 183 h 337"/>
                <a:gd name="T14" fmla="*/ 244 w 411"/>
                <a:gd name="T15" fmla="*/ 224 h 337"/>
                <a:gd name="T16" fmla="*/ 335 w 411"/>
                <a:gd name="T17" fmla="*/ 260 h 337"/>
                <a:gd name="T18" fmla="*/ 402 w 411"/>
                <a:gd name="T19" fmla="*/ 329 h 337"/>
                <a:gd name="T20" fmla="*/ 10 w 411"/>
                <a:gd name="T21" fmla="*/ 329 h 337"/>
                <a:gd name="T22" fmla="*/ 76 w 411"/>
                <a:gd name="T23" fmla="*/ 260 h 337"/>
                <a:gd name="T24" fmla="*/ 167 w 411"/>
                <a:gd name="T25" fmla="*/ 224 h 337"/>
                <a:gd name="T26" fmla="*/ 167 w 411"/>
                <a:gd name="T27" fmla="*/ 183 h 337"/>
                <a:gd name="T28" fmla="*/ 146 w 411"/>
                <a:gd name="T29" fmla="*/ 145 h 337"/>
                <a:gd name="T30" fmla="*/ 129 w 411"/>
                <a:gd name="T31" fmla="*/ 106 h 337"/>
                <a:gd name="T32" fmla="*/ 140 w 411"/>
                <a:gd name="T33" fmla="*/ 96 h 337"/>
                <a:gd name="T34" fmla="*/ 141 w 411"/>
                <a:gd name="T35" fmla="*/ 96 h 337"/>
                <a:gd name="T36" fmla="*/ 141 w 411"/>
                <a:gd name="T37" fmla="*/ 96 h 337"/>
                <a:gd name="T38" fmla="*/ 141 w 411"/>
                <a:gd name="T39" fmla="*/ 81 h 337"/>
                <a:gd name="T40" fmla="*/ 206 w 411"/>
                <a:gd name="T41" fmla="*/ 8 h 337"/>
                <a:gd name="T42" fmla="*/ 206 w 411"/>
                <a:gd name="T43" fmla="*/ 8 h 337"/>
                <a:gd name="T44" fmla="*/ 206 w 411"/>
                <a:gd name="T45" fmla="*/ 0 h 337"/>
                <a:gd name="T46" fmla="*/ 206 w 411"/>
                <a:gd name="T47" fmla="*/ 0 h 337"/>
                <a:gd name="T48" fmla="*/ 133 w 411"/>
                <a:gd name="T49" fmla="*/ 81 h 337"/>
                <a:gd name="T50" fmla="*/ 133 w 411"/>
                <a:gd name="T51" fmla="*/ 89 h 337"/>
                <a:gd name="T52" fmla="*/ 121 w 411"/>
                <a:gd name="T53" fmla="*/ 105 h 337"/>
                <a:gd name="T54" fmla="*/ 139 w 411"/>
                <a:gd name="T55" fmla="*/ 150 h 337"/>
                <a:gd name="T56" fmla="*/ 159 w 411"/>
                <a:gd name="T57" fmla="*/ 186 h 337"/>
                <a:gd name="T58" fmla="*/ 159 w 411"/>
                <a:gd name="T59" fmla="*/ 219 h 337"/>
                <a:gd name="T60" fmla="*/ 74 w 411"/>
                <a:gd name="T61" fmla="*/ 252 h 337"/>
                <a:gd name="T62" fmla="*/ 2 w 411"/>
                <a:gd name="T63" fmla="*/ 328 h 337"/>
                <a:gd name="T64" fmla="*/ 0 w 411"/>
                <a:gd name="T65" fmla="*/ 337 h 337"/>
                <a:gd name="T66" fmla="*/ 10 w 411"/>
                <a:gd name="T67" fmla="*/ 337 h 337"/>
                <a:gd name="T68" fmla="*/ 402 w 411"/>
                <a:gd name="T69" fmla="*/ 337 h 337"/>
                <a:gd name="T70" fmla="*/ 411 w 411"/>
                <a:gd name="T71" fmla="*/ 337 h 337"/>
                <a:gd name="T72" fmla="*/ 410 w 411"/>
                <a:gd name="T73" fmla="*/ 328 h 337"/>
                <a:gd name="T74" fmla="*/ 338 w 411"/>
                <a:gd name="T75" fmla="*/ 252 h 337"/>
                <a:gd name="T76" fmla="*/ 252 w 411"/>
                <a:gd name="T77" fmla="*/ 219 h 337"/>
                <a:gd name="T78" fmla="*/ 252 w 411"/>
                <a:gd name="T79" fmla="*/ 186 h 337"/>
                <a:gd name="T80" fmla="*/ 272 w 411"/>
                <a:gd name="T81" fmla="*/ 150 h 337"/>
                <a:gd name="T82" fmla="*/ 291 w 411"/>
                <a:gd name="T83" fmla="*/ 105 h 337"/>
                <a:gd name="T84" fmla="*/ 278 w 411"/>
                <a:gd name="T85" fmla="*/ 89 h 337"/>
                <a:gd name="T86" fmla="*/ 278 w 411"/>
                <a:gd name="T87" fmla="*/ 81 h 337"/>
                <a:gd name="T88" fmla="*/ 206 w 411"/>
                <a:gd name="T89" fmla="*/ 0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11" h="337">
                  <a:moveTo>
                    <a:pt x="206" y="8"/>
                  </a:moveTo>
                  <a:cubicBezTo>
                    <a:pt x="230" y="8"/>
                    <a:pt x="270" y="17"/>
                    <a:pt x="270" y="81"/>
                  </a:cubicBezTo>
                  <a:cubicBezTo>
                    <a:pt x="270" y="86"/>
                    <a:pt x="270" y="91"/>
                    <a:pt x="270" y="96"/>
                  </a:cubicBezTo>
                  <a:cubicBezTo>
                    <a:pt x="270" y="96"/>
                    <a:pt x="271" y="96"/>
                    <a:pt x="272" y="96"/>
                  </a:cubicBezTo>
                  <a:cubicBezTo>
                    <a:pt x="275" y="96"/>
                    <a:pt x="281" y="97"/>
                    <a:pt x="283" y="106"/>
                  </a:cubicBezTo>
                  <a:cubicBezTo>
                    <a:pt x="285" y="117"/>
                    <a:pt x="279" y="138"/>
                    <a:pt x="265" y="145"/>
                  </a:cubicBezTo>
                  <a:cubicBezTo>
                    <a:pt x="261" y="160"/>
                    <a:pt x="255" y="173"/>
                    <a:pt x="244" y="183"/>
                  </a:cubicBezTo>
                  <a:cubicBezTo>
                    <a:pt x="244" y="224"/>
                    <a:pt x="244" y="224"/>
                    <a:pt x="244" y="224"/>
                  </a:cubicBezTo>
                  <a:cubicBezTo>
                    <a:pt x="262" y="234"/>
                    <a:pt x="292" y="247"/>
                    <a:pt x="335" y="260"/>
                  </a:cubicBezTo>
                  <a:cubicBezTo>
                    <a:pt x="388" y="275"/>
                    <a:pt x="397" y="285"/>
                    <a:pt x="402" y="329"/>
                  </a:cubicBezTo>
                  <a:cubicBezTo>
                    <a:pt x="10" y="329"/>
                    <a:pt x="10" y="329"/>
                    <a:pt x="10" y="329"/>
                  </a:cubicBezTo>
                  <a:cubicBezTo>
                    <a:pt x="15" y="285"/>
                    <a:pt x="23" y="275"/>
                    <a:pt x="76" y="260"/>
                  </a:cubicBezTo>
                  <a:cubicBezTo>
                    <a:pt x="119" y="247"/>
                    <a:pt x="149" y="233"/>
                    <a:pt x="167" y="224"/>
                  </a:cubicBezTo>
                  <a:cubicBezTo>
                    <a:pt x="167" y="183"/>
                    <a:pt x="167" y="183"/>
                    <a:pt x="167" y="183"/>
                  </a:cubicBezTo>
                  <a:cubicBezTo>
                    <a:pt x="156" y="173"/>
                    <a:pt x="150" y="160"/>
                    <a:pt x="146" y="145"/>
                  </a:cubicBezTo>
                  <a:cubicBezTo>
                    <a:pt x="133" y="138"/>
                    <a:pt x="126" y="117"/>
                    <a:pt x="129" y="106"/>
                  </a:cubicBezTo>
                  <a:cubicBezTo>
                    <a:pt x="131" y="97"/>
                    <a:pt x="137" y="96"/>
                    <a:pt x="140" y="96"/>
                  </a:cubicBezTo>
                  <a:cubicBezTo>
                    <a:pt x="141" y="96"/>
                    <a:pt x="141" y="96"/>
                    <a:pt x="141" y="96"/>
                  </a:cubicBezTo>
                  <a:cubicBezTo>
                    <a:pt x="141" y="96"/>
                    <a:pt x="141" y="96"/>
                    <a:pt x="141" y="96"/>
                  </a:cubicBezTo>
                  <a:cubicBezTo>
                    <a:pt x="141" y="91"/>
                    <a:pt x="141" y="86"/>
                    <a:pt x="141" y="81"/>
                  </a:cubicBezTo>
                  <a:cubicBezTo>
                    <a:pt x="141" y="17"/>
                    <a:pt x="181" y="8"/>
                    <a:pt x="206" y="8"/>
                  </a:cubicBezTo>
                  <a:cubicBezTo>
                    <a:pt x="206" y="8"/>
                    <a:pt x="206" y="8"/>
                    <a:pt x="206" y="8"/>
                  </a:cubicBezTo>
                  <a:moveTo>
                    <a:pt x="206" y="0"/>
                  </a:moveTo>
                  <a:cubicBezTo>
                    <a:pt x="206" y="0"/>
                    <a:pt x="206" y="0"/>
                    <a:pt x="206" y="0"/>
                  </a:cubicBezTo>
                  <a:cubicBezTo>
                    <a:pt x="179" y="0"/>
                    <a:pt x="133" y="10"/>
                    <a:pt x="133" y="81"/>
                  </a:cubicBezTo>
                  <a:cubicBezTo>
                    <a:pt x="133" y="83"/>
                    <a:pt x="133" y="86"/>
                    <a:pt x="133" y="89"/>
                  </a:cubicBezTo>
                  <a:cubicBezTo>
                    <a:pt x="128" y="91"/>
                    <a:pt x="123" y="96"/>
                    <a:pt x="121" y="105"/>
                  </a:cubicBezTo>
                  <a:cubicBezTo>
                    <a:pt x="118" y="117"/>
                    <a:pt x="124" y="140"/>
                    <a:pt x="139" y="150"/>
                  </a:cubicBezTo>
                  <a:cubicBezTo>
                    <a:pt x="144" y="166"/>
                    <a:pt x="150" y="178"/>
                    <a:pt x="159" y="186"/>
                  </a:cubicBezTo>
                  <a:cubicBezTo>
                    <a:pt x="159" y="219"/>
                    <a:pt x="159" y="219"/>
                    <a:pt x="159" y="219"/>
                  </a:cubicBezTo>
                  <a:cubicBezTo>
                    <a:pt x="141" y="228"/>
                    <a:pt x="113" y="241"/>
                    <a:pt x="74" y="252"/>
                  </a:cubicBezTo>
                  <a:cubicBezTo>
                    <a:pt x="19" y="268"/>
                    <a:pt x="7" y="280"/>
                    <a:pt x="2" y="328"/>
                  </a:cubicBezTo>
                  <a:cubicBezTo>
                    <a:pt x="0" y="337"/>
                    <a:pt x="0" y="337"/>
                    <a:pt x="0" y="337"/>
                  </a:cubicBezTo>
                  <a:cubicBezTo>
                    <a:pt x="10" y="337"/>
                    <a:pt x="10" y="337"/>
                    <a:pt x="10" y="337"/>
                  </a:cubicBezTo>
                  <a:cubicBezTo>
                    <a:pt x="402" y="337"/>
                    <a:pt x="402" y="337"/>
                    <a:pt x="402" y="337"/>
                  </a:cubicBezTo>
                  <a:cubicBezTo>
                    <a:pt x="411" y="337"/>
                    <a:pt x="411" y="337"/>
                    <a:pt x="411" y="337"/>
                  </a:cubicBezTo>
                  <a:cubicBezTo>
                    <a:pt x="410" y="328"/>
                    <a:pt x="410" y="328"/>
                    <a:pt x="410" y="328"/>
                  </a:cubicBezTo>
                  <a:cubicBezTo>
                    <a:pt x="404" y="280"/>
                    <a:pt x="393" y="268"/>
                    <a:pt x="338" y="252"/>
                  </a:cubicBezTo>
                  <a:cubicBezTo>
                    <a:pt x="299" y="241"/>
                    <a:pt x="270" y="228"/>
                    <a:pt x="252" y="219"/>
                  </a:cubicBezTo>
                  <a:cubicBezTo>
                    <a:pt x="252" y="186"/>
                    <a:pt x="252" y="186"/>
                    <a:pt x="252" y="186"/>
                  </a:cubicBezTo>
                  <a:cubicBezTo>
                    <a:pt x="261" y="177"/>
                    <a:pt x="268" y="166"/>
                    <a:pt x="272" y="150"/>
                  </a:cubicBezTo>
                  <a:cubicBezTo>
                    <a:pt x="287" y="140"/>
                    <a:pt x="293" y="117"/>
                    <a:pt x="291" y="105"/>
                  </a:cubicBezTo>
                  <a:cubicBezTo>
                    <a:pt x="289" y="96"/>
                    <a:pt x="284" y="91"/>
                    <a:pt x="278" y="89"/>
                  </a:cubicBezTo>
                  <a:cubicBezTo>
                    <a:pt x="278" y="86"/>
                    <a:pt x="278" y="83"/>
                    <a:pt x="278" y="81"/>
                  </a:cubicBezTo>
                  <a:cubicBezTo>
                    <a:pt x="278" y="10"/>
                    <a:pt x="233" y="0"/>
                    <a:pt x="206" y="0"/>
                  </a:cubicBez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7">
              <a:extLst>
                <a:ext uri="{FF2B5EF4-FFF2-40B4-BE49-F238E27FC236}">
                  <a16:creationId xmlns:a16="http://schemas.microsoft.com/office/drawing/2014/main" id="{53D36FE4-EDE5-4678-9743-61899DCD4C80}"/>
                </a:ext>
              </a:extLst>
            </p:cNvPr>
            <p:cNvSpPr>
              <a:spLocks/>
            </p:cNvSpPr>
            <p:nvPr/>
          </p:nvSpPr>
          <p:spPr bwMode="auto">
            <a:xfrm>
              <a:off x="3347" y="1095"/>
              <a:ext cx="1132" cy="655"/>
            </a:xfrm>
            <a:custGeom>
              <a:avLst/>
              <a:gdLst>
                <a:gd name="T0" fmla="*/ 409 w 476"/>
                <a:gd name="T1" fmla="*/ 276 h 276"/>
                <a:gd name="T2" fmla="*/ 408 w 476"/>
                <a:gd name="T3" fmla="*/ 274 h 276"/>
                <a:gd name="T4" fmla="*/ 388 w 476"/>
                <a:gd name="T5" fmla="*/ 228 h 276"/>
                <a:gd name="T6" fmla="*/ 367 w 476"/>
                <a:gd name="T7" fmla="*/ 118 h 276"/>
                <a:gd name="T8" fmla="*/ 357 w 476"/>
                <a:gd name="T9" fmla="*/ 267 h 276"/>
                <a:gd name="T10" fmla="*/ 357 w 476"/>
                <a:gd name="T11" fmla="*/ 269 h 276"/>
                <a:gd name="T12" fmla="*/ 357 w 476"/>
                <a:gd name="T13" fmla="*/ 272 h 276"/>
                <a:gd name="T14" fmla="*/ 358 w 476"/>
                <a:gd name="T15" fmla="*/ 276 h 276"/>
                <a:gd name="T16" fmla="*/ 118 w 476"/>
                <a:gd name="T17" fmla="*/ 276 h 276"/>
                <a:gd name="T18" fmla="*/ 118 w 476"/>
                <a:gd name="T19" fmla="*/ 272 h 276"/>
                <a:gd name="T20" fmla="*/ 118 w 476"/>
                <a:gd name="T21" fmla="*/ 269 h 276"/>
                <a:gd name="T22" fmla="*/ 118 w 476"/>
                <a:gd name="T23" fmla="*/ 267 h 276"/>
                <a:gd name="T24" fmla="*/ 108 w 476"/>
                <a:gd name="T25" fmla="*/ 118 h 276"/>
                <a:gd name="T26" fmla="*/ 87 w 476"/>
                <a:gd name="T27" fmla="*/ 228 h 276"/>
                <a:gd name="T28" fmla="*/ 67 w 476"/>
                <a:gd name="T29" fmla="*/ 274 h 276"/>
                <a:gd name="T30" fmla="*/ 66 w 476"/>
                <a:gd name="T31" fmla="*/ 276 h 276"/>
                <a:gd name="T32" fmla="*/ 0 w 476"/>
                <a:gd name="T33" fmla="*/ 276 h 276"/>
                <a:gd name="T34" fmla="*/ 1 w 476"/>
                <a:gd name="T35" fmla="*/ 271 h 276"/>
                <a:gd name="T36" fmla="*/ 19 w 476"/>
                <a:gd name="T37" fmla="*/ 212 h 276"/>
                <a:gd name="T38" fmla="*/ 31 w 476"/>
                <a:gd name="T39" fmla="*/ 114 h 276"/>
                <a:gd name="T40" fmla="*/ 34 w 476"/>
                <a:gd name="T41" fmla="*/ 41 h 276"/>
                <a:gd name="T42" fmla="*/ 35 w 476"/>
                <a:gd name="T43" fmla="*/ 33 h 276"/>
                <a:gd name="T44" fmla="*/ 38 w 476"/>
                <a:gd name="T45" fmla="*/ 4 h 276"/>
                <a:gd name="T46" fmla="*/ 38 w 476"/>
                <a:gd name="T47" fmla="*/ 0 h 276"/>
                <a:gd name="T48" fmla="*/ 437 w 476"/>
                <a:gd name="T49" fmla="*/ 0 h 276"/>
                <a:gd name="T50" fmla="*/ 438 w 476"/>
                <a:gd name="T51" fmla="*/ 4 h 276"/>
                <a:gd name="T52" fmla="*/ 441 w 476"/>
                <a:gd name="T53" fmla="*/ 33 h 276"/>
                <a:gd name="T54" fmla="*/ 441 w 476"/>
                <a:gd name="T55" fmla="*/ 41 h 276"/>
                <a:gd name="T56" fmla="*/ 444 w 476"/>
                <a:gd name="T57" fmla="*/ 114 h 276"/>
                <a:gd name="T58" fmla="*/ 457 w 476"/>
                <a:gd name="T59" fmla="*/ 212 h 276"/>
                <a:gd name="T60" fmla="*/ 474 w 476"/>
                <a:gd name="T61" fmla="*/ 271 h 276"/>
                <a:gd name="T62" fmla="*/ 476 w 476"/>
                <a:gd name="T63" fmla="*/ 276 h 276"/>
                <a:gd name="T64" fmla="*/ 409 w 476"/>
                <a:gd name="T65" fmla="*/ 276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76" h="276">
                  <a:moveTo>
                    <a:pt x="409" y="276"/>
                  </a:moveTo>
                  <a:cubicBezTo>
                    <a:pt x="408" y="274"/>
                    <a:pt x="408" y="274"/>
                    <a:pt x="408" y="274"/>
                  </a:cubicBezTo>
                  <a:cubicBezTo>
                    <a:pt x="398" y="252"/>
                    <a:pt x="392" y="238"/>
                    <a:pt x="388" y="228"/>
                  </a:cubicBezTo>
                  <a:cubicBezTo>
                    <a:pt x="378" y="203"/>
                    <a:pt x="371" y="150"/>
                    <a:pt x="367" y="118"/>
                  </a:cubicBezTo>
                  <a:cubicBezTo>
                    <a:pt x="362" y="157"/>
                    <a:pt x="356" y="231"/>
                    <a:pt x="357" y="267"/>
                  </a:cubicBezTo>
                  <a:cubicBezTo>
                    <a:pt x="357" y="268"/>
                    <a:pt x="357" y="269"/>
                    <a:pt x="357" y="269"/>
                  </a:cubicBezTo>
                  <a:cubicBezTo>
                    <a:pt x="357" y="270"/>
                    <a:pt x="357" y="271"/>
                    <a:pt x="357" y="272"/>
                  </a:cubicBezTo>
                  <a:cubicBezTo>
                    <a:pt x="358" y="276"/>
                    <a:pt x="358" y="276"/>
                    <a:pt x="358" y="276"/>
                  </a:cubicBezTo>
                  <a:cubicBezTo>
                    <a:pt x="118" y="276"/>
                    <a:pt x="118" y="276"/>
                    <a:pt x="118" y="276"/>
                  </a:cubicBezTo>
                  <a:cubicBezTo>
                    <a:pt x="118" y="272"/>
                    <a:pt x="118" y="272"/>
                    <a:pt x="118" y="272"/>
                  </a:cubicBezTo>
                  <a:cubicBezTo>
                    <a:pt x="118" y="271"/>
                    <a:pt x="118" y="270"/>
                    <a:pt x="118" y="269"/>
                  </a:cubicBezTo>
                  <a:cubicBezTo>
                    <a:pt x="118" y="269"/>
                    <a:pt x="118" y="268"/>
                    <a:pt x="118" y="267"/>
                  </a:cubicBezTo>
                  <a:cubicBezTo>
                    <a:pt x="119" y="231"/>
                    <a:pt x="113" y="157"/>
                    <a:pt x="108" y="118"/>
                  </a:cubicBezTo>
                  <a:cubicBezTo>
                    <a:pt x="104" y="150"/>
                    <a:pt x="97" y="203"/>
                    <a:pt x="87" y="228"/>
                  </a:cubicBezTo>
                  <a:cubicBezTo>
                    <a:pt x="84" y="238"/>
                    <a:pt x="77" y="252"/>
                    <a:pt x="67" y="274"/>
                  </a:cubicBezTo>
                  <a:cubicBezTo>
                    <a:pt x="66" y="276"/>
                    <a:pt x="66" y="276"/>
                    <a:pt x="66" y="276"/>
                  </a:cubicBezTo>
                  <a:cubicBezTo>
                    <a:pt x="0" y="276"/>
                    <a:pt x="0" y="276"/>
                    <a:pt x="0" y="276"/>
                  </a:cubicBezTo>
                  <a:cubicBezTo>
                    <a:pt x="1" y="271"/>
                    <a:pt x="1" y="271"/>
                    <a:pt x="1" y="271"/>
                  </a:cubicBezTo>
                  <a:cubicBezTo>
                    <a:pt x="7" y="252"/>
                    <a:pt x="12" y="231"/>
                    <a:pt x="19" y="212"/>
                  </a:cubicBezTo>
                  <a:cubicBezTo>
                    <a:pt x="31" y="175"/>
                    <a:pt x="31" y="148"/>
                    <a:pt x="31" y="114"/>
                  </a:cubicBezTo>
                  <a:cubicBezTo>
                    <a:pt x="31" y="93"/>
                    <a:pt x="31" y="70"/>
                    <a:pt x="34" y="41"/>
                  </a:cubicBezTo>
                  <a:cubicBezTo>
                    <a:pt x="35" y="33"/>
                    <a:pt x="35" y="33"/>
                    <a:pt x="35" y="33"/>
                  </a:cubicBezTo>
                  <a:cubicBezTo>
                    <a:pt x="36" y="22"/>
                    <a:pt x="37" y="12"/>
                    <a:pt x="38" y="4"/>
                  </a:cubicBezTo>
                  <a:cubicBezTo>
                    <a:pt x="38" y="0"/>
                    <a:pt x="38" y="0"/>
                    <a:pt x="38" y="0"/>
                  </a:cubicBezTo>
                  <a:cubicBezTo>
                    <a:pt x="437" y="0"/>
                    <a:pt x="437" y="0"/>
                    <a:pt x="437" y="0"/>
                  </a:cubicBezTo>
                  <a:cubicBezTo>
                    <a:pt x="438" y="4"/>
                    <a:pt x="438" y="4"/>
                    <a:pt x="438" y="4"/>
                  </a:cubicBezTo>
                  <a:cubicBezTo>
                    <a:pt x="439" y="12"/>
                    <a:pt x="440" y="22"/>
                    <a:pt x="441" y="33"/>
                  </a:cubicBezTo>
                  <a:cubicBezTo>
                    <a:pt x="441" y="41"/>
                    <a:pt x="441" y="41"/>
                    <a:pt x="441" y="41"/>
                  </a:cubicBezTo>
                  <a:cubicBezTo>
                    <a:pt x="444" y="70"/>
                    <a:pt x="444" y="93"/>
                    <a:pt x="444" y="114"/>
                  </a:cubicBezTo>
                  <a:cubicBezTo>
                    <a:pt x="444" y="148"/>
                    <a:pt x="444" y="175"/>
                    <a:pt x="457" y="212"/>
                  </a:cubicBezTo>
                  <a:cubicBezTo>
                    <a:pt x="463" y="230"/>
                    <a:pt x="469" y="252"/>
                    <a:pt x="474" y="271"/>
                  </a:cubicBezTo>
                  <a:cubicBezTo>
                    <a:pt x="476" y="276"/>
                    <a:pt x="476" y="276"/>
                    <a:pt x="476" y="276"/>
                  </a:cubicBezTo>
                  <a:lnTo>
                    <a:pt x="409" y="276"/>
                  </a:lnTo>
                  <a:close/>
                </a:path>
              </a:pathLst>
            </a:custGeom>
            <a:solidFill>
              <a:srgbClr val="5F92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8">
              <a:extLst>
                <a:ext uri="{FF2B5EF4-FFF2-40B4-BE49-F238E27FC236}">
                  <a16:creationId xmlns:a16="http://schemas.microsoft.com/office/drawing/2014/main" id="{8ECD7456-B70F-4A52-BF64-A9D9E0710BBA}"/>
                </a:ext>
              </a:extLst>
            </p:cNvPr>
            <p:cNvSpPr>
              <a:spLocks noEditPoints="1"/>
            </p:cNvSpPr>
            <p:nvPr/>
          </p:nvSpPr>
          <p:spPr bwMode="auto">
            <a:xfrm>
              <a:off x="3332" y="1085"/>
              <a:ext cx="1159" cy="675"/>
            </a:xfrm>
            <a:custGeom>
              <a:avLst/>
              <a:gdLst>
                <a:gd name="T0" fmla="*/ 440 w 487"/>
                <a:gd name="T1" fmla="*/ 8 h 284"/>
                <a:gd name="T2" fmla="*/ 443 w 487"/>
                <a:gd name="T3" fmla="*/ 45 h 284"/>
                <a:gd name="T4" fmla="*/ 459 w 487"/>
                <a:gd name="T5" fmla="*/ 217 h 284"/>
                <a:gd name="T6" fmla="*/ 476 w 487"/>
                <a:gd name="T7" fmla="*/ 276 h 284"/>
                <a:gd name="T8" fmla="*/ 418 w 487"/>
                <a:gd name="T9" fmla="*/ 276 h 284"/>
                <a:gd name="T10" fmla="*/ 398 w 487"/>
                <a:gd name="T11" fmla="*/ 230 h 284"/>
                <a:gd name="T12" fmla="*/ 373 w 487"/>
                <a:gd name="T13" fmla="*/ 93 h 284"/>
                <a:gd name="T14" fmla="*/ 373 w 487"/>
                <a:gd name="T15" fmla="*/ 93 h 284"/>
                <a:gd name="T16" fmla="*/ 359 w 487"/>
                <a:gd name="T17" fmla="*/ 271 h 284"/>
                <a:gd name="T18" fmla="*/ 359 w 487"/>
                <a:gd name="T19" fmla="*/ 276 h 284"/>
                <a:gd name="T20" fmla="*/ 128 w 487"/>
                <a:gd name="T21" fmla="*/ 276 h 284"/>
                <a:gd name="T22" fmla="*/ 128 w 487"/>
                <a:gd name="T23" fmla="*/ 271 h 284"/>
                <a:gd name="T24" fmla="*/ 115 w 487"/>
                <a:gd name="T25" fmla="*/ 93 h 284"/>
                <a:gd name="T26" fmla="*/ 115 w 487"/>
                <a:gd name="T27" fmla="*/ 93 h 284"/>
                <a:gd name="T28" fmla="*/ 90 w 487"/>
                <a:gd name="T29" fmla="*/ 230 h 284"/>
                <a:gd name="T30" fmla="*/ 70 w 487"/>
                <a:gd name="T31" fmla="*/ 276 h 284"/>
                <a:gd name="T32" fmla="*/ 11 w 487"/>
                <a:gd name="T33" fmla="*/ 276 h 284"/>
                <a:gd name="T34" fmla="*/ 29 w 487"/>
                <a:gd name="T35" fmla="*/ 217 h 284"/>
                <a:gd name="T36" fmla="*/ 44 w 487"/>
                <a:gd name="T37" fmla="*/ 45 h 284"/>
                <a:gd name="T38" fmla="*/ 48 w 487"/>
                <a:gd name="T39" fmla="*/ 8 h 284"/>
                <a:gd name="T40" fmla="*/ 440 w 487"/>
                <a:gd name="T41" fmla="*/ 8 h 284"/>
                <a:gd name="T42" fmla="*/ 447 w 487"/>
                <a:gd name="T43" fmla="*/ 0 h 284"/>
                <a:gd name="T44" fmla="*/ 440 w 487"/>
                <a:gd name="T45" fmla="*/ 0 h 284"/>
                <a:gd name="T46" fmla="*/ 48 w 487"/>
                <a:gd name="T47" fmla="*/ 0 h 284"/>
                <a:gd name="T48" fmla="*/ 40 w 487"/>
                <a:gd name="T49" fmla="*/ 0 h 284"/>
                <a:gd name="T50" fmla="*/ 40 w 487"/>
                <a:gd name="T51" fmla="*/ 7 h 284"/>
                <a:gd name="T52" fmla="*/ 37 w 487"/>
                <a:gd name="T53" fmla="*/ 36 h 284"/>
                <a:gd name="T54" fmla="*/ 36 w 487"/>
                <a:gd name="T55" fmla="*/ 45 h 284"/>
                <a:gd name="T56" fmla="*/ 33 w 487"/>
                <a:gd name="T57" fmla="*/ 118 h 284"/>
                <a:gd name="T58" fmla="*/ 21 w 487"/>
                <a:gd name="T59" fmla="*/ 215 h 284"/>
                <a:gd name="T60" fmla="*/ 3 w 487"/>
                <a:gd name="T61" fmla="*/ 274 h 284"/>
                <a:gd name="T62" fmla="*/ 0 w 487"/>
                <a:gd name="T63" fmla="*/ 284 h 284"/>
                <a:gd name="T64" fmla="*/ 11 w 487"/>
                <a:gd name="T65" fmla="*/ 284 h 284"/>
                <a:gd name="T66" fmla="*/ 70 w 487"/>
                <a:gd name="T67" fmla="*/ 284 h 284"/>
                <a:gd name="T68" fmla="*/ 75 w 487"/>
                <a:gd name="T69" fmla="*/ 284 h 284"/>
                <a:gd name="T70" fmla="*/ 77 w 487"/>
                <a:gd name="T71" fmla="*/ 280 h 284"/>
                <a:gd name="T72" fmla="*/ 97 w 487"/>
                <a:gd name="T73" fmla="*/ 233 h 284"/>
                <a:gd name="T74" fmla="*/ 114 w 487"/>
                <a:gd name="T75" fmla="*/ 156 h 284"/>
                <a:gd name="T76" fmla="*/ 120 w 487"/>
                <a:gd name="T77" fmla="*/ 271 h 284"/>
                <a:gd name="T78" fmla="*/ 120 w 487"/>
                <a:gd name="T79" fmla="*/ 273 h 284"/>
                <a:gd name="T80" fmla="*/ 120 w 487"/>
                <a:gd name="T81" fmla="*/ 276 h 284"/>
                <a:gd name="T82" fmla="*/ 120 w 487"/>
                <a:gd name="T83" fmla="*/ 284 h 284"/>
                <a:gd name="T84" fmla="*/ 128 w 487"/>
                <a:gd name="T85" fmla="*/ 284 h 284"/>
                <a:gd name="T86" fmla="*/ 359 w 487"/>
                <a:gd name="T87" fmla="*/ 284 h 284"/>
                <a:gd name="T88" fmla="*/ 368 w 487"/>
                <a:gd name="T89" fmla="*/ 284 h 284"/>
                <a:gd name="T90" fmla="*/ 368 w 487"/>
                <a:gd name="T91" fmla="*/ 276 h 284"/>
                <a:gd name="T92" fmla="*/ 367 w 487"/>
                <a:gd name="T93" fmla="*/ 273 h 284"/>
                <a:gd name="T94" fmla="*/ 367 w 487"/>
                <a:gd name="T95" fmla="*/ 271 h 284"/>
                <a:gd name="T96" fmla="*/ 373 w 487"/>
                <a:gd name="T97" fmla="*/ 156 h 284"/>
                <a:gd name="T98" fmla="*/ 390 w 487"/>
                <a:gd name="T99" fmla="*/ 233 h 284"/>
                <a:gd name="T100" fmla="*/ 410 w 487"/>
                <a:gd name="T101" fmla="*/ 280 h 284"/>
                <a:gd name="T102" fmla="*/ 413 w 487"/>
                <a:gd name="T103" fmla="*/ 284 h 284"/>
                <a:gd name="T104" fmla="*/ 418 w 487"/>
                <a:gd name="T105" fmla="*/ 284 h 284"/>
                <a:gd name="T106" fmla="*/ 476 w 487"/>
                <a:gd name="T107" fmla="*/ 284 h 284"/>
                <a:gd name="T108" fmla="*/ 487 w 487"/>
                <a:gd name="T109" fmla="*/ 284 h 284"/>
                <a:gd name="T110" fmla="*/ 484 w 487"/>
                <a:gd name="T111" fmla="*/ 274 h 284"/>
                <a:gd name="T112" fmla="*/ 466 w 487"/>
                <a:gd name="T113" fmla="*/ 215 h 284"/>
                <a:gd name="T114" fmla="*/ 454 w 487"/>
                <a:gd name="T115" fmla="*/ 118 h 284"/>
                <a:gd name="T116" fmla="*/ 451 w 487"/>
                <a:gd name="T117" fmla="*/ 45 h 284"/>
                <a:gd name="T118" fmla="*/ 451 w 487"/>
                <a:gd name="T119" fmla="*/ 37 h 284"/>
                <a:gd name="T120" fmla="*/ 448 w 487"/>
                <a:gd name="T121" fmla="*/ 7 h 284"/>
                <a:gd name="T122" fmla="*/ 447 w 487"/>
                <a:gd name="T123" fmla="*/ 0 h 2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7" h="284">
                  <a:moveTo>
                    <a:pt x="440" y="8"/>
                  </a:moveTo>
                  <a:cubicBezTo>
                    <a:pt x="441" y="19"/>
                    <a:pt x="442" y="31"/>
                    <a:pt x="443" y="45"/>
                  </a:cubicBezTo>
                  <a:cubicBezTo>
                    <a:pt x="450" y="122"/>
                    <a:pt x="439" y="158"/>
                    <a:pt x="459" y="217"/>
                  </a:cubicBezTo>
                  <a:cubicBezTo>
                    <a:pt x="465" y="235"/>
                    <a:pt x="471" y="256"/>
                    <a:pt x="476" y="276"/>
                  </a:cubicBezTo>
                  <a:cubicBezTo>
                    <a:pt x="418" y="276"/>
                    <a:pt x="418" y="276"/>
                    <a:pt x="418" y="276"/>
                  </a:cubicBezTo>
                  <a:cubicBezTo>
                    <a:pt x="410" y="258"/>
                    <a:pt x="402" y="242"/>
                    <a:pt x="398" y="230"/>
                  </a:cubicBezTo>
                  <a:cubicBezTo>
                    <a:pt x="383" y="194"/>
                    <a:pt x="375" y="95"/>
                    <a:pt x="373" y="93"/>
                  </a:cubicBezTo>
                  <a:cubicBezTo>
                    <a:pt x="373" y="93"/>
                    <a:pt x="373" y="93"/>
                    <a:pt x="373" y="93"/>
                  </a:cubicBezTo>
                  <a:cubicBezTo>
                    <a:pt x="371" y="93"/>
                    <a:pt x="357" y="220"/>
                    <a:pt x="359" y="271"/>
                  </a:cubicBezTo>
                  <a:cubicBezTo>
                    <a:pt x="359" y="273"/>
                    <a:pt x="359" y="274"/>
                    <a:pt x="359" y="276"/>
                  </a:cubicBezTo>
                  <a:cubicBezTo>
                    <a:pt x="128" y="276"/>
                    <a:pt x="128" y="276"/>
                    <a:pt x="128" y="276"/>
                  </a:cubicBezTo>
                  <a:cubicBezTo>
                    <a:pt x="128" y="274"/>
                    <a:pt x="128" y="273"/>
                    <a:pt x="128" y="271"/>
                  </a:cubicBezTo>
                  <a:cubicBezTo>
                    <a:pt x="130" y="220"/>
                    <a:pt x="116" y="93"/>
                    <a:pt x="115" y="93"/>
                  </a:cubicBezTo>
                  <a:cubicBezTo>
                    <a:pt x="115" y="93"/>
                    <a:pt x="115" y="93"/>
                    <a:pt x="115" y="93"/>
                  </a:cubicBezTo>
                  <a:cubicBezTo>
                    <a:pt x="113" y="95"/>
                    <a:pt x="104" y="194"/>
                    <a:pt x="90" y="230"/>
                  </a:cubicBezTo>
                  <a:cubicBezTo>
                    <a:pt x="85" y="242"/>
                    <a:pt x="78" y="258"/>
                    <a:pt x="70" y="276"/>
                  </a:cubicBezTo>
                  <a:cubicBezTo>
                    <a:pt x="11" y="276"/>
                    <a:pt x="11" y="276"/>
                    <a:pt x="11" y="276"/>
                  </a:cubicBezTo>
                  <a:cubicBezTo>
                    <a:pt x="17" y="256"/>
                    <a:pt x="23" y="235"/>
                    <a:pt x="29" y="217"/>
                  </a:cubicBezTo>
                  <a:cubicBezTo>
                    <a:pt x="49" y="158"/>
                    <a:pt x="37" y="122"/>
                    <a:pt x="44" y="45"/>
                  </a:cubicBezTo>
                  <a:cubicBezTo>
                    <a:pt x="45" y="31"/>
                    <a:pt x="46" y="19"/>
                    <a:pt x="48" y="8"/>
                  </a:cubicBezTo>
                  <a:cubicBezTo>
                    <a:pt x="440" y="8"/>
                    <a:pt x="440" y="8"/>
                    <a:pt x="440" y="8"/>
                  </a:cubicBezTo>
                  <a:moveTo>
                    <a:pt x="447" y="0"/>
                  </a:moveTo>
                  <a:cubicBezTo>
                    <a:pt x="440" y="0"/>
                    <a:pt x="440" y="0"/>
                    <a:pt x="440" y="0"/>
                  </a:cubicBezTo>
                  <a:cubicBezTo>
                    <a:pt x="48" y="0"/>
                    <a:pt x="48" y="0"/>
                    <a:pt x="48" y="0"/>
                  </a:cubicBezTo>
                  <a:cubicBezTo>
                    <a:pt x="40" y="0"/>
                    <a:pt x="40" y="0"/>
                    <a:pt x="40" y="0"/>
                  </a:cubicBezTo>
                  <a:cubicBezTo>
                    <a:pt x="40" y="7"/>
                    <a:pt x="40" y="7"/>
                    <a:pt x="40" y="7"/>
                  </a:cubicBezTo>
                  <a:cubicBezTo>
                    <a:pt x="39" y="16"/>
                    <a:pt x="38" y="25"/>
                    <a:pt x="37" y="36"/>
                  </a:cubicBezTo>
                  <a:cubicBezTo>
                    <a:pt x="36" y="45"/>
                    <a:pt x="36" y="45"/>
                    <a:pt x="36" y="45"/>
                  </a:cubicBezTo>
                  <a:cubicBezTo>
                    <a:pt x="33" y="74"/>
                    <a:pt x="33" y="97"/>
                    <a:pt x="33" y="118"/>
                  </a:cubicBezTo>
                  <a:cubicBezTo>
                    <a:pt x="33" y="152"/>
                    <a:pt x="33" y="179"/>
                    <a:pt x="21" y="215"/>
                  </a:cubicBezTo>
                  <a:cubicBezTo>
                    <a:pt x="15" y="233"/>
                    <a:pt x="9" y="255"/>
                    <a:pt x="3" y="274"/>
                  </a:cubicBezTo>
                  <a:cubicBezTo>
                    <a:pt x="0" y="284"/>
                    <a:pt x="0" y="284"/>
                    <a:pt x="0" y="284"/>
                  </a:cubicBezTo>
                  <a:cubicBezTo>
                    <a:pt x="11" y="284"/>
                    <a:pt x="11" y="284"/>
                    <a:pt x="11" y="284"/>
                  </a:cubicBezTo>
                  <a:cubicBezTo>
                    <a:pt x="70" y="284"/>
                    <a:pt x="70" y="284"/>
                    <a:pt x="70" y="284"/>
                  </a:cubicBezTo>
                  <a:cubicBezTo>
                    <a:pt x="75" y="284"/>
                    <a:pt x="75" y="284"/>
                    <a:pt x="75" y="284"/>
                  </a:cubicBezTo>
                  <a:cubicBezTo>
                    <a:pt x="77" y="280"/>
                    <a:pt x="77" y="280"/>
                    <a:pt x="77" y="280"/>
                  </a:cubicBezTo>
                  <a:cubicBezTo>
                    <a:pt x="87" y="258"/>
                    <a:pt x="93" y="243"/>
                    <a:pt x="97" y="233"/>
                  </a:cubicBezTo>
                  <a:cubicBezTo>
                    <a:pt x="104" y="215"/>
                    <a:pt x="110" y="185"/>
                    <a:pt x="114" y="156"/>
                  </a:cubicBezTo>
                  <a:cubicBezTo>
                    <a:pt x="118" y="195"/>
                    <a:pt x="121" y="243"/>
                    <a:pt x="120" y="271"/>
                  </a:cubicBezTo>
                  <a:cubicBezTo>
                    <a:pt x="120" y="272"/>
                    <a:pt x="120" y="272"/>
                    <a:pt x="120" y="273"/>
                  </a:cubicBezTo>
                  <a:cubicBezTo>
                    <a:pt x="120" y="274"/>
                    <a:pt x="120" y="275"/>
                    <a:pt x="120" y="276"/>
                  </a:cubicBezTo>
                  <a:cubicBezTo>
                    <a:pt x="120" y="284"/>
                    <a:pt x="120" y="284"/>
                    <a:pt x="120" y="284"/>
                  </a:cubicBezTo>
                  <a:cubicBezTo>
                    <a:pt x="128" y="284"/>
                    <a:pt x="128" y="284"/>
                    <a:pt x="128" y="284"/>
                  </a:cubicBezTo>
                  <a:cubicBezTo>
                    <a:pt x="359" y="284"/>
                    <a:pt x="359" y="284"/>
                    <a:pt x="359" y="284"/>
                  </a:cubicBezTo>
                  <a:cubicBezTo>
                    <a:pt x="368" y="284"/>
                    <a:pt x="368" y="284"/>
                    <a:pt x="368" y="284"/>
                  </a:cubicBezTo>
                  <a:cubicBezTo>
                    <a:pt x="368" y="276"/>
                    <a:pt x="368" y="276"/>
                    <a:pt x="368" y="276"/>
                  </a:cubicBezTo>
                  <a:cubicBezTo>
                    <a:pt x="367" y="275"/>
                    <a:pt x="367" y="274"/>
                    <a:pt x="367" y="273"/>
                  </a:cubicBezTo>
                  <a:cubicBezTo>
                    <a:pt x="367" y="272"/>
                    <a:pt x="367" y="272"/>
                    <a:pt x="367" y="271"/>
                  </a:cubicBezTo>
                  <a:cubicBezTo>
                    <a:pt x="366" y="244"/>
                    <a:pt x="370" y="195"/>
                    <a:pt x="373" y="156"/>
                  </a:cubicBezTo>
                  <a:cubicBezTo>
                    <a:pt x="378" y="185"/>
                    <a:pt x="383" y="215"/>
                    <a:pt x="390" y="233"/>
                  </a:cubicBezTo>
                  <a:cubicBezTo>
                    <a:pt x="394" y="243"/>
                    <a:pt x="400" y="258"/>
                    <a:pt x="410" y="280"/>
                  </a:cubicBezTo>
                  <a:cubicBezTo>
                    <a:pt x="413" y="284"/>
                    <a:pt x="413" y="284"/>
                    <a:pt x="413" y="284"/>
                  </a:cubicBezTo>
                  <a:cubicBezTo>
                    <a:pt x="418" y="284"/>
                    <a:pt x="418" y="284"/>
                    <a:pt x="418" y="284"/>
                  </a:cubicBezTo>
                  <a:cubicBezTo>
                    <a:pt x="476" y="284"/>
                    <a:pt x="476" y="284"/>
                    <a:pt x="476" y="284"/>
                  </a:cubicBezTo>
                  <a:cubicBezTo>
                    <a:pt x="487" y="284"/>
                    <a:pt x="487" y="284"/>
                    <a:pt x="487" y="284"/>
                  </a:cubicBezTo>
                  <a:cubicBezTo>
                    <a:pt x="484" y="274"/>
                    <a:pt x="484" y="274"/>
                    <a:pt x="484" y="274"/>
                  </a:cubicBezTo>
                  <a:cubicBezTo>
                    <a:pt x="479" y="255"/>
                    <a:pt x="473" y="233"/>
                    <a:pt x="466" y="215"/>
                  </a:cubicBezTo>
                  <a:cubicBezTo>
                    <a:pt x="454" y="179"/>
                    <a:pt x="454" y="152"/>
                    <a:pt x="454" y="118"/>
                  </a:cubicBezTo>
                  <a:cubicBezTo>
                    <a:pt x="454" y="97"/>
                    <a:pt x="454" y="74"/>
                    <a:pt x="451" y="45"/>
                  </a:cubicBezTo>
                  <a:cubicBezTo>
                    <a:pt x="451" y="37"/>
                    <a:pt x="451" y="37"/>
                    <a:pt x="451" y="37"/>
                  </a:cubicBezTo>
                  <a:cubicBezTo>
                    <a:pt x="450" y="25"/>
                    <a:pt x="449" y="16"/>
                    <a:pt x="448" y="7"/>
                  </a:cubicBezTo>
                  <a:cubicBezTo>
                    <a:pt x="447" y="0"/>
                    <a:pt x="447" y="0"/>
                    <a:pt x="447" y="0"/>
                  </a:cubicBez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9">
              <a:extLst>
                <a:ext uri="{FF2B5EF4-FFF2-40B4-BE49-F238E27FC236}">
                  <a16:creationId xmlns:a16="http://schemas.microsoft.com/office/drawing/2014/main" id="{1FFF2E44-A90E-44D7-A36C-44B8ED19065F}"/>
                </a:ext>
              </a:extLst>
            </p:cNvPr>
            <p:cNvSpPr>
              <a:spLocks/>
            </p:cNvSpPr>
            <p:nvPr/>
          </p:nvSpPr>
          <p:spPr bwMode="auto">
            <a:xfrm>
              <a:off x="3539" y="1731"/>
              <a:ext cx="745" cy="801"/>
            </a:xfrm>
            <a:custGeom>
              <a:avLst/>
              <a:gdLst>
                <a:gd name="T0" fmla="*/ 168 w 313"/>
                <a:gd name="T1" fmla="*/ 337 h 337"/>
                <a:gd name="T2" fmla="*/ 168 w 313"/>
                <a:gd name="T3" fmla="*/ 334 h 337"/>
                <a:gd name="T4" fmla="*/ 165 w 313"/>
                <a:gd name="T5" fmla="*/ 317 h 337"/>
                <a:gd name="T6" fmla="*/ 161 w 313"/>
                <a:gd name="T7" fmla="*/ 261 h 337"/>
                <a:gd name="T8" fmla="*/ 157 w 313"/>
                <a:gd name="T9" fmla="*/ 228 h 337"/>
                <a:gd name="T10" fmla="*/ 153 w 313"/>
                <a:gd name="T11" fmla="*/ 261 h 337"/>
                <a:gd name="T12" fmla="*/ 148 w 313"/>
                <a:gd name="T13" fmla="*/ 317 h 337"/>
                <a:gd name="T14" fmla="*/ 146 w 313"/>
                <a:gd name="T15" fmla="*/ 334 h 337"/>
                <a:gd name="T16" fmla="*/ 145 w 313"/>
                <a:gd name="T17" fmla="*/ 337 h 337"/>
                <a:gd name="T18" fmla="*/ 1 w 313"/>
                <a:gd name="T19" fmla="*/ 337 h 337"/>
                <a:gd name="T20" fmla="*/ 1 w 313"/>
                <a:gd name="T21" fmla="*/ 333 h 337"/>
                <a:gd name="T22" fmla="*/ 16 w 313"/>
                <a:gd name="T23" fmla="*/ 146 h 337"/>
                <a:gd name="T24" fmla="*/ 37 w 313"/>
                <a:gd name="T25" fmla="*/ 4 h 337"/>
                <a:gd name="T26" fmla="*/ 37 w 313"/>
                <a:gd name="T27" fmla="*/ 0 h 337"/>
                <a:gd name="T28" fmla="*/ 276 w 313"/>
                <a:gd name="T29" fmla="*/ 0 h 337"/>
                <a:gd name="T30" fmla="*/ 276 w 313"/>
                <a:gd name="T31" fmla="*/ 4 h 337"/>
                <a:gd name="T32" fmla="*/ 297 w 313"/>
                <a:gd name="T33" fmla="*/ 146 h 337"/>
                <a:gd name="T34" fmla="*/ 312 w 313"/>
                <a:gd name="T35" fmla="*/ 333 h 337"/>
                <a:gd name="T36" fmla="*/ 312 w 313"/>
                <a:gd name="T37" fmla="*/ 337 h 337"/>
                <a:gd name="T38" fmla="*/ 168 w 313"/>
                <a:gd name="T39" fmla="*/ 337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13" h="337">
                  <a:moveTo>
                    <a:pt x="168" y="337"/>
                  </a:moveTo>
                  <a:cubicBezTo>
                    <a:pt x="168" y="334"/>
                    <a:pt x="168" y="334"/>
                    <a:pt x="168" y="334"/>
                  </a:cubicBezTo>
                  <a:cubicBezTo>
                    <a:pt x="167" y="327"/>
                    <a:pt x="166" y="322"/>
                    <a:pt x="165" y="317"/>
                  </a:cubicBezTo>
                  <a:cubicBezTo>
                    <a:pt x="162" y="295"/>
                    <a:pt x="161" y="276"/>
                    <a:pt x="161" y="261"/>
                  </a:cubicBezTo>
                  <a:cubicBezTo>
                    <a:pt x="160" y="247"/>
                    <a:pt x="159" y="231"/>
                    <a:pt x="157" y="228"/>
                  </a:cubicBezTo>
                  <a:cubicBezTo>
                    <a:pt x="154" y="231"/>
                    <a:pt x="154" y="247"/>
                    <a:pt x="153" y="261"/>
                  </a:cubicBezTo>
                  <a:cubicBezTo>
                    <a:pt x="152" y="276"/>
                    <a:pt x="151" y="295"/>
                    <a:pt x="148" y="317"/>
                  </a:cubicBezTo>
                  <a:cubicBezTo>
                    <a:pt x="148" y="322"/>
                    <a:pt x="147" y="327"/>
                    <a:pt x="146" y="334"/>
                  </a:cubicBezTo>
                  <a:cubicBezTo>
                    <a:pt x="145" y="337"/>
                    <a:pt x="145" y="337"/>
                    <a:pt x="145" y="337"/>
                  </a:cubicBezTo>
                  <a:cubicBezTo>
                    <a:pt x="1" y="337"/>
                    <a:pt x="1" y="337"/>
                    <a:pt x="1" y="337"/>
                  </a:cubicBezTo>
                  <a:cubicBezTo>
                    <a:pt x="1" y="333"/>
                    <a:pt x="1" y="333"/>
                    <a:pt x="1" y="333"/>
                  </a:cubicBezTo>
                  <a:cubicBezTo>
                    <a:pt x="0" y="257"/>
                    <a:pt x="6" y="180"/>
                    <a:pt x="16" y="146"/>
                  </a:cubicBezTo>
                  <a:cubicBezTo>
                    <a:pt x="28" y="102"/>
                    <a:pt x="35" y="56"/>
                    <a:pt x="37" y="4"/>
                  </a:cubicBezTo>
                  <a:cubicBezTo>
                    <a:pt x="37" y="0"/>
                    <a:pt x="37" y="0"/>
                    <a:pt x="37" y="0"/>
                  </a:cubicBezTo>
                  <a:cubicBezTo>
                    <a:pt x="276" y="0"/>
                    <a:pt x="276" y="0"/>
                    <a:pt x="276" y="0"/>
                  </a:cubicBezTo>
                  <a:cubicBezTo>
                    <a:pt x="276" y="4"/>
                    <a:pt x="276" y="4"/>
                    <a:pt x="276" y="4"/>
                  </a:cubicBezTo>
                  <a:cubicBezTo>
                    <a:pt x="279" y="56"/>
                    <a:pt x="285" y="102"/>
                    <a:pt x="297" y="146"/>
                  </a:cubicBezTo>
                  <a:cubicBezTo>
                    <a:pt x="307" y="180"/>
                    <a:pt x="313" y="257"/>
                    <a:pt x="312" y="333"/>
                  </a:cubicBezTo>
                  <a:cubicBezTo>
                    <a:pt x="312" y="337"/>
                    <a:pt x="312" y="337"/>
                    <a:pt x="312" y="337"/>
                  </a:cubicBezTo>
                  <a:lnTo>
                    <a:pt x="168" y="337"/>
                  </a:ln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0">
              <a:extLst>
                <a:ext uri="{FF2B5EF4-FFF2-40B4-BE49-F238E27FC236}">
                  <a16:creationId xmlns:a16="http://schemas.microsoft.com/office/drawing/2014/main" id="{E29E6350-FAB2-4701-B299-65F74EF235A3}"/>
                </a:ext>
              </a:extLst>
            </p:cNvPr>
            <p:cNvSpPr>
              <a:spLocks noEditPoints="1"/>
            </p:cNvSpPr>
            <p:nvPr/>
          </p:nvSpPr>
          <p:spPr bwMode="auto">
            <a:xfrm>
              <a:off x="3530" y="1722"/>
              <a:ext cx="764" cy="819"/>
            </a:xfrm>
            <a:custGeom>
              <a:avLst/>
              <a:gdLst>
                <a:gd name="T0" fmla="*/ 276 w 321"/>
                <a:gd name="T1" fmla="*/ 8 h 345"/>
                <a:gd name="T2" fmla="*/ 298 w 321"/>
                <a:gd name="T3" fmla="*/ 151 h 345"/>
                <a:gd name="T4" fmla="*/ 312 w 321"/>
                <a:gd name="T5" fmla="*/ 337 h 345"/>
                <a:gd name="T6" fmla="*/ 176 w 321"/>
                <a:gd name="T7" fmla="*/ 337 h 345"/>
                <a:gd name="T8" fmla="*/ 173 w 321"/>
                <a:gd name="T9" fmla="*/ 320 h 345"/>
                <a:gd name="T10" fmla="*/ 161 w 321"/>
                <a:gd name="T11" fmla="*/ 228 h 345"/>
                <a:gd name="T12" fmla="*/ 148 w 321"/>
                <a:gd name="T13" fmla="*/ 320 h 345"/>
                <a:gd name="T14" fmla="*/ 146 w 321"/>
                <a:gd name="T15" fmla="*/ 337 h 345"/>
                <a:gd name="T16" fmla="*/ 9 w 321"/>
                <a:gd name="T17" fmla="*/ 337 h 345"/>
                <a:gd name="T18" fmla="*/ 24 w 321"/>
                <a:gd name="T19" fmla="*/ 151 h 345"/>
                <a:gd name="T20" fmla="*/ 45 w 321"/>
                <a:gd name="T21" fmla="*/ 8 h 345"/>
                <a:gd name="T22" fmla="*/ 276 w 321"/>
                <a:gd name="T23" fmla="*/ 8 h 345"/>
                <a:gd name="T24" fmla="*/ 284 w 321"/>
                <a:gd name="T25" fmla="*/ 0 h 345"/>
                <a:gd name="T26" fmla="*/ 276 w 321"/>
                <a:gd name="T27" fmla="*/ 0 h 345"/>
                <a:gd name="T28" fmla="*/ 45 w 321"/>
                <a:gd name="T29" fmla="*/ 0 h 345"/>
                <a:gd name="T30" fmla="*/ 37 w 321"/>
                <a:gd name="T31" fmla="*/ 0 h 345"/>
                <a:gd name="T32" fmla="*/ 37 w 321"/>
                <a:gd name="T33" fmla="*/ 8 h 345"/>
                <a:gd name="T34" fmla="*/ 16 w 321"/>
                <a:gd name="T35" fmla="*/ 148 h 345"/>
                <a:gd name="T36" fmla="*/ 1 w 321"/>
                <a:gd name="T37" fmla="*/ 337 h 345"/>
                <a:gd name="T38" fmla="*/ 1 w 321"/>
                <a:gd name="T39" fmla="*/ 345 h 345"/>
                <a:gd name="T40" fmla="*/ 9 w 321"/>
                <a:gd name="T41" fmla="*/ 345 h 345"/>
                <a:gd name="T42" fmla="*/ 146 w 321"/>
                <a:gd name="T43" fmla="*/ 345 h 345"/>
                <a:gd name="T44" fmla="*/ 152 w 321"/>
                <a:gd name="T45" fmla="*/ 345 h 345"/>
                <a:gd name="T46" fmla="*/ 154 w 321"/>
                <a:gd name="T47" fmla="*/ 338 h 345"/>
                <a:gd name="T48" fmla="*/ 156 w 321"/>
                <a:gd name="T49" fmla="*/ 321 h 345"/>
                <a:gd name="T50" fmla="*/ 161 w 321"/>
                <a:gd name="T51" fmla="*/ 269 h 345"/>
                <a:gd name="T52" fmla="*/ 165 w 321"/>
                <a:gd name="T53" fmla="*/ 321 h 345"/>
                <a:gd name="T54" fmla="*/ 168 w 321"/>
                <a:gd name="T55" fmla="*/ 338 h 345"/>
                <a:gd name="T56" fmla="*/ 169 w 321"/>
                <a:gd name="T57" fmla="*/ 345 h 345"/>
                <a:gd name="T58" fmla="*/ 176 w 321"/>
                <a:gd name="T59" fmla="*/ 345 h 345"/>
                <a:gd name="T60" fmla="*/ 312 w 321"/>
                <a:gd name="T61" fmla="*/ 345 h 345"/>
                <a:gd name="T62" fmla="*/ 320 w 321"/>
                <a:gd name="T63" fmla="*/ 345 h 345"/>
                <a:gd name="T64" fmla="*/ 320 w 321"/>
                <a:gd name="T65" fmla="*/ 337 h 345"/>
                <a:gd name="T66" fmla="*/ 305 w 321"/>
                <a:gd name="T67" fmla="*/ 148 h 345"/>
                <a:gd name="T68" fmla="*/ 285 w 321"/>
                <a:gd name="T69" fmla="*/ 8 h 345"/>
                <a:gd name="T70" fmla="*/ 284 w 321"/>
                <a:gd name="T71" fmla="*/ 0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21" h="345">
                  <a:moveTo>
                    <a:pt x="276" y="8"/>
                  </a:moveTo>
                  <a:cubicBezTo>
                    <a:pt x="278" y="57"/>
                    <a:pt x="285" y="105"/>
                    <a:pt x="298" y="151"/>
                  </a:cubicBezTo>
                  <a:cubicBezTo>
                    <a:pt x="306" y="183"/>
                    <a:pt x="313" y="257"/>
                    <a:pt x="312" y="337"/>
                  </a:cubicBezTo>
                  <a:cubicBezTo>
                    <a:pt x="176" y="337"/>
                    <a:pt x="176" y="337"/>
                    <a:pt x="176" y="337"/>
                  </a:cubicBezTo>
                  <a:cubicBezTo>
                    <a:pt x="175" y="331"/>
                    <a:pt x="174" y="326"/>
                    <a:pt x="173" y="320"/>
                  </a:cubicBezTo>
                  <a:cubicBezTo>
                    <a:pt x="166" y="266"/>
                    <a:pt x="171" y="228"/>
                    <a:pt x="161" y="228"/>
                  </a:cubicBezTo>
                  <a:cubicBezTo>
                    <a:pt x="151" y="228"/>
                    <a:pt x="155" y="266"/>
                    <a:pt x="148" y="320"/>
                  </a:cubicBezTo>
                  <a:cubicBezTo>
                    <a:pt x="148" y="326"/>
                    <a:pt x="147" y="331"/>
                    <a:pt x="146" y="337"/>
                  </a:cubicBezTo>
                  <a:cubicBezTo>
                    <a:pt x="9" y="337"/>
                    <a:pt x="9" y="337"/>
                    <a:pt x="9" y="337"/>
                  </a:cubicBezTo>
                  <a:cubicBezTo>
                    <a:pt x="8" y="257"/>
                    <a:pt x="15" y="183"/>
                    <a:pt x="24" y="151"/>
                  </a:cubicBezTo>
                  <a:cubicBezTo>
                    <a:pt x="36" y="105"/>
                    <a:pt x="43" y="57"/>
                    <a:pt x="45" y="8"/>
                  </a:cubicBezTo>
                  <a:cubicBezTo>
                    <a:pt x="276" y="8"/>
                    <a:pt x="276" y="8"/>
                    <a:pt x="276" y="8"/>
                  </a:cubicBezTo>
                  <a:moveTo>
                    <a:pt x="284" y="0"/>
                  </a:moveTo>
                  <a:cubicBezTo>
                    <a:pt x="276" y="0"/>
                    <a:pt x="276" y="0"/>
                    <a:pt x="276" y="0"/>
                  </a:cubicBezTo>
                  <a:cubicBezTo>
                    <a:pt x="45" y="0"/>
                    <a:pt x="45" y="0"/>
                    <a:pt x="45" y="0"/>
                  </a:cubicBezTo>
                  <a:cubicBezTo>
                    <a:pt x="37" y="0"/>
                    <a:pt x="37" y="0"/>
                    <a:pt x="37" y="0"/>
                  </a:cubicBezTo>
                  <a:cubicBezTo>
                    <a:pt x="37" y="8"/>
                    <a:pt x="37" y="8"/>
                    <a:pt x="37" y="8"/>
                  </a:cubicBezTo>
                  <a:cubicBezTo>
                    <a:pt x="35" y="59"/>
                    <a:pt x="28" y="105"/>
                    <a:pt x="16" y="148"/>
                  </a:cubicBezTo>
                  <a:cubicBezTo>
                    <a:pt x="6" y="183"/>
                    <a:pt x="0" y="261"/>
                    <a:pt x="1" y="337"/>
                  </a:cubicBezTo>
                  <a:cubicBezTo>
                    <a:pt x="1" y="345"/>
                    <a:pt x="1" y="345"/>
                    <a:pt x="1" y="345"/>
                  </a:cubicBezTo>
                  <a:cubicBezTo>
                    <a:pt x="9" y="345"/>
                    <a:pt x="9" y="345"/>
                    <a:pt x="9" y="345"/>
                  </a:cubicBezTo>
                  <a:cubicBezTo>
                    <a:pt x="146" y="345"/>
                    <a:pt x="146" y="345"/>
                    <a:pt x="146" y="345"/>
                  </a:cubicBezTo>
                  <a:cubicBezTo>
                    <a:pt x="152" y="345"/>
                    <a:pt x="152" y="345"/>
                    <a:pt x="152" y="345"/>
                  </a:cubicBezTo>
                  <a:cubicBezTo>
                    <a:pt x="154" y="338"/>
                    <a:pt x="154" y="338"/>
                    <a:pt x="154" y="338"/>
                  </a:cubicBezTo>
                  <a:cubicBezTo>
                    <a:pt x="155" y="333"/>
                    <a:pt x="156" y="327"/>
                    <a:pt x="156" y="321"/>
                  </a:cubicBezTo>
                  <a:cubicBezTo>
                    <a:pt x="159" y="301"/>
                    <a:pt x="160" y="283"/>
                    <a:pt x="161" y="269"/>
                  </a:cubicBezTo>
                  <a:cubicBezTo>
                    <a:pt x="161" y="283"/>
                    <a:pt x="162" y="301"/>
                    <a:pt x="165" y="321"/>
                  </a:cubicBezTo>
                  <a:cubicBezTo>
                    <a:pt x="166" y="327"/>
                    <a:pt x="167" y="333"/>
                    <a:pt x="168" y="338"/>
                  </a:cubicBezTo>
                  <a:cubicBezTo>
                    <a:pt x="169" y="345"/>
                    <a:pt x="169" y="345"/>
                    <a:pt x="169" y="345"/>
                  </a:cubicBezTo>
                  <a:cubicBezTo>
                    <a:pt x="176" y="345"/>
                    <a:pt x="176" y="345"/>
                    <a:pt x="176" y="345"/>
                  </a:cubicBezTo>
                  <a:cubicBezTo>
                    <a:pt x="312" y="345"/>
                    <a:pt x="312" y="345"/>
                    <a:pt x="312" y="345"/>
                  </a:cubicBezTo>
                  <a:cubicBezTo>
                    <a:pt x="320" y="345"/>
                    <a:pt x="320" y="345"/>
                    <a:pt x="320" y="345"/>
                  </a:cubicBezTo>
                  <a:cubicBezTo>
                    <a:pt x="320" y="337"/>
                    <a:pt x="320" y="337"/>
                    <a:pt x="320" y="337"/>
                  </a:cubicBezTo>
                  <a:cubicBezTo>
                    <a:pt x="321" y="261"/>
                    <a:pt x="315" y="183"/>
                    <a:pt x="305" y="148"/>
                  </a:cubicBezTo>
                  <a:cubicBezTo>
                    <a:pt x="293" y="105"/>
                    <a:pt x="287" y="59"/>
                    <a:pt x="285" y="8"/>
                  </a:cubicBezTo>
                  <a:cubicBezTo>
                    <a:pt x="284" y="0"/>
                    <a:pt x="284" y="0"/>
                    <a:pt x="284" y="0"/>
                  </a:cubicBez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1">
              <a:extLst>
                <a:ext uri="{FF2B5EF4-FFF2-40B4-BE49-F238E27FC236}">
                  <a16:creationId xmlns:a16="http://schemas.microsoft.com/office/drawing/2014/main" id="{0A339EAD-EF84-4AB2-994D-C606B1DE79B6}"/>
                </a:ext>
              </a:extLst>
            </p:cNvPr>
            <p:cNvSpPr>
              <a:spLocks/>
            </p:cNvSpPr>
            <p:nvPr/>
          </p:nvSpPr>
          <p:spPr bwMode="auto">
            <a:xfrm>
              <a:off x="4310" y="1731"/>
              <a:ext cx="360" cy="580"/>
            </a:xfrm>
            <a:custGeom>
              <a:avLst/>
              <a:gdLst>
                <a:gd name="T0" fmla="*/ 76 w 151"/>
                <a:gd name="T1" fmla="*/ 244 h 244"/>
                <a:gd name="T2" fmla="*/ 68 w 151"/>
                <a:gd name="T3" fmla="*/ 225 h 244"/>
                <a:gd name="T4" fmla="*/ 67 w 151"/>
                <a:gd name="T5" fmla="*/ 215 h 244"/>
                <a:gd name="T6" fmla="*/ 67 w 151"/>
                <a:gd name="T7" fmla="*/ 207 h 244"/>
                <a:gd name="T8" fmla="*/ 56 w 151"/>
                <a:gd name="T9" fmla="*/ 223 h 244"/>
                <a:gd name="T10" fmla="*/ 56 w 151"/>
                <a:gd name="T11" fmla="*/ 223 h 244"/>
                <a:gd name="T12" fmla="*/ 49 w 151"/>
                <a:gd name="T13" fmla="*/ 169 h 244"/>
                <a:gd name="T14" fmla="*/ 47 w 151"/>
                <a:gd name="T15" fmla="*/ 106 h 244"/>
                <a:gd name="T16" fmla="*/ 14 w 151"/>
                <a:gd name="T17" fmla="*/ 29 h 244"/>
                <a:gd name="T18" fmla="*/ 3 w 151"/>
                <a:gd name="T19" fmla="*/ 6 h 244"/>
                <a:gd name="T20" fmla="*/ 0 w 151"/>
                <a:gd name="T21" fmla="*/ 0 h 244"/>
                <a:gd name="T22" fmla="*/ 68 w 151"/>
                <a:gd name="T23" fmla="*/ 0 h 244"/>
                <a:gd name="T24" fmla="*/ 69 w 151"/>
                <a:gd name="T25" fmla="*/ 3 h 244"/>
                <a:gd name="T26" fmla="*/ 109 w 151"/>
                <a:gd name="T27" fmla="*/ 106 h 244"/>
                <a:gd name="T28" fmla="*/ 128 w 151"/>
                <a:gd name="T29" fmla="*/ 131 h 244"/>
                <a:gd name="T30" fmla="*/ 137 w 151"/>
                <a:gd name="T31" fmla="*/ 146 h 244"/>
                <a:gd name="T32" fmla="*/ 143 w 151"/>
                <a:gd name="T33" fmla="*/ 153 h 244"/>
                <a:gd name="T34" fmla="*/ 151 w 151"/>
                <a:gd name="T35" fmla="*/ 163 h 244"/>
                <a:gd name="T36" fmla="*/ 149 w 151"/>
                <a:gd name="T37" fmla="*/ 166 h 244"/>
                <a:gd name="T38" fmla="*/ 139 w 151"/>
                <a:gd name="T39" fmla="*/ 171 h 244"/>
                <a:gd name="T40" fmla="*/ 125 w 151"/>
                <a:gd name="T41" fmla="*/ 166 h 244"/>
                <a:gd name="T42" fmla="*/ 112 w 151"/>
                <a:gd name="T43" fmla="*/ 151 h 244"/>
                <a:gd name="T44" fmla="*/ 128 w 151"/>
                <a:gd name="T45" fmla="*/ 195 h 244"/>
                <a:gd name="T46" fmla="*/ 135 w 151"/>
                <a:gd name="T47" fmla="*/ 213 h 244"/>
                <a:gd name="T48" fmla="*/ 134 w 151"/>
                <a:gd name="T49" fmla="*/ 223 h 244"/>
                <a:gd name="T50" fmla="*/ 128 w 151"/>
                <a:gd name="T51" fmla="*/ 226 h 244"/>
                <a:gd name="T52" fmla="*/ 113 w 151"/>
                <a:gd name="T53" fmla="*/ 211 h 244"/>
                <a:gd name="T54" fmla="*/ 111 w 151"/>
                <a:gd name="T55" fmla="*/ 205 h 244"/>
                <a:gd name="T56" fmla="*/ 112 w 151"/>
                <a:gd name="T57" fmla="*/ 210 h 244"/>
                <a:gd name="T58" fmla="*/ 108 w 151"/>
                <a:gd name="T59" fmla="*/ 243 h 244"/>
                <a:gd name="T60" fmla="*/ 107 w 151"/>
                <a:gd name="T61" fmla="*/ 243 h 244"/>
                <a:gd name="T62" fmla="*/ 107 w 151"/>
                <a:gd name="T63" fmla="*/ 243 h 244"/>
                <a:gd name="T64" fmla="*/ 91 w 151"/>
                <a:gd name="T65" fmla="*/ 215 h 244"/>
                <a:gd name="T66" fmla="*/ 88 w 151"/>
                <a:gd name="T67" fmla="*/ 206 h 244"/>
                <a:gd name="T68" fmla="*/ 87 w 151"/>
                <a:gd name="T69" fmla="*/ 202 h 244"/>
                <a:gd name="T70" fmla="*/ 86 w 151"/>
                <a:gd name="T71" fmla="*/ 216 h 244"/>
                <a:gd name="T72" fmla="*/ 86 w 151"/>
                <a:gd name="T73" fmla="*/ 218 h 244"/>
                <a:gd name="T74" fmla="*/ 76 w 151"/>
                <a:gd name="T75" fmla="*/ 244 h 244"/>
                <a:gd name="T76" fmla="*/ 76 w 151"/>
                <a:gd name="T77" fmla="*/ 244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1" h="244">
                  <a:moveTo>
                    <a:pt x="76" y="244"/>
                  </a:moveTo>
                  <a:cubicBezTo>
                    <a:pt x="68" y="244"/>
                    <a:pt x="68" y="234"/>
                    <a:pt x="68" y="225"/>
                  </a:cubicBezTo>
                  <a:cubicBezTo>
                    <a:pt x="68" y="222"/>
                    <a:pt x="67" y="219"/>
                    <a:pt x="67" y="215"/>
                  </a:cubicBezTo>
                  <a:cubicBezTo>
                    <a:pt x="67" y="213"/>
                    <a:pt x="67" y="210"/>
                    <a:pt x="67" y="207"/>
                  </a:cubicBezTo>
                  <a:cubicBezTo>
                    <a:pt x="65" y="216"/>
                    <a:pt x="62" y="223"/>
                    <a:pt x="56" y="223"/>
                  </a:cubicBezTo>
                  <a:cubicBezTo>
                    <a:pt x="56" y="223"/>
                    <a:pt x="56" y="223"/>
                    <a:pt x="56" y="223"/>
                  </a:cubicBezTo>
                  <a:cubicBezTo>
                    <a:pt x="47" y="223"/>
                    <a:pt x="48" y="210"/>
                    <a:pt x="49" y="169"/>
                  </a:cubicBezTo>
                  <a:cubicBezTo>
                    <a:pt x="50" y="145"/>
                    <a:pt x="51" y="117"/>
                    <a:pt x="47" y="106"/>
                  </a:cubicBezTo>
                  <a:cubicBezTo>
                    <a:pt x="43" y="93"/>
                    <a:pt x="28" y="61"/>
                    <a:pt x="14" y="29"/>
                  </a:cubicBezTo>
                  <a:cubicBezTo>
                    <a:pt x="10" y="21"/>
                    <a:pt x="6" y="13"/>
                    <a:pt x="3" y="6"/>
                  </a:cubicBezTo>
                  <a:cubicBezTo>
                    <a:pt x="0" y="0"/>
                    <a:pt x="0" y="0"/>
                    <a:pt x="0" y="0"/>
                  </a:cubicBezTo>
                  <a:cubicBezTo>
                    <a:pt x="68" y="0"/>
                    <a:pt x="68" y="0"/>
                    <a:pt x="68" y="0"/>
                  </a:cubicBezTo>
                  <a:cubicBezTo>
                    <a:pt x="69" y="3"/>
                    <a:pt x="69" y="3"/>
                    <a:pt x="69" y="3"/>
                  </a:cubicBezTo>
                  <a:cubicBezTo>
                    <a:pt x="81" y="48"/>
                    <a:pt x="94" y="93"/>
                    <a:pt x="109" y="106"/>
                  </a:cubicBezTo>
                  <a:cubicBezTo>
                    <a:pt x="120" y="114"/>
                    <a:pt x="124" y="122"/>
                    <a:pt x="128" y="131"/>
                  </a:cubicBezTo>
                  <a:cubicBezTo>
                    <a:pt x="131" y="135"/>
                    <a:pt x="133" y="140"/>
                    <a:pt x="137" y="146"/>
                  </a:cubicBezTo>
                  <a:cubicBezTo>
                    <a:pt x="138" y="148"/>
                    <a:pt x="141" y="150"/>
                    <a:pt x="143" y="153"/>
                  </a:cubicBezTo>
                  <a:cubicBezTo>
                    <a:pt x="148" y="157"/>
                    <a:pt x="151" y="160"/>
                    <a:pt x="151" y="163"/>
                  </a:cubicBezTo>
                  <a:cubicBezTo>
                    <a:pt x="151" y="164"/>
                    <a:pt x="150" y="165"/>
                    <a:pt x="149" y="166"/>
                  </a:cubicBezTo>
                  <a:cubicBezTo>
                    <a:pt x="148" y="167"/>
                    <a:pt x="145" y="171"/>
                    <a:pt x="139" y="171"/>
                  </a:cubicBezTo>
                  <a:cubicBezTo>
                    <a:pt x="134" y="171"/>
                    <a:pt x="130" y="169"/>
                    <a:pt x="125" y="166"/>
                  </a:cubicBezTo>
                  <a:cubicBezTo>
                    <a:pt x="120" y="162"/>
                    <a:pt x="115" y="156"/>
                    <a:pt x="112" y="151"/>
                  </a:cubicBezTo>
                  <a:cubicBezTo>
                    <a:pt x="115" y="163"/>
                    <a:pt x="124" y="184"/>
                    <a:pt x="128" y="195"/>
                  </a:cubicBezTo>
                  <a:cubicBezTo>
                    <a:pt x="132" y="204"/>
                    <a:pt x="134" y="210"/>
                    <a:pt x="135" y="213"/>
                  </a:cubicBezTo>
                  <a:cubicBezTo>
                    <a:pt x="136" y="217"/>
                    <a:pt x="136" y="220"/>
                    <a:pt x="134" y="223"/>
                  </a:cubicBezTo>
                  <a:cubicBezTo>
                    <a:pt x="133" y="225"/>
                    <a:pt x="131" y="226"/>
                    <a:pt x="128" y="226"/>
                  </a:cubicBezTo>
                  <a:cubicBezTo>
                    <a:pt x="123" y="226"/>
                    <a:pt x="118" y="220"/>
                    <a:pt x="113" y="211"/>
                  </a:cubicBezTo>
                  <a:cubicBezTo>
                    <a:pt x="112" y="209"/>
                    <a:pt x="111" y="207"/>
                    <a:pt x="111" y="205"/>
                  </a:cubicBezTo>
                  <a:cubicBezTo>
                    <a:pt x="111" y="207"/>
                    <a:pt x="111" y="209"/>
                    <a:pt x="112" y="210"/>
                  </a:cubicBezTo>
                  <a:cubicBezTo>
                    <a:pt x="115" y="233"/>
                    <a:pt x="115" y="242"/>
                    <a:pt x="108" y="243"/>
                  </a:cubicBezTo>
                  <a:cubicBezTo>
                    <a:pt x="108" y="243"/>
                    <a:pt x="107" y="243"/>
                    <a:pt x="107" y="243"/>
                  </a:cubicBezTo>
                  <a:cubicBezTo>
                    <a:pt x="107" y="243"/>
                    <a:pt x="107" y="243"/>
                    <a:pt x="107" y="243"/>
                  </a:cubicBezTo>
                  <a:cubicBezTo>
                    <a:pt x="99" y="243"/>
                    <a:pt x="96" y="233"/>
                    <a:pt x="91" y="215"/>
                  </a:cubicBezTo>
                  <a:cubicBezTo>
                    <a:pt x="90" y="213"/>
                    <a:pt x="89" y="210"/>
                    <a:pt x="88" y="206"/>
                  </a:cubicBezTo>
                  <a:cubicBezTo>
                    <a:pt x="88" y="205"/>
                    <a:pt x="87" y="203"/>
                    <a:pt x="87" y="202"/>
                  </a:cubicBezTo>
                  <a:cubicBezTo>
                    <a:pt x="87" y="207"/>
                    <a:pt x="86" y="212"/>
                    <a:pt x="86" y="216"/>
                  </a:cubicBezTo>
                  <a:cubicBezTo>
                    <a:pt x="86" y="218"/>
                    <a:pt x="86" y="218"/>
                    <a:pt x="86" y="218"/>
                  </a:cubicBezTo>
                  <a:cubicBezTo>
                    <a:pt x="85" y="233"/>
                    <a:pt x="85" y="244"/>
                    <a:pt x="76" y="244"/>
                  </a:cubicBezTo>
                  <a:cubicBezTo>
                    <a:pt x="76" y="244"/>
                    <a:pt x="76" y="244"/>
                    <a:pt x="76" y="244"/>
                  </a:cubicBezTo>
                  <a:close/>
                </a:path>
              </a:pathLst>
            </a:custGeom>
            <a:solidFill>
              <a:srgbClr val="06967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2">
              <a:extLst>
                <a:ext uri="{FF2B5EF4-FFF2-40B4-BE49-F238E27FC236}">
                  <a16:creationId xmlns:a16="http://schemas.microsoft.com/office/drawing/2014/main" id="{55A34CDC-C8E9-4F07-8ACD-67C6687F97A0}"/>
                </a:ext>
              </a:extLst>
            </p:cNvPr>
            <p:cNvSpPr>
              <a:spLocks noEditPoints="1"/>
            </p:cNvSpPr>
            <p:nvPr/>
          </p:nvSpPr>
          <p:spPr bwMode="auto">
            <a:xfrm>
              <a:off x="4296" y="1722"/>
              <a:ext cx="383" cy="598"/>
            </a:xfrm>
            <a:custGeom>
              <a:avLst/>
              <a:gdLst>
                <a:gd name="T0" fmla="*/ 113 w 161"/>
                <a:gd name="T1" fmla="*/ 113 h 252"/>
                <a:gd name="T2" fmla="*/ 152 w 161"/>
                <a:gd name="T3" fmla="*/ 167 h 252"/>
                <a:gd name="T4" fmla="*/ 134 w 161"/>
                <a:gd name="T5" fmla="*/ 166 h 252"/>
                <a:gd name="T6" fmla="*/ 112 w 161"/>
                <a:gd name="T7" fmla="*/ 145 h 252"/>
                <a:gd name="T8" fmla="*/ 134 w 161"/>
                <a:gd name="T9" fmla="*/ 226 h 252"/>
                <a:gd name="T10" fmla="*/ 109 w 161"/>
                <a:gd name="T11" fmla="*/ 182 h 252"/>
                <a:gd name="T12" fmla="*/ 114 w 161"/>
                <a:gd name="T13" fmla="*/ 215 h 252"/>
                <a:gd name="T14" fmla="*/ 113 w 161"/>
                <a:gd name="T15" fmla="*/ 243 h 252"/>
                <a:gd name="T16" fmla="*/ 90 w 161"/>
                <a:gd name="T17" fmla="*/ 185 h 252"/>
                <a:gd name="T18" fmla="*/ 88 w 161"/>
                <a:gd name="T19" fmla="*/ 220 h 252"/>
                <a:gd name="T20" fmla="*/ 82 w 161"/>
                <a:gd name="T21" fmla="*/ 244 h 252"/>
                <a:gd name="T22" fmla="*/ 74 w 161"/>
                <a:gd name="T23" fmla="*/ 186 h 252"/>
                <a:gd name="T24" fmla="*/ 62 w 161"/>
                <a:gd name="T25" fmla="*/ 223 h 252"/>
                <a:gd name="T26" fmla="*/ 57 w 161"/>
                <a:gd name="T27" fmla="*/ 109 h 252"/>
                <a:gd name="T28" fmla="*/ 71 w 161"/>
                <a:gd name="T29" fmla="*/ 8 h 252"/>
                <a:gd name="T30" fmla="*/ 71 w 161"/>
                <a:gd name="T31" fmla="*/ 0 h 252"/>
                <a:gd name="T32" fmla="*/ 0 w 161"/>
                <a:gd name="T33" fmla="*/ 0 h 252"/>
                <a:gd name="T34" fmla="*/ 16 w 161"/>
                <a:gd name="T35" fmla="*/ 35 h 252"/>
                <a:gd name="T36" fmla="*/ 51 w 161"/>
                <a:gd name="T37" fmla="*/ 173 h 252"/>
                <a:gd name="T38" fmla="*/ 61 w 161"/>
                <a:gd name="T39" fmla="*/ 231 h 252"/>
                <a:gd name="T40" fmla="*/ 70 w 161"/>
                <a:gd name="T41" fmla="*/ 229 h 252"/>
                <a:gd name="T42" fmla="*/ 82 w 161"/>
                <a:gd name="T43" fmla="*/ 252 h 252"/>
                <a:gd name="T44" fmla="*/ 82 w 161"/>
                <a:gd name="T45" fmla="*/ 252 h 252"/>
                <a:gd name="T46" fmla="*/ 96 w 161"/>
                <a:gd name="T47" fmla="*/ 229 h 252"/>
                <a:gd name="T48" fmla="*/ 115 w 161"/>
                <a:gd name="T49" fmla="*/ 251 h 252"/>
                <a:gd name="T50" fmla="*/ 134 w 161"/>
                <a:gd name="T51" fmla="*/ 234 h 252"/>
                <a:gd name="T52" fmla="*/ 145 w 161"/>
                <a:gd name="T53" fmla="*/ 215 h 252"/>
                <a:gd name="T54" fmla="*/ 128 w 161"/>
                <a:gd name="T55" fmla="*/ 173 h 252"/>
                <a:gd name="T56" fmla="*/ 145 w 161"/>
                <a:gd name="T57" fmla="*/ 179 h 252"/>
                <a:gd name="T58" fmla="*/ 161 w 161"/>
                <a:gd name="T59" fmla="*/ 167 h 252"/>
                <a:gd name="T60" fmla="*/ 146 w 161"/>
                <a:gd name="T61" fmla="*/ 148 h 252"/>
                <a:gd name="T62" fmla="*/ 118 w 161"/>
                <a:gd name="T63" fmla="*/ 106 h 252"/>
                <a:gd name="T64" fmla="*/ 79 w 161"/>
                <a:gd name="T65" fmla="*/ 6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 h="252">
                  <a:moveTo>
                    <a:pt x="71" y="8"/>
                  </a:moveTo>
                  <a:cubicBezTo>
                    <a:pt x="84" y="54"/>
                    <a:pt x="96" y="100"/>
                    <a:pt x="113" y="113"/>
                  </a:cubicBezTo>
                  <a:cubicBezTo>
                    <a:pt x="129" y="126"/>
                    <a:pt x="129" y="136"/>
                    <a:pt x="140" y="152"/>
                  </a:cubicBezTo>
                  <a:cubicBezTo>
                    <a:pt x="143" y="158"/>
                    <a:pt x="154" y="165"/>
                    <a:pt x="152" y="167"/>
                  </a:cubicBezTo>
                  <a:cubicBezTo>
                    <a:pt x="152" y="167"/>
                    <a:pt x="150" y="171"/>
                    <a:pt x="145" y="171"/>
                  </a:cubicBezTo>
                  <a:cubicBezTo>
                    <a:pt x="142" y="171"/>
                    <a:pt x="138" y="169"/>
                    <a:pt x="134" y="166"/>
                  </a:cubicBezTo>
                  <a:cubicBezTo>
                    <a:pt x="123" y="159"/>
                    <a:pt x="117" y="143"/>
                    <a:pt x="114" y="143"/>
                  </a:cubicBezTo>
                  <a:cubicBezTo>
                    <a:pt x="113" y="143"/>
                    <a:pt x="113" y="144"/>
                    <a:pt x="112" y="145"/>
                  </a:cubicBezTo>
                  <a:cubicBezTo>
                    <a:pt x="110" y="152"/>
                    <a:pt x="135" y="209"/>
                    <a:pt x="137" y="218"/>
                  </a:cubicBezTo>
                  <a:cubicBezTo>
                    <a:pt x="139" y="222"/>
                    <a:pt x="137" y="226"/>
                    <a:pt x="134" y="226"/>
                  </a:cubicBezTo>
                  <a:cubicBezTo>
                    <a:pt x="131" y="226"/>
                    <a:pt x="127" y="222"/>
                    <a:pt x="123" y="213"/>
                  </a:cubicBezTo>
                  <a:cubicBezTo>
                    <a:pt x="114" y="195"/>
                    <a:pt x="111" y="182"/>
                    <a:pt x="109" y="182"/>
                  </a:cubicBezTo>
                  <a:cubicBezTo>
                    <a:pt x="109" y="182"/>
                    <a:pt x="109" y="182"/>
                    <a:pt x="109" y="182"/>
                  </a:cubicBezTo>
                  <a:cubicBezTo>
                    <a:pt x="108" y="183"/>
                    <a:pt x="111" y="199"/>
                    <a:pt x="114" y="215"/>
                  </a:cubicBezTo>
                  <a:cubicBezTo>
                    <a:pt x="116" y="229"/>
                    <a:pt x="117" y="242"/>
                    <a:pt x="113" y="243"/>
                  </a:cubicBezTo>
                  <a:cubicBezTo>
                    <a:pt x="113" y="243"/>
                    <a:pt x="113" y="243"/>
                    <a:pt x="113" y="243"/>
                  </a:cubicBezTo>
                  <a:cubicBezTo>
                    <a:pt x="107" y="243"/>
                    <a:pt x="104" y="228"/>
                    <a:pt x="98" y="209"/>
                  </a:cubicBezTo>
                  <a:cubicBezTo>
                    <a:pt x="94" y="196"/>
                    <a:pt x="92" y="185"/>
                    <a:pt x="90" y="185"/>
                  </a:cubicBezTo>
                  <a:cubicBezTo>
                    <a:pt x="90" y="185"/>
                    <a:pt x="89" y="187"/>
                    <a:pt x="89" y="191"/>
                  </a:cubicBezTo>
                  <a:cubicBezTo>
                    <a:pt x="89" y="198"/>
                    <a:pt x="89" y="210"/>
                    <a:pt x="88" y="220"/>
                  </a:cubicBezTo>
                  <a:cubicBezTo>
                    <a:pt x="87" y="233"/>
                    <a:pt x="87" y="244"/>
                    <a:pt x="82" y="244"/>
                  </a:cubicBezTo>
                  <a:cubicBezTo>
                    <a:pt x="82" y="244"/>
                    <a:pt x="82" y="244"/>
                    <a:pt x="82" y="244"/>
                  </a:cubicBezTo>
                  <a:cubicBezTo>
                    <a:pt x="77" y="244"/>
                    <a:pt x="78" y="232"/>
                    <a:pt x="77" y="219"/>
                  </a:cubicBezTo>
                  <a:cubicBezTo>
                    <a:pt x="76" y="203"/>
                    <a:pt x="77" y="186"/>
                    <a:pt x="74" y="186"/>
                  </a:cubicBezTo>
                  <a:cubicBezTo>
                    <a:pt x="74" y="186"/>
                    <a:pt x="74" y="186"/>
                    <a:pt x="74" y="186"/>
                  </a:cubicBezTo>
                  <a:cubicBezTo>
                    <a:pt x="70" y="186"/>
                    <a:pt x="71" y="223"/>
                    <a:pt x="62" y="223"/>
                  </a:cubicBezTo>
                  <a:cubicBezTo>
                    <a:pt x="62" y="223"/>
                    <a:pt x="62" y="223"/>
                    <a:pt x="62" y="223"/>
                  </a:cubicBezTo>
                  <a:cubicBezTo>
                    <a:pt x="53" y="223"/>
                    <a:pt x="64" y="133"/>
                    <a:pt x="57" y="109"/>
                  </a:cubicBezTo>
                  <a:cubicBezTo>
                    <a:pt x="52" y="93"/>
                    <a:pt x="31" y="47"/>
                    <a:pt x="13" y="8"/>
                  </a:cubicBezTo>
                  <a:cubicBezTo>
                    <a:pt x="71" y="8"/>
                    <a:pt x="71" y="8"/>
                    <a:pt x="71" y="8"/>
                  </a:cubicBezTo>
                  <a:moveTo>
                    <a:pt x="77" y="0"/>
                  </a:moveTo>
                  <a:cubicBezTo>
                    <a:pt x="71" y="0"/>
                    <a:pt x="71" y="0"/>
                    <a:pt x="71" y="0"/>
                  </a:cubicBezTo>
                  <a:cubicBezTo>
                    <a:pt x="13" y="0"/>
                    <a:pt x="13" y="0"/>
                    <a:pt x="13" y="0"/>
                  </a:cubicBezTo>
                  <a:cubicBezTo>
                    <a:pt x="0" y="0"/>
                    <a:pt x="0" y="0"/>
                    <a:pt x="0" y="0"/>
                  </a:cubicBezTo>
                  <a:cubicBezTo>
                    <a:pt x="5" y="12"/>
                    <a:pt x="5" y="12"/>
                    <a:pt x="5" y="12"/>
                  </a:cubicBezTo>
                  <a:cubicBezTo>
                    <a:pt x="9" y="19"/>
                    <a:pt x="12" y="27"/>
                    <a:pt x="16" y="35"/>
                  </a:cubicBezTo>
                  <a:cubicBezTo>
                    <a:pt x="31" y="66"/>
                    <a:pt x="46" y="99"/>
                    <a:pt x="49" y="111"/>
                  </a:cubicBezTo>
                  <a:cubicBezTo>
                    <a:pt x="53" y="122"/>
                    <a:pt x="52" y="150"/>
                    <a:pt x="51" y="173"/>
                  </a:cubicBezTo>
                  <a:cubicBezTo>
                    <a:pt x="50" y="186"/>
                    <a:pt x="50" y="199"/>
                    <a:pt x="50" y="208"/>
                  </a:cubicBezTo>
                  <a:cubicBezTo>
                    <a:pt x="50" y="217"/>
                    <a:pt x="51" y="231"/>
                    <a:pt x="61" y="231"/>
                  </a:cubicBezTo>
                  <a:cubicBezTo>
                    <a:pt x="62" y="231"/>
                    <a:pt x="62" y="231"/>
                    <a:pt x="62" y="231"/>
                  </a:cubicBezTo>
                  <a:cubicBezTo>
                    <a:pt x="65" y="231"/>
                    <a:pt x="68" y="230"/>
                    <a:pt x="70" y="229"/>
                  </a:cubicBezTo>
                  <a:cubicBezTo>
                    <a:pt x="70" y="229"/>
                    <a:pt x="70" y="229"/>
                    <a:pt x="70" y="229"/>
                  </a:cubicBezTo>
                  <a:cubicBezTo>
                    <a:pt x="70" y="239"/>
                    <a:pt x="70" y="252"/>
                    <a:pt x="82" y="252"/>
                  </a:cubicBezTo>
                  <a:cubicBezTo>
                    <a:pt x="82" y="252"/>
                    <a:pt x="82" y="252"/>
                    <a:pt x="82" y="252"/>
                  </a:cubicBezTo>
                  <a:cubicBezTo>
                    <a:pt x="82" y="252"/>
                    <a:pt x="82" y="252"/>
                    <a:pt x="82" y="252"/>
                  </a:cubicBezTo>
                  <a:cubicBezTo>
                    <a:pt x="87" y="252"/>
                    <a:pt x="92" y="250"/>
                    <a:pt x="95" y="239"/>
                  </a:cubicBezTo>
                  <a:cubicBezTo>
                    <a:pt x="95" y="236"/>
                    <a:pt x="95" y="233"/>
                    <a:pt x="96" y="229"/>
                  </a:cubicBezTo>
                  <a:cubicBezTo>
                    <a:pt x="100" y="243"/>
                    <a:pt x="104" y="251"/>
                    <a:pt x="113" y="251"/>
                  </a:cubicBezTo>
                  <a:cubicBezTo>
                    <a:pt x="114" y="251"/>
                    <a:pt x="114" y="251"/>
                    <a:pt x="115" y="251"/>
                  </a:cubicBezTo>
                  <a:cubicBezTo>
                    <a:pt x="123" y="250"/>
                    <a:pt x="125" y="241"/>
                    <a:pt x="124" y="229"/>
                  </a:cubicBezTo>
                  <a:cubicBezTo>
                    <a:pt x="128" y="233"/>
                    <a:pt x="131" y="234"/>
                    <a:pt x="134" y="234"/>
                  </a:cubicBezTo>
                  <a:cubicBezTo>
                    <a:pt x="138" y="234"/>
                    <a:pt x="141" y="232"/>
                    <a:pt x="143" y="229"/>
                  </a:cubicBezTo>
                  <a:cubicBezTo>
                    <a:pt x="146" y="226"/>
                    <a:pt x="147" y="221"/>
                    <a:pt x="145" y="215"/>
                  </a:cubicBezTo>
                  <a:cubicBezTo>
                    <a:pt x="144" y="213"/>
                    <a:pt x="142" y="207"/>
                    <a:pt x="138" y="198"/>
                  </a:cubicBezTo>
                  <a:cubicBezTo>
                    <a:pt x="136" y="192"/>
                    <a:pt x="132" y="182"/>
                    <a:pt x="128" y="173"/>
                  </a:cubicBezTo>
                  <a:cubicBezTo>
                    <a:pt x="129" y="173"/>
                    <a:pt x="129" y="173"/>
                    <a:pt x="129" y="173"/>
                  </a:cubicBezTo>
                  <a:cubicBezTo>
                    <a:pt x="134" y="177"/>
                    <a:pt x="139" y="179"/>
                    <a:pt x="145" y="179"/>
                  </a:cubicBezTo>
                  <a:cubicBezTo>
                    <a:pt x="151" y="179"/>
                    <a:pt x="156" y="175"/>
                    <a:pt x="158" y="173"/>
                  </a:cubicBezTo>
                  <a:cubicBezTo>
                    <a:pt x="160" y="171"/>
                    <a:pt x="161" y="169"/>
                    <a:pt x="161" y="167"/>
                  </a:cubicBezTo>
                  <a:cubicBezTo>
                    <a:pt x="161" y="162"/>
                    <a:pt x="157" y="159"/>
                    <a:pt x="152" y="154"/>
                  </a:cubicBezTo>
                  <a:cubicBezTo>
                    <a:pt x="150" y="152"/>
                    <a:pt x="147" y="149"/>
                    <a:pt x="146" y="148"/>
                  </a:cubicBezTo>
                  <a:cubicBezTo>
                    <a:pt x="143" y="142"/>
                    <a:pt x="140" y="137"/>
                    <a:pt x="138" y="133"/>
                  </a:cubicBezTo>
                  <a:cubicBezTo>
                    <a:pt x="134" y="124"/>
                    <a:pt x="130" y="116"/>
                    <a:pt x="118" y="106"/>
                  </a:cubicBezTo>
                  <a:cubicBezTo>
                    <a:pt x="104" y="95"/>
                    <a:pt x="91" y="48"/>
                    <a:pt x="79" y="6"/>
                  </a:cubicBezTo>
                  <a:cubicBezTo>
                    <a:pt x="79" y="6"/>
                    <a:pt x="79" y="6"/>
                    <a:pt x="79" y="6"/>
                  </a:cubicBezTo>
                  <a:cubicBezTo>
                    <a:pt x="77" y="0"/>
                    <a:pt x="77" y="0"/>
                    <a:pt x="77" y="0"/>
                  </a:cubicBez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3">
              <a:extLst>
                <a:ext uri="{FF2B5EF4-FFF2-40B4-BE49-F238E27FC236}">
                  <a16:creationId xmlns:a16="http://schemas.microsoft.com/office/drawing/2014/main" id="{C1D9AF5C-CD59-47F7-948F-5C4AEFB230FA}"/>
                </a:ext>
              </a:extLst>
            </p:cNvPr>
            <p:cNvSpPr>
              <a:spLocks/>
            </p:cNvSpPr>
            <p:nvPr/>
          </p:nvSpPr>
          <p:spPr bwMode="auto">
            <a:xfrm>
              <a:off x="3156" y="1731"/>
              <a:ext cx="357" cy="580"/>
            </a:xfrm>
            <a:custGeom>
              <a:avLst/>
              <a:gdLst>
                <a:gd name="T0" fmla="*/ 74 w 150"/>
                <a:gd name="T1" fmla="*/ 244 h 244"/>
                <a:gd name="T2" fmla="*/ 64 w 150"/>
                <a:gd name="T3" fmla="*/ 218 h 244"/>
                <a:gd name="T4" fmla="*/ 64 w 150"/>
                <a:gd name="T5" fmla="*/ 216 h 244"/>
                <a:gd name="T6" fmla="*/ 63 w 150"/>
                <a:gd name="T7" fmla="*/ 202 h 244"/>
                <a:gd name="T8" fmla="*/ 62 w 150"/>
                <a:gd name="T9" fmla="*/ 206 h 244"/>
                <a:gd name="T10" fmla="*/ 59 w 150"/>
                <a:gd name="T11" fmla="*/ 216 h 244"/>
                <a:gd name="T12" fmla="*/ 44 w 150"/>
                <a:gd name="T13" fmla="*/ 243 h 244"/>
                <a:gd name="T14" fmla="*/ 42 w 150"/>
                <a:gd name="T15" fmla="*/ 243 h 244"/>
                <a:gd name="T16" fmla="*/ 39 w 150"/>
                <a:gd name="T17" fmla="*/ 210 h 244"/>
                <a:gd name="T18" fmla="*/ 40 w 150"/>
                <a:gd name="T19" fmla="*/ 205 h 244"/>
                <a:gd name="T20" fmla="*/ 37 w 150"/>
                <a:gd name="T21" fmla="*/ 211 h 244"/>
                <a:gd name="T22" fmla="*/ 22 w 150"/>
                <a:gd name="T23" fmla="*/ 226 h 244"/>
                <a:gd name="T24" fmla="*/ 16 w 150"/>
                <a:gd name="T25" fmla="*/ 223 h 244"/>
                <a:gd name="T26" fmla="*/ 15 w 150"/>
                <a:gd name="T27" fmla="*/ 213 h 244"/>
                <a:gd name="T28" fmla="*/ 22 w 150"/>
                <a:gd name="T29" fmla="*/ 195 h 244"/>
                <a:gd name="T30" fmla="*/ 38 w 150"/>
                <a:gd name="T31" fmla="*/ 151 h 244"/>
                <a:gd name="T32" fmla="*/ 25 w 150"/>
                <a:gd name="T33" fmla="*/ 166 h 244"/>
                <a:gd name="T34" fmla="*/ 12 w 150"/>
                <a:gd name="T35" fmla="*/ 171 h 244"/>
                <a:gd name="T36" fmla="*/ 12 w 150"/>
                <a:gd name="T37" fmla="*/ 171 h 244"/>
                <a:gd name="T38" fmla="*/ 1 w 150"/>
                <a:gd name="T39" fmla="*/ 166 h 244"/>
                <a:gd name="T40" fmla="*/ 0 w 150"/>
                <a:gd name="T41" fmla="*/ 163 h 244"/>
                <a:gd name="T42" fmla="*/ 7 w 150"/>
                <a:gd name="T43" fmla="*/ 153 h 244"/>
                <a:gd name="T44" fmla="*/ 13 w 150"/>
                <a:gd name="T45" fmla="*/ 146 h 244"/>
                <a:gd name="T46" fmla="*/ 22 w 150"/>
                <a:gd name="T47" fmla="*/ 131 h 244"/>
                <a:gd name="T48" fmla="*/ 41 w 150"/>
                <a:gd name="T49" fmla="*/ 106 h 244"/>
                <a:gd name="T50" fmla="*/ 81 w 150"/>
                <a:gd name="T51" fmla="*/ 4 h 244"/>
                <a:gd name="T52" fmla="*/ 82 w 150"/>
                <a:gd name="T53" fmla="*/ 0 h 244"/>
                <a:gd name="T54" fmla="*/ 150 w 150"/>
                <a:gd name="T55" fmla="*/ 0 h 244"/>
                <a:gd name="T56" fmla="*/ 147 w 150"/>
                <a:gd name="T57" fmla="*/ 6 h 244"/>
                <a:gd name="T58" fmla="*/ 136 w 150"/>
                <a:gd name="T59" fmla="*/ 29 h 244"/>
                <a:gd name="T60" fmla="*/ 103 w 150"/>
                <a:gd name="T61" fmla="*/ 106 h 244"/>
                <a:gd name="T62" fmla="*/ 101 w 150"/>
                <a:gd name="T63" fmla="*/ 169 h 244"/>
                <a:gd name="T64" fmla="*/ 95 w 150"/>
                <a:gd name="T65" fmla="*/ 223 h 244"/>
                <a:gd name="T66" fmla="*/ 94 w 150"/>
                <a:gd name="T67" fmla="*/ 223 h 244"/>
                <a:gd name="T68" fmla="*/ 84 w 150"/>
                <a:gd name="T69" fmla="*/ 207 h 244"/>
                <a:gd name="T70" fmla="*/ 83 w 150"/>
                <a:gd name="T71" fmla="*/ 215 h 244"/>
                <a:gd name="T72" fmla="*/ 83 w 150"/>
                <a:gd name="T73" fmla="*/ 225 h 244"/>
                <a:gd name="T74" fmla="*/ 74 w 150"/>
                <a:gd name="T75" fmla="*/ 244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0" h="244">
                  <a:moveTo>
                    <a:pt x="74" y="244"/>
                  </a:moveTo>
                  <a:cubicBezTo>
                    <a:pt x="66" y="244"/>
                    <a:pt x="65" y="233"/>
                    <a:pt x="64" y="218"/>
                  </a:cubicBezTo>
                  <a:cubicBezTo>
                    <a:pt x="64" y="216"/>
                    <a:pt x="64" y="216"/>
                    <a:pt x="64" y="216"/>
                  </a:cubicBezTo>
                  <a:cubicBezTo>
                    <a:pt x="64" y="212"/>
                    <a:pt x="64" y="207"/>
                    <a:pt x="63" y="202"/>
                  </a:cubicBezTo>
                  <a:cubicBezTo>
                    <a:pt x="63" y="203"/>
                    <a:pt x="63" y="205"/>
                    <a:pt x="62" y="206"/>
                  </a:cubicBezTo>
                  <a:cubicBezTo>
                    <a:pt x="61" y="210"/>
                    <a:pt x="60" y="213"/>
                    <a:pt x="59" y="216"/>
                  </a:cubicBezTo>
                  <a:cubicBezTo>
                    <a:pt x="54" y="233"/>
                    <a:pt x="51" y="243"/>
                    <a:pt x="44" y="243"/>
                  </a:cubicBezTo>
                  <a:cubicBezTo>
                    <a:pt x="43" y="243"/>
                    <a:pt x="43" y="243"/>
                    <a:pt x="42" y="243"/>
                  </a:cubicBezTo>
                  <a:cubicBezTo>
                    <a:pt x="36" y="242"/>
                    <a:pt x="35" y="234"/>
                    <a:pt x="39" y="210"/>
                  </a:cubicBezTo>
                  <a:cubicBezTo>
                    <a:pt x="39" y="209"/>
                    <a:pt x="39" y="207"/>
                    <a:pt x="40" y="205"/>
                  </a:cubicBezTo>
                  <a:cubicBezTo>
                    <a:pt x="39" y="207"/>
                    <a:pt x="38" y="209"/>
                    <a:pt x="37" y="211"/>
                  </a:cubicBezTo>
                  <a:cubicBezTo>
                    <a:pt x="33" y="220"/>
                    <a:pt x="27" y="226"/>
                    <a:pt x="22" y="226"/>
                  </a:cubicBezTo>
                  <a:cubicBezTo>
                    <a:pt x="20" y="226"/>
                    <a:pt x="18" y="225"/>
                    <a:pt x="16" y="223"/>
                  </a:cubicBezTo>
                  <a:cubicBezTo>
                    <a:pt x="14" y="220"/>
                    <a:pt x="14" y="217"/>
                    <a:pt x="15" y="213"/>
                  </a:cubicBezTo>
                  <a:cubicBezTo>
                    <a:pt x="16" y="210"/>
                    <a:pt x="19" y="204"/>
                    <a:pt x="22" y="195"/>
                  </a:cubicBezTo>
                  <a:cubicBezTo>
                    <a:pt x="27" y="184"/>
                    <a:pt x="35" y="163"/>
                    <a:pt x="38" y="151"/>
                  </a:cubicBezTo>
                  <a:cubicBezTo>
                    <a:pt x="35" y="156"/>
                    <a:pt x="31" y="162"/>
                    <a:pt x="25" y="166"/>
                  </a:cubicBezTo>
                  <a:cubicBezTo>
                    <a:pt x="20" y="169"/>
                    <a:pt x="16" y="171"/>
                    <a:pt x="12" y="171"/>
                  </a:cubicBezTo>
                  <a:cubicBezTo>
                    <a:pt x="12" y="171"/>
                    <a:pt x="12" y="171"/>
                    <a:pt x="12" y="171"/>
                  </a:cubicBezTo>
                  <a:cubicBezTo>
                    <a:pt x="5" y="171"/>
                    <a:pt x="2" y="167"/>
                    <a:pt x="1" y="166"/>
                  </a:cubicBezTo>
                  <a:cubicBezTo>
                    <a:pt x="0" y="165"/>
                    <a:pt x="0" y="164"/>
                    <a:pt x="0" y="163"/>
                  </a:cubicBezTo>
                  <a:cubicBezTo>
                    <a:pt x="0" y="160"/>
                    <a:pt x="2" y="157"/>
                    <a:pt x="7" y="153"/>
                  </a:cubicBezTo>
                  <a:cubicBezTo>
                    <a:pt x="9" y="150"/>
                    <a:pt x="12" y="148"/>
                    <a:pt x="13" y="146"/>
                  </a:cubicBezTo>
                  <a:cubicBezTo>
                    <a:pt x="17" y="140"/>
                    <a:pt x="20" y="135"/>
                    <a:pt x="22" y="131"/>
                  </a:cubicBezTo>
                  <a:cubicBezTo>
                    <a:pt x="26" y="122"/>
                    <a:pt x="30" y="114"/>
                    <a:pt x="41" y="106"/>
                  </a:cubicBezTo>
                  <a:cubicBezTo>
                    <a:pt x="56" y="93"/>
                    <a:pt x="69" y="48"/>
                    <a:pt x="81" y="4"/>
                  </a:cubicBezTo>
                  <a:cubicBezTo>
                    <a:pt x="82" y="0"/>
                    <a:pt x="82" y="0"/>
                    <a:pt x="82" y="0"/>
                  </a:cubicBezTo>
                  <a:cubicBezTo>
                    <a:pt x="150" y="0"/>
                    <a:pt x="150" y="0"/>
                    <a:pt x="150" y="0"/>
                  </a:cubicBezTo>
                  <a:cubicBezTo>
                    <a:pt x="147" y="6"/>
                    <a:pt x="147" y="6"/>
                    <a:pt x="147" y="6"/>
                  </a:cubicBezTo>
                  <a:cubicBezTo>
                    <a:pt x="144" y="14"/>
                    <a:pt x="140" y="22"/>
                    <a:pt x="136" y="29"/>
                  </a:cubicBezTo>
                  <a:cubicBezTo>
                    <a:pt x="122" y="61"/>
                    <a:pt x="107" y="93"/>
                    <a:pt x="103" y="106"/>
                  </a:cubicBezTo>
                  <a:cubicBezTo>
                    <a:pt x="100" y="117"/>
                    <a:pt x="101" y="145"/>
                    <a:pt x="101" y="169"/>
                  </a:cubicBezTo>
                  <a:cubicBezTo>
                    <a:pt x="103" y="210"/>
                    <a:pt x="103" y="223"/>
                    <a:pt x="95" y="223"/>
                  </a:cubicBezTo>
                  <a:cubicBezTo>
                    <a:pt x="94" y="223"/>
                    <a:pt x="94" y="223"/>
                    <a:pt x="94" y="223"/>
                  </a:cubicBezTo>
                  <a:cubicBezTo>
                    <a:pt x="88" y="223"/>
                    <a:pt x="85" y="216"/>
                    <a:pt x="84" y="207"/>
                  </a:cubicBezTo>
                  <a:cubicBezTo>
                    <a:pt x="84" y="210"/>
                    <a:pt x="83" y="213"/>
                    <a:pt x="83" y="215"/>
                  </a:cubicBezTo>
                  <a:cubicBezTo>
                    <a:pt x="83" y="219"/>
                    <a:pt x="83" y="222"/>
                    <a:pt x="83" y="225"/>
                  </a:cubicBezTo>
                  <a:cubicBezTo>
                    <a:pt x="82" y="234"/>
                    <a:pt x="82" y="244"/>
                    <a:pt x="74" y="244"/>
                  </a:cubicBezTo>
                  <a:close/>
                </a:path>
              </a:pathLst>
            </a:custGeom>
            <a:solidFill>
              <a:srgbClr val="9FE7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4">
              <a:extLst>
                <a:ext uri="{FF2B5EF4-FFF2-40B4-BE49-F238E27FC236}">
                  <a16:creationId xmlns:a16="http://schemas.microsoft.com/office/drawing/2014/main" id="{4E5F7FFA-6606-44D3-83D5-8AF8AB1D00EB}"/>
                </a:ext>
              </a:extLst>
            </p:cNvPr>
            <p:cNvSpPr>
              <a:spLocks noEditPoints="1"/>
            </p:cNvSpPr>
            <p:nvPr/>
          </p:nvSpPr>
          <p:spPr bwMode="auto">
            <a:xfrm>
              <a:off x="3147" y="1722"/>
              <a:ext cx="380" cy="598"/>
            </a:xfrm>
            <a:custGeom>
              <a:avLst/>
              <a:gdLst>
                <a:gd name="T0" fmla="*/ 103 w 160"/>
                <a:gd name="T1" fmla="*/ 109 h 252"/>
                <a:gd name="T2" fmla="*/ 98 w 160"/>
                <a:gd name="T3" fmla="*/ 223 h 252"/>
                <a:gd name="T4" fmla="*/ 87 w 160"/>
                <a:gd name="T5" fmla="*/ 186 h 252"/>
                <a:gd name="T6" fmla="*/ 78 w 160"/>
                <a:gd name="T7" fmla="*/ 244 h 252"/>
                <a:gd name="T8" fmla="*/ 72 w 160"/>
                <a:gd name="T9" fmla="*/ 220 h 252"/>
                <a:gd name="T10" fmla="*/ 70 w 160"/>
                <a:gd name="T11" fmla="*/ 185 h 252"/>
                <a:gd name="T12" fmla="*/ 48 w 160"/>
                <a:gd name="T13" fmla="*/ 243 h 252"/>
                <a:gd name="T14" fmla="*/ 47 w 160"/>
                <a:gd name="T15" fmla="*/ 215 h 252"/>
                <a:gd name="T16" fmla="*/ 51 w 160"/>
                <a:gd name="T17" fmla="*/ 182 h 252"/>
                <a:gd name="T18" fmla="*/ 26 w 160"/>
                <a:gd name="T19" fmla="*/ 225 h 252"/>
                <a:gd name="T20" fmla="*/ 48 w 160"/>
                <a:gd name="T21" fmla="*/ 145 h 252"/>
                <a:gd name="T22" fmla="*/ 27 w 160"/>
                <a:gd name="T23" fmla="*/ 166 h 252"/>
                <a:gd name="T24" fmla="*/ 8 w 160"/>
                <a:gd name="T25" fmla="*/ 167 h 252"/>
                <a:gd name="T26" fmla="*/ 47 w 160"/>
                <a:gd name="T27" fmla="*/ 113 h 252"/>
                <a:gd name="T28" fmla="*/ 148 w 160"/>
                <a:gd name="T29" fmla="*/ 8 h 252"/>
                <a:gd name="T30" fmla="*/ 148 w 160"/>
                <a:gd name="T31" fmla="*/ 0 h 252"/>
                <a:gd name="T32" fmla="*/ 83 w 160"/>
                <a:gd name="T33" fmla="*/ 0 h 252"/>
                <a:gd name="T34" fmla="*/ 81 w 160"/>
                <a:gd name="T35" fmla="*/ 7 h 252"/>
                <a:gd name="T36" fmla="*/ 22 w 160"/>
                <a:gd name="T37" fmla="*/ 133 h 252"/>
                <a:gd name="T38" fmla="*/ 8 w 160"/>
                <a:gd name="T39" fmla="*/ 154 h 252"/>
                <a:gd name="T40" fmla="*/ 2 w 160"/>
                <a:gd name="T41" fmla="*/ 173 h 252"/>
                <a:gd name="T42" fmla="*/ 31 w 160"/>
                <a:gd name="T43" fmla="*/ 173 h 252"/>
                <a:gd name="T44" fmla="*/ 22 w 160"/>
                <a:gd name="T45" fmla="*/ 198 h 252"/>
                <a:gd name="T46" fmla="*/ 17 w 160"/>
                <a:gd name="T47" fmla="*/ 229 h 252"/>
                <a:gd name="T48" fmla="*/ 37 w 160"/>
                <a:gd name="T49" fmla="*/ 229 h 252"/>
                <a:gd name="T50" fmla="*/ 48 w 160"/>
                <a:gd name="T51" fmla="*/ 251 h 252"/>
                <a:gd name="T52" fmla="*/ 66 w 160"/>
                <a:gd name="T53" fmla="*/ 239 h 252"/>
                <a:gd name="T54" fmla="*/ 78 w 160"/>
                <a:gd name="T55" fmla="*/ 252 h 252"/>
                <a:gd name="T56" fmla="*/ 91 w 160"/>
                <a:gd name="T57" fmla="*/ 229 h 252"/>
                <a:gd name="T58" fmla="*/ 98 w 160"/>
                <a:gd name="T59" fmla="*/ 231 h 252"/>
                <a:gd name="T60" fmla="*/ 99 w 160"/>
                <a:gd name="T61" fmla="*/ 231 h 252"/>
                <a:gd name="T62" fmla="*/ 110 w 160"/>
                <a:gd name="T63" fmla="*/ 173 h 252"/>
                <a:gd name="T64" fmla="*/ 144 w 160"/>
                <a:gd name="T65" fmla="*/ 35 h 252"/>
                <a:gd name="T66" fmla="*/ 160 w 160"/>
                <a:gd name="T6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0" h="252">
                  <a:moveTo>
                    <a:pt x="148" y="8"/>
                  </a:moveTo>
                  <a:cubicBezTo>
                    <a:pt x="130" y="47"/>
                    <a:pt x="108" y="93"/>
                    <a:pt x="103" y="109"/>
                  </a:cubicBezTo>
                  <a:cubicBezTo>
                    <a:pt x="96" y="133"/>
                    <a:pt x="107" y="223"/>
                    <a:pt x="99" y="223"/>
                  </a:cubicBezTo>
                  <a:cubicBezTo>
                    <a:pt x="98" y="223"/>
                    <a:pt x="98" y="223"/>
                    <a:pt x="98" y="223"/>
                  </a:cubicBezTo>
                  <a:cubicBezTo>
                    <a:pt x="90" y="223"/>
                    <a:pt x="91" y="186"/>
                    <a:pt x="87" y="186"/>
                  </a:cubicBezTo>
                  <a:cubicBezTo>
                    <a:pt x="87" y="186"/>
                    <a:pt x="87" y="186"/>
                    <a:pt x="87" y="186"/>
                  </a:cubicBezTo>
                  <a:cubicBezTo>
                    <a:pt x="84" y="186"/>
                    <a:pt x="84" y="203"/>
                    <a:pt x="83" y="219"/>
                  </a:cubicBezTo>
                  <a:cubicBezTo>
                    <a:pt x="82" y="232"/>
                    <a:pt x="84" y="244"/>
                    <a:pt x="78" y="244"/>
                  </a:cubicBezTo>
                  <a:cubicBezTo>
                    <a:pt x="78" y="244"/>
                    <a:pt x="78" y="244"/>
                    <a:pt x="78" y="244"/>
                  </a:cubicBezTo>
                  <a:cubicBezTo>
                    <a:pt x="73" y="244"/>
                    <a:pt x="73" y="233"/>
                    <a:pt x="72" y="220"/>
                  </a:cubicBezTo>
                  <a:cubicBezTo>
                    <a:pt x="72" y="210"/>
                    <a:pt x="71" y="198"/>
                    <a:pt x="71" y="191"/>
                  </a:cubicBezTo>
                  <a:cubicBezTo>
                    <a:pt x="71" y="187"/>
                    <a:pt x="71" y="185"/>
                    <a:pt x="70" y="185"/>
                  </a:cubicBezTo>
                  <a:cubicBezTo>
                    <a:pt x="69" y="185"/>
                    <a:pt x="66" y="196"/>
                    <a:pt x="62" y="209"/>
                  </a:cubicBezTo>
                  <a:cubicBezTo>
                    <a:pt x="57" y="228"/>
                    <a:pt x="53" y="243"/>
                    <a:pt x="48" y="243"/>
                  </a:cubicBezTo>
                  <a:cubicBezTo>
                    <a:pt x="47" y="243"/>
                    <a:pt x="47" y="243"/>
                    <a:pt x="47" y="243"/>
                  </a:cubicBezTo>
                  <a:cubicBezTo>
                    <a:pt x="43" y="242"/>
                    <a:pt x="44" y="229"/>
                    <a:pt x="47" y="215"/>
                  </a:cubicBezTo>
                  <a:cubicBezTo>
                    <a:pt x="50" y="199"/>
                    <a:pt x="53" y="183"/>
                    <a:pt x="52" y="182"/>
                  </a:cubicBezTo>
                  <a:cubicBezTo>
                    <a:pt x="51" y="182"/>
                    <a:pt x="51" y="182"/>
                    <a:pt x="51" y="182"/>
                  </a:cubicBezTo>
                  <a:cubicBezTo>
                    <a:pt x="49" y="182"/>
                    <a:pt x="46" y="195"/>
                    <a:pt x="37" y="213"/>
                  </a:cubicBezTo>
                  <a:cubicBezTo>
                    <a:pt x="33" y="222"/>
                    <a:pt x="29" y="225"/>
                    <a:pt x="26" y="225"/>
                  </a:cubicBezTo>
                  <a:cubicBezTo>
                    <a:pt x="23" y="225"/>
                    <a:pt x="22" y="222"/>
                    <a:pt x="23" y="218"/>
                  </a:cubicBezTo>
                  <a:cubicBezTo>
                    <a:pt x="26" y="209"/>
                    <a:pt x="51" y="152"/>
                    <a:pt x="48" y="145"/>
                  </a:cubicBezTo>
                  <a:cubicBezTo>
                    <a:pt x="48" y="144"/>
                    <a:pt x="47" y="143"/>
                    <a:pt x="47" y="143"/>
                  </a:cubicBezTo>
                  <a:cubicBezTo>
                    <a:pt x="43" y="143"/>
                    <a:pt x="37" y="159"/>
                    <a:pt x="27" y="166"/>
                  </a:cubicBezTo>
                  <a:cubicBezTo>
                    <a:pt x="22" y="169"/>
                    <a:pt x="19" y="170"/>
                    <a:pt x="16" y="170"/>
                  </a:cubicBezTo>
                  <a:cubicBezTo>
                    <a:pt x="11" y="170"/>
                    <a:pt x="8" y="167"/>
                    <a:pt x="8" y="167"/>
                  </a:cubicBezTo>
                  <a:cubicBezTo>
                    <a:pt x="6" y="165"/>
                    <a:pt x="17" y="158"/>
                    <a:pt x="21" y="152"/>
                  </a:cubicBezTo>
                  <a:cubicBezTo>
                    <a:pt x="32" y="136"/>
                    <a:pt x="31" y="126"/>
                    <a:pt x="47" y="113"/>
                  </a:cubicBezTo>
                  <a:cubicBezTo>
                    <a:pt x="64" y="100"/>
                    <a:pt x="76" y="54"/>
                    <a:pt x="89" y="8"/>
                  </a:cubicBezTo>
                  <a:cubicBezTo>
                    <a:pt x="148" y="8"/>
                    <a:pt x="148" y="8"/>
                    <a:pt x="148" y="8"/>
                  </a:cubicBezTo>
                  <a:moveTo>
                    <a:pt x="160" y="0"/>
                  </a:moveTo>
                  <a:cubicBezTo>
                    <a:pt x="148" y="0"/>
                    <a:pt x="148" y="0"/>
                    <a:pt x="148" y="0"/>
                  </a:cubicBezTo>
                  <a:cubicBezTo>
                    <a:pt x="89" y="0"/>
                    <a:pt x="89" y="0"/>
                    <a:pt x="89" y="0"/>
                  </a:cubicBezTo>
                  <a:cubicBezTo>
                    <a:pt x="83" y="0"/>
                    <a:pt x="83" y="0"/>
                    <a:pt x="83" y="0"/>
                  </a:cubicBezTo>
                  <a:cubicBezTo>
                    <a:pt x="81" y="6"/>
                    <a:pt x="81" y="6"/>
                    <a:pt x="81" y="6"/>
                  </a:cubicBezTo>
                  <a:cubicBezTo>
                    <a:pt x="81" y="7"/>
                    <a:pt x="81" y="7"/>
                    <a:pt x="81" y="7"/>
                  </a:cubicBezTo>
                  <a:cubicBezTo>
                    <a:pt x="70" y="48"/>
                    <a:pt x="57" y="95"/>
                    <a:pt x="42" y="106"/>
                  </a:cubicBezTo>
                  <a:cubicBezTo>
                    <a:pt x="31" y="116"/>
                    <a:pt x="27" y="124"/>
                    <a:pt x="22" y="133"/>
                  </a:cubicBezTo>
                  <a:cubicBezTo>
                    <a:pt x="20" y="137"/>
                    <a:pt x="18" y="142"/>
                    <a:pt x="14" y="148"/>
                  </a:cubicBezTo>
                  <a:cubicBezTo>
                    <a:pt x="13" y="149"/>
                    <a:pt x="10" y="152"/>
                    <a:pt x="8" y="154"/>
                  </a:cubicBezTo>
                  <a:cubicBezTo>
                    <a:pt x="3" y="159"/>
                    <a:pt x="0" y="162"/>
                    <a:pt x="0" y="167"/>
                  </a:cubicBezTo>
                  <a:cubicBezTo>
                    <a:pt x="0" y="169"/>
                    <a:pt x="0" y="171"/>
                    <a:pt x="2" y="173"/>
                  </a:cubicBezTo>
                  <a:cubicBezTo>
                    <a:pt x="4" y="175"/>
                    <a:pt x="9" y="179"/>
                    <a:pt x="16" y="179"/>
                  </a:cubicBezTo>
                  <a:cubicBezTo>
                    <a:pt x="21" y="179"/>
                    <a:pt x="26" y="177"/>
                    <a:pt x="31" y="173"/>
                  </a:cubicBezTo>
                  <a:cubicBezTo>
                    <a:pt x="32" y="173"/>
                    <a:pt x="32" y="173"/>
                    <a:pt x="32" y="172"/>
                  </a:cubicBezTo>
                  <a:cubicBezTo>
                    <a:pt x="28" y="182"/>
                    <a:pt x="25" y="192"/>
                    <a:pt x="22" y="198"/>
                  </a:cubicBezTo>
                  <a:cubicBezTo>
                    <a:pt x="18" y="207"/>
                    <a:pt x="16" y="213"/>
                    <a:pt x="15" y="216"/>
                  </a:cubicBezTo>
                  <a:cubicBezTo>
                    <a:pt x="14" y="221"/>
                    <a:pt x="14" y="226"/>
                    <a:pt x="17" y="229"/>
                  </a:cubicBezTo>
                  <a:cubicBezTo>
                    <a:pt x="19" y="232"/>
                    <a:pt x="22" y="234"/>
                    <a:pt x="26" y="234"/>
                  </a:cubicBezTo>
                  <a:cubicBezTo>
                    <a:pt x="29" y="234"/>
                    <a:pt x="33" y="233"/>
                    <a:pt x="37" y="229"/>
                  </a:cubicBezTo>
                  <a:cubicBezTo>
                    <a:pt x="36" y="241"/>
                    <a:pt x="37" y="249"/>
                    <a:pt x="45" y="251"/>
                  </a:cubicBezTo>
                  <a:cubicBezTo>
                    <a:pt x="46" y="251"/>
                    <a:pt x="47" y="251"/>
                    <a:pt x="48" y="251"/>
                  </a:cubicBezTo>
                  <a:cubicBezTo>
                    <a:pt x="56" y="251"/>
                    <a:pt x="60" y="243"/>
                    <a:pt x="65" y="229"/>
                  </a:cubicBezTo>
                  <a:cubicBezTo>
                    <a:pt x="65" y="233"/>
                    <a:pt x="65" y="236"/>
                    <a:pt x="66" y="239"/>
                  </a:cubicBezTo>
                  <a:cubicBezTo>
                    <a:pt x="68" y="250"/>
                    <a:pt x="74" y="252"/>
                    <a:pt x="78" y="252"/>
                  </a:cubicBezTo>
                  <a:cubicBezTo>
                    <a:pt x="78" y="252"/>
                    <a:pt x="78" y="252"/>
                    <a:pt x="78" y="252"/>
                  </a:cubicBezTo>
                  <a:cubicBezTo>
                    <a:pt x="79" y="252"/>
                    <a:pt x="79" y="252"/>
                    <a:pt x="79" y="252"/>
                  </a:cubicBezTo>
                  <a:cubicBezTo>
                    <a:pt x="90" y="252"/>
                    <a:pt x="90" y="239"/>
                    <a:pt x="91" y="229"/>
                  </a:cubicBezTo>
                  <a:cubicBezTo>
                    <a:pt x="91" y="229"/>
                    <a:pt x="91" y="229"/>
                    <a:pt x="91" y="229"/>
                  </a:cubicBezTo>
                  <a:cubicBezTo>
                    <a:pt x="93" y="230"/>
                    <a:pt x="95" y="231"/>
                    <a:pt x="98" y="231"/>
                  </a:cubicBezTo>
                  <a:cubicBezTo>
                    <a:pt x="99" y="231"/>
                    <a:pt x="99" y="231"/>
                    <a:pt x="99" y="231"/>
                  </a:cubicBezTo>
                  <a:cubicBezTo>
                    <a:pt x="99" y="231"/>
                    <a:pt x="99" y="231"/>
                    <a:pt x="99" y="231"/>
                  </a:cubicBezTo>
                  <a:cubicBezTo>
                    <a:pt x="109" y="231"/>
                    <a:pt x="110" y="217"/>
                    <a:pt x="110" y="208"/>
                  </a:cubicBezTo>
                  <a:cubicBezTo>
                    <a:pt x="110" y="199"/>
                    <a:pt x="110" y="186"/>
                    <a:pt x="110" y="173"/>
                  </a:cubicBezTo>
                  <a:cubicBezTo>
                    <a:pt x="109" y="150"/>
                    <a:pt x="108" y="122"/>
                    <a:pt x="111" y="111"/>
                  </a:cubicBezTo>
                  <a:cubicBezTo>
                    <a:pt x="115" y="99"/>
                    <a:pt x="130" y="66"/>
                    <a:pt x="144" y="35"/>
                  </a:cubicBezTo>
                  <a:cubicBezTo>
                    <a:pt x="148" y="27"/>
                    <a:pt x="151" y="19"/>
                    <a:pt x="155" y="12"/>
                  </a:cubicBezTo>
                  <a:cubicBezTo>
                    <a:pt x="160" y="0"/>
                    <a:pt x="160" y="0"/>
                    <a:pt x="160" y="0"/>
                  </a:cubicBez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5">
              <a:extLst>
                <a:ext uri="{FF2B5EF4-FFF2-40B4-BE49-F238E27FC236}">
                  <a16:creationId xmlns:a16="http://schemas.microsoft.com/office/drawing/2014/main" id="{45BB5E35-371D-4311-A1F9-39E78F6CA65F}"/>
                </a:ext>
              </a:extLst>
            </p:cNvPr>
            <p:cNvSpPr>
              <a:spLocks/>
            </p:cNvSpPr>
            <p:nvPr/>
          </p:nvSpPr>
          <p:spPr bwMode="auto">
            <a:xfrm>
              <a:off x="3542" y="2513"/>
              <a:ext cx="345" cy="719"/>
            </a:xfrm>
            <a:custGeom>
              <a:avLst/>
              <a:gdLst>
                <a:gd name="T0" fmla="*/ 9 w 145"/>
                <a:gd name="T1" fmla="*/ 303 h 303"/>
                <a:gd name="T2" fmla="*/ 9 w 145"/>
                <a:gd name="T3" fmla="*/ 299 h 303"/>
                <a:gd name="T4" fmla="*/ 10 w 145"/>
                <a:gd name="T5" fmla="*/ 247 h 303"/>
                <a:gd name="T6" fmla="*/ 7 w 145"/>
                <a:gd name="T7" fmla="*/ 117 h 303"/>
                <a:gd name="T8" fmla="*/ 0 w 145"/>
                <a:gd name="T9" fmla="*/ 4 h 303"/>
                <a:gd name="T10" fmla="*/ 0 w 145"/>
                <a:gd name="T11" fmla="*/ 0 h 303"/>
                <a:gd name="T12" fmla="*/ 145 w 145"/>
                <a:gd name="T13" fmla="*/ 0 h 303"/>
                <a:gd name="T14" fmla="*/ 145 w 145"/>
                <a:gd name="T15" fmla="*/ 5 h 303"/>
                <a:gd name="T16" fmla="*/ 114 w 145"/>
                <a:gd name="T17" fmla="*/ 122 h 303"/>
                <a:gd name="T18" fmla="*/ 105 w 145"/>
                <a:gd name="T19" fmla="*/ 153 h 303"/>
                <a:gd name="T20" fmla="*/ 102 w 145"/>
                <a:gd name="T21" fmla="*/ 296 h 303"/>
                <a:gd name="T22" fmla="*/ 103 w 145"/>
                <a:gd name="T23" fmla="*/ 303 h 303"/>
                <a:gd name="T24" fmla="*/ 9 w 145"/>
                <a:gd name="T25" fmla="*/ 303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5" h="303">
                  <a:moveTo>
                    <a:pt x="9" y="303"/>
                  </a:moveTo>
                  <a:cubicBezTo>
                    <a:pt x="9" y="299"/>
                    <a:pt x="9" y="299"/>
                    <a:pt x="9" y="299"/>
                  </a:cubicBezTo>
                  <a:cubicBezTo>
                    <a:pt x="8" y="282"/>
                    <a:pt x="9" y="265"/>
                    <a:pt x="10" y="247"/>
                  </a:cubicBezTo>
                  <a:cubicBezTo>
                    <a:pt x="11" y="210"/>
                    <a:pt x="12" y="168"/>
                    <a:pt x="7" y="117"/>
                  </a:cubicBezTo>
                  <a:cubicBezTo>
                    <a:pt x="3" y="82"/>
                    <a:pt x="0" y="45"/>
                    <a:pt x="0" y="4"/>
                  </a:cubicBezTo>
                  <a:cubicBezTo>
                    <a:pt x="0" y="0"/>
                    <a:pt x="0" y="0"/>
                    <a:pt x="0" y="0"/>
                  </a:cubicBezTo>
                  <a:cubicBezTo>
                    <a:pt x="145" y="0"/>
                    <a:pt x="145" y="0"/>
                    <a:pt x="145" y="0"/>
                  </a:cubicBezTo>
                  <a:cubicBezTo>
                    <a:pt x="145" y="5"/>
                    <a:pt x="145" y="5"/>
                    <a:pt x="145" y="5"/>
                  </a:cubicBezTo>
                  <a:cubicBezTo>
                    <a:pt x="138" y="44"/>
                    <a:pt x="125" y="85"/>
                    <a:pt x="114" y="122"/>
                  </a:cubicBezTo>
                  <a:cubicBezTo>
                    <a:pt x="111" y="133"/>
                    <a:pt x="108" y="143"/>
                    <a:pt x="105" y="153"/>
                  </a:cubicBezTo>
                  <a:cubicBezTo>
                    <a:pt x="95" y="186"/>
                    <a:pt x="99" y="244"/>
                    <a:pt x="102" y="296"/>
                  </a:cubicBezTo>
                  <a:cubicBezTo>
                    <a:pt x="103" y="303"/>
                    <a:pt x="103" y="303"/>
                    <a:pt x="103" y="303"/>
                  </a:cubicBezTo>
                  <a:lnTo>
                    <a:pt x="9" y="303"/>
                  </a:lnTo>
                  <a:close/>
                </a:path>
              </a:pathLst>
            </a:custGeom>
            <a:solidFill>
              <a:srgbClr val="1060A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6">
              <a:extLst>
                <a:ext uri="{FF2B5EF4-FFF2-40B4-BE49-F238E27FC236}">
                  <a16:creationId xmlns:a16="http://schemas.microsoft.com/office/drawing/2014/main" id="{607A41BB-A8D5-46D8-92E2-2B8B604300D2}"/>
                </a:ext>
              </a:extLst>
            </p:cNvPr>
            <p:cNvSpPr>
              <a:spLocks noEditPoints="1"/>
            </p:cNvSpPr>
            <p:nvPr/>
          </p:nvSpPr>
          <p:spPr bwMode="auto">
            <a:xfrm>
              <a:off x="3532" y="2503"/>
              <a:ext cx="367" cy="739"/>
            </a:xfrm>
            <a:custGeom>
              <a:avLst/>
              <a:gdLst>
                <a:gd name="T0" fmla="*/ 145 w 154"/>
                <a:gd name="T1" fmla="*/ 8 h 311"/>
                <a:gd name="T2" fmla="*/ 105 w 154"/>
                <a:gd name="T3" fmla="*/ 156 h 311"/>
                <a:gd name="T4" fmla="*/ 103 w 154"/>
                <a:gd name="T5" fmla="*/ 303 h 311"/>
                <a:gd name="T6" fmla="*/ 17 w 154"/>
                <a:gd name="T7" fmla="*/ 303 h 311"/>
                <a:gd name="T8" fmla="*/ 15 w 154"/>
                <a:gd name="T9" fmla="*/ 120 h 311"/>
                <a:gd name="T10" fmla="*/ 8 w 154"/>
                <a:gd name="T11" fmla="*/ 8 h 311"/>
                <a:gd name="T12" fmla="*/ 145 w 154"/>
                <a:gd name="T13" fmla="*/ 8 h 311"/>
                <a:gd name="T14" fmla="*/ 154 w 154"/>
                <a:gd name="T15" fmla="*/ 0 h 311"/>
                <a:gd name="T16" fmla="*/ 145 w 154"/>
                <a:gd name="T17" fmla="*/ 0 h 311"/>
                <a:gd name="T18" fmla="*/ 8 w 154"/>
                <a:gd name="T19" fmla="*/ 0 h 311"/>
                <a:gd name="T20" fmla="*/ 0 w 154"/>
                <a:gd name="T21" fmla="*/ 0 h 311"/>
                <a:gd name="T22" fmla="*/ 0 w 154"/>
                <a:gd name="T23" fmla="*/ 8 h 311"/>
                <a:gd name="T24" fmla="*/ 6 w 154"/>
                <a:gd name="T25" fmla="*/ 121 h 311"/>
                <a:gd name="T26" fmla="*/ 10 w 154"/>
                <a:gd name="T27" fmla="*/ 250 h 311"/>
                <a:gd name="T28" fmla="*/ 9 w 154"/>
                <a:gd name="T29" fmla="*/ 303 h 311"/>
                <a:gd name="T30" fmla="*/ 9 w 154"/>
                <a:gd name="T31" fmla="*/ 311 h 311"/>
                <a:gd name="T32" fmla="*/ 17 w 154"/>
                <a:gd name="T33" fmla="*/ 311 h 311"/>
                <a:gd name="T34" fmla="*/ 103 w 154"/>
                <a:gd name="T35" fmla="*/ 311 h 311"/>
                <a:gd name="T36" fmla="*/ 111 w 154"/>
                <a:gd name="T37" fmla="*/ 311 h 311"/>
                <a:gd name="T38" fmla="*/ 111 w 154"/>
                <a:gd name="T39" fmla="*/ 303 h 311"/>
                <a:gd name="T40" fmla="*/ 111 w 154"/>
                <a:gd name="T41" fmla="*/ 300 h 311"/>
                <a:gd name="T42" fmla="*/ 113 w 154"/>
                <a:gd name="T43" fmla="*/ 158 h 311"/>
                <a:gd name="T44" fmla="*/ 122 w 154"/>
                <a:gd name="T45" fmla="*/ 127 h 311"/>
                <a:gd name="T46" fmla="*/ 153 w 154"/>
                <a:gd name="T47" fmla="*/ 9 h 311"/>
                <a:gd name="T48" fmla="*/ 154 w 154"/>
                <a:gd name="T49" fmla="*/ 0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4" h="311">
                  <a:moveTo>
                    <a:pt x="145" y="8"/>
                  </a:moveTo>
                  <a:cubicBezTo>
                    <a:pt x="136" y="58"/>
                    <a:pt x="118" y="112"/>
                    <a:pt x="105" y="156"/>
                  </a:cubicBezTo>
                  <a:cubicBezTo>
                    <a:pt x="95" y="191"/>
                    <a:pt x="99" y="252"/>
                    <a:pt x="103" y="303"/>
                  </a:cubicBezTo>
                  <a:cubicBezTo>
                    <a:pt x="17" y="303"/>
                    <a:pt x="17" y="303"/>
                    <a:pt x="17" y="303"/>
                  </a:cubicBezTo>
                  <a:cubicBezTo>
                    <a:pt x="16" y="252"/>
                    <a:pt x="23" y="197"/>
                    <a:pt x="15" y="120"/>
                  </a:cubicBezTo>
                  <a:cubicBezTo>
                    <a:pt x="10" y="84"/>
                    <a:pt x="8" y="45"/>
                    <a:pt x="8" y="8"/>
                  </a:cubicBezTo>
                  <a:cubicBezTo>
                    <a:pt x="145" y="8"/>
                    <a:pt x="145" y="8"/>
                    <a:pt x="145" y="8"/>
                  </a:cubicBezTo>
                  <a:moveTo>
                    <a:pt x="154" y="0"/>
                  </a:moveTo>
                  <a:cubicBezTo>
                    <a:pt x="145" y="0"/>
                    <a:pt x="145" y="0"/>
                    <a:pt x="145" y="0"/>
                  </a:cubicBezTo>
                  <a:cubicBezTo>
                    <a:pt x="8" y="0"/>
                    <a:pt x="8" y="0"/>
                    <a:pt x="8" y="0"/>
                  </a:cubicBezTo>
                  <a:cubicBezTo>
                    <a:pt x="0" y="0"/>
                    <a:pt x="0" y="0"/>
                    <a:pt x="0" y="0"/>
                  </a:cubicBezTo>
                  <a:cubicBezTo>
                    <a:pt x="0" y="8"/>
                    <a:pt x="0" y="8"/>
                    <a:pt x="0" y="8"/>
                  </a:cubicBezTo>
                  <a:cubicBezTo>
                    <a:pt x="0" y="49"/>
                    <a:pt x="3" y="87"/>
                    <a:pt x="6" y="121"/>
                  </a:cubicBezTo>
                  <a:cubicBezTo>
                    <a:pt x="12" y="172"/>
                    <a:pt x="11" y="214"/>
                    <a:pt x="10" y="250"/>
                  </a:cubicBezTo>
                  <a:cubicBezTo>
                    <a:pt x="9" y="269"/>
                    <a:pt x="8" y="286"/>
                    <a:pt x="9" y="303"/>
                  </a:cubicBezTo>
                  <a:cubicBezTo>
                    <a:pt x="9" y="311"/>
                    <a:pt x="9" y="311"/>
                    <a:pt x="9" y="311"/>
                  </a:cubicBezTo>
                  <a:cubicBezTo>
                    <a:pt x="17" y="311"/>
                    <a:pt x="17" y="311"/>
                    <a:pt x="17" y="311"/>
                  </a:cubicBezTo>
                  <a:cubicBezTo>
                    <a:pt x="103" y="311"/>
                    <a:pt x="103" y="311"/>
                    <a:pt x="103" y="311"/>
                  </a:cubicBezTo>
                  <a:cubicBezTo>
                    <a:pt x="111" y="311"/>
                    <a:pt x="111" y="311"/>
                    <a:pt x="111" y="311"/>
                  </a:cubicBezTo>
                  <a:cubicBezTo>
                    <a:pt x="111" y="303"/>
                    <a:pt x="111" y="303"/>
                    <a:pt x="111" y="303"/>
                  </a:cubicBezTo>
                  <a:cubicBezTo>
                    <a:pt x="111" y="300"/>
                    <a:pt x="111" y="300"/>
                    <a:pt x="111" y="300"/>
                  </a:cubicBezTo>
                  <a:cubicBezTo>
                    <a:pt x="107" y="251"/>
                    <a:pt x="103" y="191"/>
                    <a:pt x="113" y="158"/>
                  </a:cubicBezTo>
                  <a:cubicBezTo>
                    <a:pt x="116" y="148"/>
                    <a:pt x="119" y="138"/>
                    <a:pt x="122" y="127"/>
                  </a:cubicBezTo>
                  <a:cubicBezTo>
                    <a:pt x="133" y="90"/>
                    <a:pt x="146" y="49"/>
                    <a:pt x="153" y="9"/>
                  </a:cubicBezTo>
                  <a:cubicBezTo>
                    <a:pt x="154" y="0"/>
                    <a:pt x="154" y="0"/>
                    <a:pt x="154" y="0"/>
                  </a:cubicBez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7">
              <a:extLst>
                <a:ext uri="{FF2B5EF4-FFF2-40B4-BE49-F238E27FC236}">
                  <a16:creationId xmlns:a16="http://schemas.microsoft.com/office/drawing/2014/main" id="{18BB88D5-09FA-4CEB-B619-174B2853918C}"/>
                </a:ext>
              </a:extLst>
            </p:cNvPr>
            <p:cNvSpPr>
              <a:spLocks/>
            </p:cNvSpPr>
            <p:nvPr/>
          </p:nvSpPr>
          <p:spPr bwMode="auto">
            <a:xfrm>
              <a:off x="3392" y="3213"/>
              <a:ext cx="412" cy="775"/>
            </a:xfrm>
            <a:custGeom>
              <a:avLst/>
              <a:gdLst>
                <a:gd name="T0" fmla="*/ 32 w 173"/>
                <a:gd name="T1" fmla="*/ 326 h 326"/>
                <a:gd name="T2" fmla="*/ 0 w 173"/>
                <a:gd name="T3" fmla="*/ 316 h 326"/>
                <a:gd name="T4" fmla="*/ 17 w 173"/>
                <a:gd name="T5" fmla="*/ 305 h 326"/>
                <a:gd name="T6" fmla="*/ 98 w 173"/>
                <a:gd name="T7" fmla="*/ 243 h 326"/>
                <a:gd name="T8" fmla="*/ 81 w 173"/>
                <a:gd name="T9" fmla="*/ 76 h 326"/>
                <a:gd name="T10" fmla="*/ 72 w 173"/>
                <a:gd name="T11" fmla="*/ 4 h 326"/>
                <a:gd name="T12" fmla="*/ 72 w 173"/>
                <a:gd name="T13" fmla="*/ 0 h 326"/>
                <a:gd name="T14" fmla="*/ 165 w 173"/>
                <a:gd name="T15" fmla="*/ 0 h 326"/>
                <a:gd name="T16" fmla="*/ 166 w 173"/>
                <a:gd name="T17" fmla="*/ 4 h 326"/>
                <a:gd name="T18" fmla="*/ 168 w 173"/>
                <a:gd name="T19" fmla="*/ 60 h 326"/>
                <a:gd name="T20" fmla="*/ 160 w 173"/>
                <a:gd name="T21" fmla="*/ 184 h 326"/>
                <a:gd name="T22" fmla="*/ 156 w 173"/>
                <a:gd name="T23" fmla="*/ 231 h 326"/>
                <a:gd name="T24" fmla="*/ 165 w 173"/>
                <a:gd name="T25" fmla="*/ 275 h 326"/>
                <a:gd name="T26" fmla="*/ 172 w 173"/>
                <a:gd name="T27" fmla="*/ 298 h 326"/>
                <a:gd name="T28" fmla="*/ 164 w 173"/>
                <a:gd name="T29" fmla="*/ 315 h 326"/>
                <a:gd name="T30" fmla="*/ 152 w 173"/>
                <a:gd name="T31" fmla="*/ 317 h 326"/>
                <a:gd name="T32" fmla="*/ 135 w 173"/>
                <a:gd name="T33" fmla="*/ 315 h 326"/>
                <a:gd name="T34" fmla="*/ 120 w 173"/>
                <a:gd name="T35" fmla="*/ 314 h 326"/>
                <a:gd name="T36" fmla="*/ 111 w 173"/>
                <a:gd name="T37" fmla="*/ 315 h 326"/>
                <a:gd name="T38" fmla="*/ 32 w 173"/>
                <a:gd name="T39" fmla="*/ 326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3" h="326">
                  <a:moveTo>
                    <a:pt x="32" y="326"/>
                  </a:moveTo>
                  <a:cubicBezTo>
                    <a:pt x="27" y="326"/>
                    <a:pt x="1" y="325"/>
                    <a:pt x="0" y="316"/>
                  </a:cubicBezTo>
                  <a:cubicBezTo>
                    <a:pt x="0" y="310"/>
                    <a:pt x="7" y="308"/>
                    <a:pt x="17" y="305"/>
                  </a:cubicBezTo>
                  <a:cubicBezTo>
                    <a:pt x="45" y="299"/>
                    <a:pt x="84" y="260"/>
                    <a:pt x="98" y="243"/>
                  </a:cubicBezTo>
                  <a:cubicBezTo>
                    <a:pt x="110" y="227"/>
                    <a:pt x="103" y="150"/>
                    <a:pt x="81" y="76"/>
                  </a:cubicBezTo>
                  <a:cubicBezTo>
                    <a:pt x="75" y="54"/>
                    <a:pt x="72" y="32"/>
                    <a:pt x="72" y="4"/>
                  </a:cubicBezTo>
                  <a:cubicBezTo>
                    <a:pt x="72" y="0"/>
                    <a:pt x="72" y="0"/>
                    <a:pt x="72" y="0"/>
                  </a:cubicBezTo>
                  <a:cubicBezTo>
                    <a:pt x="165" y="0"/>
                    <a:pt x="165" y="0"/>
                    <a:pt x="165" y="0"/>
                  </a:cubicBezTo>
                  <a:cubicBezTo>
                    <a:pt x="166" y="4"/>
                    <a:pt x="166" y="4"/>
                    <a:pt x="166" y="4"/>
                  </a:cubicBezTo>
                  <a:cubicBezTo>
                    <a:pt x="167" y="27"/>
                    <a:pt x="168" y="45"/>
                    <a:pt x="168" y="60"/>
                  </a:cubicBezTo>
                  <a:cubicBezTo>
                    <a:pt x="168" y="95"/>
                    <a:pt x="164" y="144"/>
                    <a:pt x="160" y="184"/>
                  </a:cubicBezTo>
                  <a:cubicBezTo>
                    <a:pt x="158" y="204"/>
                    <a:pt x="156" y="221"/>
                    <a:pt x="156" y="231"/>
                  </a:cubicBezTo>
                  <a:cubicBezTo>
                    <a:pt x="155" y="245"/>
                    <a:pt x="161" y="261"/>
                    <a:pt x="165" y="275"/>
                  </a:cubicBezTo>
                  <a:cubicBezTo>
                    <a:pt x="168" y="284"/>
                    <a:pt x="171" y="292"/>
                    <a:pt x="172" y="298"/>
                  </a:cubicBezTo>
                  <a:cubicBezTo>
                    <a:pt x="173" y="307"/>
                    <a:pt x="171" y="313"/>
                    <a:pt x="164" y="315"/>
                  </a:cubicBezTo>
                  <a:cubicBezTo>
                    <a:pt x="161" y="316"/>
                    <a:pt x="156" y="317"/>
                    <a:pt x="152" y="317"/>
                  </a:cubicBezTo>
                  <a:cubicBezTo>
                    <a:pt x="146" y="317"/>
                    <a:pt x="140" y="316"/>
                    <a:pt x="135" y="315"/>
                  </a:cubicBezTo>
                  <a:cubicBezTo>
                    <a:pt x="130" y="314"/>
                    <a:pt x="125" y="314"/>
                    <a:pt x="120" y="314"/>
                  </a:cubicBezTo>
                  <a:cubicBezTo>
                    <a:pt x="117" y="314"/>
                    <a:pt x="113" y="314"/>
                    <a:pt x="111" y="315"/>
                  </a:cubicBezTo>
                  <a:cubicBezTo>
                    <a:pt x="94" y="322"/>
                    <a:pt x="51" y="326"/>
                    <a:pt x="32" y="326"/>
                  </a:cubicBez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8">
              <a:extLst>
                <a:ext uri="{FF2B5EF4-FFF2-40B4-BE49-F238E27FC236}">
                  <a16:creationId xmlns:a16="http://schemas.microsoft.com/office/drawing/2014/main" id="{A2FC3BEB-F620-47EC-934F-0C74EED7F4C3}"/>
                </a:ext>
              </a:extLst>
            </p:cNvPr>
            <p:cNvSpPr>
              <a:spLocks noEditPoints="1"/>
            </p:cNvSpPr>
            <p:nvPr/>
          </p:nvSpPr>
          <p:spPr bwMode="auto">
            <a:xfrm>
              <a:off x="3366" y="3204"/>
              <a:ext cx="454" cy="793"/>
            </a:xfrm>
            <a:custGeom>
              <a:avLst/>
              <a:gdLst>
                <a:gd name="T0" fmla="*/ 173 w 191"/>
                <a:gd name="T1" fmla="*/ 8 h 334"/>
                <a:gd name="T2" fmla="*/ 175 w 191"/>
                <a:gd name="T3" fmla="*/ 64 h 334"/>
                <a:gd name="T4" fmla="*/ 163 w 191"/>
                <a:gd name="T5" fmla="*/ 235 h 334"/>
                <a:gd name="T6" fmla="*/ 174 w 191"/>
                <a:gd name="T7" fmla="*/ 315 h 334"/>
                <a:gd name="T8" fmla="*/ 163 w 191"/>
                <a:gd name="T9" fmla="*/ 317 h 334"/>
                <a:gd name="T10" fmla="*/ 131 w 191"/>
                <a:gd name="T11" fmla="*/ 314 h 334"/>
                <a:gd name="T12" fmla="*/ 120 w 191"/>
                <a:gd name="T13" fmla="*/ 316 h 334"/>
                <a:gd name="T14" fmla="*/ 43 w 191"/>
                <a:gd name="T15" fmla="*/ 326 h 334"/>
                <a:gd name="T16" fmla="*/ 29 w 191"/>
                <a:gd name="T17" fmla="*/ 313 h 334"/>
                <a:gd name="T18" fmla="*/ 112 w 191"/>
                <a:gd name="T19" fmla="*/ 249 h 334"/>
                <a:gd name="T20" fmla="*/ 96 w 191"/>
                <a:gd name="T21" fmla="*/ 79 h 334"/>
                <a:gd name="T22" fmla="*/ 87 w 191"/>
                <a:gd name="T23" fmla="*/ 8 h 334"/>
                <a:gd name="T24" fmla="*/ 173 w 191"/>
                <a:gd name="T25" fmla="*/ 8 h 334"/>
                <a:gd name="T26" fmla="*/ 180 w 191"/>
                <a:gd name="T27" fmla="*/ 0 h 334"/>
                <a:gd name="T28" fmla="*/ 173 w 191"/>
                <a:gd name="T29" fmla="*/ 0 h 334"/>
                <a:gd name="T30" fmla="*/ 87 w 191"/>
                <a:gd name="T31" fmla="*/ 0 h 334"/>
                <a:gd name="T32" fmla="*/ 79 w 191"/>
                <a:gd name="T33" fmla="*/ 0 h 334"/>
                <a:gd name="T34" fmla="*/ 79 w 191"/>
                <a:gd name="T35" fmla="*/ 8 h 334"/>
                <a:gd name="T36" fmla="*/ 89 w 191"/>
                <a:gd name="T37" fmla="*/ 81 h 334"/>
                <a:gd name="T38" fmla="*/ 105 w 191"/>
                <a:gd name="T39" fmla="*/ 244 h 334"/>
                <a:gd name="T40" fmla="*/ 27 w 191"/>
                <a:gd name="T41" fmla="*/ 305 h 334"/>
                <a:gd name="T42" fmla="*/ 7 w 191"/>
                <a:gd name="T43" fmla="*/ 320 h 334"/>
                <a:gd name="T44" fmla="*/ 43 w 191"/>
                <a:gd name="T45" fmla="*/ 334 h 334"/>
                <a:gd name="T46" fmla="*/ 123 w 191"/>
                <a:gd name="T47" fmla="*/ 323 h 334"/>
                <a:gd name="T48" fmla="*/ 131 w 191"/>
                <a:gd name="T49" fmla="*/ 322 h 334"/>
                <a:gd name="T50" fmla="*/ 145 w 191"/>
                <a:gd name="T51" fmla="*/ 323 h 334"/>
                <a:gd name="T52" fmla="*/ 163 w 191"/>
                <a:gd name="T53" fmla="*/ 325 h 334"/>
                <a:gd name="T54" fmla="*/ 177 w 191"/>
                <a:gd name="T55" fmla="*/ 323 h 334"/>
                <a:gd name="T56" fmla="*/ 187 w 191"/>
                <a:gd name="T57" fmla="*/ 302 h 334"/>
                <a:gd name="T58" fmla="*/ 180 w 191"/>
                <a:gd name="T59" fmla="*/ 277 h 334"/>
                <a:gd name="T60" fmla="*/ 171 w 191"/>
                <a:gd name="T61" fmla="*/ 235 h 334"/>
                <a:gd name="T62" fmla="*/ 175 w 191"/>
                <a:gd name="T63" fmla="*/ 189 h 334"/>
                <a:gd name="T64" fmla="*/ 183 w 191"/>
                <a:gd name="T65" fmla="*/ 64 h 334"/>
                <a:gd name="T66" fmla="*/ 181 w 191"/>
                <a:gd name="T67" fmla="*/ 8 h 334"/>
                <a:gd name="T68" fmla="*/ 180 w 191"/>
                <a:gd name="T69"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91" h="334">
                  <a:moveTo>
                    <a:pt x="173" y="8"/>
                  </a:moveTo>
                  <a:cubicBezTo>
                    <a:pt x="174" y="29"/>
                    <a:pt x="175" y="49"/>
                    <a:pt x="175" y="64"/>
                  </a:cubicBezTo>
                  <a:cubicBezTo>
                    <a:pt x="175" y="116"/>
                    <a:pt x="165" y="203"/>
                    <a:pt x="163" y="235"/>
                  </a:cubicBezTo>
                  <a:cubicBezTo>
                    <a:pt x="161" y="267"/>
                    <a:pt x="191" y="309"/>
                    <a:pt x="174" y="315"/>
                  </a:cubicBezTo>
                  <a:cubicBezTo>
                    <a:pt x="170" y="316"/>
                    <a:pt x="167" y="317"/>
                    <a:pt x="163" y="317"/>
                  </a:cubicBezTo>
                  <a:cubicBezTo>
                    <a:pt x="152" y="317"/>
                    <a:pt x="141" y="314"/>
                    <a:pt x="131" y="314"/>
                  </a:cubicBezTo>
                  <a:cubicBezTo>
                    <a:pt x="127" y="314"/>
                    <a:pt x="124" y="314"/>
                    <a:pt x="120" y="316"/>
                  </a:cubicBezTo>
                  <a:cubicBezTo>
                    <a:pt x="105" y="322"/>
                    <a:pt x="63" y="326"/>
                    <a:pt x="43" y="326"/>
                  </a:cubicBezTo>
                  <a:cubicBezTo>
                    <a:pt x="24" y="326"/>
                    <a:pt x="0" y="320"/>
                    <a:pt x="29" y="313"/>
                  </a:cubicBezTo>
                  <a:cubicBezTo>
                    <a:pt x="58" y="307"/>
                    <a:pt x="98" y="267"/>
                    <a:pt x="112" y="249"/>
                  </a:cubicBezTo>
                  <a:cubicBezTo>
                    <a:pt x="126" y="231"/>
                    <a:pt x="118" y="153"/>
                    <a:pt x="96" y="79"/>
                  </a:cubicBezTo>
                  <a:cubicBezTo>
                    <a:pt x="90" y="55"/>
                    <a:pt x="87" y="32"/>
                    <a:pt x="87" y="8"/>
                  </a:cubicBezTo>
                  <a:cubicBezTo>
                    <a:pt x="173" y="8"/>
                    <a:pt x="173" y="8"/>
                    <a:pt x="173" y="8"/>
                  </a:cubicBezTo>
                  <a:moveTo>
                    <a:pt x="180" y="0"/>
                  </a:moveTo>
                  <a:cubicBezTo>
                    <a:pt x="173" y="0"/>
                    <a:pt x="173" y="0"/>
                    <a:pt x="173" y="0"/>
                  </a:cubicBezTo>
                  <a:cubicBezTo>
                    <a:pt x="87" y="0"/>
                    <a:pt x="87" y="0"/>
                    <a:pt x="87" y="0"/>
                  </a:cubicBezTo>
                  <a:cubicBezTo>
                    <a:pt x="79" y="0"/>
                    <a:pt x="79" y="0"/>
                    <a:pt x="79" y="0"/>
                  </a:cubicBezTo>
                  <a:cubicBezTo>
                    <a:pt x="79" y="8"/>
                    <a:pt x="79" y="8"/>
                    <a:pt x="79" y="8"/>
                  </a:cubicBezTo>
                  <a:cubicBezTo>
                    <a:pt x="79" y="36"/>
                    <a:pt x="82" y="59"/>
                    <a:pt x="89" y="81"/>
                  </a:cubicBezTo>
                  <a:cubicBezTo>
                    <a:pt x="111" y="161"/>
                    <a:pt x="116" y="231"/>
                    <a:pt x="105" y="244"/>
                  </a:cubicBezTo>
                  <a:cubicBezTo>
                    <a:pt x="91" y="263"/>
                    <a:pt x="52" y="300"/>
                    <a:pt x="27" y="305"/>
                  </a:cubicBezTo>
                  <a:cubicBezTo>
                    <a:pt x="20" y="307"/>
                    <a:pt x="6" y="310"/>
                    <a:pt x="7" y="320"/>
                  </a:cubicBezTo>
                  <a:cubicBezTo>
                    <a:pt x="8" y="331"/>
                    <a:pt x="27" y="334"/>
                    <a:pt x="43" y="334"/>
                  </a:cubicBezTo>
                  <a:cubicBezTo>
                    <a:pt x="63" y="334"/>
                    <a:pt x="106" y="330"/>
                    <a:pt x="123" y="323"/>
                  </a:cubicBezTo>
                  <a:cubicBezTo>
                    <a:pt x="125" y="322"/>
                    <a:pt x="128" y="322"/>
                    <a:pt x="131" y="322"/>
                  </a:cubicBezTo>
                  <a:cubicBezTo>
                    <a:pt x="136" y="322"/>
                    <a:pt x="140" y="322"/>
                    <a:pt x="145" y="323"/>
                  </a:cubicBezTo>
                  <a:cubicBezTo>
                    <a:pt x="151" y="324"/>
                    <a:pt x="157" y="325"/>
                    <a:pt x="163" y="325"/>
                  </a:cubicBezTo>
                  <a:cubicBezTo>
                    <a:pt x="168" y="325"/>
                    <a:pt x="172" y="324"/>
                    <a:pt x="177" y="323"/>
                  </a:cubicBezTo>
                  <a:cubicBezTo>
                    <a:pt x="181" y="321"/>
                    <a:pt x="189" y="316"/>
                    <a:pt x="187" y="302"/>
                  </a:cubicBezTo>
                  <a:cubicBezTo>
                    <a:pt x="186" y="295"/>
                    <a:pt x="183" y="286"/>
                    <a:pt x="180" y="277"/>
                  </a:cubicBezTo>
                  <a:cubicBezTo>
                    <a:pt x="175" y="264"/>
                    <a:pt x="170" y="248"/>
                    <a:pt x="171" y="235"/>
                  </a:cubicBezTo>
                  <a:cubicBezTo>
                    <a:pt x="171" y="225"/>
                    <a:pt x="173" y="208"/>
                    <a:pt x="175" y="189"/>
                  </a:cubicBezTo>
                  <a:cubicBezTo>
                    <a:pt x="179" y="149"/>
                    <a:pt x="183" y="99"/>
                    <a:pt x="183" y="64"/>
                  </a:cubicBezTo>
                  <a:cubicBezTo>
                    <a:pt x="183" y="49"/>
                    <a:pt x="182" y="30"/>
                    <a:pt x="181" y="8"/>
                  </a:cubicBezTo>
                  <a:cubicBezTo>
                    <a:pt x="180" y="0"/>
                    <a:pt x="180" y="0"/>
                    <a:pt x="180" y="0"/>
                  </a:cubicBez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9">
              <a:extLst>
                <a:ext uri="{FF2B5EF4-FFF2-40B4-BE49-F238E27FC236}">
                  <a16:creationId xmlns:a16="http://schemas.microsoft.com/office/drawing/2014/main" id="{9BC3D40B-5E84-4C45-9864-A092575429AF}"/>
                </a:ext>
              </a:extLst>
            </p:cNvPr>
            <p:cNvSpPr>
              <a:spLocks/>
            </p:cNvSpPr>
            <p:nvPr/>
          </p:nvSpPr>
          <p:spPr bwMode="auto">
            <a:xfrm>
              <a:off x="3913" y="342"/>
              <a:ext cx="750" cy="3636"/>
            </a:xfrm>
            <a:custGeom>
              <a:avLst/>
              <a:gdLst>
                <a:gd name="T0" fmla="*/ 313 w 315"/>
                <a:gd name="T1" fmla="*/ 748 h 1531"/>
                <a:gd name="T2" fmla="*/ 295 w 315"/>
                <a:gd name="T3" fmla="*/ 747 h 1531"/>
                <a:gd name="T4" fmla="*/ 273 w 315"/>
                <a:gd name="T5" fmla="*/ 726 h 1531"/>
                <a:gd name="T6" fmla="*/ 298 w 315"/>
                <a:gd name="T7" fmla="*/ 799 h 1531"/>
                <a:gd name="T8" fmla="*/ 284 w 315"/>
                <a:gd name="T9" fmla="*/ 794 h 1531"/>
                <a:gd name="T10" fmla="*/ 270 w 315"/>
                <a:gd name="T11" fmla="*/ 763 h 1531"/>
                <a:gd name="T12" fmla="*/ 275 w 315"/>
                <a:gd name="T13" fmla="*/ 796 h 1531"/>
                <a:gd name="T14" fmla="*/ 274 w 315"/>
                <a:gd name="T15" fmla="*/ 824 h 1531"/>
                <a:gd name="T16" fmla="*/ 259 w 315"/>
                <a:gd name="T17" fmla="*/ 790 h 1531"/>
                <a:gd name="T18" fmla="*/ 250 w 315"/>
                <a:gd name="T19" fmla="*/ 772 h 1531"/>
                <a:gd name="T20" fmla="*/ 249 w 315"/>
                <a:gd name="T21" fmla="*/ 801 h 1531"/>
                <a:gd name="T22" fmla="*/ 243 w 315"/>
                <a:gd name="T23" fmla="*/ 825 h 1531"/>
                <a:gd name="T24" fmla="*/ 238 w 315"/>
                <a:gd name="T25" fmla="*/ 800 h 1531"/>
                <a:gd name="T26" fmla="*/ 235 w 315"/>
                <a:gd name="T27" fmla="*/ 767 h 1531"/>
                <a:gd name="T28" fmla="*/ 223 w 315"/>
                <a:gd name="T29" fmla="*/ 804 h 1531"/>
                <a:gd name="T30" fmla="*/ 218 w 315"/>
                <a:gd name="T31" fmla="*/ 690 h 1531"/>
                <a:gd name="T32" fmla="*/ 174 w 315"/>
                <a:gd name="T33" fmla="*/ 589 h 1531"/>
                <a:gd name="T34" fmla="*/ 154 w 315"/>
                <a:gd name="T35" fmla="*/ 543 h 1531"/>
                <a:gd name="T36" fmla="*/ 129 w 315"/>
                <a:gd name="T37" fmla="*/ 406 h 1531"/>
                <a:gd name="T38" fmla="*/ 115 w 315"/>
                <a:gd name="T39" fmla="*/ 584 h 1531"/>
                <a:gd name="T40" fmla="*/ 115 w 315"/>
                <a:gd name="T41" fmla="*/ 589 h 1531"/>
                <a:gd name="T42" fmla="*/ 137 w 315"/>
                <a:gd name="T43" fmla="*/ 732 h 1531"/>
                <a:gd name="T44" fmla="*/ 151 w 315"/>
                <a:gd name="T45" fmla="*/ 918 h 1531"/>
                <a:gd name="T46" fmla="*/ 145 w 315"/>
                <a:gd name="T47" fmla="*/ 1030 h 1531"/>
                <a:gd name="T48" fmla="*/ 143 w 315"/>
                <a:gd name="T49" fmla="*/ 1213 h 1531"/>
                <a:gd name="T50" fmla="*/ 133 w 315"/>
                <a:gd name="T51" fmla="*/ 1284 h 1531"/>
                <a:gd name="T52" fmla="*/ 118 w 315"/>
                <a:gd name="T53" fmla="*/ 1454 h 1531"/>
                <a:gd name="T54" fmla="*/ 200 w 315"/>
                <a:gd name="T55" fmla="*/ 1518 h 1531"/>
                <a:gd name="T56" fmla="*/ 186 w 315"/>
                <a:gd name="T57" fmla="*/ 1531 h 1531"/>
                <a:gd name="T58" fmla="*/ 109 w 315"/>
                <a:gd name="T59" fmla="*/ 1521 h 1531"/>
                <a:gd name="T60" fmla="*/ 55 w 315"/>
                <a:gd name="T61" fmla="*/ 1520 h 1531"/>
                <a:gd name="T62" fmla="*/ 67 w 315"/>
                <a:gd name="T63" fmla="*/ 1440 h 1531"/>
                <a:gd name="T64" fmla="*/ 54 w 315"/>
                <a:gd name="T65" fmla="*/ 1269 h 1531"/>
                <a:gd name="T66" fmla="*/ 57 w 315"/>
                <a:gd name="T67" fmla="*/ 1213 h 1531"/>
                <a:gd name="T68" fmla="*/ 54 w 315"/>
                <a:gd name="T69" fmla="*/ 1066 h 1531"/>
                <a:gd name="T70" fmla="*/ 15 w 315"/>
                <a:gd name="T71" fmla="*/ 918 h 1531"/>
                <a:gd name="T72" fmla="*/ 12 w 315"/>
                <a:gd name="T73" fmla="*/ 901 h 1531"/>
                <a:gd name="T74" fmla="*/ 0 w 315"/>
                <a:gd name="T75" fmla="*/ 809 h 1531"/>
                <a:gd name="T76" fmla="*/ 0 w 315"/>
                <a:gd name="T77" fmla="*/ 0 h 1531"/>
                <a:gd name="T78" fmla="*/ 0 w 315"/>
                <a:gd name="T79" fmla="*/ 0 h 1531"/>
                <a:gd name="T80" fmla="*/ 64 w 315"/>
                <a:gd name="T81" fmla="*/ 73 h 1531"/>
                <a:gd name="T82" fmla="*/ 64 w 315"/>
                <a:gd name="T83" fmla="*/ 88 h 1531"/>
                <a:gd name="T84" fmla="*/ 77 w 315"/>
                <a:gd name="T85" fmla="*/ 98 h 1531"/>
                <a:gd name="T86" fmla="*/ 59 w 315"/>
                <a:gd name="T87" fmla="*/ 137 h 1531"/>
                <a:gd name="T88" fmla="*/ 38 w 315"/>
                <a:gd name="T89" fmla="*/ 175 h 1531"/>
                <a:gd name="T90" fmla="*/ 38 w 315"/>
                <a:gd name="T91" fmla="*/ 216 h 1531"/>
                <a:gd name="T92" fmla="*/ 129 w 315"/>
                <a:gd name="T93" fmla="*/ 252 h 1531"/>
                <a:gd name="T94" fmla="*/ 196 w 315"/>
                <a:gd name="T95" fmla="*/ 321 h 1531"/>
                <a:gd name="T96" fmla="*/ 199 w 315"/>
                <a:gd name="T97" fmla="*/ 358 h 1531"/>
                <a:gd name="T98" fmla="*/ 215 w 315"/>
                <a:gd name="T99" fmla="*/ 530 h 1531"/>
                <a:gd name="T100" fmla="*/ 232 w 315"/>
                <a:gd name="T101" fmla="*/ 589 h 1531"/>
                <a:gd name="T102" fmla="*/ 274 w 315"/>
                <a:gd name="T103" fmla="*/ 694 h 1531"/>
                <a:gd name="T104" fmla="*/ 301 w 315"/>
                <a:gd name="T105" fmla="*/ 733 h 1531"/>
                <a:gd name="T106" fmla="*/ 313 w 315"/>
                <a:gd name="T107" fmla="*/ 748 h 1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5" h="1531">
                  <a:moveTo>
                    <a:pt x="313" y="748"/>
                  </a:moveTo>
                  <a:cubicBezTo>
                    <a:pt x="313" y="748"/>
                    <a:pt x="307" y="756"/>
                    <a:pt x="295" y="747"/>
                  </a:cubicBezTo>
                  <a:cubicBezTo>
                    <a:pt x="282" y="738"/>
                    <a:pt x="276" y="719"/>
                    <a:pt x="273" y="726"/>
                  </a:cubicBezTo>
                  <a:cubicBezTo>
                    <a:pt x="271" y="733"/>
                    <a:pt x="296" y="790"/>
                    <a:pt x="298" y="799"/>
                  </a:cubicBezTo>
                  <a:cubicBezTo>
                    <a:pt x="301" y="808"/>
                    <a:pt x="292" y="812"/>
                    <a:pt x="284" y="794"/>
                  </a:cubicBezTo>
                  <a:cubicBezTo>
                    <a:pt x="275" y="775"/>
                    <a:pt x="272" y="762"/>
                    <a:pt x="270" y="763"/>
                  </a:cubicBezTo>
                  <a:cubicBezTo>
                    <a:pt x="269" y="764"/>
                    <a:pt x="272" y="780"/>
                    <a:pt x="275" y="796"/>
                  </a:cubicBezTo>
                  <a:cubicBezTo>
                    <a:pt x="277" y="810"/>
                    <a:pt x="278" y="823"/>
                    <a:pt x="274" y="824"/>
                  </a:cubicBezTo>
                  <a:cubicBezTo>
                    <a:pt x="269" y="825"/>
                    <a:pt x="265" y="809"/>
                    <a:pt x="259" y="790"/>
                  </a:cubicBezTo>
                  <a:cubicBezTo>
                    <a:pt x="253" y="771"/>
                    <a:pt x="251" y="756"/>
                    <a:pt x="250" y="772"/>
                  </a:cubicBezTo>
                  <a:cubicBezTo>
                    <a:pt x="250" y="779"/>
                    <a:pt x="250" y="791"/>
                    <a:pt x="249" y="801"/>
                  </a:cubicBezTo>
                  <a:cubicBezTo>
                    <a:pt x="248" y="814"/>
                    <a:pt x="248" y="825"/>
                    <a:pt x="243" y="825"/>
                  </a:cubicBezTo>
                  <a:cubicBezTo>
                    <a:pt x="238" y="825"/>
                    <a:pt x="239" y="813"/>
                    <a:pt x="238" y="800"/>
                  </a:cubicBezTo>
                  <a:cubicBezTo>
                    <a:pt x="237" y="784"/>
                    <a:pt x="238" y="767"/>
                    <a:pt x="235" y="767"/>
                  </a:cubicBezTo>
                  <a:cubicBezTo>
                    <a:pt x="231" y="766"/>
                    <a:pt x="232" y="805"/>
                    <a:pt x="223" y="804"/>
                  </a:cubicBezTo>
                  <a:cubicBezTo>
                    <a:pt x="214" y="804"/>
                    <a:pt x="225" y="714"/>
                    <a:pt x="218" y="690"/>
                  </a:cubicBezTo>
                  <a:cubicBezTo>
                    <a:pt x="213" y="674"/>
                    <a:pt x="192" y="628"/>
                    <a:pt x="174" y="589"/>
                  </a:cubicBezTo>
                  <a:cubicBezTo>
                    <a:pt x="166" y="571"/>
                    <a:pt x="158" y="555"/>
                    <a:pt x="154" y="543"/>
                  </a:cubicBezTo>
                  <a:cubicBezTo>
                    <a:pt x="139" y="507"/>
                    <a:pt x="131" y="408"/>
                    <a:pt x="129" y="406"/>
                  </a:cubicBezTo>
                  <a:cubicBezTo>
                    <a:pt x="127" y="405"/>
                    <a:pt x="113" y="533"/>
                    <a:pt x="115" y="584"/>
                  </a:cubicBezTo>
                  <a:cubicBezTo>
                    <a:pt x="115" y="586"/>
                    <a:pt x="115" y="587"/>
                    <a:pt x="115" y="589"/>
                  </a:cubicBezTo>
                  <a:cubicBezTo>
                    <a:pt x="117" y="638"/>
                    <a:pt x="124" y="686"/>
                    <a:pt x="137" y="732"/>
                  </a:cubicBezTo>
                  <a:cubicBezTo>
                    <a:pt x="145" y="764"/>
                    <a:pt x="152" y="838"/>
                    <a:pt x="151" y="918"/>
                  </a:cubicBezTo>
                  <a:cubicBezTo>
                    <a:pt x="151" y="955"/>
                    <a:pt x="149" y="994"/>
                    <a:pt x="145" y="1030"/>
                  </a:cubicBezTo>
                  <a:cubicBezTo>
                    <a:pt x="136" y="1107"/>
                    <a:pt x="144" y="1162"/>
                    <a:pt x="143" y="1213"/>
                  </a:cubicBezTo>
                  <a:cubicBezTo>
                    <a:pt x="142" y="1237"/>
                    <a:pt x="140" y="1260"/>
                    <a:pt x="133" y="1284"/>
                  </a:cubicBezTo>
                  <a:cubicBezTo>
                    <a:pt x="112" y="1358"/>
                    <a:pt x="103" y="1436"/>
                    <a:pt x="118" y="1454"/>
                  </a:cubicBezTo>
                  <a:cubicBezTo>
                    <a:pt x="132" y="1472"/>
                    <a:pt x="171" y="1512"/>
                    <a:pt x="200" y="1518"/>
                  </a:cubicBezTo>
                  <a:cubicBezTo>
                    <a:pt x="230" y="1525"/>
                    <a:pt x="206" y="1531"/>
                    <a:pt x="186" y="1531"/>
                  </a:cubicBezTo>
                  <a:cubicBezTo>
                    <a:pt x="167" y="1531"/>
                    <a:pt x="125" y="1527"/>
                    <a:pt x="109" y="1521"/>
                  </a:cubicBezTo>
                  <a:cubicBezTo>
                    <a:pt x="94" y="1514"/>
                    <a:pt x="73" y="1526"/>
                    <a:pt x="55" y="1520"/>
                  </a:cubicBezTo>
                  <a:cubicBezTo>
                    <a:pt x="38" y="1514"/>
                    <a:pt x="68" y="1472"/>
                    <a:pt x="67" y="1440"/>
                  </a:cubicBezTo>
                  <a:cubicBezTo>
                    <a:pt x="65" y="1408"/>
                    <a:pt x="54" y="1321"/>
                    <a:pt x="54" y="1269"/>
                  </a:cubicBezTo>
                  <a:cubicBezTo>
                    <a:pt x="54" y="1254"/>
                    <a:pt x="55" y="1234"/>
                    <a:pt x="57" y="1213"/>
                  </a:cubicBezTo>
                  <a:cubicBezTo>
                    <a:pt x="60" y="1162"/>
                    <a:pt x="64" y="1101"/>
                    <a:pt x="54" y="1066"/>
                  </a:cubicBezTo>
                  <a:cubicBezTo>
                    <a:pt x="41" y="1022"/>
                    <a:pt x="23" y="968"/>
                    <a:pt x="15" y="918"/>
                  </a:cubicBezTo>
                  <a:cubicBezTo>
                    <a:pt x="14" y="912"/>
                    <a:pt x="13" y="907"/>
                    <a:pt x="12" y="901"/>
                  </a:cubicBezTo>
                  <a:cubicBezTo>
                    <a:pt x="5" y="847"/>
                    <a:pt x="10" y="809"/>
                    <a:pt x="0" y="809"/>
                  </a:cubicBezTo>
                  <a:cubicBezTo>
                    <a:pt x="0" y="0"/>
                    <a:pt x="0" y="0"/>
                    <a:pt x="0" y="0"/>
                  </a:cubicBezTo>
                  <a:cubicBezTo>
                    <a:pt x="0" y="0"/>
                    <a:pt x="0" y="0"/>
                    <a:pt x="0" y="0"/>
                  </a:cubicBezTo>
                  <a:cubicBezTo>
                    <a:pt x="24" y="0"/>
                    <a:pt x="64" y="9"/>
                    <a:pt x="64" y="73"/>
                  </a:cubicBezTo>
                  <a:cubicBezTo>
                    <a:pt x="64" y="78"/>
                    <a:pt x="64" y="83"/>
                    <a:pt x="64" y="88"/>
                  </a:cubicBezTo>
                  <a:cubicBezTo>
                    <a:pt x="65" y="88"/>
                    <a:pt x="74" y="87"/>
                    <a:pt x="77" y="98"/>
                  </a:cubicBezTo>
                  <a:cubicBezTo>
                    <a:pt x="79" y="109"/>
                    <a:pt x="73" y="130"/>
                    <a:pt x="59" y="137"/>
                  </a:cubicBezTo>
                  <a:cubicBezTo>
                    <a:pt x="55" y="152"/>
                    <a:pt x="49" y="165"/>
                    <a:pt x="38" y="175"/>
                  </a:cubicBezTo>
                  <a:cubicBezTo>
                    <a:pt x="38" y="216"/>
                    <a:pt x="38" y="216"/>
                    <a:pt x="38" y="216"/>
                  </a:cubicBezTo>
                  <a:cubicBezTo>
                    <a:pt x="56" y="226"/>
                    <a:pt x="86" y="239"/>
                    <a:pt x="129" y="252"/>
                  </a:cubicBezTo>
                  <a:cubicBezTo>
                    <a:pt x="182" y="267"/>
                    <a:pt x="191" y="277"/>
                    <a:pt x="196" y="321"/>
                  </a:cubicBezTo>
                  <a:cubicBezTo>
                    <a:pt x="197" y="332"/>
                    <a:pt x="198" y="344"/>
                    <a:pt x="199" y="358"/>
                  </a:cubicBezTo>
                  <a:cubicBezTo>
                    <a:pt x="206" y="435"/>
                    <a:pt x="195" y="471"/>
                    <a:pt x="215" y="530"/>
                  </a:cubicBezTo>
                  <a:cubicBezTo>
                    <a:pt x="221" y="548"/>
                    <a:pt x="227" y="569"/>
                    <a:pt x="232" y="589"/>
                  </a:cubicBezTo>
                  <a:cubicBezTo>
                    <a:pt x="245" y="635"/>
                    <a:pt x="257" y="681"/>
                    <a:pt x="274" y="694"/>
                  </a:cubicBezTo>
                  <a:cubicBezTo>
                    <a:pt x="290" y="707"/>
                    <a:pt x="290" y="717"/>
                    <a:pt x="301" y="733"/>
                  </a:cubicBezTo>
                  <a:cubicBezTo>
                    <a:pt x="304" y="739"/>
                    <a:pt x="315" y="746"/>
                    <a:pt x="313" y="748"/>
                  </a:cubicBez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43" name="Freeform 23">
            <a:extLst>
              <a:ext uri="{FF2B5EF4-FFF2-40B4-BE49-F238E27FC236}">
                <a16:creationId xmlns:a16="http://schemas.microsoft.com/office/drawing/2014/main" id="{93C49C0D-F42E-4912-8CF1-3A60337BEADE}"/>
              </a:ext>
            </a:extLst>
          </p:cNvPr>
          <p:cNvSpPr>
            <a:spLocks noEditPoints="1"/>
          </p:cNvSpPr>
          <p:nvPr/>
        </p:nvSpPr>
        <p:spPr bwMode="auto">
          <a:xfrm>
            <a:off x="3524250" y="1002904"/>
            <a:ext cx="646113" cy="647700"/>
          </a:xfrm>
          <a:custGeom>
            <a:avLst/>
            <a:gdLst>
              <a:gd name="T0" fmla="*/ 2 w 169"/>
              <a:gd name="T1" fmla="*/ 54 h 169"/>
              <a:gd name="T2" fmla="*/ 54 w 169"/>
              <a:gd name="T3" fmla="*/ 54 h 169"/>
              <a:gd name="T4" fmla="*/ 54 w 169"/>
              <a:gd name="T5" fmla="*/ 2 h 169"/>
              <a:gd name="T6" fmla="*/ 56 w 169"/>
              <a:gd name="T7" fmla="*/ 0 h 169"/>
              <a:gd name="T8" fmla="*/ 112 w 169"/>
              <a:gd name="T9" fmla="*/ 0 h 169"/>
              <a:gd name="T10" fmla="*/ 115 w 169"/>
              <a:gd name="T11" fmla="*/ 2 h 169"/>
              <a:gd name="T12" fmla="*/ 115 w 169"/>
              <a:gd name="T13" fmla="*/ 54 h 169"/>
              <a:gd name="T14" fmla="*/ 167 w 169"/>
              <a:gd name="T15" fmla="*/ 54 h 169"/>
              <a:gd name="T16" fmla="*/ 169 w 169"/>
              <a:gd name="T17" fmla="*/ 56 h 169"/>
              <a:gd name="T18" fmla="*/ 169 w 169"/>
              <a:gd name="T19" fmla="*/ 112 h 169"/>
              <a:gd name="T20" fmla="*/ 167 w 169"/>
              <a:gd name="T21" fmla="*/ 115 h 169"/>
              <a:gd name="T22" fmla="*/ 115 w 169"/>
              <a:gd name="T23" fmla="*/ 115 h 169"/>
              <a:gd name="T24" fmla="*/ 115 w 169"/>
              <a:gd name="T25" fmla="*/ 167 h 169"/>
              <a:gd name="T26" fmla="*/ 112 w 169"/>
              <a:gd name="T27" fmla="*/ 169 h 169"/>
              <a:gd name="T28" fmla="*/ 56 w 169"/>
              <a:gd name="T29" fmla="*/ 169 h 169"/>
              <a:gd name="T30" fmla="*/ 54 w 169"/>
              <a:gd name="T31" fmla="*/ 167 h 169"/>
              <a:gd name="T32" fmla="*/ 54 w 169"/>
              <a:gd name="T33" fmla="*/ 115 h 169"/>
              <a:gd name="T34" fmla="*/ 2 w 169"/>
              <a:gd name="T35" fmla="*/ 115 h 169"/>
              <a:gd name="T36" fmla="*/ 0 w 169"/>
              <a:gd name="T37" fmla="*/ 112 h 169"/>
              <a:gd name="T38" fmla="*/ 0 w 169"/>
              <a:gd name="T39" fmla="*/ 56 h 169"/>
              <a:gd name="T40" fmla="*/ 2 w 169"/>
              <a:gd name="T41" fmla="*/ 54 h 169"/>
              <a:gd name="T42" fmla="*/ 56 w 169"/>
              <a:gd name="T43" fmla="*/ 58 h 169"/>
              <a:gd name="T44" fmla="*/ 4 w 169"/>
              <a:gd name="T45" fmla="*/ 58 h 169"/>
              <a:gd name="T46" fmla="*/ 4 w 169"/>
              <a:gd name="T47" fmla="*/ 110 h 169"/>
              <a:gd name="T48" fmla="*/ 56 w 169"/>
              <a:gd name="T49" fmla="*/ 110 h 169"/>
              <a:gd name="T50" fmla="*/ 58 w 169"/>
              <a:gd name="T51" fmla="*/ 112 h 169"/>
              <a:gd name="T52" fmla="*/ 58 w 169"/>
              <a:gd name="T53" fmla="*/ 164 h 169"/>
              <a:gd name="T54" fmla="*/ 110 w 169"/>
              <a:gd name="T55" fmla="*/ 164 h 169"/>
              <a:gd name="T56" fmla="*/ 110 w 169"/>
              <a:gd name="T57" fmla="*/ 112 h 169"/>
              <a:gd name="T58" fmla="*/ 112 w 169"/>
              <a:gd name="T59" fmla="*/ 110 h 169"/>
              <a:gd name="T60" fmla="*/ 164 w 169"/>
              <a:gd name="T61" fmla="*/ 110 h 169"/>
              <a:gd name="T62" fmla="*/ 164 w 169"/>
              <a:gd name="T63" fmla="*/ 58 h 169"/>
              <a:gd name="T64" fmla="*/ 112 w 169"/>
              <a:gd name="T65" fmla="*/ 58 h 169"/>
              <a:gd name="T66" fmla="*/ 110 w 169"/>
              <a:gd name="T67" fmla="*/ 56 h 169"/>
              <a:gd name="T68" fmla="*/ 110 w 169"/>
              <a:gd name="T69" fmla="*/ 4 h 169"/>
              <a:gd name="T70" fmla="*/ 58 w 169"/>
              <a:gd name="T71" fmla="*/ 4 h 169"/>
              <a:gd name="T72" fmla="*/ 58 w 169"/>
              <a:gd name="T73" fmla="*/ 56 h 169"/>
              <a:gd name="T74" fmla="*/ 56 w 169"/>
              <a:gd name="T75" fmla="*/ 5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69" h="169">
                <a:moveTo>
                  <a:pt x="2" y="54"/>
                </a:moveTo>
                <a:cubicBezTo>
                  <a:pt x="54" y="54"/>
                  <a:pt x="54" y="54"/>
                  <a:pt x="54" y="54"/>
                </a:cubicBezTo>
                <a:cubicBezTo>
                  <a:pt x="54" y="2"/>
                  <a:pt x="54" y="2"/>
                  <a:pt x="54" y="2"/>
                </a:cubicBezTo>
                <a:cubicBezTo>
                  <a:pt x="54" y="1"/>
                  <a:pt x="55" y="0"/>
                  <a:pt x="56" y="0"/>
                </a:cubicBezTo>
                <a:cubicBezTo>
                  <a:pt x="112" y="0"/>
                  <a:pt x="112" y="0"/>
                  <a:pt x="112" y="0"/>
                </a:cubicBezTo>
                <a:cubicBezTo>
                  <a:pt x="114" y="0"/>
                  <a:pt x="115" y="1"/>
                  <a:pt x="115" y="2"/>
                </a:cubicBezTo>
                <a:cubicBezTo>
                  <a:pt x="115" y="54"/>
                  <a:pt x="115" y="54"/>
                  <a:pt x="115" y="54"/>
                </a:cubicBezTo>
                <a:cubicBezTo>
                  <a:pt x="167" y="54"/>
                  <a:pt x="167" y="54"/>
                  <a:pt x="167" y="54"/>
                </a:cubicBezTo>
                <a:cubicBezTo>
                  <a:pt x="168" y="54"/>
                  <a:pt x="169" y="55"/>
                  <a:pt x="169" y="56"/>
                </a:cubicBezTo>
                <a:cubicBezTo>
                  <a:pt x="169" y="112"/>
                  <a:pt x="169" y="112"/>
                  <a:pt x="169" y="112"/>
                </a:cubicBezTo>
                <a:cubicBezTo>
                  <a:pt x="169" y="114"/>
                  <a:pt x="168" y="115"/>
                  <a:pt x="167" y="115"/>
                </a:cubicBezTo>
                <a:cubicBezTo>
                  <a:pt x="115" y="115"/>
                  <a:pt x="115" y="115"/>
                  <a:pt x="115" y="115"/>
                </a:cubicBezTo>
                <a:cubicBezTo>
                  <a:pt x="115" y="167"/>
                  <a:pt x="115" y="167"/>
                  <a:pt x="115" y="167"/>
                </a:cubicBezTo>
                <a:cubicBezTo>
                  <a:pt x="115" y="168"/>
                  <a:pt x="114" y="169"/>
                  <a:pt x="112" y="169"/>
                </a:cubicBezTo>
                <a:cubicBezTo>
                  <a:pt x="56" y="169"/>
                  <a:pt x="56" y="169"/>
                  <a:pt x="56" y="169"/>
                </a:cubicBezTo>
                <a:cubicBezTo>
                  <a:pt x="55" y="169"/>
                  <a:pt x="54" y="168"/>
                  <a:pt x="54" y="167"/>
                </a:cubicBezTo>
                <a:cubicBezTo>
                  <a:pt x="54" y="115"/>
                  <a:pt x="54" y="115"/>
                  <a:pt x="54" y="115"/>
                </a:cubicBezTo>
                <a:cubicBezTo>
                  <a:pt x="2" y="115"/>
                  <a:pt x="2" y="115"/>
                  <a:pt x="2" y="115"/>
                </a:cubicBezTo>
                <a:cubicBezTo>
                  <a:pt x="1" y="115"/>
                  <a:pt x="0" y="114"/>
                  <a:pt x="0" y="112"/>
                </a:cubicBezTo>
                <a:cubicBezTo>
                  <a:pt x="0" y="56"/>
                  <a:pt x="0" y="56"/>
                  <a:pt x="0" y="56"/>
                </a:cubicBezTo>
                <a:cubicBezTo>
                  <a:pt x="0" y="55"/>
                  <a:pt x="1" y="54"/>
                  <a:pt x="2" y="54"/>
                </a:cubicBezTo>
                <a:close/>
                <a:moveTo>
                  <a:pt x="56" y="58"/>
                </a:moveTo>
                <a:cubicBezTo>
                  <a:pt x="4" y="58"/>
                  <a:pt x="4" y="58"/>
                  <a:pt x="4" y="58"/>
                </a:cubicBezTo>
                <a:cubicBezTo>
                  <a:pt x="4" y="110"/>
                  <a:pt x="4" y="110"/>
                  <a:pt x="4" y="110"/>
                </a:cubicBezTo>
                <a:cubicBezTo>
                  <a:pt x="56" y="110"/>
                  <a:pt x="56" y="110"/>
                  <a:pt x="56" y="110"/>
                </a:cubicBezTo>
                <a:cubicBezTo>
                  <a:pt x="57" y="110"/>
                  <a:pt x="58" y="111"/>
                  <a:pt x="58" y="112"/>
                </a:cubicBezTo>
                <a:cubicBezTo>
                  <a:pt x="58" y="164"/>
                  <a:pt x="58" y="164"/>
                  <a:pt x="58" y="164"/>
                </a:cubicBezTo>
                <a:cubicBezTo>
                  <a:pt x="110" y="164"/>
                  <a:pt x="110" y="164"/>
                  <a:pt x="110" y="164"/>
                </a:cubicBezTo>
                <a:cubicBezTo>
                  <a:pt x="110" y="112"/>
                  <a:pt x="110" y="112"/>
                  <a:pt x="110" y="112"/>
                </a:cubicBezTo>
                <a:cubicBezTo>
                  <a:pt x="110" y="111"/>
                  <a:pt x="111" y="110"/>
                  <a:pt x="112" y="110"/>
                </a:cubicBezTo>
                <a:cubicBezTo>
                  <a:pt x="164" y="110"/>
                  <a:pt x="164" y="110"/>
                  <a:pt x="164" y="110"/>
                </a:cubicBezTo>
                <a:cubicBezTo>
                  <a:pt x="164" y="58"/>
                  <a:pt x="164" y="58"/>
                  <a:pt x="164" y="58"/>
                </a:cubicBezTo>
                <a:cubicBezTo>
                  <a:pt x="112" y="58"/>
                  <a:pt x="112" y="58"/>
                  <a:pt x="112" y="58"/>
                </a:cubicBezTo>
                <a:cubicBezTo>
                  <a:pt x="111" y="58"/>
                  <a:pt x="110" y="57"/>
                  <a:pt x="110" y="56"/>
                </a:cubicBezTo>
                <a:cubicBezTo>
                  <a:pt x="110" y="4"/>
                  <a:pt x="110" y="4"/>
                  <a:pt x="110" y="4"/>
                </a:cubicBezTo>
                <a:cubicBezTo>
                  <a:pt x="58" y="4"/>
                  <a:pt x="58" y="4"/>
                  <a:pt x="58" y="4"/>
                </a:cubicBezTo>
                <a:cubicBezTo>
                  <a:pt x="58" y="56"/>
                  <a:pt x="58" y="56"/>
                  <a:pt x="58" y="56"/>
                </a:cubicBezTo>
                <a:cubicBezTo>
                  <a:pt x="58" y="57"/>
                  <a:pt x="57" y="58"/>
                  <a:pt x="56" y="58"/>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27">
            <a:extLst>
              <a:ext uri="{FF2B5EF4-FFF2-40B4-BE49-F238E27FC236}">
                <a16:creationId xmlns:a16="http://schemas.microsoft.com/office/drawing/2014/main" id="{29CFA3C4-B342-4DF2-AD1D-459AA3E8F866}"/>
              </a:ext>
            </a:extLst>
          </p:cNvPr>
          <p:cNvSpPr>
            <a:spLocks noEditPoints="1"/>
          </p:cNvSpPr>
          <p:nvPr/>
        </p:nvSpPr>
        <p:spPr bwMode="auto">
          <a:xfrm>
            <a:off x="3554679" y="2969420"/>
            <a:ext cx="608013" cy="541337"/>
          </a:xfrm>
          <a:custGeom>
            <a:avLst/>
            <a:gdLst>
              <a:gd name="T0" fmla="*/ 123 w 159"/>
              <a:gd name="T1" fmla="*/ 132 h 141"/>
              <a:gd name="T2" fmla="*/ 147 w 159"/>
              <a:gd name="T3" fmla="*/ 77 h 141"/>
              <a:gd name="T4" fmla="*/ 129 w 159"/>
              <a:gd name="T5" fmla="*/ 75 h 141"/>
              <a:gd name="T6" fmla="*/ 123 w 159"/>
              <a:gd name="T7" fmla="*/ 79 h 141"/>
              <a:gd name="T8" fmla="*/ 115 w 159"/>
              <a:gd name="T9" fmla="*/ 91 h 141"/>
              <a:gd name="T10" fmla="*/ 109 w 159"/>
              <a:gd name="T11" fmla="*/ 80 h 141"/>
              <a:gd name="T12" fmla="*/ 102 w 159"/>
              <a:gd name="T13" fmla="*/ 75 h 141"/>
              <a:gd name="T14" fmla="*/ 83 w 159"/>
              <a:gd name="T15" fmla="*/ 77 h 141"/>
              <a:gd name="T16" fmla="*/ 80 w 159"/>
              <a:gd name="T17" fmla="*/ 108 h 141"/>
              <a:gd name="T18" fmla="*/ 92 w 159"/>
              <a:gd name="T19" fmla="*/ 121 h 141"/>
              <a:gd name="T20" fmla="*/ 108 w 159"/>
              <a:gd name="T21" fmla="*/ 132 h 141"/>
              <a:gd name="T22" fmla="*/ 121 w 159"/>
              <a:gd name="T23" fmla="*/ 77 h 141"/>
              <a:gd name="T24" fmla="*/ 111 w 159"/>
              <a:gd name="T25" fmla="*/ 78 h 141"/>
              <a:gd name="T26" fmla="*/ 111 w 159"/>
              <a:gd name="T27" fmla="*/ 14 h 141"/>
              <a:gd name="T28" fmla="*/ 14 w 159"/>
              <a:gd name="T29" fmla="*/ 13 h 141"/>
              <a:gd name="T30" fmla="*/ 13 w 159"/>
              <a:gd name="T31" fmla="*/ 62 h 141"/>
              <a:gd name="T32" fmla="*/ 14 w 159"/>
              <a:gd name="T33" fmla="*/ 111 h 141"/>
              <a:gd name="T34" fmla="*/ 87 w 159"/>
              <a:gd name="T35" fmla="*/ 121 h 141"/>
              <a:gd name="T36" fmla="*/ 5 w 159"/>
              <a:gd name="T37" fmla="*/ 119 h 141"/>
              <a:gd name="T38" fmla="*/ 3 w 159"/>
              <a:gd name="T39" fmla="*/ 9 h 141"/>
              <a:gd name="T40" fmla="*/ 5 w 159"/>
              <a:gd name="T41" fmla="*/ 5 h 141"/>
              <a:gd name="T42" fmla="*/ 115 w 159"/>
              <a:gd name="T43" fmla="*/ 3 h 141"/>
              <a:gd name="T44" fmla="*/ 121 w 159"/>
              <a:gd name="T45" fmla="*/ 9 h 141"/>
              <a:gd name="T46" fmla="*/ 91 w 159"/>
              <a:gd name="T47" fmla="*/ 124 h 141"/>
              <a:gd name="T48" fmla="*/ 3 w 159"/>
              <a:gd name="T49" fmla="*/ 121 h 141"/>
              <a:gd name="T50" fmla="*/ 0 w 159"/>
              <a:gd name="T51" fmla="*/ 9 h 141"/>
              <a:gd name="T52" fmla="*/ 3 w 159"/>
              <a:gd name="T53" fmla="*/ 3 h 141"/>
              <a:gd name="T54" fmla="*/ 3 w 159"/>
              <a:gd name="T55" fmla="*/ 3 h 141"/>
              <a:gd name="T56" fmla="*/ 115 w 159"/>
              <a:gd name="T57" fmla="*/ 0 h 141"/>
              <a:gd name="T58" fmla="*/ 124 w 159"/>
              <a:gd name="T59" fmla="*/ 9 h 141"/>
              <a:gd name="T60" fmla="*/ 128 w 159"/>
              <a:gd name="T61" fmla="*/ 72 h 141"/>
              <a:gd name="T62" fmla="*/ 149 w 159"/>
              <a:gd name="T63" fmla="*/ 75 h 141"/>
              <a:gd name="T64" fmla="*/ 125 w 159"/>
              <a:gd name="T65" fmla="*/ 135 h 141"/>
              <a:gd name="T66" fmla="*/ 114 w 159"/>
              <a:gd name="T67" fmla="*/ 141 h 141"/>
              <a:gd name="T68" fmla="*/ 91 w 159"/>
              <a:gd name="T69" fmla="*/ 124 h 141"/>
              <a:gd name="T70" fmla="*/ 103 w 159"/>
              <a:gd name="T71" fmla="*/ 72 h 141"/>
              <a:gd name="T72" fmla="*/ 82 w 159"/>
              <a:gd name="T73" fmla="*/ 75 h 141"/>
              <a:gd name="T74" fmla="*/ 76 w 159"/>
              <a:gd name="T75" fmla="*/ 108 h 141"/>
              <a:gd name="T76" fmla="*/ 16 w 159"/>
              <a:gd name="T77" fmla="*/ 63 h 141"/>
              <a:gd name="T78" fmla="*/ 37 w 159"/>
              <a:gd name="T79" fmla="*/ 62 h 141"/>
              <a:gd name="T80" fmla="*/ 58 w 159"/>
              <a:gd name="T81" fmla="*/ 94 h 141"/>
              <a:gd name="T82" fmla="*/ 61 w 159"/>
              <a:gd name="T83" fmla="*/ 94 h 141"/>
              <a:gd name="T84" fmla="*/ 77 w 159"/>
              <a:gd name="T85" fmla="*/ 62 h 141"/>
              <a:gd name="T86" fmla="*/ 78 w 159"/>
              <a:gd name="T87" fmla="*/ 63 h 141"/>
              <a:gd name="T88" fmla="*/ 108 w 159"/>
              <a:gd name="T89" fmla="*/ 75 h 141"/>
              <a:gd name="T90" fmla="*/ 79 w 159"/>
              <a:gd name="T91" fmla="*/ 60 h 141"/>
              <a:gd name="T92" fmla="*/ 75 w 159"/>
              <a:gd name="T93" fmla="*/ 46 h 141"/>
              <a:gd name="T94" fmla="*/ 72 w 159"/>
              <a:gd name="T95" fmla="*/ 46 h 141"/>
              <a:gd name="T96" fmla="*/ 47 w 159"/>
              <a:gd name="T97" fmla="*/ 32 h 141"/>
              <a:gd name="T98" fmla="*/ 44 w 159"/>
              <a:gd name="T99" fmla="*/ 31 h 141"/>
              <a:gd name="T100" fmla="*/ 16 w 159"/>
              <a:gd name="T101" fmla="*/ 60 h 141"/>
              <a:gd name="T102" fmla="*/ 108 w 159"/>
              <a:gd name="T103" fmla="*/ 16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59" h="141">
                <a:moveTo>
                  <a:pt x="115" y="138"/>
                </a:moveTo>
                <a:cubicBezTo>
                  <a:pt x="118" y="136"/>
                  <a:pt x="120" y="134"/>
                  <a:pt x="123" y="132"/>
                </a:cubicBezTo>
                <a:cubicBezTo>
                  <a:pt x="137" y="122"/>
                  <a:pt x="156" y="109"/>
                  <a:pt x="156" y="95"/>
                </a:cubicBezTo>
                <a:cubicBezTo>
                  <a:pt x="156" y="87"/>
                  <a:pt x="152" y="81"/>
                  <a:pt x="147" y="77"/>
                </a:cubicBezTo>
                <a:cubicBezTo>
                  <a:pt x="145" y="75"/>
                  <a:pt x="142" y="74"/>
                  <a:pt x="138" y="74"/>
                </a:cubicBezTo>
                <a:cubicBezTo>
                  <a:pt x="135" y="74"/>
                  <a:pt x="132" y="74"/>
                  <a:pt x="129" y="75"/>
                </a:cubicBezTo>
                <a:cubicBezTo>
                  <a:pt x="127" y="76"/>
                  <a:pt x="125" y="77"/>
                  <a:pt x="123" y="79"/>
                </a:cubicBezTo>
                <a:cubicBezTo>
                  <a:pt x="123" y="79"/>
                  <a:pt x="123" y="79"/>
                  <a:pt x="123" y="79"/>
                </a:cubicBezTo>
                <a:cubicBezTo>
                  <a:pt x="120" y="81"/>
                  <a:pt x="118" y="85"/>
                  <a:pt x="117" y="90"/>
                </a:cubicBezTo>
                <a:cubicBezTo>
                  <a:pt x="117" y="91"/>
                  <a:pt x="116" y="91"/>
                  <a:pt x="115" y="91"/>
                </a:cubicBezTo>
                <a:cubicBezTo>
                  <a:pt x="114" y="91"/>
                  <a:pt x="114" y="91"/>
                  <a:pt x="114" y="90"/>
                </a:cubicBezTo>
                <a:cubicBezTo>
                  <a:pt x="113" y="86"/>
                  <a:pt x="111" y="82"/>
                  <a:pt x="109" y="80"/>
                </a:cubicBezTo>
                <a:cubicBezTo>
                  <a:pt x="109" y="80"/>
                  <a:pt x="108" y="80"/>
                  <a:pt x="108" y="80"/>
                </a:cubicBezTo>
                <a:cubicBezTo>
                  <a:pt x="106" y="77"/>
                  <a:pt x="104" y="76"/>
                  <a:pt x="102" y="75"/>
                </a:cubicBezTo>
                <a:cubicBezTo>
                  <a:pt x="99" y="74"/>
                  <a:pt x="95" y="74"/>
                  <a:pt x="92" y="74"/>
                </a:cubicBezTo>
                <a:cubicBezTo>
                  <a:pt x="89" y="74"/>
                  <a:pt x="86" y="75"/>
                  <a:pt x="83" y="77"/>
                </a:cubicBezTo>
                <a:cubicBezTo>
                  <a:pt x="78" y="81"/>
                  <a:pt x="75" y="87"/>
                  <a:pt x="75" y="95"/>
                </a:cubicBezTo>
                <a:cubicBezTo>
                  <a:pt x="75" y="100"/>
                  <a:pt x="77" y="104"/>
                  <a:pt x="80" y="108"/>
                </a:cubicBezTo>
                <a:cubicBezTo>
                  <a:pt x="80" y="109"/>
                  <a:pt x="80" y="109"/>
                  <a:pt x="80" y="109"/>
                </a:cubicBezTo>
                <a:cubicBezTo>
                  <a:pt x="83" y="113"/>
                  <a:pt x="87" y="117"/>
                  <a:pt x="92" y="121"/>
                </a:cubicBezTo>
                <a:cubicBezTo>
                  <a:pt x="92" y="121"/>
                  <a:pt x="92" y="121"/>
                  <a:pt x="92" y="121"/>
                </a:cubicBezTo>
                <a:cubicBezTo>
                  <a:pt x="97" y="125"/>
                  <a:pt x="103" y="129"/>
                  <a:pt x="108" y="132"/>
                </a:cubicBezTo>
                <a:cubicBezTo>
                  <a:pt x="110" y="134"/>
                  <a:pt x="113" y="136"/>
                  <a:pt x="115" y="138"/>
                </a:cubicBezTo>
                <a:close/>
                <a:moveTo>
                  <a:pt x="121" y="77"/>
                </a:moveTo>
                <a:cubicBezTo>
                  <a:pt x="118" y="79"/>
                  <a:pt x="117" y="82"/>
                  <a:pt x="115" y="85"/>
                </a:cubicBezTo>
                <a:cubicBezTo>
                  <a:pt x="114" y="82"/>
                  <a:pt x="113" y="80"/>
                  <a:pt x="111" y="78"/>
                </a:cubicBezTo>
                <a:cubicBezTo>
                  <a:pt x="111" y="62"/>
                  <a:pt x="111" y="62"/>
                  <a:pt x="111" y="62"/>
                </a:cubicBezTo>
                <a:cubicBezTo>
                  <a:pt x="111" y="14"/>
                  <a:pt x="111" y="14"/>
                  <a:pt x="111" y="14"/>
                </a:cubicBezTo>
                <a:cubicBezTo>
                  <a:pt x="111" y="13"/>
                  <a:pt x="110" y="13"/>
                  <a:pt x="110" y="13"/>
                </a:cubicBezTo>
                <a:cubicBezTo>
                  <a:pt x="14" y="13"/>
                  <a:pt x="14" y="13"/>
                  <a:pt x="14" y="13"/>
                </a:cubicBezTo>
                <a:cubicBezTo>
                  <a:pt x="13" y="13"/>
                  <a:pt x="13" y="13"/>
                  <a:pt x="13" y="14"/>
                </a:cubicBezTo>
                <a:cubicBezTo>
                  <a:pt x="13" y="62"/>
                  <a:pt x="13" y="62"/>
                  <a:pt x="13" y="62"/>
                </a:cubicBezTo>
                <a:cubicBezTo>
                  <a:pt x="13" y="110"/>
                  <a:pt x="13" y="110"/>
                  <a:pt x="13" y="110"/>
                </a:cubicBezTo>
                <a:cubicBezTo>
                  <a:pt x="13" y="110"/>
                  <a:pt x="13" y="111"/>
                  <a:pt x="14" y="111"/>
                </a:cubicBezTo>
                <a:cubicBezTo>
                  <a:pt x="78" y="111"/>
                  <a:pt x="78" y="111"/>
                  <a:pt x="78" y="111"/>
                </a:cubicBezTo>
                <a:cubicBezTo>
                  <a:pt x="81" y="114"/>
                  <a:pt x="84" y="118"/>
                  <a:pt x="87" y="121"/>
                </a:cubicBezTo>
                <a:cubicBezTo>
                  <a:pt x="9" y="121"/>
                  <a:pt x="9" y="121"/>
                  <a:pt x="9" y="121"/>
                </a:cubicBezTo>
                <a:cubicBezTo>
                  <a:pt x="8" y="121"/>
                  <a:pt x="6" y="120"/>
                  <a:pt x="5" y="119"/>
                </a:cubicBezTo>
                <a:cubicBezTo>
                  <a:pt x="4" y="118"/>
                  <a:pt x="3" y="116"/>
                  <a:pt x="3" y="115"/>
                </a:cubicBezTo>
                <a:cubicBezTo>
                  <a:pt x="3" y="9"/>
                  <a:pt x="3" y="9"/>
                  <a:pt x="3" y="9"/>
                </a:cubicBezTo>
                <a:cubicBezTo>
                  <a:pt x="3" y="8"/>
                  <a:pt x="4" y="6"/>
                  <a:pt x="5" y="5"/>
                </a:cubicBezTo>
                <a:cubicBezTo>
                  <a:pt x="5" y="5"/>
                  <a:pt x="5" y="5"/>
                  <a:pt x="5" y="5"/>
                </a:cubicBezTo>
                <a:cubicBezTo>
                  <a:pt x="6" y="4"/>
                  <a:pt x="8" y="3"/>
                  <a:pt x="9" y="3"/>
                </a:cubicBezTo>
                <a:cubicBezTo>
                  <a:pt x="115" y="3"/>
                  <a:pt x="115" y="3"/>
                  <a:pt x="115" y="3"/>
                </a:cubicBezTo>
                <a:cubicBezTo>
                  <a:pt x="116" y="3"/>
                  <a:pt x="118" y="4"/>
                  <a:pt x="119" y="5"/>
                </a:cubicBezTo>
                <a:cubicBezTo>
                  <a:pt x="120" y="6"/>
                  <a:pt x="121" y="8"/>
                  <a:pt x="121" y="9"/>
                </a:cubicBezTo>
                <a:cubicBezTo>
                  <a:pt x="121" y="77"/>
                  <a:pt x="121" y="77"/>
                  <a:pt x="121" y="77"/>
                </a:cubicBezTo>
                <a:close/>
                <a:moveTo>
                  <a:pt x="91" y="124"/>
                </a:moveTo>
                <a:cubicBezTo>
                  <a:pt x="9" y="124"/>
                  <a:pt x="9" y="124"/>
                  <a:pt x="9" y="124"/>
                </a:cubicBezTo>
                <a:cubicBezTo>
                  <a:pt x="7" y="124"/>
                  <a:pt x="4" y="123"/>
                  <a:pt x="3" y="121"/>
                </a:cubicBezTo>
                <a:cubicBezTo>
                  <a:pt x="1" y="119"/>
                  <a:pt x="0" y="117"/>
                  <a:pt x="0" y="115"/>
                </a:cubicBezTo>
                <a:cubicBezTo>
                  <a:pt x="0" y="9"/>
                  <a:pt x="0" y="9"/>
                  <a:pt x="0" y="9"/>
                </a:cubicBezTo>
                <a:cubicBezTo>
                  <a:pt x="0" y="7"/>
                  <a:pt x="1" y="5"/>
                  <a:pt x="3" y="3"/>
                </a:cubicBezTo>
                <a:cubicBezTo>
                  <a:pt x="3" y="3"/>
                  <a:pt x="3" y="3"/>
                  <a:pt x="3" y="3"/>
                </a:cubicBezTo>
                <a:cubicBezTo>
                  <a:pt x="3" y="3"/>
                  <a:pt x="3" y="3"/>
                  <a:pt x="3" y="3"/>
                </a:cubicBezTo>
                <a:cubicBezTo>
                  <a:pt x="3" y="3"/>
                  <a:pt x="3" y="3"/>
                  <a:pt x="3" y="3"/>
                </a:cubicBezTo>
                <a:cubicBezTo>
                  <a:pt x="5" y="1"/>
                  <a:pt x="7" y="0"/>
                  <a:pt x="9" y="0"/>
                </a:cubicBezTo>
                <a:cubicBezTo>
                  <a:pt x="115" y="0"/>
                  <a:pt x="115" y="0"/>
                  <a:pt x="115" y="0"/>
                </a:cubicBezTo>
                <a:cubicBezTo>
                  <a:pt x="117" y="0"/>
                  <a:pt x="119" y="1"/>
                  <a:pt x="121" y="3"/>
                </a:cubicBezTo>
                <a:cubicBezTo>
                  <a:pt x="123" y="4"/>
                  <a:pt x="124" y="7"/>
                  <a:pt x="124" y="9"/>
                </a:cubicBezTo>
                <a:cubicBezTo>
                  <a:pt x="124" y="75"/>
                  <a:pt x="124" y="75"/>
                  <a:pt x="124" y="75"/>
                </a:cubicBezTo>
                <a:cubicBezTo>
                  <a:pt x="125" y="74"/>
                  <a:pt x="127" y="73"/>
                  <a:pt x="128" y="72"/>
                </a:cubicBezTo>
                <a:cubicBezTo>
                  <a:pt x="131" y="71"/>
                  <a:pt x="135" y="71"/>
                  <a:pt x="139" y="71"/>
                </a:cubicBezTo>
                <a:cubicBezTo>
                  <a:pt x="142" y="71"/>
                  <a:pt x="146" y="73"/>
                  <a:pt x="149" y="75"/>
                </a:cubicBezTo>
                <a:cubicBezTo>
                  <a:pt x="155" y="79"/>
                  <a:pt x="159" y="86"/>
                  <a:pt x="159" y="95"/>
                </a:cubicBezTo>
                <a:cubicBezTo>
                  <a:pt x="159" y="111"/>
                  <a:pt x="139" y="124"/>
                  <a:pt x="125" y="135"/>
                </a:cubicBezTo>
                <a:cubicBezTo>
                  <a:pt x="122" y="137"/>
                  <a:pt x="119" y="139"/>
                  <a:pt x="116" y="141"/>
                </a:cubicBezTo>
                <a:cubicBezTo>
                  <a:pt x="116" y="141"/>
                  <a:pt x="115" y="141"/>
                  <a:pt x="114" y="141"/>
                </a:cubicBezTo>
                <a:cubicBezTo>
                  <a:pt x="112" y="139"/>
                  <a:pt x="109" y="137"/>
                  <a:pt x="106" y="135"/>
                </a:cubicBezTo>
                <a:cubicBezTo>
                  <a:pt x="101" y="131"/>
                  <a:pt x="96" y="128"/>
                  <a:pt x="91" y="124"/>
                </a:cubicBezTo>
                <a:close/>
                <a:moveTo>
                  <a:pt x="108" y="75"/>
                </a:moveTo>
                <a:cubicBezTo>
                  <a:pt x="106" y="74"/>
                  <a:pt x="105" y="73"/>
                  <a:pt x="103" y="72"/>
                </a:cubicBezTo>
                <a:cubicBezTo>
                  <a:pt x="99" y="71"/>
                  <a:pt x="96" y="71"/>
                  <a:pt x="92" y="71"/>
                </a:cubicBezTo>
                <a:cubicBezTo>
                  <a:pt x="88" y="71"/>
                  <a:pt x="85" y="73"/>
                  <a:pt x="82" y="75"/>
                </a:cubicBezTo>
                <a:cubicBezTo>
                  <a:pt x="76" y="79"/>
                  <a:pt x="72" y="86"/>
                  <a:pt x="72" y="95"/>
                </a:cubicBezTo>
                <a:cubicBezTo>
                  <a:pt x="72" y="100"/>
                  <a:pt x="73" y="104"/>
                  <a:pt x="76" y="108"/>
                </a:cubicBezTo>
                <a:cubicBezTo>
                  <a:pt x="16" y="108"/>
                  <a:pt x="16" y="108"/>
                  <a:pt x="16" y="108"/>
                </a:cubicBezTo>
                <a:cubicBezTo>
                  <a:pt x="16" y="63"/>
                  <a:pt x="16" y="63"/>
                  <a:pt x="16" y="63"/>
                </a:cubicBezTo>
                <a:cubicBezTo>
                  <a:pt x="36" y="63"/>
                  <a:pt x="36" y="63"/>
                  <a:pt x="36" y="63"/>
                </a:cubicBezTo>
                <a:cubicBezTo>
                  <a:pt x="36" y="63"/>
                  <a:pt x="37" y="63"/>
                  <a:pt x="37" y="62"/>
                </a:cubicBezTo>
                <a:cubicBezTo>
                  <a:pt x="45" y="38"/>
                  <a:pt x="45" y="38"/>
                  <a:pt x="45" y="38"/>
                </a:cubicBezTo>
                <a:cubicBezTo>
                  <a:pt x="58" y="94"/>
                  <a:pt x="58" y="94"/>
                  <a:pt x="58" y="94"/>
                </a:cubicBezTo>
                <a:cubicBezTo>
                  <a:pt x="58" y="95"/>
                  <a:pt x="59" y="96"/>
                  <a:pt x="59" y="96"/>
                </a:cubicBezTo>
                <a:cubicBezTo>
                  <a:pt x="60" y="95"/>
                  <a:pt x="60" y="95"/>
                  <a:pt x="61" y="94"/>
                </a:cubicBezTo>
                <a:cubicBezTo>
                  <a:pt x="74" y="52"/>
                  <a:pt x="74" y="52"/>
                  <a:pt x="74" y="52"/>
                </a:cubicBezTo>
                <a:cubicBezTo>
                  <a:pt x="77" y="62"/>
                  <a:pt x="77" y="62"/>
                  <a:pt x="77" y="62"/>
                </a:cubicBezTo>
                <a:cubicBezTo>
                  <a:pt x="77" y="63"/>
                  <a:pt x="77" y="63"/>
                  <a:pt x="78" y="63"/>
                </a:cubicBezTo>
                <a:cubicBezTo>
                  <a:pt x="78" y="63"/>
                  <a:pt x="78" y="63"/>
                  <a:pt x="78" y="63"/>
                </a:cubicBezTo>
                <a:cubicBezTo>
                  <a:pt x="108" y="63"/>
                  <a:pt x="108" y="63"/>
                  <a:pt x="108" y="63"/>
                </a:cubicBezTo>
                <a:cubicBezTo>
                  <a:pt x="108" y="75"/>
                  <a:pt x="108" y="75"/>
                  <a:pt x="108" y="75"/>
                </a:cubicBezTo>
                <a:close/>
                <a:moveTo>
                  <a:pt x="108" y="60"/>
                </a:moveTo>
                <a:cubicBezTo>
                  <a:pt x="79" y="60"/>
                  <a:pt x="79" y="60"/>
                  <a:pt x="79" y="60"/>
                </a:cubicBezTo>
                <a:cubicBezTo>
                  <a:pt x="75" y="46"/>
                  <a:pt x="75" y="46"/>
                  <a:pt x="75" y="46"/>
                </a:cubicBezTo>
                <a:cubicBezTo>
                  <a:pt x="75" y="46"/>
                  <a:pt x="75" y="46"/>
                  <a:pt x="75" y="46"/>
                </a:cubicBezTo>
                <a:cubicBezTo>
                  <a:pt x="75" y="46"/>
                  <a:pt x="74" y="45"/>
                  <a:pt x="74" y="45"/>
                </a:cubicBezTo>
                <a:cubicBezTo>
                  <a:pt x="73" y="45"/>
                  <a:pt x="72" y="45"/>
                  <a:pt x="72" y="46"/>
                </a:cubicBezTo>
                <a:cubicBezTo>
                  <a:pt x="59" y="88"/>
                  <a:pt x="59" y="88"/>
                  <a:pt x="59" y="88"/>
                </a:cubicBezTo>
                <a:cubicBezTo>
                  <a:pt x="47" y="32"/>
                  <a:pt x="47" y="32"/>
                  <a:pt x="47" y="32"/>
                </a:cubicBezTo>
                <a:cubicBezTo>
                  <a:pt x="47" y="31"/>
                  <a:pt x="47" y="31"/>
                  <a:pt x="46" y="31"/>
                </a:cubicBezTo>
                <a:cubicBezTo>
                  <a:pt x="45" y="30"/>
                  <a:pt x="45" y="31"/>
                  <a:pt x="44" y="31"/>
                </a:cubicBezTo>
                <a:cubicBezTo>
                  <a:pt x="35" y="60"/>
                  <a:pt x="35" y="60"/>
                  <a:pt x="35" y="60"/>
                </a:cubicBezTo>
                <a:cubicBezTo>
                  <a:pt x="16" y="60"/>
                  <a:pt x="16" y="60"/>
                  <a:pt x="16" y="60"/>
                </a:cubicBezTo>
                <a:cubicBezTo>
                  <a:pt x="16" y="16"/>
                  <a:pt x="16" y="16"/>
                  <a:pt x="16" y="16"/>
                </a:cubicBezTo>
                <a:cubicBezTo>
                  <a:pt x="108" y="16"/>
                  <a:pt x="108" y="16"/>
                  <a:pt x="108" y="16"/>
                </a:cubicBezTo>
                <a:lnTo>
                  <a:pt x="108" y="6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9" name="Freeform 31">
            <a:extLst>
              <a:ext uri="{FF2B5EF4-FFF2-40B4-BE49-F238E27FC236}">
                <a16:creationId xmlns:a16="http://schemas.microsoft.com/office/drawing/2014/main" id="{9B5D9CFA-7811-430B-BB64-A8D758F1D88B}"/>
              </a:ext>
            </a:extLst>
          </p:cNvPr>
          <p:cNvSpPr>
            <a:spLocks noEditPoints="1"/>
          </p:cNvSpPr>
          <p:nvPr/>
        </p:nvSpPr>
        <p:spPr bwMode="auto">
          <a:xfrm>
            <a:off x="3595161" y="4742071"/>
            <a:ext cx="450850" cy="704849"/>
          </a:xfrm>
          <a:custGeom>
            <a:avLst/>
            <a:gdLst>
              <a:gd name="T0" fmla="*/ 30 w 117"/>
              <a:gd name="T1" fmla="*/ 102 h 184"/>
              <a:gd name="T2" fmla="*/ 53 w 117"/>
              <a:gd name="T3" fmla="*/ 7 h 184"/>
              <a:gd name="T4" fmla="*/ 71 w 117"/>
              <a:gd name="T5" fmla="*/ 15 h 184"/>
              <a:gd name="T6" fmla="*/ 63 w 117"/>
              <a:gd name="T7" fmla="*/ 32 h 184"/>
              <a:gd name="T8" fmla="*/ 46 w 117"/>
              <a:gd name="T9" fmla="*/ 25 h 184"/>
              <a:gd name="T10" fmla="*/ 53 w 117"/>
              <a:gd name="T11" fmla="*/ 7 h 184"/>
              <a:gd name="T12" fmla="*/ 0 w 117"/>
              <a:gd name="T13" fmla="*/ 172 h 184"/>
              <a:gd name="T14" fmla="*/ 114 w 117"/>
              <a:gd name="T15" fmla="*/ 181 h 184"/>
              <a:gd name="T16" fmla="*/ 114 w 117"/>
              <a:gd name="T17" fmla="*/ 144 h 184"/>
              <a:gd name="T18" fmla="*/ 82 w 117"/>
              <a:gd name="T19" fmla="*/ 120 h 184"/>
              <a:gd name="T20" fmla="*/ 78 w 117"/>
              <a:gd name="T21" fmla="*/ 116 h 184"/>
              <a:gd name="T22" fmla="*/ 86 w 117"/>
              <a:gd name="T23" fmla="*/ 105 h 184"/>
              <a:gd name="T24" fmla="*/ 95 w 117"/>
              <a:gd name="T25" fmla="*/ 44 h 184"/>
              <a:gd name="T26" fmla="*/ 86 w 117"/>
              <a:gd name="T27" fmla="*/ 3 h 184"/>
              <a:gd name="T28" fmla="*/ 37 w 117"/>
              <a:gd name="T29" fmla="*/ 0 h 184"/>
              <a:gd name="T30" fmla="*/ 29 w 117"/>
              <a:gd name="T31" fmla="*/ 6 h 184"/>
              <a:gd name="T32" fmla="*/ 35 w 117"/>
              <a:gd name="T33" fmla="*/ 105 h 184"/>
              <a:gd name="T34" fmla="*/ 38 w 117"/>
              <a:gd name="T35" fmla="*/ 118 h 184"/>
              <a:gd name="T36" fmla="*/ 26 w 117"/>
              <a:gd name="T37" fmla="*/ 121 h 184"/>
              <a:gd name="T38" fmla="*/ 49 w 117"/>
              <a:gd name="T39" fmla="*/ 128 h 184"/>
              <a:gd name="T40" fmla="*/ 77 w 117"/>
              <a:gd name="T41" fmla="*/ 121 h 184"/>
              <a:gd name="T42" fmla="*/ 74 w 117"/>
              <a:gd name="T43" fmla="*/ 111 h 184"/>
              <a:gd name="T44" fmla="*/ 58 w 117"/>
              <a:gd name="T45" fmla="*/ 118 h 184"/>
              <a:gd name="T46" fmla="*/ 41 w 117"/>
              <a:gd name="T47" fmla="*/ 120 h 184"/>
              <a:gd name="T48" fmla="*/ 111 w 117"/>
              <a:gd name="T49" fmla="*/ 145 h 184"/>
              <a:gd name="T50" fmla="*/ 113 w 117"/>
              <a:gd name="T51" fmla="*/ 174 h 184"/>
              <a:gd name="T52" fmla="*/ 5 w 117"/>
              <a:gd name="T53" fmla="*/ 178 h 184"/>
              <a:gd name="T54" fmla="*/ 21 w 117"/>
              <a:gd name="T55" fmla="*/ 127 h 184"/>
              <a:gd name="T56" fmla="*/ 46 w 117"/>
              <a:gd name="T57" fmla="*/ 129 h 184"/>
              <a:gd name="T58" fmla="*/ 70 w 117"/>
              <a:gd name="T59" fmla="*/ 128 h 184"/>
              <a:gd name="T60" fmla="*/ 21 w 117"/>
              <a:gd name="T61" fmla="*/ 71 h 184"/>
              <a:gd name="T62" fmla="*/ 28 w 117"/>
              <a:gd name="T63" fmla="*/ 76 h 184"/>
              <a:gd name="T64" fmla="*/ 28 w 117"/>
              <a:gd name="T65" fmla="*/ 68 h 184"/>
              <a:gd name="T66" fmla="*/ 43 w 117"/>
              <a:gd name="T67" fmla="*/ 43 h 184"/>
              <a:gd name="T68" fmla="*/ 70 w 117"/>
              <a:gd name="T69" fmla="*/ 55 h 184"/>
              <a:gd name="T70" fmla="*/ 89 w 117"/>
              <a:gd name="T71" fmla="*/ 67 h 184"/>
              <a:gd name="T72" fmla="*/ 89 w 117"/>
              <a:gd name="T73" fmla="*/ 74 h 184"/>
              <a:gd name="T74" fmla="*/ 87 w 117"/>
              <a:gd name="T75" fmla="*/ 86 h 184"/>
              <a:gd name="T76" fmla="*/ 81 w 117"/>
              <a:gd name="T77" fmla="*/ 102 h 184"/>
              <a:gd name="T78" fmla="*/ 76 w 117"/>
              <a:gd name="T79" fmla="*/ 42 h 184"/>
              <a:gd name="T80" fmla="*/ 83 w 117"/>
              <a:gd name="T81" fmla="*/ 89 h 184"/>
              <a:gd name="T82" fmla="*/ 86 w 117"/>
              <a:gd name="T83" fmla="*/ 75 h 184"/>
              <a:gd name="T84" fmla="*/ 86 w 117"/>
              <a:gd name="T85" fmla="*/ 70 h 184"/>
              <a:gd name="T86" fmla="*/ 70 w 117"/>
              <a:gd name="T87" fmla="*/ 58 h 184"/>
              <a:gd name="T88" fmla="*/ 31 w 117"/>
              <a:gd name="T89" fmla="*/ 72 h 184"/>
              <a:gd name="T90" fmla="*/ 40 w 117"/>
              <a:gd name="T91" fmla="*/ 104 h 184"/>
              <a:gd name="T92" fmla="*/ 58 w 117"/>
              <a:gd name="T93" fmla="*/ 115 h 184"/>
              <a:gd name="T94" fmla="*/ 74 w 117"/>
              <a:gd name="T95" fmla="*/ 106 h 184"/>
              <a:gd name="T96" fmla="*/ 40 w 117"/>
              <a:gd name="T97" fmla="*/ 38 h 184"/>
              <a:gd name="T98" fmla="*/ 84 w 117"/>
              <a:gd name="T99" fmla="*/ 5 h 184"/>
              <a:gd name="T100" fmla="*/ 82 w 117"/>
              <a:gd name="T101" fmla="*/ 3 h 184"/>
              <a:gd name="T102" fmla="*/ 34 w 117"/>
              <a:gd name="T103" fmla="*/ 4 h 184"/>
              <a:gd name="T104" fmla="*/ 55 w 117"/>
              <a:gd name="T105" fmla="*/ 11 h 184"/>
              <a:gd name="T106" fmla="*/ 53 w 117"/>
              <a:gd name="T107" fmla="*/ 23 h 184"/>
              <a:gd name="T108" fmla="*/ 63 w 117"/>
              <a:gd name="T109" fmla="*/ 23 h 184"/>
              <a:gd name="T110" fmla="*/ 62 w 117"/>
              <a:gd name="T111" fmla="*/ 11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7" h="184">
                <a:moveTo>
                  <a:pt x="39" y="115"/>
                </a:moveTo>
                <a:cubicBezTo>
                  <a:pt x="39" y="115"/>
                  <a:pt x="40" y="114"/>
                  <a:pt x="41" y="114"/>
                </a:cubicBezTo>
                <a:cubicBezTo>
                  <a:pt x="39" y="115"/>
                  <a:pt x="39" y="115"/>
                  <a:pt x="39" y="115"/>
                </a:cubicBezTo>
                <a:close/>
                <a:moveTo>
                  <a:pt x="30" y="104"/>
                </a:moveTo>
                <a:cubicBezTo>
                  <a:pt x="30" y="103"/>
                  <a:pt x="30" y="103"/>
                  <a:pt x="30" y="102"/>
                </a:cubicBezTo>
                <a:cubicBezTo>
                  <a:pt x="30" y="104"/>
                  <a:pt x="30" y="104"/>
                  <a:pt x="30" y="104"/>
                </a:cubicBezTo>
                <a:close/>
                <a:moveTo>
                  <a:pt x="28" y="76"/>
                </a:moveTo>
                <a:cubicBezTo>
                  <a:pt x="28" y="76"/>
                  <a:pt x="28" y="76"/>
                  <a:pt x="28" y="76"/>
                </a:cubicBezTo>
                <a:cubicBezTo>
                  <a:pt x="28" y="76"/>
                  <a:pt x="28" y="76"/>
                  <a:pt x="28" y="76"/>
                </a:cubicBezTo>
                <a:close/>
                <a:moveTo>
                  <a:pt x="53" y="7"/>
                </a:moveTo>
                <a:cubicBezTo>
                  <a:pt x="63" y="7"/>
                  <a:pt x="63" y="7"/>
                  <a:pt x="63" y="7"/>
                </a:cubicBezTo>
                <a:cubicBezTo>
                  <a:pt x="64" y="7"/>
                  <a:pt x="65" y="8"/>
                  <a:pt x="65" y="9"/>
                </a:cubicBezTo>
                <a:cubicBezTo>
                  <a:pt x="65" y="13"/>
                  <a:pt x="65" y="13"/>
                  <a:pt x="65" y="13"/>
                </a:cubicBezTo>
                <a:cubicBezTo>
                  <a:pt x="69" y="13"/>
                  <a:pt x="69" y="13"/>
                  <a:pt x="69" y="13"/>
                </a:cubicBezTo>
                <a:cubicBezTo>
                  <a:pt x="70" y="13"/>
                  <a:pt x="71" y="14"/>
                  <a:pt x="71" y="15"/>
                </a:cubicBezTo>
                <a:cubicBezTo>
                  <a:pt x="71" y="25"/>
                  <a:pt x="71" y="25"/>
                  <a:pt x="71" y="25"/>
                </a:cubicBezTo>
                <a:cubicBezTo>
                  <a:pt x="71" y="26"/>
                  <a:pt x="70" y="27"/>
                  <a:pt x="69" y="27"/>
                </a:cubicBezTo>
                <a:cubicBezTo>
                  <a:pt x="65" y="27"/>
                  <a:pt x="65" y="27"/>
                  <a:pt x="65" y="27"/>
                </a:cubicBezTo>
                <a:cubicBezTo>
                  <a:pt x="65" y="31"/>
                  <a:pt x="65" y="31"/>
                  <a:pt x="65" y="31"/>
                </a:cubicBezTo>
                <a:cubicBezTo>
                  <a:pt x="65" y="32"/>
                  <a:pt x="64" y="32"/>
                  <a:pt x="63" y="32"/>
                </a:cubicBezTo>
                <a:cubicBezTo>
                  <a:pt x="53" y="32"/>
                  <a:pt x="53" y="32"/>
                  <a:pt x="53" y="32"/>
                </a:cubicBezTo>
                <a:cubicBezTo>
                  <a:pt x="52" y="32"/>
                  <a:pt x="52" y="32"/>
                  <a:pt x="52" y="31"/>
                </a:cubicBezTo>
                <a:cubicBezTo>
                  <a:pt x="52" y="27"/>
                  <a:pt x="52" y="27"/>
                  <a:pt x="52" y="27"/>
                </a:cubicBezTo>
                <a:cubicBezTo>
                  <a:pt x="48" y="27"/>
                  <a:pt x="48" y="27"/>
                  <a:pt x="48" y="27"/>
                </a:cubicBezTo>
                <a:cubicBezTo>
                  <a:pt x="47" y="27"/>
                  <a:pt x="46" y="26"/>
                  <a:pt x="46" y="25"/>
                </a:cubicBezTo>
                <a:cubicBezTo>
                  <a:pt x="46" y="15"/>
                  <a:pt x="46" y="15"/>
                  <a:pt x="46" y="15"/>
                </a:cubicBezTo>
                <a:cubicBezTo>
                  <a:pt x="46" y="14"/>
                  <a:pt x="47" y="13"/>
                  <a:pt x="48" y="13"/>
                </a:cubicBezTo>
                <a:cubicBezTo>
                  <a:pt x="52" y="13"/>
                  <a:pt x="52" y="13"/>
                  <a:pt x="52" y="13"/>
                </a:cubicBezTo>
                <a:cubicBezTo>
                  <a:pt x="52" y="9"/>
                  <a:pt x="52" y="9"/>
                  <a:pt x="52" y="9"/>
                </a:cubicBezTo>
                <a:cubicBezTo>
                  <a:pt x="52" y="8"/>
                  <a:pt x="52" y="7"/>
                  <a:pt x="53" y="7"/>
                </a:cubicBezTo>
                <a:close/>
                <a:moveTo>
                  <a:pt x="25" y="122"/>
                </a:moveTo>
                <a:cubicBezTo>
                  <a:pt x="23" y="122"/>
                  <a:pt x="22" y="123"/>
                  <a:pt x="20" y="124"/>
                </a:cubicBezTo>
                <a:cubicBezTo>
                  <a:pt x="11" y="128"/>
                  <a:pt x="6" y="135"/>
                  <a:pt x="3" y="144"/>
                </a:cubicBezTo>
                <a:cubicBezTo>
                  <a:pt x="0" y="152"/>
                  <a:pt x="0" y="162"/>
                  <a:pt x="0" y="172"/>
                </a:cubicBezTo>
                <a:cubicBezTo>
                  <a:pt x="0" y="172"/>
                  <a:pt x="0" y="172"/>
                  <a:pt x="0" y="172"/>
                </a:cubicBezTo>
                <a:cubicBezTo>
                  <a:pt x="0" y="174"/>
                  <a:pt x="0" y="174"/>
                  <a:pt x="0" y="174"/>
                </a:cubicBezTo>
                <a:cubicBezTo>
                  <a:pt x="0" y="176"/>
                  <a:pt x="1" y="179"/>
                  <a:pt x="3" y="181"/>
                </a:cubicBezTo>
                <a:cubicBezTo>
                  <a:pt x="5" y="182"/>
                  <a:pt x="7" y="184"/>
                  <a:pt x="10" y="184"/>
                </a:cubicBezTo>
                <a:cubicBezTo>
                  <a:pt x="107" y="184"/>
                  <a:pt x="107" y="184"/>
                  <a:pt x="107" y="184"/>
                </a:cubicBezTo>
                <a:cubicBezTo>
                  <a:pt x="109" y="184"/>
                  <a:pt x="112" y="182"/>
                  <a:pt x="114" y="181"/>
                </a:cubicBezTo>
                <a:cubicBezTo>
                  <a:pt x="114" y="181"/>
                  <a:pt x="114" y="181"/>
                  <a:pt x="114" y="181"/>
                </a:cubicBezTo>
                <a:cubicBezTo>
                  <a:pt x="116" y="179"/>
                  <a:pt x="117" y="176"/>
                  <a:pt x="117" y="174"/>
                </a:cubicBezTo>
                <a:cubicBezTo>
                  <a:pt x="117" y="172"/>
                  <a:pt x="117" y="172"/>
                  <a:pt x="117" y="172"/>
                </a:cubicBezTo>
                <a:cubicBezTo>
                  <a:pt x="117" y="172"/>
                  <a:pt x="117" y="172"/>
                  <a:pt x="117" y="172"/>
                </a:cubicBezTo>
                <a:cubicBezTo>
                  <a:pt x="117" y="162"/>
                  <a:pt x="116" y="153"/>
                  <a:pt x="114" y="144"/>
                </a:cubicBezTo>
                <a:cubicBezTo>
                  <a:pt x="114" y="144"/>
                  <a:pt x="114" y="144"/>
                  <a:pt x="114" y="144"/>
                </a:cubicBezTo>
                <a:cubicBezTo>
                  <a:pt x="114" y="144"/>
                  <a:pt x="114" y="144"/>
                  <a:pt x="114" y="144"/>
                </a:cubicBezTo>
                <a:cubicBezTo>
                  <a:pt x="111" y="135"/>
                  <a:pt x="106" y="128"/>
                  <a:pt x="97" y="124"/>
                </a:cubicBezTo>
                <a:cubicBezTo>
                  <a:pt x="92" y="121"/>
                  <a:pt x="87" y="121"/>
                  <a:pt x="82" y="120"/>
                </a:cubicBezTo>
                <a:cubicBezTo>
                  <a:pt x="82" y="120"/>
                  <a:pt x="82" y="120"/>
                  <a:pt x="82" y="120"/>
                </a:cubicBezTo>
                <a:cubicBezTo>
                  <a:pt x="81" y="119"/>
                  <a:pt x="81" y="119"/>
                  <a:pt x="81" y="119"/>
                </a:cubicBezTo>
                <a:cubicBezTo>
                  <a:pt x="81" y="119"/>
                  <a:pt x="81" y="119"/>
                  <a:pt x="81" y="119"/>
                </a:cubicBezTo>
                <a:cubicBezTo>
                  <a:pt x="81" y="119"/>
                  <a:pt x="81" y="119"/>
                  <a:pt x="81" y="119"/>
                </a:cubicBezTo>
                <a:cubicBezTo>
                  <a:pt x="80" y="119"/>
                  <a:pt x="79" y="119"/>
                  <a:pt x="79" y="118"/>
                </a:cubicBezTo>
                <a:cubicBezTo>
                  <a:pt x="78" y="118"/>
                  <a:pt x="78" y="117"/>
                  <a:pt x="78" y="116"/>
                </a:cubicBezTo>
                <a:cubicBezTo>
                  <a:pt x="78" y="116"/>
                  <a:pt x="78" y="116"/>
                  <a:pt x="78" y="116"/>
                </a:cubicBezTo>
                <a:cubicBezTo>
                  <a:pt x="77" y="108"/>
                  <a:pt x="77" y="108"/>
                  <a:pt x="77" y="108"/>
                </a:cubicBezTo>
                <a:cubicBezTo>
                  <a:pt x="78" y="107"/>
                  <a:pt x="78" y="107"/>
                  <a:pt x="79" y="106"/>
                </a:cubicBezTo>
                <a:cubicBezTo>
                  <a:pt x="80" y="106"/>
                  <a:pt x="81" y="106"/>
                  <a:pt x="82" y="106"/>
                </a:cubicBezTo>
                <a:cubicBezTo>
                  <a:pt x="83" y="105"/>
                  <a:pt x="84" y="105"/>
                  <a:pt x="86" y="105"/>
                </a:cubicBezTo>
                <a:cubicBezTo>
                  <a:pt x="86" y="105"/>
                  <a:pt x="86" y="105"/>
                  <a:pt x="86" y="105"/>
                </a:cubicBezTo>
                <a:cubicBezTo>
                  <a:pt x="86" y="105"/>
                  <a:pt x="86" y="105"/>
                  <a:pt x="87" y="104"/>
                </a:cubicBezTo>
                <a:cubicBezTo>
                  <a:pt x="94" y="93"/>
                  <a:pt x="97" y="83"/>
                  <a:pt x="99" y="73"/>
                </a:cubicBezTo>
                <a:cubicBezTo>
                  <a:pt x="100" y="62"/>
                  <a:pt x="99" y="53"/>
                  <a:pt x="95" y="45"/>
                </a:cubicBezTo>
                <a:cubicBezTo>
                  <a:pt x="95" y="45"/>
                  <a:pt x="95" y="44"/>
                  <a:pt x="95" y="44"/>
                </a:cubicBezTo>
                <a:cubicBezTo>
                  <a:pt x="96" y="44"/>
                  <a:pt x="96" y="44"/>
                  <a:pt x="96" y="43"/>
                </a:cubicBezTo>
                <a:cubicBezTo>
                  <a:pt x="96" y="43"/>
                  <a:pt x="96" y="43"/>
                  <a:pt x="96" y="43"/>
                </a:cubicBezTo>
                <a:cubicBezTo>
                  <a:pt x="87" y="6"/>
                  <a:pt x="87" y="6"/>
                  <a:pt x="87" y="6"/>
                </a:cubicBezTo>
                <a:cubicBezTo>
                  <a:pt x="87" y="5"/>
                  <a:pt x="87" y="4"/>
                  <a:pt x="86" y="3"/>
                </a:cubicBezTo>
                <a:cubicBezTo>
                  <a:pt x="86" y="3"/>
                  <a:pt x="86" y="3"/>
                  <a:pt x="86" y="3"/>
                </a:cubicBezTo>
                <a:cubicBezTo>
                  <a:pt x="86" y="2"/>
                  <a:pt x="85" y="2"/>
                  <a:pt x="85" y="1"/>
                </a:cubicBezTo>
                <a:cubicBezTo>
                  <a:pt x="85" y="1"/>
                  <a:pt x="85" y="1"/>
                  <a:pt x="85" y="1"/>
                </a:cubicBezTo>
                <a:cubicBezTo>
                  <a:pt x="84" y="1"/>
                  <a:pt x="83" y="0"/>
                  <a:pt x="83" y="0"/>
                </a:cubicBezTo>
                <a:cubicBezTo>
                  <a:pt x="82" y="0"/>
                  <a:pt x="81" y="0"/>
                  <a:pt x="80" y="0"/>
                </a:cubicBezTo>
                <a:cubicBezTo>
                  <a:pt x="37" y="0"/>
                  <a:pt x="37" y="0"/>
                  <a:pt x="37" y="0"/>
                </a:cubicBezTo>
                <a:cubicBezTo>
                  <a:pt x="36" y="0"/>
                  <a:pt x="35" y="0"/>
                  <a:pt x="34" y="0"/>
                </a:cubicBezTo>
                <a:cubicBezTo>
                  <a:pt x="33" y="0"/>
                  <a:pt x="33" y="1"/>
                  <a:pt x="32" y="1"/>
                </a:cubicBezTo>
                <a:cubicBezTo>
                  <a:pt x="32" y="1"/>
                  <a:pt x="32" y="1"/>
                  <a:pt x="32" y="1"/>
                </a:cubicBezTo>
                <a:cubicBezTo>
                  <a:pt x="31" y="2"/>
                  <a:pt x="31" y="3"/>
                  <a:pt x="30" y="3"/>
                </a:cubicBezTo>
                <a:cubicBezTo>
                  <a:pt x="30" y="4"/>
                  <a:pt x="30" y="5"/>
                  <a:pt x="29" y="6"/>
                </a:cubicBezTo>
                <a:cubicBezTo>
                  <a:pt x="21" y="43"/>
                  <a:pt x="21" y="43"/>
                  <a:pt x="21" y="43"/>
                </a:cubicBezTo>
                <a:cubicBezTo>
                  <a:pt x="18" y="51"/>
                  <a:pt x="16" y="60"/>
                  <a:pt x="17" y="71"/>
                </a:cubicBezTo>
                <a:cubicBezTo>
                  <a:pt x="19" y="81"/>
                  <a:pt x="23" y="92"/>
                  <a:pt x="30" y="104"/>
                </a:cubicBezTo>
                <a:cubicBezTo>
                  <a:pt x="30" y="104"/>
                  <a:pt x="31" y="104"/>
                  <a:pt x="31" y="105"/>
                </a:cubicBezTo>
                <a:cubicBezTo>
                  <a:pt x="32" y="105"/>
                  <a:pt x="33" y="105"/>
                  <a:pt x="35" y="105"/>
                </a:cubicBezTo>
                <a:cubicBezTo>
                  <a:pt x="36" y="106"/>
                  <a:pt x="37" y="106"/>
                  <a:pt x="38" y="106"/>
                </a:cubicBezTo>
                <a:cubicBezTo>
                  <a:pt x="39" y="107"/>
                  <a:pt x="39" y="107"/>
                  <a:pt x="40" y="108"/>
                </a:cubicBezTo>
                <a:cubicBezTo>
                  <a:pt x="39" y="115"/>
                  <a:pt x="39" y="115"/>
                  <a:pt x="39" y="115"/>
                </a:cubicBezTo>
                <a:cubicBezTo>
                  <a:pt x="39" y="116"/>
                  <a:pt x="39" y="116"/>
                  <a:pt x="39" y="116"/>
                </a:cubicBezTo>
                <a:cubicBezTo>
                  <a:pt x="39" y="117"/>
                  <a:pt x="39" y="118"/>
                  <a:pt x="38" y="118"/>
                </a:cubicBezTo>
                <a:cubicBezTo>
                  <a:pt x="38" y="119"/>
                  <a:pt x="37" y="119"/>
                  <a:pt x="36" y="119"/>
                </a:cubicBezTo>
                <a:cubicBezTo>
                  <a:pt x="36" y="119"/>
                  <a:pt x="36" y="119"/>
                  <a:pt x="36" y="119"/>
                </a:cubicBezTo>
                <a:cubicBezTo>
                  <a:pt x="35" y="120"/>
                  <a:pt x="35" y="120"/>
                  <a:pt x="35" y="120"/>
                </a:cubicBezTo>
                <a:cubicBezTo>
                  <a:pt x="33" y="120"/>
                  <a:pt x="31" y="120"/>
                  <a:pt x="28" y="121"/>
                </a:cubicBezTo>
                <a:cubicBezTo>
                  <a:pt x="26" y="121"/>
                  <a:pt x="26" y="121"/>
                  <a:pt x="26" y="121"/>
                </a:cubicBezTo>
                <a:cubicBezTo>
                  <a:pt x="26" y="121"/>
                  <a:pt x="25" y="122"/>
                  <a:pt x="25" y="122"/>
                </a:cubicBezTo>
                <a:close/>
                <a:moveTo>
                  <a:pt x="40" y="121"/>
                </a:moveTo>
                <a:cubicBezTo>
                  <a:pt x="45" y="124"/>
                  <a:pt x="45" y="124"/>
                  <a:pt x="45" y="124"/>
                </a:cubicBezTo>
                <a:cubicBezTo>
                  <a:pt x="46" y="124"/>
                  <a:pt x="47" y="125"/>
                  <a:pt x="48" y="125"/>
                </a:cubicBezTo>
                <a:cubicBezTo>
                  <a:pt x="48" y="126"/>
                  <a:pt x="49" y="127"/>
                  <a:pt x="49" y="128"/>
                </a:cubicBezTo>
                <a:cubicBezTo>
                  <a:pt x="58" y="147"/>
                  <a:pt x="58" y="147"/>
                  <a:pt x="58" y="147"/>
                </a:cubicBezTo>
                <a:cubicBezTo>
                  <a:pt x="67" y="127"/>
                  <a:pt x="67" y="127"/>
                  <a:pt x="67" y="127"/>
                </a:cubicBezTo>
                <a:cubicBezTo>
                  <a:pt x="68" y="126"/>
                  <a:pt x="68" y="125"/>
                  <a:pt x="69" y="124"/>
                </a:cubicBezTo>
                <a:cubicBezTo>
                  <a:pt x="70" y="124"/>
                  <a:pt x="71" y="123"/>
                  <a:pt x="72" y="123"/>
                </a:cubicBezTo>
                <a:cubicBezTo>
                  <a:pt x="77" y="121"/>
                  <a:pt x="77" y="121"/>
                  <a:pt x="77" y="121"/>
                </a:cubicBezTo>
                <a:cubicBezTo>
                  <a:pt x="76" y="121"/>
                  <a:pt x="76" y="120"/>
                  <a:pt x="76" y="120"/>
                </a:cubicBezTo>
                <a:cubicBezTo>
                  <a:pt x="75" y="119"/>
                  <a:pt x="74" y="117"/>
                  <a:pt x="74" y="116"/>
                </a:cubicBezTo>
                <a:cubicBezTo>
                  <a:pt x="74" y="116"/>
                  <a:pt x="74" y="116"/>
                  <a:pt x="74" y="116"/>
                </a:cubicBezTo>
                <a:cubicBezTo>
                  <a:pt x="74" y="116"/>
                  <a:pt x="74" y="116"/>
                  <a:pt x="74" y="116"/>
                </a:cubicBezTo>
                <a:cubicBezTo>
                  <a:pt x="74" y="111"/>
                  <a:pt x="74" y="111"/>
                  <a:pt x="74" y="111"/>
                </a:cubicBezTo>
                <a:cubicBezTo>
                  <a:pt x="74" y="112"/>
                  <a:pt x="74" y="112"/>
                  <a:pt x="74" y="112"/>
                </a:cubicBezTo>
                <a:cubicBezTo>
                  <a:pt x="74" y="112"/>
                  <a:pt x="74" y="112"/>
                  <a:pt x="74" y="112"/>
                </a:cubicBezTo>
                <a:cubicBezTo>
                  <a:pt x="74" y="112"/>
                  <a:pt x="74" y="112"/>
                  <a:pt x="74" y="112"/>
                </a:cubicBezTo>
                <a:cubicBezTo>
                  <a:pt x="71" y="114"/>
                  <a:pt x="69" y="115"/>
                  <a:pt x="66" y="116"/>
                </a:cubicBezTo>
                <a:cubicBezTo>
                  <a:pt x="64" y="117"/>
                  <a:pt x="61" y="118"/>
                  <a:pt x="58" y="118"/>
                </a:cubicBezTo>
                <a:cubicBezTo>
                  <a:pt x="55" y="118"/>
                  <a:pt x="51" y="117"/>
                  <a:pt x="47" y="115"/>
                </a:cubicBezTo>
                <a:cubicBezTo>
                  <a:pt x="46" y="114"/>
                  <a:pt x="44" y="113"/>
                  <a:pt x="43" y="111"/>
                </a:cubicBezTo>
                <a:cubicBezTo>
                  <a:pt x="42" y="116"/>
                  <a:pt x="42" y="116"/>
                  <a:pt x="42" y="116"/>
                </a:cubicBezTo>
                <a:cubicBezTo>
                  <a:pt x="42" y="116"/>
                  <a:pt x="42" y="116"/>
                  <a:pt x="42" y="116"/>
                </a:cubicBezTo>
                <a:cubicBezTo>
                  <a:pt x="42" y="117"/>
                  <a:pt x="42" y="119"/>
                  <a:pt x="41" y="120"/>
                </a:cubicBezTo>
                <a:cubicBezTo>
                  <a:pt x="40" y="121"/>
                  <a:pt x="40" y="121"/>
                  <a:pt x="40" y="121"/>
                </a:cubicBezTo>
                <a:close/>
                <a:moveTo>
                  <a:pt x="81" y="123"/>
                </a:moveTo>
                <a:cubicBezTo>
                  <a:pt x="81" y="123"/>
                  <a:pt x="81" y="123"/>
                  <a:pt x="81" y="123"/>
                </a:cubicBezTo>
                <a:cubicBezTo>
                  <a:pt x="86" y="124"/>
                  <a:pt x="91" y="125"/>
                  <a:pt x="95" y="127"/>
                </a:cubicBezTo>
                <a:cubicBezTo>
                  <a:pt x="104" y="131"/>
                  <a:pt x="108" y="137"/>
                  <a:pt x="111" y="145"/>
                </a:cubicBezTo>
                <a:cubicBezTo>
                  <a:pt x="111" y="145"/>
                  <a:pt x="111" y="145"/>
                  <a:pt x="111" y="145"/>
                </a:cubicBezTo>
                <a:cubicBezTo>
                  <a:pt x="113" y="153"/>
                  <a:pt x="113" y="163"/>
                  <a:pt x="113" y="172"/>
                </a:cubicBezTo>
                <a:cubicBezTo>
                  <a:pt x="113" y="172"/>
                  <a:pt x="113" y="172"/>
                  <a:pt x="113" y="172"/>
                </a:cubicBezTo>
                <a:cubicBezTo>
                  <a:pt x="113" y="172"/>
                  <a:pt x="113" y="172"/>
                  <a:pt x="113" y="172"/>
                </a:cubicBezTo>
                <a:cubicBezTo>
                  <a:pt x="113" y="174"/>
                  <a:pt x="113" y="174"/>
                  <a:pt x="113" y="174"/>
                </a:cubicBezTo>
                <a:cubicBezTo>
                  <a:pt x="113" y="175"/>
                  <a:pt x="113" y="177"/>
                  <a:pt x="111" y="178"/>
                </a:cubicBezTo>
                <a:cubicBezTo>
                  <a:pt x="111" y="178"/>
                  <a:pt x="111" y="178"/>
                  <a:pt x="111" y="178"/>
                </a:cubicBezTo>
                <a:cubicBezTo>
                  <a:pt x="110" y="180"/>
                  <a:pt x="108" y="180"/>
                  <a:pt x="107" y="180"/>
                </a:cubicBezTo>
                <a:cubicBezTo>
                  <a:pt x="10" y="180"/>
                  <a:pt x="10" y="180"/>
                  <a:pt x="10" y="180"/>
                </a:cubicBezTo>
                <a:cubicBezTo>
                  <a:pt x="8" y="180"/>
                  <a:pt x="7" y="180"/>
                  <a:pt x="5" y="178"/>
                </a:cubicBezTo>
                <a:cubicBezTo>
                  <a:pt x="4" y="177"/>
                  <a:pt x="4" y="175"/>
                  <a:pt x="4" y="174"/>
                </a:cubicBezTo>
                <a:cubicBezTo>
                  <a:pt x="4" y="172"/>
                  <a:pt x="4" y="172"/>
                  <a:pt x="4" y="172"/>
                </a:cubicBezTo>
                <a:cubicBezTo>
                  <a:pt x="4" y="172"/>
                  <a:pt x="4" y="172"/>
                  <a:pt x="4" y="171"/>
                </a:cubicBezTo>
                <a:cubicBezTo>
                  <a:pt x="3" y="162"/>
                  <a:pt x="4" y="153"/>
                  <a:pt x="6" y="145"/>
                </a:cubicBezTo>
                <a:cubicBezTo>
                  <a:pt x="9" y="137"/>
                  <a:pt x="13" y="131"/>
                  <a:pt x="21" y="127"/>
                </a:cubicBezTo>
                <a:cubicBezTo>
                  <a:pt x="24" y="126"/>
                  <a:pt x="26" y="125"/>
                  <a:pt x="29" y="124"/>
                </a:cubicBezTo>
                <a:cubicBezTo>
                  <a:pt x="35" y="123"/>
                  <a:pt x="35" y="123"/>
                  <a:pt x="35" y="123"/>
                </a:cubicBezTo>
                <a:cubicBezTo>
                  <a:pt x="44" y="127"/>
                  <a:pt x="44" y="127"/>
                  <a:pt x="44" y="127"/>
                </a:cubicBezTo>
                <a:cubicBezTo>
                  <a:pt x="45" y="127"/>
                  <a:pt x="45" y="127"/>
                  <a:pt x="45" y="128"/>
                </a:cubicBezTo>
                <a:cubicBezTo>
                  <a:pt x="46" y="128"/>
                  <a:pt x="46" y="128"/>
                  <a:pt x="46" y="129"/>
                </a:cubicBezTo>
                <a:cubicBezTo>
                  <a:pt x="57" y="152"/>
                  <a:pt x="57" y="152"/>
                  <a:pt x="57" y="152"/>
                </a:cubicBezTo>
                <a:cubicBezTo>
                  <a:pt x="57" y="153"/>
                  <a:pt x="58" y="153"/>
                  <a:pt x="59" y="153"/>
                </a:cubicBezTo>
                <a:cubicBezTo>
                  <a:pt x="59" y="153"/>
                  <a:pt x="60" y="152"/>
                  <a:pt x="60" y="152"/>
                </a:cubicBezTo>
                <a:cubicBezTo>
                  <a:pt x="60" y="152"/>
                  <a:pt x="60" y="152"/>
                  <a:pt x="60" y="152"/>
                </a:cubicBezTo>
                <a:cubicBezTo>
                  <a:pt x="70" y="128"/>
                  <a:pt x="70" y="128"/>
                  <a:pt x="70" y="128"/>
                </a:cubicBezTo>
                <a:cubicBezTo>
                  <a:pt x="71" y="128"/>
                  <a:pt x="71" y="127"/>
                  <a:pt x="71" y="127"/>
                </a:cubicBezTo>
                <a:cubicBezTo>
                  <a:pt x="72" y="126"/>
                  <a:pt x="72" y="126"/>
                  <a:pt x="73" y="126"/>
                </a:cubicBezTo>
                <a:cubicBezTo>
                  <a:pt x="81" y="123"/>
                  <a:pt x="81" y="123"/>
                  <a:pt x="81" y="123"/>
                </a:cubicBezTo>
                <a:close/>
                <a:moveTo>
                  <a:pt x="24" y="45"/>
                </a:moveTo>
                <a:cubicBezTo>
                  <a:pt x="21" y="52"/>
                  <a:pt x="19" y="60"/>
                  <a:pt x="21" y="71"/>
                </a:cubicBezTo>
                <a:cubicBezTo>
                  <a:pt x="22" y="80"/>
                  <a:pt x="26" y="90"/>
                  <a:pt x="33" y="102"/>
                </a:cubicBezTo>
                <a:cubicBezTo>
                  <a:pt x="33" y="102"/>
                  <a:pt x="34" y="102"/>
                  <a:pt x="35" y="102"/>
                </a:cubicBezTo>
                <a:cubicBezTo>
                  <a:pt x="36" y="102"/>
                  <a:pt x="36" y="102"/>
                  <a:pt x="36" y="102"/>
                </a:cubicBezTo>
                <a:cubicBezTo>
                  <a:pt x="34" y="99"/>
                  <a:pt x="32" y="96"/>
                  <a:pt x="31" y="92"/>
                </a:cubicBezTo>
                <a:cubicBezTo>
                  <a:pt x="29" y="87"/>
                  <a:pt x="28" y="82"/>
                  <a:pt x="28" y="76"/>
                </a:cubicBezTo>
                <a:cubicBezTo>
                  <a:pt x="28" y="76"/>
                  <a:pt x="28" y="76"/>
                  <a:pt x="28" y="76"/>
                </a:cubicBezTo>
                <a:cubicBezTo>
                  <a:pt x="28" y="75"/>
                  <a:pt x="28" y="74"/>
                  <a:pt x="28" y="74"/>
                </a:cubicBezTo>
                <a:cubicBezTo>
                  <a:pt x="28" y="73"/>
                  <a:pt x="28" y="72"/>
                  <a:pt x="28" y="72"/>
                </a:cubicBezTo>
                <a:cubicBezTo>
                  <a:pt x="28" y="71"/>
                  <a:pt x="28" y="70"/>
                  <a:pt x="28" y="70"/>
                </a:cubicBezTo>
                <a:cubicBezTo>
                  <a:pt x="28" y="69"/>
                  <a:pt x="28" y="68"/>
                  <a:pt x="28" y="68"/>
                </a:cubicBezTo>
                <a:cubicBezTo>
                  <a:pt x="30" y="54"/>
                  <a:pt x="38" y="47"/>
                  <a:pt x="43" y="43"/>
                </a:cubicBezTo>
                <a:cubicBezTo>
                  <a:pt x="43" y="43"/>
                  <a:pt x="43" y="43"/>
                  <a:pt x="43" y="43"/>
                </a:cubicBezTo>
                <a:cubicBezTo>
                  <a:pt x="43" y="43"/>
                  <a:pt x="43" y="43"/>
                  <a:pt x="43" y="43"/>
                </a:cubicBezTo>
                <a:cubicBezTo>
                  <a:pt x="43" y="43"/>
                  <a:pt x="43" y="43"/>
                  <a:pt x="43" y="43"/>
                </a:cubicBezTo>
                <a:cubicBezTo>
                  <a:pt x="43" y="43"/>
                  <a:pt x="43" y="43"/>
                  <a:pt x="43" y="43"/>
                </a:cubicBezTo>
                <a:cubicBezTo>
                  <a:pt x="43" y="43"/>
                  <a:pt x="43" y="43"/>
                  <a:pt x="43" y="43"/>
                </a:cubicBezTo>
                <a:cubicBezTo>
                  <a:pt x="43" y="43"/>
                  <a:pt x="43" y="43"/>
                  <a:pt x="43" y="42"/>
                </a:cubicBezTo>
                <a:cubicBezTo>
                  <a:pt x="44" y="42"/>
                  <a:pt x="45" y="42"/>
                  <a:pt x="46" y="43"/>
                </a:cubicBezTo>
                <a:cubicBezTo>
                  <a:pt x="48" y="47"/>
                  <a:pt x="51" y="50"/>
                  <a:pt x="55" y="52"/>
                </a:cubicBezTo>
                <a:cubicBezTo>
                  <a:pt x="60" y="53"/>
                  <a:pt x="65" y="54"/>
                  <a:pt x="70" y="55"/>
                </a:cubicBezTo>
                <a:cubicBezTo>
                  <a:pt x="75" y="56"/>
                  <a:pt x="79" y="57"/>
                  <a:pt x="82" y="58"/>
                </a:cubicBezTo>
                <a:cubicBezTo>
                  <a:pt x="86" y="59"/>
                  <a:pt x="89" y="62"/>
                  <a:pt x="89" y="65"/>
                </a:cubicBezTo>
                <a:cubicBezTo>
                  <a:pt x="89" y="65"/>
                  <a:pt x="89" y="65"/>
                  <a:pt x="89" y="65"/>
                </a:cubicBezTo>
                <a:cubicBezTo>
                  <a:pt x="89" y="65"/>
                  <a:pt x="89" y="65"/>
                  <a:pt x="89" y="65"/>
                </a:cubicBezTo>
                <a:cubicBezTo>
                  <a:pt x="89" y="67"/>
                  <a:pt x="89" y="67"/>
                  <a:pt x="89" y="67"/>
                </a:cubicBezTo>
                <a:cubicBezTo>
                  <a:pt x="89" y="67"/>
                  <a:pt x="89" y="67"/>
                  <a:pt x="89" y="67"/>
                </a:cubicBezTo>
                <a:cubicBezTo>
                  <a:pt x="89" y="67"/>
                  <a:pt x="89" y="67"/>
                  <a:pt x="89" y="68"/>
                </a:cubicBezTo>
                <a:cubicBezTo>
                  <a:pt x="89" y="68"/>
                  <a:pt x="89" y="69"/>
                  <a:pt x="89" y="70"/>
                </a:cubicBezTo>
                <a:cubicBezTo>
                  <a:pt x="89" y="70"/>
                  <a:pt x="89" y="71"/>
                  <a:pt x="89" y="72"/>
                </a:cubicBezTo>
                <a:cubicBezTo>
                  <a:pt x="89" y="72"/>
                  <a:pt x="89" y="73"/>
                  <a:pt x="89" y="74"/>
                </a:cubicBezTo>
                <a:cubicBezTo>
                  <a:pt x="89" y="74"/>
                  <a:pt x="89" y="75"/>
                  <a:pt x="89" y="75"/>
                </a:cubicBezTo>
                <a:cubicBezTo>
                  <a:pt x="89" y="76"/>
                  <a:pt x="89" y="76"/>
                  <a:pt x="89" y="77"/>
                </a:cubicBezTo>
                <a:cubicBezTo>
                  <a:pt x="89" y="77"/>
                  <a:pt x="89" y="77"/>
                  <a:pt x="89" y="77"/>
                </a:cubicBezTo>
                <a:cubicBezTo>
                  <a:pt x="89" y="79"/>
                  <a:pt x="89" y="80"/>
                  <a:pt x="88" y="81"/>
                </a:cubicBezTo>
                <a:cubicBezTo>
                  <a:pt x="88" y="83"/>
                  <a:pt x="88" y="84"/>
                  <a:pt x="87" y="86"/>
                </a:cubicBezTo>
                <a:cubicBezTo>
                  <a:pt x="87" y="87"/>
                  <a:pt x="87" y="89"/>
                  <a:pt x="86" y="90"/>
                </a:cubicBezTo>
                <a:cubicBezTo>
                  <a:pt x="86" y="91"/>
                  <a:pt x="86" y="93"/>
                  <a:pt x="85" y="94"/>
                </a:cubicBezTo>
                <a:cubicBezTo>
                  <a:pt x="85" y="94"/>
                  <a:pt x="85" y="94"/>
                  <a:pt x="85" y="94"/>
                </a:cubicBezTo>
                <a:cubicBezTo>
                  <a:pt x="85" y="94"/>
                  <a:pt x="85" y="94"/>
                  <a:pt x="85" y="94"/>
                </a:cubicBezTo>
                <a:cubicBezTo>
                  <a:pt x="84" y="97"/>
                  <a:pt x="83" y="100"/>
                  <a:pt x="81" y="102"/>
                </a:cubicBezTo>
                <a:cubicBezTo>
                  <a:pt x="81" y="102"/>
                  <a:pt x="81" y="102"/>
                  <a:pt x="81" y="102"/>
                </a:cubicBezTo>
                <a:cubicBezTo>
                  <a:pt x="82" y="102"/>
                  <a:pt x="83" y="102"/>
                  <a:pt x="84" y="102"/>
                </a:cubicBezTo>
                <a:cubicBezTo>
                  <a:pt x="91" y="92"/>
                  <a:pt x="94" y="82"/>
                  <a:pt x="95" y="73"/>
                </a:cubicBezTo>
                <a:cubicBezTo>
                  <a:pt x="97" y="62"/>
                  <a:pt x="95" y="53"/>
                  <a:pt x="92" y="45"/>
                </a:cubicBezTo>
                <a:cubicBezTo>
                  <a:pt x="87" y="43"/>
                  <a:pt x="81" y="42"/>
                  <a:pt x="76" y="42"/>
                </a:cubicBezTo>
                <a:cubicBezTo>
                  <a:pt x="70" y="41"/>
                  <a:pt x="64" y="40"/>
                  <a:pt x="58" y="40"/>
                </a:cubicBezTo>
                <a:cubicBezTo>
                  <a:pt x="53" y="40"/>
                  <a:pt x="47" y="41"/>
                  <a:pt x="41" y="42"/>
                </a:cubicBezTo>
                <a:cubicBezTo>
                  <a:pt x="35" y="42"/>
                  <a:pt x="30" y="44"/>
                  <a:pt x="24" y="45"/>
                </a:cubicBezTo>
                <a:close/>
                <a:moveTo>
                  <a:pt x="82" y="93"/>
                </a:moveTo>
                <a:cubicBezTo>
                  <a:pt x="82" y="92"/>
                  <a:pt x="83" y="90"/>
                  <a:pt x="83" y="89"/>
                </a:cubicBezTo>
                <a:cubicBezTo>
                  <a:pt x="84" y="88"/>
                  <a:pt x="84" y="86"/>
                  <a:pt x="84" y="85"/>
                </a:cubicBezTo>
                <a:cubicBezTo>
                  <a:pt x="85" y="84"/>
                  <a:pt x="85" y="82"/>
                  <a:pt x="85" y="81"/>
                </a:cubicBezTo>
                <a:cubicBezTo>
                  <a:pt x="85" y="79"/>
                  <a:pt x="86" y="78"/>
                  <a:pt x="86" y="77"/>
                </a:cubicBezTo>
                <a:cubicBezTo>
                  <a:pt x="86" y="77"/>
                  <a:pt x="86" y="77"/>
                  <a:pt x="86" y="77"/>
                </a:cubicBezTo>
                <a:cubicBezTo>
                  <a:pt x="86" y="76"/>
                  <a:pt x="86" y="76"/>
                  <a:pt x="86" y="75"/>
                </a:cubicBezTo>
                <a:cubicBezTo>
                  <a:pt x="86" y="75"/>
                  <a:pt x="86" y="75"/>
                  <a:pt x="86" y="75"/>
                </a:cubicBezTo>
                <a:cubicBezTo>
                  <a:pt x="86" y="75"/>
                  <a:pt x="86" y="75"/>
                  <a:pt x="86" y="75"/>
                </a:cubicBezTo>
                <a:cubicBezTo>
                  <a:pt x="86" y="74"/>
                  <a:pt x="86" y="74"/>
                  <a:pt x="86" y="73"/>
                </a:cubicBezTo>
                <a:cubicBezTo>
                  <a:pt x="86" y="73"/>
                  <a:pt x="86" y="72"/>
                  <a:pt x="86" y="72"/>
                </a:cubicBezTo>
                <a:cubicBezTo>
                  <a:pt x="86" y="71"/>
                  <a:pt x="86" y="71"/>
                  <a:pt x="86" y="70"/>
                </a:cubicBezTo>
                <a:cubicBezTo>
                  <a:pt x="86" y="69"/>
                  <a:pt x="86" y="68"/>
                  <a:pt x="86" y="68"/>
                </a:cubicBezTo>
                <a:cubicBezTo>
                  <a:pt x="86" y="67"/>
                  <a:pt x="86" y="67"/>
                  <a:pt x="86" y="67"/>
                </a:cubicBezTo>
                <a:cubicBezTo>
                  <a:pt x="86" y="66"/>
                  <a:pt x="86" y="66"/>
                  <a:pt x="86" y="66"/>
                </a:cubicBezTo>
                <a:cubicBezTo>
                  <a:pt x="86" y="63"/>
                  <a:pt x="84" y="62"/>
                  <a:pt x="81" y="61"/>
                </a:cubicBezTo>
                <a:cubicBezTo>
                  <a:pt x="78" y="60"/>
                  <a:pt x="74" y="59"/>
                  <a:pt x="70" y="58"/>
                </a:cubicBezTo>
                <a:cubicBezTo>
                  <a:pt x="64" y="57"/>
                  <a:pt x="59" y="57"/>
                  <a:pt x="54" y="55"/>
                </a:cubicBezTo>
                <a:cubicBezTo>
                  <a:pt x="50" y="53"/>
                  <a:pt x="46" y="50"/>
                  <a:pt x="44" y="47"/>
                </a:cubicBezTo>
                <a:cubicBezTo>
                  <a:pt x="39" y="50"/>
                  <a:pt x="33" y="57"/>
                  <a:pt x="31" y="68"/>
                </a:cubicBezTo>
                <a:cubicBezTo>
                  <a:pt x="31" y="69"/>
                  <a:pt x="31" y="69"/>
                  <a:pt x="31" y="70"/>
                </a:cubicBezTo>
                <a:cubicBezTo>
                  <a:pt x="31" y="71"/>
                  <a:pt x="31" y="71"/>
                  <a:pt x="31" y="72"/>
                </a:cubicBezTo>
                <a:cubicBezTo>
                  <a:pt x="31" y="72"/>
                  <a:pt x="31" y="73"/>
                  <a:pt x="31" y="74"/>
                </a:cubicBezTo>
                <a:cubicBezTo>
                  <a:pt x="31" y="74"/>
                  <a:pt x="31" y="75"/>
                  <a:pt x="31" y="75"/>
                </a:cubicBezTo>
                <a:cubicBezTo>
                  <a:pt x="31" y="75"/>
                  <a:pt x="31" y="75"/>
                  <a:pt x="31" y="75"/>
                </a:cubicBezTo>
                <a:cubicBezTo>
                  <a:pt x="31" y="81"/>
                  <a:pt x="33" y="86"/>
                  <a:pt x="34" y="91"/>
                </a:cubicBezTo>
                <a:cubicBezTo>
                  <a:pt x="36" y="96"/>
                  <a:pt x="38" y="100"/>
                  <a:pt x="40" y="104"/>
                </a:cubicBezTo>
                <a:cubicBezTo>
                  <a:pt x="41" y="104"/>
                  <a:pt x="41" y="104"/>
                  <a:pt x="41" y="104"/>
                </a:cubicBezTo>
                <a:cubicBezTo>
                  <a:pt x="41" y="104"/>
                  <a:pt x="41" y="104"/>
                  <a:pt x="41" y="104"/>
                </a:cubicBezTo>
                <a:cubicBezTo>
                  <a:pt x="41" y="104"/>
                  <a:pt x="41" y="104"/>
                  <a:pt x="41" y="104"/>
                </a:cubicBezTo>
                <a:cubicBezTo>
                  <a:pt x="43" y="107"/>
                  <a:pt x="46" y="110"/>
                  <a:pt x="49" y="112"/>
                </a:cubicBezTo>
                <a:cubicBezTo>
                  <a:pt x="52" y="114"/>
                  <a:pt x="55" y="115"/>
                  <a:pt x="58" y="115"/>
                </a:cubicBezTo>
                <a:cubicBezTo>
                  <a:pt x="61" y="115"/>
                  <a:pt x="63" y="114"/>
                  <a:pt x="65" y="113"/>
                </a:cubicBezTo>
                <a:cubicBezTo>
                  <a:pt x="67" y="112"/>
                  <a:pt x="70" y="111"/>
                  <a:pt x="72" y="109"/>
                </a:cubicBezTo>
                <a:cubicBezTo>
                  <a:pt x="72" y="109"/>
                  <a:pt x="72" y="109"/>
                  <a:pt x="72" y="109"/>
                </a:cubicBezTo>
                <a:cubicBezTo>
                  <a:pt x="73" y="108"/>
                  <a:pt x="73" y="107"/>
                  <a:pt x="74" y="106"/>
                </a:cubicBezTo>
                <a:cubicBezTo>
                  <a:pt x="74" y="106"/>
                  <a:pt x="74" y="106"/>
                  <a:pt x="74" y="106"/>
                </a:cubicBezTo>
                <a:cubicBezTo>
                  <a:pt x="76" y="105"/>
                  <a:pt x="77" y="104"/>
                  <a:pt x="77" y="102"/>
                </a:cubicBezTo>
                <a:cubicBezTo>
                  <a:pt x="79" y="99"/>
                  <a:pt x="81" y="96"/>
                  <a:pt x="82" y="93"/>
                </a:cubicBezTo>
                <a:cubicBezTo>
                  <a:pt x="82" y="93"/>
                  <a:pt x="82" y="93"/>
                  <a:pt x="82" y="93"/>
                </a:cubicBezTo>
                <a:close/>
                <a:moveTo>
                  <a:pt x="25" y="41"/>
                </a:moveTo>
                <a:cubicBezTo>
                  <a:pt x="30" y="40"/>
                  <a:pt x="35" y="39"/>
                  <a:pt x="40" y="38"/>
                </a:cubicBezTo>
                <a:cubicBezTo>
                  <a:pt x="46" y="37"/>
                  <a:pt x="52" y="37"/>
                  <a:pt x="58" y="37"/>
                </a:cubicBezTo>
                <a:cubicBezTo>
                  <a:pt x="64" y="37"/>
                  <a:pt x="70" y="37"/>
                  <a:pt x="76" y="38"/>
                </a:cubicBezTo>
                <a:cubicBezTo>
                  <a:pt x="81" y="39"/>
                  <a:pt x="87" y="40"/>
                  <a:pt x="92" y="41"/>
                </a:cubicBezTo>
                <a:cubicBezTo>
                  <a:pt x="84" y="6"/>
                  <a:pt x="84" y="6"/>
                  <a:pt x="84" y="6"/>
                </a:cubicBezTo>
                <a:cubicBezTo>
                  <a:pt x="84" y="6"/>
                  <a:pt x="84" y="5"/>
                  <a:pt x="84" y="5"/>
                </a:cubicBezTo>
                <a:cubicBezTo>
                  <a:pt x="84" y="5"/>
                  <a:pt x="84" y="5"/>
                  <a:pt x="84" y="5"/>
                </a:cubicBezTo>
                <a:cubicBezTo>
                  <a:pt x="83" y="4"/>
                  <a:pt x="83" y="4"/>
                  <a:pt x="83" y="4"/>
                </a:cubicBezTo>
                <a:cubicBezTo>
                  <a:pt x="83" y="4"/>
                  <a:pt x="83" y="4"/>
                  <a:pt x="83" y="4"/>
                </a:cubicBezTo>
                <a:cubicBezTo>
                  <a:pt x="83" y="4"/>
                  <a:pt x="83" y="4"/>
                  <a:pt x="83" y="4"/>
                </a:cubicBezTo>
                <a:cubicBezTo>
                  <a:pt x="82" y="4"/>
                  <a:pt x="82" y="3"/>
                  <a:pt x="82" y="3"/>
                </a:cubicBezTo>
                <a:cubicBezTo>
                  <a:pt x="81" y="3"/>
                  <a:pt x="81" y="3"/>
                  <a:pt x="80" y="3"/>
                </a:cubicBezTo>
                <a:cubicBezTo>
                  <a:pt x="37" y="3"/>
                  <a:pt x="37" y="3"/>
                  <a:pt x="37" y="3"/>
                </a:cubicBezTo>
                <a:cubicBezTo>
                  <a:pt x="36" y="3"/>
                  <a:pt x="36" y="3"/>
                  <a:pt x="35" y="3"/>
                </a:cubicBezTo>
                <a:cubicBezTo>
                  <a:pt x="35" y="3"/>
                  <a:pt x="34" y="4"/>
                  <a:pt x="34" y="4"/>
                </a:cubicBezTo>
                <a:cubicBezTo>
                  <a:pt x="34" y="4"/>
                  <a:pt x="34" y="4"/>
                  <a:pt x="34" y="4"/>
                </a:cubicBezTo>
                <a:cubicBezTo>
                  <a:pt x="34" y="4"/>
                  <a:pt x="33" y="5"/>
                  <a:pt x="33" y="5"/>
                </a:cubicBezTo>
                <a:cubicBezTo>
                  <a:pt x="33" y="5"/>
                  <a:pt x="33" y="6"/>
                  <a:pt x="33" y="6"/>
                </a:cubicBezTo>
                <a:cubicBezTo>
                  <a:pt x="25" y="41"/>
                  <a:pt x="25" y="41"/>
                  <a:pt x="25" y="41"/>
                </a:cubicBezTo>
                <a:close/>
                <a:moveTo>
                  <a:pt x="62" y="11"/>
                </a:moveTo>
                <a:cubicBezTo>
                  <a:pt x="55" y="11"/>
                  <a:pt x="55" y="11"/>
                  <a:pt x="55" y="11"/>
                </a:cubicBezTo>
                <a:cubicBezTo>
                  <a:pt x="55" y="15"/>
                  <a:pt x="55" y="15"/>
                  <a:pt x="55" y="15"/>
                </a:cubicBezTo>
                <a:cubicBezTo>
                  <a:pt x="55" y="16"/>
                  <a:pt x="54" y="17"/>
                  <a:pt x="53" y="17"/>
                </a:cubicBezTo>
                <a:cubicBezTo>
                  <a:pt x="49" y="17"/>
                  <a:pt x="49" y="17"/>
                  <a:pt x="49" y="17"/>
                </a:cubicBezTo>
                <a:cubicBezTo>
                  <a:pt x="49" y="23"/>
                  <a:pt x="49" y="23"/>
                  <a:pt x="49" y="23"/>
                </a:cubicBezTo>
                <a:cubicBezTo>
                  <a:pt x="53" y="23"/>
                  <a:pt x="53" y="23"/>
                  <a:pt x="53" y="23"/>
                </a:cubicBezTo>
                <a:cubicBezTo>
                  <a:pt x="54" y="23"/>
                  <a:pt x="55" y="24"/>
                  <a:pt x="55" y="25"/>
                </a:cubicBezTo>
                <a:cubicBezTo>
                  <a:pt x="55" y="29"/>
                  <a:pt x="55" y="29"/>
                  <a:pt x="55" y="29"/>
                </a:cubicBezTo>
                <a:cubicBezTo>
                  <a:pt x="62" y="29"/>
                  <a:pt x="62" y="29"/>
                  <a:pt x="62" y="29"/>
                </a:cubicBezTo>
                <a:cubicBezTo>
                  <a:pt x="62" y="25"/>
                  <a:pt x="62" y="25"/>
                  <a:pt x="62" y="25"/>
                </a:cubicBezTo>
                <a:cubicBezTo>
                  <a:pt x="62" y="24"/>
                  <a:pt x="63" y="23"/>
                  <a:pt x="63" y="23"/>
                </a:cubicBezTo>
                <a:cubicBezTo>
                  <a:pt x="68" y="23"/>
                  <a:pt x="68" y="23"/>
                  <a:pt x="68" y="23"/>
                </a:cubicBezTo>
                <a:cubicBezTo>
                  <a:pt x="68" y="17"/>
                  <a:pt x="68" y="17"/>
                  <a:pt x="68" y="17"/>
                </a:cubicBezTo>
                <a:cubicBezTo>
                  <a:pt x="63" y="17"/>
                  <a:pt x="63" y="17"/>
                  <a:pt x="63" y="17"/>
                </a:cubicBezTo>
                <a:cubicBezTo>
                  <a:pt x="63" y="17"/>
                  <a:pt x="62" y="16"/>
                  <a:pt x="62" y="15"/>
                </a:cubicBezTo>
                <a:lnTo>
                  <a:pt x="62" y="1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2" name="Freeform 35">
            <a:extLst>
              <a:ext uri="{FF2B5EF4-FFF2-40B4-BE49-F238E27FC236}">
                <a16:creationId xmlns:a16="http://schemas.microsoft.com/office/drawing/2014/main" id="{40AD56A9-FD80-4D7A-8578-0D370A181D49}"/>
              </a:ext>
            </a:extLst>
          </p:cNvPr>
          <p:cNvSpPr>
            <a:spLocks noEditPoints="1"/>
          </p:cNvSpPr>
          <p:nvPr/>
        </p:nvSpPr>
        <p:spPr bwMode="auto">
          <a:xfrm>
            <a:off x="8075613" y="5083175"/>
            <a:ext cx="576262" cy="738188"/>
          </a:xfrm>
          <a:custGeom>
            <a:avLst/>
            <a:gdLst>
              <a:gd name="T0" fmla="*/ 52 w 150"/>
              <a:gd name="T1" fmla="*/ 106 h 193"/>
              <a:gd name="T2" fmla="*/ 97 w 150"/>
              <a:gd name="T3" fmla="*/ 106 h 193"/>
              <a:gd name="T4" fmla="*/ 97 w 150"/>
              <a:gd name="T5" fmla="*/ 97 h 193"/>
              <a:gd name="T6" fmla="*/ 115 w 150"/>
              <a:gd name="T7" fmla="*/ 155 h 193"/>
              <a:gd name="T8" fmla="*/ 125 w 150"/>
              <a:gd name="T9" fmla="*/ 158 h 193"/>
              <a:gd name="T10" fmla="*/ 118 w 150"/>
              <a:gd name="T11" fmla="*/ 172 h 193"/>
              <a:gd name="T12" fmla="*/ 115 w 150"/>
              <a:gd name="T13" fmla="*/ 151 h 193"/>
              <a:gd name="T14" fmla="*/ 119 w 150"/>
              <a:gd name="T15" fmla="*/ 151 h 193"/>
              <a:gd name="T16" fmla="*/ 146 w 150"/>
              <a:gd name="T17" fmla="*/ 181 h 193"/>
              <a:gd name="T18" fmla="*/ 89 w 150"/>
              <a:gd name="T19" fmla="*/ 164 h 193"/>
              <a:gd name="T20" fmla="*/ 116 w 150"/>
              <a:gd name="T21" fmla="*/ 121 h 193"/>
              <a:gd name="T22" fmla="*/ 102 w 150"/>
              <a:gd name="T23" fmla="*/ 111 h 193"/>
              <a:gd name="T24" fmla="*/ 119 w 150"/>
              <a:gd name="T25" fmla="*/ 118 h 193"/>
              <a:gd name="T26" fmla="*/ 147 w 150"/>
              <a:gd name="T27" fmla="*/ 189 h 193"/>
              <a:gd name="T28" fmla="*/ 11 w 150"/>
              <a:gd name="T29" fmla="*/ 193 h 193"/>
              <a:gd name="T30" fmla="*/ 32 w 150"/>
              <a:gd name="T31" fmla="*/ 117 h 193"/>
              <a:gd name="T32" fmla="*/ 50 w 150"/>
              <a:gd name="T33" fmla="*/ 93 h 193"/>
              <a:gd name="T34" fmla="*/ 115 w 150"/>
              <a:gd name="T35" fmla="*/ 59 h 193"/>
              <a:gd name="T36" fmla="*/ 100 w 150"/>
              <a:gd name="T37" fmla="*/ 97 h 193"/>
              <a:gd name="T38" fmla="*/ 17 w 150"/>
              <a:gd name="T39" fmla="*/ 131 h 193"/>
              <a:gd name="T40" fmla="*/ 21 w 150"/>
              <a:gd name="T41" fmla="*/ 174 h 193"/>
              <a:gd name="T42" fmla="*/ 33 w 150"/>
              <a:gd name="T43" fmla="*/ 171 h 193"/>
              <a:gd name="T44" fmla="*/ 15 w 150"/>
              <a:gd name="T45" fmla="*/ 152 h 193"/>
              <a:gd name="T46" fmla="*/ 34 w 150"/>
              <a:gd name="T47" fmla="*/ 135 h 193"/>
              <a:gd name="T48" fmla="*/ 53 w 150"/>
              <a:gd name="T49" fmla="*/ 152 h 193"/>
              <a:gd name="T50" fmla="*/ 35 w 150"/>
              <a:gd name="T51" fmla="*/ 171 h 193"/>
              <a:gd name="T52" fmla="*/ 46 w 150"/>
              <a:gd name="T53" fmla="*/ 176 h 193"/>
              <a:gd name="T54" fmla="*/ 67 w 150"/>
              <a:gd name="T55" fmla="*/ 176 h 193"/>
              <a:gd name="T56" fmla="*/ 11 w 150"/>
              <a:gd name="T57" fmla="*/ 132 h 193"/>
              <a:gd name="T58" fmla="*/ 38 w 150"/>
              <a:gd name="T59" fmla="*/ 116 h 193"/>
              <a:gd name="T60" fmla="*/ 36 w 150"/>
              <a:gd name="T61" fmla="*/ 124 h 193"/>
              <a:gd name="T62" fmla="*/ 40 w 150"/>
              <a:gd name="T63" fmla="*/ 171 h 193"/>
              <a:gd name="T64" fmla="*/ 41 w 150"/>
              <a:gd name="T65" fmla="*/ 174 h 193"/>
              <a:gd name="T66" fmla="*/ 28 w 150"/>
              <a:gd name="T67" fmla="*/ 174 h 193"/>
              <a:gd name="T68" fmla="*/ 48 w 150"/>
              <a:gd name="T69" fmla="*/ 129 h 193"/>
              <a:gd name="T70" fmla="*/ 69 w 150"/>
              <a:gd name="T71" fmla="*/ 141 h 193"/>
              <a:gd name="T72" fmla="*/ 70 w 150"/>
              <a:gd name="T73" fmla="*/ 141 h 193"/>
              <a:gd name="T74" fmla="*/ 57 w 150"/>
              <a:gd name="T75" fmla="*/ 150 h 193"/>
              <a:gd name="T76" fmla="*/ 51 w 150"/>
              <a:gd name="T77" fmla="*/ 131 h 193"/>
              <a:gd name="T78" fmla="*/ 20 w 150"/>
              <a:gd name="T79" fmla="*/ 134 h 193"/>
              <a:gd name="T80" fmla="*/ 47 w 150"/>
              <a:gd name="T81" fmla="*/ 136 h 193"/>
              <a:gd name="T82" fmla="*/ 121 w 150"/>
              <a:gd name="T83" fmla="*/ 161 h 193"/>
              <a:gd name="T84" fmla="*/ 115 w 150"/>
              <a:gd name="T85" fmla="*/ 167 h 193"/>
              <a:gd name="T86" fmla="*/ 50 w 150"/>
              <a:gd name="T87" fmla="*/ 114 h 193"/>
              <a:gd name="T88" fmla="*/ 67 w 150"/>
              <a:gd name="T89" fmla="*/ 137 h 193"/>
              <a:gd name="T90" fmla="*/ 82 w 150"/>
              <a:gd name="T91" fmla="*/ 134 h 193"/>
              <a:gd name="T92" fmla="*/ 80 w 150"/>
              <a:gd name="T93" fmla="*/ 141 h 193"/>
              <a:gd name="T94" fmla="*/ 81 w 150"/>
              <a:gd name="T95" fmla="*/ 141 h 193"/>
              <a:gd name="T96" fmla="*/ 86 w 150"/>
              <a:gd name="T97" fmla="*/ 162 h 193"/>
              <a:gd name="T98" fmla="*/ 74 w 150"/>
              <a:gd name="T99" fmla="*/ 140 h 193"/>
              <a:gd name="T100" fmla="*/ 74 w 150"/>
              <a:gd name="T101" fmla="*/ 189 h 193"/>
              <a:gd name="T102" fmla="*/ 76 w 150"/>
              <a:gd name="T103" fmla="*/ 140 h 193"/>
              <a:gd name="T104" fmla="*/ 88 w 150"/>
              <a:gd name="T105" fmla="*/ 98 h 193"/>
              <a:gd name="T106" fmla="*/ 40 w 150"/>
              <a:gd name="T107" fmla="*/ 50 h 193"/>
              <a:gd name="T108" fmla="*/ 58 w 150"/>
              <a:gd name="T109" fmla="*/ 29 h 193"/>
              <a:gd name="T110" fmla="*/ 106 w 150"/>
              <a:gd name="T111" fmla="*/ 30 h 193"/>
              <a:gd name="T112" fmla="*/ 112 w 150"/>
              <a:gd name="T113" fmla="*/ 59 h 193"/>
              <a:gd name="T114" fmla="*/ 60 w 150"/>
              <a:gd name="T115" fmla="*/ 26 h 193"/>
              <a:gd name="T116" fmla="*/ 109 w 150"/>
              <a:gd name="T117" fmla="*/ 28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50" h="193">
                <a:moveTo>
                  <a:pt x="75" y="105"/>
                </a:moveTo>
                <a:cubicBezTo>
                  <a:pt x="70" y="105"/>
                  <a:pt x="65" y="104"/>
                  <a:pt x="60" y="101"/>
                </a:cubicBezTo>
                <a:cubicBezTo>
                  <a:pt x="58" y="100"/>
                  <a:pt x="55" y="98"/>
                  <a:pt x="53" y="96"/>
                </a:cubicBezTo>
                <a:cubicBezTo>
                  <a:pt x="53" y="97"/>
                  <a:pt x="53" y="97"/>
                  <a:pt x="53" y="97"/>
                </a:cubicBezTo>
                <a:cubicBezTo>
                  <a:pt x="53" y="99"/>
                  <a:pt x="53" y="103"/>
                  <a:pt x="52" y="106"/>
                </a:cubicBezTo>
                <a:cubicBezTo>
                  <a:pt x="52" y="106"/>
                  <a:pt x="52" y="106"/>
                  <a:pt x="52" y="106"/>
                </a:cubicBezTo>
                <a:cubicBezTo>
                  <a:pt x="52" y="106"/>
                  <a:pt x="52" y="106"/>
                  <a:pt x="52" y="106"/>
                </a:cubicBezTo>
                <a:cubicBezTo>
                  <a:pt x="52" y="108"/>
                  <a:pt x="52" y="110"/>
                  <a:pt x="52" y="111"/>
                </a:cubicBezTo>
                <a:cubicBezTo>
                  <a:pt x="75" y="124"/>
                  <a:pt x="75" y="124"/>
                  <a:pt x="75" y="124"/>
                </a:cubicBezTo>
                <a:cubicBezTo>
                  <a:pt x="98" y="111"/>
                  <a:pt x="98" y="111"/>
                  <a:pt x="98" y="111"/>
                </a:cubicBezTo>
                <a:cubicBezTo>
                  <a:pt x="98" y="111"/>
                  <a:pt x="98" y="110"/>
                  <a:pt x="98" y="110"/>
                </a:cubicBezTo>
                <a:cubicBezTo>
                  <a:pt x="98" y="109"/>
                  <a:pt x="98" y="108"/>
                  <a:pt x="97" y="106"/>
                </a:cubicBezTo>
                <a:cubicBezTo>
                  <a:pt x="97" y="106"/>
                  <a:pt x="97" y="106"/>
                  <a:pt x="97" y="106"/>
                </a:cubicBezTo>
                <a:cubicBezTo>
                  <a:pt x="97" y="105"/>
                  <a:pt x="97" y="105"/>
                  <a:pt x="97" y="105"/>
                </a:cubicBezTo>
                <a:cubicBezTo>
                  <a:pt x="97" y="105"/>
                  <a:pt x="97" y="105"/>
                  <a:pt x="97" y="105"/>
                </a:cubicBezTo>
                <a:cubicBezTo>
                  <a:pt x="97" y="105"/>
                  <a:pt x="97" y="105"/>
                  <a:pt x="97" y="105"/>
                </a:cubicBezTo>
                <a:cubicBezTo>
                  <a:pt x="97" y="105"/>
                  <a:pt x="97" y="105"/>
                  <a:pt x="97" y="105"/>
                </a:cubicBezTo>
                <a:cubicBezTo>
                  <a:pt x="97" y="102"/>
                  <a:pt x="97" y="99"/>
                  <a:pt x="97" y="97"/>
                </a:cubicBezTo>
                <a:cubicBezTo>
                  <a:pt x="97" y="96"/>
                  <a:pt x="97" y="96"/>
                  <a:pt x="97" y="96"/>
                </a:cubicBezTo>
                <a:cubicBezTo>
                  <a:pt x="94" y="98"/>
                  <a:pt x="92" y="100"/>
                  <a:pt x="90" y="101"/>
                </a:cubicBezTo>
                <a:cubicBezTo>
                  <a:pt x="85" y="104"/>
                  <a:pt x="80" y="105"/>
                  <a:pt x="75" y="105"/>
                </a:cubicBezTo>
                <a:close/>
                <a:moveTo>
                  <a:pt x="116" y="157"/>
                </a:moveTo>
                <a:cubicBezTo>
                  <a:pt x="116" y="155"/>
                  <a:pt x="116" y="155"/>
                  <a:pt x="116" y="155"/>
                </a:cubicBezTo>
                <a:cubicBezTo>
                  <a:pt x="115" y="155"/>
                  <a:pt x="115" y="155"/>
                  <a:pt x="115" y="155"/>
                </a:cubicBezTo>
                <a:cubicBezTo>
                  <a:pt x="113" y="155"/>
                  <a:pt x="111" y="157"/>
                  <a:pt x="110" y="158"/>
                </a:cubicBezTo>
                <a:cubicBezTo>
                  <a:pt x="110" y="158"/>
                  <a:pt x="110" y="158"/>
                  <a:pt x="110" y="158"/>
                </a:cubicBezTo>
                <a:cubicBezTo>
                  <a:pt x="109" y="160"/>
                  <a:pt x="108" y="162"/>
                  <a:pt x="108" y="164"/>
                </a:cubicBezTo>
                <a:cubicBezTo>
                  <a:pt x="108" y="170"/>
                  <a:pt x="112" y="174"/>
                  <a:pt x="118" y="174"/>
                </a:cubicBezTo>
                <a:cubicBezTo>
                  <a:pt x="123" y="174"/>
                  <a:pt x="127" y="170"/>
                  <a:pt x="127" y="164"/>
                </a:cubicBezTo>
                <a:cubicBezTo>
                  <a:pt x="127" y="162"/>
                  <a:pt x="127" y="160"/>
                  <a:pt x="125" y="158"/>
                </a:cubicBezTo>
                <a:cubicBezTo>
                  <a:pt x="125" y="158"/>
                  <a:pt x="125" y="158"/>
                  <a:pt x="125" y="158"/>
                </a:cubicBezTo>
                <a:cubicBezTo>
                  <a:pt x="124" y="157"/>
                  <a:pt x="122" y="155"/>
                  <a:pt x="120" y="155"/>
                </a:cubicBezTo>
                <a:cubicBezTo>
                  <a:pt x="119" y="155"/>
                  <a:pt x="119" y="155"/>
                  <a:pt x="119" y="155"/>
                </a:cubicBezTo>
                <a:cubicBezTo>
                  <a:pt x="119" y="157"/>
                  <a:pt x="119" y="157"/>
                  <a:pt x="119" y="157"/>
                </a:cubicBezTo>
                <a:cubicBezTo>
                  <a:pt x="123" y="158"/>
                  <a:pt x="125" y="161"/>
                  <a:pt x="125" y="164"/>
                </a:cubicBezTo>
                <a:cubicBezTo>
                  <a:pt x="125" y="169"/>
                  <a:pt x="122" y="172"/>
                  <a:pt x="118" y="172"/>
                </a:cubicBezTo>
                <a:cubicBezTo>
                  <a:pt x="113" y="172"/>
                  <a:pt x="110" y="169"/>
                  <a:pt x="110" y="164"/>
                </a:cubicBezTo>
                <a:cubicBezTo>
                  <a:pt x="110" y="161"/>
                  <a:pt x="112" y="158"/>
                  <a:pt x="116" y="157"/>
                </a:cubicBezTo>
                <a:close/>
                <a:moveTo>
                  <a:pt x="116" y="151"/>
                </a:moveTo>
                <a:cubicBezTo>
                  <a:pt x="115" y="151"/>
                  <a:pt x="115" y="151"/>
                  <a:pt x="115" y="151"/>
                </a:cubicBezTo>
                <a:cubicBezTo>
                  <a:pt x="115" y="151"/>
                  <a:pt x="115" y="151"/>
                  <a:pt x="115" y="151"/>
                </a:cubicBezTo>
                <a:cubicBezTo>
                  <a:pt x="115" y="151"/>
                  <a:pt x="115" y="151"/>
                  <a:pt x="115" y="151"/>
                </a:cubicBezTo>
                <a:cubicBezTo>
                  <a:pt x="108" y="153"/>
                  <a:pt x="104" y="158"/>
                  <a:pt x="104" y="164"/>
                </a:cubicBezTo>
                <a:cubicBezTo>
                  <a:pt x="104" y="172"/>
                  <a:pt x="110" y="178"/>
                  <a:pt x="118" y="178"/>
                </a:cubicBezTo>
                <a:cubicBezTo>
                  <a:pt x="125" y="178"/>
                  <a:pt x="131" y="172"/>
                  <a:pt x="131" y="164"/>
                </a:cubicBezTo>
                <a:cubicBezTo>
                  <a:pt x="131" y="158"/>
                  <a:pt x="127" y="153"/>
                  <a:pt x="121" y="151"/>
                </a:cubicBezTo>
                <a:cubicBezTo>
                  <a:pt x="120" y="151"/>
                  <a:pt x="120" y="151"/>
                  <a:pt x="120" y="151"/>
                </a:cubicBezTo>
                <a:cubicBezTo>
                  <a:pt x="119" y="151"/>
                  <a:pt x="119" y="151"/>
                  <a:pt x="119" y="151"/>
                </a:cubicBezTo>
                <a:cubicBezTo>
                  <a:pt x="119" y="121"/>
                  <a:pt x="119" y="121"/>
                  <a:pt x="119" y="121"/>
                </a:cubicBezTo>
                <a:cubicBezTo>
                  <a:pt x="119" y="121"/>
                  <a:pt x="119" y="121"/>
                  <a:pt x="119" y="121"/>
                </a:cubicBezTo>
                <a:cubicBezTo>
                  <a:pt x="128" y="124"/>
                  <a:pt x="135" y="128"/>
                  <a:pt x="140" y="133"/>
                </a:cubicBezTo>
                <a:cubicBezTo>
                  <a:pt x="144" y="137"/>
                  <a:pt x="146" y="142"/>
                  <a:pt x="146" y="147"/>
                </a:cubicBezTo>
                <a:cubicBezTo>
                  <a:pt x="146" y="147"/>
                  <a:pt x="146" y="147"/>
                  <a:pt x="146" y="147"/>
                </a:cubicBezTo>
                <a:cubicBezTo>
                  <a:pt x="146" y="181"/>
                  <a:pt x="146" y="181"/>
                  <a:pt x="146" y="181"/>
                </a:cubicBezTo>
                <a:cubicBezTo>
                  <a:pt x="146" y="184"/>
                  <a:pt x="145" y="185"/>
                  <a:pt x="144" y="187"/>
                </a:cubicBezTo>
                <a:cubicBezTo>
                  <a:pt x="143" y="188"/>
                  <a:pt x="141" y="189"/>
                  <a:pt x="139" y="189"/>
                </a:cubicBezTo>
                <a:cubicBezTo>
                  <a:pt x="80" y="189"/>
                  <a:pt x="80" y="189"/>
                  <a:pt x="80" y="189"/>
                </a:cubicBezTo>
                <a:cubicBezTo>
                  <a:pt x="85" y="172"/>
                  <a:pt x="85" y="172"/>
                  <a:pt x="85" y="172"/>
                </a:cubicBezTo>
                <a:cubicBezTo>
                  <a:pt x="89" y="164"/>
                  <a:pt x="89" y="164"/>
                  <a:pt x="89" y="164"/>
                </a:cubicBezTo>
                <a:cubicBezTo>
                  <a:pt x="89" y="164"/>
                  <a:pt x="89" y="164"/>
                  <a:pt x="89" y="164"/>
                </a:cubicBezTo>
                <a:cubicBezTo>
                  <a:pt x="89" y="164"/>
                  <a:pt x="89" y="164"/>
                  <a:pt x="89" y="164"/>
                </a:cubicBezTo>
                <a:cubicBezTo>
                  <a:pt x="97" y="150"/>
                  <a:pt x="103" y="140"/>
                  <a:pt x="109" y="118"/>
                </a:cubicBezTo>
                <a:cubicBezTo>
                  <a:pt x="109" y="119"/>
                  <a:pt x="110" y="119"/>
                  <a:pt x="111" y="119"/>
                </a:cubicBezTo>
                <a:cubicBezTo>
                  <a:pt x="112" y="119"/>
                  <a:pt x="113" y="120"/>
                  <a:pt x="114" y="120"/>
                </a:cubicBezTo>
                <a:cubicBezTo>
                  <a:pt x="116" y="120"/>
                  <a:pt x="116" y="120"/>
                  <a:pt x="116" y="120"/>
                </a:cubicBezTo>
                <a:cubicBezTo>
                  <a:pt x="116" y="121"/>
                  <a:pt x="116" y="121"/>
                  <a:pt x="116" y="121"/>
                </a:cubicBezTo>
                <a:cubicBezTo>
                  <a:pt x="116" y="151"/>
                  <a:pt x="116" y="151"/>
                  <a:pt x="116" y="151"/>
                </a:cubicBezTo>
                <a:close/>
                <a:moveTo>
                  <a:pt x="114" y="116"/>
                </a:moveTo>
                <a:cubicBezTo>
                  <a:pt x="114" y="114"/>
                  <a:pt x="112" y="113"/>
                  <a:pt x="111" y="112"/>
                </a:cubicBezTo>
                <a:cubicBezTo>
                  <a:pt x="108" y="110"/>
                  <a:pt x="105" y="108"/>
                  <a:pt x="101" y="108"/>
                </a:cubicBezTo>
                <a:cubicBezTo>
                  <a:pt x="101" y="108"/>
                  <a:pt x="101" y="109"/>
                  <a:pt x="101" y="109"/>
                </a:cubicBezTo>
                <a:cubicBezTo>
                  <a:pt x="102" y="110"/>
                  <a:pt x="102" y="110"/>
                  <a:pt x="102" y="111"/>
                </a:cubicBezTo>
                <a:cubicBezTo>
                  <a:pt x="108" y="115"/>
                  <a:pt x="108" y="115"/>
                  <a:pt x="108" y="115"/>
                </a:cubicBezTo>
                <a:cubicBezTo>
                  <a:pt x="109" y="115"/>
                  <a:pt x="110" y="115"/>
                  <a:pt x="111" y="115"/>
                </a:cubicBezTo>
                <a:cubicBezTo>
                  <a:pt x="112" y="116"/>
                  <a:pt x="113" y="116"/>
                  <a:pt x="114" y="116"/>
                </a:cubicBezTo>
                <a:close/>
                <a:moveTo>
                  <a:pt x="101" y="104"/>
                </a:moveTo>
                <a:cubicBezTo>
                  <a:pt x="105" y="104"/>
                  <a:pt x="110" y="106"/>
                  <a:pt x="113" y="109"/>
                </a:cubicBezTo>
                <a:cubicBezTo>
                  <a:pt x="116" y="111"/>
                  <a:pt x="118" y="114"/>
                  <a:pt x="119" y="118"/>
                </a:cubicBezTo>
                <a:cubicBezTo>
                  <a:pt x="120" y="118"/>
                  <a:pt x="120" y="118"/>
                  <a:pt x="120" y="118"/>
                </a:cubicBezTo>
                <a:cubicBezTo>
                  <a:pt x="128" y="120"/>
                  <a:pt x="136" y="124"/>
                  <a:pt x="142" y="130"/>
                </a:cubicBezTo>
                <a:cubicBezTo>
                  <a:pt x="147" y="135"/>
                  <a:pt x="150" y="141"/>
                  <a:pt x="150" y="147"/>
                </a:cubicBezTo>
                <a:cubicBezTo>
                  <a:pt x="150" y="147"/>
                  <a:pt x="150" y="147"/>
                  <a:pt x="150" y="147"/>
                </a:cubicBezTo>
                <a:cubicBezTo>
                  <a:pt x="150" y="181"/>
                  <a:pt x="150" y="181"/>
                  <a:pt x="150" y="181"/>
                </a:cubicBezTo>
                <a:cubicBezTo>
                  <a:pt x="150" y="185"/>
                  <a:pt x="149" y="187"/>
                  <a:pt x="147" y="189"/>
                </a:cubicBezTo>
                <a:cubicBezTo>
                  <a:pt x="147" y="189"/>
                  <a:pt x="147" y="189"/>
                  <a:pt x="147" y="189"/>
                </a:cubicBezTo>
                <a:cubicBezTo>
                  <a:pt x="145" y="191"/>
                  <a:pt x="142" y="193"/>
                  <a:pt x="139" y="193"/>
                </a:cubicBezTo>
                <a:cubicBezTo>
                  <a:pt x="77" y="193"/>
                  <a:pt x="77" y="193"/>
                  <a:pt x="77" y="193"/>
                </a:cubicBezTo>
                <a:cubicBezTo>
                  <a:pt x="77" y="193"/>
                  <a:pt x="77" y="193"/>
                  <a:pt x="77" y="193"/>
                </a:cubicBezTo>
                <a:cubicBezTo>
                  <a:pt x="73" y="193"/>
                  <a:pt x="73" y="193"/>
                  <a:pt x="73" y="193"/>
                </a:cubicBezTo>
                <a:cubicBezTo>
                  <a:pt x="11" y="193"/>
                  <a:pt x="11" y="193"/>
                  <a:pt x="11" y="193"/>
                </a:cubicBezTo>
                <a:cubicBezTo>
                  <a:pt x="8" y="193"/>
                  <a:pt x="5" y="191"/>
                  <a:pt x="3" y="189"/>
                </a:cubicBezTo>
                <a:cubicBezTo>
                  <a:pt x="1" y="187"/>
                  <a:pt x="0" y="185"/>
                  <a:pt x="0" y="181"/>
                </a:cubicBezTo>
                <a:cubicBezTo>
                  <a:pt x="0" y="147"/>
                  <a:pt x="0" y="147"/>
                  <a:pt x="0" y="147"/>
                </a:cubicBezTo>
                <a:cubicBezTo>
                  <a:pt x="0" y="140"/>
                  <a:pt x="3" y="134"/>
                  <a:pt x="8" y="129"/>
                </a:cubicBezTo>
                <a:cubicBezTo>
                  <a:pt x="14" y="124"/>
                  <a:pt x="22" y="120"/>
                  <a:pt x="32" y="117"/>
                </a:cubicBezTo>
                <a:cubicBezTo>
                  <a:pt x="32" y="117"/>
                  <a:pt x="32" y="117"/>
                  <a:pt x="32" y="117"/>
                </a:cubicBezTo>
                <a:cubicBezTo>
                  <a:pt x="32" y="117"/>
                  <a:pt x="32" y="117"/>
                  <a:pt x="32" y="117"/>
                </a:cubicBezTo>
                <a:cubicBezTo>
                  <a:pt x="33" y="117"/>
                  <a:pt x="33" y="117"/>
                  <a:pt x="33" y="117"/>
                </a:cubicBezTo>
                <a:cubicBezTo>
                  <a:pt x="34" y="114"/>
                  <a:pt x="36" y="111"/>
                  <a:pt x="38" y="109"/>
                </a:cubicBezTo>
                <a:cubicBezTo>
                  <a:pt x="41" y="106"/>
                  <a:pt x="45" y="104"/>
                  <a:pt x="49" y="104"/>
                </a:cubicBezTo>
                <a:cubicBezTo>
                  <a:pt x="49" y="102"/>
                  <a:pt x="49" y="99"/>
                  <a:pt x="49" y="96"/>
                </a:cubicBezTo>
                <a:cubicBezTo>
                  <a:pt x="49" y="95"/>
                  <a:pt x="49" y="94"/>
                  <a:pt x="50" y="93"/>
                </a:cubicBezTo>
                <a:cubicBezTo>
                  <a:pt x="49" y="92"/>
                  <a:pt x="48" y="90"/>
                  <a:pt x="47" y="89"/>
                </a:cubicBezTo>
                <a:cubicBezTo>
                  <a:pt x="43" y="84"/>
                  <a:pt x="40" y="79"/>
                  <a:pt x="38" y="73"/>
                </a:cubicBezTo>
                <a:cubicBezTo>
                  <a:pt x="34" y="62"/>
                  <a:pt x="34" y="55"/>
                  <a:pt x="34" y="44"/>
                </a:cubicBezTo>
                <a:cubicBezTo>
                  <a:pt x="34" y="19"/>
                  <a:pt x="33" y="0"/>
                  <a:pt x="75" y="0"/>
                </a:cubicBezTo>
                <a:cubicBezTo>
                  <a:pt x="116" y="0"/>
                  <a:pt x="116" y="19"/>
                  <a:pt x="116" y="44"/>
                </a:cubicBezTo>
                <a:cubicBezTo>
                  <a:pt x="116" y="49"/>
                  <a:pt x="116" y="55"/>
                  <a:pt x="115" y="59"/>
                </a:cubicBezTo>
                <a:cubicBezTo>
                  <a:pt x="115" y="59"/>
                  <a:pt x="115" y="59"/>
                  <a:pt x="115" y="59"/>
                </a:cubicBezTo>
                <a:cubicBezTo>
                  <a:pt x="115" y="59"/>
                  <a:pt x="115" y="59"/>
                  <a:pt x="115" y="59"/>
                </a:cubicBezTo>
                <a:cubicBezTo>
                  <a:pt x="115" y="64"/>
                  <a:pt x="114" y="68"/>
                  <a:pt x="112" y="73"/>
                </a:cubicBezTo>
                <a:cubicBezTo>
                  <a:pt x="110" y="79"/>
                  <a:pt x="107" y="84"/>
                  <a:pt x="103" y="89"/>
                </a:cubicBezTo>
                <a:cubicBezTo>
                  <a:pt x="102" y="90"/>
                  <a:pt x="101" y="92"/>
                  <a:pt x="100" y="93"/>
                </a:cubicBezTo>
                <a:cubicBezTo>
                  <a:pt x="100" y="94"/>
                  <a:pt x="100" y="95"/>
                  <a:pt x="100" y="97"/>
                </a:cubicBezTo>
                <a:cubicBezTo>
                  <a:pt x="101" y="99"/>
                  <a:pt x="101" y="102"/>
                  <a:pt x="101" y="104"/>
                </a:cubicBezTo>
                <a:close/>
                <a:moveTo>
                  <a:pt x="32" y="124"/>
                </a:moveTo>
                <a:cubicBezTo>
                  <a:pt x="27" y="125"/>
                  <a:pt x="21" y="128"/>
                  <a:pt x="17" y="131"/>
                </a:cubicBezTo>
                <a:cubicBezTo>
                  <a:pt x="17" y="131"/>
                  <a:pt x="17" y="131"/>
                  <a:pt x="17" y="131"/>
                </a:cubicBezTo>
                <a:cubicBezTo>
                  <a:pt x="17" y="131"/>
                  <a:pt x="17" y="131"/>
                  <a:pt x="17" y="131"/>
                </a:cubicBezTo>
                <a:cubicBezTo>
                  <a:pt x="17" y="131"/>
                  <a:pt x="17" y="131"/>
                  <a:pt x="17" y="131"/>
                </a:cubicBezTo>
                <a:cubicBezTo>
                  <a:pt x="13" y="136"/>
                  <a:pt x="10" y="142"/>
                  <a:pt x="10" y="149"/>
                </a:cubicBezTo>
                <a:cubicBezTo>
                  <a:pt x="10" y="149"/>
                  <a:pt x="10" y="149"/>
                  <a:pt x="10" y="149"/>
                </a:cubicBezTo>
                <a:cubicBezTo>
                  <a:pt x="10" y="149"/>
                  <a:pt x="11" y="150"/>
                  <a:pt x="12" y="150"/>
                </a:cubicBezTo>
                <a:cubicBezTo>
                  <a:pt x="12" y="152"/>
                  <a:pt x="12" y="152"/>
                  <a:pt x="12" y="152"/>
                </a:cubicBezTo>
                <a:cubicBezTo>
                  <a:pt x="12" y="157"/>
                  <a:pt x="12" y="162"/>
                  <a:pt x="13" y="166"/>
                </a:cubicBezTo>
                <a:cubicBezTo>
                  <a:pt x="15" y="169"/>
                  <a:pt x="17" y="172"/>
                  <a:pt x="21" y="174"/>
                </a:cubicBezTo>
                <a:cubicBezTo>
                  <a:pt x="21" y="175"/>
                  <a:pt x="21" y="176"/>
                  <a:pt x="22" y="176"/>
                </a:cubicBezTo>
                <a:cubicBezTo>
                  <a:pt x="26" y="178"/>
                  <a:pt x="26" y="178"/>
                  <a:pt x="26" y="178"/>
                </a:cubicBezTo>
                <a:cubicBezTo>
                  <a:pt x="28" y="178"/>
                  <a:pt x="29" y="178"/>
                  <a:pt x="30" y="178"/>
                </a:cubicBezTo>
                <a:cubicBezTo>
                  <a:pt x="32" y="177"/>
                  <a:pt x="33" y="176"/>
                  <a:pt x="33" y="175"/>
                </a:cubicBezTo>
                <a:cubicBezTo>
                  <a:pt x="33" y="175"/>
                  <a:pt x="33" y="175"/>
                  <a:pt x="33" y="175"/>
                </a:cubicBezTo>
                <a:cubicBezTo>
                  <a:pt x="34" y="174"/>
                  <a:pt x="34" y="172"/>
                  <a:pt x="33" y="171"/>
                </a:cubicBezTo>
                <a:cubicBezTo>
                  <a:pt x="33" y="170"/>
                  <a:pt x="32" y="169"/>
                  <a:pt x="30" y="168"/>
                </a:cubicBezTo>
                <a:cubicBezTo>
                  <a:pt x="26" y="166"/>
                  <a:pt x="26" y="166"/>
                  <a:pt x="26" y="166"/>
                </a:cubicBezTo>
                <a:cubicBezTo>
                  <a:pt x="25" y="166"/>
                  <a:pt x="24" y="166"/>
                  <a:pt x="24" y="167"/>
                </a:cubicBezTo>
                <a:cubicBezTo>
                  <a:pt x="23" y="171"/>
                  <a:pt x="23" y="171"/>
                  <a:pt x="23" y="171"/>
                </a:cubicBezTo>
                <a:cubicBezTo>
                  <a:pt x="20" y="169"/>
                  <a:pt x="18" y="167"/>
                  <a:pt x="17" y="164"/>
                </a:cubicBezTo>
                <a:cubicBezTo>
                  <a:pt x="16" y="161"/>
                  <a:pt x="15" y="157"/>
                  <a:pt x="15" y="152"/>
                </a:cubicBezTo>
                <a:cubicBezTo>
                  <a:pt x="15" y="150"/>
                  <a:pt x="15" y="150"/>
                  <a:pt x="15" y="150"/>
                </a:cubicBezTo>
                <a:cubicBezTo>
                  <a:pt x="19" y="150"/>
                  <a:pt x="19" y="150"/>
                  <a:pt x="19" y="150"/>
                </a:cubicBezTo>
                <a:cubicBezTo>
                  <a:pt x="20" y="150"/>
                  <a:pt x="21" y="150"/>
                  <a:pt x="21" y="149"/>
                </a:cubicBezTo>
                <a:cubicBezTo>
                  <a:pt x="21" y="149"/>
                  <a:pt x="21" y="149"/>
                  <a:pt x="21" y="149"/>
                </a:cubicBezTo>
                <a:cubicBezTo>
                  <a:pt x="21" y="145"/>
                  <a:pt x="22" y="141"/>
                  <a:pt x="25" y="139"/>
                </a:cubicBezTo>
                <a:cubicBezTo>
                  <a:pt x="27" y="137"/>
                  <a:pt x="31" y="135"/>
                  <a:pt x="34" y="135"/>
                </a:cubicBezTo>
                <a:cubicBezTo>
                  <a:pt x="38" y="135"/>
                  <a:pt x="41" y="137"/>
                  <a:pt x="44" y="139"/>
                </a:cubicBezTo>
                <a:cubicBezTo>
                  <a:pt x="46" y="141"/>
                  <a:pt x="48" y="145"/>
                  <a:pt x="48" y="149"/>
                </a:cubicBezTo>
                <a:cubicBezTo>
                  <a:pt x="48" y="149"/>
                  <a:pt x="48" y="149"/>
                  <a:pt x="48" y="149"/>
                </a:cubicBezTo>
                <a:cubicBezTo>
                  <a:pt x="48" y="150"/>
                  <a:pt x="49" y="150"/>
                  <a:pt x="50" y="150"/>
                </a:cubicBezTo>
                <a:cubicBezTo>
                  <a:pt x="53" y="150"/>
                  <a:pt x="53" y="150"/>
                  <a:pt x="53" y="150"/>
                </a:cubicBezTo>
                <a:cubicBezTo>
                  <a:pt x="53" y="152"/>
                  <a:pt x="53" y="152"/>
                  <a:pt x="53" y="152"/>
                </a:cubicBezTo>
                <a:cubicBezTo>
                  <a:pt x="53" y="157"/>
                  <a:pt x="53" y="161"/>
                  <a:pt x="52" y="164"/>
                </a:cubicBezTo>
                <a:cubicBezTo>
                  <a:pt x="51" y="167"/>
                  <a:pt x="49" y="169"/>
                  <a:pt x="46" y="171"/>
                </a:cubicBezTo>
                <a:cubicBezTo>
                  <a:pt x="45" y="167"/>
                  <a:pt x="45" y="167"/>
                  <a:pt x="45" y="167"/>
                </a:cubicBezTo>
                <a:cubicBezTo>
                  <a:pt x="44" y="166"/>
                  <a:pt x="43" y="166"/>
                  <a:pt x="42" y="166"/>
                </a:cubicBezTo>
                <a:cubicBezTo>
                  <a:pt x="38" y="168"/>
                  <a:pt x="38" y="168"/>
                  <a:pt x="38" y="168"/>
                </a:cubicBezTo>
                <a:cubicBezTo>
                  <a:pt x="37" y="169"/>
                  <a:pt x="36" y="170"/>
                  <a:pt x="35" y="171"/>
                </a:cubicBezTo>
                <a:cubicBezTo>
                  <a:pt x="35" y="172"/>
                  <a:pt x="35" y="173"/>
                  <a:pt x="35" y="175"/>
                </a:cubicBezTo>
                <a:cubicBezTo>
                  <a:pt x="35" y="175"/>
                  <a:pt x="35" y="175"/>
                  <a:pt x="36" y="175"/>
                </a:cubicBezTo>
                <a:cubicBezTo>
                  <a:pt x="36" y="176"/>
                  <a:pt x="37" y="177"/>
                  <a:pt x="38" y="178"/>
                </a:cubicBezTo>
                <a:cubicBezTo>
                  <a:pt x="39" y="178"/>
                  <a:pt x="41" y="178"/>
                  <a:pt x="42" y="178"/>
                </a:cubicBezTo>
                <a:cubicBezTo>
                  <a:pt x="42" y="178"/>
                  <a:pt x="42" y="178"/>
                  <a:pt x="42" y="178"/>
                </a:cubicBezTo>
                <a:cubicBezTo>
                  <a:pt x="46" y="176"/>
                  <a:pt x="46" y="176"/>
                  <a:pt x="46" y="176"/>
                </a:cubicBezTo>
                <a:cubicBezTo>
                  <a:pt x="47" y="176"/>
                  <a:pt x="48" y="175"/>
                  <a:pt x="48" y="174"/>
                </a:cubicBezTo>
                <a:cubicBezTo>
                  <a:pt x="52" y="172"/>
                  <a:pt x="54" y="169"/>
                  <a:pt x="55" y="166"/>
                </a:cubicBezTo>
                <a:cubicBezTo>
                  <a:pt x="56" y="163"/>
                  <a:pt x="57" y="160"/>
                  <a:pt x="57" y="157"/>
                </a:cubicBezTo>
                <a:cubicBezTo>
                  <a:pt x="58" y="159"/>
                  <a:pt x="59" y="162"/>
                  <a:pt x="61" y="164"/>
                </a:cubicBezTo>
                <a:cubicBezTo>
                  <a:pt x="61" y="164"/>
                  <a:pt x="61" y="164"/>
                  <a:pt x="61" y="164"/>
                </a:cubicBezTo>
                <a:cubicBezTo>
                  <a:pt x="67" y="176"/>
                  <a:pt x="67" y="176"/>
                  <a:pt x="67" y="176"/>
                </a:cubicBezTo>
                <a:cubicBezTo>
                  <a:pt x="70" y="189"/>
                  <a:pt x="70" y="189"/>
                  <a:pt x="70" y="189"/>
                </a:cubicBezTo>
                <a:cubicBezTo>
                  <a:pt x="11" y="189"/>
                  <a:pt x="11" y="189"/>
                  <a:pt x="11" y="189"/>
                </a:cubicBezTo>
                <a:cubicBezTo>
                  <a:pt x="9" y="189"/>
                  <a:pt x="7" y="188"/>
                  <a:pt x="6" y="187"/>
                </a:cubicBezTo>
                <a:cubicBezTo>
                  <a:pt x="4" y="185"/>
                  <a:pt x="3" y="184"/>
                  <a:pt x="3" y="181"/>
                </a:cubicBezTo>
                <a:cubicBezTo>
                  <a:pt x="3" y="147"/>
                  <a:pt x="3" y="147"/>
                  <a:pt x="3" y="147"/>
                </a:cubicBezTo>
                <a:cubicBezTo>
                  <a:pt x="3" y="141"/>
                  <a:pt x="6" y="136"/>
                  <a:pt x="11" y="132"/>
                </a:cubicBezTo>
                <a:cubicBezTo>
                  <a:pt x="16" y="127"/>
                  <a:pt x="24" y="124"/>
                  <a:pt x="33" y="121"/>
                </a:cubicBezTo>
                <a:cubicBezTo>
                  <a:pt x="32" y="121"/>
                  <a:pt x="32" y="122"/>
                  <a:pt x="32" y="122"/>
                </a:cubicBezTo>
                <a:cubicBezTo>
                  <a:pt x="32" y="124"/>
                  <a:pt x="32" y="124"/>
                  <a:pt x="32" y="124"/>
                </a:cubicBezTo>
                <a:close/>
                <a:moveTo>
                  <a:pt x="49" y="108"/>
                </a:moveTo>
                <a:cubicBezTo>
                  <a:pt x="45" y="108"/>
                  <a:pt x="43" y="110"/>
                  <a:pt x="40" y="112"/>
                </a:cubicBezTo>
                <a:cubicBezTo>
                  <a:pt x="39" y="113"/>
                  <a:pt x="39" y="114"/>
                  <a:pt x="38" y="116"/>
                </a:cubicBezTo>
                <a:cubicBezTo>
                  <a:pt x="39" y="115"/>
                  <a:pt x="41" y="115"/>
                  <a:pt x="42" y="115"/>
                </a:cubicBezTo>
                <a:cubicBezTo>
                  <a:pt x="48" y="111"/>
                  <a:pt x="48" y="111"/>
                  <a:pt x="48" y="111"/>
                </a:cubicBezTo>
                <a:cubicBezTo>
                  <a:pt x="48" y="110"/>
                  <a:pt x="48" y="109"/>
                  <a:pt x="49" y="108"/>
                </a:cubicBezTo>
                <a:close/>
                <a:moveTo>
                  <a:pt x="36" y="120"/>
                </a:moveTo>
                <a:cubicBezTo>
                  <a:pt x="36" y="121"/>
                  <a:pt x="36" y="122"/>
                  <a:pt x="36" y="122"/>
                </a:cubicBezTo>
                <a:cubicBezTo>
                  <a:pt x="36" y="124"/>
                  <a:pt x="36" y="124"/>
                  <a:pt x="36" y="124"/>
                </a:cubicBezTo>
                <a:cubicBezTo>
                  <a:pt x="39" y="125"/>
                  <a:pt x="41" y="125"/>
                  <a:pt x="43" y="126"/>
                </a:cubicBezTo>
                <a:cubicBezTo>
                  <a:pt x="43" y="125"/>
                  <a:pt x="43" y="125"/>
                  <a:pt x="43" y="124"/>
                </a:cubicBezTo>
                <a:cubicBezTo>
                  <a:pt x="42" y="122"/>
                  <a:pt x="42" y="120"/>
                  <a:pt x="41" y="119"/>
                </a:cubicBezTo>
                <a:cubicBezTo>
                  <a:pt x="40" y="119"/>
                  <a:pt x="38" y="119"/>
                  <a:pt x="36" y="120"/>
                </a:cubicBezTo>
                <a:close/>
                <a:moveTo>
                  <a:pt x="42" y="170"/>
                </a:moveTo>
                <a:cubicBezTo>
                  <a:pt x="40" y="171"/>
                  <a:pt x="40" y="171"/>
                  <a:pt x="40" y="171"/>
                </a:cubicBezTo>
                <a:cubicBezTo>
                  <a:pt x="39" y="172"/>
                  <a:pt x="39" y="172"/>
                  <a:pt x="39" y="172"/>
                </a:cubicBezTo>
                <a:cubicBezTo>
                  <a:pt x="39" y="173"/>
                  <a:pt x="39" y="173"/>
                  <a:pt x="39" y="173"/>
                </a:cubicBezTo>
                <a:cubicBezTo>
                  <a:pt x="39" y="174"/>
                  <a:pt x="39" y="174"/>
                  <a:pt x="39" y="174"/>
                </a:cubicBezTo>
                <a:cubicBezTo>
                  <a:pt x="39" y="174"/>
                  <a:pt x="39" y="174"/>
                  <a:pt x="40" y="174"/>
                </a:cubicBezTo>
                <a:cubicBezTo>
                  <a:pt x="40" y="175"/>
                  <a:pt x="41" y="175"/>
                  <a:pt x="41" y="174"/>
                </a:cubicBezTo>
                <a:cubicBezTo>
                  <a:pt x="41" y="174"/>
                  <a:pt x="41" y="174"/>
                  <a:pt x="41" y="174"/>
                </a:cubicBezTo>
                <a:cubicBezTo>
                  <a:pt x="43" y="173"/>
                  <a:pt x="43" y="173"/>
                  <a:pt x="43" y="173"/>
                </a:cubicBezTo>
                <a:cubicBezTo>
                  <a:pt x="42" y="170"/>
                  <a:pt x="42" y="170"/>
                  <a:pt x="42" y="170"/>
                </a:cubicBezTo>
                <a:close/>
                <a:moveTo>
                  <a:pt x="29" y="171"/>
                </a:moveTo>
                <a:cubicBezTo>
                  <a:pt x="27" y="170"/>
                  <a:pt x="27" y="170"/>
                  <a:pt x="27" y="170"/>
                </a:cubicBezTo>
                <a:cubicBezTo>
                  <a:pt x="25" y="173"/>
                  <a:pt x="25" y="173"/>
                  <a:pt x="25" y="173"/>
                </a:cubicBezTo>
                <a:cubicBezTo>
                  <a:pt x="28" y="174"/>
                  <a:pt x="28" y="174"/>
                  <a:pt x="28" y="174"/>
                </a:cubicBezTo>
                <a:cubicBezTo>
                  <a:pt x="28" y="175"/>
                  <a:pt x="29" y="175"/>
                  <a:pt x="29" y="174"/>
                </a:cubicBezTo>
                <a:cubicBezTo>
                  <a:pt x="29" y="174"/>
                  <a:pt x="30" y="174"/>
                  <a:pt x="30" y="174"/>
                </a:cubicBezTo>
                <a:cubicBezTo>
                  <a:pt x="30" y="174"/>
                  <a:pt x="30" y="174"/>
                  <a:pt x="30" y="173"/>
                </a:cubicBezTo>
                <a:cubicBezTo>
                  <a:pt x="30" y="173"/>
                  <a:pt x="30" y="173"/>
                  <a:pt x="30" y="172"/>
                </a:cubicBezTo>
                <a:cubicBezTo>
                  <a:pt x="30" y="172"/>
                  <a:pt x="29" y="172"/>
                  <a:pt x="29" y="171"/>
                </a:cubicBezTo>
                <a:close/>
                <a:moveTo>
                  <a:pt x="48" y="129"/>
                </a:moveTo>
                <a:cubicBezTo>
                  <a:pt x="48" y="127"/>
                  <a:pt x="47" y="125"/>
                  <a:pt x="46" y="123"/>
                </a:cubicBezTo>
                <a:cubicBezTo>
                  <a:pt x="46" y="122"/>
                  <a:pt x="46" y="122"/>
                  <a:pt x="46" y="122"/>
                </a:cubicBezTo>
                <a:cubicBezTo>
                  <a:pt x="66" y="142"/>
                  <a:pt x="66" y="142"/>
                  <a:pt x="66" y="142"/>
                </a:cubicBezTo>
                <a:cubicBezTo>
                  <a:pt x="67" y="142"/>
                  <a:pt x="68" y="142"/>
                  <a:pt x="69" y="141"/>
                </a:cubicBezTo>
                <a:cubicBezTo>
                  <a:pt x="69" y="141"/>
                  <a:pt x="69" y="141"/>
                  <a:pt x="69" y="141"/>
                </a:cubicBezTo>
                <a:cubicBezTo>
                  <a:pt x="69" y="141"/>
                  <a:pt x="69" y="141"/>
                  <a:pt x="69" y="141"/>
                </a:cubicBezTo>
                <a:cubicBezTo>
                  <a:pt x="70" y="140"/>
                  <a:pt x="70" y="140"/>
                  <a:pt x="70" y="140"/>
                </a:cubicBezTo>
                <a:cubicBezTo>
                  <a:pt x="70" y="140"/>
                  <a:pt x="70" y="140"/>
                  <a:pt x="70" y="140"/>
                </a:cubicBezTo>
                <a:cubicBezTo>
                  <a:pt x="70" y="140"/>
                  <a:pt x="70" y="140"/>
                  <a:pt x="70" y="140"/>
                </a:cubicBezTo>
                <a:cubicBezTo>
                  <a:pt x="70" y="140"/>
                  <a:pt x="70" y="140"/>
                  <a:pt x="70" y="141"/>
                </a:cubicBezTo>
                <a:cubicBezTo>
                  <a:pt x="70" y="141"/>
                  <a:pt x="70" y="141"/>
                  <a:pt x="70" y="141"/>
                </a:cubicBezTo>
                <a:cubicBezTo>
                  <a:pt x="70" y="141"/>
                  <a:pt x="70" y="141"/>
                  <a:pt x="70" y="141"/>
                </a:cubicBezTo>
                <a:cubicBezTo>
                  <a:pt x="69" y="148"/>
                  <a:pt x="69" y="155"/>
                  <a:pt x="68" y="161"/>
                </a:cubicBezTo>
                <a:cubicBezTo>
                  <a:pt x="67" y="167"/>
                  <a:pt x="67" y="167"/>
                  <a:pt x="67" y="167"/>
                </a:cubicBezTo>
                <a:cubicBezTo>
                  <a:pt x="66" y="166"/>
                  <a:pt x="65" y="164"/>
                  <a:pt x="64" y="162"/>
                </a:cubicBezTo>
                <a:cubicBezTo>
                  <a:pt x="64" y="162"/>
                  <a:pt x="64" y="162"/>
                  <a:pt x="64" y="162"/>
                </a:cubicBezTo>
                <a:cubicBezTo>
                  <a:pt x="64" y="162"/>
                  <a:pt x="64" y="162"/>
                  <a:pt x="64" y="162"/>
                </a:cubicBezTo>
                <a:cubicBezTo>
                  <a:pt x="62" y="158"/>
                  <a:pt x="59" y="154"/>
                  <a:pt x="57" y="150"/>
                </a:cubicBezTo>
                <a:cubicBezTo>
                  <a:pt x="58" y="150"/>
                  <a:pt x="59" y="149"/>
                  <a:pt x="59" y="149"/>
                </a:cubicBezTo>
                <a:cubicBezTo>
                  <a:pt x="59" y="149"/>
                  <a:pt x="59" y="149"/>
                  <a:pt x="59" y="149"/>
                </a:cubicBezTo>
                <a:cubicBezTo>
                  <a:pt x="59" y="142"/>
                  <a:pt x="56" y="136"/>
                  <a:pt x="51" y="131"/>
                </a:cubicBezTo>
                <a:cubicBezTo>
                  <a:pt x="51" y="131"/>
                  <a:pt x="51" y="131"/>
                  <a:pt x="51" y="131"/>
                </a:cubicBezTo>
                <a:cubicBezTo>
                  <a:pt x="51" y="131"/>
                  <a:pt x="51" y="131"/>
                  <a:pt x="51" y="131"/>
                </a:cubicBezTo>
                <a:cubicBezTo>
                  <a:pt x="51" y="131"/>
                  <a:pt x="51" y="131"/>
                  <a:pt x="51" y="131"/>
                </a:cubicBezTo>
                <a:cubicBezTo>
                  <a:pt x="50" y="130"/>
                  <a:pt x="49" y="130"/>
                  <a:pt x="48" y="129"/>
                </a:cubicBezTo>
                <a:close/>
                <a:moveTo>
                  <a:pt x="49" y="134"/>
                </a:moveTo>
                <a:cubicBezTo>
                  <a:pt x="48" y="133"/>
                  <a:pt x="47" y="132"/>
                  <a:pt x="46" y="132"/>
                </a:cubicBezTo>
                <a:cubicBezTo>
                  <a:pt x="46" y="132"/>
                  <a:pt x="46" y="131"/>
                  <a:pt x="45" y="131"/>
                </a:cubicBezTo>
                <a:cubicBezTo>
                  <a:pt x="42" y="129"/>
                  <a:pt x="38" y="128"/>
                  <a:pt x="34" y="128"/>
                </a:cubicBezTo>
                <a:cubicBezTo>
                  <a:pt x="29" y="128"/>
                  <a:pt x="24" y="130"/>
                  <a:pt x="20" y="134"/>
                </a:cubicBezTo>
                <a:cubicBezTo>
                  <a:pt x="20" y="134"/>
                  <a:pt x="20" y="134"/>
                  <a:pt x="20" y="134"/>
                </a:cubicBezTo>
                <a:cubicBezTo>
                  <a:pt x="17" y="137"/>
                  <a:pt x="14" y="142"/>
                  <a:pt x="14" y="147"/>
                </a:cubicBezTo>
                <a:cubicBezTo>
                  <a:pt x="17" y="147"/>
                  <a:pt x="17" y="147"/>
                  <a:pt x="17" y="147"/>
                </a:cubicBezTo>
                <a:cubicBezTo>
                  <a:pt x="18" y="143"/>
                  <a:pt x="20" y="139"/>
                  <a:pt x="22" y="136"/>
                </a:cubicBezTo>
                <a:cubicBezTo>
                  <a:pt x="25" y="133"/>
                  <a:pt x="30" y="131"/>
                  <a:pt x="34" y="131"/>
                </a:cubicBezTo>
                <a:cubicBezTo>
                  <a:pt x="39" y="131"/>
                  <a:pt x="43" y="133"/>
                  <a:pt x="47" y="136"/>
                </a:cubicBezTo>
                <a:cubicBezTo>
                  <a:pt x="49" y="139"/>
                  <a:pt x="51" y="143"/>
                  <a:pt x="51" y="147"/>
                </a:cubicBezTo>
                <a:cubicBezTo>
                  <a:pt x="55" y="147"/>
                  <a:pt x="55" y="147"/>
                  <a:pt x="55" y="147"/>
                </a:cubicBezTo>
                <a:cubicBezTo>
                  <a:pt x="54" y="142"/>
                  <a:pt x="52" y="137"/>
                  <a:pt x="49" y="134"/>
                </a:cubicBezTo>
                <a:cubicBezTo>
                  <a:pt x="49" y="134"/>
                  <a:pt x="49" y="134"/>
                  <a:pt x="49" y="134"/>
                </a:cubicBezTo>
                <a:close/>
                <a:moveTo>
                  <a:pt x="121" y="161"/>
                </a:moveTo>
                <a:cubicBezTo>
                  <a:pt x="121" y="161"/>
                  <a:pt x="121" y="161"/>
                  <a:pt x="121" y="161"/>
                </a:cubicBezTo>
                <a:cubicBezTo>
                  <a:pt x="121" y="162"/>
                  <a:pt x="122" y="163"/>
                  <a:pt x="122" y="164"/>
                </a:cubicBezTo>
                <a:cubicBezTo>
                  <a:pt x="122" y="166"/>
                  <a:pt x="121" y="167"/>
                  <a:pt x="121" y="167"/>
                </a:cubicBezTo>
                <a:cubicBezTo>
                  <a:pt x="121" y="167"/>
                  <a:pt x="121" y="167"/>
                  <a:pt x="121" y="167"/>
                </a:cubicBezTo>
                <a:cubicBezTo>
                  <a:pt x="120" y="168"/>
                  <a:pt x="119" y="169"/>
                  <a:pt x="118" y="169"/>
                </a:cubicBezTo>
                <a:cubicBezTo>
                  <a:pt x="116" y="169"/>
                  <a:pt x="115" y="168"/>
                  <a:pt x="115" y="167"/>
                </a:cubicBezTo>
                <a:cubicBezTo>
                  <a:pt x="115" y="167"/>
                  <a:pt x="115" y="167"/>
                  <a:pt x="115" y="167"/>
                </a:cubicBezTo>
                <a:cubicBezTo>
                  <a:pt x="114" y="167"/>
                  <a:pt x="113" y="166"/>
                  <a:pt x="113" y="164"/>
                </a:cubicBezTo>
                <a:cubicBezTo>
                  <a:pt x="113" y="163"/>
                  <a:pt x="114" y="162"/>
                  <a:pt x="115" y="161"/>
                </a:cubicBezTo>
                <a:cubicBezTo>
                  <a:pt x="115" y="161"/>
                  <a:pt x="115" y="161"/>
                  <a:pt x="115" y="161"/>
                </a:cubicBezTo>
                <a:cubicBezTo>
                  <a:pt x="115" y="161"/>
                  <a:pt x="116" y="160"/>
                  <a:pt x="118" y="160"/>
                </a:cubicBezTo>
                <a:cubicBezTo>
                  <a:pt x="119" y="160"/>
                  <a:pt x="120" y="161"/>
                  <a:pt x="121" y="161"/>
                </a:cubicBezTo>
                <a:close/>
                <a:moveTo>
                  <a:pt x="50" y="114"/>
                </a:moveTo>
                <a:cubicBezTo>
                  <a:pt x="73" y="127"/>
                  <a:pt x="73" y="127"/>
                  <a:pt x="73" y="127"/>
                </a:cubicBezTo>
                <a:cubicBezTo>
                  <a:pt x="69" y="134"/>
                  <a:pt x="69" y="134"/>
                  <a:pt x="69" y="134"/>
                </a:cubicBezTo>
                <a:cubicBezTo>
                  <a:pt x="69" y="134"/>
                  <a:pt x="69" y="134"/>
                  <a:pt x="69" y="134"/>
                </a:cubicBezTo>
                <a:cubicBezTo>
                  <a:pt x="68" y="134"/>
                  <a:pt x="68" y="134"/>
                  <a:pt x="68" y="134"/>
                </a:cubicBezTo>
                <a:cubicBezTo>
                  <a:pt x="68" y="134"/>
                  <a:pt x="68" y="134"/>
                  <a:pt x="68" y="134"/>
                </a:cubicBezTo>
                <a:cubicBezTo>
                  <a:pt x="67" y="137"/>
                  <a:pt x="67" y="137"/>
                  <a:pt x="67" y="137"/>
                </a:cubicBezTo>
                <a:cubicBezTo>
                  <a:pt x="45" y="117"/>
                  <a:pt x="45" y="117"/>
                  <a:pt x="45" y="117"/>
                </a:cubicBezTo>
                <a:cubicBezTo>
                  <a:pt x="50" y="114"/>
                  <a:pt x="50" y="114"/>
                  <a:pt x="50" y="114"/>
                </a:cubicBezTo>
                <a:close/>
                <a:moveTo>
                  <a:pt x="104" y="117"/>
                </a:moveTo>
                <a:cubicBezTo>
                  <a:pt x="83" y="137"/>
                  <a:pt x="83" y="137"/>
                  <a:pt x="83" y="137"/>
                </a:cubicBezTo>
                <a:cubicBezTo>
                  <a:pt x="82" y="134"/>
                  <a:pt x="82" y="134"/>
                  <a:pt x="82" y="134"/>
                </a:cubicBezTo>
                <a:cubicBezTo>
                  <a:pt x="82" y="134"/>
                  <a:pt x="82" y="134"/>
                  <a:pt x="82" y="134"/>
                </a:cubicBezTo>
                <a:cubicBezTo>
                  <a:pt x="78" y="127"/>
                  <a:pt x="78" y="127"/>
                  <a:pt x="78" y="127"/>
                </a:cubicBezTo>
                <a:cubicBezTo>
                  <a:pt x="100" y="114"/>
                  <a:pt x="100" y="114"/>
                  <a:pt x="100" y="114"/>
                </a:cubicBezTo>
                <a:cubicBezTo>
                  <a:pt x="104" y="117"/>
                  <a:pt x="104" y="117"/>
                  <a:pt x="104" y="117"/>
                </a:cubicBezTo>
                <a:close/>
                <a:moveTo>
                  <a:pt x="83" y="167"/>
                </a:moveTo>
                <a:cubicBezTo>
                  <a:pt x="82" y="161"/>
                  <a:pt x="82" y="161"/>
                  <a:pt x="82" y="161"/>
                </a:cubicBezTo>
                <a:cubicBezTo>
                  <a:pt x="82" y="155"/>
                  <a:pt x="81" y="148"/>
                  <a:pt x="80" y="141"/>
                </a:cubicBezTo>
                <a:cubicBezTo>
                  <a:pt x="80" y="141"/>
                  <a:pt x="80" y="141"/>
                  <a:pt x="80" y="141"/>
                </a:cubicBezTo>
                <a:cubicBezTo>
                  <a:pt x="80" y="140"/>
                  <a:pt x="80" y="140"/>
                  <a:pt x="80" y="140"/>
                </a:cubicBezTo>
                <a:cubicBezTo>
                  <a:pt x="80" y="140"/>
                  <a:pt x="80" y="140"/>
                  <a:pt x="80" y="140"/>
                </a:cubicBezTo>
                <a:cubicBezTo>
                  <a:pt x="80" y="140"/>
                  <a:pt x="80" y="140"/>
                  <a:pt x="80" y="140"/>
                </a:cubicBezTo>
                <a:cubicBezTo>
                  <a:pt x="80" y="140"/>
                  <a:pt x="80" y="140"/>
                  <a:pt x="80" y="140"/>
                </a:cubicBezTo>
                <a:cubicBezTo>
                  <a:pt x="81" y="141"/>
                  <a:pt x="81" y="141"/>
                  <a:pt x="81" y="141"/>
                </a:cubicBezTo>
                <a:cubicBezTo>
                  <a:pt x="81" y="141"/>
                  <a:pt x="81" y="141"/>
                  <a:pt x="81" y="141"/>
                </a:cubicBezTo>
                <a:cubicBezTo>
                  <a:pt x="81" y="141"/>
                  <a:pt x="81" y="141"/>
                  <a:pt x="81" y="141"/>
                </a:cubicBezTo>
                <a:cubicBezTo>
                  <a:pt x="82" y="142"/>
                  <a:pt x="83" y="142"/>
                  <a:pt x="84" y="142"/>
                </a:cubicBezTo>
                <a:cubicBezTo>
                  <a:pt x="103" y="123"/>
                  <a:pt x="103" y="123"/>
                  <a:pt x="103" y="123"/>
                </a:cubicBezTo>
                <a:cubicBezTo>
                  <a:pt x="98" y="140"/>
                  <a:pt x="93" y="149"/>
                  <a:pt x="86" y="162"/>
                </a:cubicBezTo>
                <a:cubicBezTo>
                  <a:pt x="86" y="162"/>
                  <a:pt x="86" y="162"/>
                  <a:pt x="86" y="162"/>
                </a:cubicBezTo>
                <a:cubicBezTo>
                  <a:pt x="85" y="164"/>
                  <a:pt x="84" y="165"/>
                  <a:pt x="83" y="167"/>
                </a:cubicBezTo>
                <a:close/>
                <a:moveTo>
                  <a:pt x="78" y="135"/>
                </a:moveTo>
                <a:cubicBezTo>
                  <a:pt x="75" y="130"/>
                  <a:pt x="75" y="130"/>
                  <a:pt x="75" y="130"/>
                </a:cubicBezTo>
                <a:cubicBezTo>
                  <a:pt x="72" y="135"/>
                  <a:pt x="72" y="135"/>
                  <a:pt x="72" y="135"/>
                </a:cubicBezTo>
                <a:cubicBezTo>
                  <a:pt x="73" y="138"/>
                  <a:pt x="73" y="138"/>
                  <a:pt x="73" y="138"/>
                </a:cubicBezTo>
                <a:cubicBezTo>
                  <a:pt x="74" y="139"/>
                  <a:pt x="74" y="139"/>
                  <a:pt x="74" y="140"/>
                </a:cubicBezTo>
                <a:cubicBezTo>
                  <a:pt x="74" y="140"/>
                  <a:pt x="74" y="141"/>
                  <a:pt x="74" y="141"/>
                </a:cubicBezTo>
                <a:cubicBezTo>
                  <a:pt x="74" y="141"/>
                  <a:pt x="74" y="141"/>
                  <a:pt x="74" y="141"/>
                </a:cubicBezTo>
                <a:cubicBezTo>
                  <a:pt x="73" y="149"/>
                  <a:pt x="72" y="155"/>
                  <a:pt x="71" y="162"/>
                </a:cubicBezTo>
                <a:cubicBezTo>
                  <a:pt x="71" y="165"/>
                  <a:pt x="70" y="169"/>
                  <a:pt x="70" y="173"/>
                </a:cubicBezTo>
                <a:cubicBezTo>
                  <a:pt x="70" y="173"/>
                  <a:pt x="70" y="173"/>
                  <a:pt x="70" y="173"/>
                </a:cubicBezTo>
                <a:cubicBezTo>
                  <a:pt x="74" y="189"/>
                  <a:pt x="74" y="189"/>
                  <a:pt x="74" y="189"/>
                </a:cubicBezTo>
                <a:cubicBezTo>
                  <a:pt x="76" y="189"/>
                  <a:pt x="76" y="189"/>
                  <a:pt x="76" y="189"/>
                </a:cubicBezTo>
                <a:cubicBezTo>
                  <a:pt x="80" y="172"/>
                  <a:pt x="80" y="172"/>
                  <a:pt x="80" y="172"/>
                </a:cubicBezTo>
                <a:cubicBezTo>
                  <a:pt x="80" y="172"/>
                  <a:pt x="80" y="172"/>
                  <a:pt x="80" y="172"/>
                </a:cubicBezTo>
                <a:cubicBezTo>
                  <a:pt x="80" y="169"/>
                  <a:pt x="79" y="165"/>
                  <a:pt x="79" y="162"/>
                </a:cubicBezTo>
                <a:cubicBezTo>
                  <a:pt x="78" y="155"/>
                  <a:pt x="77" y="148"/>
                  <a:pt x="76" y="141"/>
                </a:cubicBezTo>
                <a:cubicBezTo>
                  <a:pt x="76" y="141"/>
                  <a:pt x="76" y="140"/>
                  <a:pt x="76" y="140"/>
                </a:cubicBezTo>
                <a:cubicBezTo>
                  <a:pt x="76" y="139"/>
                  <a:pt x="77" y="139"/>
                  <a:pt x="77" y="138"/>
                </a:cubicBezTo>
                <a:cubicBezTo>
                  <a:pt x="78" y="135"/>
                  <a:pt x="78" y="135"/>
                  <a:pt x="78" y="135"/>
                </a:cubicBezTo>
                <a:close/>
                <a:moveTo>
                  <a:pt x="112" y="59"/>
                </a:moveTo>
                <a:cubicBezTo>
                  <a:pt x="111" y="63"/>
                  <a:pt x="110" y="67"/>
                  <a:pt x="109" y="71"/>
                </a:cubicBezTo>
                <a:cubicBezTo>
                  <a:pt x="107" y="77"/>
                  <a:pt x="104" y="82"/>
                  <a:pt x="100" y="87"/>
                </a:cubicBezTo>
                <a:cubicBezTo>
                  <a:pt x="97" y="92"/>
                  <a:pt x="92" y="95"/>
                  <a:pt x="88" y="98"/>
                </a:cubicBezTo>
                <a:cubicBezTo>
                  <a:pt x="84" y="100"/>
                  <a:pt x="79" y="102"/>
                  <a:pt x="75" y="102"/>
                </a:cubicBezTo>
                <a:cubicBezTo>
                  <a:pt x="70" y="102"/>
                  <a:pt x="66" y="100"/>
                  <a:pt x="62" y="98"/>
                </a:cubicBezTo>
                <a:cubicBezTo>
                  <a:pt x="57" y="95"/>
                  <a:pt x="53" y="91"/>
                  <a:pt x="50" y="87"/>
                </a:cubicBezTo>
                <a:cubicBezTo>
                  <a:pt x="46" y="82"/>
                  <a:pt x="43" y="77"/>
                  <a:pt x="41" y="71"/>
                </a:cubicBezTo>
                <a:cubicBezTo>
                  <a:pt x="40" y="67"/>
                  <a:pt x="39" y="63"/>
                  <a:pt x="38" y="59"/>
                </a:cubicBezTo>
                <a:cubicBezTo>
                  <a:pt x="40" y="50"/>
                  <a:pt x="40" y="50"/>
                  <a:pt x="40" y="50"/>
                </a:cubicBezTo>
                <a:cubicBezTo>
                  <a:pt x="41" y="48"/>
                  <a:pt x="41" y="46"/>
                  <a:pt x="41" y="44"/>
                </a:cubicBezTo>
                <a:cubicBezTo>
                  <a:pt x="41" y="43"/>
                  <a:pt x="41" y="41"/>
                  <a:pt x="41" y="40"/>
                </a:cubicBezTo>
                <a:cubicBezTo>
                  <a:pt x="42" y="38"/>
                  <a:pt x="42" y="36"/>
                  <a:pt x="42" y="34"/>
                </a:cubicBezTo>
                <a:cubicBezTo>
                  <a:pt x="42" y="33"/>
                  <a:pt x="43" y="31"/>
                  <a:pt x="44" y="30"/>
                </a:cubicBezTo>
                <a:cubicBezTo>
                  <a:pt x="45" y="28"/>
                  <a:pt x="47" y="27"/>
                  <a:pt x="49" y="27"/>
                </a:cubicBezTo>
                <a:cubicBezTo>
                  <a:pt x="52" y="27"/>
                  <a:pt x="55" y="28"/>
                  <a:pt x="58" y="29"/>
                </a:cubicBezTo>
                <a:cubicBezTo>
                  <a:pt x="59" y="29"/>
                  <a:pt x="59" y="29"/>
                  <a:pt x="59" y="29"/>
                </a:cubicBezTo>
                <a:cubicBezTo>
                  <a:pt x="64" y="31"/>
                  <a:pt x="69" y="32"/>
                  <a:pt x="75" y="32"/>
                </a:cubicBezTo>
                <a:cubicBezTo>
                  <a:pt x="81" y="32"/>
                  <a:pt x="86" y="30"/>
                  <a:pt x="91" y="29"/>
                </a:cubicBezTo>
                <a:cubicBezTo>
                  <a:pt x="91" y="29"/>
                  <a:pt x="91" y="29"/>
                  <a:pt x="91" y="29"/>
                </a:cubicBezTo>
                <a:cubicBezTo>
                  <a:pt x="95" y="28"/>
                  <a:pt x="98" y="27"/>
                  <a:pt x="100" y="27"/>
                </a:cubicBezTo>
                <a:cubicBezTo>
                  <a:pt x="103" y="27"/>
                  <a:pt x="105" y="28"/>
                  <a:pt x="106" y="30"/>
                </a:cubicBezTo>
                <a:cubicBezTo>
                  <a:pt x="106" y="30"/>
                  <a:pt x="106" y="30"/>
                  <a:pt x="106" y="30"/>
                </a:cubicBezTo>
                <a:cubicBezTo>
                  <a:pt x="107" y="31"/>
                  <a:pt x="108" y="33"/>
                  <a:pt x="108" y="34"/>
                </a:cubicBezTo>
                <a:cubicBezTo>
                  <a:pt x="108" y="36"/>
                  <a:pt x="108" y="38"/>
                  <a:pt x="108" y="40"/>
                </a:cubicBezTo>
                <a:cubicBezTo>
                  <a:pt x="108" y="41"/>
                  <a:pt x="108" y="43"/>
                  <a:pt x="109" y="44"/>
                </a:cubicBezTo>
                <a:cubicBezTo>
                  <a:pt x="109" y="46"/>
                  <a:pt x="109" y="48"/>
                  <a:pt x="109" y="50"/>
                </a:cubicBezTo>
                <a:cubicBezTo>
                  <a:pt x="112" y="59"/>
                  <a:pt x="112" y="59"/>
                  <a:pt x="112" y="59"/>
                </a:cubicBezTo>
                <a:close/>
                <a:moveTo>
                  <a:pt x="38" y="39"/>
                </a:moveTo>
                <a:cubicBezTo>
                  <a:pt x="38" y="37"/>
                  <a:pt x="38" y="35"/>
                  <a:pt x="38" y="34"/>
                </a:cubicBezTo>
                <a:cubicBezTo>
                  <a:pt x="39" y="31"/>
                  <a:pt x="39" y="29"/>
                  <a:pt x="41" y="28"/>
                </a:cubicBezTo>
                <a:cubicBezTo>
                  <a:pt x="43" y="25"/>
                  <a:pt x="46" y="24"/>
                  <a:pt x="49" y="24"/>
                </a:cubicBezTo>
                <a:cubicBezTo>
                  <a:pt x="53" y="24"/>
                  <a:pt x="56" y="25"/>
                  <a:pt x="59" y="26"/>
                </a:cubicBezTo>
                <a:cubicBezTo>
                  <a:pt x="60" y="26"/>
                  <a:pt x="60" y="26"/>
                  <a:pt x="60" y="26"/>
                </a:cubicBezTo>
                <a:cubicBezTo>
                  <a:pt x="64" y="27"/>
                  <a:pt x="69" y="28"/>
                  <a:pt x="75" y="28"/>
                </a:cubicBezTo>
                <a:cubicBezTo>
                  <a:pt x="80" y="28"/>
                  <a:pt x="85" y="27"/>
                  <a:pt x="90" y="26"/>
                </a:cubicBezTo>
                <a:cubicBezTo>
                  <a:pt x="90" y="26"/>
                  <a:pt x="90" y="26"/>
                  <a:pt x="90" y="26"/>
                </a:cubicBezTo>
                <a:cubicBezTo>
                  <a:pt x="94" y="25"/>
                  <a:pt x="97" y="24"/>
                  <a:pt x="100" y="24"/>
                </a:cubicBezTo>
                <a:cubicBezTo>
                  <a:pt x="104" y="24"/>
                  <a:pt x="107" y="25"/>
                  <a:pt x="109" y="28"/>
                </a:cubicBezTo>
                <a:cubicBezTo>
                  <a:pt x="109" y="28"/>
                  <a:pt x="109" y="28"/>
                  <a:pt x="109" y="28"/>
                </a:cubicBezTo>
                <a:cubicBezTo>
                  <a:pt x="110" y="29"/>
                  <a:pt x="111" y="31"/>
                  <a:pt x="112" y="34"/>
                </a:cubicBezTo>
                <a:cubicBezTo>
                  <a:pt x="112" y="35"/>
                  <a:pt x="112" y="37"/>
                  <a:pt x="112" y="39"/>
                </a:cubicBezTo>
                <a:cubicBezTo>
                  <a:pt x="112" y="18"/>
                  <a:pt x="110" y="4"/>
                  <a:pt x="75" y="4"/>
                </a:cubicBezTo>
                <a:cubicBezTo>
                  <a:pt x="40" y="4"/>
                  <a:pt x="38" y="18"/>
                  <a:pt x="38" y="3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Freeform 39">
            <a:extLst>
              <a:ext uri="{FF2B5EF4-FFF2-40B4-BE49-F238E27FC236}">
                <a16:creationId xmlns:a16="http://schemas.microsoft.com/office/drawing/2014/main" id="{7E5BEFD8-BC5D-48FF-9E1C-27BEF51BEC1A}"/>
              </a:ext>
            </a:extLst>
          </p:cNvPr>
          <p:cNvSpPr>
            <a:spLocks noEditPoints="1"/>
          </p:cNvSpPr>
          <p:nvPr/>
        </p:nvSpPr>
        <p:spPr bwMode="auto">
          <a:xfrm>
            <a:off x="8158163" y="3622675"/>
            <a:ext cx="469900" cy="661988"/>
          </a:xfrm>
          <a:custGeom>
            <a:avLst/>
            <a:gdLst>
              <a:gd name="T0" fmla="*/ 90 w 122"/>
              <a:gd name="T1" fmla="*/ 66 h 173"/>
              <a:gd name="T2" fmla="*/ 121 w 122"/>
              <a:gd name="T3" fmla="*/ 96 h 173"/>
              <a:gd name="T4" fmla="*/ 122 w 122"/>
              <a:gd name="T5" fmla="*/ 160 h 173"/>
              <a:gd name="T6" fmla="*/ 118 w 122"/>
              <a:gd name="T7" fmla="*/ 169 h 173"/>
              <a:gd name="T8" fmla="*/ 12 w 122"/>
              <a:gd name="T9" fmla="*/ 173 h 173"/>
              <a:gd name="T10" fmla="*/ 0 w 122"/>
              <a:gd name="T11" fmla="*/ 160 h 173"/>
              <a:gd name="T12" fmla="*/ 0 w 122"/>
              <a:gd name="T13" fmla="*/ 153 h 173"/>
              <a:gd name="T14" fmla="*/ 0 w 122"/>
              <a:gd name="T15" fmla="*/ 101 h 173"/>
              <a:gd name="T16" fmla="*/ 4 w 122"/>
              <a:gd name="T17" fmla="*/ 92 h 173"/>
              <a:gd name="T18" fmla="*/ 30 w 122"/>
              <a:gd name="T19" fmla="*/ 68 h 173"/>
              <a:gd name="T20" fmla="*/ 33 w 122"/>
              <a:gd name="T21" fmla="*/ 49 h 173"/>
              <a:gd name="T22" fmla="*/ 23 w 122"/>
              <a:gd name="T23" fmla="*/ 47 h 173"/>
              <a:gd name="T24" fmla="*/ 23 w 122"/>
              <a:gd name="T25" fmla="*/ 2 h 173"/>
              <a:gd name="T26" fmla="*/ 94 w 122"/>
              <a:gd name="T27" fmla="*/ 0 h 173"/>
              <a:gd name="T28" fmla="*/ 99 w 122"/>
              <a:gd name="T29" fmla="*/ 2 h 173"/>
              <a:gd name="T30" fmla="*/ 99 w 122"/>
              <a:gd name="T31" fmla="*/ 47 h 173"/>
              <a:gd name="T32" fmla="*/ 79 w 122"/>
              <a:gd name="T33" fmla="*/ 45 h 173"/>
              <a:gd name="T34" fmla="*/ 63 w 122"/>
              <a:gd name="T35" fmla="*/ 45 h 173"/>
              <a:gd name="T36" fmla="*/ 83 w 122"/>
              <a:gd name="T37" fmla="*/ 45 h 173"/>
              <a:gd name="T38" fmla="*/ 96 w 122"/>
              <a:gd name="T39" fmla="*/ 44 h 173"/>
              <a:gd name="T40" fmla="*/ 96 w 122"/>
              <a:gd name="T41" fmla="*/ 5 h 173"/>
              <a:gd name="T42" fmla="*/ 83 w 122"/>
              <a:gd name="T43" fmla="*/ 4 h 173"/>
              <a:gd name="T44" fmla="*/ 43 w 122"/>
              <a:gd name="T45" fmla="*/ 4 h 173"/>
              <a:gd name="T46" fmla="*/ 39 w 122"/>
              <a:gd name="T47" fmla="*/ 45 h 173"/>
              <a:gd name="T48" fmla="*/ 26 w 122"/>
              <a:gd name="T49" fmla="*/ 5 h 173"/>
              <a:gd name="T50" fmla="*/ 26 w 122"/>
              <a:gd name="T51" fmla="*/ 44 h 173"/>
              <a:gd name="T52" fmla="*/ 35 w 122"/>
              <a:gd name="T53" fmla="*/ 45 h 173"/>
              <a:gd name="T54" fmla="*/ 64 w 122"/>
              <a:gd name="T55" fmla="*/ 128 h 173"/>
              <a:gd name="T56" fmla="*/ 64 w 122"/>
              <a:gd name="T57" fmla="*/ 124 h 173"/>
              <a:gd name="T58" fmla="*/ 35 w 122"/>
              <a:gd name="T59" fmla="*/ 132 h 173"/>
              <a:gd name="T60" fmla="*/ 45 w 122"/>
              <a:gd name="T61" fmla="*/ 123 h 173"/>
              <a:gd name="T62" fmla="*/ 35 w 122"/>
              <a:gd name="T63" fmla="*/ 113 h 173"/>
              <a:gd name="T64" fmla="*/ 26 w 122"/>
              <a:gd name="T65" fmla="*/ 123 h 173"/>
              <a:gd name="T66" fmla="*/ 26 w 122"/>
              <a:gd name="T67" fmla="*/ 130 h 173"/>
              <a:gd name="T68" fmla="*/ 37 w 122"/>
              <a:gd name="T69" fmla="*/ 144 h 173"/>
              <a:gd name="T70" fmla="*/ 48 w 122"/>
              <a:gd name="T71" fmla="*/ 134 h 173"/>
              <a:gd name="T72" fmla="*/ 48 w 122"/>
              <a:gd name="T73" fmla="*/ 119 h 173"/>
              <a:gd name="T74" fmla="*/ 37 w 122"/>
              <a:gd name="T75" fmla="*/ 108 h 173"/>
              <a:gd name="T76" fmla="*/ 24 w 122"/>
              <a:gd name="T77" fmla="*/ 119 h 173"/>
              <a:gd name="T78" fmla="*/ 14 w 122"/>
              <a:gd name="T79" fmla="*/ 132 h 173"/>
              <a:gd name="T80" fmla="*/ 24 w 122"/>
              <a:gd name="T81" fmla="*/ 142 h 173"/>
              <a:gd name="T82" fmla="*/ 4 w 122"/>
              <a:gd name="T83" fmla="*/ 151 h 173"/>
              <a:gd name="T84" fmla="*/ 4 w 122"/>
              <a:gd name="T85" fmla="*/ 103 h 173"/>
              <a:gd name="T86" fmla="*/ 4 w 122"/>
              <a:gd name="T87" fmla="*/ 155 h 173"/>
              <a:gd name="T88" fmla="*/ 4 w 122"/>
              <a:gd name="T89" fmla="*/ 160 h 173"/>
              <a:gd name="T90" fmla="*/ 12 w 122"/>
              <a:gd name="T91" fmla="*/ 169 h 173"/>
              <a:gd name="T92" fmla="*/ 116 w 122"/>
              <a:gd name="T93" fmla="*/ 166 h 173"/>
              <a:gd name="T94" fmla="*/ 118 w 122"/>
              <a:gd name="T95" fmla="*/ 155 h 173"/>
              <a:gd name="T96" fmla="*/ 117 w 122"/>
              <a:gd name="T97" fmla="*/ 98 h 173"/>
              <a:gd name="T98" fmla="*/ 22 w 122"/>
              <a:gd name="T99" fmla="*/ 82 h 173"/>
              <a:gd name="T100" fmla="*/ 4 w 122"/>
              <a:gd name="T101" fmla="*/ 99 h 173"/>
              <a:gd name="T102" fmla="*/ 89 w 122"/>
              <a:gd name="T103" fmla="*/ 71 h 173"/>
              <a:gd name="T104" fmla="*/ 85 w 122"/>
              <a:gd name="T105" fmla="*/ 49 h 173"/>
              <a:gd name="T106" fmla="*/ 37 w 122"/>
              <a:gd name="T107" fmla="*/ 62 h 173"/>
              <a:gd name="T108" fmla="*/ 26 w 122"/>
              <a:gd name="T109" fmla="*/ 77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22" h="173">
                <a:moveTo>
                  <a:pt x="89" y="49"/>
                </a:moveTo>
                <a:cubicBezTo>
                  <a:pt x="89" y="62"/>
                  <a:pt x="89" y="62"/>
                  <a:pt x="89" y="62"/>
                </a:cubicBezTo>
                <a:cubicBezTo>
                  <a:pt x="89" y="64"/>
                  <a:pt x="89" y="65"/>
                  <a:pt x="90" y="66"/>
                </a:cubicBezTo>
                <a:cubicBezTo>
                  <a:pt x="90" y="67"/>
                  <a:pt x="91" y="68"/>
                  <a:pt x="92" y="68"/>
                </a:cubicBezTo>
                <a:cubicBezTo>
                  <a:pt x="118" y="92"/>
                  <a:pt x="118" y="92"/>
                  <a:pt x="118" y="92"/>
                </a:cubicBezTo>
                <a:cubicBezTo>
                  <a:pt x="119" y="93"/>
                  <a:pt x="120" y="94"/>
                  <a:pt x="121" y="96"/>
                </a:cubicBezTo>
                <a:cubicBezTo>
                  <a:pt x="122" y="97"/>
                  <a:pt x="122" y="99"/>
                  <a:pt x="122" y="101"/>
                </a:cubicBezTo>
                <a:cubicBezTo>
                  <a:pt x="122" y="153"/>
                  <a:pt x="122" y="153"/>
                  <a:pt x="122" y="153"/>
                </a:cubicBezTo>
                <a:cubicBezTo>
                  <a:pt x="122" y="160"/>
                  <a:pt x="122" y="160"/>
                  <a:pt x="122" y="160"/>
                </a:cubicBezTo>
                <a:cubicBezTo>
                  <a:pt x="122" y="164"/>
                  <a:pt x="121" y="167"/>
                  <a:pt x="118" y="169"/>
                </a:cubicBezTo>
                <a:cubicBezTo>
                  <a:pt x="118" y="169"/>
                  <a:pt x="118" y="169"/>
                  <a:pt x="118" y="169"/>
                </a:cubicBezTo>
                <a:cubicBezTo>
                  <a:pt x="118" y="169"/>
                  <a:pt x="118" y="169"/>
                  <a:pt x="118" y="169"/>
                </a:cubicBezTo>
                <a:cubicBezTo>
                  <a:pt x="116" y="171"/>
                  <a:pt x="113" y="173"/>
                  <a:pt x="110" y="173"/>
                </a:cubicBezTo>
                <a:cubicBezTo>
                  <a:pt x="12" y="173"/>
                  <a:pt x="12" y="173"/>
                  <a:pt x="12" y="173"/>
                </a:cubicBezTo>
                <a:cubicBezTo>
                  <a:pt x="12" y="173"/>
                  <a:pt x="12" y="173"/>
                  <a:pt x="12" y="173"/>
                </a:cubicBezTo>
                <a:cubicBezTo>
                  <a:pt x="12" y="173"/>
                  <a:pt x="12" y="173"/>
                  <a:pt x="12" y="173"/>
                </a:cubicBezTo>
                <a:cubicBezTo>
                  <a:pt x="9" y="173"/>
                  <a:pt x="6" y="171"/>
                  <a:pt x="4" y="169"/>
                </a:cubicBezTo>
                <a:cubicBezTo>
                  <a:pt x="2" y="167"/>
                  <a:pt x="0" y="164"/>
                  <a:pt x="0" y="160"/>
                </a:cubicBezTo>
                <a:cubicBezTo>
                  <a:pt x="0" y="160"/>
                  <a:pt x="0" y="160"/>
                  <a:pt x="0" y="160"/>
                </a:cubicBezTo>
                <a:cubicBezTo>
                  <a:pt x="0" y="160"/>
                  <a:pt x="0" y="160"/>
                  <a:pt x="0" y="160"/>
                </a:cubicBezTo>
                <a:cubicBezTo>
                  <a:pt x="0" y="153"/>
                  <a:pt x="0" y="153"/>
                  <a:pt x="0" y="153"/>
                </a:cubicBezTo>
                <a:cubicBezTo>
                  <a:pt x="0" y="101"/>
                  <a:pt x="0" y="101"/>
                  <a:pt x="0" y="101"/>
                </a:cubicBezTo>
                <a:cubicBezTo>
                  <a:pt x="0" y="101"/>
                  <a:pt x="0" y="101"/>
                  <a:pt x="0" y="101"/>
                </a:cubicBezTo>
                <a:cubicBezTo>
                  <a:pt x="0" y="101"/>
                  <a:pt x="0" y="101"/>
                  <a:pt x="0" y="101"/>
                </a:cubicBezTo>
                <a:cubicBezTo>
                  <a:pt x="0" y="101"/>
                  <a:pt x="0" y="101"/>
                  <a:pt x="0" y="101"/>
                </a:cubicBezTo>
                <a:cubicBezTo>
                  <a:pt x="0" y="99"/>
                  <a:pt x="0" y="97"/>
                  <a:pt x="1" y="96"/>
                </a:cubicBezTo>
                <a:cubicBezTo>
                  <a:pt x="2" y="94"/>
                  <a:pt x="3" y="93"/>
                  <a:pt x="4" y="92"/>
                </a:cubicBezTo>
                <a:cubicBezTo>
                  <a:pt x="20" y="78"/>
                  <a:pt x="20" y="78"/>
                  <a:pt x="20" y="78"/>
                </a:cubicBezTo>
                <a:cubicBezTo>
                  <a:pt x="20" y="78"/>
                  <a:pt x="20" y="78"/>
                  <a:pt x="20" y="78"/>
                </a:cubicBezTo>
                <a:cubicBezTo>
                  <a:pt x="30" y="68"/>
                  <a:pt x="30" y="68"/>
                  <a:pt x="30" y="68"/>
                </a:cubicBezTo>
                <a:cubicBezTo>
                  <a:pt x="31" y="68"/>
                  <a:pt x="32" y="67"/>
                  <a:pt x="32" y="66"/>
                </a:cubicBezTo>
                <a:cubicBezTo>
                  <a:pt x="33" y="65"/>
                  <a:pt x="33" y="64"/>
                  <a:pt x="33" y="62"/>
                </a:cubicBezTo>
                <a:cubicBezTo>
                  <a:pt x="33" y="49"/>
                  <a:pt x="33" y="49"/>
                  <a:pt x="33" y="49"/>
                </a:cubicBezTo>
                <a:cubicBezTo>
                  <a:pt x="28" y="49"/>
                  <a:pt x="28" y="49"/>
                  <a:pt x="28" y="49"/>
                </a:cubicBezTo>
                <a:cubicBezTo>
                  <a:pt x="26" y="49"/>
                  <a:pt x="24" y="49"/>
                  <a:pt x="23" y="47"/>
                </a:cubicBezTo>
                <a:cubicBezTo>
                  <a:pt x="23" y="47"/>
                  <a:pt x="23" y="47"/>
                  <a:pt x="23" y="47"/>
                </a:cubicBezTo>
                <a:cubicBezTo>
                  <a:pt x="22" y="46"/>
                  <a:pt x="21" y="44"/>
                  <a:pt x="21" y="42"/>
                </a:cubicBezTo>
                <a:cubicBezTo>
                  <a:pt x="21" y="7"/>
                  <a:pt x="21" y="7"/>
                  <a:pt x="21" y="7"/>
                </a:cubicBezTo>
                <a:cubicBezTo>
                  <a:pt x="21" y="6"/>
                  <a:pt x="22" y="4"/>
                  <a:pt x="23" y="2"/>
                </a:cubicBezTo>
                <a:cubicBezTo>
                  <a:pt x="23" y="2"/>
                  <a:pt x="23" y="2"/>
                  <a:pt x="23" y="2"/>
                </a:cubicBezTo>
                <a:cubicBezTo>
                  <a:pt x="24" y="1"/>
                  <a:pt x="26" y="0"/>
                  <a:pt x="28" y="0"/>
                </a:cubicBezTo>
                <a:cubicBezTo>
                  <a:pt x="94" y="0"/>
                  <a:pt x="94" y="0"/>
                  <a:pt x="94" y="0"/>
                </a:cubicBezTo>
                <a:cubicBezTo>
                  <a:pt x="96" y="0"/>
                  <a:pt x="98" y="1"/>
                  <a:pt x="99" y="2"/>
                </a:cubicBezTo>
                <a:cubicBezTo>
                  <a:pt x="99" y="2"/>
                  <a:pt x="99" y="2"/>
                  <a:pt x="99" y="2"/>
                </a:cubicBezTo>
                <a:cubicBezTo>
                  <a:pt x="99" y="2"/>
                  <a:pt x="99" y="2"/>
                  <a:pt x="99" y="2"/>
                </a:cubicBezTo>
                <a:cubicBezTo>
                  <a:pt x="100" y="4"/>
                  <a:pt x="101" y="5"/>
                  <a:pt x="101" y="7"/>
                </a:cubicBezTo>
                <a:cubicBezTo>
                  <a:pt x="101" y="42"/>
                  <a:pt x="101" y="42"/>
                  <a:pt x="101" y="42"/>
                </a:cubicBezTo>
                <a:cubicBezTo>
                  <a:pt x="101" y="44"/>
                  <a:pt x="100" y="46"/>
                  <a:pt x="99" y="47"/>
                </a:cubicBezTo>
                <a:cubicBezTo>
                  <a:pt x="98" y="49"/>
                  <a:pt x="96" y="49"/>
                  <a:pt x="94" y="49"/>
                </a:cubicBezTo>
                <a:cubicBezTo>
                  <a:pt x="89" y="49"/>
                  <a:pt x="89" y="49"/>
                  <a:pt x="89" y="49"/>
                </a:cubicBezTo>
                <a:close/>
                <a:moveTo>
                  <a:pt x="79" y="45"/>
                </a:moveTo>
                <a:cubicBezTo>
                  <a:pt x="79" y="4"/>
                  <a:pt x="79" y="4"/>
                  <a:pt x="79" y="4"/>
                </a:cubicBezTo>
                <a:cubicBezTo>
                  <a:pt x="63" y="4"/>
                  <a:pt x="63" y="4"/>
                  <a:pt x="63" y="4"/>
                </a:cubicBezTo>
                <a:cubicBezTo>
                  <a:pt x="63" y="45"/>
                  <a:pt x="63" y="45"/>
                  <a:pt x="63" y="45"/>
                </a:cubicBezTo>
                <a:cubicBezTo>
                  <a:pt x="79" y="45"/>
                  <a:pt x="79" y="45"/>
                  <a:pt x="79" y="45"/>
                </a:cubicBezTo>
                <a:close/>
                <a:moveTo>
                  <a:pt x="83" y="4"/>
                </a:moveTo>
                <a:cubicBezTo>
                  <a:pt x="83" y="45"/>
                  <a:pt x="83" y="45"/>
                  <a:pt x="83" y="45"/>
                </a:cubicBezTo>
                <a:cubicBezTo>
                  <a:pt x="87" y="45"/>
                  <a:pt x="87" y="45"/>
                  <a:pt x="87" y="45"/>
                </a:cubicBezTo>
                <a:cubicBezTo>
                  <a:pt x="94" y="45"/>
                  <a:pt x="94" y="45"/>
                  <a:pt x="94" y="45"/>
                </a:cubicBezTo>
                <a:cubicBezTo>
                  <a:pt x="95" y="45"/>
                  <a:pt x="96" y="45"/>
                  <a:pt x="96" y="44"/>
                </a:cubicBezTo>
                <a:cubicBezTo>
                  <a:pt x="97" y="44"/>
                  <a:pt x="97" y="43"/>
                  <a:pt x="97" y="42"/>
                </a:cubicBezTo>
                <a:cubicBezTo>
                  <a:pt x="97" y="7"/>
                  <a:pt x="97" y="7"/>
                  <a:pt x="97" y="7"/>
                </a:cubicBezTo>
                <a:cubicBezTo>
                  <a:pt x="97" y="7"/>
                  <a:pt x="97" y="6"/>
                  <a:pt x="96" y="5"/>
                </a:cubicBezTo>
                <a:cubicBezTo>
                  <a:pt x="96" y="5"/>
                  <a:pt x="96" y="5"/>
                  <a:pt x="96" y="5"/>
                </a:cubicBezTo>
                <a:cubicBezTo>
                  <a:pt x="96" y="5"/>
                  <a:pt x="95" y="4"/>
                  <a:pt x="94" y="4"/>
                </a:cubicBezTo>
                <a:cubicBezTo>
                  <a:pt x="83" y="4"/>
                  <a:pt x="83" y="4"/>
                  <a:pt x="83" y="4"/>
                </a:cubicBezTo>
                <a:close/>
                <a:moveTo>
                  <a:pt x="59" y="45"/>
                </a:moveTo>
                <a:cubicBezTo>
                  <a:pt x="59" y="4"/>
                  <a:pt x="59" y="4"/>
                  <a:pt x="59" y="4"/>
                </a:cubicBezTo>
                <a:cubicBezTo>
                  <a:pt x="43" y="4"/>
                  <a:pt x="43" y="4"/>
                  <a:pt x="43" y="4"/>
                </a:cubicBezTo>
                <a:cubicBezTo>
                  <a:pt x="43" y="45"/>
                  <a:pt x="43" y="45"/>
                  <a:pt x="43" y="45"/>
                </a:cubicBezTo>
                <a:cubicBezTo>
                  <a:pt x="59" y="45"/>
                  <a:pt x="59" y="45"/>
                  <a:pt x="59" y="45"/>
                </a:cubicBezTo>
                <a:close/>
                <a:moveTo>
                  <a:pt x="39" y="45"/>
                </a:moveTo>
                <a:cubicBezTo>
                  <a:pt x="39" y="4"/>
                  <a:pt x="39" y="4"/>
                  <a:pt x="39" y="4"/>
                </a:cubicBezTo>
                <a:cubicBezTo>
                  <a:pt x="28" y="4"/>
                  <a:pt x="28" y="4"/>
                  <a:pt x="28" y="4"/>
                </a:cubicBezTo>
                <a:cubicBezTo>
                  <a:pt x="27" y="4"/>
                  <a:pt x="27" y="5"/>
                  <a:pt x="26" y="5"/>
                </a:cubicBezTo>
                <a:cubicBezTo>
                  <a:pt x="25" y="6"/>
                  <a:pt x="25" y="7"/>
                  <a:pt x="25" y="7"/>
                </a:cubicBezTo>
                <a:cubicBezTo>
                  <a:pt x="25" y="42"/>
                  <a:pt x="25" y="42"/>
                  <a:pt x="25" y="42"/>
                </a:cubicBezTo>
                <a:cubicBezTo>
                  <a:pt x="25" y="43"/>
                  <a:pt x="25" y="44"/>
                  <a:pt x="26" y="44"/>
                </a:cubicBezTo>
                <a:cubicBezTo>
                  <a:pt x="26" y="44"/>
                  <a:pt x="26" y="44"/>
                  <a:pt x="26" y="44"/>
                </a:cubicBezTo>
                <a:cubicBezTo>
                  <a:pt x="27" y="45"/>
                  <a:pt x="27" y="45"/>
                  <a:pt x="28" y="45"/>
                </a:cubicBezTo>
                <a:cubicBezTo>
                  <a:pt x="35" y="45"/>
                  <a:pt x="35" y="45"/>
                  <a:pt x="35" y="45"/>
                </a:cubicBezTo>
                <a:cubicBezTo>
                  <a:pt x="39" y="45"/>
                  <a:pt x="39" y="45"/>
                  <a:pt x="39" y="45"/>
                </a:cubicBezTo>
                <a:close/>
                <a:moveTo>
                  <a:pt x="64" y="124"/>
                </a:moveTo>
                <a:cubicBezTo>
                  <a:pt x="64" y="128"/>
                  <a:pt x="64" y="128"/>
                  <a:pt x="64" y="128"/>
                </a:cubicBezTo>
                <a:cubicBezTo>
                  <a:pt x="107" y="128"/>
                  <a:pt x="107" y="128"/>
                  <a:pt x="107" y="128"/>
                </a:cubicBezTo>
                <a:cubicBezTo>
                  <a:pt x="107" y="124"/>
                  <a:pt x="107" y="124"/>
                  <a:pt x="107" y="124"/>
                </a:cubicBezTo>
                <a:cubicBezTo>
                  <a:pt x="64" y="124"/>
                  <a:pt x="64" y="124"/>
                  <a:pt x="64" y="124"/>
                </a:cubicBezTo>
                <a:close/>
                <a:moveTo>
                  <a:pt x="28" y="140"/>
                </a:moveTo>
                <a:cubicBezTo>
                  <a:pt x="35" y="140"/>
                  <a:pt x="35" y="140"/>
                  <a:pt x="35" y="140"/>
                </a:cubicBezTo>
                <a:cubicBezTo>
                  <a:pt x="35" y="132"/>
                  <a:pt x="35" y="132"/>
                  <a:pt x="35" y="132"/>
                </a:cubicBezTo>
                <a:cubicBezTo>
                  <a:pt x="35" y="131"/>
                  <a:pt x="36" y="130"/>
                  <a:pt x="37" y="130"/>
                </a:cubicBezTo>
                <a:cubicBezTo>
                  <a:pt x="45" y="130"/>
                  <a:pt x="45" y="130"/>
                  <a:pt x="45" y="130"/>
                </a:cubicBezTo>
                <a:cubicBezTo>
                  <a:pt x="45" y="123"/>
                  <a:pt x="45" y="123"/>
                  <a:pt x="45" y="123"/>
                </a:cubicBezTo>
                <a:cubicBezTo>
                  <a:pt x="37" y="123"/>
                  <a:pt x="37" y="123"/>
                  <a:pt x="37" y="123"/>
                </a:cubicBezTo>
                <a:cubicBezTo>
                  <a:pt x="36" y="123"/>
                  <a:pt x="35" y="122"/>
                  <a:pt x="35" y="121"/>
                </a:cubicBezTo>
                <a:cubicBezTo>
                  <a:pt x="35" y="113"/>
                  <a:pt x="35" y="113"/>
                  <a:pt x="35" y="113"/>
                </a:cubicBezTo>
                <a:cubicBezTo>
                  <a:pt x="28" y="113"/>
                  <a:pt x="28" y="113"/>
                  <a:pt x="28" y="113"/>
                </a:cubicBezTo>
                <a:cubicBezTo>
                  <a:pt x="28" y="121"/>
                  <a:pt x="28" y="121"/>
                  <a:pt x="28" y="121"/>
                </a:cubicBezTo>
                <a:cubicBezTo>
                  <a:pt x="28" y="122"/>
                  <a:pt x="27" y="123"/>
                  <a:pt x="26" y="123"/>
                </a:cubicBezTo>
                <a:cubicBezTo>
                  <a:pt x="18" y="123"/>
                  <a:pt x="18" y="123"/>
                  <a:pt x="18" y="123"/>
                </a:cubicBezTo>
                <a:cubicBezTo>
                  <a:pt x="18" y="130"/>
                  <a:pt x="18" y="130"/>
                  <a:pt x="18" y="130"/>
                </a:cubicBezTo>
                <a:cubicBezTo>
                  <a:pt x="26" y="130"/>
                  <a:pt x="26" y="130"/>
                  <a:pt x="26" y="130"/>
                </a:cubicBezTo>
                <a:cubicBezTo>
                  <a:pt x="27" y="130"/>
                  <a:pt x="28" y="131"/>
                  <a:pt x="28" y="132"/>
                </a:cubicBezTo>
                <a:cubicBezTo>
                  <a:pt x="28" y="140"/>
                  <a:pt x="28" y="140"/>
                  <a:pt x="28" y="140"/>
                </a:cubicBezTo>
                <a:close/>
                <a:moveTo>
                  <a:pt x="37" y="144"/>
                </a:moveTo>
                <a:cubicBezTo>
                  <a:pt x="38" y="144"/>
                  <a:pt x="39" y="143"/>
                  <a:pt x="39" y="142"/>
                </a:cubicBezTo>
                <a:cubicBezTo>
                  <a:pt x="39" y="134"/>
                  <a:pt x="39" y="134"/>
                  <a:pt x="39" y="134"/>
                </a:cubicBezTo>
                <a:cubicBezTo>
                  <a:pt x="48" y="134"/>
                  <a:pt x="48" y="134"/>
                  <a:pt x="48" y="134"/>
                </a:cubicBezTo>
                <a:cubicBezTo>
                  <a:pt x="49" y="134"/>
                  <a:pt x="50" y="133"/>
                  <a:pt x="50" y="132"/>
                </a:cubicBezTo>
                <a:cubicBezTo>
                  <a:pt x="50" y="121"/>
                  <a:pt x="50" y="121"/>
                  <a:pt x="50" y="121"/>
                </a:cubicBezTo>
                <a:cubicBezTo>
                  <a:pt x="50" y="120"/>
                  <a:pt x="49" y="119"/>
                  <a:pt x="48" y="119"/>
                </a:cubicBezTo>
                <a:cubicBezTo>
                  <a:pt x="39" y="119"/>
                  <a:pt x="39" y="119"/>
                  <a:pt x="39" y="119"/>
                </a:cubicBezTo>
                <a:cubicBezTo>
                  <a:pt x="39" y="110"/>
                  <a:pt x="39" y="110"/>
                  <a:pt x="39" y="110"/>
                </a:cubicBezTo>
                <a:cubicBezTo>
                  <a:pt x="39" y="109"/>
                  <a:pt x="38" y="108"/>
                  <a:pt x="37" y="108"/>
                </a:cubicBezTo>
                <a:cubicBezTo>
                  <a:pt x="26" y="108"/>
                  <a:pt x="26" y="108"/>
                  <a:pt x="26" y="108"/>
                </a:cubicBezTo>
                <a:cubicBezTo>
                  <a:pt x="25" y="108"/>
                  <a:pt x="24" y="109"/>
                  <a:pt x="24" y="110"/>
                </a:cubicBezTo>
                <a:cubicBezTo>
                  <a:pt x="24" y="119"/>
                  <a:pt x="24" y="119"/>
                  <a:pt x="24" y="119"/>
                </a:cubicBezTo>
                <a:cubicBezTo>
                  <a:pt x="16" y="119"/>
                  <a:pt x="16" y="119"/>
                  <a:pt x="16" y="119"/>
                </a:cubicBezTo>
                <a:cubicBezTo>
                  <a:pt x="15" y="119"/>
                  <a:pt x="14" y="120"/>
                  <a:pt x="14" y="121"/>
                </a:cubicBezTo>
                <a:cubicBezTo>
                  <a:pt x="14" y="132"/>
                  <a:pt x="14" y="132"/>
                  <a:pt x="14" y="132"/>
                </a:cubicBezTo>
                <a:cubicBezTo>
                  <a:pt x="14" y="133"/>
                  <a:pt x="15" y="134"/>
                  <a:pt x="16" y="134"/>
                </a:cubicBezTo>
                <a:cubicBezTo>
                  <a:pt x="24" y="134"/>
                  <a:pt x="24" y="134"/>
                  <a:pt x="24" y="134"/>
                </a:cubicBezTo>
                <a:cubicBezTo>
                  <a:pt x="24" y="142"/>
                  <a:pt x="24" y="142"/>
                  <a:pt x="24" y="142"/>
                </a:cubicBezTo>
                <a:cubicBezTo>
                  <a:pt x="24" y="143"/>
                  <a:pt x="25" y="144"/>
                  <a:pt x="26" y="144"/>
                </a:cubicBezTo>
                <a:cubicBezTo>
                  <a:pt x="37" y="144"/>
                  <a:pt x="37" y="144"/>
                  <a:pt x="37" y="144"/>
                </a:cubicBezTo>
                <a:close/>
                <a:moveTo>
                  <a:pt x="4" y="151"/>
                </a:moveTo>
                <a:cubicBezTo>
                  <a:pt x="118" y="151"/>
                  <a:pt x="118" y="151"/>
                  <a:pt x="118" y="151"/>
                </a:cubicBezTo>
                <a:cubicBezTo>
                  <a:pt x="118" y="103"/>
                  <a:pt x="118" y="103"/>
                  <a:pt x="118" y="103"/>
                </a:cubicBezTo>
                <a:cubicBezTo>
                  <a:pt x="4" y="103"/>
                  <a:pt x="4" y="103"/>
                  <a:pt x="4" y="103"/>
                </a:cubicBezTo>
                <a:cubicBezTo>
                  <a:pt x="4" y="151"/>
                  <a:pt x="4" y="151"/>
                  <a:pt x="4" y="151"/>
                </a:cubicBezTo>
                <a:close/>
                <a:moveTo>
                  <a:pt x="118" y="155"/>
                </a:moveTo>
                <a:cubicBezTo>
                  <a:pt x="4" y="155"/>
                  <a:pt x="4" y="155"/>
                  <a:pt x="4" y="155"/>
                </a:cubicBezTo>
                <a:cubicBezTo>
                  <a:pt x="4" y="160"/>
                  <a:pt x="4" y="160"/>
                  <a:pt x="4" y="160"/>
                </a:cubicBezTo>
                <a:cubicBezTo>
                  <a:pt x="4" y="160"/>
                  <a:pt x="4" y="160"/>
                  <a:pt x="4" y="160"/>
                </a:cubicBezTo>
                <a:cubicBezTo>
                  <a:pt x="4" y="160"/>
                  <a:pt x="4" y="160"/>
                  <a:pt x="4" y="160"/>
                </a:cubicBezTo>
                <a:cubicBezTo>
                  <a:pt x="4" y="163"/>
                  <a:pt x="5" y="165"/>
                  <a:pt x="7" y="166"/>
                </a:cubicBezTo>
                <a:cubicBezTo>
                  <a:pt x="8" y="168"/>
                  <a:pt x="10" y="169"/>
                  <a:pt x="12" y="169"/>
                </a:cubicBezTo>
                <a:cubicBezTo>
                  <a:pt x="12" y="169"/>
                  <a:pt x="12" y="169"/>
                  <a:pt x="12" y="169"/>
                </a:cubicBezTo>
                <a:cubicBezTo>
                  <a:pt x="12" y="169"/>
                  <a:pt x="12" y="169"/>
                  <a:pt x="12" y="169"/>
                </a:cubicBezTo>
                <a:cubicBezTo>
                  <a:pt x="110" y="169"/>
                  <a:pt x="110" y="169"/>
                  <a:pt x="110" y="169"/>
                </a:cubicBezTo>
                <a:cubicBezTo>
                  <a:pt x="112" y="169"/>
                  <a:pt x="114" y="168"/>
                  <a:pt x="116" y="166"/>
                </a:cubicBezTo>
                <a:cubicBezTo>
                  <a:pt x="116" y="166"/>
                  <a:pt x="116" y="166"/>
                  <a:pt x="116" y="166"/>
                </a:cubicBezTo>
                <a:cubicBezTo>
                  <a:pt x="117" y="165"/>
                  <a:pt x="118" y="163"/>
                  <a:pt x="118" y="160"/>
                </a:cubicBezTo>
                <a:cubicBezTo>
                  <a:pt x="118" y="155"/>
                  <a:pt x="118" y="155"/>
                  <a:pt x="118" y="155"/>
                </a:cubicBezTo>
                <a:close/>
                <a:moveTo>
                  <a:pt x="4" y="99"/>
                </a:moveTo>
                <a:cubicBezTo>
                  <a:pt x="118" y="99"/>
                  <a:pt x="118" y="99"/>
                  <a:pt x="118" y="99"/>
                </a:cubicBezTo>
                <a:cubicBezTo>
                  <a:pt x="118" y="98"/>
                  <a:pt x="118" y="98"/>
                  <a:pt x="117" y="98"/>
                </a:cubicBezTo>
                <a:cubicBezTo>
                  <a:pt x="117" y="97"/>
                  <a:pt x="116" y="96"/>
                  <a:pt x="115" y="95"/>
                </a:cubicBezTo>
                <a:cubicBezTo>
                  <a:pt x="100" y="82"/>
                  <a:pt x="100" y="82"/>
                  <a:pt x="100" y="82"/>
                </a:cubicBezTo>
                <a:cubicBezTo>
                  <a:pt x="22" y="82"/>
                  <a:pt x="22" y="82"/>
                  <a:pt x="22" y="82"/>
                </a:cubicBezTo>
                <a:cubicBezTo>
                  <a:pt x="7" y="95"/>
                  <a:pt x="7" y="95"/>
                  <a:pt x="7" y="95"/>
                </a:cubicBezTo>
                <a:cubicBezTo>
                  <a:pt x="6" y="96"/>
                  <a:pt x="5" y="97"/>
                  <a:pt x="5" y="98"/>
                </a:cubicBezTo>
                <a:cubicBezTo>
                  <a:pt x="5" y="98"/>
                  <a:pt x="5" y="98"/>
                  <a:pt x="4" y="99"/>
                </a:cubicBezTo>
                <a:close/>
                <a:moveTo>
                  <a:pt x="26" y="77"/>
                </a:moveTo>
                <a:cubicBezTo>
                  <a:pt x="96" y="77"/>
                  <a:pt x="96" y="77"/>
                  <a:pt x="96" y="77"/>
                </a:cubicBezTo>
                <a:cubicBezTo>
                  <a:pt x="89" y="71"/>
                  <a:pt x="89" y="71"/>
                  <a:pt x="89" y="71"/>
                </a:cubicBezTo>
                <a:cubicBezTo>
                  <a:pt x="88" y="70"/>
                  <a:pt x="87" y="69"/>
                  <a:pt x="86" y="67"/>
                </a:cubicBezTo>
                <a:cubicBezTo>
                  <a:pt x="85" y="66"/>
                  <a:pt x="85" y="64"/>
                  <a:pt x="85" y="62"/>
                </a:cubicBezTo>
                <a:cubicBezTo>
                  <a:pt x="85" y="49"/>
                  <a:pt x="85" y="49"/>
                  <a:pt x="85" y="49"/>
                </a:cubicBezTo>
                <a:cubicBezTo>
                  <a:pt x="41" y="49"/>
                  <a:pt x="41" y="49"/>
                  <a:pt x="41" y="49"/>
                </a:cubicBezTo>
                <a:cubicBezTo>
                  <a:pt x="37" y="49"/>
                  <a:pt x="37" y="49"/>
                  <a:pt x="37" y="49"/>
                </a:cubicBezTo>
                <a:cubicBezTo>
                  <a:pt x="37" y="62"/>
                  <a:pt x="37" y="62"/>
                  <a:pt x="37" y="62"/>
                </a:cubicBezTo>
                <a:cubicBezTo>
                  <a:pt x="37" y="64"/>
                  <a:pt x="37" y="66"/>
                  <a:pt x="36" y="67"/>
                </a:cubicBezTo>
                <a:cubicBezTo>
                  <a:pt x="35" y="69"/>
                  <a:pt x="34" y="70"/>
                  <a:pt x="33" y="72"/>
                </a:cubicBezTo>
                <a:lnTo>
                  <a:pt x="26" y="7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3">
            <a:extLst>
              <a:ext uri="{FF2B5EF4-FFF2-40B4-BE49-F238E27FC236}">
                <a16:creationId xmlns:a16="http://schemas.microsoft.com/office/drawing/2014/main" id="{97BD6B86-B34C-4CF9-8289-4E1E0599C225}"/>
              </a:ext>
            </a:extLst>
          </p:cNvPr>
          <p:cNvSpPr>
            <a:spLocks noEditPoints="1"/>
          </p:cNvSpPr>
          <p:nvPr/>
        </p:nvSpPr>
        <p:spPr bwMode="auto">
          <a:xfrm>
            <a:off x="8226425" y="2220912"/>
            <a:ext cx="228600" cy="661988"/>
          </a:xfrm>
          <a:custGeom>
            <a:avLst/>
            <a:gdLst>
              <a:gd name="T0" fmla="*/ 63 w 89"/>
              <a:gd name="T1" fmla="*/ 257 h 264"/>
              <a:gd name="T2" fmla="*/ 44 w 89"/>
              <a:gd name="T3" fmla="*/ 264 h 264"/>
              <a:gd name="T4" fmla="*/ 18 w 89"/>
              <a:gd name="T5" fmla="*/ 238 h 264"/>
              <a:gd name="T6" fmla="*/ 0 w 89"/>
              <a:gd name="T7" fmla="*/ 168 h 264"/>
              <a:gd name="T8" fmla="*/ 0 w 89"/>
              <a:gd name="T9" fmla="*/ 113 h 264"/>
              <a:gd name="T10" fmla="*/ 0 w 89"/>
              <a:gd name="T11" fmla="*/ 35 h 264"/>
              <a:gd name="T12" fmla="*/ 4 w 89"/>
              <a:gd name="T13" fmla="*/ 5 h 264"/>
              <a:gd name="T14" fmla="*/ 16 w 89"/>
              <a:gd name="T15" fmla="*/ 0 h 264"/>
              <a:gd name="T16" fmla="*/ 89 w 89"/>
              <a:gd name="T17" fmla="*/ 17 h 264"/>
              <a:gd name="T18" fmla="*/ 89 w 89"/>
              <a:gd name="T19" fmla="*/ 87 h 264"/>
              <a:gd name="T20" fmla="*/ 89 w 89"/>
              <a:gd name="T21" fmla="*/ 168 h 264"/>
              <a:gd name="T22" fmla="*/ 83 w 89"/>
              <a:gd name="T23" fmla="*/ 38 h 264"/>
              <a:gd name="T24" fmla="*/ 64 w 89"/>
              <a:gd name="T25" fmla="*/ 33 h 264"/>
              <a:gd name="T26" fmla="*/ 80 w 89"/>
              <a:gd name="T27" fmla="*/ 9 h 264"/>
              <a:gd name="T28" fmla="*/ 8 w 89"/>
              <a:gd name="T29" fmla="*/ 9 h 264"/>
              <a:gd name="T30" fmla="*/ 5 w 89"/>
              <a:gd name="T31" fmla="*/ 33 h 264"/>
              <a:gd name="T32" fmla="*/ 24 w 89"/>
              <a:gd name="T33" fmla="*/ 38 h 264"/>
              <a:gd name="T34" fmla="*/ 24 w 89"/>
              <a:gd name="T35" fmla="*/ 58 h 264"/>
              <a:gd name="T36" fmla="*/ 5 w 89"/>
              <a:gd name="T37" fmla="*/ 64 h 264"/>
              <a:gd name="T38" fmla="*/ 27 w 89"/>
              <a:gd name="T39" fmla="*/ 87 h 264"/>
              <a:gd name="T40" fmla="*/ 5 w 89"/>
              <a:gd name="T41" fmla="*/ 110 h 264"/>
              <a:gd name="T42" fmla="*/ 24 w 89"/>
              <a:gd name="T43" fmla="*/ 116 h 264"/>
              <a:gd name="T44" fmla="*/ 24 w 89"/>
              <a:gd name="T45" fmla="*/ 136 h 264"/>
              <a:gd name="T46" fmla="*/ 5 w 89"/>
              <a:gd name="T47" fmla="*/ 141 h 264"/>
              <a:gd name="T48" fmla="*/ 23 w 89"/>
              <a:gd name="T49" fmla="*/ 199 h 264"/>
              <a:gd name="T50" fmla="*/ 44 w 89"/>
              <a:gd name="T51" fmla="*/ 259 h 264"/>
              <a:gd name="T52" fmla="*/ 65 w 89"/>
              <a:gd name="T53" fmla="*/ 238 h 264"/>
              <a:gd name="T54" fmla="*/ 65 w 89"/>
              <a:gd name="T55" fmla="*/ 198 h 264"/>
              <a:gd name="T56" fmla="*/ 64 w 89"/>
              <a:gd name="T57" fmla="*/ 141 h 264"/>
              <a:gd name="T58" fmla="*/ 83 w 89"/>
              <a:gd name="T59" fmla="*/ 136 h 264"/>
              <a:gd name="T60" fmla="*/ 62 w 89"/>
              <a:gd name="T61" fmla="*/ 113 h 264"/>
              <a:gd name="T62" fmla="*/ 83 w 89"/>
              <a:gd name="T63" fmla="*/ 90 h 264"/>
              <a:gd name="T64" fmla="*/ 64 w 89"/>
              <a:gd name="T65" fmla="*/ 84 h 264"/>
              <a:gd name="T66" fmla="*/ 64 w 89"/>
              <a:gd name="T67" fmla="*/ 64 h 264"/>
              <a:gd name="T68" fmla="*/ 83 w 89"/>
              <a:gd name="T69" fmla="*/ 58 h 264"/>
              <a:gd name="T70" fmla="*/ 34 w 89"/>
              <a:gd name="T71" fmla="*/ 186 h 264"/>
              <a:gd name="T72" fmla="*/ 34 w 89"/>
              <a:gd name="T73" fmla="*/ 247 h 264"/>
              <a:gd name="T74" fmla="*/ 59 w 89"/>
              <a:gd name="T75" fmla="*/ 237 h 264"/>
              <a:gd name="T76" fmla="*/ 47 w 89"/>
              <a:gd name="T77" fmla="*/ 182 h 264"/>
              <a:gd name="T78" fmla="*/ 41 w 89"/>
              <a:gd name="T79" fmla="*/ 70 h 264"/>
              <a:gd name="T80" fmla="*/ 38 w 89"/>
              <a:gd name="T81" fmla="*/ 190 h 264"/>
              <a:gd name="T82" fmla="*/ 38 w 89"/>
              <a:gd name="T83" fmla="*/ 243 h 264"/>
              <a:gd name="T84" fmla="*/ 53 w 89"/>
              <a:gd name="T85" fmla="*/ 237 h 264"/>
              <a:gd name="T86" fmla="*/ 44 w 89"/>
              <a:gd name="T87" fmla="*/ 18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9" h="264">
                <a:moveTo>
                  <a:pt x="70" y="200"/>
                </a:moveTo>
                <a:cubicBezTo>
                  <a:pt x="70" y="238"/>
                  <a:pt x="70" y="238"/>
                  <a:pt x="70" y="238"/>
                </a:cubicBezTo>
                <a:cubicBezTo>
                  <a:pt x="70" y="245"/>
                  <a:pt x="68" y="252"/>
                  <a:pt x="63" y="257"/>
                </a:cubicBezTo>
                <a:cubicBezTo>
                  <a:pt x="63" y="257"/>
                  <a:pt x="63" y="257"/>
                  <a:pt x="63" y="257"/>
                </a:cubicBezTo>
                <a:cubicBezTo>
                  <a:pt x="58" y="261"/>
                  <a:pt x="51" y="264"/>
                  <a:pt x="44" y="264"/>
                </a:cubicBezTo>
                <a:cubicBezTo>
                  <a:pt x="44" y="264"/>
                  <a:pt x="44" y="264"/>
                  <a:pt x="44" y="264"/>
                </a:cubicBezTo>
                <a:cubicBezTo>
                  <a:pt x="37" y="264"/>
                  <a:pt x="30" y="261"/>
                  <a:pt x="26" y="257"/>
                </a:cubicBezTo>
                <a:cubicBezTo>
                  <a:pt x="26" y="257"/>
                  <a:pt x="26" y="257"/>
                  <a:pt x="26" y="257"/>
                </a:cubicBezTo>
                <a:cubicBezTo>
                  <a:pt x="21" y="252"/>
                  <a:pt x="18" y="245"/>
                  <a:pt x="18" y="238"/>
                </a:cubicBezTo>
                <a:cubicBezTo>
                  <a:pt x="18" y="200"/>
                  <a:pt x="18" y="200"/>
                  <a:pt x="18" y="200"/>
                </a:cubicBezTo>
                <a:cubicBezTo>
                  <a:pt x="0" y="169"/>
                  <a:pt x="0" y="169"/>
                  <a:pt x="0" y="169"/>
                </a:cubicBezTo>
                <a:cubicBezTo>
                  <a:pt x="0" y="169"/>
                  <a:pt x="0" y="168"/>
                  <a:pt x="0" y="168"/>
                </a:cubicBezTo>
                <a:cubicBezTo>
                  <a:pt x="0" y="168"/>
                  <a:pt x="0" y="168"/>
                  <a:pt x="0" y="168"/>
                </a:cubicBezTo>
                <a:cubicBezTo>
                  <a:pt x="0" y="139"/>
                  <a:pt x="0" y="139"/>
                  <a:pt x="0" y="139"/>
                </a:cubicBezTo>
                <a:cubicBezTo>
                  <a:pt x="0" y="113"/>
                  <a:pt x="0" y="113"/>
                  <a:pt x="0" y="113"/>
                </a:cubicBezTo>
                <a:cubicBezTo>
                  <a:pt x="0" y="87"/>
                  <a:pt x="0" y="87"/>
                  <a:pt x="0" y="87"/>
                </a:cubicBezTo>
                <a:cubicBezTo>
                  <a:pt x="0" y="61"/>
                  <a:pt x="0" y="61"/>
                  <a:pt x="0" y="61"/>
                </a:cubicBezTo>
                <a:cubicBezTo>
                  <a:pt x="0" y="35"/>
                  <a:pt x="0" y="35"/>
                  <a:pt x="0" y="35"/>
                </a:cubicBezTo>
                <a:cubicBezTo>
                  <a:pt x="0" y="17"/>
                  <a:pt x="0" y="17"/>
                  <a:pt x="0" y="17"/>
                </a:cubicBezTo>
                <a:cubicBezTo>
                  <a:pt x="0" y="12"/>
                  <a:pt x="2" y="8"/>
                  <a:pt x="4" y="5"/>
                </a:cubicBezTo>
                <a:cubicBezTo>
                  <a:pt x="4" y="5"/>
                  <a:pt x="4" y="5"/>
                  <a:pt x="4" y="5"/>
                </a:cubicBezTo>
                <a:cubicBezTo>
                  <a:pt x="4" y="5"/>
                  <a:pt x="4" y="5"/>
                  <a:pt x="4" y="5"/>
                </a:cubicBezTo>
                <a:cubicBezTo>
                  <a:pt x="4" y="5"/>
                  <a:pt x="4" y="5"/>
                  <a:pt x="4" y="5"/>
                </a:cubicBezTo>
                <a:cubicBezTo>
                  <a:pt x="7" y="2"/>
                  <a:pt x="11" y="0"/>
                  <a:pt x="16" y="0"/>
                </a:cubicBezTo>
                <a:cubicBezTo>
                  <a:pt x="73" y="0"/>
                  <a:pt x="73" y="0"/>
                  <a:pt x="73" y="0"/>
                </a:cubicBezTo>
                <a:cubicBezTo>
                  <a:pt x="77" y="0"/>
                  <a:pt x="81" y="2"/>
                  <a:pt x="84" y="5"/>
                </a:cubicBezTo>
                <a:cubicBezTo>
                  <a:pt x="87" y="8"/>
                  <a:pt x="89" y="12"/>
                  <a:pt x="89" y="17"/>
                </a:cubicBezTo>
                <a:cubicBezTo>
                  <a:pt x="89" y="35"/>
                  <a:pt x="89" y="35"/>
                  <a:pt x="89" y="35"/>
                </a:cubicBezTo>
                <a:cubicBezTo>
                  <a:pt x="89" y="61"/>
                  <a:pt x="89" y="61"/>
                  <a:pt x="89" y="61"/>
                </a:cubicBezTo>
                <a:cubicBezTo>
                  <a:pt x="89" y="87"/>
                  <a:pt x="89" y="87"/>
                  <a:pt x="89" y="87"/>
                </a:cubicBezTo>
                <a:cubicBezTo>
                  <a:pt x="89" y="113"/>
                  <a:pt x="89" y="113"/>
                  <a:pt x="89" y="113"/>
                </a:cubicBezTo>
                <a:cubicBezTo>
                  <a:pt x="89" y="139"/>
                  <a:pt x="89" y="139"/>
                  <a:pt x="89" y="139"/>
                </a:cubicBezTo>
                <a:cubicBezTo>
                  <a:pt x="89" y="168"/>
                  <a:pt x="89" y="168"/>
                  <a:pt x="89" y="168"/>
                </a:cubicBezTo>
                <a:cubicBezTo>
                  <a:pt x="89" y="169"/>
                  <a:pt x="88" y="169"/>
                  <a:pt x="88" y="170"/>
                </a:cubicBezTo>
                <a:cubicBezTo>
                  <a:pt x="70" y="200"/>
                  <a:pt x="70" y="200"/>
                  <a:pt x="70" y="200"/>
                </a:cubicBezTo>
                <a:close/>
                <a:moveTo>
                  <a:pt x="83" y="38"/>
                </a:moveTo>
                <a:cubicBezTo>
                  <a:pt x="64" y="38"/>
                  <a:pt x="64" y="38"/>
                  <a:pt x="64" y="38"/>
                </a:cubicBezTo>
                <a:cubicBezTo>
                  <a:pt x="63" y="38"/>
                  <a:pt x="62" y="37"/>
                  <a:pt x="62" y="35"/>
                </a:cubicBezTo>
                <a:cubicBezTo>
                  <a:pt x="62" y="34"/>
                  <a:pt x="63" y="33"/>
                  <a:pt x="64" y="33"/>
                </a:cubicBezTo>
                <a:cubicBezTo>
                  <a:pt x="83" y="33"/>
                  <a:pt x="83" y="33"/>
                  <a:pt x="83" y="33"/>
                </a:cubicBezTo>
                <a:cubicBezTo>
                  <a:pt x="83" y="17"/>
                  <a:pt x="83" y="17"/>
                  <a:pt x="83" y="17"/>
                </a:cubicBezTo>
                <a:cubicBezTo>
                  <a:pt x="83" y="14"/>
                  <a:pt x="82" y="11"/>
                  <a:pt x="80" y="9"/>
                </a:cubicBezTo>
                <a:cubicBezTo>
                  <a:pt x="78" y="7"/>
                  <a:pt x="75" y="6"/>
                  <a:pt x="73" y="6"/>
                </a:cubicBezTo>
                <a:cubicBezTo>
                  <a:pt x="16" y="6"/>
                  <a:pt x="16" y="6"/>
                  <a:pt x="16" y="6"/>
                </a:cubicBezTo>
                <a:cubicBezTo>
                  <a:pt x="13" y="6"/>
                  <a:pt x="10" y="7"/>
                  <a:pt x="8" y="9"/>
                </a:cubicBezTo>
                <a:cubicBezTo>
                  <a:pt x="8" y="9"/>
                  <a:pt x="8" y="9"/>
                  <a:pt x="8" y="9"/>
                </a:cubicBezTo>
                <a:cubicBezTo>
                  <a:pt x="6" y="11"/>
                  <a:pt x="5" y="14"/>
                  <a:pt x="5" y="17"/>
                </a:cubicBezTo>
                <a:cubicBezTo>
                  <a:pt x="5" y="33"/>
                  <a:pt x="5" y="33"/>
                  <a:pt x="5" y="33"/>
                </a:cubicBezTo>
                <a:cubicBezTo>
                  <a:pt x="24" y="33"/>
                  <a:pt x="24" y="33"/>
                  <a:pt x="24" y="33"/>
                </a:cubicBezTo>
                <a:cubicBezTo>
                  <a:pt x="26" y="33"/>
                  <a:pt x="27" y="34"/>
                  <a:pt x="27" y="35"/>
                </a:cubicBezTo>
                <a:cubicBezTo>
                  <a:pt x="27" y="37"/>
                  <a:pt x="26" y="38"/>
                  <a:pt x="24" y="38"/>
                </a:cubicBezTo>
                <a:cubicBezTo>
                  <a:pt x="5" y="38"/>
                  <a:pt x="5" y="38"/>
                  <a:pt x="5" y="38"/>
                </a:cubicBezTo>
                <a:cubicBezTo>
                  <a:pt x="5" y="58"/>
                  <a:pt x="5" y="58"/>
                  <a:pt x="5" y="58"/>
                </a:cubicBezTo>
                <a:cubicBezTo>
                  <a:pt x="24" y="58"/>
                  <a:pt x="24" y="58"/>
                  <a:pt x="24" y="58"/>
                </a:cubicBezTo>
                <a:cubicBezTo>
                  <a:pt x="26" y="58"/>
                  <a:pt x="27" y="60"/>
                  <a:pt x="27" y="61"/>
                </a:cubicBezTo>
                <a:cubicBezTo>
                  <a:pt x="27" y="63"/>
                  <a:pt x="26" y="64"/>
                  <a:pt x="24" y="64"/>
                </a:cubicBezTo>
                <a:cubicBezTo>
                  <a:pt x="5" y="64"/>
                  <a:pt x="5" y="64"/>
                  <a:pt x="5" y="64"/>
                </a:cubicBezTo>
                <a:cubicBezTo>
                  <a:pt x="5" y="84"/>
                  <a:pt x="5" y="84"/>
                  <a:pt x="5" y="84"/>
                </a:cubicBezTo>
                <a:cubicBezTo>
                  <a:pt x="24" y="84"/>
                  <a:pt x="24" y="84"/>
                  <a:pt x="24" y="84"/>
                </a:cubicBezTo>
                <a:cubicBezTo>
                  <a:pt x="26" y="84"/>
                  <a:pt x="27" y="86"/>
                  <a:pt x="27" y="87"/>
                </a:cubicBezTo>
                <a:cubicBezTo>
                  <a:pt x="27" y="89"/>
                  <a:pt x="26" y="90"/>
                  <a:pt x="24" y="90"/>
                </a:cubicBezTo>
                <a:cubicBezTo>
                  <a:pt x="5" y="90"/>
                  <a:pt x="5" y="90"/>
                  <a:pt x="5" y="90"/>
                </a:cubicBezTo>
                <a:cubicBezTo>
                  <a:pt x="5" y="110"/>
                  <a:pt x="5" y="110"/>
                  <a:pt x="5" y="110"/>
                </a:cubicBezTo>
                <a:cubicBezTo>
                  <a:pt x="24" y="110"/>
                  <a:pt x="24" y="110"/>
                  <a:pt x="24" y="110"/>
                </a:cubicBezTo>
                <a:cubicBezTo>
                  <a:pt x="26" y="110"/>
                  <a:pt x="27" y="111"/>
                  <a:pt x="27" y="113"/>
                </a:cubicBezTo>
                <a:cubicBezTo>
                  <a:pt x="27" y="114"/>
                  <a:pt x="26" y="116"/>
                  <a:pt x="24" y="116"/>
                </a:cubicBezTo>
                <a:cubicBezTo>
                  <a:pt x="5" y="116"/>
                  <a:pt x="5" y="116"/>
                  <a:pt x="5" y="116"/>
                </a:cubicBezTo>
                <a:cubicBezTo>
                  <a:pt x="5" y="136"/>
                  <a:pt x="5" y="136"/>
                  <a:pt x="5" y="136"/>
                </a:cubicBezTo>
                <a:cubicBezTo>
                  <a:pt x="24" y="136"/>
                  <a:pt x="24" y="136"/>
                  <a:pt x="24" y="136"/>
                </a:cubicBezTo>
                <a:cubicBezTo>
                  <a:pt x="26" y="136"/>
                  <a:pt x="27" y="137"/>
                  <a:pt x="27" y="139"/>
                </a:cubicBezTo>
                <a:cubicBezTo>
                  <a:pt x="27" y="140"/>
                  <a:pt x="26" y="141"/>
                  <a:pt x="24" y="141"/>
                </a:cubicBezTo>
                <a:cubicBezTo>
                  <a:pt x="5" y="141"/>
                  <a:pt x="5" y="141"/>
                  <a:pt x="5" y="141"/>
                </a:cubicBezTo>
                <a:cubicBezTo>
                  <a:pt x="5" y="167"/>
                  <a:pt x="5" y="167"/>
                  <a:pt x="5" y="167"/>
                </a:cubicBezTo>
                <a:cubicBezTo>
                  <a:pt x="23" y="198"/>
                  <a:pt x="23" y="198"/>
                  <a:pt x="23" y="198"/>
                </a:cubicBezTo>
                <a:cubicBezTo>
                  <a:pt x="23" y="198"/>
                  <a:pt x="23" y="199"/>
                  <a:pt x="23" y="199"/>
                </a:cubicBezTo>
                <a:cubicBezTo>
                  <a:pt x="23" y="238"/>
                  <a:pt x="23" y="238"/>
                  <a:pt x="23" y="238"/>
                </a:cubicBezTo>
                <a:cubicBezTo>
                  <a:pt x="23" y="244"/>
                  <a:pt x="26" y="249"/>
                  <a:pt x="29" y="253"/>
                </a:cubicBezTo>
                <a:cubicBezTo>
                  <a:pt x="33" y="257"/>
                  <a:pt x="38" y="259"/>
                  <a:pt x="44" y="259"/>
                </a:cubicBezTo>
                <a:cubicBezTo>
                  <a:pt x="44" y="259"/>
                  <a:pt x="44" y="259"/>
                  <a:pt x="44" y="259"/>
                </a:cubicBezTo>
                <a:cubicBezTo>
                  <a:pt x="50" y="259"/>
                  <a:pt x="55" y="257"/>
                  <a:pt x="59" y="253"/>
                </a:cubicBezTo>
                <a:cubicBezTo>
                  <a:pt x="63" y="249"/>
                  <a:pt x="65" y="244"/>
                  <a:pt x="65" y="238"/>
                </a:cubicBezTo>
                <a:cubicBezTo>
                  <a:pt x="65" y="199"/>
                  <a:pt x="65" y="199"/>
                  <a:pt x="65" y="199"/>
                </a:cubicBezTo>
                <a:cubicBezTo>
                  <a:pt x="65" y="199"/>
                  <a:pt x="65" y="199"/>
                  <a:pt x="65" y="199"/>
                </a:cubicBezTo>
                <a:cubicBezTo>
                  <a:pt x="65" y="199"/>
                  <a:pt x="65" y="198"/>
                  <a:pt x="65" y="198"/>
                </a:cubicBezTo>
                <a:cubicBezTo>
                  <a:pt x="83" y="167"/>
                  <a:pt x="83" y="167"/>
                  <a:pt x="83" y="167"/>
                </a:cubicBezTo>
                <a:cubicBezTo>
                  <a:pt x="83" y="141"/>
                  <a:pt x="83" y="141"/>
                  <a:pt x="83" y="141"/>
                </a:cubicBezTo>
                <a:cubicBezTo>
                  <a:pt x="64" y="141"/>
                  <a:pt x="64" y="141"/>
                  <a:pt x="64" y="141"/>
                </a:cubicBezTo>
                <a:cubicBezTo>
                  <a:pt x="63" y="141"/>
                  <a:pt x="62" y="140"/>
                  <a:pt x="62" y="139"/>
                </a:cubicBezTo>
                <a:cubicBezTo>
                  <a:pt x="62" y="137"/>
                  <a:pt x="63" y="136"/>
                  <a:pt x="64" y="136"/>
                </a:cubicBezTo>
                <a:cubicBezTo>
                  <a:pt x="83" y="136"/>
                  <a:pt x="83" y="136"/>
                  <a:pt x="83" y="136"/>
                </a:cubicBezTo>
                <a:cubicBezTo>
                  <a:pt x="83" y="116"/>
                  <a:pt x="83" y="116"/>
                  <a:pt x="83" y="116"/>
                </a:cubicBezTo>
                <a:cubicBezTo>
                  <a:pt x="64" y="116"/>
                  <a:pt x="64" y="116"/>
                  <a:pt x="64" y="116"/>
                </a:cubicBezTo>
                <a:cubicBezTo>
                  <a:pt x="63" y="116"/>
                  <a:pt x="62" y="114"/>
                  <a:pt x="62" y="113"/>
                </a:cubicBezTo>
                <a:cubicBezTo>
                  <a:pt x="62" y="111"/>
                  <a:pt x="63" y="110"/>
                  <a:pt x="64" y="110"/>
                </a:cubicBezTo>
                <a:cubicBezTo>
                  <a:pt x="83" y="110"/>
                  <a:pt x="83" y="110"/>
                  <a:pt x="83" y="110"/>
                </a:cubicBezTo>
                <a:cubicBezTo>
                  <a:pt x="83" y="90"/>
                  <a:pt x="83" y="90"/>
                  <a:pt x="83" y="90"/>
                </a:cubicBezTo>
                <a:cubicBezTo>
                  <a:pt x="64" y="90"/>
                  <a:pt x="64" y="90"/>
                  <a:pt x="64" y="90"/>
                </a:cubicBezTo>
                <a:cubicBezTo>
                  <a:pt x="63" y="90"/>
                  <a:pt x="62" y="89"/>
                  <a:pt x="62" y="87"/>
                </a:cubicBezTo>
                <a:cubicBezTo>
                  <a:pt x="62" y="86"/>
                  <a:pt x="63" y="84"/>
                  <a:pt x="64" y="84"/>
                </a:cubicBezTo>
                <a:cubicBezTo>
                  <a:pt x="83" y="84"/>
                  <a:pt x="83" y="84"/>
                  <a:pt x="83" y="84"/>
                </a:cubicBezTo>
                <a:cubicBezTo>
                  <a:pt x="83" y="64"/>
                  <a:pt x="83" y="64"/>
                  <a:pt x="83" y="64"/>
                </a:cubicBezTo>
                <a:cubicBezTo>
                  <a:pt x="64" y="64"/>
                  <a:pt x="64" y="64"/>
                  <a:pt x="64" y="64"/>
                </a:cubicBezTo>
                <a:cubicBezTo>
                  <a:pt x="63" y="64"/>
                  <a:pt x="62" y="63"/>
                  <a:pt x="62" y="61"/>
                </a:cubicBezTo>
                <a:cubicBezTo>
                  <a:pt x="62" y="60"/>
                  <a:pt x="63" y="58"/>
                  <a:pt x="64" y="58"/>
                </a:cubicBezTo>
                <a:cubicBezTo>
                  <a:pt x="83" y="58"/>
                  <a:pt x="83" y="58"/>
                  <a:pt x="83" y="58"/>
                </a:cubicBezTo>
                <a:cubicBezTo>
                  <a:pt x="83" y="38"/>
                  <a:pt x="83" y="38"/>
                  <a:pt x="83" y="38"/>
                </a:cubicBezTo>
                <a:close/>
                <a:moveTo>
                  <a:pt x="41" y="182"/>
                </a:moveTo>
                <a:cubicBezTo>
                  <a:pt x="39" y="183"/>
                  <a:pt x="36" y="184"/>
                  <a:pt x="34" y="186"/>
                </a:cubicBezTo>
                <a:cubicBezTo>
                  <a:pt x="31" y="189"/>
                  <a:pt x="30" y="192"/>
                  <a:pt x="30" y="196"/>
                </a:cubicBezTo>
                <a:cubicBezTo>
                  <a:pt x="30" y="237"/>
                  <a:pt x="30" y="237"/>
                  <a:pt x="30" y="237"/>
                </a:cubicBezTo>
                <a:cubicBezTo>
                  <a:pt x="30" y="241"/>
                  <a:pt x="31" y="244"/>
                  <a:pt x="34" y="247"/>
                </a:cubicBezTo>
                <a:cubicBezTo>
                  <a:pt x="37" y="250"/>
                  <a:pt x="40" y="251"/>
                  <a:pt x="44" y="251"/>
                </a:cubicBezTo>
                <a:cubicBezTo>
                  <a:pt x="48" y="251"/>
                  <a:pt x="52" y="250"/>
                  <a:pt x="54" y="247"/>
                </a:cubicBezTo>
                <a:cubicBezTo>
                  <a:pt x="57" y="244"/>
                  <a:pt x="59" y="241"/>
                  <a:pt x="59" y="237"/>
                </a:cubicBezTo>
                <a:cubicBezTo>
                  <a:pt x="59" y="196"/>
                  <a:pt x="59" y="196"/>
                  <a:pt x="59" y="196"/>
                </a:cubicBezTo>
                <a:cubicBezTo>
                  <a:pt x="59" y="192"/>
                  <a:pt x="57" y="189"/>
                  <a:pt x="54" y="186"/>
                </a:cubicBezTo>
                <a:cubicBezTo>
                  <a:pt x="52" y="184"/>
                  <a:pt x="50" y="183"/>
                  <a:pt x="47" y="182"/>
                </a:cubicBezTo>
                <a:cubicBezTo>
                  <a:pt x="47" y="70"/>
                  <a:pt x="47" y="70"/>
                  <a:pt x="47" y="70"/>
                </a:cubicBezTo>
                <a:cubicBezTo>
                  <a:pt x="47" y="68"/>
                  <a:pt x="46" y="67"/>
                  <a:pt x="44" y="67"/>
                </a:cubicBezTo>
                <a:cubicBezTo>
                  <a:pt x="43" y="67"/>
                  <a:pt x="41" y="68"/>
                  <a:pt x="41" y="70"/>
                </a:cubicBezTo>
                <a:cubicBezTo>
                  <a:pt x="41" y="182"/>
                  <a:pt x="41" y="182"/>
                  <a:pt x="41" y="182"/>
                </a:cubicBezTo>
                <a:close/>
                <a:moveTo>
                  <a:pt x="44" y="187"/>
                </a:moveTo>
                <a:cubicBezTo>
                  <a:pt x="42" y="187"/>
                  <a:pt x="39" y="188"/>
                  <a:pt x="38" y="190"/>
                </a:cubicBezTo>
                <a:cubicBezTo>
                  <a:pt x="36" y="191"/>
                  <a:pt x="35" y="194"/>
                  <a:pt x="35" y="196"/>
                </a:cubicBezTo>
                <a:cubicBezTo>
                  <a:pt x="35" y="237"/>
                  <a:pt x="35" y="237"/>
                  <a:pt x="35" y="237"/>
                </a:cubicBezTo>
                <a:cubicBezTo>
                  <a:pt x="35" y="239"/>
                  <a:pt x="36" y="242"/>
                  <a:pt x="38" y="243"/>
                </a:cubicBezTo>
                <a:cubicBezTo>
                  <a:pt x="39" y="245"/>
                  <a:pt x="42" y="246"/>
                  <a:pt x="44" y="246"/>
                </a:cubicBezTo>
                <a:cubicBezTo>
                  <a:pt x="47" y="246"/>
                  <a:pt x="49" y="245"/>
                  <a:pt x="51" y="243"/>
                </a:cubicBezTo>
                <a:cubicBezTo>
                  <a:pt x="52" y="242"/>
                  <a:pt x="53" y="239"/>
                  <a:pt x="53" y="237"/>
                </a:cubicBezTo>
                <a:cubicBezTo>
                  <a:pt x="53" y="196"/>
                  <a:pt x="53" y="196"/>
                  <a:pt x="53" y="196"/>
                </a:cubicBezTo>
                <a:cubicBezTo>
                  <a:pt x="53" y="194"/>
                  <a:pt x="52" y="191"/>
                  <a:pt x="51" y="190"/>
                </a:cubicBezTo>
                <a:cubicBezTo>
                  <a:pt x="49" y="188"/>
                  <a:pt x="47" y="187"/>
                  <a:pt x="44" y="187"/>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6360</TotalTime>
  <Words>942</Words>
  <Application>Microsoft Office PowerPoint</Application>
  <PresentationFormat>Widescreen</PresentationFormat>
  <Paragraphs>112</Paragraphs>
  <Slides>14</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Black</vt:lpstr>
      <vt:lpstr>Calibri</vt:lpstr>
      <vt:lpstr>Calibri Light</vt:lpstr>
      <vt:lpstr>Gill Sans</vt:lpstr>
      <vt:lpstr>Lato Black</vt:lpstr>
      <vt:lpstr>Lato Light</vt:lpstr>
      <vt:lpstr>Source Sans Pro</vt:lpstr>
      <vt:lpstr>Tema de Office</vt:lpstr>
      <vt:lpstr>PowerPoint Presentation</vt:lpstr>
      <vt:lpstr>PowerPoint Presentation</vt:lpstr>
      <vt:lpstr>Click to add title </vt:lpstr>
      <vt:lpstr>PowerPoint Presentation</vt:lpstr>
      <vt:lpstr>PowerPoint Presentation</vt:lpstr>
      <vt:lpstr>Click to Add 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436</cp:revision>
  <dcterms:created xsi:type="dcterms:W3CDTF">2020-03-21T22:03:23Z</dcterms:created>
  <dcterms:modified xsi:type="dcterms:W3CDTF">2025-06-15T17:14:12Z</dcterms:modified>
</cp:coreProperties>
</file>