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1482" r:id="rId2"/>
    <p:sldId id="257" r:id="rId3"/>
    <p:sldId id="258" r:id="rId4"/>
    <p:sldId id="259" r:id="rId5"/>
    <p:sldId id="260" r:id="rId6"/>
    <p:sldId id="261" r:id="rId7"/>
    <p:sldId id="262" r:id="rId8"/>
    <p:sldId id="1779" r:id="rId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1C6C"/>
    <a:srgbClr val="1DBADD"/>
    <a:srgbClr val="48606F"/>
    <a:srgbClr val="895FA2"/>
    <a:srgbClr val="70CAD3"/>
    <a:srgbClr val="6D79B7"/>
    <a:srgbClr val="E6E6E6"/>
    <a:srgbClr val="73AEC3"/>
    <a:srgbClr val="BE457B"/>
    <a:srgbClr val="4092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C45121-578D-47E3-8CA0-ED5E8292A7F5}" v="15" dt="2025-04-10T22:59:50.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73" autoAdjust="0"/>
    <p:restoredTop sz="94660"/>
  </p:normalViewPr>
  <p:slideViewPr>
    <p:cSldViewPr snapToGrid="0">
      <p:cViewPr>
        <p:scale>
          <a:sx n="66" d="100"/>
          <a:sy n="66" d="100"/>
        </p:scale>
        <p:origin x="2520" y="1086"/>
      </p:cViewPr>
      <p:guideLst/>
    </p:cSldViewPr>
  </p:slideViewPr>
  <p:notesTextViewPr>
    <p:cViewPr>
      <p:scale>
        <a:sx n="1" d="1"/>
        <a:sy n="1" d="1"/>
      </p:scale>
      <p:origin x="0" y="0"/>
    </p:cViewPr>
  </p:notesTextViewPr>
  <p:notesViewPr>
    <p:cSldViewPr snapToGrid="0">
      <p:cViewPr varScale="1">
        <p:scale>
          <a:sx n="52" d="100"/>
          <a:sy n="52" d="100"/>
        </p:scale>
        <p:origin x="201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DC45121-578D-47E3-8CA0-ED5E8292A7F5}"/>
    <pc:docChg chg="undo custSel addSld delSld modSld sldOrd modMainMaster">
      <pc:chgData name="Jolie Serrano Delgado" userId="d52b4219-5c60-4a0c-87ad-b1ec335c0c37" providerId="ADAL" clId="{5DC45121-578D-47E3-8CA0-ED5E8292A7F5}" dt="2025-04-10T23:01:10.482" v="69" actId="207"/>
      <pc:docMkLst>
        <pc:docMk/>
      </pc:docMkLst>
      <pc:sldChg chg="modSp add mod">
        <pc:chgData name="Jolie Serrano Delgado" userId="d52b4219-5c60-4a0c-87ad-b1ec335c0c37" providerId="ADAL" clId="{5DC45121-578D-47E3-8CA0-ED5E8292A7F5}" dt="2025-04-10T22:58:18.616" v="38" actId="2085"/>
        <pc:sldMkLst>
          <pc:docMk/>
          <pc:sldMk cId="1456447916" sldId="257"/>
        </pc:sldMkLst>
        <pc:spChg chg="mod">
          <ac:chgData name="Jolie Serrano Delgado" userId="d52b4219-5c60-4a0c-87ad-b1ec335c0c37" providerId="ADAL" clId="{5DC45121-578D-47E3-8CA0-ED5E8292A7F5}" dt="2025-04-10T22:58:18.616" v="38" actId="2085"/>
          <ac:spMkLst>
            <pc:docMk/>
            <pc:sldMk cId="1456447916" sldId="257"/>
            <ac:spMk id="222" creationId="{62BE8D40-2E84-C50E-75C6-8F30D8EF4243}"/>
          </ac:spMkLst>
        </pc:spChg>
        <pc:spChg chg="mod">
          <ac:chgData name="Jolie Serrano Delgado" userId="d52b4219-5c60-4a0c-87ad-b1ec335c0c37" providerId="ADAL" clId="{5DC45121-578D-47E3-8CA0-ED5E8292A7F5}" dt="2025-04-10T22:58:18.616" v="38" actId="2085"/>
          <ac:spMkLst>
            <pc:docMk/>
            <pc:sldMk cId="1456447916" sldId="257"/>
            <ac:spMk id="223" creationId="{23D05297-4EF6-3D04-0152-23947CEBD95B}"/>
          </ac:spMkLst>
        </pc:spChg>
      </pc:sldChg>
      <pc:sldChg chg="modSp del mod ord">
        <pc:chgData name="Jolie Serrano Delgado" userId="d52b4219-5c60-4a0c-87ad-b1ec335c0c37" providerId="ADAL" clId="{5DC45121-578D-47E3-8CA0-ED5E8292A7F5}" dt="2025-04-10T22:58:07.989" v="36" actId="47"/>
        <pc:sldMkLst>
          <pc:docMk/>
          <pc:sldMk cId="1923136593" sldId="257"/>
        </pc:sldMkLst>
        <pc:spChg chg="mod">
          <ac:chgData name="Jolie Serrano Delgado" userId="d52b4219-5c60-4a0c-87ad-b1ec335c0c37" providerId="ADAL" clId="{5DC45121-578D-47E3-8CA0-ED5E8292A7F5}" dt="2025-04-10T22:45:01.628" v="17" actId="1076"/>
          <ac:spMkLst>
            <pc:docMk/>
            <pc:sldMk cId="1923136593" sldId="257"/>
            <ac:spMk id="2" creationId="{F688EA87-2516-7014-9B8C-23F7916CD2AC}"/>
          </ac:spMkLst>
        </pc:spChg>
        <pc:spChg chg="mod">
          <ac:chgData name="Jolie Serrano Delgado" userId="d52b4219-5c60-4a0c-87ad-b1ec335c0c37" providerId="ADAL" clId="{5DC45121-578D-47E3-8CA0-ED5E8292A7F5}" dt="2025-04-10T22:45:57.101" v="27" actId="1076"/>
          <ac:spMkLst>
            <pc:docMk/>
            <pc:sldMk cId="1923136593" sldId="257"/>
            <ac:spMk id="6" creationId="{F9509F5E-B554-3BF6-D11B-D7E8C1096427}"/>
          </ac:spMkLst>
        </pc:spChg>
        <pc:picChg chg="mod">
          <ac:chgData name="Jolie Serrano Delgado" userId="d52b4219-5c60-4a0c-87ad-b1ec335c0c37" providerId="ADAL" clId="{5DC45121-578D-47E3-8CA0-ED5E8292A7F5}" dt="2025-04-10T22:42:30.555" v="1" actId="1076"/>
          <ac:picMkLst>
            <pc:docMk/>
            <pc:sldMk cId="1923136593" sldId="257"/>
            <ac:picMk id="7" creationId="{2FC575EA-6CC4-3CAA-7CC2-5B06BDD65C1F}"/>
          </ac:picMkLst>
        </pc:picChg>
        <pc:picChg chg="mod">
          <ac:chgData name="Jolie Serrano Delgado" userId="d52b4219-5c60-4a0c-87ad-b1ec335c0c37" providerId="ADAL" clId="{5DC45121-578D-47E3-8CA0-ED5E8292A7F5}" dt="2025-04-10T22:44:18.360" v="8"/>
          <ac:picMkLst>
            <pc:docMk/>
            <pc:sldMk cId="1923136593" sldId="257"/>
            <ac:picMk id="8" creationId="{FE135C9E-82E0-ED89-56B4-4A88194803BC}"/>
          </ac:picMkLst>
        </pc:picChg>
        <pc:picChg chg="mod">
          <ac:chgData name="Jolie Serrano Delgado" userId="d52b4219-5c60-4a0c-87ad-b1ec335c0c37" providerId="ADAL" clId="{5DC45121-578D-47E3-8CA0-ED5E8292A7F5}" dt="2025-04-10T22:43:19.919" v="4"/>
          <ac:picMkLst>
            <pc:docMk/>
            <pc:sldMk cId="1923136593" sldId="257"/>
            <ac:picMk id="9" creationId="{7857403C-A29C-CAFE-3EAB-4DF75EB87A01}"/>
          </ac:picMkLst>
        </pc:picChg>
        <pc:picChg chg="mod">
          <ac:chgData name="Jolie Serrano Delgado" userId="d52b4219-5c60-4a0c-87ad-b1ec335c0c37" providerId="ADAL" clId="{5DC45121-578D-47E3-8CA0-ED5E8292A7F5}" dt="2025-04-10T22:43:19.919" v="4"/>
          <ac:picMkLst>
            <pc:docMk/>
            <pc:sldMk cId="1923136593" sldId="257"/>
            <ac:picMk id="10" creationId="{3C456284-CACB-47B7-B23A-8E99DC96C277}"/>
          </ac:picMkLst>
        </pc:picChg>
      </pc:sldChg>
      <pc:sldChg chg="modSp add mod">
        <pc:chgData name="Jolie Serrano Delgado" userId="d52b4219-5c60-4a0c-87ad-b1ec335c0c37" providerId="ADAL" clId="{5DC45121-578D-47E3-8CA0-ED5E8292A7F5}" dt="2025-04-10T22:58:24.871" v="39" actId="2085"/>
        <pc:sldMkLst>
          <pc:docMk/>
          <pc:sldMk cId="1190583080" sldId="258"/>
        </pc:sldMkLst>
        <pc:spChg chg="mod">
          <ac:chgData name="Jolie Serrano Delgado" userId="d52b4219-5c60-4a0c-87ad-b1ec335c0c37" providerId="ADAL" clId="{5DC45121-578D-47E3-8CA0-ED5E8292A7F5}" dt="2025-04-10T22:58:24.871" v="39" actId="2085"/>
          <ac:spMkLst>
            <pc:docMk/>
            <pc:sldMk cId="1190583080" sldId="258"/>
            <ac:spMk id="222" creationId="{96B2724D-25F1-1110-FA3B-E9C4CA993AA4}"/>
          </ac:spMkLst>
        </pc:spChg>
        <pc:spChg chg="mod">
          <ac:chgData name="Jolie Serrano Delgado" userId="d52b4219-5c60-4a0c-87ad-b1ec335c0c37" providerId="ADAL" clId="{5DC45121-578D-47E3-8CA0-ED5E8292A7F5}" dt="2025-04-10T22:58:24.871" v="39" actId="2085"/>
          <ac:spMkLst>
            <pc:docMk/>
            <pc:sldMk cId="1190583080" sldId="258"/>
            <ac:spMk id="223" creationId="{1F9274BC-B0F0-2F8D-CE00-E016A69179E3}"/>
          </ac:spMkLst>
        </pc:spChg>
      </pc:sldChg>
      <pc:sldChg chg="modSp del ord">
        <pc:chgData name="Jolie Serrano Delgado" userId="d52b4219-5c60-4a0c-87ad-b1ec335c0c37" providerId="ADAL" clId="{5DC45121-578D-47E3-8CA0-ED5E8292A7F5}" dt="2025-04-10T22:58:07.989" v="36" actId="47"/>
        <pc:sldMkLst>
          <pc:docMk/>
          <pc:sldMk cId="1649691145" sldId="258"/>
        </pc:sldMkLst>
        <pc:picChg chg="mod">
          <ac:chgData name="Jolie Serrano Delgado" userId="d52b4219-5c60-4a0c-87ad-b1ec335c0c37" providerId="ADAL" clId="{5DC45121-578D-47E3-8CA0-ED5E8292A7F5}" dt="2025-04-10T22:43:33.419" v="5"/>
          <ac:picMkLst>
            <pc:docMk/>
            <pc:sldMk cId="1649691145" sldId="258"/>
            <ac:picMk id="9" creationId="{7857403C-A29C-CAFE-3EAB-4DF75EB87A01}"/>
          </ac:picMkLst>
        </pc:picChg>
        <pc:picChg chg="mod">
          <ac:chgData name="Jolie Serrano Delgado" userId="d52b4219-5c60-4a0c-87ad-b1ec335c0c37" providerId="ADAL" clId="{5DC45121-578D-47E3-8CA0-ED5E8292A7F5}" dt="2025-04-10T22:43:33.419" v="5"/>
          <ac:picMkLst>
            <pc:docMk/>
            <pc:sldMk cId="1649691145" sldId="258"/>
            <ac:picMk id="10" creationId="{3C456284-CACB-47B7-B23A-8E99DC96C277}"/>
          </ac:picMkLst>
        </pc:picChg>
      </pc:sldChg>
      <pc:sldChg chg="modSp add mod">
        <pc:chgData name="Jolie Serrano Delgado" userId="d52b4219-5c60-4a0c-87ad-b1ec335c0c37" providerId="ADAL" clId="{5DC45121-578D-47E3-8CA0-ED5E8292A7F5}" dt="2025-04-10T22:58:28.739" v="40" actId="2085"/>
        <pc:sldMkLst>
          <pc:docMk/>
          <pc:sldMk cId="545015015" sldId="259"/>
        </pc:sldMkLst>
        <pc:spChg chg="mod">
          <ac:chgData name="Jolie Serrano Delgado" userId="d52b4219-5c60-4a0c-87ad-b1ec335c0c37" providerId="ADAL" clId="{5DC45121-578D-47E3-8CA0-ED5E8292A7F5}" dt="2025-04-10T22:58:28.739" v="40" actId="2085"/>
          <ac:spMkLst>
            <pc:docMk/>
            <pc:sldMk cId="545015015" sldId="259"/>
            <ac:spMk id="222" creationId="{A6660E79-3023-8E13-FA38-ADA2B84B55D1}"/>
          </ac:spMkLst>
        </pc:spChg>
        <pc:spChg chg="mod">
          <ac:chgData name="Jolie Serrano Delgado" userId="d52b4219-5c60-4a0c-87ad-b1ec335c0c37" providerId="ADAL" clId="{5DC45121-578D-47E3-8CA0-ED5E8292A7F5}" dt="2025-04-10T22:58:28.739" v="40" actId="2085"/>
          <ac:spMkLst>
            <pc:docMk/>
            <pc:sldMk cId="545015015" sldId="259"/>
            <ac:spMk id="223" creationId="{7ACF470C-8A61-0433-2439-739DCB44B473}"/>
          </ac:spMkLst>
        </pc:spChg>
      </pc:sldChg>
      <pc:sldChg chg="modSp del ord">
        <pc:chgData name="Jolie Serrano Delgado" userId="d52b4219-5c60-4a0c-87ad-b1ec335c0c37" providerId="ADAL" clId="{5DC45121-578D-47E3-8CA0-ED5E8292A7F5}" dt="2025-04-10T22:58:07.989" v="36" actId="47"/>
        <pc:sldMkLst>
          <pc:docMk/>
          <pc:sldMk cId="1528231144" sldId="259"/>
        </pc:sldMkLst>
        <pc:picChg chg="mod">
          <ac:chgData name="Jolie Serrano Delgado" userId="d52b4219-5c60-4a0c-87ad-b1ec335c0c37" providerId="ADAL" clId="{5DC45121-578D-47E3-8CA0-ED5E8292A7F5}" dt="2025-04-10T22:43:39.321" v="6"/>
          <ac:picMkLst>
            <pc:docMk/>
            <pc:sldMk cId="1528231144" sldId="259"/>
            <ac:picMk id="10" creationId="{3C456284-CACB-47B7-B23A-8E99DC96C277}"/>
          </ac:picMkLst>
        </pc:picChg>
      </pc:sldChg>
      <pc:sldChg chg="del ord">
        <pc:chgData name="Jolie Serrano Delgado" userId="d52b4219-5c60-4a0c-87ad-b1ec335c0c37" providerId="ADAL" clId="{5DC45121-578D-47E3-8CA0-ED5E8292A7F5}" dt="2025-04-10T22:58:07.989" v="36" actId="47"/>
        <pc:sldMkLst>
          <pc:docMk/>
          <pc:sldMk cId="1152282271" sldId="260"/>
        </pc:sldMkLst>
      </pc:sldChg>
      <pc:sldChg chg="modSp add mod">
        <pc:chgData name="Jolie Serrano Delgado" userId="d52b4219-5c60-4a0c-87ad-b1ec335c0c37" providerId="ADAL" clId="{5DC45121-578D-47E3-8CA0-ED5E8292A7F5}" dt="2025-04-10T22:58:34.309" v="41" actId="2085"/>
        <pc:sldMkLst>
          <pc:docMk/>
          <pc:sldMk cId="1560668098" sldId="260"/>
        </pc:sldMkLst>
        <pc:spChg chg="mod">
          <ac:chgData name="Jolie Serrano Delgado" userId="d52b4219-5c60-4a0c-87ad-b1ec335c0c37" providerId="ADAL" clId="{5DC45121-578D-47E3-8CA0-ED5E8292A7F5}" dt="2025-04-10T22:58:34.309" v="41" actId="2085"/>
          <ac:spMkLst>
            <pc:docMk/>
            <pc:sldMk cId="1560668098" sldId="260"/>
            <ac:spMk id="222" creationId="{2C519F4D-8114-26AB-270E-0748304FD6D5}"/>
          </ac:spMkLst>
        </pc:spChg>
        <pc:spChg chg="mod">
          <ac:chgData name="Jolie Serrano Delgado" userId="d52b4219-5c60-4a0c-87ad-b1ec335c0c37" providerId="ADAL" clId="{5DC45121-578D-47E3-8CA0-ED5E8292A7F5}" dt="2025-04-10T22:58:34.309" v="41" actId="2085"/>
          <ac:spMkLst>
            <pc:docMk/>
            <pc:sldMk cId="1560668098" sldId="260"/>
            <ac:spMk id="223" creationId="{D688DB05-CB04-9ED4-AEF4-7454B736566F}"/>
          </ac:spMkLst>
        </pc:spChg>
      </pc:sldChg>
      <pc:sldChg chg="modSp add mod">
        <pc:chgData name="Jolie Serrano Delgado" userId="d52b4219-5c60-4a0c-87ad-b1ec335c0c37" providerId="ADAL" clId="{5DC45121-578D-47E3-8CA0-ED5E8292A7F5}" dt="2025-04-10T22:58:38.988" v="42" actId="2085"/>
        <pc:sldMkLst>
          <pc:docMk/>
          <pc:sldMk cId="2712632685" sldId="261"/>
        </pc:sldMkLst>
        <pc:spChg chg="mod">
          <ac:chgData name="Jolie Serrano Delgado" userId="d52b4219-5c60-4a0c-87ad-b1ec335c0c37" providerId="ADAL" clId="{5DC45121-578D-47E3-8CA0-ED5E8292A7F5}" dt="2025-04-10T22:58:38.988" v="42" actId="2085"/>
          <ac:spMkLst>
            <pc:docMk/>
            <pc:sldMk cId="2712632685" sldId="261"/>
            <ac:spMk id="222" creationId="{766D69E3-A023-4D98-DE25-0B8ED2813609}"/>
          </ac:spMkLst>
        </pc:spChg>
        <pc:spChg chg="mod">
          <ac:chgData name="Jolie Serrano Delgado" userId="d52b4219-5c60-4a0c-87ad-b1ec335c0c37" providerId="ADAL" clId="{5DC45121-578D-47E3-8CA0-ED5E8292A7F5}" dt="2025-04-10T22:58:38.988" v="42" actId="2085"/>
          <ac:spMkLst>
            <pc:docMk/>
            <pc:sldMk cId="2712632685" sldId="261"/>
            <ac:spMk id="223" creationId="{AF9D44B0-0234-8A0A-AB40-0AAF8FF9B5A4}"/>
          </ac:spMkLst>
        </pc:spChg>
      </pc:sldChg>
      <pc:sldChg chg="modSp del ord">
        <pc:chgData name="Jolie Serrano Delgado" userId="d52b4219-5c60-4a0c-87ad-b1ec335c0c37" providerId="ADAL" clId="{5DC45121-578D-47E3-8CA0-ED5E8292A7F5}" dt="2025-04-10T22:58:07.989" v="36" actId="47"/>
        <pc:sldMkLst>
          <pc:docMk/>
          <pc:sldMk cId="3027135285" sldId="261"/>
        </pc:sldMkLst>
        <pc:picChg chg="mod">
          <ac:chgData name="Jolie Serrano Delgado" userId="d52b4219-5c60-4a0c-87ad-b1ec335c0c37" providerId="ADAL" clId="{5DC45121-578D-47E3-8CA0-ED5E8292A7F5}" dt="2025-04-10T22:43:45.783" v="7"/>
          <ac:picMkLst>
            <pc:docMk/>
            <pc:sldMk cId="3027135285" sldId="261"/>
            <ac:picMk id="7" creationId="{2FC575EA-6CC4-3CAA-7CC2-5B06BDD65C1F}"/>
          </ac:picMkLst>
        </pc:picChg>
        <pc:picChg chg="mod">
          <ac:chgData name="Jolie Serrano Delgado" userId="d52b4219-5c60-4a0c-87ad-b1ec335c0c37" providerId="ADAL" clId="{5DC45121-578D-47E3-8CA0-ED5E8292A7F5}" dt="2025-04-10T22:43:45.783" v="7"/>
          <ac:picMkLst>
            <pc:docMk/>
            <pc:sldMk cId="3027135285" sldId="261"/>
            <ac:picMk id="8" creationId="{FE135C9E-82E0-ED89-56B4-4A88194803BC}"/>
          </ac:picMkLst>
        </pc:picChg>
        <pc:picChg chg="mod">
          <ac:chgData name="Jolie Serrano Delgado" userId="d52b4219-5c60-4a0c-87ad-b1ec335c0c37" providerId="ADAL" clId="{5DC45121-578D-47E3-8CA0-ED5E8292A7F5}" dt="2025-04-10T22:43:45.783" v="7"/>
          <ac:picMkLst>
            <pc:docMk/>
            <pc:sldMk cId="3027135285" sldId="261"/>
            <ac:picMk id="9" creationId="{7857403C-A29C-CAFE-3EAB-4DF75EB87A01}"/>
          </ac:picMkLst>
        </pc:picChg>
        <pc:picChg chg="mod">
          <ac:chgData name="Jolie Serrano Delgado" userId="d52b4219-5c60-4a0c-87ad-b1ec335c0c37" providerId="ADAL" clId="{5DC45121-578D-47E3-8CA0-ED5E8292A7F5}" dt="2025-04-10T22:43:45.783" v="7"/>
          <ac:picMkLst>
            <pc:docMk/>
            <pc:sldMk cId="3027135285" sldId="261"/>
            <ac:picMk id="10" creationId="{3C456284-CACB-47B7-B23A-8E99DC96C277}"/>
          </ac:picMkLst>
        </pc:picChg>
      </pc:sldChg>
      <pc:sldChg chg="addSp modSp del mod ord">
        <pc:chgData name="Jolie Serrano Delgado" userId="d52b4219-5c60-4a0c-87ad-b1ec335c0c37" providerId="ADAL" clId="{5DC45121-578D-47E3-8CA0-ED5E8292A7F5}" dt="2025-04-10T22:58:07.989" v="36" actId="47"/>
        <pc:sldMkLst>
          <pc:docMk/>
          <pc:sldMk cId="1035119477" sldId="262"/>
        </pc:sldMkLst>
        <pc:spChg chg="mod">
          <ac:chgData name="Jolie Serrano Delgado" userId="d52b4219-5c60-4a0c-87ad-b1ec335c0c37" providerId="ADAL" clId="{5DC45121-578D-47E3-8CA0-ED5E8292A7F5}" dt="2025-04-10T22:51:31.001" v="35" actId="1076"/>
          <ac:spMkLst>
            <pc:docMk/>
            <pc:sldMk cId="1035119477" sldId="262"/>
            <ac:spMk id="6" creationId="{F9509F5E-B554-3BF6-D11B-D7E8C1096427}"/>
          </ac:spMkLst>
        </pc:spChg>
        <pc:spChg chg="add mod">
          <ac:chgData name="Jolie Serrano Delgado" userId="d52b4219-5c60-4a0c-87ad-b1ec335c0c37" providerId="ADAL" clId="{5DC45121-578D-47E3-8CA0-ED5E8292A7F5}" dt="2025-04-10T22:46:02.508" v="28"/>
          <ac:spMkLst>
            <pc:docMk/>
            <pc:sldMk cId="1035119477" sldId="262"/>
            <ac:spMk id="89" creationId="{84E3185F-F792-E10C-5D6C-4CCFFCB450AA}"/>
          </ac:spMkLst>
        </pc:spChg>
        <pc:spChg chg="add mod">
          <ac:chgData name="Jolie Serrano Delgado" userId="d52b4219-5c60-4a0c-87ad-b1ec335c0c37" providerId="ADAL" clId="{5DC45121-578D-47E3-8CA0-ED5E8292A7F5}" dt="2025-04-10T22:46:02.508" v="28"/>
          <ac:spMkLst>
            <pc:docMk/>
            <pc:sldMk cId="1035119477" sldId="262"/>
            <ac:spMk id="90" creationId="{B8155352-6101-29AE-04B1-97F8EE8E8FEA}"/>
          </ac:spMkLst>
        </pc:spChg>
        <pc:spChg chg="add mod">
          <ac:chgData name="Jolie Serrano Delgado" userId="d52b4219-5c60-4a0c-87ad-b1ec335c0c37" providerId="ADAL" clId="{5DC45121-578D-47E3-8CA0-ED5E8292A7F5}" dt="2025-04-10T22:46:02.508" v="28"/>
          <ac:spMkLst>
            <pc:docMk/>
            <pc:sldMk cId="1035119477" sldId="262"/>
            <ac:spMk id="91" creationId="{786A855E-7F1C-5D39-4C31-C44B6F32FE3B}"/>
          </ac:spMkLst>
        </pc:spChg>
        <pc:spChg chg="add mod">
          <ac:chgData name="Jolie Serrano Delgado" userId="d52b4219-5c60-4a0c-87ad-b1ec335c0c37" providerId="ADAL" clId="{5DC45121-578D-47E3-8CA0-ED5E8292A7F5}" dt="2025-04-10T22:46:02.508" v="28"/>
          <ac:spMkLst>
            <pc:docMk/>
            <pc:sldMk cId="1035119477" sldId="262"/>
            <ac:spMk id="92" creationId="{F4046BCF-7AC7-99F7-7992-19B4E8B488D5}"/>
          </ac:spMkLst>
        </pc:spChg>
        <pc:picChg chg="mod">
          <ac:chgData name="Jolie Serrano Delgado" userId="d52b4219-5c60-4a0c-87ad-b1ec335c0c37" providerId="ADAL" clId="{5DC45121-578D-47E3-8CA0-ED5E8292A7F5}" dt="2025-04-10T22:51:16.193" v="34"/>
          <ac:picMkLst>
            <pc:docMk/>
            <pc:sldMk cId="1035119477" sldId="262"/>
            <ac:picMk id="7" creationId="{2FC575EA-6CC4-3CAA-7CC2-5B06BDD65C1F}"/>
          </ac:picMkLst>
        </pc:picChg>
        <pc:picChg chg="mod">
          <ac:chgData name="Jolie Serrano Delgado" userId="d52b4219-5c60-4a0c-87ad-b1ec335c0c37" providerId="ADAL" clId="{5DC45121-578D-47E3-8CA0-ED5E8292A7F5}" dt="2025-04-10T22:51:16.193" v="34"/>
          <ac:picMkLst>
            <pc:docMk/>
            <pc:sldMk cId="1035119477" sldId="262"/>
            <ac:picMk id="8" creationId="{FE135C9E-82E0-ED89-56B4-4A88194803BC}"/>
          </ac:picMkLst>
        </pc:picChg>
        <pc:picChg chg="mod">
          <ac:chgData name="Jolie Serrano Delgado" userId="d52b4219-5c60-4a0c-87ad-b1ec335c0c37" providerId="ADAL" clId="{5DC45121-578D-47E3-8CA0-ED5E8292A7F5}" dt="2025-04-10T22:51:16.193" v="34"/>
          <ac:picMkLst>
            <pc:docMk/>
            <pc:sldMk cId="1035119477" sldId="262"/>
            <ac:picMk id="9" creationId="{7857403C-A29C-CAFE-3EAB-4DF75EB87A01}"/>
          </ac:picMkLst>
        </pc:picChg>
        <pc:picChg chg="mod">
          <ac:chgData name="Jolie Serrano Delgado" userId="d52b4219-5c60-4a0c-87ad-b1ec335c0c37" providerId="ADAL" clId="{5DC45121-578D-47E3-8CA0-ED5E8292A7F5}" dt="2025-04-10T22:51:16.193" v="34"/>
          <ac:picMkLst>
            <pc:docMk/>
            <pc:sldMk cId="1035119477" sldId="262"/>
            <ac:picMk id="10" creationId="{3C456284-CACB-47B7-B23A-8E99DC96C277}"/>
          </ac:picMkLst>
        </pc:picChg>
      </pc:sldChg>
      <pc:sldChg chg="modSp add mod">
        <pc:chgData name="Jolie Serrano Delgado" userId="d52b4219-5c60-4a0c-87ad-b1ec335c0c37" providerId="ADAL" clId="{5DC45121-578D-47E3-8CA0-ED5E8292A7F5}" dt="2025-04-10T22:58:44.977" v="43" actId="2085"/>
        <pc:sldMkLst>
          <pc:docMk/>
          <pc:sldMk cId="3436421855" sldId="262"/>
        </pc:sldMkLst>
        <pc:spChg chg="mod">
          <ac:chgData name="Jolie Serrano Delgado" userId="d52b4219-5c60-4a0c-87ad-b1ec335c0c37" providerId="ADAL" clId="{5DC45121-578D-47E3-8CA0-ED5E8292A7F5}" dt="2025-04-10T22:58:44.977" v="43" actId="2085"/>
          <ac:spMkLst>
            <pc:docMk/>
            <pc:sldMk cId="3436421855" sldId="262"/>
            <ac:spMk id="222" creationId="{32CD202F-8B6F-070F-1D5F-64520D6F2822}"/>
          </ac:spMkLst>
        </pc:spChg>
        <pc:spChg chg="mod">
          <ac:chgData name="Jolie Serrano Delgado" userId="d52b4219-5c60-4a0c-87ad-b1ec335c0c37" providerId="ADAL" clId="{5DC45121-578D-47E3-8CA0-ED5E8292A7F5}" dt="2025-04-10T22:58:44.977" v="43" actId="2085"/>
          <ac:spMkLst>
            <pc:docMk/>
            <pc:sldMk cId="3436421855" sldId="262"/>
            <ac:spMk id="223" creationId="{F305441C-8DC0-E1F2-1D2D-F59A7B8DA498}"/>
          </ac:spMkLst>
        </pc:spChg>
      </pc:sldChg>
      <pc:sldChg chg="modSp add mod">
        <pc:chgData name="Jolie Serrano Delgado" userId="d52b4219-5c60-4a0c-87ad-b1ec335c0c37" providerId="ADAL" clId="{5DC45121-578D-47E3-8CA0-ED5E8292A7F5}" dt="2025-04-10T23:01:10.482" v="69" actId="207"/>
        <pc:sldMkLst>
          <pc:docMk/>
          <pc:sldMk cId="0" sldId="1482"/>
        </pc:sldMkLst>
        <pc:spChg chg="mod">
          <ac:chgData name="Jolie Serrano Delgado" userId="d52b4219-5c60-4a0c-87ad-b1ec335c0c37" providerId="ADAL" clId="{5DC45121-578D-47E3-8CA0-ED5E8292A7F5}" dt="2025-04-10T23:01:10.482" v="69" actId="207"/>
          <ac:spMkLst>
            <pc:docMk/>
            <pc:sldMk cId="0" sldId="1482"/>
            <ac:spMk id="2" creationId="{A861E1E4-650F-4B58-BD99-93E6FC21ADED}"/>
          </ac:spMkLst>
        </pc:spChg>
        <pc:spChg chg="mod">
          <ac:chgData name="Jolie Serrano Delgado" userId="d52b4219-5c60-4a0c-87ad-b1ec335c0c37" providerId="ADAL" clId="{5DC45121-578D-47E3-8CA0-ED5E8292A7F5}" dt="2025-04-10T23:00:13.281" v="65" actId="207"/>
          <ac:spMkLst>
            <pc:docMk/>
            <pc:sldMk cId="0" sldId="1482"/>
            <ac:spMk id="18" creationId="{8F5F15BF-00E8-0146-9639-0FB07145B42A}"/>
          </ac:spMkLst>
        </pc:spChg>
        <pc:spChg chg="mod">
          <ac:chgData name="Jolie Serrano Delgado" userId="d52b4219-5c60-4a0c-87ad-b1ec335c0c37" providerId="ADAL" clId="{5DC45121-578D-47E3-8CA0-ED5E8292A7F5}" dt="2025-04-10T23:00:56.543" v="67" actId="207"/>
          <ac:spMkLst>
            <pc:docMk/>
            <pc:sldMk cId="0" sldId="1482"/>
            <ac:spMk id="63" creationId="{00000000-0000-0000-0000-000000000000}"/>
          </ac:spMkLst>
        </pc:spChg>
        <pc:spChg chg="mod">
          <ac:chgData name="Jolie Serrano Delgado" userId="d52b4219-5c60-4a0c-87ad-b1ec335c0c37" providerId="ADAL" clId="{5DC45121-578D-47E3-8CA0-ED5E8292A7F5}" dt="2025-04-10T23:00:56.543" v="67" actId="207"/>
          <ac:spMkLst>
            <pc:docMk/>
            <pc:sldMk cId="0" sldId="1482"/>
            <ac:spMk id="75" creationId="{00000000-0000-0000-0000-000000000000}"/>
          </ac:spMkLst>
        </pc:spChg>
        <pc:spChg chg="mod">
          <ac:chgData name="Jolie Serrano Delgado" userId="d52b4219-5c60-4a0c-87ad-b1ec335c0c37" providerId="ADAL" clId="{5DC45121-578D-47E3-8CA0-ED5E8292A7F5}" dt="2025-04-10T23:00:56.543" v="67" actId="207"/>
          <ac:spMkLst>
            <pc:docMk/>
            <pc:sldMk cId="0" sldId="1482"/>
            <ac:spMk id="87" creationId="{00000000-0000-0000-0000-000000000000}"/>
          </ac:spMkLst>
        </pc:spChg>
        <pc:spChg chg="mod">
          <ac:chgData name="Jolie Serrano Delgado" userId="d52b4219-5c60-4a0c-87ad-b1ec335c0c37" providerId="ADAL" clId="{5DC45121-578D-47E3-8CA0-ED5E8292A7F5}" dt="2025-04-10T23:00:56.543" v="67" actId="207"/>
          <ac:spMkLst>
            <pc:docMk/>
            <pc:sldMk cId="0" sldId="1482"/>
            <ac:spMk id="99" creationId="{00000000-0000-0000-0000-000000000000}"/>
          </ac:spMkLst>
        </pc:spChg>
        <pc:spChg chg="mod">
          <ac:chgData name="Jolie Serrano Delgado" userId="d52b4219-5c60-4a0c-87ad-b1ec335c0c37" providerId="ADAL" clId="{5DC45121-578D-47E3-8CA0-ED5E8292A7F5}" dt="2025-04-10T23:00:08.774" v="64" actId="20577"/>
          <ac:spMkLst>
            <pc:docMk/>
            <pc:sldMk cId="0" sldId="1482"/>
            <ac:spMk id="55309" creationId="{00000000-0000-0000-0000-000000000000}"/>
          </ac:spMkLst>
        </pc:spChg>
      </pc:sldChg>
      <pc:sldChg chg="del ord">
        <pc:chgData name="Jolie Serrano Delgado" userId="d52b4219-5c60-4a0c-87ad-b1ec335c0c37" providerId="ADAL" clId="{5DC45121-578D-47E3-8CA0-ED5E8292A7F5}" dt="2025-04-10T22:59:25.900" v="47" actId="47"/>
        <pc:sldMkLst>
          <pc:docMk/>
          <pc:sldMk cId="0" sldId="1772"/>
        </pc:sldMkLst>
      </pc:sldChg>
      <pc:sldChg chg="modSp del mod">
        <pc:chgData name="Jolie Serrano Delgado" userId="d52b4219-5c60-4a0c-87ad-b1ec335c0c37" providerId="ADAL" clId="{5DC45121-578D-47E3-8CA0-ED5E8292A7F5}" dt="2025-04-10T23:00:15.350" v="66" actId="47"/>
        <pc:sldMkLst>
          <pc:docMk/>
          <pc:sldMk cId="0" sldId="1778"/>
        </pc:sldMkLst>
        <pc:spChg chg="mod">
          <ac:chgData name="Jolie Serrano Delgado" userId="d52b4219-5c60-4a0c-87ad-b1ec335c0c37" providerId="ADAL" clId="{5DC45121-578D-47E3-8CA0-ED5E8292A7F5}" dt="2025-04-10T23:00:04.367" v="62" actId="21"/>
          <ac:spMkLst>
            <pc:docMk/>
            <pc:sldMk cId="0" sldId="1778"/>
            <ac:spMk id="5" creationId="{CE9DE04B-9BE5-06E2-C4BA-F186CF130599}"/>
          </ac:spMkLst>
        </pc:spChg>
      </pc:sldChg>
      <pc:sldChg chg="modSp add mod ord">
        <pc:chgData name="Jolie Serrano Delgado" userId="d52b4219-5c60-4a0c-87ad-b1ec335c0c37" providerId="ADAL" clId="{5DC45121-578D-47E3-8CA0-ED5E8292A7F5}" dt="2025-04-10T22:59:50.234" v="61"/>
        <pc:sldMkLst>
          <pc:docMk/>
          <pc:sldMk cId="3313802975" sldId="1779"/>
        </pc:sldMkLst>
        <pc:spChg chg="mod">
          <ac:chgData name="Jolie Serrano Delgado" userId="d52b4219-5c60-4a0c-87ad-b1ec335c0c37" providerId="ADAL" clId="{5DC45121-578D-47E3-8CA0-ED5E8292A7F5}" dt="2025-04-10T22:59:40.468" v="60" actId="20577"/>
          <ac:spMkLst>
            <pc:docMk/>
            <pc:sldMk cId="3313802975" sldId="1779"/>
            <ac:spMk id="4" creationId="{F3C1E99B-F7CB-459B-A348-CDF66B2291AB}"/>
          </ac:spMkLst>
        </pc:spChg>
        <pc:spChg chg="mod">
          <ac:chgData name="Jolie Serrano Delgado" userId="d52b4219-5c60-4a0c-87ad-b1ec335c0c37" providerId="ADAL" clId="{5DC45121-578D-47E3-8CA0-ED5E8292A7F5}" dt="2025-04-10T22:59:50.234" v="61"/>
          <ac:spMkLst>
            <pc:docMk/>
            <pc:sldMk cId="3313802975" sldId="1779"/>
            <ac:spMk id="6" creationId="{26C07AB2-8886-1404-41EF-D1270C73B29C}"/>
          </ac:spMkLst>
        </pc:spChg>
      </pc:sldChg>
      <pc:sldMasterChg chg="delSp modSp mod delSldLayout">
        <pc:chgData name="Jolie Serrano Delgado" userId="d52b4219-5c60-4a0c-87ad-b1ec335c0c37" providerId="ADAL" clId="{5DC45121-578D-47E3-8CA0-ED5E8292A7F5}" dt="2025-04-10T23:00:15.350" v="66" actId="47"/>
        <pc:sldMasterMkLst>
          <pc:docMk/>
          <pc:sldMasterMk cId="3968079979" sldId="2147483648"/>
        </pc:sldMasterMkLst>
        <pc:spChg chg="del">
          <ac:chgData name="Jolie Serrano Delgado" userId="d52b4219-5c60-4a0c-87ad-b1ec335c0c37" providerId="ADAL" clId="{5DC45121-578D-47E3-8CA0-ED5E8292A7F5}" dt="2025-04-10T22:44:37.538" v="13" actId="478"/>
          <ac:spMkLst>
            <pc:docMk/>
            <pc:sldMasterMk cId="3968079979" sldId="2147483648"/>
            <ac:spMk id="6" creationId="{A15F1CD4-2D85-4990-8D52-784E7B242A06}"/>
          </ac:spMkLst>
        </pc:spChg>
        <pc:spChg chg="del mod">
          <ac:chgData name="Jolie Serrano Delgado" userId="d52b4219-5c60-4a0c-87ad-b1ec335c0c37" providerId="ADAL" clId="{5DC45121-578D-47E3-8CA0-ED5E8292A7F5}" dt="2025-04-10T22:44:37.900" v="15" actId="478"/>
          <ac:spMkLst>
            <pc:docMk/>
            <pc:sldMasterMk cId="3968079979" sldId="2147483648"/>
            <ac:spMk id="7" creationId="{B0B4A640-C0F4-4D20-B946-EBF2D1318CBD}"/>
          </ac:spMkLst>
        </pc:spChg>
        <pc:sldLayoutChg chg="del">
          <pc:chgData name="Jolie Serrano Delgado" userId="d52b4219-5c60-4a0c-87ad-b1ec335c0c37" providerId="ADAL" clId="{5DC45121-578D-47E3-8CA0-ED5E8292A7F5}" dt="2025-04-10T23:00:15.350" v="66" actId="47"/>
          <pc:sldLayoutMkLst>
            <pc:docMk/>
            <pc:sldMasterMk cId="3968079979" sldId="2147483648"/>
            <pc:sldLayoutMk cId="767208867" sldId="214748370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50FB78-0B4E-4BE1-B9E8-AB48ADB3AB0E}"/>
              </a:ext>
            </a:extLst>
          </p:cNvPr>
          <p:cNvSpPr/>
          <p:nvPr userDrawn="1"/>
        </p:nvSpPr>
        <p:spPr>
          <a:xfrm>
            <a:off x="0" y="6652681"/>
            <a:ext cx="12192000" cy="206365"/>
          </a:xfrm>
          <a:prstGeom prst="rect">
            <a:avLst/>
          </a:prstGeom>
          <a:gradFill>
            <a:gsLst>
              <a:gs pos="0">
                <a:srgbClr val="BA1C6C"/>
              </a:gs>
              <a:gs pos="46000">
                <a:srgbClr val="895FA2"/>
              </a:gs>
              <a:gs pos="75000">
                <a:srgbClr val="6D79B7"/>
              </a:gs>
              <a:gs pos="100000">
                <a:srgbClr val="4092CA"/>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a 4">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5DB48F1-75E4-422E-B52C-EE272D548601}"/>
              </a:ext>
            </a:extLst>
          </p:cNvPr>
          <p:cNvSpPr>
            <a:spLocks noGrp="1"/>
          </p:cNvSpPr>
          <p:nvPr>
            <p:ph type="pic" sz="quarter" idx="10" hasCustomPrompt="1"/>
          </p:nvPr>
        </p:nvSpPr>
        <p:spPr>
          <a:xfrm>
            <a:off x="3976914" y="0"/>
            <a:ext cx="3947886" cy="6858000"/>
          </a:xfrm>
          <a:prstGeom prst="rect">
            <a:avLst/>
          </a:prstGeom>
        </p:spPr>
        <p:txBody>
          <a:bodyPr/>
          <a:lstStyle>
            <a:lvl1pPr marL="0" indent="0">
              <a:buNone/>
              <a:defRPr sz="2000"/>
            </a:lvl1pPr>
          </a:lstStyle>
          <a:p>
            <a:r>
              <a:rPr lang="en-US" noProof="0" dirty="0"/>
              <a:t>Click on the Icon to add an image, then send to the background</a:t>
            </a:r>
            <a:endParaRPr lang="es-CO" dirty="0"/>
          </a:p>
        </p:txBody>
      </p:sp>
    </p:spTree>
    <p:extLst>
      <p:ext uri="{BB962C8B-B14F-4D97-AF65-F5344CB8AC3E}">
        <p14:creationId xmlns:p14="http://schemas.microsoft.com/office/powerpoint/2010/main" val="2663698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867DFD6-6B24-4B68-AC34-52D4120AD4FF}"/>
              </a:ext>
            </a:extLst>
          </p:cNvPr>
          <p:cNvSpPr>
            <a:spLocks noGrp="1"/>
          </p:cNvSpPr>
          <p:nvPr>
            <p:ph type="pic" sz="quarter" idx="10" hasCustomPrompt="1"/>
          </p:nvPr>
        </p:nvSpPr>
        <p:spPr>
          <a:xfrm>
            <a:off x="1741714" y="2238829"/>
            <a:ext cx="2684474" cy="2380342"/>
          </a:xfrm>
          <a:prstGeom prst="rect">
            <a:avLst/>
          </a:prstGeom>
        </p:spPr>
        <p:txBody>
          <a:bodyPr/>
          <a:lstStyle>
            <a:lvl1pPr marL="0" indent="0">
              <a:buNone/>
              <a:defRPr sz="2000"/>
            </a:lvl1pPr>
          </a:lstStyle>
          <a:p>
            <a:r>
              <a:rPr lang="en-US" dirty="0"/>
              <a:t>Click to add an image </a:t>
            </a:r>
          </a:p>
        </p:txBody>
      </p:sp>
      <p:sp>
        <p:nvSpPr>
          <p:cNvPr id="5" name="Marcador de posición de imagen 3">
            <a:extLst>
              <a:ext uri="{FF2B5EF4-FFF2-40B4-BE49-F238E27FC236}">
                <a16:creationId xmlns:a16="http://schemas.microsoft.com/office/drawing/2014/main" id="{D92230DE-EE9C-41DB-A3C1-01E0DC4F78C2}"/>
              </a:ext>
            </a:extLst>
          </p:cNvPr>
          <p:cNvSpPr>
            <a:spLocks noGrp="1"/>
          </p:cNvSpPr>
          <p:nvPr>
            <p:ph type="pic" sz="quarter" idx="11" hasCustomPrompt="1"/>
          </p:nvPr>
        </p:nvSpPr>
        <p:spPr>
          <a:xfrm>
            <a:off x="4898571" y="2238829"/>
            <a:ext cx="2684474" cy="2380342"/>
          </a:xfrm>
          <a:prstGeom prst="rect">
            <a:avLst/>
          </a:prstGeom>
        </p:spPr>
        <p:txBody>
          <a:bodyPr/>
          <a:lstStyle>
            <a:lvl1pPr marL="0" indent="0">
              <a:buNone/>
              <a:defRPr sz="2000"/>
            </a:lvl1pPr>
          </a:lstStyle>
          <a:p>
            <a:r>
              <a:rPr lang="en-US" dirty="0"/>
              <a:t>Click to add an image </a:t>
            </a:r>
          </a:p>
        </p:txBody>
      </p:sp>
      <p:sp>
        <p:nvSpPr>
          <p:cNvPr id="6" name="Marcador de posición de imagen 3">
            <a:extLst>
              <a:ext uri="{FF2B5EF4-FFF2-40B4-BE49-F238E27FC236}">
                <a16:creationId xmlns:a16="http://schemas.microsoft.com/office/drawing/2014/main" id="{6FAEED2B-3BEB-4AEF-A985-BB3BED3B6568}"/>
              </a:ext>
            </a:extLst>
          </p:cNvPr>
          <p:cNvSpPr>
            <a:spLocks noGrp="1"/>
          </p:cNvSpPr>
          <p:nvPr>
            <p:ph type="pic" sz="quarter" idx="12" hasCustomPrompt="1"/>
          </p:nvPr>
        </p:nvSpPr>
        <p:spPr>
          <a:xfrm>
            <a:off x="8055428" y="2238829"/>
            <a:ext cx="2684474" cy="2380342"/>
          </a:xfrm>
          <a:prstGeom prst="rect">
            <a:avLst/>
          </a:prstGeom>
        </p:spPr>
        <p:txBody>
          <a:bodyPr/>
          <a:lstStyle>
            <a:lvl1pPr marL="0" indent="0">
              <a:buNone/>
              <a:defRPr sz="2000"/>
            </a:lvl1pPr>
          </a:lstStyle>
          <a:p>
            <a:r>
              <a:rPr lang="en-US" dirty="0"/>
              <a:t>Click to add an image </a:t>
            </a:r>
          </a:p>
        </p:txBody>
      </p:sp>
      <p:sp>
        <p:nvSpPr>
          <p:cNvPr id="3" name="Título 2">
            <a:extLst>
              <a:ext uri="{FF2B5EF4-FFF2-40B4-BE49-F238E27FC236}">
                <a16:creationId xmlns:a16="http://schemas.microsoft.com/office/drawing/2014/main" id="{143605DC-266C-4FC8-8C9B-02F3C0951E54}"/>
              </a:ext>
            </a:extLst>
          </p:cNvPr>
          <p:cNvSpPr>
            <a:spLocks noGrp="1"/>
          </p:cNvSpPr>
          <p:nvPr>
            <p:ph type="title" hasCustomPrompt="1"/>
          </p:nvPr>
        </p:nvSpPr>
        <p:spPr>
          <a:xfrm>
            <a:off x="838200" y="365125"/>
            <a:ext cx="10515600" cy="665389"/>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n-US" dirty="0"/>
          </a:p>
        </p:txBody>
      </p:sp>
    </p:spTree>
    <p:extLst>
      <p:ext uri="{BB962C8B-B14F-4D97-AF65-F5344CB8AC3E}">
        <p14:creationId xmlns:p14="http://schemas.microsoft.com/office/powerpoint/2010/main" val="2614006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1C0B0D63-2161-4832-9193-CD9C941DD74F}"/>
              </a:ext>
            </a:extLst>
          </p:cNvPr>
          <p:cNvSpPr>
            <a:spLocks noGrp="1"/>
          </p:cNvSpPr>
          <p:nvPr>
            <p:ph type="pic" sz="quarter" idx="10" hasCustomPrompt="1"/>
          </p:nvPr>
        </p:nvSpPr>
        <p:spPr>
          <a:xfrm>
            <a:off x="870856" y="3429000"/>
            <a:ext cx="2684463" cy="2684462"/>
          </a:xfrm>
          <a:prstGeom prst="rect">
            <a:avLst/>
          </a:prstGeom>
        </p:spPr>
        <p:txBody>
          <a:bodyPr/>
          <a:lstStyle>
            <a:lvl1pPr marL="0" indent="0">
              <a:buNone/>
              <a:defRPr sz="2000"/>
            </a:lvl1pPr>
          </a:lstStyle>
          <a:p>
            <a:r>
              <a:rPr lang="en-US" dirty="0"/>
              <a:t>Click to add a image</a:t>
            </a:r>
          </a:p>
        </p:txBody>
      </p:sp>
      <p:sp>
        <p:nvSpPr>
          <p:cNvPr id="5" name="Marcador de posición de imagen 3">
            <a:extLst>
              <a:ext uri="{FF2B5EF4-FFF2-40B4-BE49-F238E27FC236}">
                <a16:creationId xmlns:a16="http://schemas.microsoft.com/office/drawing/2014/main" id="{137C17CD-233D-41F1-8A86-62A02C31A7F9}"/>
              </a:ext>
            </a:extLst>
          </p:cNvPr>
          <p:cNvSpPr>
            <a:spLocks noGrp="1"/>
          </p:cNvSpPr>
          <p:nvPr>
            <p:ph type="pic" sz="quarter" idx="11" hasCustomPrompt="1"/>
          </p:nvPr>
        </p:nvSpPr>
        <p:spPr>
          <a:xfrm>
            <a:off x="8520568" y="544966"/>
            <a:ext cx="2684463" cy="2684462"/>
          </a:xfrm>
          <a:prstGeom prst="rect">
            <a:avLst/>
          </a:prstGeom>
        </p:spPr>
        <p:txBody>
          <a:bodyPr/>
          <a:lstStyle>
            <a:lvl1pPr marL="0" indent="0">
              <a:buNone/>
              <a:defRPr sz="2000"/>
            </a:lvl1pPr>
          </a:lstStyle>
          <a:p>
            <a:r>
              <a:rPr lang="en-US" dirty="0"/>
              <a:t>Click to add a image</a:t>
            </a:r>
          </a:p>
        </p:txBody>
      </p:sp>
    </p:spTree>
    <p:extLst>
      <p:ext uri="{BB962C8B-B14F-4D97-AF65-F5344CB8AC3E}">
        <p14:creationId xmlns:p14="http://schemas.microsoft.com/office/powerpoint/2010/main" val="671910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96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1357812"/>
      </p:ext>
    </p:extLst>
  </p:cSld>
  <p:clrMapOvr>
    <a:masterClrMapping/>
  </p:clrMapOvr>
  <p:transition advClick="0" advTm="300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1939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71564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77666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741CC13F-0F41-49E8-8C37-E212E96EE85D}"/>
              </a:ext>
            </a:extLst>
          </p:cNvPr>
          <p:cNvSpPr>
            <a:spLocks noGrp="1"/>
          </p:cNvSpPr>
          <p:nvPr>
            <p:ph type="pic" sz="quarter" idx="13" hasCustomPrompt="1"/>
          </p:nvPr>
        </p:nvSpPr>
        <p:spPr>
          <a:xfrm>
            <a:off x="0" y="0"/>
            <a:ext cx="12192000" cy="6858000"/>
          </a:xfrm>
          <a:prstGeom prst="rect">
            <a:avLst/>
          </a:prstGeom>
        </p:spPr>
        <p:txBody>
          <a:bodyPr/>
          <a:lstStyle>
            <a:lvl1pPr marL="0" indent="0">
              <a:buNone/>
              <a:defRPr/>
            </a:lvl1pPr>
          </a:lstStyle>
          <a:p>
            <a:r>
              <a:rPr lang="en-US" dirty="0"/>
              <a:t>Click to add an image </a:t>
            </a:r>
          </a:p>
        </p:txBody>
      </p:sp>
    </p:spTree>
    <p:extLst>
      <p:ext uri="{BB962C8B-B14F-4D97-AF65-F5344CB8AC3E}">
        <p14:creationId xmlns:p14="http://schemas.microsoft.com/office/powerpoint/2010/main" val="176554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8E2F5-B180-49D9-AE9B-A1AF9CE0D50B}"/>
              </a:ext>
            </a:extLst>
          </p:cNvPr>
          <p:cNvSpPr>
            <a:spLocks noGrp="1"/>
          </p:cNvSpPr>
          <p:nvPr>
            <p:ph type="title"/>
          </p:nvPr>
        </p:nvSpPr>
        <p:spPr>
          <a:xfrm>
            <a:off x="838200" y="365126"/>
            <a:ext cx="10515600" cy="723446"/>
          </a:xfrm>
          <a:prstGeom prst="rect">
            <a:avLst/>
          </a:prstGeom>
        </p:spPr>
        <p:txBody>
          <a:bodyPr/>
          <a:lstStyle>
            <a:lvl1pPr algn="ctr">
              <a:defRPr/>
            </a:lvl1pPr>
          </a:lstStyle>
          <a:p>
            <a:r>
              <a:rPr lang="en-US"/>
              <a:t>Click to edit Master title style</a:t>
            </a:r>
          </a:p>
        </p:txBody>
      </p:sp>
      <p:sp>
        <p:nvSpPr>
          <p:cNvPr id="4" name="Text Placeholder 3">
            <a:extLst>
              <a:ext uri="{FF2B5EF4-FFF2-40B4-BE49-F238E27FC236}">
                <a16:creationId xmlns:a16="http://schemas.microsoft.com/office/drawing/2014/main" id="{1EF566D5-6D84-41A8-BB96-29E9D1BB9ED5}"/>
              </a:ext>
            </a:extLst>
          </p:cNvPr>
          <p:cNvSpPr>
            <a:spLocks noGrp="1"/>
          </p:cNvSpPr>
          <p:nvPr>
            <p:ph type="body" sz="quarter" idx="10"/>
          </p:nvPr>
        </p:nvSpPr>
        <p:spPr>
          <a:xfrm>
            <a:off x="6676571" y="1611313"/>
            <a:ext cx="5080454" cy="4659312"/>
          </a:xfrm>
          <a:prstGeom prst="rect">
            <a:avLst/>
          </a:prstGeom>
        </p:spPr>
        <p:txBody>
          <a:bodyPr/>
          <a:lstStyle>
            <a:lvl1pPr marL="0" indent="0">
              <a:buNone/>
              <a:defRPr>
                <a:solidFill>
                  <a:schemeClr val="tx1">
                    <a:lumMod val="50000"/>
                    <a:lumOff val="50000"/>
                  </a:schemeClr>
                </a:solidFill>
              </a:defRPr>
            </a:lvl1pPr>
          </a:lstStyle>
          <a:p>
            <a:pPr lvl="0"/>
            <a:endParaRPr lang="en-US" dirty="0"/>
          </a:p>
        </p:txBody>
      </p:sp>
    </p:spTree>
    <p:extLst>
      <p:ext uri="{BB962C8B-B14F-4D97-AF65-F5344CB8AC3E}">
        <p14:creationId xmlns:p14="http://schemas.microsoft.com/office/powerpoint/2010/main" val="2822057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Diseño personalizado">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EAFE41-0EC4-45FC-9A10-42294B4E6066}"/>
              </a:ext>
            </a:extLst>
          </p:cNvPr>
          <p:cNvSpPr>
            <a:spLocks noGrp="1"/>
          </p:cNvSpPr>
          <p:nvPr>
            <p:ph type="title"/>
          </p:nvPr>
        </p:nvSpPr>
        <p:spPr>
          <a:xfrm>
            <a:off x="838200" y="365125"/>
            <a:ext cx="10515600" cy="796925"/>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959198EC-2979-43B7-893C-32292B788FFC}"/>
              </a:ext>
            </a:extLst>
          </p:cNvPr>
          <p:cNvSpPr>
            <a:spLocks noGrp="1"/>
          </p:cNvSpPr>
          <p:nvPr>
            <p:ph type="pic" sz="quarter" idx="10"/>
          </p:nvPr>
        </p:nvSpPr>
        <p:spPr>
          <a:xfrm>
            <a:off x="1076325" y="1778000"/>
            <a:ext cx="2227263" cy="3263900"/>
          </a:xfrm>
          <a:prstGeom prst="rect">
            <a:avLst/>
          </a:prstGeom>
        </p:spPr>
        <p:txBody>
          <a:bodyPr/>
          <a:lstStyle/>
          <a:p>
            <a:endParaRPr lang="en-US"/>
          </a:p>
        </p:txBody>
      </p:sp>
      <p:sp>
        <p:nvSpPr>
          <p:cNvPr id="18" name="Picture Placeholder 16">
            <a:extLst>
              <a:ext uri="{FF2B5EF4-FFF2-40B4-BE49-F238E27FC236}">
                <a16:creationId xmlns:a16="http://schemas.microsoft.com/office/drawing/2014/main" id="{4126086B-F76F-48D7-82AD-B49947AC7CCA}"/>
              </a:ext>
            </a:extLst>
          </p:cNvPr>
          <p:cNvSpPr>
            <a:spLocks noGrp="1"/>
          </p:cNvSpPr>
          <p:nvPr>
            <p:ph type="pic" sz="quarter" idx="11"/>
          </p:nvPr>
        </p:nvSpPr>
        <p:spPr>
          <a:xfrm>
            <a:off x="3894620" y="1797049"/>
            <a:ext cx="2227263" cy="3263900"/>
          </a:xfrm>
          <a:prstGeom prst="rect">
            <a:avLst/>
          </a:prstGeom>
        </p:spPr>
        <p:txBody>
          <a:bodyPr/>
          <a:lstStyle/>
          <a:p>
            <a:endParaRPr lang="en-US"/>
          </a:p>
        </p:txBody>
      </p:sp>
      <p:sp>
        <p:nvSpPr>
          <p:cNvPr id="19" name="Picture Placeholder 16">
            <a:extLst>
              <a:ext uri="{FF2B5EF4-FFF2-40B4-BE49-F238E27FC236}">
                <a16:creationId xmlns:a16="http://schemas.microsoft.com/office/drawing/2014/main" id="{F4097705-78E6-4769-BBFC-A19CA238AF08}"/>
              </a:ext>
            </a:extLst>
          </p:cNvPr>
          <p:cNvSpPr>
            <a:spLocks noGrp="1"/>
          </p:cNvSpPr>
          <p:nvPr>
            <p:ph type="pic" sz="quarter" idx="12"/>
          </p:nvPr>
        </p:nvSpPr>
        <p:spPr>
          <a:xfrm>
            <a:off x="2511792" y="1488088"/>
            <a:ext cx="2227263" cy="3833212"/>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6D20C3D-AE45-440A-9172-2CBD7A1382AF}"/>
              </a:ext>
            </a:extLst>
          </p:cNvPr>
          <p:cNvSpPr>
            <a:spLocks noGrp="1"/>
          </p:cNvSpPr>
          <p:nvPr>
            <p:ph type="pic" sz="quarter" idx="10"/>
          </p:nvPr>
        </p:nvSpPr>
        <p:spPr>
          <a:xfrm>
            <a:off x="952500" y="2069193"/>
            <a:ext cx="4210050" cy="4210050"/>
          </a:xfrm>
          <a:prstGeom prst="rect">
            <a:avLst/>
          </a:prstGeom>
        </p:spPr>
        <p:txBody>
          <a:bodyPr/>
          <a:lstStyle/>
          <a:p>
            <a:endParaRPr lang="en-US"/>
          </a:p>
        </p:txBody>
      </p:sp>
      <p:sp>
        <p:nvSpPr>
          <p:cNvPr id="8" name="Picture Placeholder 2">
            <a:extLst>
              <a:ext uri="{FF2B5EF4-FFF2-40B4-BE49-F238E27FC236}">
                <a16:creationId xmlns:a16="http://schemas.microsoft.com/office/drawing/2014/main" id="{29967305-D75E-445B-8C4F-D7DF4BBACBF1}"/>
              </a:ext>
            </a:extLst>
          </p:cNvPr>
          <p:cNvSpPr>
            <a:spLocks noGrp="1"/>
          </p:cNvSpPr>
          <p:nvPr>
            <p:ph type="pic" sz="quarter" idx="11"/>
          </p:nvPr>
        </p:nvSpPr>
        <p:spPr>
          <a:xfrm>
            <a:off x="5162550" y="2069193"/>
            <a:ext cx="2076450" cy="2076450"/>
          </a:xfrm>
          <a:prstGeom prst="rect">
            <a:avLst/>
          </a:prstGeom>
        </p:spPr>
        <p:txBody>
          <a:bodyPr/>
          <a:lstStyle/>
          <a:p>
            <a:endParaRPr lang="en-US"/>
          </a:p>
        </p:txBody>
      </p:sp>
      <p:sp>
        <p:nvSpPr>
          <p:cNvPr id="9" name="Picture Placeholder 2">
            <a:extLst>
              <a:ext uri="{FF2B5EF4-FFF2-40B4-BE49-F238E27FC236}">
                <a16:creationId xmlns:a16="http://schemas.microsoft.com/office/drawing/2014/main" id="{A22A5388-2989-4D20-AC95-90E609E5C4CB}"/>
              </a:ext>
            </a:extLst>
          </p:cNvPr>
          <p:cNvSpPr>
            <a:spLocks noGrp="1"/>
          </p:cNvSpPr>
          <p:nvPr>
            <p:ph type="pic" sz="quarter" idx="12"/>
          </p:nvPr>
        </p:nvSpPr>
        <p:spPr>
          <a:xfrm>
            <a:off x="7296150" y="2069193"/>
            <a:ext cx="2076450" cy="2076450"/>
          </a:xfrm>
          <a:prstGeom prst="rect">
            <a:avLst/>
          </a:prstGeom>
        </p:spPr>
        <p:txBody>
          <a:bodyPr/>
          <a:lstStyle/>
          <a:p>
            <a:endParaRPr lang="en-US"/>
          </a:p>
        </p:txBody>
      </p:sp>
      <p:sp>
        <p:nvSpPr>
          <p:cNvPr id="10" name="Picture Placeholder 2">
            <a:extLst>
              <a:ext uri="{FF2B5EF4-FFF2-40B4-BE49-F238E27FC236}">
                <a16:creationId xmlns:a16="http://schemas.microsoft.com/office/drawing/2014/main" id="{2E28110F-109E-4AF4-935A-E97800762C9D}"/>
              </a:ext>
            </a:extLst>
          </p:cNvPr>
          <p:cNvSpPr>
            <a:spLocks noGrp="1"/>
          </p:cNvSpPr>
          <p:nvPr>
            <p:ph type="pic" sz="quarter" idx="13"/>
          </p:nvPr>
        </p:nvSpPr>
        <p:spPr>
          <a:xfrm>
            <a:off x="9429750" y="2069193"/>
            <a:ext cx="2076450" cy="2076450"/>
          </a:xfrm>
          <a:prstGeom prst="rect">
            <a:avLst/>
          </a:prstGeom>
        </p:spPr>
        <p:txBody>
          <a:bodyPr/>
          <a:lstStyle/>
          <a:p>
            <a:endParaRPr lang="en-US"/>
          </a:p>
        </p:txBody>
      </p:sp>
      <p:sp>
        <p:nvSpPr>
          <p:cNvPr id="11" name="Rectangle 10">
            <a:extLst>
              <a:ext uri="{FF2B5EF4-FFF2-40B4-BE49-F238E27FC236}">
                <a16:creationId xmlns:a16="http://schemas.microsoft.com/office/drawing/2014/main" id="{916FB854-A19F-49E8-A645-F2593D7A7DA8}"/>
              </a:ext>
            </a:extLst>
          </p:cNvPr>
          <p:cNvSpPr/>
          <p:nvPr userDrawn="1"/>
        </p:nvSpPr>
        <p:spPr>
          <a:xfrm>
            <a:off x="0" y="6652681"/>
            <a:ext cx="12192000" cy="206365"/>
          </a:xfrm>
          <a:prstGeom prst="rect">
            <a:avLst/>
          </a:prstGeom>
          <a:gradFill>
            <a:gsLst>
              <a:gs pos="0">
                <a:srgbClr val="BA1C6C"/>
              </a:gs>
              <a:gs pos="46000">
                <a:srgbClr val="895FA2"/>
              </a:gs>
              <a:gs pos="75000">
                <a:srgbClr val="6D79B7"/>
              </a:gs>
              <a:gs pos="100000">
                <a:srgbClr val="4092CA"/>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3972E03E-70D9-4FAF-959C-3C470D6C650A}"/>
              </a:ext>
            </a:extLst>
          </p:cNvPr>
          <p:cNvSpPr>
            <a:spLocks noGrp="1"/>
          </p:cNvSpPr>
          <p:nvPr>
            <p:ph type="title"/>
          </p:nvPr>
        </p:nvSpPr>
        <p:spPr>
          <a:xfrm>
            <a:off x="838200" y="365125"/>
            <a:ext cx="10515600" cy="663575"/>
          </a:xfrm>
          <a:prstGeom prst="rect">
            <a:avLst/>
          </a:prstGeom>
        </p:spPr>
        <p:txBody>
          <a:bodyPr/>
          <a:lstStyle>
            <a:lvl1pPr algn="ctr">
              <a:defRPr/>
            </a:lvl1pPr>
          </a:lstStyle>
          <a:p>
            <a:r>
              <a:rPr lang="en-US"/>
              <a:t>Click to edit Master title style</a:t>
            </a:r>
          </a:p>
        </p:txBody>
      </p:sp>
      <p:sp>
        <p:nvSpPr>
          <p:cNvPr id="16" name="Text Placeholder 15">
            <a:extLst>
              <a:ext uri="{FF2B5EF4-FFF2-40B4-BE49-F238E27FC236}">
                <a16:creationId xmlns:a16="http://schemas.microsoft.com/office/drawing/2014/main" id="{D5ADF55A-43E1-4E2A-8805-61E23E5A4A3B}"/>
              </a:ext>
            </a:extLst>
          </p:cNvPr>
          <p:cNvSpPr>
            <a:spLocks noGrp="1"/>
          </p:cNvSpPr>
          <p:nvPr>
            <p:ph type="body" sz="quarter" idx="14"/>
          </p:nvPr>
        </p:nvSpPr>
        <p:spPr>
          <a:xfrm>
            <a:off x="897194" y="1235179"/>
            <a:ext cx="10668000" cy="663575"/>
          </a:xfrm>
          <a:prstGeom prst="rect">
            <a:avLst/>
          </a:prstGeom>
        </p:spPr>
        <p:txBody>
          <a:bodyPr/>
          <a:lstStyle/>
          <a:p>
            <a:pPr lvl="0"/>
            <a:endParaRPr lang="en-US" dirty="0"/>
          </a:p>
        </p:txBody>
      </p:sp>
    </p:spTree>
    <p:extLst>
      <p:ext uri="{BB962C8B-B14F-4D97-AF65-F5344CB8AC3E}">
        <p14:creationId xmlns:p14="http://schemas.microsoft.com/office/powerpoint/2010/main" val="35818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a 1">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566B69E-A278-43A9-B4BE-82C179A5B0DE}"/>
              </a:ext>
            </a:extLst>
          </p:cNvPr>
          <p:cNvSpPr>
            <a:spLocks noGrp="1"/>
          </p:cNvSpPr>
          <p:nvPr>
            <p:ph type="pic" sz="quarter" idx="10"/>
          </p:nvPr>
        </p:nvSpPr>
        <p:spPr>
          <a:xfrm>
            <a:off x="0" y="1714500"/>
            <a:ext cx="3048000" cy="3048000"/>
          </a:xfrm>
          <a:prstGeom prst="rect">
            <a:avLst/>
          </a:prstGeom>
        </p:spPr>
        <p:txBody>
          <a:bodyPr/>
          <a:lstStyle/>
          <a:p>
            <a:endParaRPr lang="en-US"/>
          </a:p>
        </p:txBody>
      </p:sp>
      <p:sp>
        <p:nvSpPr>
          <p:cNvPr id="18" name="Picture Placeholder 8">
            <a:extLst>
              <a:ext uri="{FF2B5EF4-FFF2-40B4-BE49-F238E27FC236}">
                <a16:creationId xmlns:a16="http://schemas.microsoft.com/office/drawing/2014/main" id="{7349128F-1616-4F2A-9D64-AEE0497625C8}"/>
              </a:ext>
            </a:extLst>
          </p:cNvPr>
          <p:cNvSpPr>
            <a:spLocks noGrp="1"/>
          </p:cNvSpPr>
          <p:nvPr>
            <p:ph type="pic" sz="quarter" idx="11"/>
          </p:nvPr>
        </p:nvSpPr>
        <p:spPr>
          <a:xfrm>
            <a:off x="3048000" y="1714500"/>
            <a:ext cx="3048000" cy="3048000"/>
          </a:xfrm>
          <a:prstGeom prst="rect">
            <a:avLst/>
          </a:prstGeom>
        </p:spPr>
        <p:txBody>
          <a:bodyPr/>
          <a:lstStyle/>
          <a:p>
            <a:endParaRPr lang="en-US"/>
          </a:p>
        </p:txBody>
      </p:sp>
      <p:sp>
        <p:nvSpPr>
          <p:cNvPr id="19" name="Picture Placeholder 8">
            <a:extLst>
              <a:ext uri="{FF2B5EF4-FFF2-40B4-BE49-F238E27FC236}">
                <a16:creationId xmlns:a16="http://schemas.microsoft.com/office/drawing/2014/main" id="{FD98D364-1D78-4EC5-B70D-EF9123A4F16C}"/>
              </a:ext>
            </a:extLst>
          </p:cNvPr>
          <p:cNvSpPr>
            <a:spLocks noGrp="1"/>
          </p:cNvSpPr>
          <p:nvPr>
            <p:ph type="pic" sz="quarter" idx="12"/>
          </p:nvPr>
        </p:nvSpPr>
        <p:spPr>
          <a:xfrm>
            <a:off x="6096000" y="1714500"/>
            <a:ext cx="3048000" cy="3048000"/>
          </a:xfrm>
          <a:prstGeom prst="rect">
            <a:avLst/>
          </a:prstGeom>
        </p:spPr>
        <p:txBody>
          <a:bodyPr/>
          <a:lstStyle/>
          <a:p>
            <a:endParaRPr lang="en-US"/>
          </a:p>
        </p:txBody>
      </p:sp>
      <p:sp>
        <p:nvSpPr>
          <p:cNvPr id="20" name="Picture Placeholder 8">
            <a:extLst>
              <a:ext uri="{FF2B5EF4-FFF2-40B4-BE49-F238E27FC236}">
                <a16:creationId xmlns:a16="http://schemas.microsoft.com/office/drawing/2014/main" id="{6D781F49-A0E5-4475-A994-83A08909CBEB}"/>
              </a:ext>
            </a:extLst>
          </p:cNvPr>
          <p:cNvSpPr>
            <a:spLocks noGrp="1"/>
          </p:cNvSpPr>
          <p:nvPr>
            <p:ph type="pic" sz="quarter" idx="13"/>
          </p:nvPr>
        </p:nvSpPr>
        <p:spPr>
          <a:xfrm>
            <a:off x="9144000" y="1714500"/>
            <a:ext cx="3048000" cy="3048000"/>
          </a:xfrm>
          <a:prstGeom prst="rect">
            <a:avLst/>
          </a:prstGeom>
        </p:spPr>
        <p:txBody>
          <a:bodyPr/>
          <a:lstStyle/>
          <a:p>
            <a:endParaRPr lang="en-US"/>
          </a:p>
        </p:txBody>
      </p:sp>
    </p:spTree>
    <p:extLst>
      <p:ext uri="{BB962C8B-B14F-4D97-AF65-F5344CB8AC3E}">
        <p14:creationId xmlns:p14="http://schemas.microsoft.com/office/powerpoint/2010/main" val="313251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a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141354D-C72A-4B2E-ACF4-94A908F0D236}"/>
              </a:ext>
            </a:extLst>
          </p:cNvPr>
          <p:cNvSpPr>
            <a:spLocks noGrp="1"/>
          </p:cNvSpPr>
          <p:nvPr>
            <p:ph type="pic" sz="quarter" idx="10"/>
          </p:nvPr>
        </p:nvSpPr>
        <p:spPr>
          <a:xfrm>
            <a:off x="8701088" y="0"/>
            <a:ext cx="3490912" cy="6858000"/>
          </a:xfrm>
          <a:prstGeom prst="rect">
            <a:avLst/>
          </a:prstGeom>
        </p:spPr>
        <p:txBody>
          <a:bodyPr/>
          <a:lstStyle/>
          <a:p>
            <a:endParaRPr lang="en-US"/>
          </a:p>
        </p:txBody>
      </p:sp>
      <p:sp>
        <p:nvSpPr>
          <p:cNvPr id="6" name="Title 5">
            <a:extLst>
              <a:ext uri="{FF2B5EF4-FFF2-40B4-BE49-F238E27FC236}">
                <a16:creationId xmlns:a16="http://schemas.microsoft.com/office/drawing/2014/main" id="{613250CE-A017-4286-A0A4-ACBF163D6BB1}"/>
              </a:ext>
            </a:extLst>
          </p:cNvPr>
          <p:cNvSpPr>
            <a:spLocks noGrp="1"/>
          </p:cNvSpPr>
          <p:nvPr>
            <p:ph type="title"/>
          </p:nvPr>
        </p:nvSpPr>
        <p:spPr>
          <a:xfrm>
            <a:off x="373743" y="1265009"/>
            <a:ext cx="4459514" cy="2058761"/>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D4E5688-6153-44FB-BED0-57BEBCEEA169}"/>
              </a:ext>
            </a:extLst>
          </p:cNvPr>
          <p:cNvSpPr>
            <a:spLocks noGrp="1"/>
          </p:cNvSpPr>
          <p:nvPr>
            <p:ph type="pic" sz="quarter" idx="10" hasCustomPrompt="1"/>
          </p:nvPr>
        </p:nvSpPr>
        <p:spPr>
          <a:xfrm>
            <a:off x="0" y="0"/>
            <a:ext cx="12192000" cy="1698625"/>
          </a:xfrm>
          <a:prstGeom prst="rect">
            <a:avLst/>
          </a:prstGeom>
        </p:spPr>
        <p:txBody>
          <a:bodyPr/>
          <a:lstStyle>
            <a:lvl1pPr marL="0" indent="0">
              <a:buNone/>
              <a:defRPr sz="1800"/>
            </a:lvl1pPr>
          </a:lstStyle>
          <a:p>
            <a:r>
              <a:rPr lang="en-US" dirty="0"/>
              <a:t>Click on the icon to add an image</a:t>
            </a:r>
          </a:p>
        </p:txBody>
      </p:sp>
      <p:sp>
        <p:nvSpPr>
          <p:cNvPr id="5" name="Marcador de posición de imagen 3">
            <a:extLst>
              <a:ext uri="{FF2B5EF4-FFF2-40B4-BE49-F238E27FC236}">
                <a16:creationId xmlns:a16="http://schemas.microsoft.com/office/drawing/2014/main" id="{272F16AF-0904-45DF-B8EE-282041F6DD5A}"/>
              </a:ext>
            </a:extLst>
          </p:cNvPr>
          <p:cNvSpPr>
            <a:spLocks noGrp="1"/>
          </p:cNvSpPr>
          <p:nvPr>
            <p:ph type="pic" sz="quarter" idx="11" hasCustomPrompt="1"/>
          </p:nvPr>
        </p:nvSpPr>
        <p:spPr>
          <a:xfrm>
            <a:off x="0" y="5152571"/>
            <a:ext cx="12192000" cy="169862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on the icon to add an image</a:t>
            </a:r>
          </a:p>
        </p:txBody>
      </p:sp>
    </p:spTree>
    <p:extLst>
      <p:ext uri="{BB962C8B-B14F-4D97-AF65-F5344CB8AC3E}">
        <p14:creationId xmlns:p14="http://schemas.microsoft.com/office/powerpoint/2010/main" val="179489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83" r:id="rId2"/>
    <p:sldLayoutId id="2147483688" r:id="rId3"/>
    <p:sldLayoutId id="2147483695" r:id="rId4"/>
    <p:sldLayoutId id="2147483689" r:id="rId5"/>
    <p:sldLayoutId id="2147483686" r:id="rId6"/>
    <p:sldLayoutId id="2147483650" r:id="rId7"/>
    <p:sldLayoutId id="2147483668" r:id="rId8"/>
    <p:sldLayoutId id="2147483690" r:id="rId9"/>
    <p:sldLayoutId id="2147483664" r:id="rId10"/>
    <p:sldLayoutId id="2147483693" r:id="rId11"/>
    <p:sldLayoutId id="2147483660" r:id="rId12"/>
    <p:sldLayoutId id="2147483698" r:id="rId13"/>
    <p:sldLayoutId id="2147483699" r:id="rId14"/>
    <p:sldLayoutId id="2147483700" r:id="rId15"/>
    <p:sldLayoutId id="2147483702" r:id="rId16"/>
    <p:sldLayoutId id="2147483703"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7.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1DBADD"/>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1DBADD"/>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1DBADD"/>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1DBADD"/>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rPr>
              <a:t>Monserrat</a:t>
            </a:r>
            <a:r>
              <a:rPr lang="en-US" altLang="ja-JP" sz="1400" b="1" dirty="0">
                <a:solidFill>
                  <a:schemeClr val="bg1"/>
                </a:solidFill>
                <a:latin typeface="+mn-lt"/>
                <a:cs typeface="Calibri" panose="020F0502020204030204" pitchFamily="34" charset="0"/>
              </a:rPr>
              <a:t> &amp; Helvetica Font family-  </a:t>
            </a:r>
            <a:r>
              <a:rPr lang="en-US" altLang="ja-JP" sz="1400" dirty="0">
                <a:solidFill>
                  <a:schemeClr val="bg1"/>
                </a:solidFill>
                <a:cs typeface="Arial" panose="020B0604020202020204" pitchFamily="34" charset="0"/>
              </a:rPr>
              <a:t>before editing this template to ensure it looks just as you found it on PPTThemes.com.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136827"/>
            <a:ext cx="6094413" cy="646203"/>
          </a:xfrm>
          <a:prstGeom prst="rect">
            <a:avLst/>
          </a:prstGeom>
        </p:spPr>
        <p:txBody>
          <a:bodyPr>
            <a:spAutoFit/>
          </a:bodyPr>
          <a:lstStyle/>
          <a:p>
            <a:r>
              <a:rPr lang="en-US" sz="3599" b="1" dirty="0">
                <a:solidFill>
                  <a:srgbClr val="BA1C6C"/>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8B99C6-4759-747B-670D-C244BE956A5F}"/>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4B0BD65B-3243-EDA0-46EC-0BC57105EB3B}"/>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F2AB6CCA-A006-92A7-6DD6-9DD65B5850E7}"/>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F77AAEF2-82CE-CC78-0722-388DB578CA48}"/>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05F5363F-9F75-D5FF-9C0C-5FFE9FFAC1E7}"/>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71CE6D36-D9F3-0C8F-0B74-9CADAC113373}"/>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3" name="TextBox 116">
              <a:extLst>
                <a:ext uri="{FF2B5EF4-FFF2-40B4-BE49-F238E27FC236}">
                  <a16:creationId xmlns:a16="http://schemas.microsoft.com/office/drawing/2014/main" id="{360A0B19-E59F-56F7-0712-896DFA3B6855}"/>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EA31EFF9-C76F-718E-1D5C-3DBF7C245FEA}"/>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D45F30B6-98F3-79E5-9C29-16A7A183EEBC}"/>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6" name="TextBox 116">
              <a:extLst>
                <a:ext uri="{FF2B5EF4-FFF2-40B4-BE49-F238E27FC236}">
                  <a16:creationId xmlns:a16="http://schemas.microsoft.com/office/drawing/2014/main" id="{8EE29075-1B84-A397-BFF1-E5D304A6AD38}"/>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322B010F-715D-3A27-3685-2F3609822B45}"/>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C5E58CB3-BE61-0B4A-B5EF-53378A67A388}"/>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9" name="TextBox 116">
              <a:extLst>
                <a:ext uri="{FF2B5EF4-FFF2-40B4-BE49-F238E27FC236}">
                  <a16:creationId xmlns:a16="http://schemas.microsoft.com/office/drawing/2014/main" id="{86378E56-3D3A-53F9-8654-D188B64C912C}"/>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57C621C4-691B-35E7-A1C1-E117F0068DB2}"/>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1BFB7FE4-0460-F3AF-4521-0756938BF0A3}"/>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52" name="TextBox 116">
              <a:extLst>
                <a:ext uri="{FF2B5EF4-FFF2-40B4-BE49-F238E27FC236}">
                  <a16:creationId xmlns:a16="http://schemas.microsoft.com/office/drawing/2014/main" id="{2FE936A8-3C5A-4201-DEDC-B5C1D86FA992}"/>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306FE418-3017-B0E5-955E-48DCA5502D45}"/>
              </a:ext>
            </a:extLst>
          </p:cNvPr>
          <p:cNvGrpSpPr>
            <a:grpSpLocks noChangeAspect="1"/>
          </p:cNvGrpSpPr>
          <p:nvPr/>
        </p:nvGrpSpPr>
        <p:grpSpPr bwMode="auto">
          <a:xfrm>
            <a:off x="1033573" y="475310"/>
            <a:ext cx="706437" cy="714383"/>
            <a:chOff x="-1" y="-2"/>
            <a:chExt cx="978" cy="989"/>
          </a:xfrm>
          <a:solidFill>
            <a:schemeClr val="tx1"/>
          </a:solidFill>
        </p:grpSpPr>
        <p:sp>
          <p:nvSpPr>
            <p:cNvPr id="154" name="Freeform 5">
              <a:extLst>
                <a:ext uri="{FF2B5EF4-FFF2-40B4-BE49-F238E27FC236}">
                  <a16:creationId xmlns:a16="http://schemas.microsoft.com/office/drawing/2014/main" id="{ECBA7C54-29CF-4D16-FEF6-02FC45E24BFA}"/>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5" name="Freeform 6">
              <a:extLst>
                <a:ext uri="{FF2B5EF4-FFF2-40B4-BE49-F238E27FC236}">
                  <a16:creationId xmlns:a16="http://schemas.microsoft.com/office/drawing/2014/main" id="{8424B19C-AC97-8550-EFA9-7169A043EA67}"/>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6" name="Freeform 7">
              <a:extLst>
                <a:ext uri="{FF2B5EF4-FFF2-40B4-BE49-F238E27FC236}">
                  <a16:creationId xmlns:a16="http://schemas.microsoft.com/office/drawing/2014/main" id="{D475B3B1-E741-C3EE-A2F0-7A801E3A329A}"/>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7" name="Freeform 8">
              <a:extLst>
                <a:ext uri="{FF2B5EF4-FFF2-40B4-BE49-F238E27FC236}">
                  <a16:creationId xmlns:a16="http://schemas.microsoft.com/office/drawing/2014/main" id="{BE103F89-B1DB-223C-49FE-A76B6229E3D6}"/>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8" name="Freeform 9">
              <a:extLst>
                <a:ext uri="{FF2B5EF4-FFF2-40B4-BE49-F238E27FC236}">
                  <a16:creationId xmlns:a16="http://schemas.microsoft.com/office/drawing/2014/main" id="{2529F9DF-B2C3-8FA7-3BC6-82ECFA19084F}"/>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9" name="Freeform 10">
              <a:extLst>
                <a:ext uri="{FF2B5EF4-FFF2-40B4-BE49-F238E27FC236}">
                  <a16:creationId xmlns:a16="http://schemas.microsoft.com/office/drawing/2014/main" id="{36E905A3-296F-1B58-5452-AF74C3F424CB}"/>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Freeform 11">
              <a:extLst>
                <a:ext uri="{FF2B5EF4-FFF2-40B4-BE49-F238E27FC236}">
                  <a16:creationId xmlns:a16="http://schemas.microsoft.com/office/drawing/2014/main" id="{E65994CC-1C78-2DF1-73F4-07E4265BB364}"/>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 name="Freeform 12">
              <a:extLst>
                <a:ext uri="{FF2B5EF4-FFF2-40B4-BE49-F238E27FC236}">
                  <a16:creationId xmlns:a16="http://schemas.microsoft.com/office/drawing/2014/main" id="{3CC729F7-5159-F861-69BA-CD2812680717}"/>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 name="Freeform 13">
              <a:extLst>
                <a:ext uri="{FF2B5EF4-FFF2-40B4-BE49-F238E27FC236}">
                  <a16:creationId xmlns:a16="http://schemas.microsoft.com/office/drawing/2014/main" id="{D9A889AB-EDE4-857C-1C1B-76109E3A9A1A}"/>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 name="Freeform 14">
              <a:extLst>
                <a:ext uri="{FF2B5EF4-FFF2-40B4-BE49-F238E27FC236}">
                  <a16:creationId xmlns:a16="http://schemas.microsoft.com/office/drawing/2014/main" id="{E7A7F903-668E-0775-C5F1-9389939DE6AA}"/>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15">
              <a:extLst>
                <a:ext uri="{FF2B5EF4-FFF2-40B4-BE49-F238E27FC236}">
                  <a16:creationId xmlns:a16="http://schemas.microsoft.com/office/drawing/2014/main" id="{6E1E3D59-3F16-CFA7-22DC-34C8FFDC2BDC}"/>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16">
              <a:extLst>
                <a:ext uri="{FF2B5EF4-FFF2-40B4-BE49-F238E27FC236}">
                  <a16:creationId xmlns:a16="http://schemas.microsoft.com/office/drawing/2014/main" id="{4226E0D1-81B5-F013-32FC-BAB5419F4CF5}"/>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17">
              <a:extLst>
                <a:ext uri="{FF2B5EF4-FFF2-40B4-BE49-F238E27FC236}">
                  <a16:creationId xmlns:a16="http://schemas.microsoft.com/office/drawing/2014/main" id="{A7F12C5D-F819-73C0-DB70-6E37D796D4CC}"/>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 name="Freeform 18">
              <a:extLst>
                <a:ext uri="{FF2B5EF4-FFF2-40B4-BE49-F238E27FC236}">
                  <a16:creationId xmlns:a16="http://schemas.microsoft.com/office/drawing/2014/main" id="{EC3B5BF5-A008-46CB-7B04-0BAEE533BEAF}"/>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19">
              <a:extLst>
                <a:ext uri="{FF2B5EF4-FFF2-40B4-BE49-F238E27FC236}">
                  <a16:creationId xmlns:a16="http://schemas.microsoft.com/office/drawing/2014/main" id="{BCA9D843-3377-44EB-4F8F-8A00E9FA7629}"/>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20">
              <a:extLst>
                <a:ext uri="{FF2B5EF4-FFF2-40B4-BE49-F238E27FC236}">
                  <a16:creationId xmlns:a16="http://schemas.microsoft.com/office/drawing/2014/main" id="{3581C830-FE42-7DE1-3929-88ADB8E493A7}"/>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21">
              <a:extLst>
                <a:ext uri="{FF2B5EF4-FFF2-40B4-BE49-F238E27FC236}">
                  <a16:creationId xmlns:a16="http://schemas.microsoft.com/office/drawing/2014/main" id="{1FD06353-DA51-4639-3A1C-20A9E50C2478}"/>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22">
              <a:extLst>
                <a:ext uri="{FF2B5EF4-FFF2-40B4-BE49-F238E27FC236}">
                  <a16:creationId xmlns:a16="http://schemas.microsoft.com/office/drawing/2014/main" id="{787A7868-4B5F-D6E0-E6AF-CDBD8D8CB989}"/>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23">
              <a:extLst>
                <a:ext uri="{FF2B5EF4-FFF2-40B4-BE49-F238E27FC236}">
                  <a16:creationId xmlns:a16="http://schemas.microsoft.com/office/drawing/2014/main" id="{B6CEF367-EF2C-E562-C937-9EC9B56A0C12}"/>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24">
              <a:extLst>
                <a:ext uri="{FF2B5EF4-FFF2-40B4-BE49-F238E27FC236}">
                  <a16:creationId xmlns:a16="http://schemas.microsoft.com/office/drawing/2014/main" id="{997F5901-8575-9EEF-BF3F-EC35B2662D0B}"/>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25">
              <a:extLst>
                <a:ext uri="{FF2B5EF4-FFF2-40B4-BE49-F238E27FC236}">
                  <a16:creationId xmlns:a16="http://schemas.microsoft.com/office/drawing/2014/main" id="{BB463322-88D7-8301-ACC0-012805DC1B8A}"/>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Freeform 26">
              <a:extLst>
                <a:ext uri="{FF2B5EF4-FFF2-40B4-BE49-F238E27FC236}">
                  <a16:creationId xmlns:a16="http://schemas.microsoft.com/office/drawing/2014/main" id="{A84E728B-77EC-F3C8-5D1C-45CD8F7E8C1A}"/>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6" name="Group 29">
            <a:extLst>
              <a:ext uri="{FF2B5EF4-FFF2-40B4-BE49-F238E27FC236}">
                <a16:creationId xmlns:a16="http://schemas.microsoft.com/office/drawing/2014/main" id="{99090500-3891-AFE4-DC77-1D5E5D4AC121}"/>
              </a:ext>
            </a:extLst>
          </p:cNvPr>
          <p:cNvGrpSpPr>
            <a:grpSpLocks noChangeAspect="1"/>
          </p:cNvGrpSpPr>
          <p:nvPr/>
        </p:nvGrpSpPr>
        <p:grpSpPr bwMode="auto">
          <a:xfrm>
            <a:off x="4377284" y="507226"/>
            <a:ext cx="738369" cy="761068"/>
            <a:chOff x="2651" y="150"/>
            <a:chExt cx="553" cy="570"/>
          </a:xfrm>
          <a:solidFill>
            <a:schemeClr val="tx1"/>
          </a:solidFill>
        </p:grpSpPr>
        <p:sp>
          <p:nvSpPr>
            <p:cNvPr id="177" name="Freeform 30">
              <a:extLst>
                <a:ext uri="{FF2B5EF4-FFF2-40B4-BE49-F238E27FC236}">
                  <a16:creationId xmlns:a16="http://schemas.microsoft.com/office/drawing/2014/main" id="{6C248435-60E2-0A6E-E262-DC6E433C0191}"/>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67B37E42-942C-5506-51FB-5BE440772AEF}"/>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53638A5C-62BE-2C46-3ADF-1BD7DADB3C5D}"/>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47A080F7-266C-18A5-E977-9A93AD570F3A}"/>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F1B94C9E-21B7-F70D-2CF1-B33B9BC75AD1}"/>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ACC17DBE-7057-62CF-78D7-39F94BE7425F}"/>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27FD76A0-3A42-7B12-D026-11CB9CA682B5}"/>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154D8B4A-2C3C-0ADB-8852-538F4DC95026}"/>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1F21B73C-F979-544B-E655-469F5A965D50}"/>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63B25F7A-52DB-9F13-8E2D-FB5993E4381A}"/>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4D443DDC-8183-288E-934C-078E00DB2430}"/>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0C597166-D072-B769-BC3A-CF364D15B709}"/>
              </a:ext>
            </a:extLst>
          </p:cNvPr>
          <p:cNvGrpSpPr>
            <a:grpSpLocks noChangeAspect="1"/>
          </p:cNvGrpSpPr>
          <p:nvPr/>
        </p:nvGrpSpPr>
        <p:grpSpPr bwMode="auto">
          <a:xfrm>
            <a:off x="7209255" y="501383"/>
            <a:ext cx="821485" cy="814860"/>
            <a:chOff x="4152" y="58"/>
            <a:chExt cx="992" cy="984"/>
          </a:xfrm>
          <a:solidFill>
            <a:schemeClr val="tx1"/>
          </a:solidFill>
        </p:grpSpPr>
        <p:sp>
          <p:nvSpPr>
            <p:cNvPr id="189" name="Freeform 44">
              <a:extLst>
                <a:ext uri="{FF2B5EF4-FFF2-40B4-BE49-F238E27FC236}">
                  <a16:creationId xmlns:a16="http://schemas.microsoft.com/office/drawing/2014/main" id="{768FEE09-A2AA-25A0-CB64-CE1B69199C64}"/>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AD300660-3148-B1CC-1274-735B2A8D63F4}"/>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5BD20C60-60E7-D2D5-7596-E2216D1EFB8B}"/>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7D379E26-9797-4E30-75A1-C22C9E18D015}"/>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B10A1414-921B-F4EE-3888-7FE3B3327E03}"/>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36F58395-1314-4CF2-7463-1BEC9ACF527E}"/>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2E7B651C-D369-C4BF-0C6C-0ED809650E67}"/>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9BE08351-1BEC-F7C6-80AB-8DEFA6C7F38E}"/>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8A73F782-B870-EA26-FCA7-9D0EAC03FFFF}"/>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E4132C44-82F5-8A0D-3DDA-39FB03F2D794}"/>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7313A50F-991A-0FC9-7BCF-0CBE0068252B}"/>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F92C8754-A88F-1ED3-873D-D23127199B0D}"/>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A274B86B-C49B-FB16-94F5-02BB891CDFF4}"/>
              </a:ext>
            </a:extLst>
          </p:cNvPr>
          <p:cNvGrpSpPr>
            <a:grpSpLocks noChangeAspect="1"/>
          </p:cNvGrpSpPr>
          <p:nvPr/>
        </p:nvGrpSpPr>
        <p:grpSpPr bwMode="auto">
          <a:xfrm>
            <a:off x="10346530" y="587037"/>
            <a:ext cx="706437" cy="696386"/>
            <a:chOff x="3" y="2"/>
            <a:chExt cx="984" cy="970"/>
          </a:xfrm>
          <a:solidFill>
            <a:schemeClr val="tx1"/>
          </a:solidFill>
        </p:grpSpPr>
        <p:sp>
          <p:nvSpPr>
            <p:cNvPr id="202" name="Freeform 59">
              <a:extLst>
                <a:ext uri="{FF2B5EF4-FFF2-40B4-BE49-F238E27FC236}">
                  <a16:creationId xmlns:a16="http://schemas.microsoft.com/office/drawing/2014/main" id="{108EB941-9D73-8DE4-8407-EB2A442FB5BD}"/>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3F32EC15-8FC9-C982-4F1C-200309167FC8}"/>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4C40ECB4-E153-9A8C-4C50-59B5D8E59557}"/>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DAC68DEA-FCFB-565B-C552-FDD0FC140998}"/>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1889DE56-3AA1-F730-9FD6-935D01FE582A}"/>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798202A0-1BC1-25AE-FCD1-46C692D97175}"/>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A954438A-6385-E7BB-1844-BC71BB0DE8B7}"/>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00962738-817E-3154-E973-475ABDC598D7}"/>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A697392A-2490-DB54-EB4F-236BDA5D05EA}"/>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F4B2413C-4220-8566-AD61-4612729677C4}"/>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80D05029-2166-3723-44FF-F3D8454C4F17}"/>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55C86E88-239D-C8A3-8628-219FA301C042}"/>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A7BCBC1D-AF74-F09E-66F1-5762A421BAAA}"/>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8BE0CF6A-1AC1-0FD6-CC7C-6A6B07C02EFB}"/>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E13056BC-AB86-2C9A-A644-C2410CFF9C4B}"/>
              </a:ext>
            </a:extLst>
          </p:cNvPr>
          <p:cNvSpPr/>
          <p:nvPr/>
        </p:nvSpPr>
        <p:spPr>
          <a:xfrm>
            <a:off x="0" y="0"/>
            <a:ext cx="12192000"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66F6F410-ABB6-94B3-9329-2F21C02D48BC}"/>
              </a:ext>
            </a:extLst>
          </p:cNvPr>
          <p:cNvPicPr>
            <a:picLocks noChangeAspect="1"/>
          </p:cNvPicPr>
          <p:nvPr/>
        </p:nvPicPr>
        <p:blipFill>
          <a:blip r:embed="rId2"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ABFE7C66-26E9-0987-CCB9-BEE4D5D8A128}"/>
              </a:ext>
            </a:extLst>
          </p:cNvPr>
          <p:cNvPicPr>
            <a:picLocks noChangeAspect="1"/>
          </p:cNvPicPr>
          <p:nvPr/>
        </p:nvPicPr>
        <p:blipFill>
          <a:blip r:embed="rId3"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C7A75073-ADBD-42EE-AC3F-036D9EE0518E}"/>
              </a:ext>
            </a:extLst>
          </p:cNvPr>
          <p:cNvPicPr>
            <a:picLocks noChangeAspect="1"/>
          </p:cNvPicPr>
          <p:nvPr/>
        </p:nvPicPr>
        <p:blipFill>
          <a:blip r:embed="rId4"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CE7992E6-B9A8-C7F3-C211-0FA51363BDE2}"/>
              </a:ext>
            </a:extLst>
          </p:cNvPr>
          <p:cNvPicPr>
            <a:picLocks noChangeAspect="1"/>
          </p:cNvPicPr>
          <p:nvPr/>
        </p:nvPicPr>
        <p:blipFill>
          <a:blip r:embed="rId5" cstate="email">
            <a:duotone>
              <a:prstClr val="black"/>
              <a:srgbClr val="D9C3A5">
                <a:tint val="50000"/>
                <a:satMod val="180000"/>
              </a:srgbClr>
            </a:duotone>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1" name="TextBox 220">
            <a:extLst>
              <a:ext uri="{FF2B5EF4-FFF2-40B4-BE49-F238E27FC236}">
                <a16:creationId xmlns:a16="http://schemas.microsoft.com/office/drawing/2014/main" id="{0FA80A8C-F4F3-757B-3C84-BD3F805F2914}"/>
              </a:ext>
            </a:extLst>
          </p:cNvPr>
          <p:cNvSpPr txBox="1"/>
          <p:nvPr/>
        </p:nvSpPr>
        <p:spPr>
          <a:xfrm>
            <a:off x="534550" y="591396"/>
            <a:ext cx="11122900" cy="707886"/>
          </a:xfrm>
          <a:prstGeom prst="rect">
            <a:avLst/>
          </a:prstGeom>
          <a:noFill/>
        </p:spPr>
        <p:txBody>
          <a:bodyPr wrap="square" rtlCol="0">
            <a:spAutoFit/>
          </a:bodyPr>
          <a:lstStyle/>
          <a:p>
            <a:pPr algn="ctr"/>
            <a:r>
              <a:rPr lang="es-CO" sz="4000" dirty="0">
                <a:solidFill>
                  <a:schemeClr val="bg1"/>
                </a:solidFill>
                <a:latin typeface="Montserrat ExtraBold" panose="00000900000000000000" pitchFamily="50" charset="0"/>
              </a:rPr>
              <a:t>4 BENEFITS OF </a:t>
            </a:r>
            <a:r>
              <a:rPr lang="es-CO" sz="4000" dirty="0">
                <a:solidFill>
                  <a:srgbClr val="BA1C6C"/>
                </a:solidFill>
                <a:latin typeface="Montserrat ExtraBold" panose="00000900000000000000" pitchFamily="50" charset="0"/>
              </a:rPr>
              <a:t>VIRTUALIZATION</a:t>
            </a:r>
          </a:p>
        </p:txBody>
      </p:sp>
      <p:sp>
        <p:nvSpPr>
          <p:cNvPr id="222" name="Rectangle 221">
            <a:extLst>
              <a:ext uri="{FF2B5EF4-FFF2-40B4-BE49-F238E27FC236}">
                <a16:creationId xmlns:a16="http://schemas.microsoft.com/office/drawing/2014/main" id="{62BE8D40-2E84-C50E-75C6-8F30D8EF4243}"/>
              </a:ext>
            </a:extLst>
          </p:cNvPr>
          <p:cNvSpPr/>
          <p:nvPr/>
        </p:nvSpPr>
        <p:spPr>
          <a:xfrm>
            <a:off x="-28910" y="5101036"/>
            <a:ext cx="1219200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23D05297-4EF6-3D04-0152-23947CEBD95B}"/>
              </a:ext>
            </a:extLst>
          </p:cNvPr>
          <p:cNvSpPr/>
          <p:nvPr/>
        </p:nvSpPr>
        <p:spPr>
          <a:xfrm>
            <a:off x="-28910" y="1461489"/>
            <a:ext cx="1219200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4564479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368D8-D30B-B6E0-D7E7-5C109DC6863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9A54ECB-1DE5-68A0-4B26-FB1E56EBDCB1}"/>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7816A32E-2C80-36CE-939F-2F86810C5F5E}"/>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E16B506E-E60F-F127-2A59-AB348C27D3D5}"/>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E81C2469-611A-2CDD-B054-949CAFFD9694}"/>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047AC5AF-4D14-B90A-3213-37C83E595AF1}"/>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2B055B7C-2B02-ECA9-63DB-795147C87375}"/>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3" name="TextBox 116">
              <a:extLst>
                <a:ext uri="{FF2B5EF4-FFF2-40B4-BE49-F238E27FC236}">
                  <a16:creationId xmlns:a16="http://schemas.microsoft.com/office/drawing/2014/main" id="{DD4C0D7E-F0A4-045A-9D9B-C5ABCACF610E}"/>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D76A2ACC-9AF7-EA76-62B9-BFA86AADE1E4}"/>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CD064D82-F79E-6F20-3DC4-FAA64E916C42}"/>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6" name="TextBox 116">
              <a:extLst>
                <a:ext uri="{FF2B5EF4-FFF2-40B4-BE49-F238E27FC236}">
                  <a16:creationId xmlns:a16="http://schemas.microsoft.com/office/drawing/2014/main" id="{CA8531BF-34AF-9998-850F-AFB5A4C83E30}"/>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6374412C-2FA2-01F3-28DE-E022534F24B7}"/>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8515311C-AF12-7659-E82D-37D9A6289FB0}"/>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9" name="TextBox 116">
              <a:extLst>
                <a:ext uri="{FF2B5EF4-FFF2-40B4-BE49-F238E27FC236}">
                  <a16:creationId xmlns:a16="http://schemas.microsoft.com/office/drawing/2014/main" id="{B2FC0FEF-16B9-D789-3E85-7903105F9A6F}"/>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0C4FA1A8-AA00-CB2E-7F2D-7CA259B1165C}"/>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9473C7C6-9FC1-A061-AEA7-68FB1D10CE71}"/>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52" name="TextBox 116">
              <a:extLst>
                <a:ext uri="{FF2B5EF4-FFF2-40B4-BE49-F238E27FC236}">
                  <a16:creationId xmlns:a16="http://schemas.microsoft.com/office/drawing/2014/main" id="{61F9B10F-2582-9C4F-DB88-01499D33093B}"/>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7785AC43-2621-F462-7543-7BF2510F477E}"/>
              </a:ext>
            </a:extLst>
          </p:cNvPr>
          <p:cNvGrpSpPr>
            <a:grpSpLocks noChangeAspect="1"/>
          </p:cNvGrpSpPr>
          <p:nvPr/>
        </p:nvGrpSpPr>
        <p:grpSpPr bwMode="auto">
          <a:xfrm>
            <a:off x="1033573" y="475310"/>
            <a:ext cx="706437" cy="714383"/>
            <a:chOff x="-1" y="-2"/>
            <a:chExt cx="978" cy="989"/>
          </a:xfrm>
          <a:solidFill>
            <a:schemeClr val="bg1"/>
          </a:solidFill>
        </p:grpSpPr>
        <p:sp>
          <p:nvSpPr>
            <p:cNvPr id="154" name="Freeform 5">
              <a:extLst>
                <a:ext uri="{FF2B5EF4-FFF2-40B4-BE49-F238E27FC236}">
                  <a16:creationId xmlns:a16="http://schemas.microsoft.com/office/drawing/2014/main" id="{AD6105AC-7276-F863-AF3C-EBED415E0A35}"/>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5" name="Freeform 6">
              <a:extLst>
                <a:ext uri="{FF2B5EF4-FFF2-40B4-BE49-F238E27FC236}">
                  <a16:creationId xmlns:a16="http://schemas.microsoft.com/office/drawing/2014/main" id="{8FF7A003-258C-A84E-979F-23E14EA6E717}"/>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6" name="Freeform 7">
              <a:extLst>
                <a:ext uri="{FF2B5EF4-FFF2-40B4-BE49-F238E27FC236}">
                  <a16:creationId xmlns:a16="http://schemas.microsoft.com/office/drawing/2014/main" id="{52893CD1-4A9A-9FEB-C660-1F3757267DE0}"/>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7" name="Freeform 8">
              <a:extLst>
                <a:ext uri="{FF2B5EF4-FFF2-40B4-BE49-F238E27FC236}">
                  <a16:creationId xmlns:a16="http://schemas.microsoft.com/office/drawing/2014/main" id="{1ECB4A3E-3AA9-81AF-16CD-44CF4864FB97}"/>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8" name="Freeform 9">
              <a:extLst>
                <a:ext uri="{FF2B5EF4-FFF2-40B4-BE49-F238E27FC236}">
                  <a16:creationId xmlns:a16="http://schemas.microsoft.com/office/drawing/2014/main" id="{DA1DEA75-80C7-A5F0-3491-3C5C278654C9}"/>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9" name="Freeform 10">
              <a:extLst>
                <a:ext uri="{FF2B5EF4-FFF2-40B4-BE49-F238E27FC236}">
                  <a16:creationId xmlns:a16="http://schemas.microsoft.com/office/drawing/2014/main" id="{908E1428-8E88-AA24-924F-58CD2D3D2C4D}"/>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0" name="Freeform 11">
              <a:extLst>
                <a:ext uri="{FF2B5EF4-FFF2-40B4-BE49-F238E27FC236}">
                  <a16:creationId xmlns:a16="http://schemas.microsoft.com/office/drawing/2014/main" id="{CCF05EBD-BC45-CDED-EA86-8ADC795D5441}"/>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1" name="Freeform 12">
              <a:extLst>
                <a:ext uri="{FF2B5EF4-FFF2-40B4-BE49-F238E27FC236}">
                  <a16:creationId xmlns:a16="http://schemas.microsoft.com/office/drawing/2014/main" id="{B9AB4CC9-187B-69B4-FCF4-187618437AF3}"/>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2" name="Freeform 13">
              <a:extLst>
                <a:ext uri="{FF2B5EF4-FFF2-40B4-BE49-F238E27FC236}">
                  <a16:creationId xmlns:a16="http://schemas.microsoft.com/office/drawing/2014/main" id="{DF3229B8-0FCF-54CA-6C7B-45D46BB2B01E}"/>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3" name="Freeform 14">
              <a:extLst>
                <a:ext uri="{FF2B5EF4-FFF2-40B4-BE49-F238E27FC236}">
                  <a16:creationId xmlns:a16="http://schemas.microsoft.com/office/drawing/2014/main" id="{A44EB36C-5120-2790-B5F2-CB8F007801A1}"/>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4" name="Freeform 15">
              <a:extLst>
                <a:ext uri="{FF2B5EF4-FFF2-40B4-BE49-F238E27FC236}">
                  <a16:creationId xmlns:a16="http://schemas.microsoft.com/office/drawing/2014/main" id="{49B94D9F-7761-E41D-2295-150709E3D3D5}"/>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5" name="Freeform 16">
              <a:extLst>
                <a:ext uri="{FF2B5EF4-FFF2-40B4-BE49-F238E27FC236}">
                  <a16:creationId xmlns:a16="http://schemas.microsoft.com/office/drawing/2014/main" id="{A6380936-2481-EB89-532A-3BD65BE866B7}"/>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6" name="Freeform 17">
              <a:extLst>
                <a:ext uri="{FF2B5EF4-FFF2-40B4-BE49-F238E27FC236}">
                  <a16:creationId xmlns:a16="http://schemas.microsoft.com/office/drawing/2014/main" id="{566E8D20-EAAC-97E0-6C07-A8B30BC12452}"/>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7" name="Freeform 18">
              <a:extLst>
                <a:ext uri="{FF2B5EF4-FFF2-40B4-BE49-F238E27FC236}">
                  <a16:creationId xmlns:a16="http://schemas.microsoft.com/office/drawing/2014/main" id="{84F0F9EA-AB74-39DD-5E6C-ABBEE5AFA7C3}"/>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8" name="Freeform 19">
              <a:extLst>
                <a:ext uri="{FF2B5EF4-FFF2-40B4-BE49-F238E27FC236}">
                  <a16:creationId xmlns:a16="http://schemas.microsoft.com/office/drawing/2014/main" id="{A5D79E53-707A-FFE3-0798-691357D23B68}"/>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9" name="Freeform 20">
              <a:extLst>
                <a:ext uri="{FF2B5EF4-FFF2-40B4-BE49-F238E27FC236}">
                  <a16:creationId xmlns:a16="http://schemas.microsoft.com/office/drawing/2014/main" id="{7646FB90-0B2E-016D-8259-FB279C582A71}"/>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0" name="Freeform 21">
              <a:extLst>
                <a:ext uri="{FF2B5EF4-FFF2-40B4-BE49-F238E27FC236}">
                  <a16:creationId xmlns:a16="http://schemas.microsoft.com/office/drawing/2014/main" id="{C1A92B9F-D6DD-7A78-FE8A-5721C7A65C4E}"/>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1" name="Freeform 22">
              <a:extLst>
                <a:ext uri="{FF2B5EF4-FFF2-40B4-BE49-F238E27FC236}">
                  <a16:creationId xmlns:a16="http://schemas.microsoft.com/office/drawing/2014/main" id="{467B81A4-CD35-E4F7-9074-D98F04A0CE0A}"/>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2" name="Freeform 23">
              <a:extLst>
                <a:ext uri="{FF2B5EF4-FFF2-40B4-BE49-F238E27FC236}">
                  <a16:creationId xmlns:a16="http://schemas.microsoft.com/office/drawing/2014/main" id="{55D4BDDD-380C-2497-FAF9-8622298DFD8F}"/>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3" name="Freeform 24">
              <a:extLst>
                <a:ext uri="{FF2B5EF4-FFF2-40B4-BE49-F238E27FC236}">
                  <a16:creationId xmlns:a16="http://schemas.microsoft.com/office/drawing/2014/main" id="{593574B9-E446-7F5F-EB00-9F9441B11956}"/>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4" name="Freeform 25">
              <a:extLst>
                <a:ext uri="{FF2B5EF4-FFF2-40B4-BE49-F238E27FC236}">
                  <a16:creationId xmlns:a16="http://schemas.microsoft.com/office/drawing/2014/main" id="{7963F415-056D-2319-8ADB-70063AF2CF3C}"/>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5" name="Freeform 26">
              <a:extLst>
                <a:ext uri="{FF2B5EF4-FFF2-40B4-BE49-F238E27FC236}">
                  <a16:creationId xmlns:a16="http://schemas.microsoft.com/office/drawing/2014/main" id="{A4A06F41-8B3E-8B82-36C6-75F93F603ABD}"/>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grpSp>
        <p:nvGrpSpPr>
          <p:cNvPr id="176" name="Group 29">
            <a:extLst>
              <a:ext uri="{FF2B5EF4-FFF2-40B4-BE49-F238E27FC236}">
                <a16:creationId xmlns:a16="http://schemas.microsoft.com/office/drawing/2014/main" id="{A22814BA-0728-0401-6A76-C082E8EA64B1}"/>
              </a:ext>
            </a:extLst>
          </p:cNvPr>
          <p:cNvGrpSpPr>
            <a:grpSpLocks noChangeAspect="1"/>
          </p:cNvGrpSpPr>
          <p:nvPr/>
        </p:nvGrpSpPr>
        <p:grpSpPr bwMode="auto">
          <a:xfrm>
            <a:off x="4377284" y="507226"/>
            <a:ext cx="738369" cy="761068"/>
            <a:chOff x="2651" y="150"/>
            <a:chExt cx="553" cy="570"/>
          </a:xfrm>
          <a:solidFill>
            <a:schemeClr val="tx1"/>
          </a:solidFill>
        </p:grpSpPr>
        <p:sp>
          <p:nvSpPr>
            <p:cNvPr id="177" name="Freeform 30">
              <a:extLst>
                <a:ext uri="{FF2B5EF4-FFF2-40B4-BE49-F238E27FC236}">
                  <a16:creationId xmlns:a16="http://schemas.microsoft.com/office/drawing/2014/main" id="{42DA0FDD-B64B-C479-7119-DACAEB623895}"/>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71DF8E2B-9CDC-1060-5D27-9C7A6F6103F9}"/>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DBA110D9-B55A-BC2C-222E-E3FA7182B138}"/>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ABF589E3-9C61-4FB3-0130-3C982CA7DD22}"/>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57E9F4EE-5722-8991-1AE8-CE3A52C86EBD}"/>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1CF1C837-97BC-056E-75CA-27A11250B022}"/>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BBE37FF2-02F7-0F35-57F8-7CEFC8CDDA0B}"/>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51A7113D-C51A-3921-BC3E-69863A583E4D}"/>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098CBEB6-1584-D585-029B-91484EC784D2}"/>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F98945B5-66C1-08B6-B99C-3D4477CBBE77}"/>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D0650D36-7F71-6491-2BAC-5921EEDD35EA}"/>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4DEDE66B-EB00-6299-38BB-F37BEE90317B}"/>
              </a:ext>
            </a:extLst>
          </p:cNvPr>
          <p:cNvGrpSpPr>
            <a:grpSpLocks noChangeAspect="1"/>
          </p:cNvGrpSpPr>
          <p:nvPr/>
        </p:nvGrpSpPr>
        <p:grpSpPr bwMode="auto">
          <a:xfrm>
            <a:off x="7209255" y="501383"/>
            <a:ext cx="821485" cy="814860"/>
            <a:chOff x="4152" y="58"/>
            <a:chExt cx="992" cy="984"/>
          </a:xfrm>
          <a:solidFill>
            <a:schemeClr val="tx1"/>
          </a:solidFill>
        </p:grpSpPr>
        <p:sp>
          <p:nvSpPr>
            <p:cNvPr id="189" name="Freeform 44">
              <a:extLst>
                <a:ext uri="{FF2B5EF4-FFF2-40B4-BE49-F238E27FC236}">
                  <a16:creationId xmlns:a16="http://schemas.microsoft.com/office/drawing/2014/main" id="{EA1288D9-6193-56D6-F80C-B2DD5D29D4A8}"/>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D6982556-C092-C78C-D698-3C8B146C29B4}"/>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C38FAA0B-205E-47A0-C5AC-873F63723AEE}"/>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654646BF-4C47-4F55-3097-F6587DE52CBC}"/>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DFB5B980-C817-A2F2-2247-AC1C5F3EC5F7}"/>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782A5A13-1C6F-6197-7486-B0836B7BFFA8}"/>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E3D28F4E-7849-A1C3-E284-148856699657}"/>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00D7B9F1-20E3-89A5-45C7-7498A4E85D3D}"/>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44BD5E40-5E86-6EB1-C821-D2EED28C7E01}"/>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6D25AF8A-73BD-E55C-0B15-BB57CD0F44EE}"/>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AA9E5B2A-450B-DF43-AE32-EC3690FF0282}"/>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B9E380A5-6BCC-D437-09B2-CE432BA64FE3}"/>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DDD53992-3E8A-4389-4369-8E7285DFDFB9}"/>
              </a:ext>
            </a:extLst>
          </p:cNvPr>
          <p:cNvGrpSpPr>
            <a:grpSpLocks noChangeAspect="1"/>
          </p:cNvGrpSpPr>
          <p:nvPr/>
        </p:nvGrpSpPr>
        <p:grpSpPr bwMode="auto">
          <a:xfrm>
            <a:off x="10346530" y="587037"/>
            <a:ext cx="706437" cy="696386"/>
            <a:chOff x="3" y="2"/>
            <a:chExt cx="984" cy="970"/>
          </a:xfrm>
          <a:solidFill>
            <a:schemeClr val="tx1"/>
          </a:solidFill>
        </p:grpSpPr>
        <p:sp>
          <p:nvSpPr>
            <p:cNvPr id="202" name="Freeform 59">
              <a:extLst>
                <a:ext uri="{FF2B5EF4-FFF2-40B4-BE49-F238E27FC236}">
                  <a16:creationId xmlns:a16="http://schemas.microsoft.com/office/drawing/2014/main" id="{0A0DD799-B0E2-8971-17BD-337C55376B2F}"/>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F8B143F4-2489-8ECB-2398-6D3E58D8936F}"/>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73223EEE-9F00-D90B-AB3F-C1B820F21716}"/>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71350890-4CF5-5F95-8237-B6471E06A539}"/>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AAEE5D2C-367D-60EF-0123-ED614F1198F4}"/>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31085CAA-7706-7122-9611-0074B498D962}"/>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60487276-32B5-3AE2-7C5D-F00CEB9608CF}"/>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C8225164-B4C7-23B0-99A8-2C52A3D71AA2}"/>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9A508EE3-27E2-34D1-5DEA-F5DDFC4D605A}"/>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D91FDB6B-5CED-B5F5-A7F1-2264B53A3E6D}"/>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741410CD-783A-7080-94C0-3CF22B0E441C}"/>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BD2C4FFB-8496-4D20-BF14-5CC2C5506AB5}"/>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80CB51B7-B25A-49A7-5779-FF0F65ED3512}"/>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79F47D89-97BD-8322-BD27-8E2A4C32F33C}"/>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0DAD98AF-14A2-2814-F89C-CD460213C9A9}"/>
              </a:ext>
            </a:extLst>
          </p:cNvPr>
          <p:cNvSpPr/>
          <p:nvPr/>
        </p:nvSpPr>
        <p:spPr>
          <a:xfrm>
            <a:off x="3048000" y="0"/>
            <a:ext cx="9144000"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F6D43629-A7E0-7F2A-CD2E-FC7169AB1EA5}"/>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77BA3C85-FD0D-76F1-EB8F-D0997E2F9A1D}"/>
              </a:ext>
            </a:extLst>
          </p:cNvPr>
          <p:cNvPicPr>
            <a:picLocks noChangeAspect="1"/>
          </p:cNvPicPr>
          <p:nvPr/>
        </p:nvPicPr>
        <p:blipFill>
          <a:blip r:embed="rId3"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24F5D1C2-3110-3CB2-ECE2-E150B9C34707}"/>
              </a:ext>
            </a:extLst>
          </p:cNvPr>
          <p:cNvPicPr>
            <a:picLocks noChangeAspect="1"/>
          </p:cNvPicPr>
          <p:nvPr/>
        </p:nvPicPr>
        <p:blipFill>
          <a:blip r:embed="rId4"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DF6F51CD-3357-F1A3-77D7-ECF4E44952AD}"/>
              </a:ext>
            </a:extLst>
          </p:cNvPr>
          <p:cNvPicPr>
            <a:picLocks noChangeAspect="1"/>
          </p:cNvPicPr>
          <p:nvPr/>
        </p:nvPicPr>
        <p:blipFill>
          <a:blip r:embed="rId5" cstate="email">
            <a:duotone>
              <a:prstClr val="black"/>
              <a:srgbClr val="D9C3A5">
                <a:tint val="50000"/>
                <a:satMod val="180000"/>
              </a:srgbClr>
            </a:duotone>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2" name="Rectangle 221">
            <a:extLst>
              <a:ext uri="{FF2B5EF4-FFF2-40B4-BE49-F238E27FC236}">
                <a16:creationId xmlns:a16="http://schemas.microsoft.com/office/drawing/2014/main" id="{96B2724D-25F1-1110-FA3B-E9C4CA993AA4}"/>
              </a:ext>
            </a:extLst>
          </p:cNvPr>
          <p:cNvSpPr/>
          <p:nvPr/>
        </p:nvSpPr>
        <p:spPr>
          <a:xfrm>
            <a:off x="3060000" y="5101036"/>
            <a:ext cx="910309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1F9274BC-B0F0-2F8D-CE00-E016A69179E3}"/>
              </a:ext>
            </a:extLst>
          </p:cNvPr>
          <p:cNvSpPr/>
          <p:nvPr/>
        </p:nvSpPr>
        <p:spPr>
          <a:xfrm>
            <a:off x="3060000" y="1461489"/>
            <a:ext cx="910309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19058308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8AB7E-E59A-D40E-F448-A3C8F18383C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8D5AE0B-2464-48B6-A8F6-97369991689F}"/>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27117EA4-45A8-368D-65F8-638F86BDD5C2}"/>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ACBA346A-F1A1-F704-C69B-7D5FFEAC6C3E}"/>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132E32AF-A3A6-12D0-0F43-AECF1065A840}"/>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9EB21380-89E9-959D-55FA-7F7A0BCE1B1B}"/>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EBFB8B0B-06B5-41D3-855F-FBDF0B459B94}"/>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3" name="TextBox 116">
              <a:extLst>
                <a:ext uri="{FF2B5EF4-FFF2-40B4-BE49-F238E27FC236}">
                  <a16:creationId xmlns:a16="http://schemas.microsoft.com/office/drawing/2014/main" id="{261ADCF0-2E01-3FB9-374D-70538CE0AEB7}"/>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9038F4B0-A5FB-675A-56CB-698708B80B1A}"/>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9259A773-43E5-1B5C-FABF-ABCA53796ACD}"/>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6" name="TextBox 116">
              <a:extLst>
                <a:ext uri="{FF2B5EF4-FFF2-40B4-BE49-F238E27FC236}">
                  <a16:creationId xmlns:a16="http://schemas.microsoft.com/office/drawing/2014/main" id="{A96E15A1-11EF-C8E7-12C2-895B0188446B}"/>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3C8DA7F1-DB4E-8CBE-9994-7E80944A01D6}"/>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F3383A08-EA87-1608-7821-0CABC5E8CC0F}"/>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9" name="TextBox 116">
              <a:extLst>
                <a:ext uri="{FF2B5EF4-FFF2-40B4-BE49-F238E27FC236}">
                  <a16:creationId xmlns:a16="http://schemas.microsoft.com/office/drawing/2014/main" id="{BD1C2527-0824-93C8-A7F0-372A92F10A75}"/>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23D46790-ED08-CFE6-B9A3-2444DFC18EF9}"/>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47AD9BEE-54BB-6A69-8BB3-DC824CE1E3D2}"/>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52" name="TextBox 116">
              <a:extLst>
                <a:ext uri="{FF2B5EF4-FFF2-40B4-BE49-F238E27FC236}">
                  <a16:creationId xmlns:a16="http://schemas.microsoft.com/office/drawing/2014/main" id="{A0E11BCA-CF4A-2141-9E26-689FC1BEA228}"/>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4C394670-4CD8-7DC0-B301-D506DA21756B}"/>
              </a:ext>
            </a:extLst>
          </p:cNvPr>
          <p:cNvGrpSpPr>
            <a:grpSpLocks noChangeAspect="1"/>
          </p:cNvGrpSpPr>
          <p:nvPr/>
        </p:nvGrpSpPr>
        <p:grpSpPr bwMode="auto">
          <a:xfrm>
            <a:off x="1033573" y="475310"/>
            <a:ext cx="706437" cy="714383"/>
            <a:chOff x="-1" y="-2"/>
            <a:chExt cx="978" cy="989"/>
          </a:xfrm>
          <a:solidFill>
            <a:schemeClr val="bg1"/>
          </a:solidFill>
        </p:grpSpPr>
        <p:sp>
          <p:nvSpPr>
            <p:cNvPr id="154" name="Freeform 5">
              <a:extLst>
                <a:ext uri="{FF2B5EF4-FFF2-40B4-BE49-F238E27FC236}">
                  <a16:creationId xmlns:a16="http://schemas.microsoft.com/office/drawing/2014/main" id="{82D72243-6F73-9393-5720-7664073CBD5C}"/>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5" name="Freeform 6">
              <a:extLst>
                <a:ext uri="{FF2B5EF4-FFF2-40B4-BE49-F238E27FC236}">
                  <a16:creationId xmlns:a16="http://schemas.microsoft.com/office/drawing/2014/main" id="{1ABAE543-41D2-6DA1-079A-D89980A14B45}"/>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6" name="Freeform 7">
              <a:extLst>
                <a:ext uri="{FF2B5EF4-FFF2-40B4-BE49-F238E27FC236}">
                  <a16:creationId xmlns:a16="http://schemas.microsoft.com/office/drawing/2014/main" id="{1AB31F85-1181-8300-AF7D-D387B9056379}"/>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7" name="Freeform 8">
              <a:extLst>
                <a:ext uri="{FF2B5EF4-FFF2-40B4-BE49-F238E27FC236}">
                  <a16:creationId xmlns:a16="http://schemas.microsoft.com/office/drawing/2014/main" id="{676CE3E9-9E82-F127-F849-49D700E11B88}"/>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8" name="Freeform 9">
              <a:extLst>
                <a:ext uri="{FF2B5EF4-FFF2-40B4-BE49-F238E27FC236}">
                  <a16:creationId xmlns:a16="http://schemas.microsoft.com/office/drawing/2014/main" id="{E7975297-3DE2-D07A-7DCD-E9031E3E2A56}"/>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9" name="Freeform 10">
              <a:extLst>
                <a:ext uri="{FF2B5EF4-FFF2-40B4-BE49-F238E27FC236}">
                  <a16:creationId xmlns:a16="http://schemas.microsoft.com/office/drawing/2014/main" id="{EB489B8C-3FE0-B163-E247-7EB751631E28}"/>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0" name="Freeform 11">
              <a:extLst>
                <a:ext uri="{FF2B5EF4-FFF2-40B4-BE49-F238E27FC236}">
                  <a16:creationId xmlns:a16="http://schemas.microsoft.com/office/drawing/2014/main" id="{BB3D29BE-ECC6-6E66-AE1C-D7A730B6D09A}"/>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1" name="Freeform 12">
              <a:extLst>
                <a:ext uri="{FF2B5EF4-FFF2-40B4-BE49-F238E27FC236}">
                  <a16:creationId xmlns:a16="http://schemas.microsoft.com/office/drawing/2014/main" id="{940BBE65-FE00-CAEC-0A3B-D57295287A76}"/>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2" name="Freeform 13">
              <a:extLst>
                <a:ext uri="{FF2B5EF4-FFF2-40B4-BE49-F238E27FC236}">
                  <a16:creationId xmlns:a16="http://schemas.microsoft.com/office/drawing/2014/main" id="{68EB3EA2-03C6-E471-651A-C646A4F540D5}"/>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3" name="Freeform 14">
              <a:extLst>
                <a:ext uri="{FF2B5EF4-FFF2-40B4-BE49-F238E27FC236}">
                  <a16:creationId xmlns:a16="http://schemas.microsoft.com/office/drawing/2014/main" id="{1007489E-88CD-7A76-46B5-7BA7791BBD53}"/>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4" name="Freeform 15">
              <a:extLst>
                <a:ext uri="{FF2B5EF4-FFF2-40B4-BE49-F238E27FC236}">
                  <a16:creationId xmlns:a16="http://schemas.microsoft.com/office/drawing/2014/main" id="{4E33E756-60C5-B801-DB3F-EB5F1FB5F9D6}"/>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5" name="Freeform 16">
              <a:extLst>
                <a:ext uri="{FF2B5EF4-FFF2-40B4-BE49-F238E27FC236}">
                  <a16:creationId xmlns:a16="http://schemas.microsoft.com/office/drawing/2014/main" id="{D22819DB-EB93-4B17-4A99-FD8DC769B521}"/>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6" name="Freeform 17">
              <a:extLst>
                <a:ext uri="{FF2B5EF4-FFF2-40B4-BE49-F238E27FC236}">
                  <a16:creationId xmlns:a16="http://schemas.microsoft.com/office/drawing/2014/main" id="{51062A30-86B2-B0EF-5BAA-C589C63F86AB}"/>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7" name="Freeform 18">
              <a:extLst>
                <a:ext uri="{FF2B5EF4-FFF2-40B4-BE49-F238E27FC236}">
                  <a16:creationId xmlns:a16="http://schemas.microsoft.com/office/drawing/2014/main" id="{D8735FB8-045F-967E-F498-746ECDB223F1}"/>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8" name="Freeform 19">
              <a:extLst>
                <a:ext uri="{FF2B5EF4-FFF2-40B4-BE49-F238E27FC236}">
                  <a16:creationId xmlns:a16="http://schemas.microsoft.com/office/drawing/2014/main" id="{00D04B05-D2AC-416A-4636-3B975A4EE645}"/>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9" name="Freeform 20">
              <a:extLst>
                <a:ext uri="{FF2B5EF4-FFF2-40B4-BE49-F238E27FC236}">
                  <a16:creationId xmlns:a16="http://schemas.microsoft.com/office/drawing/2014/main" id="{3EB67313-DF0A-4E1C-34A4-2315E01CBCCC}"/>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0" name="Freeform 21">
              <a:extLst>
                <a:ext uri="{FF2B5EF4-FFF2-40B4-BE49-F238E27FC236}">
                  <a16:creationId xmlns:a16="http://schemas.microsoft.com/office/drawing/2014/main" id="{91E785C7-F01B-639E-78A0-BB0D28B38578}"/>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1" name="Freeform 22">
              <a:extLst>
                <a:ext uri="{FF2B5EF4-FFF2-40B4-BE49-F238E27FC236}">
                  <a16:creationId xmlns:a16="http://schemas.microsoft.com/office/drawing/2014/main" id="{6DE24553-ED0F-4F5F-3482-676944B6D53A}"/>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2" name="Freeform 23">
              <a:extLst>
                <a:ext uri="{FF2B5EF4-FFF2-40B4-BE49-F238E27FC236}">
                  <a16:creationId xmlns:a16="http://schemas.microsoft.com/office/drawing/2014/main" id="{99F3FFEC-5B91-610B-750A-70EB879BD674}"/>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3" name="Freeform 24">
              <a:extLst>
                <a:ext uri="{FF2B5EF4-FFF2-40B4-BE49-F238E27FC236}">
                  <a16:creationId xmlns:a16="http://schemas.microsoft.com/office/drawing/2014/main" id="{53D01981-3263-AEA8-E883-55E0C481E678}"/>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4" name="Freeform 25">
              <a:extLst>
                <a:ext uri="{FF2B5EF4-FFF2-40B4-BE49-F238E27FC236}">
                  <a16:creationId xmlns:a16="http://schemas.microsoft.com/office/drawing/2014/main" id="{E7AF6F62-D57F-D0E7-9D6D-A704961D406B}"/>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5" name="Freeform 26">
              <a:extLst>
                <a:ext uri="{FF2B5EF4-FFF2-40B4-BE49-F238E27FC236}">
                  <a16:creationId xmlns:a16="http://schemas.microsoft.com/office/drawing/2014/main" id="{B8DADA7C-7696-FF04-51E0-44F2B79BD01B}"/>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grpSp>
        <p:nvGrpSpPr>
          <p:cNvPr id="176" name="Group 29">
            <a:extLst>
              <a:ext uri="{FF2B5EF4-FFF2-40B4-BE49-F238E27FC236}">
                <a16:creationId xmlns:a16="http://schemas.microsoft.com/office/drawing/2014/main" id="{8DC1D153-36FD-CB9A-696D-CCC9DED87BAD}"/>
              </a:ext>
            </a:extLst>
          </p:cNvPr>
          <p:cNvGrpSpPr>
            <a:grpSpLocks noChangeAspect="1"/>
          </p:cNvGrpSpPr>
          <p:nvPr/>
        </p:nvGrpSpPr>
        <p:grpSpPr bwMode="auto">
          <a:xfrm>
            <a:off x="4377284" y="507226"/>
            <a:ext cx="738369" cy="761068"/>
            <a:chOff x="2651" y="150"/>
            <a:chExt cx="553" cy="570"/>
          </a:xfrm>
          <a:solidFill>
            <a:schemeClr val="bg1"/>
          </a:solidFill>
        </p:grpSpPr>
        <p:sp>
          <p:nvSpPr>
            <p:cNvPr id="177" name="Freeform 30">
              <a:extLst>
                <a:ext uri="{FF2B5EF4-FFF2-40B4-BE49-F238E27FC236}">
                  <a16:creationId xmlns:a16="http://schemas.microsoft.com/office/drawing/2014/main" id="{82B2C052-A980-3973-C790-82179907F9BE}"/>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0D99077A-1F3C-B6C5-9E5F-F83E38CC342B}"/>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46A72208-2919-34BE-0B9C-D32FFF8F20EA}"/>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409384DB-1489-9C80-4495-A73A66088D23}"/>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6E97494C-0484-9194-7F46-C295EBF5CF42}"/>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1F0F2E05-9B36-F6D6-345A-A8AEEC867ADD}"/>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BC6CF704-2129-AC1A-2BB7-FDC1B0AD708F}"/>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8D63E9C8-25A3-54DD-5CF0-4321A72D8406}"/>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DADA0422-723E-4F7D-ABE7-91073ED5BA6A}"/>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74DB76FD-B069-24C0-CB36-B57E8AB5DFE7}"/>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C69CC10E-F98B-E8DE-B81B-4511CD7B199C}"/>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5BF254C8-B6F1-F048-FCD8-829A406E6306}"/>
              </a:ext>
            </a:extLst>
          </p:cNvPr>
          <p:cNvGrpSpPr>
            <a:grpSpLocks noChangeAspect="1"/>
          </p:cNvGrpSpPr>
          <p:nvPr/>
        </p:nvGrpSpPr>
        <p:grpSpPr bwMode="auto">
          <a:xfrm>
            <a:off x="7209255" y="501383"/>
            <a:ext cx="821485" cy="814860"/>
            <a:chOff x="4152" y="58"/>
            <a:chExt cx="992" cy="984"/>
          </a:xfrm>
          <a:solidFill>
            <a:schemeClr val="tx1"/>
          </a:solidFill>
        </p:grpSpPr>
        <p:sp>
          <p:nvSpPr>
            <p:cNvPr id="189" name="Freeform 44">
              <a:extLst>
                <a:ext uri="{FF2B5EF4-FFF2-40B4-BE49-F238E27FC236}">
                  <a16:creationId xmlns:a16="http://schemas.microsoft.com/office/drawing/2014/main" id="{6E93FE30-845A-5A28-A629-5727E2526DC7}"/>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CB29077B-C0B2-1E95-3A96-3668156F8785}"/>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4BBD3394-0720-8691-1D05-4D04608F980B}"/>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E7153526-14BF-C925-3FA1-484079A00052}"/>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BC26EFE9-153E-115E-C63D-9123356164F8}"/>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B5F2A3CD-66AA-DC1D-2615-52BC199F7BA1}"/>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3AE01BAA-E44E-B258-5D0D-2B491BE1FBC1}"/>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8D8072E1-C7F8-3C38-6348-D8F0B514FA00}"/>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43B33350-C45E-48F9-714B-C884CD506C1D}"/>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2697DBDA-6367-6F7C-A5A2-B95157D3B87C}"/>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7B4B4A9F-7255-A6C2-3229-C3E0DE4B71F9}"/>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3A4D5FCD-DC16-7A1F-4C05-0BBD2C562801}"/>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8FB9BBA8-38D1-8F01-B297-EC92A20A5964}"/>
              </a:ext>
            </a:extLst>
          </p:cNvPr>
          <p:cNvGrpSpPr>
            <a:grpSpLocks noChangeAspect="1"/>
          </p:cNvGrpSpPr>
          <p:nvPr/>
        </p:nvGrpSpPr>
        <p:grpSpPr bwMode="auto">
          <a:xfrm>
            <a:off x="10346530" y="587037"/>
            <a:ext cx="706437" cy="696386"/>
            <a:chOff x="3" y="2"/>
            <a:chExt cx="984" cy="970"/>
          </a:xfrm>
          <a:solidFill>
            <a:schemeClr val="tx1"/>
          </a:solidFill>
        </p:grpSpPr>
        <p:sp>
          <p:nvSpPr>
            <p:cNvPr id="202" name="Freeform 59">
              <a:extLst>
                <a:ext uri="{FF2B5EF4-FFF2-40B4-BE49-F238E27FC236}">
                  <a16:creationId xmlns:a16="http://schemas.microsoft.com/office/drawing/2014/main" id="{20BEC7DE-75E6-27A5-29B6-8E5742FAB728}"/>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345D9471-C382-F274-AEE0-88E719F28A76}"/>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D1640EDE-0B3C-2E98-D707-E6A577256757}"/>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746F4836-7F3B-0FEE-2682-590A65DC1B03}"/>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26D543C0-8260-AF29-8FC1-4E97CBC11DC3}"/>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5963A259-6F39-D02B-C0DF-CFEC495FAE98}"/>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47E64D0F-238E-07E6-6688-E72929E3EA2D}"/>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D97A234C-5964-6AF4-31B3-D74BEEB21EB1}"/>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D05F3253-02A7-9363-BF29-6145246D033A}"/>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F723A371-5CD1-0D62-3C0B-BEB07B66DDCA}"/>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4518A612-F58E-410A-359F-69335758F1E0}"/>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DA01DEC2-C811-0FF5-E42A-2ECBFD767F6A}"/>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9B3C82D7-B9AC-252B-930C-CF02739BF912}"/>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A9596AF1-BE6E-FB70-5F6A-2DFC96190E07}"/>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A811E703-E512-DC8C-6E34-7FE921AADC3A}"/>
              </a:ext>
            </a:extLst>
          </p:cNvPr>
          <p:cNvSpPr/>
          <p:nvPr/>
        </p:nvSpPr>
        <p:spPr>
          <a:xfrm>
            <a:off x="6120000" y="0"/>
            <a:ext cx="6072000"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D97E9E25-35EE-8C7A-16B3-B29E4124492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4179B27B-9002-E1DA-4269-BBC522DAC27C}"/>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3ED55677-22D5-5ED2-5601-028C8A63D273}"/>
              </a:ext>
            </a:extLst>
          </p:cNvPr>
          <p:cNvPicPr>
            <a:picLocks noChangeAspect="1"/>
          </p:cNvPicPr>
          <p:nvPr/>
        </p:nvPicPr>
        <p:blipFill>
          <a:blip r:embed="rId4"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51E1D35C-36AC-3377-01AA-509C71401813}"/>
              </a:ext>
            </a:extLst>
          </p:cNvPr>
          <p:cNvPicPr>
            <a:picLocks noChangeAspect="1"/>
          </p:cNvPicPr>
          <p:nvPr/>
        </p:nvPicPr>
        <p:blipFill>
          <a:blip r:embed="rId5" cstate="email">
            <a:duotone>
              <a:prstClr val="black"/>
              <a:srgbClr val="D9C3A5">
                <a:tint val="50000"/>
                <a:satMod val="180000"/>
              </a:srgbClr>
            </a:duotone>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2" name="Rectangle 221">
            <a:extLst>
              <a:ext uri="{FF2B5EF4-FFF2-40B4-BE49-F238E27FC236}">
                <a16:creationId xmlns:a16="http://schemas.microsoft.com/office/drawing/2014/main" id="{A6660E79-3023-8E13-FA38-ADA2B84B55D1}"/>
              </a:ext>
            </a:extLst>
          </p:cNvPr>
          <p:cNvSpPr/>
          <p:nvPr/>
        </p:nvSpPr>
        <p:spPr>
          <a:xfrm>
            <a:off x="6132000" y="5101036"/>
            <a:ext cx="603109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7ACF470C-8A61-0433-2439-739DCB44B473}"/>
              </a:ext>
            </a:extLst>
          </p:cNvPr>
          <p:cNvSpPr/>
          <p:nvPr/>
        </p:nvSpPr>
        <p:spPr>
          <a:xfrm>
            <a:off x="6132000" y="1461489"/>
            <a:ext cx="603109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5450150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7B06E-E0E3-3D89-14C3-842F2D3E5F8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579604B-89E5-9DAB-3919-AD4CA744961C}"/>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69A2A8C4-8A36-F34D-0B55-02CD7ADC06E1}"/>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943BAD55-11F3-81DA-7752-15FE11CD3D36}"/>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F5FEEFD0-3326-028D-4FD4-1D3CEF3831B0}"/>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E6497CB6-497B-7E46-18E9-5A4F4D752420}"/>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73BC2406-287A-9E60-9D82-1B422E3CEBB2}"/>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3" name="TextBox 116">
              <a:extLst>
                <a:ext uri="{FF2B5EF4-FFF2-40B4-BE49-F238E27FC236}">
                  <a16:creationId xmlns:a16="http://schemas.microsoft.com/office/drawing/2014/main" id="{98735101-FB1B-E56E-BB28-AD755119EA10}"/>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48C53A5B-1DC3-68E8-5959-5974F251C7DE}"/>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98BBBA74-D436-91AE-E41A-01D1A305DB2C}"/>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6" name="TextBox 116">
              <a:extLst>
                <a:ext uri="{FF2B5EF4-FFF2-40B4-BE49-F238E27FC236}">
                  <a16:creationId xmlns:a16="http://schemas.microsoft.com/office/drawing/2014/main" id="{EEF08C80-697F-3CC7-DB72-C3EDB08DD6A7}"/>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2582A285-F3FB-1CFD-251D-FD68A1C29889}"/>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E9B48F81-65F6-A674-E297-2755BD1E9905}"/>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9" name="TextBox 116">
              <a:extLst>
                <a:ext uri="{FF2B5EF4-FFF2-40B4-BE49-F238E27FC236}">
                  <a16:creationId xmlns:a16="http://schemas.microsoft.com/office/drawing/2014/main" id="{C0B8B21A-C70C-E5E1-20AF-89A5FFD85925}"/>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D3CE35D2-DE4A-728B-18F7-AA32294DA6D3}"/>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AC44F8F1-336E-07D6-4AD6-CE28C22B8C7C}"/>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52" name="TextBox 116">
              <a:extLst>
                <a:ext uri="{FF2B5EF4-FFF2-40B4-BE49-F238E27FC236}">
                  <a16:creationId xmlns:a16="http://schemas.microsoft.com/office/drawing/2014/main" id="{FA9611A8-507D-C47E-C1C9-9E8C88FBBDFF}"/>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2BB7BA32-FF83-E712-85AC-88D357D6B52F}"/>
              </a:ext>
            </a:extLst>
          </p:cNvPr>
          <p:cNvGrpSpPr>
            <a:grpSpLocks noChangeAspect="1"/>
          </p:cNvGrpSpPr>
          <p:nvPr/>
        </p:nvGrpSpPr>
        <p:grpSpPr bwMode="auto">
          <a:xfrm>
            <a:off x="1033573" y="475310"/>
            <a:ext cx="706437" cy="714383"/>
            <a:chOff x="-1" y="-2"/>
            <a:chExt cx="978" cy="989"/>
          </a:xfrm>
          <a:solidFill>
            <a:schemeClr val="bg1"/>
          </a:solidFill>
        </p:grpSpPr>
        <p:sp>
          <p:nvSpPr>
            <p:cNvPr id="154" name="Freeform 5">
              <a:extLst>
                <a:ext uri="{FF2B5EF4-FFF2-40B4-BE49-F238E27FC236}">
                  <a16:creationId xmlns:a16="http://schemas.microsoft.com/office/drawing/2014/main" id="{B076A261-639D-F5D2-D6E6-6BE377A69A13}"/>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5" name="Freeform 6">
              <a:extLst>
                <a:ext uri="{FF2B5EF4-FFF2-40B4-BE49-F238E27FC236}">
                  <a16:creationId xmlns:a16="http://schemas.microsoft.com/office/drawing/2014/main" id="{23659FFC-5630-29EE-1AB9-9B74622373B6}"/>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6" name="Freeform 7">
              <a:extLst>
                <a:ext uri="{FF2B5EF4-FFF2-40B4-BE49-F238E27FC236}">
                  <a16:creationId xmlns:a16="http://schemas.microsoft.com/office/drawing/2014/main" id="{31D678DE-C6B9-5EC1-A0CC-1B70264E8248}"/>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7" name="Freeform 8">
              <a:extLst>
                <a:ext uri="{FF2B5EF4-FFF2-40B4-BE49-F238E27FC236}">
                  <a16:creationId xmlns:a16="http://schemas.microsoft.com/office/drawing/2014/main" id="{AA16EA3C-0902-B69D-EC77-3DC06E84458F}"/>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8" name="Freeform 9">
              <a:extLst>
                <a:ext uri="{FF2B5EF4-FFF2-40B4-BE49-F238E27FC236}">
                  <a16:creationId xmlns:a16="http://schemas.microsoft.com/office/drawing/2014/main" id="{5FFA7605-2AAE-9159-E914-B93AF4301B79}"/>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9" name="Freeform 10">
              <a:extLst>
                <a:ext uri="{FF2B5EF4-FFF2-40B4-BE49-F238E27FC236}">
                  <a16:creationId xmlns:a16="http://schemas.microsoft.com/office/drawing/2014/main" id="{33FF8AC4-60FA-CF87-49A8-7FB2019C0559}"/>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0" name="Freeform 11">
              <a:extLst>
                <a:ext uri="{FF2B5EF4-FFF2-40B4-BE49-F238E27FC236}">
                  <a16:creationId xmlns:a16="http://schemas.microsoft.com/office/drawing/2014/main" id="{2AFDBD1A-078E-553F-337E-8287409E67FD}"/>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1" name="Freeform 12">
              <a:extLst>
                <a:ext uri="{FF2B5EF4-FFF2-40B4-BE49-F238E27FC236}">
                  <a16:creationId xmlns:a16="http://schemas.microsoft.com/office/drawing/2014/main" id="{15A631EC-E38D-5808-19DB-591A16407FBE}"/>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2" name="Freeform 13">
              <a:extLst>
                <a:ext uri="{FF2B5EF4-FFF2-40B4-BE49-F238E27FC236}">
                  <a16:creationId xmlns:a16="http://schemas.microsoft.com/office/drawing/2014/main" id="{3E88D702-3395-69F1-6352-2052A3B6BD48}"/>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3" name="Freeform 14">
              <a:extLst>
                <a:ext uri="{FF2B5EF4-FFF2-40B4-BE49-F238E27FC236}">
                  <a16:creationId xmlns:a16="http://schemas.microsoft.com/office/drawing/2014/main" id="{48167F1E-3B6A-2245-2B67-39FA4EC5D10A}"/>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4" name="Freeform 15">
              <a:extLst>
                <a:ext uri="{FF2B5EF4-FFF2-40B4-BE49-F238E27FC236}">
                  <a16:creationId xmlns:a16="http://schemas.microsoft.com/office/drawing/2014/main" id="{833F7FF9-15F1-4435-3923-3A5521AFA95C}"/>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5" name="Freeform 16">
              <a:extLst>
                <a:ext uri="{FF2B5EF4-FFF2-40B4-BE49-F238E27FC236}">
                  <a16:creationId xmlns:a16="http://schemas.microsoft.com/office/drawing/2014/main" id="{F21B726C-043F-EE89-994B-28513E4CF88A}"/>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6" name="Freeform 17">
              <a:extLst>
                <a:ext uri="{FF2B5EF4-FFF2-40B4-BE49-F238E27FC236}">
                  <a16:creationId xmlns:a16="http://schemas.microsoft.com/office/drawing/2014/main" id="{43B5FB2A-EC20-BBBB-3B41-D28B7C299D75}"/>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7" name="Freeform 18">
              <a:extLst>
                <a:ext uri="{FF2B5EF4-FFF2-40B4-BE49-F238E27FC236}">
                  <a16:creationId xmlns:a16="http://schemas.microsoft.com/office/drawing/2014/main" id="{B66C5989-56E3-EBB2-BBB7-15BC4609FC3C}"/>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8" name="Freeform 19">
              <a:extLst>
                <a:ext uri="{FF2B5EF4-FFF2-40B4-BE49-F238E27FC236}">
                  <a16:creationId xmlns:a16="http://schemas.microsoft.com/office/drawing/2014/main" id="{1F4F17C0-1A94-002A-66ED-05BD900F02FE}"/>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9" name="Freeform 20">
              <a:extLst>
                <a:ext uri="{FF2B5EF4-FFF2-40B4-BE49-F238E27FC236}">
                  <a16:creationId xmlns:a16="http://schemas.microsoft.com/office/drawing/2014/main" id="{B24D716F-D12F-D097-EE57-C14D249C0927}"/>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0" name="Freeform 21">
              <a:extLst>
                <a:ext uri="{FF2B5EF4-FFF2-40B4-BE49-F238E27FC236}">
                  <a16:creationId xmlns:a16="http://schemas.microsoft.com/office/drawing/2014/main" id="{D7BA5600-F2C2-078D-4482-F257146FD472}"/>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1" name="Freeform 22">
              <a:extLst>
                <a:ext uri="{FF2B5EF4-FFF2-40B4-BE49-F238E27FC236}">
                  <a16:creationId xmlns:a16="http://schemas.microsoft.com/office/drawing/2014/main" id="{E3A3C95F-C58F-BF69-F1AD-4E367F8C13B3}"/>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2" name="Freeform 23">
              <a:extLst>
                <a:ext uri="{FF2B5EF4-FFF2-40B4-BE49-F238E27FC236}">
                  <a16:creationId xmlns:a16="http://schemas.microsoft.com/office/drawing/2014/main" id="{1515DED3-732B-53F4-2384-E60586C1C43E}"/>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3" name="Freeform 24">
              <a:extLst>
                <a:ext uri="{FF2B5EF4-FFF2-40B4-BE49-F238E27FC236}">
                  <a16:creationId xmlns:a16="http://schemas.microsoft.com/office/drawing/2014/main" id="{ED7AD26C-0C64-320B-96A2-F2BC9EA8CFE7}"/>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4" name="Freeform 25">
              <a:extLst>
                <a:ext uri="{FF2B5EF4-FFF2-40B4-BE49-F238E27FC236}">
                  <a16:creationId xmlns:a16="http://schemas.microsoft.com/office/drawing/2014/main" id="{867D511B-C43D-68E6-4D62-7BA0FF2DBFA5}"/>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5" name="Freeform 26">
              <a:extLst>
                <a:ext uri="{FF2B5EF4-FFF2-40B4-BE49-F238E27FC236}">
                  <a16:creationId xmlns:a16="http://schemas.microsoft.com/office/drawing/2014/main" id="{BA7CB125-12E3-7256-D373-142D83866708}"/>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grpSp>
        <p:nvGrpSpPr>
          <p:cNvPr id="176" name="Group 29">
            <a:extLst>
              <a:ext uri="{FF2B5EF4-FFF2-40B4-BE49-F238E27FC236}">
                <a16:creationId xmlns:a16="http://schemas.microsoft.com/office/drawing/2014/main" id="{064EB2D6-E6DB-BD52-73C6-7910B72E6EF9}"/>
              </a:ext>
            </a:extLst>
          </p:cNvPr>
          <p:cNvGrpSpPr>
            <a:grpSpLocks noChangeAspect="1"/>
          </p:cNvGrpSpPr>
          <p:nvPr/>
        </p:nvGrpSpPr>
        <p:grpSpPr bwMode="auto">
          <a:xfrm>
            <a:off x="4377284" y="507226"/>
            <a:ext cx="738369" cy="761068"/>
            <a:chOff x="2651" y="150"/>
            <a:chExt cx="553" cy="570"/>
          </a:xfrm>
          <a:solidFill>
            <a:schemeClr val="bg1"/>
          </a:solidFill>
        </p:grpSpPr>
        <p:sp>
          <p:nvSpPr>
            <p:cNvPr id="177" name="Freeform 30">
              <a:extLst>
                <a:ext uri="{FF2B5EF4-FFF2-40B4-BE49-F238E27FC236}">
                  <a16:creationId xmlns:a16="http://schemas.microsoft.com/office/drawing/2014/main" id="{225DBFA2-EAC6-232D-8C0F-527F4A47786D}"/>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988103CE-13F0-099F-B55F-3F10A3F201DC}"/>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EC2A42A3-2D8E-0A94-DB31-8E849845278D}"/>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2FEF658E-854F-16D7-F6A8-BFEC8B807717}"/>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58B9C27F-594C-915C-48A8-DD9A330C66E8}"/>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0B0593D0-D070-71A7-9756-143520E3F3B5}"/>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7DCFC672-ECA8-0576-B74A-727A2CC315DF}"/>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9F57A6B7-4E53-1EAB-E1A4-8A181D73A784}"/>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438893F9-9147-589F-A050-C876A46D00AB}"/>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1AC1B054-C0CD-76FC-F971-E1D4CE62D190}"/>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79455E84-A489-EE00-3CB6-8B2D5EF889EA}"/>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E8976E60-C8F6-2B7C-6326-DE9539A23C96}"/>
              </a:ext>
            </a:extLst>
          </p:cNvPr>
          <p:cNvGrpSpPr>
            <a:grpSpLocks noChangeAspect="1"/>
          </p:cNvGrpSpPr>
          <p:nvPr/>
        </p:nvGrpSpPr>
        <p:grpSpPr bwMode="auto">
          <a:xfrm>
            <a:off x="7209255" y="501383"/>
            <a:ext cx="821485" cy="814860"/>
            <a:chOff x="4152" y="58"/>
            <a:chExt cx="992" cy="984"/>
          </a:xfrm>
          <a:solidFill>
            <a:schemeClr val="bg1"/>
          </a:solidFill>
        </p:grpSpPr>
        <p:sp>
          <p:nvSpPr>
            <p:cNvPr id="189" name="Freeform 44">
              <a:extLst>
                <a:ext uri="{FF2B5EF4-FFF2-40B4-BE49-F238E27FC236}">
                  <a16:creationId xmlns:a16="http://schemas.microsoft.com/office/drawing/2014/main" id="{5402C067-D799-D46C-50D3-AB750DB7D509}"/>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776B0777-4568-65AF-10BA-CC06C455E735}"/>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9BE3AE2B-608E-8417-6166-9730417B5EBC}"/>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9D82C332-939D-A6D0-43AE-03A82211B5C6}"/>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DF5C80F5-38B3-38CF-D172-A9E0AD3A4C7C}"/>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67C2C4C4-89C2-BF66-2F50-7D349C755C93}"/>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1A2474C3-412D-449F-D82E-0CC8DAE7481D}"/>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C93842D4-D749-ED22-57A1-2DFCFD77A2E9}"/>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6A688039-AA23-6187-233C-059BDBDB1540}"/>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F74BC90F-2845-CB45-60C9-D968E0418ECF}"/>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14A35E25-F03A-2A79-D7BD-DC0D07D723BA}"/>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A6702C6B-7478-43A8-6EE9-865B41BFFC25}"/>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1AC412EE-B70F-366E-2A86-223C2649EB95}"/>
              </a:ext>
            </a:extLst>
          </p:cNvPr>
          <p:cNvGrpSpPr>
            <a:grpSpLocks noChangeAspect="1"/>
          </p:cNvGrpSpPr>
          <p:nvPr/>
        </p:nvGrpSpPr>
        <p:grpSpPr bwMode="auto">
          <a:xfrm>
            <a:off x="10346530" y="587037"/>
            <a:ext cx="706437" cy="696386"/>
            <a:chOff x="3" y="2"/>
            <a:chExt cx="984" cy="970"/>
          </a:xfrm>
          <a:solidFill>
            <a:schemeClr val="tx1"/>
          </a:solidFill>
        </p:grpSpPr>
        <p:sp>
          <p:nvSpPr>
            <p:cNvPr id="202" name="Freeform 59">
              <a:extLst>
                <a:ext uri="{FF2B5EF4-FFF2-40B4-BE49-F238E27FC236}">
                  <a16:creationId xmlns:a16="http://schemas.microsoft.com/office/drawing/2014/main" id="{2D9D4FCC-D8C5-BB04-C463-CB8E9D9C0D3F}"/>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BF378BD0-13D5-5D35-CD17-1D4904F9DE29}"/>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B61A1272-4A0E-1067-A2A3-01073E138FFB}"/>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26856B7F-B53D-246B-264D-67A1FB89316D}"/>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4562EDA3-EE04-BFD2-7021-1144F7F915AA}"/>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A29D0123-1475-64B4-F5AF-E0338EDEE2E8}"/>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3C437DEA-363A-2F2E-F60F-90339A36DDD0}"/>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787EDF3A-FC17-CFA6-3EC3-C4D307282291}"/>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8F627877-9824-7C8B-96F4-97A6CB0ACF49}"/>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CA000957-BA7D-9EE5-9B47-9F0CE397C6F3}"/>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7AB3DCB3-5B7E-6784-F333-86A8E59B8016}"/>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D7BEF111-A58D-C19C-BA92-A65870E8E716}"/>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C46AB193-0D10-E72B-AEA3-08AA22EA9984}"/>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F390CE32-FE3B-5257-692A-EF6C12D1C921}"/>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8AB0C05C-26A4-116A-59FE-6EC27AACC605}"/>
              </a:ext>
            </a:extLst>
          </p:cNvPr>
          <p:cNvSpPr/>
          <p:nvPr/>
        </p:nvSpPr>
        <p:spPr>
          <a:xfrm>
            <a:off x="9127448" y="0"/>
            <a:ext cx="3064552"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EAE5ECFE-0CDD-1A97-22C7-F4272AD4B7E5}"/>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F088B24B-24EA-E11E-E029-EA3B1A46A8F7}"/>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F7E1E6DB-4693-C969-B1F5-BBDA14ECEF7E}"/>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31C952DB-A04D-8B32-F7EC-6C78086C6F7E}"/>
              </a:ext>
            </a:extLst>
          </p:cNvPr>
          <p:cNvPicPr>
            <a:picLocks noChangeAspect="1"/>
          </p:cNvPicPr>
          <p:nvPr/>
        </p:nvPicPr>
        <p:blipFill>
          <a:blip r:embed="rId5" cstate="email">
            <a:duotone>
              <a:prstClr val="black"/>
              <a:srgbClr val="D9C3A5">
                <a:tint val="50000"/>
                <a:satMod val="180000"/>
              </a:srgbClr>
            </a:duotone>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2" name="Rectangle 221">
            <a:extLst>
              <a:ext uri="{FF2B5EF4-FFF2-40B4-BE49-F238E27FC236}">
                <a16:creationId xmlns:a16="http://schemas.microsoft.com/office/drawing/2014/main" id="{2C519F4D-8114-26AB-270E-0748304FD6D5}"/>
              </a:ext>
            </a:extLst>
          </p:cNvPr>
          <p:cNvSpPr/>
          <p:nvPr/>
        </p:nvSpPr>
        <p:spPr>
          <a:xfrm>
            <a:off x="9115090" y="5101036"/>
            <a:ext cx="304800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D688DB05-CB04-9ED4-AEF4-7454B736566F}"/>
              </a:ext>
            </a:extLst>
          </p:cNvPr>
          <p:cNvSpPr/>
          <p:nvPr/>
        </p:nvSpPr>
        <p:spPr>
          <a:xfrm>
            <a:off x="9115090" y="1461489"/>
            <a:ext cx="304800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56066809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B052F-222A-703B-21DC-0399BEA8841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396B70A-1988-5568-CD46-9143A15A12D1}"/>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C146883A-4296-E589-5BC7-C759C539DA41}"/>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E7BBAD66-96E5-EADA-FB93-8EACE6E6B985}"/>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773D7E57-840A-1D16-E0B3-9E95EA303F3C}"/>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9995E1BF-D82E-D5A8-D99B-8F6CD780D8C9}"/>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CCC1B51B-AC63-FA18-26D6-4B944AFB04E6}"/>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3" name="TextBox 116">
              <a:extLst>
                <a:ext uri="{FF2B5EF4-FFF2-40B4-BE49-F238E27FC236}">
                  <a16:creationId xmlns:a16="http://schemas.microsoft.com/office/drawing/2014/main" id="{AF985346-63E7-B442-35AB-6D052793C501}"/>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75E90E64-B522-1EFD-6133-B32DB3240AAE}"/>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C83D449C-E181-750B-8E61-CB3E848F4B65}"/>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6" name="TextBox 116">
              <a:extLst>
                <a:ext uri="{FF2B5EF4-FFF2-40B4-BE49-F238E27FC236}">
                  <a16:creationId xmlns:a16="http://schemas.microsoft.com/office/drawing/2014/main" id="{E2225AFB-C9FA-0231-082B-89376CAEA7B7}"/>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3A93ED52-3688-B0A4-F97C-F34ED52E2AEB}"/>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5CB33AB6-F15E-B6F4-DDC4-34FDC85148C3}"/>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49" name="TextBox 116">
              <a:extLst>
                <a:ext uri="{FF2B5EF4-FFF2-40B4-BE49-F238E27FC236}">
                  <a16:creationId xmlns:a16="http://schemas.microsoft.com/office/drawing/2014/main" id="{6A93A24A-A7AB-73CA-C440-8C76A980BF9D}"/>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0FB6E3F3-2414-C925-1815-DD99065206CD}"/>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C6E99FE1-B3BE-BB73-E4E0-177F990755A0}"/>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152" name="TextBox 116">
              <a:extLst>
                <a:ext uri="{FF2B5EF4-FFF2-40B4-BE49-F238E27FC236}">
                  <a16:creationId xmlns:a16="http://schemas.microsoft.com/office/drawing/2014/main" id="{7F971199-3344-7AF5-3695-3461B0F0774E}"/>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solidFill>
                    <a:schemeClr val="bg1"/>
                  </a:solidFill>
                </a:rPr>
                <a:t>Lorem ipsum dolor sit amet, consectetur adipiscing elit. </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07682244-DF4F-5F43-E4B0-54A3A30AB7D0}"/>
              </a:ext>
            </a:extLst>
          </p:cNvPr>
          <p:cNvGrpSpPr>
            <a:grpSpLocks noChangeAspect="1"/>
          </p:cNvGrpSpPr>
          <p:nvPr/>
        </p:nvGrpSpPr>
        <p:grpSpPr bwMode="auto">
          <a:xfrm>
            <a:off x="1033573" y="475310"/>
            <a:ext cx="706437" cy="714383"/>
            <a:chOff x="-1" y="-2"/>
            <a:chExt cx="978" cy="989"/>
          </a:xfrm>
          <a:solidFill>
            <a:schemeClr val="bg1"/>
          </a:solidFill>
        </p:grpSpPr>
        <p:sp>
          <p:nvSpPr>
            <p:cNvPr id="154" name="Freeform 5">
              <a:extLst>
                <a:ext uri="{FF2B5EF4-FFF2-40B4-BE49-F238E27FC236}">
                  <a16:creationId xmlns:a16="http://schemas.microsoft.com/office/drawing/2014/main" id="{249AE572-5D06-54DD-62E4-FC08136AB42F}"/>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5" name="Freeform 6">
              <a:extLst>
                <a:ext uri="{FF2B5EF4-FFF2-40B4-BE49-F238E27FC236}">
                  <a16:creationId xmlns:a16="http://schemas.microsoft.com/office/drawing/2014/main" id="{FE8C34F5-F1CB-2D23-C66D-7E143216887A}"/>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6" name="Freeform 7">
              <a:extLst>
                <a:ext uri="{FF2B5EF4-FFF2-40B4-BE49-F238E27FC236}">
                  <a16:creationId xmlns:a16="http://schemas.microsoft.com/office/drawing/2014/main" id="{765373E3-5CED-2D9A-1D24-B7E99FDC2B5C}"/>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7" name="Freeform 8">
              <a:extLst>
                <a:ext uri="{FF2B5EF4-FFF2-40B4-BE49-F238E27FC236}">
                  <a16:creationId xmlns:a16="http://schemas.microsoft.com/office/drawing/2014/main" id="{B6744E5C-EDCE-26EF-8C7B-4309896276F8}"/>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8" name="Freeform 9">
              <a:extLst>
                <a:ext uri="{FF2B5EF4-FFF2-40B4-BE49-F238E27FC236}">
                  <a16:creationId xmlns:a16="http://schemas.microsoft.com/office/drawing/2014/main" id="{1F22A997-0CEB-57A7-FAC2-499BCCD670D7}"/>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59" name="Freeform 10">
              <a:extLst>
                <a:ext uri="{FF2B5EF4-FFF2-40B4-BE49-F238E27FC236}">
                  <a16:creationId xmlns:a16="http://schemas.microsoft.com/office/drawing/2014/main" id="{4895787B-FB1D-2FCC-771F-F8FEA778F7BA}"/>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0" name="Freeform 11">
              <a:extLst>
                <a:ext uri="{FF2B5EF4-FFF2-40B4-BE49-F238E27FC236}">
                  <a16:creationId xmlns:a16="http://schemas.microsoft.com/office/drawing/2014/main" id="{C0567B3F-CB30-1FAA-3925-EE9704961D81}"/>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1" name="Freeform 12">
              <a:extLst>
                <a:ext uri="{FF2B5EF4-FFF2-40B4-BE49-F238E27FC236}">
                  <a16:creationId xmlns:a16="http://schemas.microsoft.com/office/drawing/2014/main" id="{B6F8BC16-11D4-764B-945E-322BD96DE9CC}"/>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2" name="Freeform 13">
              <a:extLst>
                <a:ext uri="{FF2B5EF4-FFF2-40B4-BE49-F238E27FC236}">
                  <a16:creationId xmlns:a16="http://schemas.microsoft.com/office/drawing/2014/main" id="{4784B41F-88D8-3042-8040-4BDA178E5DE5}"/>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3" name="Freeform 14">
              <a:extLst>
                <a:ext uri="{FF2B5EF4-FFF2-40B4-BE49-F238E27FC236}">
                  <a16:creationId xmlns:a16="http://schemas.microsoft.com/office/drawing/2014/main" id="{303AFC69-2E8C-3DFD-7476-4A4415E48C65}"/>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4" name="Freeform 15">
              <a:extLst>
                <a:ext uri="{FF2B5EF4-FFF2-40B4-BE49-F238E27FC236}">
                  <a16:creationId xmlns:a16="http://schemas.microsoft.com/office/drawing/2014/main" id="{EB74A15E-8DA6-506B-19CC-97DE4815B355}"/>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5" name="Freeform 16">
              <a:extLst>
                <a:ext uri="{FF2B5EF4-FFF2-40B4-BE49-F238E27FC236}">
                  <a16:creationId xmlns:a16="http://schemas.microsoft.com/office/drawing/2014/main" id="{22459541-A875-2EAF-1BCF-362881C35F01}"/>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6" name="Freeform 17">
              <a:extLst>
                <a:ext uri="{FF2B5EF4-FFF2-40B4-BE49-F238E27FC236}">
                  <a16:creationId xmlns:a16="http://schemas.microsoft.com/office/drawing/2014/main" id="{04A444AF-63A6-AA92-1F3E-C9E968384FBC}"/>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7" name="Freeform 18">
              <a:extLst>
                <a:ext uri="{FF2B5EF4-FFF2-40B4-BE49-F238E27FC236}">
                  <a16:creationId xmlns:a16="http://schemas.microsoft.com/office/drawing/2014/main" id="{6765910C-E2D7-58D6-3EE1-7D159B8F1ACB}"/>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8" name="Freeform 19">
              <a:extLst>
                <a:ext uri="{FF2B5EF4-FFF2-40B4-BE49-F238E27FC236}">
                  <a16:creationId xmlns:a16="http://schemas.microsoft.com/office/drawing/2014/main" id="{86FF7CBA-CE11-D6CA-D448-D588DDA85DCC}"/>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69" name="Freeform 20">
              <a:extLst>
                <a:ext uri="{FF2B5EF4-FFF2-40B4-BE49-F238E27FC236}">
                  <a16:creationId xmlns:a16="http://schemas.microsoft.com/office/drawing/2014/main" id="{5466E7D0-6E03-E8BE-C45B-A5F4B71C3A1E}"/>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0" name="Freeform 21">
              <a:extLst>
                <a:ext uri="{FF2B5EF4-FFF2-40B4-BE49-F238E27FC236}">
                  <a16:creationId xmlns:a16="http://schemas.microsoft.com/office/drawing/2014/main" id="{9AD98FD3-BC49-2F5F-F963-9DD2E883C7CF}"/>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1" name="Freeform 22">
              <a:extLst>
                <a:ext uri="{FF2B5EF4-FFF2-40B4-BE49-F238E27FC236}">
                  <a16:creationId xmlns:a16="http://schemas.microsoft.com/office/drawing/2014/main" id="{69802920-E7F4-3D88-28A3-D466261EB793}"/>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2" name="Freeform 23">
              <a:extLst>
                <a:ext uri="{FF2B5EF4-FFF2-40B4-BE49-F238E27FC236}">
                  <a16:creationId xmlns:a16="http://schemas.microsoft.com/office/drawing/2014/main" id="{12C38D72-1944-031C-D684-1B4C894DCA4B}"/>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3" name="Freeform 24">
              <a:extLst>
                <a:ext uri="{FF2B5EF4-FFF2-40B4-BE49-F238E27FC236}">
                  <a16:creationId xmlns:a16="http://schemas.microsoft.com/office/drawing/2014/main" id="{FC8AAE93-F935-6064-D73D-F308592CA865}"/>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4" name="Freeform 25">
              <a:extLst>
                <a:ext uri="{FF2B5EF4-FFF2-40B4-BE49-F238E27FC236}">
                  <a16:creationId xmlns:a16="http://schemas.microsoft.com/office/drawing/2014/main" id="{70A6A5D5-8CEA-C73E-6FBE-FBDD14FAC7EC}"/>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75" name="Freeform 26">
              <a:extLst>
                <a:ext uri="{FF2B5EF4-FFF2-40B4-BE49-F238E27FC236}">
                  <a16:creationId xmlns:a16="http://schemas.microsoft.com/office/drawing/2014/main" id="{C71116DD-349E-005C-651A-D17967EBBBAE}"/>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grpSp>
        <p:nvGrpSpPr>
          <p:cNvPr id="176" name="Group 29">
            <a:extLst>
              <a:ext uri="{FF2B5EF4-FFF2-40B4-BE49-F238E27FC236}">
                <a16:creationId xmlns:a16="http://schemas.microsoft.com/office/drawing/2014/main" id="{BFE508E7-D211-CBED-AB61-447B26F920C8}"/>
              </a:ext>
            </a:extLst>
          </p:cNvPr>
          <p:cNvGrpSpPr>
            <a:grpSpLocks noChangeAspect="1"/>
          </p:cNvGrpSpPr>
          <p:nvPr/>
        </p:nvGrpSpPr>
        <p:grpSpPr bwMode="auto">
          <a:xfrm>
            <a:off x="4377284" y="507226"/>
            <a:ext cx="738369" cy="761068"/>
            <a:chOff x="2651" y="150"/>
            <a:chExt cx="553" cy="570"/>
          </a:xfrm>
          <a:solidFill>
            <a:schemeClr val="bg1"/>
          </a:solidFill>
        </p:grpSpPr>
        <p:sp>
          <p:nvSpPr>
            <p:cNvPr id="177" name="Freeform 30">
              <a:extLst>
                <a:ext uri="{FF2B5EF4-FFF2-40B4-BE49-F238E27FC236}">
                  <a16:creationId xmlns:a16="http://schemas.microsoft.com/office/drawing/2014/main" id="{96CC65EE-8DCC-3206-87BF-80322F04FE74}"/>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3D1FBF0C-8788-1C77-DE77-A7E7D6C17B02}"/>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D7CC4151-1117-3249-9059-25A2265ACB32}"/>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8A189F31-B41A-402D-B885-C470DF4443C6}"/>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87022DA6-8903-B02A-770B-DB320148320B}"/>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2E652604-E2D0-8EE4-FE8A-87961E540713}"/>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83B2C939-6A8C-957A-ABFD-A72073C9BAC9}"/>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5116F2EC-6751-91BD-ECDF-1F4873720936}"/>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C6615C56-E24D-7E25-6B42-71D36AC0B1CA}"/>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EA55D471-4907-95E8-92C0-B852FB04809A}"/>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D54E6DE1-309D-B088-EED4-58E6C31B399C}"/>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5A7F3E83-59DB-BADB-09D6-8B46AA8697AF}"/>
              </a:ext>
            </a:extLst>
          </p:cNvPr>
          <p:cNvGrpSpPr>
            <a:grpSpLocks noChangeAspect="1"/>
          </p:cNvGrpSpPr>
          <p:nvPr/>
        </p:nvGrpSpPr>
        <p:grpSpPr bwMode="auto">
          <a:xfrm>
            <a:off x="7209255" y="501383"/>
            <a:ext cx="821485" cy="814860"/>
            <a:chOff x="4152" y="58"/>
            <a:chExt cx="992" cy="984"/>
          </a:xfrm>
          <a:solidFill>
            <a:schemeClr val="bg1"/>
          </a:solidFill>
        </p:grpSpPr>
        <p:sp>
          <p:nvSpPr>
            <p:cNvPr id="189" name="Freeform 44">
              <a:extLst>
                <a:ext uri="{FF2B5EF4-FFF2-40B4-BE49-F238E27FC236}">
                  <a16:creationId xmlns:a16="http://schemas.microsoft.com/office/drawing/2014/main" id="{3249E4A6-AD33-78B2-D4AD-552AA2522868}"/>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2F49EDF4-AF43-0DDE-5F91-CF1BEFB855C4}"/>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97DB51DB-B8B1-13AA-532E-CDD120608032}"/>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031D3391-11AC-3BE7-8B6F-8E50C0BF018C}"/>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9574861D-2374-473E-2DA1-548D12D72F1E}"/>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DD73A5F3-6812-B8DF-D3BA-86A5C0015CE4}"/>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1D59240A-03A1-F468-D51A-DA0D516E15E8}"/>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CF1EC50F-D144-10E1-1867-21A9C04BBE57}"/>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A4F430FC-AA59-33B5-DCA8-DE0B6486E8FD}"/>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C36A6FC9-4725-723C-B5A6-0351DA56EF69}"/>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25A6FFE5-82ED-874B-BFFC-2337001D6548}"/>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5F319FE0-007A-2529-E818-CEF011E89A94}"/>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9D18D070-689C-5D56-69E5-9781F8682710}"/>
              </a:ext>
            </a:extLst>
          </p:cNvPr>
          <p:cNvGrpSpPr>
            <a:grpSpLocks noChangeAspect="1"/>
          </p:cNvGrpSpPr>
          <p:nvPr/>
        </p:nvGrpSpPr>
        <p:grpSpPr bwMode="auto">
          <a:xfrm>
            <a:off x="10346530" y="587037"/>
            <a:ext cx="706437" cy="696386"/>
            <a:chOff x="3" y="2"/>
            <a:chExt cx="984" cy="970"/>
          </a:xfrm>
          <a:solidFill>
            <a:schemeClr val="bg1"/>
          </a:solidFill>
        </p:grpSpPr>
        <p:sp>
          <p:nvSpPr>
            <p:cNvPr id="202" name="Freeform 59">
              <a:extLst>
                <a:ext uri="{FF2B5EF4-FFF2-40B4-BE49-F238E27FC236}">
                  <a16:creationId xmlns:a16="http://schemas.microsoft.com/office/drawing/2014/main" id="{AAEFE9D1-61C4-B727-D89E-BA83F6971AAA}"/>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3B618C94-7D5C-9E5A-0570-03EBCE2F6DC1}"/>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485954C6-E6A8-D318-EFFE-6242DA86B01E}"/>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18368323-0138-8112-20C1-9950EEAF87B1}"/>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7A8F3EEF-4768-D644-2D62-E82055D4BEC8}"/>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369F46A9-9FFC-C720-923A-847F029DF84C}"/>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A7375587-2AF0-91D0-E3D3-3F55E632513C}"/>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35FE8BCB-F458-3000-1F65-0CCDE2E3D38C}"/>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E5695ECA-94A6-D22F-6147-21F9EFE97D24}"/>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5624E01D-05B6-0973-7A4F-AA55E7BCE0EB}"/>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65E1053E-BF9C-6921-EBB1-D0203C51308C}"/>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69AAE261-7F62-7FB0-570D-0DCBB8CE2980}"/>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6EFB447A-1F57-9C92-A63B-A98D9B4B642E}"/>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806ED359-47A4-B94F-57BB-D4F1C19EFDD1}"/>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223476E1-99B5-F60A-6BA1-A856222D3347}"/>
              </a:ext>
            </a:extLst>
          </p:cNvPr>
          <p:cNvSpPr/>
          <p:nvPr/>
        </p:nvSpPr>
        <p:spPr>
          <a:xfrm>
            <a:off x="12175090" y="0"/>
            <a:ext cx="3064552"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DB8833B6-AA84-52D4-9632-20593E4C22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E76BD82C-647C-F9B3-670B-1FD4F826BF12}"/>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FAE44F40-5837-DCC8-825D-6CD9AD6FAB4D}"/>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F4D136E2-7FD4-C3CF-6D7A-E6A66929E82C}"/>
              </a:ext>
            </a:extLst>
          </p:cNvPr>
          <p:cNvPicPr>
            <a:picLocks noChangeAspect="1"/>
          </p:cNvPicPr>
          <p:nvPr/>
        </p:nvPicPr>
        <p:blipFill>
          <a:blip r:embed="rId5" cstate="email">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2" name="Rectangle 221">
            <a:extLst>
              <a:ext uri="{FF2B5EF4-FFF2-40B4-BE49-F238E27FC236}">
                <a16:creationId xmlns:a16="http://schemas.microsoft.com/office/drawing/2014/main" id="{766D69E3-A023-4D98-DE25-0B8ED2813609}"/>
              </a:ext>
            </a:extLst>
          </p:cNvPr>
          <p:cNvSpPr/>
          <p:nvPr/>
        </p:nvSpPr>
        <p:spPr>
          <a:xfrm>
            <a:off x="12170336" y="5101036"/>
            <a:ext cx="304800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AF9D44B0-0234-8A0A-AB40-0AAF8FF9B5A4}"/>
              </a:ext>
            </a:extLst>
          </p:cNvPr>
          <p:cNvSpPr/>
          <p:nvPr/>
        </p:nvSpPr>
        <p:spPr>
          <a:xfrm>
            <a:off x="12170336" y="1461489"/>
            <a:ext cx="304800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71263268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418FF-DE4F-DB0B-DBF8-B822601D469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339B80A-9FE2-7C43-ECEA-975E140B6BC3}"/>
              </a:ext>
            </a:extLst>
          </p:cNvPr>
          <p:cNvSpPr/>
          <p:nvPr/>
        </p:nvSpPr>
        <p:spPr>
          <a:xfrm>
            <a:off x="0" y="0"/>
            <a:ext cx="3060000" cy="6858000"/>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Rectangle 2">
            <a:extLst>
              <a:ext uri="{FF2B5EF4-FFF2-40B4-BE49-F238E27FC236}">
                <a16:creationId xmlns:a16="http://schemas.microsoft.com/office/drawing/2014/main" id="{01FC3649-2A31-58A6-BF1E-49BD3ACEA880}"/>
              </a:ext>
            </a:extLst>
          </p:cNvPr>
          <p:cNvSpPr/>
          <p:nvPr/>
        </p:nvSpPr>
        <p:spPr>
          <a:xfrm>
            <a:off x="3060000" y="0"/>
            <a:ext cx="3060000" cy="6858000"/>
          </a:xfrm>
          <a:prstGeom prst="rect">
            <a:avLst/>
          </a:prstGeom>
          <a:solidFill>
            <a:srgbClr val="70CA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Rectangle 3">
            <a:extLst>
              <a:ext uri="{FF2B5EF4-FFF2-40B4-BE49-F238E27FC236}">
                <a16:creationId xmlns:a16="http://schemas.microsoft.com/office/drawing/2014/main" id="{B6BDDEA7-1172-7F2B-22AB-B8F158E8DC5A}"/>
              </a:ext>
            </a:extLst>
          </p:cNvPr>
          <p:cNvSpPr/>
          <p:nvPr/>
        </p:nvSpPr>
        <p:spPr>
          <a:xfrm>
            <a:off x="6120000" y="0"/>
            <a:ext cx="3060000" cy="6858000"/>
          </a:xfrm>
          <a:prstGeom prst="rect">
            <a:avLst/>
          </a:prstGeom>
          <a:solidFill>
            <a:srgbClr val="895F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angle 4">
            <a:extLst>
              <a:ext uri="{FF2B5EF4-FFF2-40B4-BE49-F238E27FC236}">
                <a16:creationId xmlns:a16="http://schemas.microsoft.com/office/drawing/2014/main" id="{4AF54B13-5B24-6EEE-0E51-77E1AC3EE555}"/>
              </a:ext>
            </a:extLst>
          </p:cNvPr>
          <p:cNvSpPr/>
          <p:nvPr/>
        </p:nvSpPr>
        <p:spPr>
          <a:xfrm>
            <a:off x="9132000" y="0"/>
            <a:ext cx="3060000" cy="6858000"/>
          </a:xfrm>
          <a:prstGeom prst="rect">
            <a:avLst/>
          </a:prstGeom>
          <a:solidFill>
            <a:srgbClr val="4860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41" name="Group 140">
            <a:extLst>
              <a:ext uri="{FF2B5EF4-FFF2-40B4-BE49-F238E27FC236}">
                <a16:creationId xmlns:a16="http://schemas.microsoft.com/office/drawing/2014/main" id="{20E08F16-575B-7F78-F0E4-8977C102D637}"/>
              </a:ext>
            </a:extLst>
          </p:cNvPr>
          <p:cNvGrpSpPr/>
          <p:nvPr/>
        </p:nvGrpSpPr>
        <p:grpSpPr>
          <a:xfrm>
            <a:off x="128074" y="5139271"/>
            <a:ext cx="2791852" cy="909508"/>
            <a:chOff x="1006046" y="4301071"/>
            <a:chExt cx="2791852" cy="909508"/>
          </a:xfrm>
        </p:grpSpPr>
        <p:sp>
          <p:nvSpPr>
            <p:cNvPr id="142" name="TextBox 115">
              <a:extLst>
                <a:ext uri="{FF2B5EF4-FFF2-40B4-BE49-F238E27FC236}">
                  <a16:creationId xmlns:a16="http://schemas.microsoft.com/office/drawing/2014/main" id="{9D06C313-ADA1-B78C-D0C9-074DB5899FE4}"/>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3" name="TextBox 116">
              <a:extLst>
                <a:ext uri="{FF2B5EF4-FFF2-40B4-BE49-F238E27FC236}">
                  <a16:creationId xmlns:a16="http://schemas.microsoft.com/office/drawing/2014/main" id="{D85E14F9-D475-7B09-B9EB-592005C4DE91}"/>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44" name="Group 143">
            <a:extLst>
              <a:ext uri="{FF2B5EF4-FFF2-40B4-BE49-F238E27FC236}">
                <a16:creationId xmlns:a16="http://schemas.microsoft.com/office/drawing/2014/main" id="{7F71C301-3586-B379-5BBA-3927912391E5}"/>
              </a:ext>
            </a:extLst>
          </p:cNvPr>
          <p:cNvGrpSpPr/>
          <p:nvPr/>
        </p:nvGrpSpPr>
        <p:grpSpPr>
          <a:xfrm>
            <a:off x="3304148" y="5139271"/>
            <a:ext cx="2791852" cy="909508"/>
            <a:chOff x="1006046" y="4301071"/>
            <a:chExt cx="2791852" cy="909508"/>
          </a:xfrm>
        </p:grpSpPr>
        <p:sp>
          <p:nvSpPr>
            <p:cNvPr id="145" name="TextBox 115">
              <a:extLst>
                <a:ext uri="{FF2B5EF4-FFF2-40B4-BE49-F238E27FC236}">
                  <a16:creationId xmlns:a16="http://schemas.microsoft.com/office/drawing/2014/main" id="{E78D36D2-2662-59D5-332C-6F4886DDC34F}"/>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6" name="TextBox 116">
              <a:extLst>
                <a:ext uri="{FF2B5EF4-FFF2-40B4-BE49-F238E27FC236}">
                  <a16:creationId xmlns:a16="http://schemas.microsoft.com/office/drawing/2014/main" id="{0B8E8585-1810-18C2-6204-F1F406DB983A}"/>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47" name="Group 146">
            <a:extLst>
              <a:ext uri="{FF2B5EF4-FFF2-40B4-BE49-F238E27FC236}">
                <a16:creationId xmlns:a16="http://schemas.microsoft.com/office/drawing/2014/main" id="{2B87A2B4-64B0-F0EE-CD18-DC46DC3F1CFC}"/>
              </a:ext>
            </a:extLst>
          </p:cNvPr>
          <p:cNvGrpSpPr/>
          <p:nvPr/>
        </p:nvGrpSpPr>
        <p:grpSpPr>
          <a:xfrm>
            <a:off x="6233586" y="5139271"/>
            <a:ext cx="2791852" cy="909508"/>
            <a:chOff x="1006046" y="4301071"/>
            <a:chExt cx="2791852" cy="909508"/>
          </a:xfrm>
        </p:grpSpPr>
        <p:sp>
          <p:nvSpPr>
            <p:cNvPr id="148" name="TextBox 115">
              <a:extLst>
                <a:ext uri="{FF2B5EF4-FFF2-40B4-BE49-F238E27FC236}">
                  <a16:creationId xmlns:a16="http://schemas.microsoft.com/office/drawing/2014/main" id="{DEF4B7F3-4E3B-D2EF-2FB7-79D7E731B4F3}"/>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9" name="TextBox 116">
              <a:extLst>
                <a:ext uri="{FF2B5EF4-FFF2-40B4-BE49-F238E27FC236}">
                  <a16:creationId xmlns:a16="http://schemas.microsoft.com/office/drawing/2014/main" id="{2C4E50E4-C813-8DAD-F3CE-42D419822B20}"/>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0" name="Group 149">
            <a:extLst>
              <a:ext uri="{FF2B5EF4-FFF2-40B4-BE49-F238E27FC236}">
                <a16:creationId xmlns:a16="http://schemas.microsoft.com/office/drawing/2014/main" id="{D3512900-ADBA-248E-CBDA-990954A441B7}"/>
              </a:ext>
            </a:extLst>
          </p:cNvPr>
          <p:cNvGrpSpPr/>
          <p:nvPr/>
        </p:nvGrpSpPr>
        <p:grpSpPr>
          <a:xfrm>
            <a:off x="9262562" y="5139271"/>
            <a:ext cx="2791852" cy="909508"/>
            <a:chOff x="1006046" y="4301071"/>
            <a:chExt cx="2791852" cy="909508"/>
          </a:xfrm>
        </p:grpSpPr>
        <p:sp>
          <p:nvSpPr>
            <p:cNvPr id="151" name="TextBox 115">
              <a:extLst>
                <a:ext uri="{FF2B5EF4-FFF2-40B4-BE49-F238E27FC236}">
                  <a16:creationId xmlns:a16="http://schemas.microsoft.com/office/drawing/2014/main" id="{B122EC9A-774A-0713-E5A1-4E0969B1A9E0}"/>
                </a:ext>
              </a:extLst>
            </p:cNvPr>
            <p:cNvSpPr txBox="1">
              <a:spLocks noChangeArrowheads="1"/>
            </p:cNvSpPr>
            <p:nvPr/>
          </p:nvSpPr>
          <p:spPr bwMode="auto">
            <a:xfrm>
              <a:off x="2019777" y="4301071"/>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52" name="TextBox 116">
              <a:extLst>
                <a:ext uri="{FF2B5EF4-FFF2-40B4-BE49-F238E27FC236}">
                  <a16:creationId xmlns:a16="http://schemas.microsoft.com/office/drawing/2014/main" id="{26DE4B6E-1CAE-DFE9-1978-73DCDCE0C2B8}"/>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grpSp>
      <p:grpSp>
        <p:nvGrpSpPr>
          <p:cNvPr id="153" name="Group 4">
            <a:extLst>
              <a:ext uri="{FF2B5EF4-FFF2-40B4-BE49-F238E27FC236}">
                <a16:creationId xmlns:a16="http://schemas.microsoft.com/office/drawing/2014/main" id="{7EB35D11-0DB8-6BCC-094D-32BE9407ABDB}"/>
              </a:ext>
            </a:extLst>
          </p:cNvPr>
          <p:cNvGrpSpPr>
            <a:grpSpLocks noChangeAspect="1"/>
          </p:cNvGrpSpPr>
          <p:nvPr/>
        </p:nvGrpSpPr>
        <p:grpSpPr bwMode="auto">
          <a:xfrm>
            <a:off x="1033573" y="475310"/>
            <a:ext cx="706437" cy="714383"/>
            <a:chOff x="-1" y="-2"/>
            <a:chExt cx="978" cy="989"/>
          </a:xfrm>
          <a:solidFill>
            <a:schemeClr val="tx1"/>
          </a:solidFill>
        </p:grpSpPr>
        <p:sp>
          <p:nvSpPr>
            <p:cNvPr id="154" name="Freeform 5">
              <a:extLst>
                <a:ext uri="{FF2B5EF4-FFF2-40B4-BE49-F238E27FC236}">
                  <a16:creationId xmlns:a16="http://schemas.microsoft.com/office/drawing/2014/main" id="{18965611-9F4D-CF63-A009-093A442DC4CB}"/>
                </a:ext>
              </a:extLst>
            </p:cNvPr>
            <p:cNvSpPr>
              <a:spLocks noEditPoints="1"/>
            </p:cNvSpPr>
            <p:nvPr/>
          </p:nvSpPr>
          <p:spPr bwMode="auto">
            <a:xfrm>
              <a:off x="97" y="88"/>
              <a:ext cx="88" cy="89"/>
            </a:xfrm>
            <a:custGeom>
              <a:avLst/>
              <a:gdLst>
                <a:gd name="T0" fmla="*/ 19 w 37"/>
                <a:gd name="T1" fmla="*/ 37 h 37"/>
                <a:gd name="T2" fmla="*/ 0 w 37"/>
                <a:gd name="T3" fmla="*/ 18 h 37"/>
                <a:gd name="T4" fmla="*/ 19 w 37"/>
                <a:gd name="T5" fmla="*/ 0 h 37"/>
                <a:gd name="T6" fmla="*/ 37 w 37"/>
                <a:gd name="T7" fmla="*/ 18 h 37"/>
                <a:gd name="T8" fmla="*/ 19 w 37"/>
                <a:gd name="T9" fmla="*/ 37 h 37"/>
                <a:gd name="T10" fmla="*/ 19 w 37"/>
                <a:gd name="T11" fmla="*/ 12 h 37"/>
                <a:gd name="T12" fmla="*/ 12 w 37"/>
                <a:gd name="T13" fmla="*/ 18 h 37"/>
                <a:gd name="T14" fmla="*/ 19 w 37"/>
                <a:gd name="T15" fmla="*/ 25 h 37"/>
                <a:gd name="T16" fmla="*/ 25 w 37"/>
                <a:gd name="T17" fmla="*/ 18 h 37"/>
                <a:gd name="T18" fmla="*/ 19 w 37"/>
                <a:gd name="T1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7">
                  <a:moveTo>
                    <a:pt x="19" y="37"/>
                  </a:moveTo>
                  <a:cubicBezTo>
                    <a:pt x="8" y="37"/>
                    <a:pt x="0" y="29"/>
                    <a:pt x="0" y="18"/>
                  </a:cubicBezTo>
                  <a:cubicBezTo>
                    <a:pt x="0" y="8"/>
                    <a:pt x="8" y="0"/>
                    <a:pt x="19" y="0"/>
                  </a:cubicBezTo>
                  <a:cubicBezTo>
                    <a:pt x="29" y="0"/>
                    <a:pt x="37" y="8"/>
                    <a:pt x="37" y="18"/>
                  </a:cubicBezTo>
                  <a:cubicBezTo>
                    <a:pt x="37" y="29"/>
                    <a:pt x="29" y="37"/>
                    <a:pt x="19" y="37"/>
                  </a:cubicBezTo>
                  <a:close/>
                  <a:moveTo>
                    <a:pt x="19" y="12"/>
                  </a:moveTo>
                  <a:cubicBezTo>
                    <a:pt x="15" y="12"/>
                    <a:pt x="12" y="15"/>
                    <a:pt x="12" y="18"/>
                  </a:cubicBezTo>
                  <a:cubicBezTo>
                    <a:pt x="12" y="22"/>
                    <a:pt x="15" y="25"/>
                    <a:pt x="19" y="25"/>
                  </a:cubicBezTo>
                  <a:cubicBezTo>
                    <a:pt x="22" y="25"/>
                    <a:pt x="25" y="22"/>
                    <a:pt x="25" y="18"/>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5" name="Freeform 6">
              <a:extLst>
                <a:ext uri="{FF2B5EF4-FFF2-40B4-BE49-F238E27FC236}">
                  <a16:creationId xmlns:a16="http://schemas.microsoft.com/office/drawing/2014/main" id="{08E3E80A-F3D5-4224-CEE8-84C4DFF81BF6}"/>
                </a:ext>
              </a:extLst>
            </p:cNvPr>
            <p:cNvSpPr>
              <a:spLocks/>
            </p:cNvSpPr>
            <p:nvPr/>
          </p:nvSpPr>
          <p:spPr bwMode="auto">
            <a:xfrm>
              <a:off x="533"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6" name="Freeform 7">
              <a:extLst>
                <a:ext uri="{FF2B5EF4-FFF2-40B4-BE49-F238E27FC236}">
                  <a16:creationId xmlns:a16="http://schemas.microsoft.com/office/drawing/2014/main" id="{B67E00CD-5B85-9064-A503-B7CFA1EB409E}"/>
                </a:ext>
              </a:extLst>
            </p:cNvPr>
            <p:cNvSpPr>
              <a:spLocks/>
            </p:cNvSpPr>
            <p:nvPr/>
          </p:nvSpPr>
          <p:spPr bwMode="auto">
            <a:xfrm>
              <a:off x="634"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7" name="Freeform 8">
              <a:extLst>
                <a:ext uri="{FF2B5EF4-FFF2-40B4-BE49-F238E27FC236}">
                  <a16:creationId xmlns:a16="http://schemas.microsoft.com/office/drawing/2014/main" id="{BCFCFF02-4AD6-F73A-4D8D-6F3CF4D77379}"/>
                </a:ext>
              </a:extLst>
            </p:cNvPr>
            <p:cNvSpPr>
              <a:spLocks/>
            </p:cNvSpPr>
            <p:nvPr/>
          </p:nvSpPr>
          <p:spPr bwMode="auto">
            <a:xfrm>
              <a:off x="734" y="67"/>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6"/>
                    <a:pt x="0" y="42"/>
                  </a:cubicBezTo>
                  <a:cubicBezTo>
                    <a:pt x="0" y="6"/>
                    <a:pt x="0" y="6"/>
                    <a:pt x="0" y="6"/>
                  </a:cubicBezTo>
                  <a:cubicBezTo>
                    <a:pt x="0" y="3"/>
                    <a:pt x="3" y="0"/>
                    <a:pt x="6" y="0"/>
                  </a:cubicBezTo>
                  <a:cubicBezTo>
                    <a:pt x="10" y="0"/>
                    <a:pt x="12" y="3"/>
                    <a:pt x="12" y="6"/>
                  </a:cubicBezTo>
                  <a:cubicBezTo>
                    <a:pt x="12" y="42"/>
                    <a:pt x="12" y="42"/>
                    <a:pt x="12" y="42"/>
                  </a:cubicBezTo>
                  <a:cubicBezTo>
                    <a:pt x="12" y="46"/>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8" name="Freeform 9">
              <a:extLst>
                <a:ext uri="{FF2B5EF4-FFF2-40B4-BE49-F238E27FC236}">
                  <a16:creationId xmlns:a16="http://schemas.microsoft.com/office/drawing/2014/main" id="{5CC18DFD-8438-1F5D-4C75-87FBF66168D0}"/>
                </a:ext>
              </a:extLst>
            </p:cNvPr>
            <p:cNvSpPr>
              <a:spLocks/>
            </p:cNvSpPr>
            <p:nvPr/>
          </p:nvSpPr>
          <p:spPr bwMode="auto">
            <a:xfrm>
              <a:off x="837" y="67"/>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6"/>
                    <a:pt x="0" y="42"/>
                  </a:cubicBezTo>
                  <a:cubicBezTo>
                    <a:pt x="0" y="6"/>
                    <a:pt x="0" y="6"/>
                    <a:pt x="0" y="6"/>
                  </a:cubicBezTo>
                  <a:cubicBezTo>
                    <a:pt x="0" y="3"/>
                    <a:pt x="2" y="0"/>
                    <a:pt x="6" y="0"/>
                  </a:cubicBezTo>
                  <a:cubicBezTo>
                    <a:pt x="9" y="0"/>
                    <a:pt x="12" y="3"/>
                    <a:pt x="12" y="6"/>
                  </a:cubicBezTo>
                  <a:cubicBezTo>
                    <a:pt x="12" y="42"/>
                    <a:pt x="12" y="42"/>
                    <a:pt x="12" y="42"/>
                  </a:cubicBezTo>
                  <a:cubicBezTo>
                    <a:pt x="12" y="46"/>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9" name="Freeform 10">
              <a:extLst>
                <a:ext uri="{FF2B5EF4-FFF2-40B4-BE49-F238E27FC236}">
                  <a16:creationId xmlns:a16="http://schemas.microsoft.com/office/drawing/2014/main" id="{1DB82512-2F9A-A02E-6274-00E6F6C772EC}"/>
                </a:ext>
              </a:extLst>
            </p:cNvPr>
            <p:cNvSpPr>
              <a:spLocks noEditPoints="1"/>
            </p:cNvSpPr>
            <p:nvPr/>
          </p:nvSpPr>
          <p:spPr bwMode="auto">
            <a:xfrm>
              <a:off x="97" y="404"/>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29"/>
                    <a:pt x="0" y="19"/>
                  </a:cubicBezTo>
                  <a:cubicBezTo>
                    <a:pt x="0" y="8"/>
                    <a:pt x="8" y="0"/>
                    <a:pt x="19" y="0"/>
                  </a:cubicBezTo>
                  <a:cubicBezTo>
                    <a:pt x="29" y="0"/>
                    <a:pt x="37" y="8"/>
                    <a:pt x="37" y="19"/>
                  </a:cubicBezTo>
                  <a:cubicBezTo>
                    <a:pt x="37" y="29"/>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Freeform 11">
              <a:extLst>
                <a:ext uri="{FF2B5EF4-FFF2-40B4-BE49-F238E27FC236}">
                  <a16:creationId xmlns:a16="http://schemas.microsoft.com/office/drawing/2014/main" id="{E1BE6619-937B-3ABA-C54D-EF53E82EAFC5}"/>
                </a:ext>
              </a:extLst>
            </p:cNvPr>
            <p:cNvSpPr>
              <a:spLocks/>
            </p:cNvSpPr>
            <p:nvPr/>
          </p:nvSpPr>
          <p:spPr bwMode="auto">
            <a:xfrm>
              <a:off x="533"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 name="Freeform 12">
              <a:extLst>
                <a:ext uri="{FF2B5EF4-FFF2-40B4-BE49-F238E27FC236}">
                  <a16:creationId xmlns:a16="http://schemas.microsoft.com/office/drawing/2014/main" id="{DBAB4B54-7762-0380-C5DD-5BABD683475C}"/>
                </a:ext>
              </a:extLst>
            </p:cNvPr>
            <p:cNvSpPr>
              <a:spLocks/>
            </p:cNvSpPr>
            <p:nvPr/>
          </p:nvSpPr>
          <p:spPr bwMode="auto">
            <a:xfrm>
              <a:off x="634"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 name="Freeform 13">
              <a:extLst>
                <a:ext uri="{FF2B5EF4-FFF2-40B4-BE49-F238E27FC236}">
                  <a16:creationId xmlns:a16="http://schemas.microsoft.com/office/drawing/2014/main" id="{2B334ED6-D0BF-5739-F36E-FB4BA3BD2103}"/>
                </a:ext>
              </a:extLst>
            </p:cNvPr>
            <p:cNvSpPr>
              <a:spLocks/>
            </p:cNvSpPr>
            <p:nvPr/>
          </p:nvSpPr>
          <p:spPr bwMode="auto">
            <a:xfrm>
              <a:off x="734" y="382"/>
              <a:ext cx="29"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3" y="49"/>
                    <a:pt x="0" y="46"/>
                    <a:pt x="0" y="43"/>
                  </a:cubicBezTo>
                  <a:cubicBezTo>
                    <a:pt x="0" y="6"/>
                    <a:pt x="0" y="6"/>
                    <a:pt x="0" y="6"/>
                  </a:cubicBezTo>
                  <a:cubicBezTo>
                    <a:pt x="0" y="3"/>
                    <a:pt x="3" y="0"/>
                    <a:pt x="6" y="0"/>
                  </a:cubicBezTo>
                  <a:cubicBezTo>
                    <a:pt x="10" y="0"/>
                    <a:pt x="12" y="3"/>
                    <a:pt x="12" y="6"/>
                  </a:cubicBezTo>
                  <a:cubicBezTo>
                    <a:pt x="12" y="43"/>
                    <a:pt x="12" y="43"/>
                    <a:pt x="12" y="43"/>
                  </a:cubicBezTo>
                  <a:cubicBezTo>
                    <a:pt x="12" y="46"/>
                    <a:pt x="10"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 name="Freeform 14">
              <a:extLst>
                <a:ext uri="{FF2B5EF4-FFF2-40B4-BE49-F238E27FC236}">
                  <a16:creationId xmlns:a16="http://schemas.microsoft.com/office/drawing/2014/main" id="{BE73E3A5-3351-0CBE-931F-2FC057192C10}"/>
                </a:ext>
              </a:extLst>
            </p:cNvPr>
            <p:cNvSpPr>
              <a:spLocks/>
            </p:cNvSpPr>
            <p:nvPr/>
          </p:nvSpPr>
          <p:spPr bwMode="auto">
            <a:xfrm>
              <a:off x="837" y="382"/>
              <a:ext cx="28" cy="117"/>
            </a:xfrm>
            <a:custGeom>
              <a:avLst/>
              <a:gdLst>
                <a:gd name="T0" fmla="*/ 6 w 12"/>
                <a:gd name="T1" fmla="*/ 49 h 49"/>
                <a:gd name="T2" fmla="*/ 0 w 12"/>
                <a:gd name="T3" fmla="*/ 43 h 49"/>
                <a:gd name="T4" fmla="*/ 0 w 12"/>
                <a:gd name="T5" fmla="*/ 6 h 49"/>
                <a:gd name="T6" fmla="*/ 6 w 12"/>
                <a:gd name="T7" fmla="*/ 0 h 49"/>
                <a:gd name="T8" fmla="*/ 12 w 12"/>
                <a:gd name="T9" fmla="*/ 6 h 49"/>
                <a:gd name="T10" fmla="*/ 12 w 12"/>
                <a:gd name="T11" fmla="*/ 43 h 49"/>
                <a:gd name="T12" fmla="*/ 6 w 12"/>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12" h="49">
                  <a:moveTo>
                    <a:pt x="6" y="49"/>
                  </a:moveTo>
                  <a:cubicBezTo>
                    <a:pt x="2" y="49"/>
                    <a:pt x="0" y="46"/>
                    <a:pt x="0" y="43"/>
                  </a:cubicBezTo>
                  <a:cubicBezTo>
                    <a:pt x="0" y="6"/>
                    <a:pt x="0" y="6"/>
                    <a:pt x="0" y="6"/>
                  </a:cubicBezTo>
                  <a:cubicBezTo>
                    <a:pt x="0" y="3"/>
                    <a:pt x="2" y="0"/>
                    <a:pt x="6" y="0"/>
                  </a:cubicBezTo>
                  <a:cubicBezTo>
                    <a:pt x="9" y="0"/>
                    <a:pt x="12" y="3"/>
                    <a:pt x="12" y="6"/>
                  </a:cubicBezTo>
                  <a:cubicBezTo>
                    <a:pt x="12" y="43"/>
                    <a:pt x="12" y="43"/>
                    <a:pt x="12" y="43"/>
                  </a:cubicBezTo>
                  <a:cubicBezTo>
                    <a:pt x="12" y="46"/>
                    <a:pt x="9" y="49"/>
                    <a:pt x="6" y="4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15">
              <a:extLst>
                <a:ext uri="{FF2B5EF4-FFF2-40B4-BE49-F238E27FC236}">
                  <a16:creationId xmlns:a16="http://schemas.microsoft.com/office/drawing/2014/main" id="{4D6E9C5F-17AF-471A-6E69-93462BCE67B2}"/>
                </a:ext>
              </a:extLst>
            </p:cNvPr>
            <p:cNvSpPr>
              <a:spLocks noEditPoints="1"/>
            </p:cNvSpPr>
            <p:nvPr/>
          </p:nvSpPr>
          <p:spPr bwMode="auto">
            <a:xfrm>
              <a:off x="97" y="719"/>
              <a:ext cx="88" cy="91"/>
            </a:xfrm>
            <a:custGeom>
              <a:avLst/>
              <a:gdLst>
                <a:gd name="T0" fmla="*/ 19 w 37"/>
                <a:gd name="T1" fmla="*/ 38 h 38"/>
                <a:gd name="T2" fmla="*/ 0 w 37"/>
                <a:gd name="T3" fmla="*/ 19 h 38"/>
                <a:gd name="T4" fmla="*/ 19 w 37"/>
                <a:gd name="T5" fmla="*/ 0 h 38"/>
                <a:gd name="T6" fmla="*/ 37 w 37"/>
                <a:gd name="T7" fmla="*/ 19 h 38"/>
                <a:gd name="T8" fmla="*/ 19 w 37"/>
                <a:gd name="T9" fmla="*/ 38 h 38"/>
                <a:gd name="T10" fmla="*/ 19 w 37"/>
                <a:gd name="T11" fmla="*/ 12 h 38"/>
                <a:gd name="T12" fmla="*/ 12 w 37"/>
                <a:gd name="T13" fmla="*/ 19 h 38"/>
                <a:gd name="T14" fmla="*/ 19 w 37"/>
                <a:gd name="T15" fmla="*/ 26 h 38"/>
                <a:gd name="T16" fmla="*/ 25 w 37"/>
                <a:gd name="T17" fmla="*/ 19 h 38"/>
                <a:gd name="T18" fmla="*/ 19 w 37"/>
                <a:gd name="T19" fmla="*/ 1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8">
                  <a:moveTo>
                    <a:pt x="19" y="38"/>
                  </a:moveTo>
                  <a:cubicBezTo>
                    <a:pt x="8" y="38"/>
                    <a:pt x="0" y="30"/>
                    <a:pt x="0" y="19"/>
                  </a:cubicBezTo>
                  <a:cubicBezTo>
                    <a:pt x="0" y="9"/>
                    <a:pt x="8" y="0"/>
                    <a:pt x="19" y="0"/>
                  </a:cubicBezTo>
                  <a:cubicBezTo>
                    <a:pt x="29" y="0"/>
                    <a:pt x="37" y="9"/>
                    <a:pt x="37" y="19"/>
                  </a:cubicBezTo>
                  <a:cubicBezTo>
                    <a:pt x="37" y="30"/>
                    <a:pt x="29" y="38"/>
                    <a:pt x="19" y="38"/>
                  </a:cubicBezTo>
                  <a:close/>
                  <a:moveTo>
                    <a:pt x="19" y="12"/>
                  </a:moveTo>
                  <a:cubicBezTo>
                    <a:pt x="15" y="12"/>
                    <a:pt x="12" y="15"/>
                    <a:pt x="12" y="19"/>
                  </a:cubicBezTo>
                  <a:cubicBezTo>
                    <a:pt x="12" y="23"/>
                    <a:pt x="15" y="26"/>
                    <a:pt x="19" y="26"/>
                  </a:cubicBezTo>
                  <a:cubicBezTo>
                    <a:pt x="22" y="26"/>
                    <a:pt x="25" y="23"/>
                    <a:pt x="25" y="19"/>
                  </a:cubicBezTo>
                  <a:cubicBezTo>
                    <a:pt x="25" y="15"/>
                    <a:pt x="22" y="12"/>
                    <a:pt x="19"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16">
              <a:extLst>
                <a:ext uri="{FF2B5EF4-FFF2-40B4-BE49-F238E27FC236}">
                  <a16:creationId xmlns:a16="http://schemas.microsoft.com/office/drawing/2014/main" id="{7B474110-4A51-7AE4-F169-83B3CC019D70}"/>
                </a:ext>
              </a:extLst>
            </p:cNvPr>
            <p:cNvSpPr>
              <a:spLocks/>
            </p:cNvSpPr>
            <p:nvPr/>
          </p:nvSpPr>
          <p:spPr bwMode="auto">
            <a:xfrm>
              <a:off x="533"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17">
              <a:extLst>
                <a:ext uri="{FF2B5EF4-FFF2-40B4-BE49-F238E27FC236}">
                  <a16:creationId xmlns:a16="http://schemas.microsoft.com/office/drawing/2014/main" id="{25F37304-966C-9090-BCE8-0EF2F059D3BB}"/>
                </a:ext>
              </a:extLst>
            </p:cNvPr>
            <p:cNvSpPr>
              <a:spLocks/>
            </p:cNvSpPr>
            <p:nvPr/>
          </p:nvSpPr>
          <p:spPr bwMode="auto">
            <a:xfrm>
              <a:off x="634"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 name="Freeform 18">
              <a:extLst>
                <a:ext uri="{FF2B5EF4-FFF2-40B4-BE49-F238E27FC236}">
                  <a16:creationId xmlns:a16="http://schemas.microsoft.com/office/drawing/2014/main" id="{EA99DA67-AC7A-1ED3-35AC-6588D8F64D16}"/>
                </a:ext>
              </a:extLst>
            </p:cNvPr>
            <p:cNvSpPr>
              <a:spLocks/>
            </p:cNvSpPr>
            <p:nvPr/>
          </p:nvSpPr>
          <p:spPr bwMode="auto">
            <a:xfrm>
              <a:off x="734" y="700"/>
              <a:ext cx="29"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3" y="48"/>
                    <a:pt x="0" y="45"/>
                    <a:pt x="0" y="42"/>
                  </a:cubicBezTo>
                  <a:cubicBezTo>
                    <a:pt x="0" y="6"/>
                    <a:pt x="0" y="6"/>
                    <a:pt x="0" y="6"/>
                  </a:cubicBezTo>
                  <a:cubicBezTo>
                    <a:pt x="0" y="2"/>
                    <a:pt x="3" y="0"/>
                    <a:pt x="6" y="0"/>
                  </a:cubicBezTo>
                  <a:cubicBezTo>
                    <a:pt x="10" y="0"/>
                    <a:pt x="12" y="2"/>
                    <a:pt x="12" y="6"/>
                  </a:cubicBezTo>
                  <a:cubicBezTo>
                    <a:pt x="12" y="42"/>
                    <a:pt x="12" y="42"/>
                    <a:pt x="12" y="42"/>
                  </a:cubicBezTo>
                  <a:cubicBezTo>
                    <a:pt x="12" y="45"/>
                    <a:pt x="10"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19">
              <a:extLst>
                <a:ext uri="{FF2B5EF4-FFF2-40B4-BE49-F238E27FC236}">
                  <a16:creationId xmlns:a16="http://schemas.microsoft.com/office/drawing/2014/main" id="{8CD0B1E2-D3D0-5919-5CC6-B0AA98EA529C}"/>
                </a:ext>
              </a:extLst>
            </p:cNvPr>
            <p:cNvSpPr>
              <a:spLocks/>
            </p:cNvSpPr>
            <p:nvPr/>
          </p:nvSpPr>
          <p:spPr bwMode="auto">
            <a:xfrm>
              <a:off x="837" y="700"/>
              <a:ext cx="28" cy="115"/>
            </a:xfrm>
            <a:custGeom>
              <a:avLst/>
              <a:gdLst>
                <a:gd name="T0" fmla="*/ 6 w 12"/>
                <a:gd name="T1" fmla="*/ 48 h 48"/>
                <a:gd name="T2" fmla="*/ 0 w 12"/>
                <a:gd name="T3" fmla="*/ 42 h 48"/>
                <a:gd name="T4" fmla="*/ 0 w 12"/>
                <a:gd name="T5" fmla="*/ 6 h 48"/>
                <a:gd name="T6" fmla="*/ 6 w 12"/>
                <a:gd name="T7" fmla="*/ 0 h 48"/>
                <a:gd name="T8" fmla="*/ 12 w 12"/>
                <a:gd name="T9" fmla="*/ 6 h 48"/>
                <a:gd name="T10" fmla="*/ 12 w 12"/>
                <a:gd name="T11" fmla="*/ 42 h 48"/>
                <a:gd name="T12" fmla="*/ 6 w 12"/>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12" h="48">
                  <a:moveTo>
                    <a:pt x="6" y="48"/>
                  </a:moveTo>
                  <a:cubicBezTo>
                    <a:pt x="2" y="48"/>
                    <a:pt x="0" y="45"/>
                    <a:pt x="0" y="42"/>
                  </a:cubicBezTo>
                  <a:cubicBezTo>
                    <a:pt x="0" y="6"/>
                    <a:pt x="0" y="6"/>
                    <a:pt x="0" y="6"/>
                  </a:cubicBezTo>
                  <a:cubicBezTo>
                    <a:pt x="0" y="2"/>
                    <a:pt x="2" y="0"/>
                    <a:pt x="6" y="0"/>
                  </a:cubicBezTo>
                  <a:cubicBezTo>
                    <a:pt x="9" y="0"/>
                    <a:pt x="12" y="2"/>
                    <a:pt x="12" y="6"/>
                  </a:cubicBezTo>
                  <a:cubicBezTo>
                    <a:pt x="12" y="42"/>
                    <a:pt x="12" y="42"/>
                    <a:pt x="12" y="42"/>
                  </a:cubicBezTo>
                  <a:cubicBezTo>
                    <a:pt x="12" y="45"/>
                    <a:pt x="9" y="48"/>
                    <a:pt x="6" y="4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20">
              <a:extLst>
                <a:ext uri="{FF2B5EF4-FFF2-40B4-BE49-F238E27FC236}">
                  <a16:creationId xmlns:a16="http://schemas.microsoft.com/office/drawing/2014/main" id="{1051A2F8-29CE-7F11-1FA2-559E37A13D94}"/>
                </a:ext>
              </a:extLst>
            </p:cNvPr>
            <p:cNvSpPr>
              <a:spLocks noEditPoints="1"/>
            </p:cNvSpPr>
            <p:nvPr/>
          </p:nvSpPr>
          <p:spPr bwMode="auto">
            <a:xfrm>
              <a:off x="-1" y="-2"/>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21">
              <a:extLst>
                <a:ext uri="{FF2B5EF4-FFF2-40B4-BE49-F238E27FC236}">
                  <a16:creationId xmlns:a16="http://schemas.microsoft.com/office/drawing/2014/main" id="{6DCC9C7E-6F2F-04DE-821D-AFA407710432}"/>
                </a:ext>
              </a:extLst>
            </p:cNvPr>
            <p:cNvSpPr>
              <a:spLocks noEditPoints="1"/>
            </p:cNvSpPr>
            <p:nvPr/>
          </p:nvSpPr>
          <p:spPr bwMode="auto">
            <a:xfrm>
              <a:off x="-1" y="631"/>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6"/>
                    <a:pt x="0" y="112"/>
                  </a:cubicBezTo>
                  <a:cubicBezTo>
                    <a:pt x="0" y="6"/>
                    <a:pt x="0" y="6"/>
                    <a:pt x="0" y="6"/>
                  </a:cubicBezTo>
                  <a:cubicBezTo>
                    <a:pt x="0" y="3"/>
                    <a:pt x="2" y="0"/>
                    <a:pt x="6" y="0"/>
                  </a:cubicBezTo>
                  <a:cubicBezTo>
                    <a:pt x="404" y="0"/>
                    <a:pt x="404" y="0"/>
                    <a:pt x="404" y="0"/>
                  </a:cubicBezTo>
                  <a:cubicBezTo>
                    <a:pt x="408" y="0"/>
                    <a:pt x="410" y="3"/>
                    <a:pt x="410" y="6"/>
                  </a:cubicBezTo>
                  <a:cubicBezTo>
                    <a:pt x="410" y="112"/>
                    <a:pt x="410" y="112"/>
                    <a:pt x="410" y="112"/>
                  </a:cubicBezTo>
                  <a:cubicBezTo>
                    <a:pt x="410" y="116"/>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22">
              <a:extLst>
                <a:ext uri="{FF2B5EF4-FFF2-40B4-BE49-F238E27FC236}">
                  <a16:creationId xmlns:a16="http://schemas.microsoft.com/office/drawing/2014/main" id="{3562BB38-4879-FB74-B5F2-92FE99C3BE96}"/>
                </a:ext>
              </a:extLst>
            </p:cNvPr>
            <p:cNvSpPr>
              <a:spLocks noEditPoints="1"/>
            </p:cNvSpPr>
            <p:nvPr/>
          </p:nvSpPr>
          <p:spPr bwMode="auto">
            <a:xfrm>
              <a:off x="111" y="569"/>
              <a:ext cx="754" cy="90"/>
            </a:xfrm>
            <a:custGeom>
              <a:avLst/>
              <a:gdLst>
                <a:gd name="T0" fmla="*/ 310 w 316"/>
                <a:gd name="T1" fmla="*/ 38 h 38"/>
                <a:gd name="T2" fmla="*/ 6 w 316"/>
                <a:gd name="T3" fmla="*/ 38 h 38"/>
                <a:gd name="T4" fmla="*/ 0 w 316"/>
                <a:gd name="T5" fmla="*/ 32 h 38"/>
                <a:gd name="T6" fmla="*/ 0 w 316"/>
                <a:gd name="T7" fmla="*/ 6 h 38"/>
                <a:gd name="T8" fmla="*/ 6 w 316"/>
                <a:gd name="T9" fmla="*/ 0 h 38"/>
                <a:gd name="T10" fmla="*/ 310 w 316"/>
                <a:gd name="T11" fmla="*/ 0 h 38"/>
                <a:gd name="T12" fmla="*/ 316 w 316"/>
                <a:gd name="T13" fmla="*/ 6 h 38"/>
                <a:gd name="T14" fmla="*/ 316 w 316"/>
                <a:gd name="T15" fmla="*/ 32 h 38"/>
                <a:gd name="T16" fmla="*/ 310 w 316"/>
                <a:gd name="T17" fmla="*/ 38 h 38"/>
                <a:gd name="T18" fmla="*/ 12 w 316"/>
                <a:gd name="T19" fmla="*/ 26 h 38"/>
                <a:gd name="T20" fmla="*/ 304 w 316"/>
                <a:gd name="T21" fmla="*/ 26 h 38"/>
                <a:gd name="T22" fmla="*/ 304 w 316"/>
                <a:gd name="T23" fmla="*/ 12 h 38"/>
                <a:gd name="T24" fmla="*/ 12 w 316"/>
                <a:gd name="T25" fmla="*/ 12 h 38"/>
                <a:gd name="T26" fmla="*/ 12 w 316"/>
                <a:gd name="T2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8">
                  <a:moveTo>
                    <a:pt x="310" y="38"/>
                  </a:moveTo>
                  <a:cubicBezTo>
                    <a:pt x="6" y="38"/>
                    <a:pt x="6" y="38"/>
                    <a:pt x="6" y="38"/>
                  </a:cubicBezTo>
                  <a:cubicBezTo>
                    <a:pt x="3" y="38"/>
                    <a:pt x="0" y="35"/>
                    <a:pt x="0" y="32"/>
                  </a:cubicBezTo>
                  <a:cubicBezTo>
                    <a:pt x="0" y="6"/>
                    <a:pt x="0" y="6"/>
                    <a:pt x="0" y="6"/>
                  </a:cubicBezTo>
                  <a:cubicBezTo>
                    <a:pt x="0" y="3"/>
                    <a:pt x="3" y="0"/>
                    <a:pt x="6" y="0"/>
                  </a:cubicBezTo>
                  <a:cubicBezTo>
                    <a:pt x="310" y="0"/>
                    <a:pt x="310" y="0"/>
                    <a:pt x="310" y="0"/>
                  </a:cubicBezTo>
                  <a:cubicBezTo>
                    <a:pt x="313" y="0"/>
                    <a:pt x="316" y="3"/>
                    <a:pt x="316" y="6"/>
                  </a:cubicBezTo>
                  <a:cubicBezTo>
                    <a:pt x="316" y="32"/>
                    <a:pt x="316" y="32"/>
                    <a:pt x="316" y="32"/>
                  </a:cubicBezTo>
                  <a:cubicBezTo>
                    <a:pt x="316" y="35"/>
                    <a:pt x="313" y="38"/>
                    <a:pt x="310" y="38"/>
                  </a:cubicBezTo>
                  <a:close/>
                  <a:moveTo>
                    <a:pt x="12" y="26"/>
                  </a:moveTo>
                  <a:cubicBezTo>
                    <a:pt x="304" y="26"/>
                    <a:pt x="304" y="26"/>
                    <a:pt x="304" y="26"/>
                  </a:cubicBezTo>
                  <a:cubicBezTo>
                    <a:pt x="304" y="12"/>
                    <a:pt x="304" y="12"/>
                    <a:pt x="304" y="12"/>
                  </a:cubicBezTo>
                  <a:cubicBezTo>
                    <a:pt x="12" y="12"/>
                    <a:pt x="12" y="12"/>
                    <a:pt x="12" y="12"/>
                  </a:cubicBezTo>
                  <a:lnTo>
                    <a:pt x="12" y="2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23">
              <a:extLst>
                <a:ext uri="{FF2B5EF4-FFF2-40B4-BE49-F238E27FC236}">
                  <a16:creationId xmlns:a16="http://schemas.microsoft.com/office/drawing/2014/main" id="{5FB83C49-8E3D-ED31-DBD4-188366F33704}"/>
                </a:ext>
              </a:extLst>
            </p:cNvPr>
            <p:cNvSpPr>
              <a:spLocks noEditPoints="1"/>
            </p:cNvSpPr>
            <p:nvPr/>
          </p:nvSpPr>
          <p:spPr bwMode="auto">
            <a:xfrm>
              <a:off x="111" y="251"/>
              <a:ext cx="754" cy="93"/>
            </a:xfrm>
            <a:custGeom>
              <a:avLst/>
              <a:gdLst>
                <a:gd name="T0" fmla="*/ 310 w 316"/>
                <a:gd name="T1" fmla="*/ 39 h 39"/>
                <a:gd name="T2" fmla="*/ 6 w 316"/>
                <a:gd name="T3" fmla="*/ 39 h 39"/>
                <a:gd name="T4" fmla="*/ 0 w 316"/>
                <a:gd name="T5" fmla="*/ 33 h 39"/>
                <a:gd name="T6" fmla="*/ 0 w 316"/>
                <a:gd name="T7" fmla="*/ 6 h 39"/>
                <a:gd name="T8" fmla="*/ 6 w 316"/>
                <a:gd name="T9" fmla="*/ 0 h 39"/>
                <a:gd name="T10" fmla="*/ 310 w 316"/>
                <a:gd name="T11" fmla="*/ 0 h 39"/>
                <a:gd name="T12" fmla="*/ 316 w 316"/>
                <a:gd name="T13" fmla="*/ 6 h 39"/>
                <a:gd name="T14" fmla="*/ 316 w 316"/>
                <a:gd name="T15" fmla="*/ 33 h 39"/>
                <a:gd name="T16" fmla="*/ 310 w 316"/>
                <a:gd name="T17" fmla="*/ 39 h 39"/>
                <a:gd name="T18" fmla="*/ 12 w 316"/>
                <a:gd name="T19" fmla="*/ 27 h 39"/>
                <a:gd name="T20" fmla="*/ 304 w 316"/>
                <a:gd name="T21" fmla="*/ 27 h 39"/>
                <a:gd name="T22" fmla="*/ 304 w 316"/>
                <a:gd name="T23" fmla="*/ 12 h 39"/>
                <a:gd name="T24" fmla="*/ 12 w 316"/>
                <a:gd name="T25" fmla="*/ 12 h 39"/>
                <a:gd name="T26" fmla="*/ 12 w 316"/>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39">
                  <a:moveTo>
                    <a:pt x="310" y="39"/>
                  </a:moveTo>
                  <a:cubicBezTo>
                    <a:pt x="6" y="39"/>
                    <a:pt x="6" y="39"/>
                    <a:pt x="6" y="39"/>
                  </a:cubicBezTo>
                  <a:cubicBezTo>
                    <a:pt x="3" y="39"/>
                    <a:pt x="0" y="36"/>
                    <a:pt x="0" y="33"/>
                  </a:cubicBezTo>
                  <a:cubicBezTo>
                    <a:pt x="0" y="6"/>
                    <a:pt x="0" y="6"/>
                    <a:pt x="0" y="6"/>
                  </a:cubicBezTo>
                  <a:cubicBezTo>
                    <a:pt x="0" y="3"/>
                    <a:pt x="3" y="0"/>
                    <a:pt x="6" y="0"/>
                  </a:cubicBezTo>
                  <a:cubicBezTo>
                    <a:pt x="310" y="0"/>
                    <a:pt x="310" y="0"/>
                    <a:pt x="310" y="0"/>
                  </a:cubicBezTo>
                  <a:cubicBezTo>
                    <a:pt x="313" y="0"/>
                    <a:pt x="316" y="3"/>
                    <a:pt x="316" y="6"/>
                  </a:cubicBezTo>
                  <a:cubicBezTo>
                    <a:pt x="316" y="33"/>
                    <a:pt x="316" y="33"/>
                    <a:pt x="316" y="33"/>
                  </a:cubicBezTo>
                  <a:cubicBezTo>
                    <a:pt x="316" y="36"/>
                    <a:pt x="313" y="39"/>
                    <a:pt x="310" y="39"/>
                  </a:cubicBezTo>
                  <a:close/>
                  <a:moveTo>
                    <a:pt x="12" y="27"/>
                  </a:moveTo>
                  <a:cubicBezTo>
                    <a:pt x="304" y="27"/>
                    <a:pt x="304" y="27"/>
                    <a:pt x="304" y="27"/>
                  </a:cubicBezTo>
                  <a:cubicBezTo>
                    <a:pt x="304" y="12"/>
                    <a:pt x="304" y="12"/>
                    <a:pt x="304" y="12"/>
                  </a:cubicBezTo>
                  <a:cubicBezTo>
                    <a:pt x="12" y="12"/>
                    <a:pt x="12" y="12"/>
                    <a:pt x="12" y="12"/>
                  </a:cubicBezTo>
                  <a:lnTo>
                    <a:pt x="12" y="2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24">
              <a:extLst>
                <a:ext uri="{FF2B5EF4-FFF2-40B4-BE49-F238E27FC236}">
                  <a16:creationId xmlns:a16="http://schemas.microsoft.com/office/drawing/2014/main" id="{F3E44410-002F-8139-CFBD-56A972E80852}"/>
                </a:ext>
              </a:extLst>
            </p:cNvPr>
            <p:cNvSpPr>
              <a:spLocks noEditPoints="1"/>
            </p:cNvSpPr>
            <p:nvPr/>
          </p:nvSpPr>
          <p:spPr bwMode="auto">
            <a:xfrm>
              <a:off x="-1" y="315"/>
              <a:ext cx="978" cy="282"/>
            </a:xfrm>
            <a:custGeom>
              <a:avLst/>
              <a:gdLst>
                <a:gd name="T0" fmla="*/ 404 w 410"/>
                <a:gd name="T1" fmla="*/ 118 h 118"/>
                <a:gd name="T2" fmla="*/ 6 w 410"/>
                <a:gd name="T3" fmla="*/ 118 h 118"/>
                <a:gd name="T4" fmla="*/ 0 w 410"/>
                <a:gd name="T5" fmla="*/ 112 h 118"/>
                <a:gd name="T6" fmla="*/ 0 w 410"/>
                <a:gd name="T7" fmla="*/ 6 h 118"/>
                <a:gd name="T8" fmla="*/ 6 w 410"/>
                <a:gd name="T9" fmla="*/ 0 h 118"/>
                <a:gd name="T10" fmla="*/ 404 w 410"/>
                <a:gd name="T11" fmla="*/ 0 h 118"/>
                <a:gd name="T12" fmla="*/ 410 w 410"/>
                <a:gd name="T13" fmla="*/ 6 h 118"/>
                <a:gd name="T14" fmla="*/ 410 w 410"/>
                <a:gd name="T15" fmla="*/ 112 h 118"/>
                <a:gd name="T16" fmla="*/ 404 w 410"/>
                <a:gd name="T17" fmla="*/ 118 h 118"/>
                <a:gd name="T18" fmla="*/ 12 w 410"/>
                <a:gd name="T19" fmla="*/ 106 h 118"/>
                <a:gd name="T20" fmla="*/ 398 w 410"/>
                <a:gd name="T21" fmla="*/ 106 h 118"/>
                <a:gd name="T22" fmla="*/ 398 w 410"/>
                <a:gd name="T23" fmla="*/ 12 h 118"/>
                <a:gd name="T24" fmla="*/ 12 w 410"/>
                <a:gd name="T25" fmla="*/ 12 h 118"/>
                <a:gd name="T26" fmla="*/ 12 w 410"/>
                <a:gd name="T27" fmla="*/ 10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0" h="118">
                  <a:moveTo>
                    <a:pt x="404" y="118"/>
                  </a:moveTo>
                  <a:cubicBezTo>
                    <a:pt x="6" y="118"/>
                    <a:pt x="6" y="118"/>
                    <a:pt x="6" y="118"/>
                  </a:cubicBezTo>
                  <a:cubicBezTo>
                    <a:pt x="2" y="118"/>
                    <a:pt x="0" y="115"/>
                    <a:pt x="0" y="112"/>
                  </a:cubicBezTo>
                  <a:cubicBezTo>
                    <a:pt x="0" y="6"/>
                    <a:pt x="0" y="6"/>
                    <a:pt x="0" y="6"/>
                  </a:cubicBezTo>
                  <a:cubicBezTo>
                    <a:pt x="0" y="2"/>
                    <a:pt x="2" y="0"/>
                    <a:pt x="6" y="0"/>
                  </a:cubicBezTo>
                  <a:cubicBezTo>
                    <a:pt x="404" y="0"/>
                    <a:pt x="404" y="0"/>
                    <a:pt x="404" y="0"/>
                  </a:cubicBezTo>
                  <a:cubicBezTo>
                    <a:pt x="408" y="0"/>
                    <a:pt x="410" y="2"/>
                    <a:pt x="410" y="6"/>
                  </a:cubicBezTo>
                  <a:cubicBezTo>
                    <a:pt x="410" y="112"/>
                    <a:pt x="410" y="112"/>
                    <a:pt x="410" y="112"/>
                  </a:cubicBezTo>
                  <a:cubicBezTo>
                    <a:pt x="410" y="115"/>
                    <a:pt x="408" y="118"/>
                    <a:pt x="404" y="118"/>
                  </a:cubicBezTo>
                  <a:close/>
                  <a:moveTo>
                    <a:pt x="12" y="106"/>
                  </a:moveTo>
                  <a:cubicBezTo>
                    <a:pt x="398" y="106"/>
                    <a:pt x="398" y="106"/>
                    <a:pt x="398" y="106"/>
                  </a:cubicBezTo>
                  <a:cubicBezTo>
                    <a:pt x="398" y="12"/>
                    <a:pt x="398" y="12"/>
                    <a:pt x="398" y="12"/>
                  </a:cubicBezTo>
                  <a:cubicBezTo>
                    <a:pt x="12" y="12"/>
                    <a:pt x="12" y="12"/>
                    <a:pt x="12" y="12"/>
                  </a:cubicBezTo>
                  <a:lnTo>
                    <a:pt x="12" y="1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25">
              <a:extLst>
                <a:ext uri="{FF2B5EF4-FFF2-40B4-BE49-F238E27FC236}">
                  <a16:creationId xmlns:a16="http://schemas.microsoft.com/office/drawing/2014/main" id="{101E6E89-7D44-937D-0DFF-8C3800997015}"/>
                </a:ext>
              </a:extLst>
            </p:cNvPr>
            <p:cNvSpPr>
              <a:spLocks noEditPoints="1"/>
            </p:cNvSpPr>
            <p:nvPr/>
          </p:nvSpPr>
          <p:spPr bwMode="auto">
            <a:xfrm>
              <a:off x="99"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2" y="43"/>
                    <a:pt x="0" y="40"/>
                    <a:pt x="0" y="37"/>
                  </a:cubicBezTo>
                  <a:cubicBezTo>
                    <a:pt x="0" y="6"/>
                    <a:pt x="0" y="6"/>
                    <a:pt x="0" y="6"/>
                  </a:cubicBezTo>
                  <a:cubicBezTo>
                    <a:pt x="0" y="3"/>
                    <a:pt x="2" y="0"/>
                    <a:pt x="6" y="0"/>
                  </a:cubicBezTo>
                  <a:cubicBezTo>
                    <a:pt x="48" y="0"/>
                    <a:pt x="48" y="0"/>
                    <a:pt x="48" y="0"/>
                  </a:cubicBezTo>
                  <a:cubicBezTo>
                    <a:pt x="51" y="0"/>
                    <a:pt x="54" y="3"/>
                    <a:pt x="54" y="6"/>
                  </a:cubicBezTo>
                  <a:cubicBezTo>
                    <a:pt x="54" y="37"/>
                    <a:pt x="54" y="37"/>
                    <a:pt x="54" y="37"/>
                  </a:cubicBezTo>
                  <a:cubicBezTo>
                    <a:pt x="54" y="40"/>
                    <a:pt x="51"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 name="Freeform 26">
              <a:extLst>
                <a:ext uri="{FF2B5EF4-FFF2-40B4-BE49-F238E27FC236}">
                  <a16:creationId xmlns:a16="http://schemas.microsoft.com/office/drawing/2014/main" id="{DED2DDF0-6FC3-F026-742D-AC579A0E464B}"/>
                </a:ext>
              </a:extLst>
            </p:cNvPr>
            <p:cNvSpPr>
              <a:spLocks noEditPoints="1"/>
            </p:cNvSpPr>
            <p:nvPr/>
          </p:nvSpPr>
          <p:spPr bwMode="auto">
            <a:xfrm>
              <a:off x="748" y="884"/>
              <a:ext cx="129" cy="103"/>
            </a:xfrm>
            <a:custGeom>
              <a:avLst/>
              <a:gdLst>
                <a:gd name="T0" fmla="*/ 48 w 54"/>
                <a:gd name="T1" fmla="*/ 43 h 43"/>
                <a:gd name="T2" fmla="*/ 6 w 54"/>
                <a:gd name="T3" fmla="*/ 43 h 43"/>
                <a:gd name="T4" fmla="*/ 0 w 54"/>
                <a:gd name="T5" fmla="*/ 37 h 43"/>
                <a:gd name="T6" fmla="*/ 0 w 54"/>
                <a:gd name="T7" fmla="*/ 6 h 43"/>
                <a:gd name="T8" fmla="*/ 6 w 54"/>
                <a:gd name="T9" fmla="*/ 0 h 43"/>
                <a:gd name="T10" fmla="*/ 48 w 54"/>
                <a:gd name="T11" fmla="*/ 0 h 43"/>
                <a:gd name="T12" fmla="*/ 54 w 54"/>
                <a:gd name="T13" fmla="*/ 6 h 43"/>
                <a:gd name="T14" fmla="*/ 54 w 54"/>
                <a:gd name="T15" fmla="*/ 37 h 43"/>
                <a:gd name="T16" fmla="*/ 48 w 54"/>
                <a:gd name="T17" fmla="*/ 43 h 43"/>
                <a:gd name="T18" fmla="*/ 12 w 54"/>
                <a:gd name="T19" fmla="*/ 31 h 43"/>
                <a:gd name="T20" fmla="*/ 42 w 54"/>
                <a:gd name="T21" fmla="*/ 31 h 43"/>
                <a:gd name="T22" fmla="*/ 42 w 54"/>
                <a:gd name="T23" fmla="*/ 12 h 43"/>
                <a:gd name="T24" fmla="*/ 12 w 54"/>
                <a:gd name="T25" fmla="*/ 12 h 43"/>
                <a:gd name="T26" fmla="*/ 12 w 54"/>
                <a:gd name="T27" fmla="*/ 3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4" h="43">
                  <a:moveTo>
                    <a:pt x="48" y="43"/>
                  </a:moveTo>
                  <a:cubicBezTo>
                    <a:pt x="6" y="43"/>
                    <a:pt x="6" y="43"/>
                    <a:pt x="6" y="43"/>
                  </a:cubicBezTo>
                  <a:cubicBezTo>
                    <a:pt x="3" y="43"/>
                    <a:pt x="0" y="40"/>
                    <a:pt x="0" y="37"/>
                  </a:cubicBezTo>
                  <a:cubicBezTo>
                    <a:pt x="0" y="6"/>
                    <a:pt x="0" y="6"/>
                    <a:pt x="0" y="6"/>
                  </a:cubicBezTo>
                  <a:cubicBezTo>
                    <a:pt x="0" y="3"/>
                    <a:pt x="3" y="0"/>
                    <a:pt x="6" y="0"/>
                  </a:cubicBezTo>
                  <a:cubicBezTo>
                    <a:pt x="48" y="0"/>
                    <a:pt x="48" y="0"/>
                    <a:pt x="48" y="0"/>
                  </a:cubicBezTo>
                  <a:cubicBezTo>
                    <a:pt x="52" y="0"/>
                    <a:pt x="54" y="3"/>
                    <a:pt x="54" y="6"/>
                  </a:cubicBezTo>
                  <a:cubicBezTo>
                    <a:pt x="54" y="37"/>
                    <a:pt x="54" y="37"/>
                    <a:pt x="54" y="37"/>
                  </a:cubicBezTo>
                  <a:cubicBezTo>
                    <a:pt x="54" y="40"/>
                    <a:pt x="52" y="43"/>
                    <a:pt x="48" y="43"/>
                  </a:cubicBezTo>
                  <a:close/>
                  <a:moveTo>
                    <a:pt x="12" y="31"/>
                  </a:moveTo>
                  <a:cubicBezTo>
                    <a:pt x="42" y="31"/>
                    <a:pt x="42" y="31"/>
                    <a:pt x="42" y="31"/>
                  </a:cubicBezTo>
                  <a:cubicBezTo>
                    <a:pt x="42" y="12"/>
                    <a:pt x="42" y="12"/>
                    <a:pt x="42" y="12"/>
                  </a:cubicBezTo>
                  <a:cubicBezTo>
                    <a:pt x="12" y="12"/>
                    <a:pt x="12" y="12"/>
                    <a:pt x="12" y="12"/>
                  </a:cubicBezTo>
                  <a:lnTo>
                    <a:pt x="12"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6" name="Group 29">
            <a:extLst>
              <a:ext uri="{FF2B5EF4-FFF2-40B4-BE49-F238E27FC236}">
                <a16:creationId xmlns:a16="http://schemas.microsoft.com/office/drawing/2014/main" id="{6AF0D7E6-8E32-17D7-2210-356436ED54CF}"/>
              </a:ext>
            </a:extLst>
          </p:cNvPr>
          <p:cNvGrpSpPr>
            <a:grpSpLocks noChangeAspect="1"/>
          </p:cNvGrpSpPr>
          <p:nvPr/>
        </p:nvGrpSpPr>
        <p:grpSpPr bwMode="auto">
          <a:xfrm>
            <a:off x="4377284" y="507226"/>
            <a:ext cx="738369" cy="761068"/>
            <a:chOff x="2651" y="150"/>
            <a:chExt cx="553" cy="570"/>
          </a:xfrm>
          <a:solidFill>
            <a:schemeClr val="tx1"/>
          </a:solidFill>
        </p:grpSpPr>
        <p:sp>
          <p:nvSpPr>
            <p:cNvPr id="177" name="Freeform 30">
              <a:extLst>
                <a:ext uri="{FF2B5EF4-FFF2-40B4-BE49-F238E27FC236}">
                  <a16:creationId xmlns:a16="http://schemas.microsoft.com/office/drawing/2014/main" id="{B63C833D-96DD-76E8-DD4F-1D3EF93E28CB}"/>
                </a:ext>
              </a:extLst>
            </p:cNvPr>
            <p:cNvSpPr>
              <a:spLocks/>
            </p:cNvSpPr>
            <p:nvPr/>
          </p:nvSpPr>
          <p:spPr bwMode="auto">
            <a:xfrm>
              <a:off x="2886" y="399"/>
              <a:ext cx="125" cy="127"/>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31">
              <a:extLst>
                <a:ext uri="{FF2B5EF4-FFF2-40B4-BE49-F238E27FC236}">
                  <a16:creationId xmlns:a16="http://schemas.microsoft.com/office/drawing/2014/main" id="{B5F0667C-2F6A-428E-F86A-6A2E00A25A53}"/>
                </a:ext>
              </a:extLst>
            </p:cNvPr>
            <p:cNvSpPr>
              <a:spLocks/>
            </p:cNvSpPr>
            <p:nvPr/>
          </p:nvSpPr>
          <p:spPr bwMode="auto">
            <a:xfrm>
              <a:off x="2928" y="387"/>
              <a:ext cx="111" cy="110"/>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32">
              <a:extLst>
                <a:ext uri="{FF2B5EF4-FFF2-40B4-BE49-F238E27FC236}">
                  <a16:creationId xmlns:a16="http://schemas.microsoft.com/office/drawing/2014/main" id="{916DE134-501C-D3EC-C8CF-39FCD17182F1}"/>
                </a:ext>
              </a:extLst>
            </p:cNvPr>
            <p:cNvSpPr>
              <a:spLocks/>
            </p:cNvSpPr>
            <p:nvPr/>
          </p:nvSpPr>
          <p:spPr bwMode="auto">
            <a:xfrm>
              <a:off x="2795" y="367"/>
              <a:ext cx="357" cy="30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33">
              <a:extLst>
                <a:ext uri="{FF2B5EF4-FFF2-40B4-BE49-F238E27FC236}">
                  <a16:creationId xmlns:a16="http://schemas.microsoft.com/office/drawing/2014/main" id="{C6E1856B-C132-A9D3-E16E-44323661F2C4}"/>
                </a:ext>
              </a:extLst>
            </p:cNvPr>
            <p:cNvSpPr>
              <a:spLocks noEditPoints="1"/>
            </p:cNvSpPr>
            <p:nvPr/>
          </p:nvSpPr>
          <p:spPr bwMode="auto">
            <a:xfrm>
              <a:off x="3020" y="534"/>
              <a:ext cx="184" cy="186"/>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34">
              <a:extLst>
                <a:ext uri="{FF2B5EF4-FFF2-40B4-BE49-F238E27FC236}">
                  <a16:creationId xmlns:a16="http://schemas.microsoft.com/office/drawing/2014/main" id="{1C6C6FC6-6687-6F5A-11EB-6676802C212C}"/>
                </a:ext>
              </a:extLst>
            </p:cNvPr>
            <p:cNvSpPr>
              <a:spLocks/>
            </p:cNvSpPr>
            <p:nvPr/>
          </p:nvSpPr>
          <p:spPr bwMode="auto">
            <a:xfrm>
              <a:off x="2651" y="222"/>
              <a:ext cx="283" cy="424"/>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35">
              <a:extLst>
                <a:ext uri="{FF2B5EF4-FFF2-40B4-BE49-F238E27FC236}">
                  <a16:creationId xmlns:a16="http://schemas.microsoft.com/office/drawing/2014/main" id="{0398D9DB-7282-6358-FBAC-233B92F62A6D}"/>
                </a:ext>
              </a:extLst>
            </p:cNvPr>
            <p:cNvSpPr>
              <a:spLocks noEditPoints="1"/>
            </p:cNvSpPr>
            <p:nvPr/>
          </p:nvSpPr>
          <p:spPr bwMode="auto">
            <a:xfrm>
              <a:off x="2651" y="150"/>
              <a:ext cx="283" cy="88"/>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36">
              <a:extLst>
                <a:ext uri="{FF2B5EF4-FFF2-40B4-BE49-F238E27FC236}">
                  <a16:creationId xmlns:a16="http://schemas.microsoft.com/office/drawing/2014/main" id="{466C2543-3B44-CDE8-339D-9CBDCBC27C92}"/>
                </a:ext>
              </a:extLst>
            </p:cNvPr>
            <p:cNvSpPr>
              <a:spLocks noEditPoints="1"/>
            </p:cNvSpPr>
            <p:nvPr/>
          </p:nvSpPr>
          <p:spPr bwMode="auto">
            <a:xfrm>
              <a:off x="2651" y="629"/>
              <a:ext cx="283" cy="87"/>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37">
              <a:extLst>
                <a:ext uri="{FF2B5EF4-FFF2-40B4-BE49-F238E27FC236}">
                  <a16:creationId xmlns:a16="http://schemas.microsoft.com/office/drawing/2014/main" id="{A7D3236D-2974-A08B-9109-5DCDE5983F88}"/>
                </a:ext>
              </a:extLst>
            </p:cNvPr>
            <p:cNvSpPr>
              <a:spLocks/>
            </p:cNvSpPr>
            <p:nvPr/>
          </p:nvSpPr>
          <p:spPr bwMode="auto">
            <a:xfrm>
              <a:off x="2764" y="186"/>
              <a:ext cx="59" cy="16"/>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8">
              <a:extLst>
                <a:ext uri="{FF2B5EF4-FFF2-40B4-BE49-F238E27FC236}">
                  <a16:creationId xmlns:a16="http://schemas.microsoft.com/office/drawing/2014/main" id="{9BCD5CA6-DA3F-6A6C-2D5C-EDBF0B556F53}"/>
                </a:ext>
              </a:extLst>
            </p:cNvPr>
            <p:cNvSpPr>
              <a:spLocks noEditPoints="1"/>
            </p:cNvSpPr>
            <p:nvPr/>
          </p:nvSpPr>
          <p:spPr bwMode="auto">
            <a:xfrm>
              <a:off x="2691" y="267"/>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9">
              <a:extLst>
                <a:ext uri="{FF2B5EF4-FFF2-40B4-BE49-F238E27FC236}">
                  <a16:creationId xmlns:a16="http://schemas.microsoft.com/office/drawing/2014/main" id="{7FD9D6BE-BAA2-5FCC-4D4C-9C04AAB7E29F}"/>
                </a:ext>
              </a:extLst>
            </p:cNvPr>
            <p:cNvSpPr>
              <a:spLocks noEditPoints="1"/>
            </p:cNvSpPr>
            <p:nvPr/>
          </p:nvSpPr>
          <p:spPr bwMode="auto">
            <a:xfrm>
              <a:off x="2691" y="384"/>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40">
              <a:extLst>
                <a:ext uri="{FF2B5EF4-FFF2-40B4-BE49-F238E27FC236}">
                  <a16:creationId xmlns:a16="http://schemas.microsoft.com/office/drawing/2014/main" id="{C30683F2-A76C-9694-35DD-837C37192E66}"/>
                </a:ext>
              </a:extLst>
            </p:cNvPr>
            <p:cNvSpPr>
              <a:spLocks noEditPoints="1"/>
            </p:cNvSpPr>
            <p:nvPr/>
          </p:nvSpPr>
          <p:spPr bwMode="auto">
            <a:xfrm>
              <a:off x="2691" y="500"/>
              <a:ext cx="99" cy="99"/>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43">
            <a:extLst>
              <a:ext uri="{FF2B5EF4-FFF2-40B4-BE49-F238E27FC236}">
                <a16:creationId xmlns:a16="http://schemas.microsoft.com/office/drawing/2014/main" id="{E9D93132-7FCE-2DCF-4DCB-0D96687A37AE}"/>
              </a:ext>
            </a:extLst>
          </p:cNvPr>
          <p:cNvGrpSpPr>
            <a:grpSpLocks noChangeAspect="1"/>
          </p:cNvGrpSpPr>
          <p:nvPr/>
        </p:nvGrpSpPr>
        <p:grpSpPr bwMode="auto">
          <a:xfrm>
            <a:off x="7209255" y="501383"/>
            <a:ext cx="821485" cy="814860"/>
            <a:chOff x="4152" y="58"/>
            <a:chExt cx="992" cy="984"/>
          </a:xfrm>
          <a:solidFill>
            <a:schemeClr val="tx1"/>
          </a:solidFill>
        </p:grpSpPr>
        <p:sp>
          <p:nvSpPr>
            <p:cNvPr id="189" name="Freeform 44">
              <a:extLst>
                <a:ext uri="{FF2B5EF4-FFF2-40B4-BE49-F238E27FC236}">
                  <a16:creationId xmlns:a16="http://schemas.microsoft.com/office/drawing/2014/main" id="{7147C6D2-96DB-7B80-8039-64FABDD4175E}"/>
                </a:ext>
              </a:extLst>
            </p:cNvPr>
            <p:cNvSpPr>
              <a:spLocks noEditPoints="1"/>
            </p:cNvSpPr>
            <p:nvPr/>
          </p:nvSpPr>
          <p:spPr bwMode="auto">
            <a:xfrm>
              <a:off x="4187" y="58"/>
              <a:ext cx="607" cy="394"/>
            </a:xfrm>
            <a:custGeom>
              <a:avLst/>
              <a:gdLst>
                <a:gd name="T0" fmla="*/ 248 w 254"/>
                <a:gd name="T1" fmla="*/ 165 h 165"/>
                <a:gd name="T2" fmla="*/ 228 w 254"/>
                <a:gd name="T3" fmla="*/ 165 h 165"/>
                <a:gd name="T4" fmla="*/ 222 w 254"/>
                <a:gd name="T5" fmla="*/ 159 h 165"/>
                <a:gd name="T6" fmla="*/ 222 w 254"/>
                <a:gd name="T7" fmla="*/ 32 h 165"/>
                <a:gd name="T8" fmla="*/ 32 w 254"/>
                <a:gd name="T9" fmla="*/ 32 h 165"/>
                <a:gd name="T10" fmla="*/ 32 w 254"/>
                <a:gd name="T11" fmla="*/ 159 h 165"/>
                <a:gd name="T12" fmla="*/ 26 w 254"/>
                <a:gd name="T13" fmla="*/ 165 h 165"/>
                <a:gd name="T14" fmla="*/ 6 w 254"/>
                <a:gd name="T15" fmla="*/ 165 h 165"/>
                <a:gd name="T16" fmla="*/ 0 w 254"/>
                <a:gd name="T17" fmla="*/ 159 h 165"/>
                <a:gd name="T18" fmla="*/ 0 w 254"/>
                <a:gd name="T19" fmla="*/ 16 h 165"/>
                <a:gd name="T20" fmla="*/ 16 w 254"/>
                <a:gd name="T21" fmla="*/ 0 h 165"/>
                <a:gd name="T22" fmla="*/ 238 w 254"/>
                <a:gd name="T23" fmla="*/ 0 h 165"/>
                <a:gd name="T24" fmla="*/ 254 w 254"/>
                <a:gd name="T25" fmla="*/ 16 h 165"/>
                <a:gd name="T26" fmla="*/ 254 w 254"/>
                <a:gd name="T27" fmla="*/ 159 h 165"/>
                <a:gd name="T28" fmla="*/ 248 w 254"/>
                <a:gd name="T29" fmla="*/ 165 h 165"/>
                <a:gd name="T30" fmla="*/ 234 w 254"/>
                <a:gd name="T31" fmla="*/ 153 h 165"/>
                <a:gd name="T32" fmla="*/ 242 w 254"/>
                <a:gd name="T33" fmla="*/ 153 h 165"/>
                <a:gd name="T34" fmla="*/ 242 w 254"/>
                <a:gd name="T35" fmla="*/ 16 h 165"/>
                <a:gd name="T36" fmla="*/ 238 w 254"/>
                <a:gd name="T37" fmla="*/ 12 h 165"/>
                <a:gd name="T38" fmla="*/ 16 w 254"/>
                <a:gd name="T39" fmla="*/ 12 h 165"/>
                <a:gd name="T40" fmla="*/ 12 w 254"/>
                <a:gd name="T41" fmla="*/ 16 h 165"/>
                <a:gd name="T42" fmla="*/ 12 w 254"/>
                <a:gd name="T43" fmla="*/ 153 h 165"/>
                <a:gd name="T44" fmla="*/ 20 w 254"/>
                <a:gd name="T45" fmla="*/ 153 h 165"/>
                <a:gd name="T46" fmla="*/ 20 w 254"/>
                <a:gd name="T47" fmla="*/ 26 h 165"/>
                <a:gd name="T48" fmla="*/ 26 w 254"/>
                <a:gd name="T49" fmla="*/ 20 h 165"/>
                <a:gd name="T50" fmla="*/ 228 w 254"/>
                <a:gd name="T51" fmla="*/ 20 h 165"/>
                <a:gd name="T52" fmla="*/ 234 w 254"/>
                <a:gd name="T53" fmla="*/ 26 h 165"/>
                <a:gd name="T54" fmla="*/ 234 w 254"/>
                <a:gd name="T55" fmla="*/ 15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54" h="165">
                  <a:moveTo>
                    <a:pt x="248" y="165"/>
                  </a:moveTo>
                  <a:cubicBezTo>
                    <a:pt x="228" y="165"/>
                    <a:pt x="228" y="165"/>
                    <a:pt x="228" y="165"/>
                  </a:cubicBezTo>
                  <a:cubicBezTo>
                    <a:pt x="225" y="165"/>
                    <a:pt x="222" y="162"/>
                    <a:pt x="222" y="159"/>
                  </a:cubicBezTo>
                  <a:cubicBezTo>
                    <a:pt x="222" y="32"/>
                    <a:pt x="222" y="32"/>
                    <a:pt x="222" y="32"/>
                  </a:cubicBezTo>
                  <a:cubicBezTo>
                    <a:pt x="32" y="32"/>
                    <a:pt x="32" y="32"/>
                    <a:pt x="32" y="32"/>
                  </a:cubicBezTo>
                  <a:cubicBezTo>
                    <a:pt x="32" y="159"/>
                    <a:pt x="32" y="159"/>
                    <a:pt x="32" y="159"/>
                  </a:cubicBezTo>
                  <a:cubicBezTo>
                    <a:pt x="32" y="162"/>
                    <a:pt x="30" y="165"/>
                    <a:pt x="26" y="165"/>
                  </a:cubicBezTo>
                  <a:cubicBezTo>
                    <a:pt x="6" y="165"/>
                    <a:pt x="6" y="165"/>
                    <a:pt x="6" y="165"/>
                  </a:cubicBezTo>
                  <a:cubicBezTo>
                    <a:pt x="3" y="165"/>
                    <a:pt x="0" y="162"/>
                    <a:pt x="0" y="159"/>
                  </a:cubicBezTo>
                  <a:cubicBezTo>
                    <a:pt x="0" y="16"/>
                    <a:pt x="0" y="16"/>
                    <a:pt x="0" y="16"/>
                  </a:cubicBezTo>
                  <a:cubicBezTo>
                    <a:pt x="0" y="7"/>
                    <a:pt x="8" y="0"/>
                    <a:pt x="16" y="0"/>
                  </a:cubicBezTo>
                  <a:cubicBezTo>
                    <a:pt x="238" y="0"/>
                    <a:pt x="238" y="0"/>
                    <a:pt x="238" y="0"/>
                  </a:cubicBezTo>
                  <a:cubicBezTo>
                    <a:pt x="247" y="0"/>
                    <a:pt x="254" y="7"/>
                    <a:pt x="254" y="16"/>
                  </a:cubicBezTo>
                  <a:cubicBezTo>
                    <a:pt x="254" y="159"/>
                    <a:pt x="254" y="159"/>
                    <a:pt x="254" y="159"/>
                  </a:cubicBezTo>
                  <a:cubicBezTo>
                    <a:pt x="254" y="162"/>
                    <a:pt x="251" y="165"/>
                    <a:pt x="248" y="165"/>
                  </a:cubicBezTo>
                  <a:close/>
                  <a:moveTo>
                    <a:pt x="234" y="153"/>
                  </a:moveTo>
                  <a:cubicBezTo>
                    <a:pt x="242" y="153"/>
                    <a:pt x="242" y="153"/>
                    <a:pt x="242" y="153"/>
                  </a:cubicBezTo>
                  <a:cubicBezTo>
                    <a:pt x="242" y="16"/>
                    <a:pt x="242" y="16"/>
                    <a:pt x="242" y="16"/>
                  </a:cubicBezTo>
                  <a:cubicBezTo>
                    <a:pt x="242" y="14"/>
                    <a:pt x="240" y="12"/>
                    <a:pt x="238" y="12"/>
                  </a:cubicBezTo>
                  <a:cubicBezTo>
                    <a:pt x="16" y="12"/>
                    <a:pt x="16" y="12"/>
                    <a:pt x="16" y="12"/>
                  </a:cubicBezTo>
                  <a:cubicBezTo>
                    <a:pt x="14" y="12"/>
                    <a:pt x="12" y="14"/>
                    <a:pt x="12" y="16"/>
                  </a:cubicBezTo>
                  <a:cubicBezTo>
                    <a:pt x="12" y="153"/>
                    <a:pt x="12" y="153"/>
                    <a:pt x="12" y="153"/>
                  </a:cubicBezTo>
                  <a:cubicBezTo>
                    <a:pt x="20" y="153"/>
                    <a:pt x="20" y="153"/>
                    <a:pt x="20" y="153"/>
                  </a:cubicBezTo>
                  <a:cubicBezTo>
                    <a:pt x="20" y="26"/>
                    <a:pt x="20" y="26"/>
                    <a:pt x="20" y="26"/>
                  </a:cubicBezTo>
                  <a:cubicBezTo>
                    <a:pt x="20" y="23"/>
                    <a:pt x="23" y="20"/>
                    <a:pt x="26" y="20"/>
                  </a:cubicBezTo>
                  <a:cubicBezTo>
                    <a:pt x="228" y="20"/>
                    <a:pt x="228" y="20"/>
                    <a:pt x="228" y="20"/>
                  </a:cubicBezTo>
                  <a:cubicBezTo>
                    <a:pt x="231" y="20"/>
                    <a:pt x="234" y="23"/>
                    <a:pt x="234" y="26"/>
                  </a:cubicBezTo>
                  <a:lnTo>
                    <a:pt x="234" y="1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5">
              <a:extLst>
                <a:ext uri="{FF2B5EF4-FFF2-40B4-BE49-F238E27FC236}">
                  <a16:creationId xmlns:a16="http://schemas.microsoft.com/office/drawing/2014/main" id="{33C511E9-4B64-1BDF-A4CE-436721580E85}"/>
                </a:ext>
              </a:extLst>
            </p:cNvPr>
            <p:cNvSpPr>
              <a:spLocks noEditPoints="1"/>
            </p:cNvSpPr>
            <p:nvPr/>
          </p:nvSpPr>
          <p:spPr bwMode="auto">
            <a:xfrm>
              <a:off x="4152" y="424"/>
              <a:ext cx="677" cy="95"/>
            </a:xfrm>
            <a:custGeom>
              <a:avLst/>
              <a:gdLst>
                <a:gd name="T0" fmla="*/ 250 w 284"/>
                <a:gd name="T1" fmla="*/ 40 h 40"/>
                <a:gd name="T2" fmla="*/ 34 w 284"/>
                <a:gd name="T3" fmla="*/ 40 h 40"/>
                <a:gd name="T4" fmla="*/ 0 w 284"/>
                <a:gd name="T5" fmla="*/ 6 h 40"/>
                <a:gd name="T6" fmla="*/ 6 w 284"/>
                <a:gd name="T7" fmla="*/ 0 h 40"/>
                <a:gd name="T8" fmla="*/ 278 w 284"/>
                <a:gd name="T9" fmla="*/ 0 h 40"/>
                <a:gd name="T10" fmla="*/ 284 w 284"/>
                <a:gd name="T11" fmla="*/ 6 h 40"/>
                <a:gd name="T12" fmla="*/ 250 w 284"/>
                <a:gd name="T13" fmla="*/ 40 h 40"/>
                <a:gd name="T14" fmla="*/ 13 w 284"/>
                <a:gd name="T15" fmla="*/ 12 h 40"/>
                <a:gd name="T16" fmla="*/ 34 w 284"/>
                <a:gd name="T17" fmla="*/ 28 h 40"/>
                <a:gd name="T18" fmla="*/ 250 w 284"/>
                <a:gd name="T19" fmla="*/ 28 h 40"/>
                <a:gd name="T20" fmla="*/ 272 w 284"/>
                <a:gd name="T21" fmla="*/ 12 h 40"/>
                <a:gd name="T22" fmla="*/ 13 w 284"/>
                <a:gd name="T23" fmla="*/ 1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40">
                  <a:moveTo>
                    <a:pt x="250" y="40"/>
                  </a:moveTo>
                  <a:cubicBezTo>
                    <a:pt x="34" y="40"/>
                    <a:pt x="34" y="40"/>
                    <a:pt x="34" y="40"/>
                  </a:cubicBezTo>
                  <a:cubicBezTo>
                    <a:pt x="15" y="40"/>
                    <a:pt x="0" y="25"/>
                    <a:pt x="0" y="6"/>
                  </a:cubicBezTo>
                  <a:cubicBezTo>
                    <a:pt x="0" y="3"/>
                    <a:pt x="3" y="0"/>
                    <a:pt x="6" y="0"/>
                  </a:cubicBezTo>
                  <a:cubicBezTo>
                    <a:pt x="278" y="0"/>
                    <a:pt x="278" y="0"/>
                    <a:pt x="278" y="0"/>
                  </a:cubicBezTo>
                  <a:cubicBezTo>
                    <a:pt x="282" y="0"/>
                    <a:pt x="284" y="3"/>
                    <a:pt x="284" y="6"/>
                  </a:cubicBezTo>
                  <a:cubicBezTo>
                    <a:pt x="284" y="25"/>
                    <a:pt x="269" y="40"/>
                    <a:pt x="250" y="40"/>
                  </a:cubicBezTo>
                  <a:close/>
                  <a:moveTo>
                    <a:pt x="13" y="12"/>
                  </a:moveTo>
                  <a:cubicBezTo>
                    <a:pt x="15" y="21"/>
                    <a:pt x="24" y="28"/>
                    <a:pt x="34" y="28"/>
                  </a:cubicBezTo>
                  <a:cubicBezTo>
                    <a:pt x="250" y="28"/>
                    <a:pt x="250" y="28"/>
                    <a:pt x="250" y="28"/>
                  </a:cubicBezTo>
                  <a:cubicBezTo>
                    <a:pt x="260" y="28"/>
                    <a:pt x="269" y="21"/>
                    <a:pt x="272"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6">
              <a:extLst>
                <a:ext uri="{FF2B5EF4-FFF2-40B4-BE49-F238E27FC236}">
                  <a16:creationId xmlns:a16="http://schemas.microsoft.com/office/drawing/2014/main" id="{C7AD7459-9C91-CCB4-F5C6-8A73AFE3D3E0}"/>
                </a:ext>
              </a:extLst>
            </p:cNvPr>
            <p:cNvSpPr>
              <a:spLocks noEditPoints="1"/>
            </p:cNvSpPr>
            <p:nvPr/>
          </p:nvSpPr>
          <p:spPr bwMode="auto">
            <a:xfrm>
              <a:off x="4476" y="569"/>
              <a:ext cx="668" cy="473"/>
            </a:xfrm>
            <a:custGeom>
              <a:avLst/>
              <a:gdLst>
                <a:gd name="T0" fmla="*/ 257 w 280"/>
                <a:gd name="T1" fmla="*/ 198 h 198"/>
                <a:gd name="T2" fmla="*/ 23 w 280"/>
                <a:gd name="T3" fmla="*/ 198 h 198"/>
                <a:gd name="T4" fmla="*/ 0 w 280"/>
                <a:gd name="T5" fmla="*/ 175 h 198"/>
                <a:gd name="T6" fmla="*/ 0 w 280"/>
                <a:gd name="T7" fmla="*/ 23 h 198"/>
                <a:gd name="T8" fmla="*/ 23 w 280"/>
                <a:gd name="T9" fmla="*/ 0 h 198"/>
                <a:gd name="T10" fmla="*/ 257 w 280"/>
                <a:gd name="T11" fmla="*/ 0 h 198"/>
                <a:gd name="T12" fmla="*/ 280 w 280"/>
                <a:gd name="T13" fmla="*/ 23 h 198"/>
                <a:gd name="T14" fmla="*/ 280 w 280"/>
                <a:gd name="T15" fmla="*/ 175 h 198"/>
                <a:gd name="T16" fmla="*/ 257 w 280"/>
                <a:gd name="T17" fmla="*/ 198 h 198"/>
                <a:gd name="T18" fmla="*/ 23 w 280"/>
                <a:gd name="T19" fmla="*/ 12 h 198"/>
                <a:gd name="T20" fmla="*/ 12 w 280"/>
                <a:gd name="T21" fmla="*/ 23 h 198"/>
                <a:gd name="T22" fmla="*/ 12 w 280"/>
                <a:gd name="T23" fmla="*/ 175 h 198"/>
                <a:gd name="T24" fmla="*/ 23 w 280"/>
                <a:gd name="T25" fmla="*/ 186 h 198"/>
                <a:gd name="T26" fmla="*/ 257 w 280"/>
                <a:gd name="T27" fmla="*/ 186 h 198"/>
                <a:gd name="T28" fmla="*/ 268 w 280"/>
                <a:gd name="T29" fmla="*/ 175 h 198"/>
                <a:gd name="T30" fmla="*/ 268 w 280"/>
                <a:gd name="T31" fmla="*/ 23 h 198"/>
                <a:gd name="T32" fmla="*/ 257 w 280"/>
                <a:gd name="T33" fmla="*/ 12 h 198"/>
                <a:gd name="T34" fmla="*/ 23 w 280"/>
                <a:gd name="T35" fmla="*/ 1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0" h="198">
                  <a:moveTo>
                    <a:pt x="257" y="198"/>
                  </a:moveTo>
                  <a:cubicBezTo>
                    <a:pt x="23" y="198"/>
                    <a:pt x="23" y="198"/>
                    <a:pt x="23" y="198"/>
                  </a:cubicBezTo>
                  <a:cubicBezTo>
                    <a:pt x="11" y="198"/>
                    <a:pt x="0" y="188"/>
                    <a:pt x="0" y="175"/>
                  </a:cubicBezTo>
                  <a:cubicBezTo>
                    <a:pt x="0" y="23"/>
                    <a:pt x="0" y="23"/>
                    <a:pt x="0" y="23"/>
                  </a:cubicBezTo>
                  <a:cubicBezTo>
                    <a:pt x="0" y="10"/>
                    <a:pt x="11" y="0"/>
                    <a:pt x="23" y="0"/>
                  </a:cubicBezTo>
                  <a:cubicBezTo>
                    <a:pt x="257" y="0"/>
                    <a:pt x="257" y="0"/>
                    <a:pt x="257" y="0"/>
                  </a:cubicBezTo>
                  <a:cubicBezTo>
                    <a:pt x="270" y="0"/>
                    <a:pt x="280" y="10"/>
                    <a:pt x="280" y="23"/>
                  </a:cubicBezTo>
                  <a:cubicBezTo>
                    <a:pt x="280" y="175"/>
                    <a:pt x="280" y="175"/>
                    <a:pt x="280" y="175"/>
                  </a:cubicBezTo>
                  <a:cubicBezTo>
                    <a:pt x="280" y="188"/>
                    <a:pt x="270" y="198"/>
                    <a:pt x="257" y="198"/>
                  </a:cubicBezTo>
                  <a:close/>
                  <a:moveTo>
                    <a:pt x="23" y="12"/>
                  </a:moveTo>
                  <a:cubicBezTo>
                    <a:pt x="17" y="12"/>
                    <a:pt x="12" y="17"/>
                    <a:pt x="12" y="23"/>
                  </a:cubicBezTo>
                  <a:cubicBezTo>
                    <a:pt x="12" y="175"/>
                    <a:pt x="12" y="175"/>
                    <a:pt x="12" y="175"/>
                  </a:cubicBezTo>
                  <a:cubicBezTo>
                    <a:pt x="12" y="181"/>
                    <a:pt x="17" y="186"/>
                    <a:pt x="23" y="186"/>
                  </a:cubicBezTo>
                  <a:cubicBezTo>
                    <a:pt x="257" y="186"/>
                    <a:pt x="257" y="186"/>
                    <a:pt x="257" y="186"/>
                  </a:cubicBezTo>
                  <a:cubicBezTo>
                    <a:pt x="263" y="186"/>
                    <a:pt x="268" y="181"/>
                    <a:pt x="268" y="175"/>
                  </a:cubicBezTo>
                  <a:cubicBezTo>
                    <a:pt x="268" y="23"/>
                    <a:pt x="268" y="23"/>
                    <a:pt x="268" y="23"/>
                  </a:cubicBezTo>
                  <a:cubicBezTo>
                    <a:pt x="268" y="17"/>
                    <a:pt x="263" y="12"/>
                    <a:pt x="257" y="12"/>
                  </a:cubicBezTo>
                  <a:lnTo>
                    <a:pt x="2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7">
              <a:extLst>
                <a:ext uri="{FF2B5EF4-FFF2-40B4-BE49-F238E27FC236}">
                  <a16:creationId xmlns:a16="http://schemas.microsoft.com/office/drawing/2014/main" id="{D4FD082B-3BA0-FCB9-B2FC-6A29763C9332}"/>
                </a:ext>
              </a:extLst>
            </p:cNvPr>
            <p:cNvSpPr>
              <a:spLocks/>
            </p:cNvSpPr>
            <p:nvPr/>
          </p:nvSpPr>
          <p:spPr bwMode="auto">
            <a:xfrm>
              <a:off x="4555" y="567"/>
              <a:ext cx="29" cy="471"/>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9" y="0"/>
                    <a:pt x="12" y="3"/>
                    <a:pt x="12" y="6"/>
                  </a:cubicBezTo>
                  <a:cubicBezTo>
                    <a:pt x="12" y="191"/>
                    <a:pt x="12" y="191"/>
                    <a:pt x="12" y="191"/>
                  </a:cubicBezTo>
                  <a:cubicBezTo>
                    <a:pt x="12" y="195"/>
                    <a:pt x="9"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8">
              <a:extLst>
                <a:ext uri="{FF2B5EF4-FFF2-40B4-BE49-F238E27FC236}">
                  <a16:creationId xmlns:a16="http://schemas.microsoft.com/office/drawing/2014/main" id="{9B65A919-B95B-B01D-B49C-0887B5756A31}"/>
                </a:ext>
              </a:extLst>
            </p:cNvPr>
            <p:cNvSpPr>
              <a:spLocks/>
            </p:cNvSpPr>
            <p:nvPr/>
          </p:nvSpPr>
          <p:spPr bwMode="auto">
            <a:xfrm>
              <a:off x="5037" y="572"/>
              <a:ext cx="29" cy="470"/>
            </a:xfrm>
            <a:custGeom>
              <a:avLst/>
              <a:gdLst>
                <a:gd name="T0" fmla="*/ 6 w 12"/>
                <a:gd name="T1" fmla="*/ 197 h 197"/>
                <a:gd name="T2" fmla="*/ 0 w 12"/>
                <a:gd name="T3" fmla="*/ 191 h 197"/>
                <a:gd name="T4" fmla="*/ 0 w 12"/>
                <a:gd name="T5" fmla="*/ 6 h 197"/>
                <a:gd name="T6" fmla="*/ 6 w 12"/>
                <a:gd name="T7" fmla="*/ 0 h 197"/>
                <a:gd name="T8" fmla="*/ 12 w 12"/>
                <a:gd name="T9" fmla="*/ 6 h 197"/>
                <a:gd name="T10" fmla="*/ 12 w 12"/>
                <a:gd name="T11" fmla="*/ 191 h 197"/>
                <a:gd name="T12" fmla="*/ 6 w 12"/>
                <a:gd name="T13" fmla="*/ 197 h 197"/>
              </a:gdLst>
              <a:ahLst/>
              <a:cxnLst>
                <a:cxn ang="0">
                  <a:pos x="T0" y="T1"/>
                </a:cxn>
                <a:cxn ang="0">
                  <a:pos x="T2" y="T3"/>
                </a:cxn>
                <a:cxn ang="0">
                  <a:pos x="T4" y="T5"/>
                </a:cxn>
                <a:cxn ang="0">
                  <a:pos x="T6" y="T7"/>
                </a:cxn>
                <a:cxn ang="0">
                  <a:pos x="T8" y="T9"/>
                </a:cxn>
                <a:cxn ang="0">
                  <a:pos x="T10" y="T11"/>
                </a:cxn>
                <a:cxn ang="0">
                  <a:pos x="T12" y="T13"/>
                </a:cxn>
              </a:cxnLst>
              <a:rect l="0" t="0" r="r" b="b"/>
              <a:pathLst>
                <a:path w="12" h="197">
                  <a:moveTo>
                    <a:pt x="6" y="197"/>
                  </a:moveTo>
                  <a:cubicBezTo>
                    <a:pt x="3" y="197"/>
                    <a:pt x="0" y="195"/>
                    <a:pt x="0" y="191"/>
                  </a:cubicBezTo>
                  <a:cubicBezTo>
                    <a:pt x="0" y="6"/>
                    <a:pt x="0" y="6"/>
                    <a:pt x="0" y="6"/>
                  </a:cubicBezTo>
                  <a:cubicBezTo>
                    <a:pt x="0" y="3"/>
                    <a:pt x="3" y="0"/>
                    <a:pt x="6" y="0"/>
                  </a:cubicBezTo>
                  <a:cubicBezTo>
                    <a:pt x="10" y="0"/>
                    <a:pt x="12" y="3"/>
                    <a:pt x="12" y="6"/>
                  </a:cubicBezTo>
                  <a:cubicBezTo>
                    <a:pt x="12" y="191"/>
                    <a:pt x="12" y="191"/>
                    <a:pt x="12" y="191"/>
                  </a:cubicBezTo>
                  <a:cubicBezTo>
                    <a:pt x="12" y="195"/>
                    <a:pt x="10" y="197"/>
                    <a:pt x="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9">
              <a:extLst>
                <a:ext uri="{FF2B5EF4-FFF2-40B4-BE49-F238E27FC236}">
                  <a16:creationId xmlns:a16="http://schemas.microsoft.com/office/drawing/2014/main" id="{C8B56275-D415-1CE2-38D8-493768A7E07B}"/>
                </a:ext>
              </a:extLst>
            </p:cNvPr>
            <p:cNvSpPr>
              <a:spLocks/>
            </p:cNvSpPr>
            <p:nvPr/>
          </p:nvSpPr>
          <p:spPr bwMode="auto">
            <a:xfrm>
              <a:off x="5078" y="763"/>
              <a:ext cx="28" cy="81"/>
            </a:xfrm>
            <a:custGeom>
              <a:avLst/>
              <a:gdLst>
                <a:gd name="T0" fmla="*/ 6 w 12"/>
                <a:gd name="T1" fmla="*/ 34 h 34"/>
                <a:gd name="T2" fmla="*/ 0 w 12"/>
                <a:gd name="T3" fmla="*/ 28 h 34"/>
                <a:gd name="T4" fmla="*/ 0 w 12"/>
                <a:gd name="T5" fmla="*/ 6 h 34"/>
                <a:gd name="T6" fmla="*/ 6 w 12"/>
                <a:gd name="T7" fmla="*/ 0 h 34"/>
                <a:gd name="T8" fmla="*/ 12 w 12"/>
                <a:gd name="T9" fmla="*/ 6 h 34"/>
                <a:gd name="T10" fmla="*/ 12 w 12"/>
                <a:gd name="T11" fmla="*/ 28 h 34"/>
                <a:gd name="T12" fmla="*/ 6 w 12"/>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12" h="34">
                  <a:moveTo>
                    <a:pt x="6" y="34"/>
                  </a:moveTo>
                  <a:cubicBezTo>
                    <a:pt x="2" y="34"/>
                    <a:pt x="0" y="31"/>
                    <a:pt x="0" y="28"/>
                  </a:cubicBezTo>
                  <a:cubicBezTo>
                    <a:pt x="0" y="6"/>
                    <a:pt x="0" y="6"/>
                    <a:pt x="0" y="6"/>
                  </a:cubicBezTo>
                  <a:cubicBezTo>
                    <a:pt x="0" y="3"/>
                    <a:pt x="2" y="0"/>
                    <a:pt x="6" y="0"/>
                  </a:cubicBezTo>
                  <a:cubicBezTo>
                    <a:pt x="9" y="0"/>
                    <a:pt x="12" y="3"/>
                    <a:pt x="12" y="6"/>
                  </a:cubicBezTo>
                  <a:cubicBezTo>
                    <a:pt x="12" y="28"/>
                    <a:pt x="12" y="28"/>
                    <a:pt x="12" y="28"/>
                  </a:cubicBezTo>
                  <a:cubicBezTo>
                    <a:pt x="12" y="31"/>
                    <a:pt x="9" y="34"/>
                    <a:pt x="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0">
              <a:extLst>
                <a:ext uri="{FF2B5EF4-FFF2-40B4-BE49-F238E27FC236}">
                  <a16:creationId xmlns:a16="http://schemas.microsoft.com/office/drawing/2014/main" id="{D116F5B8-A94D-7D3C-26A0-CF4FE721E982}"/>
                </a:ext>
              </a:extLst>
            </p:cNvPr>
            <p:cNvSpPr>
              <a:spLocks/>
            </p:cNvSpPr>
            <p:nvPr/>
          </p:nvSpPr>
          <p:spPr bwMode="auto">
            <a:xfrm>
              <a:off x="4238" y="500"/>
              <a:ext cx="257" cy="301"/>
            </a:xfrm>
            <a:custGeom>
              <a:avLst/>
              <a:gdLst>
                <a:gd name="T0" fmla="*/ 102 w 108"/>
                <a:gd name="T1" fmla="*/ 126 h 126"/>
                <a:gd name="T2" fmla="*/ 6 w 108"/>
                <a:gd name="T3" fmla="*/ 126 h 126"/>
                <a:gd name="T4" fmla="*/ 0 w 108"/>
                <a:gd name="T5" fmla="*/ 120 h 126"/>
                <a:gd name="T6" fmla="*/ 0 w 108"/>
                <a:gd name="T7" fmla="*/ 6 h 126"/>
                <a:gd name="T8" fmla="*/ 6 w 108"/>
                <a:gd name="T9" fmla="*/ 0 h 126"/>
                <a:gd name="T10" fmla="*/ 12 w 108"/>
                <a:gd name="T11" fmla="*/ 6 h 126"/>
                <a:gd name="T12" fmla="*/ 12 w 108"/>
                <a:gd name="T13" fmla="*/ 114 h 126"/>
                <a:gd name="T14" fmla="*/ 102 w 108"/>
                <a:gd name="T15" fmla="*/ 114 h 126"/>
                <a:gd name="T16" fmla="*/ 108 w 108"/>
                <a:gd name="T17" fmla="*/ 120 h 126"/>
                <a:gd name="T18" fmla="*/ 102 w 108"/>
                <a:gd name="T19"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126">
                  <a:moveTo>
                    <a:pt x="102" y="126"/>
                  </a:moveTo>
                  <a:cubicBezTo>
                    <a:pt x="6" y="126"/>
                    <a:pt x="6" y="126"/>
                    <a:pt x="6" y="126"/>
                  </a:cubicBezTo>
                  <a:cubicBezTo>
                    <a:pt x="2" y="126"/>
                    <a:pt x="0" y="123"/>
                    <a:pt x="0" y="120"/>
                  </a:cubicBezTo>
                  <a:cubicBezTo>
                    <a:pt x="0" y="6"/>
                    <a:pt x="0" y="6"/>
                    <a:pt x="0" y="6"/>
                  </a:cubicBezTo>
                  <a:cubicBezTo>
                    <a:pt x="0" y="3"/>
                    <a:pt x="2" y="0"/>
                    <a:pt x="6" y="0"/>
                  </a:cubicBezTo>
                  <a:cubicBezTo>
                    <a:pt x="9" y="0"/>
                    <a:pt x="12" y="3"/>
                    <a:pt x="12" y="6"/>
                  </a:cubicBezTo>
                  <a:cubicBezTo>
                    <a:pt x="12" y="114"/>
                    <a:pt x="12" y="114"/>
                    <a:pt x="12" y="114"/>
                  </a:cubicBezTo>
                  <a:cubicBezTo>
                    <a:pt x="102" y="114"/>
                    <a:pt x="102" y="114"/>
                    <a:pt x="102" y="114"/>
                  </a:cubicBezTo>
                  <a:cubicBezTo>
                    <a:pt x="106" y="114"/>
                    <a:pt x="108" y="117"/>
                    <a:pt x="108" y="120"/>
                  </a:cubicBezTo>
                  <a:cubicBezTo>
                    <a:pt x="108" y="123"/>
                    <a:pt x="106" y="126"/>
                    <a:pt x="102"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1">
              <a:extLst>
                <a:ext uri="{FF2B5EF4-FFF2-40B4-BE49-F238E27FC236}">
                  <a16:creationId xmlns:a16="http://schemas.microsoft.com/office/drawing/2014/main" id="{1506182B-EB65-4A8B-ED52-2DE492942BBE}"/>
                </a:ext>
              </a:extLst>
            </p:cNvPr>
            <p:cNvSpPr>
              <a:spLocks/>
            </p:cNvSpPr>
            <p:nvPr/>
          </p:nvSpPr>
          <p:spPr bwMode="auto">
            <a:xfrm>
              <a:off x="4187" y="500"/>
              <a:ext cx="127" cy="79"/>
            </a:xfrm>
            <a:custGeom>
              <a:avLst/>
              <a:gdLst>
                <a:gd name="T0" fmla="*/ 47 w 53"/>
                <a:gd name="T1" fmla="*/ 32 h 33"/>
                <a:gd name="T2" fmla="*/ 42 w 53"/>
                <a:gd name="T3" fmla="*/ 30 h 33"/>
                <a:gd name="T4" fmla="*/ 27 w 53"/>
                <a:gd name="T5" fmla="*/ 15 h 33"/>
                <a:gd name="T6" fmla="*/ 11 w 53"/>
                <a:gd name="T7" fmla="*/ 30 h 33"/>
                <a:gd name="T8" fmla="*/ 3 w 53"/>
                <a:gd name="T9" fmla="*/ 30 h 33"/>
                <a:gd name="T10" fmla="*/ 3 w 53"/>
                <a:gd name="T11" fmla="*/ 22 h 33"/>
                <a:gd name="T12" fmla="*/ 23 w 53"/>
                <a:gd name="T13" fmla="*/ 2 h 33"/>
                <a:gd name="T14" fmla="*/ 31 w 53"/>
                <a:gd name="T15" fmla="*/ 2 h 33"/>
                <a:gd name="T16" fmla="*/ 51 w 53"/>
                <a:gd name="T17" fmla="*/ 22 h 33"/>
                <a:gd name="T18" fmla="*/ 51 w 53"/>
                <a:gd name="T19" fmla="*/ 30 h 33"/>
                <a:gd name="T20" fmla="*/ 47 w 53"/>
                <a:gd name="T21" fmla="*/ 3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3">
                  <a:moveTo>
                    <a:pt x="47" y="32"/>
                  </a:moveTo>
                  <a:cubicBezTo>
                    <a:pt x="45" y="32"/>
                    <a:pt x="44" y="31"/>
                    <a:pt x="42" y="30"/>
                  </a:cubicBezTo>
                  <a:cubicBezTo>
                    <a:pt x="27" y="15"/>
                    <a:pt x="27" y="15"/>
                    <a:pt x="27" y="15"/>
                  </a:cubicBezTo>
                  <a:cubicBezTo>
                    <a:pt x="11" y="30"/>
                    <a:pt x="11" y="30"/>
                    <a:pt x="11" y="30"/>
                  </a:cubicBezTo>
                  <a:cubicBezTo>
                    <a:pt x="9" y="33"/>
                    <a:pt x="5" y="33"/>
                    <a:pt x="3" y="30"/>
                  </a:cubicBezTo>
                  <a:cubicBezTo>
                    <a:pt x="0" y="28"/>
                    <a:pt x="0" y="24"/>
                    <a:pt x="3" y="22"/>
                  </a:cubicBezTo>
                  <a:cubicBezTo>
                    <a:pt x="23" y="2"/>
                    <a:pt x="23" y="2"/>
                    <a:pt x="23" y="2"/>
                  </a:cubicBezTo>
                  <a:cubicBezTo>
                    <a:pt x="25" y="0"/>
                    <a:pt x="29" y="0"/>
                    <a:pt x="31" y="2"/>
                  </a:cubicBezTo>
                  <a:cubicBezTo>
                    <a:pt x="51" y="22"/>
                    <a:pt x="51" y="22"/>
                    <a:pt x="51" y="22"/>
                  </a:cubicBezTo>
                  <a:cubicBezTo>
                    <a:pt x="53" y="24"/>
                    <a:pt x="53" y="28"/>
                    <a:pt x="51" y="30"/>
                  </a:cubicBezTo>
                  <a:cubicBezTo>
                    <a:pt x="50" y="31"/>
                    <a:pt x="48" y="32"/>
                    <a:pt x="4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2">
              <a:extLst>
                <a:ext uri="{FF2B5EF4-FFF2-40B4-BE49-F238E27FC236}">
                  <a16:creationId xmlns:a16="http://schemas.microsoft.com/office/drawing/2014/main" id="{0ED1E680-CD47-C294-46E3-1B1930200926}"/>
                </a:ext>
              </a:extLst>
            </p:cNvPr>
            <p:cNvSpPr>
              <a:spLocks/>
            </p:cNvSpPr>
            <p:nvPr/>
          </p:nvSpPr>
          <p:spPr bwMode="auto">
            <a:xfrm>
              <a:off x="4419" y="725"/>
              <a:ext cx="79" cy="124"/>
            </a:xfrm>
            <a:custGeom>
              <a:avLst/>
              <a:gdLst>
                <a:gd name="T0" fmla="*/ 6 w 33"/>
                <a:gd name="T1" fmla="*/ 52 h 52"/>
                <a:gd name="T2" fmla="*/ 2 w 33"/>
                <a:gd name="T3" fmla="*/ 50 h 52"/>
                <a:gd name="T4" fmla="*/ 2 w 33"/>
                <a:gd name="T5" fmla="*/ 42 h 52"/>
                <a:gd name="T6" fmla="*/ 18 w 33"/>
                <a:gd name="T7" fmla="*/ 26 h 52"/>
                <a:gd name="T8" fmla="*/ 2 w 33"/>
                <a:gd name="T9" fmla="*/ 10 h 52"/>
                <a:gd name="T10" fmla="*/ 2 w 33"/>
                <a:gd name="T11" fmla="*/ 2 h 52"/>
                <a:gd name="T12" fmla="*/ 11 w 33"/>
                <a:gd name="T13" fmla="*/ 2 h 52"/>
                <a:gd name="T14" fmla="*/ 30 w 33"/>
                <a:gd name="T15" fmla="*/ 22 h 52"/>
                <a:gd name="T16" fmla="*/ 30 w 33"/>
                <a:gd name="T17" fmla="*/ 30 h 52"/>
                <a:gd name="T18" fmla="*/ 11 w 33"/>
                <a:gd name="T19" fmla="*/ 50 h 52"/>
                <a:gd name="T20" fmla="*/ 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6" y="52"/>
                  </a:moveTo>
                  <a:cubicBezTo>
                    <a:pt x="5" y="52"/>
                    <a:pt x="3" y="51"/>
                    <a:pt x="2" y="50"/>
                  </a:cubicBezTo>
                  <a:cubicBezTo>
                    <a:pt x="0" y="48"/>
                    <a:pt x="0" y="44"/>
                    <a:pt x="2" y="42"/>
                  </a:cubicBezTo>
                  <a:cubicBezTo>
                    <a:pt x="18" y="26"/>
                    <a:pt x="18" y="26"/>
                    <a:pt x="18" y="26"/>
                  </a:cubicBezTo>
                  <a:cubicBezTo>
                    <a:pt x="2" y="10"/>
                    <a:pt x="2" y="10"/>
                    <a:pt x="2" y="10"/>
                  </a:cubicBezTo>
                  <a:cubicBezTo>
                    <a:pt x="0" y="8"/>
                    <a:pt x="0" y="4"/>
                    <a:pt x="2" y="2"/>
                  </a:cubicBezTo>
                  <a:cubicBezTo>
                    <a:pt x="5" y="0"/>
                    <a:pt x="8" y="0"/>
                    <a:pt x="11" y="2"/>
                  </a:cubicBezTo>
                  <a:cubicBezTo>
                    <a:pt x="30" y="22"/>
                    <a:pt x="30" y="22"/>
                    <a:pt x="30" y="22"/>
                  </a:cubicBezTo>
                  <a:cubicBezTo>
                    <a:pt x="33" y="24"/>
                    <a:pt x="33" y="28"/>
                    <a:pt x="30" y="30"/>
                  </a:cubicBezTo>
                  <a:cubicBezTo>
                    <a:pt x="11" y="50"/>
                    <a:pt x="11" y="50"/>
                    <a:pt x="11" y="50"/>
                  </a:cubicBezTo>
                  <a:cubicBezTo>
                    <a:pt x="9" y="51"/>
                    <a:pt x="8" y="52"/>
                    <a:pt x="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
              <a:extLst>
                <a:ext uri="{FF2B5EF4-FFF2-40B4-BE49-F238E27FC236}">
                  <a16:creationId xmlns:a16="http://schemas.microsoft.com/office/drawing/2014/main" id="{EE47C9EB-A90F-27E6-DE51-5222D099218A}"/>
                </a:ext>
              </a:extLst>
            </p:cNvPr>
            <p:cNvSpPr>
              <a:spLocks/>
            </p:cNvSpPr>
            <p:nvPr/>
          </p:nvSpPr>
          <p:spPr bwMode="auto">
            <a:xfrm>
              <a:off x="4782" y="206"/>
              <a:ext cx="281" cy="366"/>
            </a:xfrm>
            <a:custGeom>
              <a:avLst/>
              <a:gdLst>
                <a:gd name="T0" fmla="*/ 112 w 118"/>
                <a:gd name="T1" fmla="*/ 153 h 153"/>
                <a:gd name="T2" fmla="*/ 106 w 118"/>
                <a:gd name="T3" fmla="*/ 147 h 153"/>
                <a:gd name="T4" fmla="*/ 106 w 118"/>
                <a:gd name="T5" fmla="*/ 12 h 153"/>
                <a:gd name="T6" fmla="*/ 6 w 118"/>
                <a:gd name="T7" fmla="*/ 12 h 153"/>
                <a:gd name="T8" fmla="*/ 0 w 118"/>
                <a:gd name="T9" fmla="*/ 6 h 153"/>
                <a:gd name="T10" fmla="*/ 6 w 118"/>
                <a:gd name="T11" fmla="*/ 0 h 153"/>
                <a:gd name="T12" fmla="*/ 112 w 118"/>
                <a:gd name="T13" fmla="*/ 0 h 153"/>
                <a:gd name="T14" fmla="*/ 118 w 118"/>
                <a:gd name="T15" fmla="*/ 6 h 153"/>
                <a:gd name="T16" fmla="*/ 118 w 118"/>
                <a:gd name="T17" fmla="*/ 147 h 153"/>
                <a:gd name="T18" fmla="*/ 112 w 118"/>
                <a:gd name="T19"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53">
                  <a:moveTo>
                    <a:pt x="112" y="153"/>
                  </a:moveTo>
                  <a:cubicBezTo>
                    <a:pt x="109" y="153"/>
                    <a:pt x="106" y="150"/>
                    <a:pt x="106" y="147"/>
                  </a:cubicBezTo>
                  <a:cubicBezTo>
                    <a:pt x="106" y="12"/>
                    <a:pt x="106" y="12"/>
                    <a:pt x="106" y="12"/>
                  </a:cubicBezTo>
                  <a:cubicBezTo>
                    <a:pt x="6" y="12"/>
                    <a:pt x="6" y="12"/>
                    <a:pt x="6" y="12"/>
                  </a:cubicBezTo>
                  <a:cubicBezTo>
                    <a:pt x="3" y="12"/>
                    <a:pt x="0" y="10"/>
                    <a:pt x="0" y="6"/>
                  </a:cubicBezTo>
                  <a:cubicBezTo>
                    <a:pt x="0" y="3"/>
                    <a:pt x="3" y="0"/>
                    <a:pt x="6" y="0"/>
                  </a:cubicBezTo>
                  <a:cubicBezTo>
                    <a:pt x="112" y="0"/>
                    <a:pt x="112" y="0"/>
                    <a:pt x="112" y="0"/>
                  </a:cubicBezTo>
                  <a:cubicBezTo>
                    <a:pt x="115" y="0"/>
                    <a:pt x="118" y="3"/>
                    <a:pt x="118" y="6"/>
                  </a:cubicBezTo>
                  <a:cubicBezTo>
                    <a:pt x="118" y="147"/>
                    <a:pt x="118" y="147"/>
                    <a:pt x="118" y="147"/>
                  </a:cubicBezTo>
                  <a:cubicBezTo>
                    <a:pt x="118" y="150"/>
                    <a:pt x="115" y="153"/>
                    <a:pt x="112" y="1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4">
              <a:extLst>
                <a:ext uri="{FF2B5EF4-FFF2-40B4-BE49-F238E27FC236}">
                  <a16:creationId xmlns:a16="http://schemas.microsoft.com/office/drawing/2014/main" id="{7A2CA4DF-EC7F-FDA4-7BDF-CF263F713AA5}"/>
                </a:ext>
              </a:extLst>
            </p:cNvPr>
            <p:cNvSpPr>
              <a:spLocks/>
            </p:cNvSpPr>
            <p:nvPr/>
          </p:nvSpPr>
          <p:spPr bwMode="auto">
            <a:xfrm>
              <a:off x="4782" y="158"/>
              <a:ext cx="78" cy="125"/>
            </a:xfrm>
            <a:custGeom>
              <a:avLst/>
              <a:gdLst>
                <a:gd name="T0" fmla="*/ 26 w 33"/>
                <a:gd name="T1" fmla="*/ 52 h 52"/>
                <a:gd name="T2" fmla="*/ 22 w 33"/>
                <a:gd name="T3" fmla="*/ 50 h 52"/>
                <a:gd name="T4" fmla="*/ 2 w 33"/>
                <a:gd name="T5" fmla="*/ 31 h 52"/>
                <a:gd name="T6" fmla="*/ 2 w 33"/>
                <a:gd name="T7" fmla="*/ 22 h 52"/>
                <a:gd name="T8" fmla="*/ 22 w 33"/>
                <a:gd name="T9" fmla="*/ 2 h 52"/>
                <a:gd name="T10" fmla="*/ 31 w 33"/>
                <a:gd name="T11" fmla="*/ 2 h 52"/>
                <a:gd name="T12" fmla="*/ 31 w 33"/>
                <a:gd name="T13" fmla="*/ 11 h 52"/>
                <a:gd name="T14" fmla="*/ 15 w 33"/>
                <a:gd name="T15" fmla="*/ 26 h 52"/>
                <a:gd name="T16" fmla="*/ 31 w 33"/>
                <a:gd name="T17" fmla="*/ 42 h 52"/>
                <a:gd name="T18" fmla="*/ 31 w 33"/>
                <a:gd name="T19" fmla="*/ 50 h 52"/>
                <a:gd name="T20" fmla="*/ 26 w 33"/>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52">
                  <a:moveTo>
                    <a:pt x="26" y="52"/>
                  </a:moveTo>
                  <a:cubicBezTo>
                    <a:pt x="25" y="52"/>
                    <a:pt x="23" y="52"/>
                    <a:pt x="22" y="50"/>
                  </a:cubicBezTo>
                  <a:cubicBezTo>
                    <a:pt x="2" y="31"/>
                    <a:pt x="2" y="31"/>
                    <a:pt x="2" y="31"/>
                  </a:cubicBezTo>
                  <a:cubicBezTo>
                    <a:pt x="0" y="28"/>
                    <a:pt x="0" y="25"/>
                    <a:pt x="2" y="22"/>
                  </a:cubicBezTo>
                  <a:cubicBezTo>
                    <a:pt x="22" y="2"/>
                    <a:pt x="22" y="2"/>
                    <a:pt x="22" y="2"/>
                  </a:cubicBezTo>
                  <a:cubicBezTo>
                    <a:pt x="24" y="0"/>
                    <a:pt x="28" y="0"/>
                    <a:pt x="31" y="2"/>
                  </a:cubicBezTo>
                  <a:cubicBezTo>
                    <a:pt x="33" y="5"/>
                    <a:pt x="33" y="9"/>
                    <a:pt x="31" y="11"/>
                  </a:cubicBezTo>
                  <a:cubicBezTo>
                    <a:pt x="15" y="26"/>
                    <a:pt x="15" y="26"/>
                    <a:pt x="15" y="26"/>
                  </a:cubicBezTo>
                  <a:cubicBezTo>
                    <a:pt x="31" y="42"/>
                    <a:pt x="31" y="42"/>
                    <a:pt x="31" y="42"/>
                  </a:cubicBezTo>
                  <a:cubicBezTo>
                    <a:pt x="33" y="44"/>
                    <a:pt x="33" y="48"/>
                    <a:pt x="31" y="50"/>
                  </a:cubicBezTo>
                  <a:cubicBezTo>
                    <a:pt x="29" y="52"/>
                    <a:pt x="28"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5">
              <a:extLst>
                <a:ext uri="{FF2B5EF4-FFF2-40B4-BE49-F238E27FC236}">
                  <a16:creationId xmlns:a16="http://schemas.microsoft.com/office/drawing/2014/main" id="{6C01AEFC-F1DA-B6E9-25CB-C728AF801F13}"/>
                </a:ext>
              </a:extLst>
            </p:cNvPr>
            <p:cNvSpPr>
              <a:spLocks/>
            </p:cNvSpPr>
            <p:nvPr/>
          </p:nvSpPr>
          <p:spPr bwMode="auto">
            <a:xfrm>
              <a:off x="4987" y="495"/>
              <a:ext cx="126" cy="77"/>
            </a:xfrm>
            <a:custGeom>
              <a:avLst/>
              <a:gdLst>
                <a:gd name="T0" fmla="*/ 26 w 53"/>
                <a:gd name="T1" fmla="*/ 32 h 32"/>
                <a:gd name="T2" fmla="*/ 22 w 53"/>
                <a:gd name="T3" fmla="*/ 30 h 32"/>
                <a:gd name="T4" fmla="*/ 2 w 53"/>
                <a:gd name="T5" fmla="*/ 10 h 32"/>
                <a:gd name="T6" fmla="*/ 2 w 53"/>
                <a:gd name="T7" fmla="*/ 2 h 32"/>
                <a:gd name="T8" fmla="*/ 11 w 53"/>
                <a:gd name="T9" fmla="*/ 2 h 32"/>
                <a:gd name="T10" fmla="*/ 26 w 53"/>
                <a:gd name="T11" fmla="*/ 17 h 32"/>
                <a:gd name="T12" fmla="*/ 42 w 53"/>
                <a:gd name="T13" fmla="*/ 2 h 32"/>
                <a:gd name="T14" fmla="*/ 50 w 53"/>
                <a:gd name="T15" fmla="*/ 2 h 32"/>
                <a:gd name="T16" fmla="*/ 50 w 53"/>
                <a:gd name="T17" fmla="*/ 10 h 32"/>
                <a:gd name="T18" fmla="*/ 30 w 53"/>
                <a:gd name="T19" fmla="*/ 30 h 32"/>
                <a:gd name="T20" fmla="*/ 26 w 5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2">
                  <a:moveTo>
                    <a:pt x="26" y="32"/>
                  </a:moveTo>
                  <a:cubicBezTo>
                    <a:pt x="25" y="32"/>
                    <a:pt x="23" y="31"/>
                    <a:pt x="22" y="30"/>
                  </a:cubicBezTo>
                  <a:cubicBezTo>
                    <a:pt x="2" y="10"/>
                    <a:pt x="2" y="10"/>
                    <a:pt x="2" y="10"/>
                  </a:cubicBezTo>
                  <a:cubicBezTo>
                    <a:pt x="0" y="8"/>
                    <a:pt x="0" y="4"/>
                    <a:pt x="2" y="2"/>
                  </a:cubicBezTo>
                  <a:cubicBezTo>
                    <a:pt x="4" y="0"/>
                    <a:pt x="8" y="0"/>
                    <a:pt x="11" y="2"/>
                  </a:cubicBezTo>
                  <a:cubicBezTo>
                    <a:pt x="26" y="17"/>
                    <a:pt x="26" y="17"/>
                    <a:pt x="26" y="17"/>
                  </a:cubicBezTo>
                  <a:cubicBezTo>
                    <a:pt x="42" y="2"/>
                    <a:pt x="42" y="2"/>
                    <a:pt x="42" y="2"/>
                  </a:cubicBezTo>
                  <a:cubicBezTo>
                    <a:pt x="44" y="0"/>
                    <a:pt x="48" y="0"/>
                    <a:pt x="50" y="2"/>
                  </a:cubicBezTo>
                  <a:cubicBezTo>
                    <a:pt x="53" y="4"/>
                    <a:pt x="53" y="8"/>
                    <a:pt x="50" y="10"/>
                  </a:cubicBezTo>
                  <a:cubicBezTo>
                    <a:pt x="30" y="30"/>
                    <a:pt x="30" y="30"/>
                    <a:pt x="30" y="30"/>
                  </a:cubicBezTo>
                  <a:cubicBezTo>
                    <a:pt x="29" y="31"/>
                    <a:pt x="28" y="32"/>
                    <a:pt x="2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58">
            <a:extLst>
              <a:ext uri="{FF2B5EF4-FFF2-40B4-BE49-F238E27FC236}">
                <a16:creationId xmlns:a16="http://schemas.microsoft.com/office/drawing/2014/main" id="{23322374-F9B3-7D19-81DD-5A180E46A059}"/>
              </a:ext>
            </a:extLst>
          </p:cNvPr>
          <p:cNvGrpSpPr>
            <a:grpSpLocks noChangeAspect="1"/>
          </p:cNvGrpSpPr>
          <p:nvPr/>
        </p:nvGrpSpPr>
        <p:grpSpPr bwMode="auto">
          <a:xfrm>
            <a:off x="10346530" y="587037"/>
            <a:ext cx="706437" cy="696386"/>
            <a:chOff x="3" y="2"/>
            <a:chExt cx="984" cy="970"/>
          </a:xfrm>
          <a:solidFill>
            <a:schemeClr val="tx1"/>
          </a:solidFill>
        </p:grpSpPr>
        <p:sp>
          <p:nvSpPr>
            <p:cNvPr id="202" name="Freeform 59">
              <a:extLst>
                <a:ext uri="{FF2B5EF4-FFF2-40B4-BE49-F238E27FC236}">
                  <a16:creationId xmlns:a16="http://schemas.microsoft.com/office/drawing/2014/main" id="{A7712C0B-D3ED-AC66-63CB-0B4E3FCF8DEF}"/>
                </a:ext>
              </a:extLst>
            </p:cNvPr>
            <p:cNvSpPr>
              <a:spLocks noEditPoints="1"/>
            </p:cNvSpPr>
            <p:nvPr/>
          </p:nvSpPr>
          <p:spPr bwMode="auto">
            <a:xfrm>
              <a:off x="3" y="2"/>
              <a:ext cx="717" cy="970"/>
            </a:xfrm>
            <a:custGeom>
              <a:avLst/>
              <a:gdLst>
                <a:gd name="T0" fmla="*/ 150 w 300"/>
                <a:gd name="T1" fmla="*/ 406 h 406"/>
                <a:gd name="T2" fmla="*/ 147 w 300"/>
                <a:gd name="T3" fmla="*/ 406 h 406"/>
                <a:gd name="T4" fmla="*/ 37 w 300"/>
                <a:gd name="T5" fmla="*/ 344 h 406"/>
                <a:gd name="T6" fmla="*/ 0 w 300"/>
                <a:gd name="T7" fmla="*/ 279 h 406"/>
                <a:gd name="T8" fmla="*/ 0 w 300"/>
                <a:gd name="T9" fmla="*/ 32 h 406"/>
                <a:gd name="T10" fmla="*/ 6 w 300"/>
                <a:gd name="T11" fmla="*/ 26 h 406"/>
                <a:gd name="T12" fmla="*/ 69 w 300"/>
                <a:gd name="T13" fmla="*/ 26 h 406"/>
                <a:gd name="T14" fmla="*/ 69 w 300"/>
                <a:gd name="T15" fmla="*/ 6 h 406"/>
                <a:gd name="T16" fmla="*/ 75 w 300"/>
                <a:gd name="T17" fmla="*/ 0 h 406"/>
                <a:gd name="T18" fmla="*/ 225 w 300"/>
                <a:gd name="T19" fmla="*/ 0 h 406"/>
                <a:gd name="T20" fmla="*/ 231 w 300"/>
                <a:gd name="T21" fmla="*/ 6 h 406"/>
                <a:gd name="T22" fmla="*/ 231 w 300"/>
                <a:gd name="T23" fmla="*/ 26 h 406"/>
                <a:gd name="T24" fmla="*/ 294 w 300"/>
                <a:gd name="T25" fmla="*/ 26 h 406"/>
                <a:gd name="T26" fmla="*/ 300 w 300"/>
                <a:gd name="T27" fmla="*/ 32 h 406"/>
                <a:gd name="T28" fmla="*/ 300 w 300"/>
                <a:gd name="T29" fmla="*/ 98 h 406"/>
                <a:gd name="T30" fmla="*/ 294 w 300"/>
                <a:gd name="T31" fmla="*/ 104 h 406"/>
                <a:gd name="T32" fmla="*/ 243 w 300"/>
                <a:gd name="T33" fmla="*/ 104 h 406"/>
                <a:gd name="T34" fmla="*/ 243 w 300"/>
                <a:gd name="T35" fmla="*/ 218 h 406"/>
                <a:gd name="T36" fmla="*/ 242 w 300"/>
                <a:gd name="T37" fmla="*/ 221 h 406"/>
                <a:gd name="T38" fmla="*/ 242 w 300"/>
                <a:gd name="T39" fmla="*/ 273 h 406"/>
                <a:gd name="T40" fmla="*/ 294 w 300"/>
                <a:gd name="T41" fmla="*/ 273 h 406"/>
                <a:gd name="T42" fmla="*/ 300 w 300"/>
                <a:gd name="T43" fmla="*/ 279 h 406"/>
                <a:gd name="T44" fmla="*/ 264 w 300"/>
                <a:gd name="T45" fmla="*/ 344 h 406"/>
                <a:gd name="T46" fmla="*/ 153 w 300"/>
                <a:gd name="T47" fmla="*/ 406 h 406"/>
                <a:gd name="T48" fmla="*/ 150 w 300"/>
                <a:gd name="T49" fmla="*/ 406 h 406"/>
                <a:gd name="T50" fmla="*/ 12 w 300"/>
                <a:gd name="T51" fmla="*/ 38 h 406"/>
                <a:gd name="T52" fmla="*/ 12 w 300"/>
                <a:gd name="T53" fmla="*/ 279 h 406"/>
                <a:gd name="T54" fmla="*/ 43 w 300"/>
                <a:gd name="T55" fmla="*/ 334 h 406"/>
                <a:gd name="T56" fmla="*/ 150 w 300"/>
                <a:gd name="T57" fmla="*/ 393 h 406"/>
                <a:gd name="T58" fmla="*/ 258 w 300"/>
                <a:gd name="T59" fmla="*/ 334 h 406"/>
                <a:gd name="T60" fmla="*/ 288 w 300"/>
                <a:gd name="T61" fmla="*/ 285 h 406"/>
                <a:gd name="T62" fmla="*/ 236 w 300"/>
                <a:gd name="T63" fmla="*/ 285 h 406"/>
                <a:gd name="T64" fmla="*/ 230 w 300"/>
                <a:gd name="T65" fmla="*/ 279 h 406"/>
                <a:gd name="T66" fmla="*/ 230 w 300"/>
                <a:gd name="T67" fmla="*/ 218 h 406"/>
                <a:gd name="T68" fmla="*/ 231 w 300"/>
                <a:gd name="T69" fmla="*/ 216 h 406"/>
                <a:gd name="T70" fmla="*/ 231 w 300"/>
                <a:gd name="T71" fmla="*/ 98 h 406"/>
                <a:gd name="T72" fmla="*/ 237 w 300"/>
                <a:gd name="T73" fmla="*/ 92 h 406"/>
                <a:gd name="T74" fmla="*/ 288 w 300"/>
                <a:gd name="T75" fmla="*/ 92 h 406"/>
                <a:gd name="T76" fmla="*/ 288 w 300"/>
                <a:gd name="T77" fmla="*/ 38 h 406"/>
                <a:gd name="T78" fmla="*/ 225 w 300"/>
                <a:gd name="T79" fmla="*/ 38 h 406"/>
                <a:gd name="T80" fmla="*/ 219 w 300"/>
                <a:gd name="T81" fmla="*/ 32 h 406"/>
                <a:gd name="T82" fmla="*/ 219 w 300"/>
                <a:gd name="T83" fmla="*/ 12 h 406"/>
                <a:gd name="T84" fmla="*/ 81 w 300"/>
                <a:gd name="T85" fmla="*/ 12 h 406"/>
                <a:gd name="T86" fmla="*/ 81 w 300"/>
                <a:gd name="T87" fmla="*/ 32 h 406"/>
                <a:gd name="T88" fmla="*/ 75 w 300"/>
                <a:gd name="T89" fmla="*/ 38 h 406"/>
                <a:gd name="T90" fmla="*/ 12 w 300"/>
                <a:gd name="T91"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0" h="406">
                  <a:moveTo>
                    <a:pt x="150" y="406"/>
                  </a:moveTo>
                  <a:cubicBezTo>
                    <a:pt x="149" y="406"/>
                    <a:pt x="148" y="406"/>
                    <a:pt x="147" y="406"/>
                  </a:cubicBezTo>
                  <a:cubicBezTo>
                    <a:pt x="37" y="344"/>
                    <a:pt x="37" y="344"/>
                    <a:pt x="37" y="344"/>
                  </a:cubicBezTo>
                  <a:cubicBezTo>
                    <a:pt x="14" y="332"/>
                    <a:pt x="0" y="307"/>
                    <a:pt x="0" y="279"/>
                  </a:cubicBezTo>
                  <a:cubicBezTo>
                    <a:pt x="0" y="32"/>
                    <a:pt x="0" y="32"/>
                    <a:pt x="0" y="32"/>
                  </a:cubicBezTo>
                  <a:cubicBezTo>
                    <a:pt x="0" y="28"/>
                    <a:pt x="3" y="26"/>
                    <a:pt x="6" y="26"/>
                  </a:cubicBezTo>
                  <a:cubicBezTo>
                    <a:pt x="69" y="26"/>
                    <a:pt x="69" y="26"/>
                    <a:pt x="69" y="26"/>
                  </a:cubicBezTo>
                  <a:cubicBezTo>
                    <a:pt x="69" y="6"/>
                    <a:pt x="69" y="6"/>
                    <a:pt x="69" y="6"/>
                  </a:cubicBezTo>
                  <a:cubicBezTo>
                    <a:pt x="69" y="2"/>
                    <a:pt x="72" y="0"/>
                    <a:pt x="75" y="0"/>
                  </a:cubicBezTo>
                  <a:cubicBezTo>
                    <a:pt x="225" y="0"/>
                    <a:pt x="225" y="0"/>
                    <a:pt x="225" y="0"/>
                  </a:cubicBezTo>
                  <a:cubicBezTo>
                    <a:pt x="229" y="0"/>
                    <a:pt x="231" y="2"/>
                    <a:pt x="231" y="6"/>
                  </a:cubicBezTo>
                  <a:cubicBezTo>
                    <a:pt x="231" y="26"/>
                    <a:pt x="231" y="26"/>
                    <a:pt x="231" y="26"/>
                  </a:cubicBezTo>
                  <a:cubicBezTo>
                    <a:pt x="294" y="26"/>
                    <a:pt x="294" y="26"/>
                    <a:pt x="294" y="26"/>
                  </a:cubicBezTo>
                  <a:cubicBezTo>
                    <a:pt x="297" y="26"/>
                    <a:pt x="300" y="28"/>
                    <a:pt x="300" y="32"/>
                  </a:cubicBezTo>
                  <a:cubicBezTo>
                    <a:pt x="300" y="98"/>
                    <a:pt x="300" y="98"/>
                    <a:pt x="300" y="98"/>
                  </a:cubicBezTo>
                  <a:cubicBezTo>
                    <a:pt x="300" y="101"/>
                    <a:pt x="297" y="104"/>
                    <a:pt x="294" y="104"/>
                  </a:cubicBezTo>
                  <a:cubicBezTo>
                    <a:pt x="243" y="104"/>
                    <a:pt x="243" y="104"/>
                    <a:pt x="243" y="104"/>
                  </a:cubicBezTo>
                  <a:cubicBezTo>
                    <a:pt x="243" y="218"/>
                    <a:pt x="243" y="218"/>
                    <a:pt x="243" y="218"/>
                  </a:cubicBezTo>
                  <a:cubicBezTo>
                    <a:pt x="243" y="219"/>
                    <a:pt x="243" y="220"/>
                    <a:pt x="242" y="221"/>
                  </a:cubicBezTo>
                  <a:cubicBezTo>
                    <a:pt x="242" y="273"/>
                    <a:pt x="242" y="273"/>
                    <a:pt x="242" y="273"/>
                  </a:cubicBezTo>
                  <a:cubicBezTo>
                    <a:pt x="294" y="273"/>
                    <a:pt x="294" y="273"/>
                    <a:pt x="294" y="273"/>
                  </a:cubicBezTo>
                  <a:cubicBezTo>
                    <a:pt x="297" y="273"/>
                    <a:pt x="300" y="275"/>
                    <a:pt x="300" y="279"/>
                  </a:cubicBezTo>
                  <a:cubicBezTo>
                    <a:pt x="300" y="307"/>
                    <a:pt x="286" y="332"/>
                    <a:pt x="264" y="344"/>
                  </a:cubicBezTo>
                  <a:cubicBezTo>
                    <a:pt x="153" y="406"/>
                    <a:pt x="153" y="406"/>
                    <a:pt x="153" y="406"/>
                  </a:cubicBezTo>
                  <a:cubicBezTo>
                    <a:pt x="152" y="406"/>
                    <a:pt x="151" y="406"/>
                    <a:pt x="150" y="406"/>
                  </a:cubicBezTo>
                  <a:close/>
                  <a:moveTo>
                    <a:pt x="12" y="38"/>
                  </a:moveTo>
                  <a:cubicBezTo>
                    <a:pt x="12" y="279"/>
                    <a:pt x="12" y="279"/>
                    <a:pt x="12" y="279"/>
                  </a:cubicBezTo>
                  <a:cubicBezTo>
                    <a:pt x="12" y="302"/>
                    <a:pt x="24" y="324"/>
                    <a:pt x="43" y="334"/>
                  </a:cubicBezTo>
                  <a:cubicBezTo>
                    <a:pt x="150" y="393"/>
                    <a:pt x="150" y="393"/>
                    <a:pt x="150" y="393"/>
                  </a:cubicBezTo>
                  <a:cubicBezTo>
                    <a:pt x="258" y="334"/>
                    <a:pt x="258" y="334"/>
                    <a:pt x="258" y="334"/>
                  </a:cubicBezTo>
                  <a:cubicBezTo>
                    <a:pt x="275" y="325"/>
                    <a:pt x="286" y="306"/>
                    <a:pt x="288" y="285"/>
                  </a:cubicBezTo>
                  <a:cubicBezTo>
                    <a:pt x="236" y="285"/>
                    <a:pt x="236" y="285"/>
                    <a:pt x="236" y="285"/>
                  </a:cubicBezTo>
                  <a:cubicBezTo>
                    <a:pt x="233" y="285"/>
                    <a:pt x="230" y="282"/>
                    <a:pt x="230" y="279"/>
                  </a:cubicBezTo>
                  <a:cubicBezTo>
                    <a:pt x="230" y="218"/>
                    <a:pt x="230" y="218"/>
                    <a:pt x="230" y="218"/>
                  </a:cubicBezTo>
                  <a:cubicBezTo>
                    <a:pt x="230" y="218"/>
                    <a:pt x="231" y="217"/>
                    <a:pt x="231" y="216"/>
                  </a:cubicBezTo>
                  <a:cubicBezTo>
                    <a:pt x="231" y="98"/>
                    <a:pt x="231" y="98"/>
                    <a:pt x="231" y="98"/>
                  </a:cubicBezTo>
                  <a:cubicBezTo>
                    <a:pt x="231" y="94"/>
                    <a:pt x="234" y="92"/>
                    <a:pt x="237" y="92"/>
                  </a:cubicBezTo>
                  <a:cubicBezTo>
                    <a:pt x="288" y="92"/>
                    <a:pt x="288" y="92"/>
                    <a:pt x="288" y="92"/>
                  </a:cubicBezTo>
                  <a:cubicBezTo>
                    <a:pt x="288" y="38"/>
                    <a:pt x="288" y="38"/>
                    <a:pt x="288" y="38"/>
                  </a:cubicBezTo>
                  <a:cubicBezTo>
                    <a:pt x="225" y="38"/>
                    <a:pt x="225" y="38"/>
                    <a:pt x="225" y="38"/>
                  </a:cubicBezTo>
                  <a:cubicBezTo>
                    <a:pt x="222" y="38"/>
                    <a:pt x="219" y="35"/>
                    <a:pt x="219" y="32"/>
                  </a:cubicBezTo>
                  <a:cubicBezTo>
                    <a:pt x="219" y="12"/>
                    <a:pt x="219" y="12"/>
                    <a:pt x="219" y="12"/>
                  </a:cubicBezTo>
                  <a:cubicBezTo>
                    <a:pt x="81" y="12"/>
                    <a:pt x="81" y="12"/>
                    <a:pt x="81" y="12"/>
                  </a:cubicBezTo>
                  <a:cubicBezTo>
                    <a:pt x="81" y="32"/>
                    <a:pt x="81" y="32"/>
                    <a:pt x="81" y="32"/>
                  </a:cubicBezTo>
                  <a:cubicBezTo>
                    <a:pt x="81" y="35"/>
                    <a:pt x="78" y="38"/>
                    <a:pt x="75" y="38"/>
                  </a:cubicBez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60">
              <a:extLst>
                <a:ext uri="{FF2B5EF4-FFF2-40B4-BE49-F238E27FC236}">
                  <a16:creationId xmlns:a16="http://schemas.microsoft.com/office/drawing/2014/main" id="{4D50F306-2C6D-D03C-98FC-9EDCA49979F1}"/>
                </a:ext>
              </a:extLst>
            </p:cNvPr>
            <p:cNvSpPr>
              <a:spLocks noEditPoints="1"/>
            </p:cNvSpPr>
            <p:nvPr/>
          </p:nvSpPr>
          <p:spPr bwMode="auto">
            <a:xfrm>
              <a:off x="555" y="222"/>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69"/>
                    <a:pt x="0" y="66"/>
                  </a:cubicBezTo>
                  <a:cubicBezTo>
                    <a:pt x="0" y="6"/>
                    <a:pt x="0" y="6"/>
                    <a:pt x="0" y="6"/>
                  </a:cubicBezTo>
                  <a:cubicBezTo>
                    <a:pt x="0" y="2"/>
                    <a:pt x="3" y="0"/>
                    <a:pt x="6" y="0"/>
                  </a:cubicBezTo>
                  <a:cubicBezTo>
                    <a:pt x="175" y="0"/>
                    <a:pt x="175" y="0"/>
                    <a:pt x="175" y="0"/>
                  </a:cubicBezTo>
                  <a:cubicBezTo>
                    <a:pt x="178" y="0"/>
                    <a:pt x="181" y="2"/>
                    <a:pt x="181" y="6"/>
                  </a:cubicBezTo>
                  <a:cubicBezTo>
                    <a:pt x="181" y="66"/>
                    <a:pt x="181" y="66"/>
                    <a:pt x="181" y="66"/>
                  </a:cubicBezTo>
                  <a:cubicBezTo>
                    <a:pt x="181" y="69"/>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61">
              <a:extLst>
                <a:ext uri="{FF2B5EF4-FFF2-40B4-BE49-F238E27FC236}">
                  <a16:creationId xmlns:a16="http://schemas.microsoft.com/office/drawing/2014/main" id="{A58228D8-DB93-DE89-A3E2-AF9CE9779130}"/>
                </a:ext>
              </a:extLst>
            </p:cNvPr>
            <p:cNvSpPr>
              <a:spLocks noEditPoints="1"/>
            </p:cNvSpPr>
            <p:nvPr/>
          </p:nvSpPr>
          <p:spPr bwMode="auto">
            <a:xfrm>
              <a:off x="555" y="365"/>
              <a:ext cx="432" cy="172"/>
            </a:xfrm>
            <a:custGeom>
              <a:avLst/>
              <a:gdLst>
                <a:gd name="T0" fmla="*/ 175 w 181"/>
                <a:gd name="T1" fmla="*/ 72 h 72"/>
                <a:gd name="T2" fmla="*/ 6 w 181"/>
                <a:gd name="T3" fmla="*/ 72 h 72"/>
                <a:gd name="T4" fmla="*/ 0 w 181"/>
                <a:gd name="T5" fmla="*/ 66 h 72"/>
                <a:gd name="T6" fmla="*/ 0 w 181"/>
                <a:gd name="T7" fmla="*/ 6 h 72"/>
                <a:gd name="T8" fmla="*/ 6 w 181"/>
                <a:gd name="T9" fmla="*/ 0 h 72"/>
                <a:gd name="T10" fmla="*/ 175 w 181"/>
                <a:gd name="T11" fmla="*/ 0 h 72"/>
                <a:gd name="T12" fmla="*/ 181 w 181"/>
                <a:gd name="T13" fmla="*/ 6 h 72"/>
                <a:gd name="T14" fmla="*/ 181 w 181"/>
                <a:gd name="T15" fmla="*/ 66 h 72"/>
                <a:gd name="T16" fmla="*/ 175 w 181"/>
                <a:gd name="T17" fmla="*/ 72 h 72"/>
                <a:gd name="T18" fmla="*/ 12 w 181"/>
                <a:gd name="T19" fmla="*/ 60 h 72"/>
                <a:gd name="T20" fmla="*/ 169 w 181"/>
                <a:gd name="T21" fmla="*/ 60 h 72"/>
                <a:gd name="T22" fmla="*/ 169 w 181"/>
                <a:gd name="T23" fmla="*/ 12 h 72"/>
                <a:gd name="T24" fmla="*/ 12 w 181"/>
                <a:gd name="T25" fmla="*/ 12 h 72"/>
                <a:gd name="T26" fmla="*/ 12 w 181"/>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2">
                  <a:moveTo>
                    <a:pt x="175" y="72"/>
                  </a:moveTo>
                  <a:cubicBezTo>
                    <a:pt x="6" y="72"/>
                    <a:pt x="6" y="72"/>
                    <a:pt x="6" y="72"/>
                  </a:cubicBezTo>
                  <a:cubicBezTo>
                    <a:pt x="3" y="72"/>
                    <a:pt x="0" y="70"/>
                    <a:pt x="0" y="66"/>
                  </a:cubicBezTo>
                  <a:cubicBezTo>
                    <a:pt x="0" y="6"/>
                    <a:pt x="0" y="6"/>
                    <a:pt x="0" y="6"/>
                  </a:cubicBezTo>
                  <a:cubicBezTo>
                    <a:pt x="0" y="3"/>
                    <a:pt x="3" y="0"/>
                    <a:pt x="6" y="0"/>
                  </a:cubicBezTo>
                  <a:cubicBezTo>
                    <a:pt x="175" y="0"/>
                    <a:pt x="175" y="0"/>
                    <a:pt x="175" y="0"/>
                  </a:cubicBezTo>
                  <a:cubicBezTo>
                    <a:pt x="178" y="0"/>
                    <a:pt x="181" y="3"/>
                    <a:pt x="181" y="6"/>
                  </a:cubicBezTo>
                  <a:cubicBezTo>
                    <a:pt x="181" y="66"/>
                    <a:pt x="181" y="66"/>
                    <a:pt x="181" y="66"/>
                  </a:cubicBezTo>
                  <a:cubicBezTo>
                    <a:pt x="181" y="70"/>
                    <a:pt x="178" y="72"/>
                    <a:pt x="175" y="72"/>
                  </a:cubicBezTo>
                  <a:close/>
                  <a:moveTo>
                    <a:pt x="12" y="60"/>
                  </a:moveTo>
                  <a:cubicBezTo>
                    <a:pt x="169" y="60"/>
                    <a:pt x="169" y="60"/>
                    <a:pt x="169" y="60"/>
                  </a:cubicBezTo>
                  <a:cubicBezTo>
                    <a:pt x="169" y="12"/>
                    <a:pt x="169" y="12"/>
                    <a:pt x="169"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62">
              <a:extLst>
                <a:ext uri="{FF2B5EF4-FFF2-40B4-BE49-F238E27FC236}">
                  <a16:creationId xmlns:a16="http://schemas.microsoft.com/office/drawing/2014/main" id="{13C086B1-9337-801E-185C-44A242C1D3E4}"/>
                </a:ext>
              </a:extLst>
            </p:cNvPr>
            <p:cNvSpPr>
              <a:spLocks noEditPoints="1"/>
            </p:cNvSpPr>
            <p:nvPr/>
          </p:nvSpPr>
          <p:spPr bwMode="auto">
            <a:xfrm>
              <a:off x="553" y="508"/>
              <a:ext cx="432" cy="175"/>
            </a:xfrm>
            <a:custGeom>
              <a:avLst/>
              <a:gdLst>
                <a:gd name="T0" fmla="*/ 175 w 181"/>
                <a:gd name="T1" fmla="*/ 73 h 73"/>
                <a:gd name="T2" fmla="*/ 6 w 181"/>
                <a:gd name="T3" fmla="*/ 73 h 73"/>
                <a:gd name="T4" fmla="*/ 0 w 181"/>
                <a:gd name="T5" fmla="*/ 67 h 73"/>
                <a:gd name="T6" fmla="*/ 0 w 181"/>
                <a:gd name="T7" fmla="*/ 6 h 73"/>
                <a:gd name="T8" fmla="*/ 6 w 181"/>
                <a:gd name="T9" fmla="*/ 0 h 73"/>
                <a:gd name="T10" fmla="*/ 175 w 181"/>
                <a:gd name="T11" fmla="*/ 0 h 73"/>
                <a:gd name="T12" fmla="*/ 181 w 181"/>
                <a:gd name="T13" fmla="*/ 6 h 73"/>
                <a:gd name="T14" fmla="*/ 181 w 181"/>
                <a:gd name="T15" fmla="*/ 67 h 73"/>
                <a:gd name="T16" fmla="*/ 175 w 181"/>
                <a:gd name="T17" fmla="*/ 73 h 73"/>
                <a:gd name="T18" fmla="*/ 12 w 181"/>
                <a:gd name="T19" fmla="*/ 61 h 73"/>
                <a:gd name="T20" fmla="*/ 169 w 181"/>
                <a:gd name="T21" fmla="*/ 61 h 73"/>
                <a:gd name="T22" fmla="*/ 169 w 181"/>
                <a:gd name="T23" fmla="*/ 12 h 73"/>
                <a:gd name="T24" fmla="*/ 12 w 181"/>
                <a:gd name="T25" fmla="*/ 12 h 73"/>
                <a:gd name="T26" fmla="*/ 12 w 18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1" h="73">
                  <a:moveTo>
                    <a:pt x="175" y="73"/>
                  </a:moveTo>
                  <a:cubicBezTo>
                    <a:pt x="6" y="73"/>
                    <a:pt x="6" y="73"/>
                    <a:pt x="6" y="73"/>
                  </a:cubicBezTo>
                  <a:cubicBezTo>
                    <a:pt x="3" y="73"/>
                    <a:pt x="0" y="70"/>
                    <a:pt x="0" y="67"/>
                  </a:cubicBezTo>
                  <a:cubicBezTo>
                    <a:pt x="0" y="6"/>
                    <a:pt x="0" y="6"/>
                    <a:pt x="0" y="6"/>
                  </a:cubicBezTo>
                  <a:cubicBezTo>
                    <a:pt x="0" y="3"/>
                    <a:pt x="3" y="0"/>
                    <a:pt x="6" y="0"/>
                  </a:cubicBezTo>
                  <a:cubicBezTo>
                    <a:pt x="175" y="0"/>
                    <a:pt x="175" y="0"/>
                    <a:pt x="175" y="0"/>
                  </a:cubicBezTo>
                  <a:cubicBezTo>
                    <a:pt x="178" y="0"/>
                    <a:pt x="181" y="3"/>
                    <a:pt x="181" y="6"/>
                  </a:cubicBezTo>
                  <a:cubicBezTo>
                    <a:pt x="181" y="67"/>
                    <a:pt x="181" y="67"/>
                    <a:pt x="181" y="67"/>
                  </a:cubicBezTo>
                  <a:cubicBezTo>
                    <a:pt x="181" y="70"/>
                    <a:pt x="178" y="73"/>
                    <a:pt x="175" y="73"/>
                  </a:cubicBezTo>
                  <a:close/>
                  <a:moveTo>
                    <a:pt x="12" y="61"/>
                  </a:moveTo>
                  <a:cubicBezTo>
                    <a:pt x="169" y="61"/>
                    <a:pt x="169" y="61"/>
                    <a:pt x="169" y="61"/>
                  </a:cubicBezTo>
                  <a:cubicBezTo>
                    <a:pt x="169" y="12"/>
                    <a:pt x="169" y="12"/>
                    <a:pt x="169"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63">
              <a:extLst>
                <a:ext uri="{FF2B5EF4-FFF2-40B4-BE49-F238E27FC236}">
                  <a16:creationId xmlns:a16="http://schemas.microsoft.com/office/drawing/2014/main" id="{96496CBA-AE38-14E8-2C8C-378D503CA93E}"/>
                </a:ext>
              </a:extLst>
            </p:cNvPr>
            <p:cNvSpPr>
              <a:spLocks/>
            </p:cNvSpPr>
            <p:nvPr/>
          </p:nvSpPr>
          <p:spPr bwMode="auto">
            <a:xfrm>
              <a:off x="756" y="654"/>
              <a:ext cx="28" cy="108"/>
            </a:xfrm>
            <a:custGeom>
              <a:avLst/>
              <a:gdLst>
                <a:gd name="T0" fmla="*/ 6 w 12"/>
                <a:gd name="T1" fmla="*/ 45 h 45"/>
                <a:gd name="T2" fmla="*/ 0 w 12"/>
                <a:gd name="T3" fmla="*/ 39 h 45"/>
                <a:gd name="T4" fmla="*/ 0 w 12"/>
                <a:gd name="T5" fmla="*/ 6 h 45"/>
                <a:gd name="T6" fmla="*/ 6 w 12"/>
                <a:gd name="T7" fmla="*/ 0 h 45"/>
                <a:gd name="T8" fmla="*/ 12 w 12"/>
                <a:gd name="T9" fmla="*/ 6 h 45"/>
                <a:gd name="T10" fmla="*/ 12 w 12"/>
                <a:gd name="T11" fmla="*/ 39 h 45"/>
                <a:gd name="T12" fmla="*/ 6 w 12"/>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12" h="45">
                  <a:moveTo>
                    <a:pt x="6" y="45"/>
                  </a:moveTo>
                  <a:cubicBezTo>
                    <a:pt x="2" y="45"/>
                    <a:pt x="0" y="43"/>
                    <a:pt x="0" y="39"/>
                  </a:cubicBezTo>
                  <a:cubicBezTo>
                    <a:pt x="0" y="6"/>
                    <a:pt x="0" y="6"/>
                    <a:pt x="0" y="6"/>
                  </a:cubicBezTo>
                  <a:cubicBezTo>
                    <a:pt x="0" y="2"/>
                    <a:pt x="2" y="0"/>
                    <a:pt x="6" y="0"/>
                  </a:cubicBezTo>
                  <a:cubicBezTo>
                    <a:pt x="9" y="0"/>
                    <a:pt x="12" y="2"/>
                    <a:pt x="12" y="6"/>
                  </a:cubicBezTo>
                  <a:cubicBezTo>
                    <a:pt x="12" y="39"/>
                    <a:pt x="12" y="39"/>
                    <a:pt x="12" y="39"/>
                  </a:cubicBezTo>
                  <a:cubicBezTo>
                    <a:pt x="12" y="43"/>
                    <a:pt x="9" y="45"/>
                    <a:pt x="6"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64">
              <a:extLst>
                <a:ext uri="{FF2B5EF4-FFF2-40B4-BE49-F238E27FC236}">
                  <a16:creationId xmlns:a16="http://schemas.microsoft.com/office/drawing/2014/main" id="{3CDE88B8-5195-2A4C-DFB8-85FF7C5352C5}"/>
                </a:ext>
              </a:extLst>
            </p:cNvPr>
            <p:cNvSpPr>
              <a:spLocks noEditPoints="1"/>
            </p:cNvSpPr>
            <p:nvPr/>
          </p:nvSpPr>
          <p:spPr bwMode="auto">
            <a:xfrm>
              <a:off x="701" y="742"/>
              <a:ext cx="138" cy="139"/>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19" y="12"/>
                    <a:pt x="12" y="20"/>
                    <a:pt x="12" y="29"/>
                  </a:cubicBezTo>
                  <a:cubicBezTo>
                    <a:pt x="12" y="38"/>
                    <a:pt x="19"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65">
              <a:extLst>
                <a:ext uri="{FF2B5EF4-FFF2-40B4-BE49-F238E27FC236}">
                  <a16:creationId xmlns:a16="http://schemas.microsoft.com/office/drawing/2014/main" id="{A56C161E-EA15-EEDF-0741-8C0ED4A220AD}"/>
                </a:ext>
              </a:extLst>
            </p:cNvPr>
            <p:cNvSpPr>
              <a:spLocks/>
            </p:cNvSpPr>
            <p:nvPr/>
          </p:nvSpPr>
          <p:spPr bwMode="auto">
            <a:xfrm>
              <a:off x="247" y="227"/>
              <a:ext cx="110" cy="126"/>
            </a:xfrm>
            <a:custGeom>
              <a:avLst/>
              <a:gdLst>
                <a:gd name="T0" fmla="*/ 18 w 46"/>
                <a:gd name="T1" fmla="*/ 53 h 53"/>
                <a:gd name="T2" fmla="*/ 17 w 46"/>
                <a:gd name="T3" fmla="*/ 53 h 53"/>
                <a:gd name="T4" fmla="*/ 12 w 46"/>
                <a:gd name="T5" fmla="*/ 50 h 53"/>
                <a:gd name="T6" fmla="*/ 1 w 46"/>
                <a:gd name="T7" fmla="*/ 23 h 53"/>
                <a:gd name="T8" fmla="*/ 5 w 46"/>
                <a:gd name="T9" fmla="*/ 15 h 53"/>
                <a:gd name="T10" fmla="*/ 13 w 46"/>
                <a:gd name="T11" fmla="*/ 18 h 53"/>
                <a:gd name="T12" fmla="*/ 18 w 46"/>
                <a:gd name="T13" fmla="*/ 33 h 53"/>
                <a:gd name="T14" fmla="*/ 34 w 46"/>
                <a:gd name="T15" fmla="*/ 4 h 53"/>
                <a:gd name="T16" fmla="*/ 42 w 46"/>
                <a:gd name="T17" fmla="*/ 1 h 53"/>
                <a:gd name="T18" fmla="*/ 44 w 46"/>
                <a:gd name="T19" fmla="*/ 9 h 53"/>
                <a:gd name="T20" fmla="*/ 23 w 46"/>
                <a:gd name="T21" fmla="*/ 50 h 53"/>
                <a:gd name="T22" fmla="*/ 18 w 46"/>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3">
                  <a:moveTo>
                    <a:pt x="18" y="53"/>
                  </a:moveTo>
                  <a:cubicBezTo>
                    <a:pt x="18" y="53"/>
                    <a:pt x="18" y="53"/>
                    <a:pt x="17" y="53"/>
                  </a:cubicBezTo>
                  <a:cubicBezTo>
                    <a:pt x="15" y="53"/>
                    <a:pt x="13" y="52"/>
                    <a:pt x="12" y="50"/>
                  </a:cubicBezTo>
                  <a:cubicBezTo>
                    <a:pt x="1" y="23"/>
                    <a:pt x="1" y="23"/>
                    <a:pt x="1" y="23"/>
                  </a:cubicBezTo>
                  <a:cubicBezTo>
                    <a:pt x="0" y="20"/>
                    <a:pt x="2" y="16"/>
                    <a:pt x="5" y="15"/>
                  </a:cubicBezTo>
                  <a:cubicBezTo>
                    <a:pt x="8" y="14"/>
                    <a:pt x="11" y="15"/>
                    <a:pt x="13" y="18"/>
                  </a:cubicBezTo>
                  <a:cubicBezTo>
                    <a:pt x="18" y="33"/>
                    <a:pt x="18" y="33"/>
                    <a:pt x="18" y="33"/>
                  </a:cubicBezTo>
                  <a:cubicBezTo>
                    <a:pt x="34" y="4"/>
                    <a:pt x="34" y="4"/>
                    <a:pt x="34" y="4"/>
                  </a:cubicBezTo>
                  <a:cubicBezTo>
                    <a:pt x="35" y="1"/>
                    <a:pt x="39" y="0"/>
                    <a:pt x="42" y="1"/>
                  </a:cubicBezTo>
                  <a:cubicBezTo>
                    <a:pt x="45" y="3"/>
                    <a:pt x="46" y="6"/>
                    <a:pt x="44" y="9"/>
                  </a:cubicBezTo>
                  <a:cubicBezTo>
                    <a:pt x="23" y="50"/>
                    <a:pt x="23" y="50"/>
                    <a:pt x="23" y="50"/>
                  </a:cubicBezTo>
                  <a:cubicBezTo>
                    <a:pt x="22" y="52"/>
                    <a:pt x="20" y="53"/>
                    <a:pt x="1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66">
              <a:extLst>
                <a:ext uri="{FF2B5EF4-FFF2-40B4-BE49-F238E27FC236}">
                  <a16:creationId xmlns:a16="http://schemas.microsoft.com/office/drawing/2014/main" id="{DCB83189-FFDC-7AFB-FA1A-8A643D69571B}"/>
                </a:ext>
              </a:extLst>
            </p:cNvPr>
            <p:cNvSpPr>
              <a:spLocks noEditPoints="1"/>
            </p:cNvSpPr>
            <p:nvPr/>
          </p:nvSpPr>
          <p:spPr bwMode="auto">
            <a:xfrm>
              <a:off x="178" y="16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1"/>
                    <a:pt x="3" y="70"/>
                  </a:cubicBezTo>
                  <a:cubicBezTo>
                    <a:pt x="1" y="64"/>
                    <a:pt x="0" y="58"/>
                    <a:pt x="0" y="52"/>
                  </a:cubicBezTo>
                  <a:cubicBezTo>
                    <a:pt x="0" y="24"/>
                    <a:pt x="23" y="0"/>
                    <a:pt x="52" y="0"/>
                  </a:cubicBezTo>
                  <a:cubicBezTo>
                    <a:pt x="52" y="0"/>
                    <a:pt x="52" y="0"/>
                    <a:pt x="52" y="0"/>
                  </a:cubicBezTo>
                  <a:cubicBezTo>
                    <a:pt x="81" y="0"/>
                    <a:pt x="104" y="24"/>
                    <a:pt x="104" y="52"/>
                  </a:cubicBezTo>
                  <a:cubicBezTo>
                    <a:pt x="104" y="81"/>
                    <a:pt x="81" y="104"/>
                    <a:pt x="52" y="104"/>
                  </a:cubicBezTo>
                  <a:close/>
                  <a:moveTo>
                    <a:pt x="52" y="12"/>
                  </a:moveTo>
                  <a:cubicBezTo>
                    <a:pt x="30" y="12"/>
                    <a:pt x="12" y="30"/>
                    <a:pt x="12" y="52"/>
                  </a:cubicBezTo>
                  <a:cubicBezTo>
                    <a:pt x="12" y="57"/>
                    <a:pt x="13" y="62"/>
                    <a:pt x="14" y="66"/>
                  </a:cubicBezTo>
                  <a:cubicBezTo>
                    <a:pt x="20" y="82"/>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67">
              <a:extLst>
                <a:ext uri="{FF2B5EF4-FFF2-40B4-BE49-F238E27FC236}">
                  <a16:creationId xmlns:a16="http://schemas.microsoft.com/office/drawing/2014/main" id="{9E572128-B5BA-35E7-A255-060F2AA30ECA}"/>
                </a:ext>
              </a:extLst>
            </p:cNvPr>
            <p:cNvSpPr>
              <a:spLocks/>
            </p:cNvSpPr>
            <p:nvPr/>
          </p:nvSpPr>
          <p:spPr bwMode="auto">
            <a:xfrm>
              <a:off x="247" y="544"/>
              <a:ext cx="110" cy="129"/>
            </a:xfrm>
            <a:custGeom>
              <a:avLst/>
              <a:gdLst>
                <a:gd name="T0" fmla="*/ 18 w 46"/>
                <a:gd name="T1" fmla="*/ 54 h 54"/>
                <a:gd name="T2" fmla="*/ 17 w 46"/>
                <a:gd name="T3" fmla="*/ 54 h 54"/>
                <a:gd name="T4" fmla="*/ 12 w 46"/>
                <a:gd name="T5" fmla="*/ 50 h 54"/>
                <a:gd name="T6" fmla="*/ 1 w 46"/>
                <a:gd name="T7" fmla="*/ 24 h 54"/>
                <a:gd name="T8" fmla="*/ 5 w 46"/>
                <a:gd name="T9" fmla="*/ 16 h 54"/>
                <a:gd name="T10" fmla="*/ 13 w 46"/>
                <a:gd name="T11" fmla="*/ 19 h 54"/>
                <a:gd name="T12" fmla="*/ 18 w 46"/>
                <a:gd name="T13" fmla="*/ 34 h 54"/>
                <a:gd name="T14" fmla="*/ 34 w 46"/>
                <a:gd name="T15" fmla="*/ 5 h 54"/>
                <a:gd name="T16" fmla="*/ 42 w 46"/>
                <a:gd name="T17" fmla="*/ 2 h 54"/>
                <a:gd name="T18" fmla="*/ 44 w 46"/>
                <a:gd name="T19" fmla="*/ 10 h 54"/>
                <a:gd name="T20" fmla="*/ 23 w 46"/>
                <a:gd name="T21" fmla="*/ 51 h 54"/>
                <a:gd name="T22" fmla="*/ 18 w 46"/>
                <a:gd name="T2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54">
                  <a:moveTo>
                    <a:pt x="18" y="54"/>
                  </a:moveTo>
                  <a:cubicBezTo>
                    <a:pt x="18" y="54"/>
                    <a:pt x="18" y="54"/>
                    <a:pt x="17" y="54"/>
                  </a:cubicBezTo>
                  <a:cubicBezTo>
                    <a:pt x="15" y="54"/>
                    <a:pt x="13" y="53"/>
                    <a:pt x="12" y="50"/>
                  </a:cubicBezTo>
                  <a:cubicBezTo>
                    <a:pt x="1" y="24"/>
                    <a:pt x="1" y="24"/>
                    <a:pt x="1" y="24"/>
                  </a:cubicBezTo>
                  <a:cubicBezTo>
                    <a:pt x="0" y="21"/>
                    <a:pt x="2" y="17"/>
                    <a:pt x="5" y="16"/>
                  </a:cubicBezTo>
                  <a:cubicBezTo>
                    <a:pt x="8" y="15"/>
                    <a:pt x="11" y="16"/>
                    <a:pt x="13" y="19"/>
                  </a:cubicBezTo>
                  <a:cubicBezTo>
                    <a:pt x="18" y="34"/>
                    <a:pt x="18" y="34"/>
                    <a:pt x="18" y="34"/>
                  </a:cubicBezTo>
                  <a:cubicBezTo>
                    <a:pt x="34" y="5"/>
                    <a:pt x="34" y="5"/>
                    <a:pt x="34" y="5"/>
                  </a:cubicBezTo>
                  <a:cubicBezTo>
                    <a:pt x="35" y="2"/>
                    <a:pt x="39" y="0"/>
                    <a:pt x="42" y="2"/>
                  </a:cubicBezTo>
                  <a:cubicBezTo>
                    <a:pt x="45" y="3"/>
                    <a:pt x="46" y="7"/>
                    <a:pt x="44" y="10"/>
                  </a:cubicBezTo>
                  <a:cubicBezTo>
                    <a:pt x="23" y="51"/>
                    <a:pt x="23" y="51"/>
                    <a:pt x="23" y="51"/>
                  </a:cubicBezTo>
                  <a:cubicBezTo>
                    <a:pt x="22" y="53"/>
                    <a:pt x="20" y="54"/>
                    <a:pt x="1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68">
              <a:extLst>
                <a:ext uri="{FF2B5EF4-FFF2-40B4-BE49-F238E27FC236}">
                  <a16:creationId xmlns:a16="http://schemas.microsoft.com/office/drawing/2014/main" id="{E9802EA3-22D7-141D-FDF8-549546A1F706}"/>
                </a:ext>
              </a:extLst>
            </p:cNvPr>
            <p:cNvSpPr>
              <a:spLocks noEditPoints="1"/>
            </p:cNvSpPr>
            <p:nvPr/>
          </p:nvSpPr>
          <p:spPr bwMode="auto">
            <a:xfrm>
              <a:off x="178" y="487"/>
              <a:ext cx="248" cy="248"/>
            </a:xfrm>
            <a:custGeom>
              <a:avLst/>
              <a:gdLst>
                <a:gd name="T0" fmla="*/ 52 w 104"/>
                <a:gd name="T1" fmla="*/ 104 h 104"/>
                <a:gd name="T2" fmla="*/ 3 w 104"/>
                <a:gd name="T3" fmla="*/ 70 h 104"/>
                <a:gd name="T4" fmla="*/ 0 w 104"/>
                <a:gd name="T5" fmla="*/ 52 h 104"/>
                <a:gd name="T6" fmla="*/ 52 w 104"/>
                <a:gd name="T7" fmla="*/ 0 h 104"/>
                <a:gd name="T8" fmla="*/ 52 w 104"/>
                <a:gd name="T9" fmla="*/ 0 h 104"/>
                <a:gd name="T10" fmla="*/ 104 w 104"/>
                <a:gd name="T11" fmla="*/ 52 h 104"/>
                <a:gd name="T12" fmla="*/ 52 w 104"/>
                <a:gd name="T13" fmla="*/ 104 h 104"/>
                <a:gd name="T14" fmla="*/ 52 w 104"/>
                <a:gd name="T15" fmla="*/ 12 h 104"/>
                <a:gd name="T16" fmla="*/ 12 w 104"/>
                <a:gd name="T17" fmla="*/ 52 h 104"/>
                <a:gd name="T18" fmla="*/ 14 w 104"/>
                <a:gd name="T19" fmla="*/ 66 h 104"/>
                <a:gd name="T20" fmla="*/ 52 w 104"/>
                <a:gd name="T21" fmla="*/ 92 h 104"/>
                <a:gd name="T22" fmla="*/ 92 w 104"/>
                <a:gd name="T23" fmla="*/ 52 h 104"/>
                <a:gd name="T24" fmla="*/ 52 w 104"/>
                <a:gd name="T25"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4">
                  <a:moveTo>
                    <a:pt x="52" y="104"/>
                  </a:moveTo>
                  <a:cubicBezTo>
                    <a:pt x="30" y="104"/>
                    <a:pt x="11" y="90"/>
                    <a:pt x="3" y="70"/>
                  </a:cubicBezTo>
                  <a:cubicBezTo>
                    <a:pt x="1" y="64"/>
                    <a:pt x="0" y="58"/>
                    <a:pt x="0" y="52"/>
                  </a:cubicBezTo>
                  <a:cubicBezTo>
                    <a:pt x="0" y="23"/>
                    <a:pt x="23" y="0"/>
                    <a:pt x="52" y="0"/>
                  </a:cubicBezTo>
                  <a:cubicBezTo>
                    <a:pt x="52" y="0"/>
                    <a:pt x="52" y="0"/>
                    <a:pt x="52" y="0"/>
                  </a:cubicBezTo>
                  <a:cubicBezTo>
                    <a:pt x="81" y="0"/>
                    <a:pt x="104" y="23"/>
                    <a:pt x="104" y="52"/>
                  </a:cubicBezTo>
                  <a:cubicBezTo>
                    <a:pt x="104" y="81"/>
                    <a:pt x="81" y="104"/>
                    <a:pt x="52" y="104"/>
                  </a:cubicBezTo>
                  <a:close/>
                  <a:moveTo>
                    <a:pt x="52" y="12"/>
                  </a:moveTo>
                  <a:cubicBezTo>
                    <a:pt x="30" y="12"/>
                    <a:pt x="12" y="30"/>
                    <a:pt x="12" y="52"/>
                  </a:cubicBezTo>
                  <a:cubicBezTo>
                    <a:pt x="12" y="57"/>
                    <a:pt x="13" y="61"/>
                    <a:pt x="14" y="66"/>
                  </a:cubicBezTo>
                  <a:cubicBezTo>
                    <a:pt x="20" y="81"/>
                    <a:pt x="35" y="92"/>
                    <a:pt x="52" y="92"/>
                  </a:cubicBezTo>
                  <a:cubicBezTo>
                    <a:pt x="74" y="92"/>
                    <a:pt x="92" y="74"/>
                    <a:pt x="92" y="52"/>
                  </a:cubicBezTo>
                  <a:cubicBezTo>
                    <a:pt x="92" y="30"/>
                    <a:pt x="74"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2" name="TextBox 115">
            <a:extLst>
              <a:ext uri="{FF2B5EF4-FFF2-40B4-BE49-F238E27FC236}">
                <a16:creationId xmlns:a16="http://schemas.microsoft.com/office/drawing/2014/main" id="{E6A5D40D-CF77-A358-C83B-2B909C940EC9}"/>
              </a:ext>
            </a:extLst>
          </p:cNvPr>
          <p:cNvSpPr txBox="1">
            <a:spLocks noChangeArrowheads="1"/>
          </p:cNvSpPr>
          <p:nvPr/>
        </p:nvSpPr>
        <p:spPr bwMode="auto">
          <a:xfrm>
            <a:off x="214187" y="1291306"/>
            <a:ext cx="234522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with all resources </a:t>
            </a:r>
          </a:p>
        </p:txBody>
      </p:sp>
      <p:sp>
        <p:nvSpPr>
          <p:cNvPr id="213" name="TextBox 115">
            <a:extLst>
              <a:ext uri="{FF2B5EF4-FFF2-40B4-BE49-F238E27FC236}">
                <a16:creationId xmlns:a16="http://schemas.microsoft.com/office/drawing/2014/main" id="{E04FB92B-B1B9-8810-CF19-D43F39BE0827}"/>
              </a:ext>
            </a:extLst>
          </p:cNvPr>
          <p:cNvSpPr txBox="1">
            <a:spLocks noChangeArrowheads="1"/>
          </p:cNvSpPr>
          <p:nvPr/>
        </p:nvSpPr>
        <p:spPr bwMode="auto">
          <a:xfrm>
            <a:off x="3650544" y="1316658"/>
            <a:ext cx="1800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from phone </a:t>
            </a:r>
          </a:p>
        </p:txBody>
      </p:sp>
      <p:sp>
        <p:nvSpPr>
          <p:cNvPr id="214" name="TextBox 115">
            <a:extLst>
              <a:ext uri="{FF2B5EF4-FFF2-40B4-BE49-F238E27FC236}">
                <a16:creationId xmlns:a16="http://schemas.microsoft.com/office/drawing/2014/main" id="{8B971EC5-CFF8-3497-3AB4-F3B4EA887A0A}"/>
              </a:ext>
            </a:extLst>
          </p:cNvPr>
          <p:cNvSpPr txBox="1">
            <a:spLocks noChangeArrowheads="1"/>
          </p:cNvSpPr>
          <p:nvPr/>
        </p:nvSpPr>
        <p:spPr bwMode="auto">
          <a:xfrm>
            <a:off x="6811664" y="1355594"/>
            <a:ext cx="177570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everywhere</a:t>
            </a:r>
          </a:p>
        </p:txBody>
      </p:sp>
      <p:sp>
        <p:nvSpPr>
          <p:cNvPr id="215" name="TextBox 115">
            <a:extLst>
              <a:ext uri="{FF2B5EF4-FFF2-40B4-BE49-F238E27FC236}">
                <a16:creationId xmlns:a16="http://schemas.microsoft.com/office/drawing/2014/main" id="{9D2CB034-457D-3556-6654-4C61B75024FA}"/>
              </a:ext>
            </a:extLst>
          </p:cNvPr>
          <p:cNvSpPr txBox="1">
            <a:spLocks noChangeArrowheads="1"/>
          </p:cNvSpPr>
          <p:nvPr/>
        </p:nvSpPr>
        <p:spPr bwMode="auto">
          <a:xfrm>
            <a:off x="10132839" y="1330573"/>
            <a:ext cx="128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Source Sans Pro" panose="020B0503030403020204" pitchFamily="34" charset="0"/>
              </a:rPr>
              <a:t>Work Safety</a:t>
            </a:r>
          </a:p>
        </p:txBody>
      </p:sp>
      <p:sp>
        <p:nvSpPr>
          <p:cNvPr id="216" name="Rectangle 215">
            <a:extLst>
              <a:ext uri="{FF2B5EF4-FFF2-40B4-BE49-F238E27FC236}">
                <a16:creationId xmlns:a16="http://schemas.microsoft.com/office/drawing/2014/main" id="{1DB72465-A1F2-2B21-5837-AFEC73918F1D}"/>
              </a:ext>
            </a:extLst>
          </p:cNvPr>
          <p:cNvSpPr/>
          <p:nvPr/>
        </p:nvSpPr>
        <p:spPr>
          <a:xfrm>
            <a:off x="0" y="0"/>
            <a:ext cx="12192000"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s-CO"/>
          </a:p>
        </p:txBody>
      </p:sp>
      <p:pic>
        <p:nvPicPr>
          <p:cNvPr id="217" name="Picture Placeholder 34">
            <a:extLst>
              <a:ext uri="{FF2B5EF4-FFF2-40B4-BE49-F238E27FC236}">
                <a16:creationId xmlns:a16="http://schemas.microsoft.com/office/drawing/2014/main" id="{C831BBDC-031E-30B7-BB55-A5D4944AB9AF}"/>
              </a:ext>
            </a:extLst>
          </p:cNvPr>
          <p:cNvPicPr>
            <a:picLocks noChangeAspect="1"/>
          </p:cNvPicPr>
          <p:nvPr/>
        </p:nvPicPr>
        <p:blipFill>
          <a:blip r:embed="rId2"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0" y="1714500"/>
            <a:ext cx="3048000" cy="3048000"/>
          </a:xfrm>
          <a:prstGeom prst="rect">
            <a:avLst/>
          </a:prstGeom>
        </p:spPr>
      </p:pic>
      <p:pic>
        <p:nvPicPr>
          <p:cNvPr id="218" name="Picture Placeholder 41">
            <a:extLst>
              <a:ext uri="{FF2B5EF4-FFF2-40B4-BE49-F238E27FC236}">
                <a16:creationId xmlns:a16="http://schemas.microsoft.com/office/drawing/2014/main" id="{B13932A6-0939-713E-0B0E-9E5BA032BC5D}"/>
              </a:ext>
            </a:extLst>
          </p:cNvPr>
          <p:cNvPicPr>
            <a:picLocks noChangeAspect="1"/>
          </p:cNvPicPr>
          <p:nvPr/>
        </p:nvPicPr>
        <p:blipFill>
          <a:blip r:embed="rId3"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3048000" y="1714500"/>
            <a:ext cx="3048000" cy="3048000"/>
          </a:xfrm>
          <a:prstGeom prst="rect">
            <a:avLst/>
          </a:prstGeom>
        </p:spPr>
      </p:pic>
      <p:pic>
        <p:nvPicPr>
          <p:cNvPr id="219" name="Picture Placeholder 45">
            <a:extLst>
              <a:ext uri="{FF2B5EF4-FFF2-40B4-BE49-F238E27FC236}">
                <a16:creationId xmlns:a16="http://schemas.microsoft.com/office/drawing/2014/main" id="{97FC4A5F-A971-B000-ECDF-3193F76F590A}"/>
              </a:ext>
            </a:extLst>
          </p:cNvPr>
          <p:cNvPicPr>
            <a:picLocks noChangeAspect="1"/>
          </p:cNvPicPr>
          <p:nvPr/>
        </p:nvPicPr>
        <p:blipFill>
          <a:blip r:embed="rId4" cstate="email">
            <a:duotone>
              <a:prstClr val="black"/>
              <a:srgbClr val="D9C3A5">
                <a:tint val="50000"/>
                <a:satMod val="180000"/>
              </a:srgbClr>
            </a:duotone>
            <a:extLst>
              <a:ext uri="{28A0092B-C50C-407E-A947-70E740481C1C}">
                <a14:useLocalDpi xmlns:a14="http://schemas.microsoft.com/office/drawing/2010/main"/>
              </a:ext>
            </a:extLst>
          </a:blip>
          <a:srcRect/>
          <a:stretch>
            <a:fillRect/>
          </a:stretch>
        </p:blipFill>
        <p:spPr>
          <a:xfrm>
            <a:off x="6096000" y="1714500"/>
            <a:ext cx="3048000" cy="3048000"/>
          </a:xfrm>
          <a:prstGeom prst="rect">
            <a:avLst/>
          </a:prstGeom>
        </p:spPr>
      </p:pic>
      <p:pic>
        <p:nvPicPr>
          <p:cNvPr id="220" name="Picture Placeholder 47">
            <a:extLst>
              <a:ext uri="{FF2B5EF4-FFF2-40B4-BE49-F238E27FC236}">
                <a16:creationId xmlns:a16="http://schemas.microsoft.com/office/drawing/2014/main" id="{656FC12C-CD15-7349-C2FF-810C96ED81B2}"/>
              </a:ext>
            </a:extLst>
          </p:cNvPr>
          <p:cNvPicPr>
            <a:picLocks noChangeAspect="1"/>
          </p:cNvPicPr>
          <p:nvPr/>
        </p:nvPicPr>
        <p:blipFill>
          <a:blip r:embed="rId5" cstate="email">
            <a:duotone>
              <a:prstClr val="black"/>
              <a:srgbClr val="D9C3A5">
                <a:tint val="50000"/>
                <a:satMod val="180000"/>
              </a:srgbClr>
            </a:duotone>
            <a:extLst>
              <a:ext uri="{BEBA8EAE-BF5A-486C-A8C5-ECC9F3942E4B}">
                <a14:imgProps xmlns:a14="http://schemas.microsoft.com/office/drawing/2010/main">
                  <a14:imgLayer r:embed="rId6">
                    <a14:imgEffect>
                      <a14:saturation sat="33000"/>
                    </a14:imgEffect>
                  </a14:imgLayer>
                </a14:imgProps>
              </a:ext>
              <a:ext uri="{28A0092B-C50C-407E-A947-70E740481C1C}">
                <a14:useLocalDpi xmlns:a14="http://schemas.microsoft.com/office/drawing/2010/main"/>
              </a:ext>
            </a:extLst>
          </a:blip>
          <a:srcRect/>
          <a:stretch>
            <a:fillRect/>
          </a:stretch>
        </p:blipFill>
        <p:spPr>
          <a:xfrm>
            <a:off x="9144000" y="1714500"/>
            <a:ext cx="3048000" cy="3048000"/>
          </a:xfrm>
          <a:prstGeom prst="rect">
            <a:avLst/>
          </a:prstGeom>
        </p:spPr>
      </p:pic>
      <p:sp>
        <p:nvSpPr>
          <p:cNvPr id="221" name="TextBox 220">
            <a:extLst>
              <a:ext uri="{FF2B5EF4-FFF2-40B4-BE49-F238E27FC236}">
                <a16:creationId xmlns:a16="http://schemas.microsoft.com/office/drawing/2014/main" id="{5A974EC5-FB56-DEEC-9B9B-01FDAF0B581F}"/>
              </a:ext>
            </a:extLst>
          </p:cNvPr>
          <p:cNvSpPr txBox="1"/>
          <p:nvPr/>
        </p:nvSpPr>
        <p:spPr>
          <a:xfrm>
            <a:off x="534550" y="591396"/>
            <a:ext cx="11122900" cy="707886"/>
          </a:xfrm>
          <a:prstGeom prst="rect">
            <a:avLst/>
          </a:prstGeom>
          <a:noFill/>
        </p:spPr>
        <p:txBody>
          <a:bodyPr wrap="square" rtlCol="0">
            <a:spAutoFit/>
          </a:bodyPr>
          <a:lstStyle/>
          <a:p>
            <a:pPr algn="ctr"/>
            <a:r>
              <a:rPr lang="es-CO" sz="4000" dirty="0">
                <a:solidFill>
                  <a:schemeClr val="bg1"/>
                </a:solidFill>
                <a:latin typeface="Montserrat ExtraBold" panose="00000900000000000000" pitchFamily="50" charset="0"/>
              </a:rPr>
              <a:t>THANKS</a:t>
            </a:r>
            <a:endParaRPr lang="es-CO" sz="4000" dirty="0">
              <a:solidFill>
                <a:srgbClr val="BA1C6C"/>
              </a:solidFill>
              <a:latin typeface="Montserrat ExtraBold" panose="00000900000000000000" pitchFamily="50" charset="0"/>
            </a:endParaRPr>
          </a:p>
        </p:txBody>
      </p:sp>
      <p:sp>
        <p:nvSpPr>
          <p:cNvPr id="222" name="Rectangle 221">
            <a:extLst>
              <a:ext uri="{FF2B5EF4-FFF2-40B4-BE49-F238E27FC236}">
                <a16:creationId xmlns:a16="http://schemas.microsoft.com/office/drawing/2014/main" id="{32CD202F-8B6F-070F-1D5F-64520D6F2822}"/>
              </a:ext>
            </a:extLst>
          </p:cNvPr>
          <p:cNvSpPr/>
          <p:nvPr/>
        </p:nvSpPr>
        <p:spPr>
          <a:xfrm>
            <a:off x="-28910" y="5101036"/>
            <a:ext cx="12192000" cy="45719"/>
          </a:xfrm>
          <a:prstGeom prst="rect">
            <a:avLst/>
          </a:prstGeom>
          <a:solidFill>
            <a:srgbClr val="1DBA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3" name="Rectangle 222">
            <a:extLst>
              <a:ext uri="{FF2B5EF4-FFF2-40B4-BE49-F238E27FC236}">
                <a16:creationId xmlns:a16="http://schemas.microsoft.com/office/drawing/2014/main" id="{F305441C-8DC0-E1F2-1D2D-F59A7B8DA498}"/>
              </a:ext>
            </a:extLst>
          </p:cNvPr>
          <p:cNvSpPr/>
          <p:nvPr/>
        </p:nvSpPr>
        <p:spPr>
          <a:xfrm>
            <a:off x="-28910" y="1461489"/>
            <a:ext cx="12192000" cy="45719"/>
          </a:xfrm>
          <a:prstGeom prst="rect">
            <a:avLst/>
          </a:prstGeom>
          <a:solidFill>
            <a:srgbClr val="BA1C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43642185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rgbClr val="142145">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rPr>
              <a:t>https://www.facebook.com/ppthemess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7"/>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Lato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4246</TotalTime>
  <Words>628</Words>
  <Application>Microsoft Office PowerPoint</Application>
  <PresentationFormat>Widescreen</PresentationFormat>
  <Paragraphs>94</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Calibri Light</vt:lpstr>
      <vt:lpstr>Gill Sans</vt:lpstr>
      <vt:lpstr>Lato Black</vt:lpstr>
      <vt:lpstr>Lato Light</vt:lpstr>
      <vt:lpstr>Montserrat ExtraBold</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275</cp:revision>
  <dcterms:created xsi:type="dcterms:W3CDTF">2020-03-21T22:03:23Z</dcterms:created>
  <dcterms:modified xsi:type="dcterms:W3CDTF">2025-04-10T23:01:13Z</dcterms:modified>
</cp:coreProperties>
</file>