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4129" r:id="rId2"/>
    <p:sldId id="275" r:id="rId3"/>
    <p:sldId id="1510" r:id="rId4"/>
    <p:sldId id="1511" r:id="rId5"/>
    <p:sldId id="1518" r:id="rId6"/>
    <p:sldId id="1519" r:id="rId7"/>
    <p:sldId id="1520" r:id="rId8"/>
    <p:sldId id="261" r:id="rId9"/>
    <p:sldId id="1491" r:id="rId10"/>
    <p:sldId id="1500" r:id="rId11"/>
    <p:sldId id="292" r:id="rId12"/>
    <p:sldId id="297" r:id="rId13"/>
    <p:sldId id="1775" r:id="rId14"/>
    <p:sldId id="1791" r:id="rId15"/>
    <p:sldId id="1772"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2D54"/>
    <a:srgbClr val="F2F2F2"/>
    <a:srgbClr val="3291DF"/>
    <a:srgbClr val="D6AE32"/>
    <a:srgbClr val="CF2526"/>
    <a:srgbClr val="2B6998"/>
    <a:srgbClr val="49291E"/>
    <a:srgbClr val="F4CD2F"/>
    <a:srgbClr val="496EB4"/>
    <a:srgbClr val="5106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7712BF-6E4D-4E65-9406-0A626B04F760}" v="1" dt="2025-06-06T22:14:48.6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660"/>
  </p:normalViewPr>
  <p:slideViewPr>
    <p:cSldViewPr snapToGrid="0">
      <p:cViewPr varScale="1">
        <p:scale>
          <a:sx n="112" d="100"/>
          <a:sy n="112" d="100"/>
        </p:scale>
        <p:origin x="768" y="108"/>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797712BF-6E4D-4E65-9406-0A626B04F760}"/>
    <pc:docChg chg="addSld delSld modSld sldOrd">
      <pc:chgData name="Jolie Serrano Delgado" userId="d52b4219-5c60-4a0c-87ad-b1ec335c0c37" providerId="ADAL" clId="{797712BF-6E4D-4E65-9406-0A626B04F760}" dt="2025-06-06T22:15:07.712" v="7" actId="20577"/>
      <pc:docMkLst>
        <pc:docMk/>
      </pc:docMkLst>
      <pc:sldChg chg="del">
        <pc:chgData name="Jolie Serrano Delgado" userId="d52b4219-5c60-4a0c-87ad-b1ec335c0c37" providerId="ADAL" clId="{797712BF-6E4D-4E65-9406-0A626B04F760}" dt="2025-06-06T22:15:05.455" v="6" actId="47"/>
        <pc:sldMkLst>
          <pc:docMk/>
          <pc:sldMk cId="950683111" sldId="1774"/>
        </pc:sldMkLst>
      </pc:sldChg>
      <pc:sldChg chg="modSp add mod ord">
        <pc:chgData name="Jolie Serrano Delgado" userId="d52b4219-5c60-4a0c-87ad-b1ec335c0c37" providerId="ADAL" clId="{797712BF-6E4D-4E65-9406-0A626B04F760}" dt="2025-06-06T22:14:54.401" v="3" actId="207"/>
        <pc:sldMkLst>
          <pc:docMk/>
          <pc:sldMk cId="3573392034" sldId="1791"/>
        </pc:sldMkLst>
        <pc:spChg chg="mod">
          <ac:chgData name="Jolie Serrano Delgado" userId="d52b4219-5c60-4a0c-87ad-b1ec335c0c37" providerId="ADAL" clId="{797712BF-6E4D-4E65-9406-0A626B04F760}" dt="2025-06-06T22:14:54.401" v="3" actId="207"/>
          <ac:spMkLst>
            <pc:docMk/>
            <pc:sldMk cId="3573392034" sldId="1791"/>
            <ac:spMk id="5" creationId="{7FCA87B9-E211-0E4B-A9F7-DF87D6193A8C}"/>
          </ac:spMkLst>
        </pc:spChg>
      </pc:sldChg>
      <pc:sldChg chg="modSp add mod">
        <pc:chgData name="Jolie Serrano Delgado" userId="d52b4219-5c60-4a0c-87ad-b1ec335c0c37" providerId="ADAL" clId="{797712BF-6E4D-4E65-9406-0A626B04F760}" dt="2025-06-06T22:15:07.712" v="7" actId="20577"/>
        <pc:sldMkLst>
          <pc:docMk/>
          <pc:sldMk cId="0" sldId="4129"/>
        </pc:sldMkLst>
        <pc:spChg chg="mod">
          <ac:chgData name="Jolie Serrano Delgado" userId="d52b4219-5c60-4a0c-87ad-b1ec335c0c37" providerId="ADAL" clId="{797712BF-6E4D-4E65-9406-0A626B04F760}" dt="2025-06-06T22:15:02.158" v="5" actId="207"/>
          <ac:spMkLst>
            <pc:docMk/>
            <pc:sldMk cId="0" sldId="4129"/>
            <ac:spMk id="2" creationId="{A861E1E4-650F-4B58-BD99-93E6FC21ADED}"/>
          </ac:spMkLst>
        </pc:spChg>
        <pc:spChg chg="mod">
          <ac:chgData name="Jolie Serrano Delgado" userId="d52b4219-5c60-4a0c-87ad-b1ec335c0c37" providerId="ADAL" clId="{797712BF-6E4D-4E65-9406-0A626B04F760}" dt="2025-06-06T22:14:59.198" v="4" actId="207"/>
          <ac:spMkLst>
            <pc:docMk/>
            <pc:sldMk cId="0" sldId="4129"/>
            <ac:spMk id="18" creationId="{8F5F15BF-00E8-0146-9639-0FB07145B42A}"/>
          </ac:spMkLst>
        </pc:spChg>
        <pc:spChg chg="mod">
          <ac:chgData name="Jolie Serrano Delgado" userId="d52b4219-5c60-4a0c-87ad-b1ec335c0c37" providerId="ADAL" clId="{797712BF-6E4D-4E65-9406-0A626B04F760}" dt="2025-06-06T22:15:02.158" v="5" actId="207"/>
          <ac:spMkLst>
            <pc:docMk/>
            <pc:sldMk cId="0" sldId="4129"/>
            <ac:spMk id="63" creationId="{00000000-0000-0000-0000-000000000000}"/>
          </ac:spMkLst>
        </pc:spChg>
        <pc:spChg chg="mod">
          <ac:chgData name="Jolie Serrano Delgado" userId="d52b4219-5c60-4a0c-87ad-b1ec335c0c37" providerId="ADAL" clId="{797712BF-6E4D-4E65-9406-0A626B04F760}" dt="2025-06-06T22:15:02.158" v="5" actId="207"/>
          <ac:spMkLst>
            <pc:docMk/>
            <pc:sldMk cId="0" sldId="4129"/>
            <ac:spMk id="75" creationId="{00000000-0000-0000-0000-000000000000}"/>
          </ac:spMkLst>
        </pc:spChg>
        <pc:spChg chg="mod">
          <ac:chgData name="Jolie Serrano Delgado" userId="d52b4219-5c60-4a0c-87ad-b1ec335c0c37" providerId="ADAL" clId="{797712BF-6E4D-4E65-9406-0A626B04F760}" dt="2025-06-06T22:15:02.158" v="5" actId="207"/>
          <ac:spMkLst>
            <pc:docMk/>
            <pc:sldMk cId="0" sldId="4129"/>
            <ac:spMk id="87" creationId="{00000000-0000-0000-0000-000000000000}"/>
          </ac:spMkLst>
        </pc:spChg>
        <pc:spChg chg="mod">
          <ac:chgData name="Jolie Serrano Delgado" userId="d52b4219-5c60-4a0c-87ad-b1ec335c0c37" providerId="ADAL" clId="{797712BF-6E4D-4E65-9406-0A626B04F760}" dt="2025-06-06T22:15:02.158" v="5" actId="207"/>
          <ac:spMkLst>
            <pc:docMk/>
            <pc:sldMk cId="0" sldId="4129"/>
            <ac:spMk id="99" creationId="{00000000-0000-0000-0000-000000000000}"/>
          </ac:spMkLst>
        </pc:spChg>
        <pc:spChg chg="mod">
          <ac:chgData name="Jolie Serrano Delgado" userId="d52b4219-5c60-4a0c-87ad-b1ec335c0c37" providerId="ADAL" clId="{797712BF-6E4D-4E65-9406-0A626B04F760}" dt="2025-06-06T22:15:07.712" v="7" actId="20577"/>
          <ac:spMkLst>
            <pc:docMk/>
            <pc:sldMk cId="0" sldId="4129"/>
            <ac:spMk id="55309" creationId="{00000000-0000-0000-0000-000000000000}"/>
          </ac:spMkLst>
        </pc:spChg>
      </pc:sldChg>
      <pc:sldMasterChg chg="delSldLayout">
        <pc:chgData name="Jolie Serrano Delgado" userId="d52b4219-5c60-4a0c-87ad-b1ec335c0c37" providerId="ADAL" clId="{797712BF-6E4D-4E65-9406-0A626B04F760}" dt="2025-06-06T22:15:05.455" v="6" actId="47"/>
        <pc:sldMasterMkLst>
          <pc:docMk/>
          <pc:sldMasterMk cId="3968079979" sldId="2147483648"/>
        </pc:sldMasterMkLst>
        <pc:sldLayoutChg chg="del">
          <pc:chgData name="Jolie Serrano Delgado" userId="d52b4219-5c60-4a0c-87ad-b1ec335c0c37" providerId="ADAL" clId="{797712BF-6E4D-4E65-9406-0A626B04F760}" dt="2025-06-06T22:15:05.455" v="6" actId="47"/>
          <pc:sldLayoutMkLst>
            <pc:docMk/>
            <pc:sldMasterMk cId="3968079979" sldId="2147483648"/>
            <pc:sldLayoutMk cId="4124553918" sldId="214748370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6/06/2025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6/06/2025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027282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60650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lid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3401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20950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221572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11" name="Marcador de posición de imagen 10">
            <a:extLst>
              <a:ext uri="{FF2B5EF4-FFF2-40B4-BE49-F238E27FC236}">
                <a16:creationId xmlns:a16="http://schemas.microsoft.com/office/drawing/2014/main" id="{0347B16B-9C2C-4D16-9B21-06B9EABFFDC0}"/>
              </a:ext>
            </a:extLst>
          </p:cNvPr>
          <p:cNvSpPr>
            <a:spLocks noGrp="1"/>
          </p:cNvSpPr>
          <p:nvPr>
            <p:ph type="pic" sz="quarter" idx="10"/>
          </p:nvPr>
        </p:nvSpPr>
        <p:spPr>
          <a:xfrm>
            <a:off x="0" y="0"/>
            <a:ext cx="4200525"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4770442" y="1222682"/>
            <a:ext cx="2411784" cy="4297395"/>
          </a:xfrm>
          <a:prstGeom prst="rect">
            <a:avLst/>
          </a:prstGeom>
        </p:spPr>
        <p:txBody>
          <a:bodyPr/>
          <a:lstStyle>
            <a:lvl1pPr>
              <a:defRPr sz="1800"/>
            </a:lvl1pPr>
          </a:lstStyle>
          <a:p>
            <a:endParaRPr lang="en-US" dirty="0"/>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hyperlink" Target="https://slidesgratis.com/" TargetMode="Externa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hyperlink" Target="http://free-powerpoint-templates-download.com/" TargetMode="Externa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19">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2"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04" r:id="rId13"/>
    <p:sldLayoutId id="2147483707" r:id="rId14"/>
    <p:sldLayoutId id="2147483710" r:id="rId15"/>
    <p:sldLayoutId id="2147483711" r:id="rId16"/>
    <p:sldLayoutId id="2147483712"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7.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www.youtube.com/channel/UC-43Jmwyva1Ju7Jkluos39Q" TargetMode="External"/><Relationship Id="rId3" Type="http://schemas.openxmlformats.org/officeDocument/2006/relationships/hyperlink" Target="http://www.slidesgratis.com/" TargetMode="External"/><Relationship Id="rId7" Type="http://schemas.openxmlformats.org/officeDocument/2006/relationships/hyperlink" Target="https://www.facebook.com/Freeppthemes" TargetMode="External"/><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14.xml"/><Relationship Id="rId6" Type="http://schemas.openxmlformats.org/officeDocument/2006/relationships/hyperlink" Target="https://www.instagram.com/ppthemes/" TargetMode="External"/><Relationship Id="rId5" Type="http://schemas.openxmlformats.org/officeDocument/2006/relationships/hyperlink" Target="http://www.pixabay.com/" TargetMode="External"/><Relationship Id="rId4" Type="http://schemas.openxmlformats.org/officeDocument/2006/relationships/hyperlink" Target="https://www.freepik.e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1">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bg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bg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bg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bg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a:t>
            </a:r>
            <a:r>
              <a:rPr lang="en-US" altLang="ja-JP" sz="1400" b="1">
                <a:solidFill>
                  <a:schemeClr val="bg1"/>
                </a:solidFill>
                <a:cs typeface="Arial" panose="020B0604020202020204" pitchFamily="34" charset="0"/>
              </a:rPr>
              <a:t>install</a:t>
            </a:r>
            <a:r>
              <a:rPr lang="en-US" altLang="ja-JP" sz="1400">
                <a:solidFill>
                  <a:schemeClr val="bg1"/>
                </a:solidFill>
                <a:cs typeface="Arial" panose="020B0604020202020204" pitchFamily="34" charset="0"/>
              </a:rPr>
              <a:t> </a:t>
            </a:r>
            <a:r>
              <a:rPr lang="fr-FR" sz="1400" b="1">
                <a:solidFill>
                  <a:schemeClr val="bg1"/>
                </a:solidFill>
                <a:hlinkClick r:id="rId2">
                  <a:extLst>
                    <a:ext uri="{A12FA001-AC4F-418D-AE19-62706E023703}">
                      <ahyp:hlinkClr xmlns:ahyp="http://schemas.microsoft.com/office/drawing/2018/hyperlinkcolor" val="tx"/>
                    </a:ext>
                  </a:extLst>
                </a:hlinkClick>
              </a:rPr>
              <a:t>Lato </a:t>
            </a:r>
            <a:r>
              <a:rPr lang="fr-FR" sz="1400" b="1" dirty="0">
                <a:solidFill>
                  <a:schemeClr val="bg1"/>
                </a:solidFill>
                <a:hlinkClick r:id="rId2">
                  <a:extLst>
                    <a:ext uri="{A12FA001-AC4F-418D-AE19-62706E023703}">
                      <ahyp:hlinkClr xmlns:ahyp="http://schemas.microsoft.com/office/drawing/2018/hyperlinkcolor" val="tx"/>
                    </a:ext>
                  </a:extLst>
                </a:hlinkClick>
              </a:rPr>
              <a:t>Light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bg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Rectangle 74">
            <a:extLst>
              <a:ext uri="{FF2B5EF4-FFF2-40B4-BE49-F238E27FC236}">
                <a16:creationId xmlns:a16="http://schemas.microsoft.com/office/drawing/2014/main" id="{52B01147-9920-4119-894A-B8547542B51C}"/>
              </a:ext>
            </a:extLst>
          </p:cNvPr>
          <p:cNvSpPr/>
          <p:nvPr/>
        </p:nvSpPr>
        <p:spPr>
          <a:xfrm>
            <a:off x="4333875" y="887934"/>
            <a:ext cx="3219450" cy="5082132"/>
          </a:xfrm>
          <a:prstGeom prst="rect">
            <a:avLst/>
          </a:prstGeom>
          <a:noFill/>
          <a:ln>
            <a:solidFill>
              <a:srgbClr val="4724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6" name="Group 75">
            <a:extLst>
              <a:ext uri="{FF2B5EF4-FFF2-40B4-BE49-F238E27FC236}">
                <a16:creationId xmlns:a16="http://schemas.microsoft.com/office/drawing/2014/main" id="{157BB037-D381-42B8-B4E1-924E78FB2DCD}"/>
              </a:ext>
            </a:extLst>
          </p:cNvPr>
          <p:cNvGrpSpPr/>
          <p:nvPr/>
        </p:nvGrpSpPr>
        <p:grpSpPr>
          <a:xfrm>
            <a:off x="7972399" y="729667"/>
            <a:ext cx="2849130" cy="1205548"/>
            <a:chOff x="1426463" y="3935381"/>
            <a:chExt cx="2849130" cy="1205548"/>
          </a:xfrm>
        </p:grpSpPr>
        <p:sp>
          <p:nvSpPr>
            <p:cNvPr id="77" name="Rectángulo 63">
              <a:extLst>
                <a:ext uri="{FF2B5EF4-FFF2-40B4-BE49-F238E27FC236}">
                  <a16:creationId xmlns:a16="http://schemas.microsoft.com/office/drawing/2014/main" id="{B5678F0B-F339-4EF9-BC65-BCEA9587AFB4}"/>
                </a:ext>
              </a:extLst>
            </p:cNvPr>
            <p:cNvSpPr/>
            <p:nvPr/>
          </p:nvSpPr>
          <p:spPr>
            <a:xfrm>
              <a:off x="1433880" y="4433043"/>
              <a:ext cx="2841713" cy="707886"/>
            </a:xfrm>
            <a:prstGeom prst="rect">
              <a:avLst/>
            </a:prstGeom>
          </p:spPr>
          <p:txBody>
            <a:bodyPr wrap="square">
              <a:spAutoFit/>
            </a:bodyPr>
            <a:lstStyle/>
            <a:p>
              <a:r>
                <a:rPr lang="es-CO" sz="2000" dirty="0">
                  <a:latin typeface="+mj-lt"/>
                </a:rPr>
                <a:t>Donec fringilla est orci. Orci varius natoque</a:t>
              </a:r>
            </a:p>
          </p:txBody>
        </p:sp>
        <p:sp>
          <p:nvSpPr>
            <p:cNvPr id="78" name="CuadroTexto 64">
              <a:extLst>
                <a:ext uri="{FF2B5EF4-FFF2-40B4-BE49-F238E27FC236}">
                  <a16:creationId xmlns:a16="http://schemas.microsoft.com/office/drawing/2014/main" id="{45DE31AB-C054-4960-96EA-B4A4B40B5B97}"/>
                </a:ext>
              </a:extLst>
            </p:cNvPr>
            <p:cNvSpPr txBox="1"/>
            <p:nvPr/>
          </p:nvSpPr>
          <p:spPr>
            <a:xfrm>
              <a:off x="1426463" y="3935381"/>
              <a:ext cx="1379492" cy="584775"/>
            </a:xfrm>
            <a:prstGeom prst="rect">
              <a:avLst/>
            </a:prstGeom>
            <a:noFill/>
          </p:spPr>
          <p:txBody>
            <a:bodyPr wrap="square" rtlCol="0">
              <a:spAutoFit/>
            </a:bodyPr>
            <a:lstStyle/>
            <a:p>
              <a:r>
                <a:rPr lang="en-US" sz="3200" b="1" dirty="0">
                  <a:latin typeface="+mj-lt"/>
                </a:rPr>
                <a:t>Title</a:t>
              </a:r>
            </a:p>
          </p:txBody>
        </p:sp>
      </p:grpSp>
      <p:grpSp>
        <p:nvGrpSpPr>
          <p:cNvPr id="79" name="Group 78">
            <a:extLst>
              <a:ext uri="{FF2B5EF4-FFF2-40B4-BE49-F238E27FC236}">
                <a16:creationId xmlns:a16="http://schemas.microsoft.com/office/drawing/2014/main" id="{3A9DE4F6-74E3-4007-AD6D-59398F348F65}"/>
              </a:ext>
            </a:extLst>
          </p:cNvPr>
          <p:cNvGrpSpPr/>
          <p:nvPr/>
        </p:nvGrpSpPr>
        <p:grpSpPr>
          <a:xfrm>
            <a:off x="8128686" y="5262180"/>
            <a:ext cx="2849130" cy="1205548"/>
            <a:chOff x="1426463" y="3935381"/>
            <a:chExt cx="2849130" cy="1205548"/>
          </a:xfrm>
        </p:grpSpPr>
        <p:sp>
          <p:nvSpPr>
            <p:cNvPr id="80" name="Rectángulo 63">
              <a:extLst>
                <a:ext uri="{FF2B5EF4-FFF2-40B4-BE49-F238E27FC236}">
                  <a16:creationId xmlns:a16="http://schemas.microsoft.com/office/drawing/2014/main" id="{3FAEFB80-9709-4957-A102-AE0266EF69ED}"/>
                </a:ext>
              </a:extLst>
            </p:cNvPr>
            <p:cNvSpPr/>
            <p:nvPr/>
          </p:nvSpPr>
          <p:spPr>
            <a:xfrm>
              <a:off x="1433880" y="4433043"/>
              <a:ext cx="2841713" cy="707886"/>
            </a:xfrm>
            <a:prstGeom prst="rect">
              <a:avLst/>
            </a:prstGeom>
          </p:spPr>
          <p:txBody>
            <a:bodyPr wrap="square">
              <a:spAutoFit/>
            </a:bodyPr>
            <a:lstStyle/>
            <a:p>
              <a:r>
                <a:rPr lang="es-CO" sz="2000" dirty="0">
                  <a:latin typeface="+mj-lt"/>
                </a:rPr>
                <a:t>Donec fringilla est orci. Orci varius natoque</a:t>
              </a:r>
            </a:p>
          </p:txBody>
        </p:sp>
        <p:sp>
          <p:nvSpPr>
            <p:cNvPr id="81" name="CuadroTexto 64">
              <a:extLst>
                <a:ext uri="{FF2B5EF4-FFF2-40B4-BE49-F238E27FC236}">
                  <a16:creationId xmlns:a16="http://schemas.microsoft.com/office/drawing/2014/main" id="{FD11BDD8-F930-4EEB-82FF-9C80764C1D94}"/>
                </a:ext>
              </a:extLst>
            </p:cNvPr>
            <p:cNvSpPr txBox="1"/>
            <p:nvPr/>
          </p:nvSpPr>
          <p:spPr>
            <a:xfrm>
              <a:off x="1426463" y="3935381"/>
              <a:ext cx="1379492" cy="584775"/>
            </a:xfrm>
            <a:prstGeom prst="rect">
              <a:avLst/>
            </a:prstGeom>
            <a:noFill/>
          </p:spPr>
          <p:txBody>
            <a:bodyPr wrap="square" rtlCol="0">
              <a:spAutoFit/>
            </a:bodyPr>
            <a:lstStyle/>
            <a:p>
              <a:r>
                <a:rPr lang="en-US" sz="3200" b="1" dirty="0">
                  <a:latin typeface="+mj-lt"/>
                </a:rPr>
                <a:t>Title</a:t>
              </a:r>
            </a:p>
          </p:txBody>
        </p:sp>
      </p:grpSp>
      <p:grpSp>
        <p:nvGrpSpPr>
          <p:cNvPr id="82" name="Group 81">
            <a:extLst>
              <a:ext uri="{FF2B5EF4-FFF2-40B4-BE49-F238E27FC236}">
                <a16:creationId xmlns:a16="http://schemas.microsoft.com/office/drawing/2014/main" id="{C271ECCF-A61D-4819-9776-36DFC357B1D1}"/>
              </a:ext>
            </a:extLst>
          </p:cNvPr>
          <p:cNvGrpSpPr/>
          <p:nvPr/>
        </p:nvGrpSpPr>
        <p:grpSpPr>
          <a:xfrm>
            <a:off x="7967861" y="2995923"/>
            <a:ext cx="2849130" cy="1205548"/>
            <a:chOff x="1426463" y="3935381"/>
            <a:chExt cx="2849130" cy="1205548"/>
          </a:xfrm>
        </p:grpSpPr>
        <p:sp>
          <p:nvSpPr>
            <p:cNvPr id="83" name="Rectángulo 63">
              <a:extLst>
                <a:ext uri="{FF2B5EF4-FFF2-40B4-BE49-F238E27FC236}">
                  <a16:creationId xmlns:a16="http://schemas.microsoft.com/office/drawing/2014/main" id="{4B238993-1BE3-475E-9A1F-FBCB0B2C7F5E}"/>
                </a:ext>
              </a:extLst>
            </p:cNvPr>
            <p:cNvSpPr/>
            <p:nvPr/>
          </p:nvSpPr>
          <p:spPr>
            <a:xfrm>
              <a:off x="1433880" y="4433043"/>
              <a:ext cx="2841713" cy="707886"/>
            </a:xfrm>
            <a:prstGeom prst="rect">
              <a:avLst/>
            </a:prstGeom>
          </p:spPr>
          <p:txBody>
            <a:bodyPr wrap="square">
              <a:spAutoFit/>
            </a:bodyPr>
            <a:lstStyle/>
            <a:p>
              <a:r>
                <a:rPr lang="es-CO" sz="2000" dirty="0">
                  <a:latin typeface="+mj-lt"/>
                </a:rPr>
                <a:t>Donec fringilla est orci. Orci varius natoque</a:t>
              </a:r>
            </a:p>
          </p:txBody>
        </p:sp>
        <p:sp>
          <p:nvSpPr>
            <p:cNvPr id="84" name="CuadroTexto 64">
              <a:extLst>
                <a:ext uri="{FF2B5EF4-FFF2-40B4-BE49-F238E27FC236}">
                  <a16:creationId xmlns:a16="http://schemas.microsoft.com/office/drawing/2014/main" id="{9455B8A8-D44F-4EE0-9931-48D54E5F1455}"/>
                </a:ext>
              </a:extLst>
            </p:cNvPr>
            <p:cNvSpPr txBox="1"/>
            <p:nvPr/>
          </p:nvSpPr>
          <p:spPr>
            <a:xfrm>
              <a:off x="1426463" y="3935381"/>
              <a:ext cx="1379492" cy="584775"/>
            </a:xfrm>
            <a:prstGeom prst="rect">
              <a:avLst/>
            </a:prstGeom>
            <a:noFill/>
          </p:spPr>
          <p:txBody>
            <a:bodyPr wrap="square" rtlCol="0">
              <a:spAutoFit/>
            </a:bodyPr>
            <a:lstStyle/>
            <a:p>
              <a:r>
                <a:rPr lang="en-US" sz="3200" b="1" dirty="0">
                  <a:latin typeface="+mj-lt"/>
                </a:rPr>
                <a:t>Title</a:t>
              </a:r>
            </a:p>
          </p:txBody>
        </p:sp>
      </p:grpSp>
      <p:grpSp>
        <p:nvGrpSpPr>
          <p:cNvPr id="85" name="Group 84">
            <a:extLst>
              <a:ext uri="{FF2B5EF4-FFF2-40B4-BE49-F238E27FC236}">
                <a16:creationId xmlns:a16="http://schemas.microsoft.com/office/drawing/2014/main" id="{F0229BAE-B66A-4464-9D89-C3E979CBABD3}"/>
              </a:ext>
            </a:extLst>
          </p:cNvPr>
          <p:cNvGrpSpPr/>
          <p:nvPr/>
        </p:nvGrpSpPr>
        <p:grpSpPr>
          <a:xfrm>
            <a:off x="1215937" y="711668"/>
            <a:ext cx="2841713" cy="1205548"/>
            <a:chOff x="1433880" y="3935381"/>
            <a:chExt cx="2841713" cy="1205548"/>
          </a:xfrm>
        </p:grpSpPr>
        <p:sp>
          <p:nvSpPr>
            <p:cNvPr id="86" name="Rectángulo 63">
              <a:extLst>
                <a:ext uri="{FF2B5EF4-FFF2-40B4-BE49-F238E27FC236}">
                  <a16:creationId xmlns:a16="http://schemas.microsoft.com/office/drawing/2014/main" id="{359C77FF-AF98-46A3-816E-E2731B8B5C79}"/>
                </a:ext>
              </a:extLst>
            </p:cNvPr>
            <p:cNvSpPr/>
            <p:nvPr/>
          </p:nvSpPr>
          <p:spPr>
            <a:xfrm>
              <a:off x="1433880" y="4433043"/>
              <a:ext cx="2841713" cy="707886"/>
            </a:xfrm>
            <a:prstGeom prst="rect">
              <a:avLst/>
            </a:prstGeom>
          </p:spPr>
          <p:txBody>
            <a:bodyPr wrap="square">
              <a:spAutoFit/>
            </a:bodyPr>
            <a:lstStyle/>
            <a:p>
              <a:pPr algn="r"/>
              <a:r>
                <a:rPr lang="es-CO" sz="2000" dirty="0">
                  <a:latin typeface="+mj-lt"/>
                </a:rPr>
                <a:t>Donec fringilla est orci. Orci varius natoque</a:t>
              </a:r>
            </a:p>
          </p:txBody>
        </p:sp>
        <p:sp>
          <p:nvSpPr>
            <p:cNvPr id="87" name="CuadroTexto 64">
              <a:extLst>
                <a:ext uri="{FF2B5EF4-FFF2-40B4-BE49-F238E27FC236}">
                  <a16:creationId xmlns:a16="http://schemas.microsoft.com/office/drawing/2014/main" id="{378E3F38-A173-4B84-90B9-69B30A6DC105}"/>
                </a:ext>
              </a:extLst>
            </p:cNvPr>
            <p:cNvSpPr txBox="1"/>
            <p:nvPr/>
          </p:nvSpPr>
          <p:spPr>
            <a:xfrm>
              <a:off x="2854736" y="3935381"/>
              <a:ext cx="1379492" cy="584775"/>
            </a:xfrm>
            <a:prstGeom prst="rect">
              <a:avLst/>
            </a:prstGeom>
            <a:noFill/>
          </p:spPr>
          <p:txBody>
            <a:bodyPr wrap="square" rtlCol="0">
              <a:spAutoFit/>
            </a:bodyPr>
            <a:lstStyle/>
            <a:p>
              <a:pPr algn="r"/>
              <a:r>
                <a:rPr lang="en-US" sz="3200" b="1" dirty="0">
                  <a:latin typeface="+mj-lt"/>
                </a:rPr>
                <a:t>Title</a:t>
              </a:r>
            </a:p>
          </p:txBody>
        </p:sp>
      </p:grpSp>
      <p:grpSp>
        <p:nvGrpSpPr>
          <p:cNvPr id="88" name="Group 87">
            <a:extLst>
              <a:ext uri="{FF2B5EF4-FFF2-40B4-BE49-F238E27FC236}">
                <a16:creationId xmlns:a16="http://schemas.microsoft.com/office/drawing/2014/main" id="{1771C5B9-3807-4DCD-B903-140005F35774}"/>
              </a:ext>
            </a:extLst>
          </p:cNvPr>
          <p:cNvGrpSpPr/>
          <p:nvPr/>
        </p:nvGrpSpPr>
        <p:grpSpPr>
          <a:xfrm>
            <a:off x="1191362" y="5262180"/>
            <a:ext cx="2841713" cy="1205548"/>
            <a:chOff x="1433880" y="3935381"/>
            <a:chExt cx="2841713" cy="1205548"/>
          </a:xfrm>
        </p:grpSpPr>
        <p:sp>
          <p:nvSpPr>
            <p:cNvPr id="89" name="Rectángulo 63">
              <a:extLst>
                <a:ext uri="{FF2B5EF4-FFF2-40B4-BE49-F238E27FC236}">
                  <a16:creationId xmlns:a16="http://schemas.microsoft.com/office/drawing/2014/main" id="{2A3F24CE-7A9E-46E2-98C0-193CC49014DD}"/>
                </a:ext>
              </a:extLst>
            </p:cNvPr>
            <p:cNvSpPr/>
            <p:nvPr/>
          </p:nvSpPr>
          <p:spPr>
            <a:xfrm>
              <a:off x="1433880" y="4433043"/>
              <a:ext cx="2841713" cy="707886"/>
            </a:xfrm>
            <a:prstGeom prst="rect">
              <a:avLst/>
            </a:prstGeom>
          </p:spPr>
          <p:txBody>
            <a:bodyPr wrap="square">
              <a:spAutoFit/>
            </a:bodyPr>
            <a:lstStyle/>
            <a:p>
              <a:pPr algn="r"/>
              <a:r>
                <a:rPr lang="es-CO" sz="2000" dirty="0">
                  <a:latin typeface="+mj-lt"/>
                </a:rPr>
                <a:t>Donec fringilla est orci. Orci varius natoque</a:t>
              </a:r>
            </a:p>
          </p:txBody>
        </p:sp>
        <p:sp>
          <p:nvSpPr>
            <p:cNvPr id="90" name="CuadroTexto 64">
              <a:extLst>
                <a:ext uri="{FF2B5EF4-FFF2-40B4-BE49-F238E27FC236}">
                  <a16:creationId xmlns:a16="http://schemas.microsoft.com/office/drawing/2014/main" id="{BD5B5072-F496-499F-8948-016B06F2070D}"/>
                </a:ext>
              </a:extLst>
            </p:cNvPr>
            <p:cNvSpPr txBox="1"/>
            <p:nvPr/>
          </p:nvSpPr>
          <p:spPr>
            <a:xfrm>
              <a:off x="2881267" y="3935381"/>
              <a:ext cx="1379492" cy="584775"/>
            </a:xfrm>
            <a:prstGeom prst="rect">
              <a:avLst/>
            </a:prstGeom>
            <a:noFill/>
          </p:spPr>
          <p:txBody>
            <a:bodyPr wrap="square" rtlCol="0">
              <a:spAutoFit/>
            </a:bodyPr>
            <a:lstStyle/>
            <a:p>
              <a:pPr algn="r"/>
              <a:r>
                <a:rPr lang="en-US" sz="3200" b="1" dirty="0">
                  <a:latin typeface="+mj-lt"/>
                </a:rPr>
                <a:t>Title</a:t>
              </a:r>
            </a:p>
          </p:txBody>
        </p:sp>
      </p:grpSp>
      <p:grpSp>
        <p:nvGrpSpPr>
          <p:cNvPr id="91" name="Group 90">
            <a:extLst>
              <a:ext uri="{FF2B5EF4-FFF2-40B4-BE49-F238E27FC236}">
                <a16:creationId xmlns:a16="http://schemas.microsoft.com/office/drawing/2014/main" id="{AB3D8F6F-3593-4F09-A465-8EB0829414C1}"/>
              </a:ext>
            </a:extLst>
          </p:cNvPr>
          <p:cNvGrpSpPr/>
          <p:nvPr/>
        </p:nvGrpSpPr>
        <p:grpSpPr>
          <a:xfrm>
            <a:off x="1223354" y="2850064"/>
            <a:ext cx="2841713" cy="1205548"/>
            <a:chOff x="1433880" y="3935381"/>
            <a:chExt cx="2841713" cy="1205548"/>
          </a:xfrm>
        </p:grpSpPr>
        <p:sp>
          <p:nvSpPr>
            <p:cNvPr id="92" name="Rectángulo 63">
              <a:extLst>
                <a:ext uri="{FF2B5EF4-FFF2-40B4-BE49-F238E27FC236}">
                  <a16:creationId xmlns:a16="http://schemas.microsoft.com/office/drawing/2014/main" id="{1A390C91-E452-4C71-9D7A-A8EB407F8661}"/>
                </a:ext>
              </a:extLst>
            </p:cNvPr>
            <p:cNvSpPr/>
            <p:nvPr/>
          </p:nvSpPr>
          <p:spPr>
            <a:xfrm>
              <a:off x="1433880" y="4433043"/>
              <a:ext cx="2841713" cy="707886"/>
            </a:xfrm>
            <a:prstGeom prst="rect">
              <a:avLst/>
            </a:prstGeom>
          </p:spPr>
          <p:txBody>
            <a:bodyPr wrap="square">
              <a:spAutoFit/>
            </a:bodyPr>
            <a:lstStyle/>
            <a:p>
              <a:pPr algn="r"/>
              <a:r>
                <a:rPr lang="es-CO" sz="2000" dirty="0">
                  <a:latin typeface="+mj-lt"/>
                </a:rPr>
                <a:t>Donec fringilla est orci. Orci varius natoque</a:t>
              </a:r>
            </a:p>
          </p:txBody>
        </p:sp>
        <p:sp>
          <p:nvSpPr>
            <p:cNvPr id="93" name="CuadroTexto 64">
              <a:extLst>
                <a:ext uri="{FF2B5EF4-FFF2-40B4-BE49-F238E27FC236}">
                  <a16:creationId xmlns:a16="http://schemas.microsoft.com/office/drawing/2014/main" id="{1D3D2008-9592-40C9-B31F-3CD1D8F559FE}"/>
                </a:ext>
              </a:extLst>
            </p:cNvPr>
            <p:cNvSpPr txBox="1"/>
            <p:nvPr/>
          </p:nvSpPr>
          <p:spPr>
            <a:xfrm>
              <a:off x="2847319" y="3935381"/>
              <a:ext cx="1379492" cy="584775"/>
            </a:xfrm>
            <a:prstGeom prst="rect">
              <a:avLst/>
            </a:prstGeom>
            <a:noFill/>
          </p:spPr>
          <p:txBody>
            <a:bodyPr wrap="square" rtlCol="0">
              <a:spAutoFit/>
            </a:bodyPr>
            <a:lstStyle/>
            <a:p>
              <a:pPr algn="r"/>
              <a:r>
                <a:rPr lang="en-US" sz="3200" b="1" dirty="0">
                  <a:latin typeface="+mj-lt"/>
                </a:rPr>
                <a:t>Title</a:t>
              </a:r>
            </a:p>
          </p:txBody>
        </p:sp>
      </p:grpSp>
      <p:sp>
        <p:nvSpPr>
          <p:cNvPr id="19" name="TextBox 18">
            <a:extLst>
              <a:ext uri="{FF2B5EF4-FFF2-40B4-BE49-F238E27FC236}">
                <a16:creationId xmlns:a16="http://schemas.microsoft.com/office/drawing/2014/main" id="{5AB1F82B-FD5E-46EC-8B18-03D843E6FA52}"/>
              </a:ext>
            </a:extLst>
          </p:cNvPr>
          <p:cNvSpPr txBox="1"/>
          <p:nvPr/>
        </p:nvSpPr>
        <p:spPr>
          <a:xfrm>
            <a:off x="4895850" y="2152650"/>
            <a:ext cx="2171700" cy="2585323"/>
          </a:xfrm>
          <a:prstGeom prst="rect">
            <a:avLst/>
          </a:prstGeom>
          <a:noFill/>
        </p:spPr>
        <p:txBody>
          <a:bodyPr wrap="square" rtlCol="0">
            <a:spAutoFit/>
          </a:bodyPr>
          <a:lstStyle/>
          <a:p>
            <a:pPr algn="ctr"/>
            <a:r>
              <a:rPr lang="es-CO" sz="5400" dirty="0">
                <a:solidFill>
                  <a:schemeClr val="bg1"/>
                </a:solidFill>
                <a:latin typeface="Lato Black" panose="020F0A02020204030203" pitchFamily="34" charset="0"/>
              </a:rPr>
              <a:t>YOUR TITLE HERE</a:t>
            </a:r>
            <a:endParaRPr lang="en-US" sz="5400" dirty="0">
              <a:solidFill>
                <a:schemeClr val="bg1"/>
              </a:solidFill>
              <a:latin typeface="Lato Black" panose="020F0A02020204030203" pitchFamily="34" charset="0"/>
            </a:endParaRPr>
          </a:p>
        </p:txBody>
      </p:sp>
      <p:grpSp>
        <p:nvGrpSpPr>
          <p:cNvPr id="108" name="Group 38">
            <a:extLst>
              <a:ext uri="{FF2B5EF4-FFF2-40B4-BE49-F238E27FC236}">
                <a16:creationId xmlns:a16="http://schemas.microsoft.com/office/drawing/2014/main" id="{E85E61E8-F4F3-4D7D-83E0-35B0CA9122C4}"/>
              </a:ext>
            </a:extLst>
          </p:cNvPr>
          <p:cNvGrpSpPr>
            <a:grpSpLocks noChangeAspect="1"/>
          </p:cNvGrpSpPr>
          <p:nvPr/>
        </p:nvGrpSpPr>
        <p:grpSpPr bwMode="auto">
          <a:xfrm>
            <a:off x="4069603" y="663983"/>
            <a:ext cx="545940" cy="558699"/>
            <a:chOff x="-22" y="-108"/>
            <a:chExt cx="1626" cy="1664"/>
          </a:xfrm>
          <a:effectLst>
            <a:outerShdw blurRad="50800" dist="38100" dir="5400000" algn="t" rotWithShape="0">
              <a:prstClr val="black">
                <a:alpha val="40000"/>
              </a:prstClr>
            </a:outerShdw>
          </a:effectLst>
        </p:grpSpPr>
        <p:sp>
          <p:nvSpPr>
            <p:cNvPr id="109" name="Freeform 39">
              <a:extLst>
                <a:ext uri="{FF2B5EF4-FFF2-40B4-BE49-F238E27FC236}">
                  <a16:creationId xmlns:a16="http://schemas.microsoft.com/office/drawing/2014/main" id="{4183ED66-6271-4980-B908-AF999EEC86CF}"/>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40">
              <a:extLst>
                <a:ext uri="{FF2B5EF4-FFF2-40B4-BE49-F238E27FC236}">
                  <a16:creationId xmlns:a16="http://schemas.microsoft.com/office/drawing/2014/main" id="{8FC22C73-BD0B-4477-ACBB-93795451B367}"/>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41">
              <a:extLst>
                <a:ext uri="{FF2B5EF4-FFF2-40B4-BE49-F238E27FC236}">
                  <a16:creationId xmlns:a16="http://schemas.microsoft.com/office/drawing/2014/main" id="{7ABC1B0F-C834-4D8A-B0D8-A3E2B1CF01D3}"/>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42">
              <a:extLst>
                <a:ext uri="{FF2B5EF4-FFF2-40B4-BE49-F238E27FC236}">
                  <a16:creationId xmlns:a16="http://schemas.microsoft.com/office/drawing/2014/main" id="{D5576CC9-7CBF-4440-9A1C-417F12048231}"/>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43">
              <a:extLst>
                <a:ext uri="{FF2B5EF4-FFF2-40B4-BE49-F238E27FC236}">
                  <a16:creationId xmlns:a16="http://schemas.microsoft.com/office/drawing/2014/main" id="{EFC6FDC8-9E3B-49B5-9A33-22A6874FEFEF}"/>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44">
              <a:extLst>
                <a:ext uri="{FF2B5EF4-FFF2-40B4-BE49-F238E27FC236}">
                  <a16:creationId xmlns:a16="http://schemas.microsoft.com/office/drawing/2014/main" id="{1BC2DF55-83E5-4E73-B6E3-B7D5F05F209B}"/>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45">
              <a:extLst>
                <a:ext uri="{FF2B5EF4-FFF2-40B4-BE49-F238E27FC236}">
                  <a16:creationId xmlns:a16="http://schemas.microsoft.com/office/drawing/2014/main" id="{9B5BAA65-1767-4B35-9AE3-DB67035C5264}"/>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46">
              <a:extLst>
                <a:ext uri="{FF2B5EF4-FFF2-40B4-BE49-F238E27FC236}">
                  <a16:creationId xmlns:a16="http://schemas.microsoft.com/office/drawing/2014/main" id="{E658C0DF-E5F4-4C00-8E07-695D9F70725B}"/>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47">
              <a:extLst>
                <a:ext uri="{FF2B5EF4-FFF2-40B4-BE49-F238E27FC236}">
                  <a16:creationId xmlns:a16="http://schemas.microsoft.com/office/drawing/2014/main" id="{617CBC87-80A5-4753-A426-CD6F5B5ACCDF}"/>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48">
              <a:extLst>
                <a:ext uri="{FF2B5EF4-FFF2-40B4-BE49-F238E27FC236}">
                  <a16:creationId xmlns:a16="http://schemas.microsoft.com/office/drawing/2014/main" id="{83C6C8BD-73EE-43A6-8AE6-45C1465FEA83}"/>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49">
              <a:extLst>
                <a:ext uri="{FF2B5EF4-FFF2-40B4-BE49-F238E27FC236}">
                  <a16:creationId xmlns:a16="http://schemas.microsoft.com/office/drawing/2014/main" id="{41614654-261D-41F0-B6C6-E03EF14B91F9}"/>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50">
              <a:extLst>
                <a:ext uri="{FF2B5EF4-FFF2-40B4-BE49-F238E27FC236}">
                  <a16:creationId xmlns:a16="http://schemas.microsoft.com/office/drawing/2014/main" id="{8E560F1C-7FCE-4976-BB4B-3CEC84255B40}"/>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51">
              <a:extLst>
                <a:ext uri="{FF2B5EF4-FFF2-40B4-BE49-F238E27FC236}">
                  <a16:creationId xmlns:a16="http://schemas.microsoft.com/office/drawing/2014/main" id="{CC32BCEB-6668-43C8-89E2-500FFB3C6EA4}"/>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52">
              <a:extLst>
                <a:ext uri="{FF2B5EF4-FFF2-40B4-BE49-F238E27FC236}">
                  <a16:creationId xmlns:a16="http://schemas.microsoft.com/office/drawing/2014/main" id="{23734DB1-6FD9-42D4-BB1B-202E1CF872C7}"/>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53">
              <a:extLst>
                <a:ext uri="{FF2B5EF4-FFF2-40B4-BE49-F238E27FC236}">
                  <a16:creationId xmlns:a16="http://schemas.microsoft.com/office/drawing/2014/main" id="{3022ABA7-7551-451E-A6A6-BF64D5423EF3}"/>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54">
              <a:extLst>
                <a:ext uri="{FF2B5EF4-FFF2-40B4-BE49-F238E27FC236}">
                  <a16:creationId xmlns:a16="http://schemas.microsoft.com/office/drawing/2014/main" id="{1957BFD5-0573-4801-94A4-BC67EB07D2CF}"/>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55">
              <a:extLst>
                <a:ext uri="{FF2B5EF4-FFF2-40B4-BE49-F238E27FC236}">
                  <a16:creationId xmlns:a16="http://schemas.microsoft.com/office/drawing/2014/main" id="{DB8CB82B-89B0-4BFC-A346-3712FE444FA8}"/>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56">
              <a:extLst>
                <a:ext uri="{FF2B5EF4-FFF2-40B4-BE49-F238E27FC236}">
                  <a16:creationId xmlns:a16="http://schemas.microsoft.com/office/drawing/2014/main" id="{BF9FAC63-1DB2-4E5F-B627-E87788721CF5}"/>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57">
              <a:extLst>
                <a:ext uri="{FF2B5EF4-FFF2-40B4-BE49-F238E27FC236}">
                  <a16:creationId xmlns:a16="http://schemas.microsoft.com/office/drawing/2014/main" id="{1EC1EF8B-2981-40C5-9EBF-D0C9CB7B9FDE}"/>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58">
              <a:extLst>
                <a:ext uri="{FF2B5EF4-FFF2-40B4-BE49-F238E27FC236}">
                  <a16:creationId xmlns:a16="http://schemas.microsoft.com/office/drawing/2014/main" id="{504F2E2B-A1A1-4FE2-B297-DA619679CAF9}"/>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59">
              <a:extLst>
                <a:ext uri="{FF2B5EF4-FFF2-40B4-BE49-F238E27FC236}">
                  <a16:creationId xmlns:a16="http://schemas.microsoft.com/office/drawing/2014/main" id="{C999CAFF-5F06-45CF-B13D-68A583D2201A}"/>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60">
              <a:extLst>
                <a:ext uri="{FF2B5EF4-FFF2-40B4-BE49-F238E27FC236}">
                  <a16:creationId xmlns:a16="http://schemas.microsoft.com/office/drawing/2014/main" id="{2839EAE4-1214-4FEA-8D71-B9A05B83C9C9}"/>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61">
              <a:extLst>
                <a:ext uri="{FF2B5EF4-FFF2-40B4-BE49-F238E27FC236}">
                  <a16:creationId xmlns:a16="http://schemas.microsoft.com/office/drawing/2014/main" id="{EEE546FD-8F50-4B7B-90FD-F54F7E252CD9}"/>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62">
              <a:extLst>
                <a:ext uri="{FF2B5EF4-FFF2-40B4-BE49-F238E27FC236}">
                  <a16:creationId xmlns:a16="http://schemas.microsoft.com/office/drawing/2014/main" id="{904D3722-467A-4821-A8B0-F7118ABAD112}"/>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63">
              <a:extLst>
                <a:ext uri="{FF2B5EF4-FFF2-40B4-BE49-F238E27FC236}">
                  <a16:creationId xmlns:a16="http://schemas.microsoft.com/office/drawing/2014/main" id="{7F1870F3-6F02-48C6-BA94-F996A8A4B4DF}"/>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64">
              <a:extLst>
                <a:ext uri="{FF2B5EF4-FFF2-40B4-BE49-F238E27FC236}">
                  <a16:creationId xmlns:a16="http://schemas.microsoft.com/office/drawing/2014/main" id="{74312988-17D5-47F5-991D-0D5B46008EF7}"/>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65">
              <a:extLst>
                <a:ext uri="{FF2B5EF4-FFF2-40B4-BE49-F238E27FC236}">
                  <a16:creationId xmlns:a16="http://schemas.microsoft.com/office/drawing/2014/main" id="{DD2213C7-8EF6-42FB-9B5C-8D60D9AE8FBB}"/>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66">
              <a:extLst>
                <a:ext uri="{FF2B5EF4-FFF2-40B4-BE49-F238E27FC236}">
                  <a16:creationId xmlns:a16="http://schemas.microsoft.com/office/drawing/2014/main" id="{12BA9303-FFAB-4BE0-B0C0-79F6D1C455EE}"/>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67">
              <a:extLst>
                <a:ext uri="{FF2B5EF4-FFF2-40B4-BE49-F238E27FC236}">
                  <a16:creationId xmlns:a16="http://schemas.microsoft.com/office/drawing/2014/main" id="{A05ABDEC-3956-4CC2-AD06-D362DA7BC170}"/>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68">
              <a:extLst>
                <a:ext uri="{FF2B5EF4-FFF2-40B4-BE49-F238E27FC236}">
                  <a16:creationId xmlns:a16="http://schemas.microsoft.com/office/drawing/2014/main" id="{CBED258C-5762-48D2-B919-1B7E14BA526E}"/>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69">
              <a:extLst>
                <a:ext uri="{FF2B5EF4-FFF2-40B4-BE49-F238E27FC236}">
                  <a16:creationId xmlns:a16="http://schemas.microsoft.com/office/drawing/2014/main" id="{561F85F9-7615-4C36-85A8-BF0BED51A948}"/>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70">
              <a:extLst>
                <a:ext uri="{FF2B5EF4-FFF2-40B4-BE49-F238E27FC236}">
                  <a16:creationId xmlns:a16="http://schemas.microsoft.com/office/drawing/2014/main" id="{E90CE6B9-F007-4FF7-A298-71C459B38F77}"/>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71">
              <a:extLst>
                <a:ext uri="{FF2B5EF4-FFF2-40B4-BE49-F238E27FC236}">
                  <a16:creationId xmlns:a16="http://schemas.microsoft.com/office/drawing/2014/main" id="{F85FDD64-882C-4F6B-B740-FC3DA9A416A3}"/>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72">
              <a:extLst>
                <a:ext uri="{FF2B5EF4-FFF2-40B4-BE49-F238E27FC236}">
                  <a16:creationId xmlns:a16="http://schemas.microsoft.com/office/drawing/2014/main" id="{94B4F682-1694-4F80-98E9-307D543F07E3}"/>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73">
              <a:extLst>
                <a:ext uri="{FF2B5EF4-FFF2-40B4-BE49-F238E27FC236}">
                  <a16:creationId xmlns:a16="http://schemas.microsoft.com/office/drawing/2014/main" id="{DEC3CD2F-8271-4E47-9142-141C8C87AE68}"/>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74">
              <a:extLst>
                <a:ext uri="{FF2B5EF4-FFF2-40B4-BE49-F238E27FC236}">
                  <a16:creationId xmlns:a16="http://schemas.microsoft.com/office/drawing/2014/main" id="{D3CB9BD2-3FA7-4D36-A1B7-1288915BF281}"/>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75">
              <a:extLst>
                <a:ext uri="{FF2B5EF4-FFF2-40B4-BE49-F238E27FC236}">
                  <a16:creationId xmlns:a16="http://schemas.microsoft.com/office/drawing/2014/main" id="{3806A214-50EA-4F2C-A43A-16230EC764DA}"/>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76">
              <a:extLst>
                <a:ext uri="{FF2B5EF4-FFF2-40B4-BE49-F238E27FC236}">
                  <a16:creationId xmlns:a16="http://schemas.microsoft.com/office/drawing/2014/main" id="{90041B85-B2A1-4098-9DAA-C7550A3D0CDA}"/>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77">
              <a:extLst>
                <a:ext uri="{FF2B5EF4-FFF2-40B4-BE49-F238E27FC236}">
                  <a16:creationId xmlns:a16="http://schemas.microsoft.com/office/drawing/2014/main" id="{930A585A-86D1-47F5-8994-669FAD5E63C6}"/>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8">
              <a:extLst>
                <a:ext uri="{FF2B5EF4-FFF2-40B4-BE49-F238E27FC236}">
                  <a16:creationId xmlns:a16="http://schemas.microsoft.com/office/drawing/2014/main" id="{BCCAB866-233E-40E8-9972-A7F42299686D}"/>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9">
              <a:extLst>
                <a:ext uri="{FF2B5EF4-FFF2-40B4-BE49-F238E27FC236}">
                  <a16:creationId xmlns:a16="http://schemas.microsoft.com/office/drawing/2014/main" id="{68848C43-0736-449F-ACBD-67DD90E8C2FF}"/>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80">
              <a:extLst>
                <a:ext uri="{FF2B5EF4-FFF2-40B4-BE49-F238E27FC236}">
                  <a16:creationId xmlns:a16="http://schemas.microsoft.com/office/drawing/2014/main" id="{90B5B064-690B-44F2-85A9-69C4BF0C2E3E}"/>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81">
              <a:extLst>
                <a:ext uri="{FF2B5EF4-FFF2-40B4-BE49-F238E27FC236}">
                  <a16:creationId xmlns:a16="http://schemas.microsoft.com/office/drawing/2014/main" id="{4CD7CD6E-9E80-4F44-9DCE-DEB987F4E538}"/>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82">
              <a:extLst>
                <a:ext uri="{FF2B5EF4-FFF2-40B4-BE49-F238E27FC236}">
                  <a16:creationId xmlns:a16="http://schemas.microsoft.com/office/drawing/2014/main" id="{1C5818CF-391F-40CE-8F7E-E839FC85EADE}"/>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83">
              <a:extLst>
                <a:ext uri="{FF2B5EF4-FFF2-40B4-BE49-F238E27FC236}">
                  <a16:creationId xmlns:a16="http://schemas.microsoft.com/office/drawing/2014/main" id="{7B7308C5-3226-4D30-B1C3-D3527213CFB5}"/>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84">
              <a:extLst>
                <a:ext uri="{FF2B5EF4-FFF2-40B4-BE49-F238E27FC236}">
                  <a16:creationId xmlns:a16="http://schemas.microsoft.com/office/drawing/2014/main" id="{35DB33B3-999C-46F4-A90B-4509271A9A88}"/>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85">
              <a:extLst>
                <a:ext uri="{FF2B5EF4-FFF2-40B4-BE49-F238E27FC236}">
                  <a16:creationId xmlns:a16="http://schemas.microsoft.com/office/drawing/2014/main" id="{4F0FBC83-4CBC-43FB-98E2-D353CDCC08DA}"/>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86">
              <a:extLst>
                <a:ext uri="{FF2B5EF4-FFF2-40B4-BE49-F238E27FC236}">
                  <a16:creationId xmlns:a16="http://schemas.microsoft.com/office/drawing/2014/main" id="{E1FF6EE8-86F0-446A-9692-7ACC0DFF394B}"/>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87">
              <a:extLst>
                <a:ext uri="{FF2B5EF4-FFF2-40B4-BE49-F238E27FC236}">
                  <a16:creationId xmlns:a16="http://schemas.microsoft.com/office/drawing/2014/main" id="{842F2404-1D8E-4A60-97E4-88FAEC4EB670}"/>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88">
              <a:extLst>
                <a:ext uri="{FF2B5EF4-FFF2-40B4-BE49-F238E27FC236}">
                  <a16:creationId xmlns:a16="http://schemas.microsoft.com/office/drawing/2014/main" id="{CE27D981-5CB2-4FAC-8FF2-C91EA93BBC7F}"/>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89">
              <a:extLst>
                <a:ext uri="{FF2B5EF4-FFF2-40B4-BE49-F238E27FC236}">
                  <a16:creationId xmlns:a16="http://schemas.microsoft.com/office/drawing/2014/main" id="{8C9F312B-99D3-4D47-8467-55117FBBE85C}"/>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Rectangle 90">
              <a:extLst>
                <a:ext uri="{FF2B5EF4-FFF2-40B4-BE49-F238E27FC236}">
                  <a16:creationId xmlns:a16="http://schemas.microsoft.com/office/drawing/2014/main" id="{07CEB7E9-BDA1-4853-8939-700C6A6F3EB1}"/>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91">
              <a:extLst>
                <a:ext uri="{FF2B5EF4-FFF2-40B4-BE49-F238E27FC236}">
                  <a16:creationId xmlns:a16="http://schemas.microsoft.com/office/drawing/2014/main" id="{0AF4F718-3ECD-4265-A2BC-A0DCBFE381EE}"/>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92">
              <a:extLst>
                <a:ext uri="{FF2B5EF4-FFF2-40B4-BE49-F238E27FC236}">
                  <a16:creationId xmlns:a16="http://schemas.microsoft.com/office/drawing/2014/main" id="{9967BBE4-FE22-4576-B663-3A8BB6D1A741}"/>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3" name="Group 38">
            <a:extLst>
              <a:ext uri="{FF2B5EF4-FFF2-40B4-BE49-F238E27FC236}">
                <a16:creationId xmlns:a16="http://schemas.microsoft.com/office/drawing/2014/main" id="{D18FA67C-CECB-487F-88B1-3224C28F159C}"/>
              </a:ext>
            </a:extLst>
          </p:cNvPr>
          <p:cNvGrpSpPr>
            <a:grpSpLocks noChangeAspect="1"/>
          </p:cNvGrpSpPr>
          <p:nvPr/>
        </p:nvGrpSpPr>
        <p:grpSpPr bwMode="auto">
          <a:xfrm>
            <a:off x="7214596" y="651398"/>
            <a:ext cx="545940" cy="558699"/>
            <a:chOff x="-22" y="-108"/>
            <a:chExt cx="1626" cy="1664"/>
          </a:xfrm>
          <a:effectLst>
            <a:outerShdw blurRad="50800" dist="38100" dir="5400000" algn="t" rotWithShape="0">
              <a:prstClr val="black">
                <a:alpha val="40000"/>
              </a:prstClr>
            </a:outerShdw>
          </a:effectLst>
        </p:grpSpPr>
        <p:sp>
          <p:nvSpPr>
            <p:cNvPr id="164" name="Freeform 39">
              <a:extLst>
                <a:ext uri="{FF2B5EF4-FFF2-40B4-BE49-F238E27FC236}">
                  <a16:creationId xmlns:a16="http://schemas.microsoft.com/office/drawing/2014/main" id="{206CF34C-8DC7-426A-B43A-EA12502244D1}"/>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40">
              <a:extLst>
                <a:ext uri="{FF2B5EF4-FFF2-40B4-BE49-F238E27FC236}">
                  <a16:creationId xmlns:a16="http://schemas.microsoft.com/office/drawing/2014/main" id="{A3F8FCCD-4C66-428B-A57F-5AF264BB692B}"/>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41">
              <a:extLst>
                <a:ext uri="{FF2B5EF4-FFF2-40B4-BE49-F238E27FC236}">
                  <a16:creationId xmlns:a16="http://schemas.microsoft.com/office/drawing/2014/main" id="{C10C89D6-A2A6-48A9-91B6-0796FD0B278F}"/>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42">
              <a:extLst>
                <a:ext uri="{FF2B5EF4-FFF2-40B4-BE49-F238E27FC236}">
                  <a16:creationId xmlns:a16="http://schemas.microsoft.com/office/drawing/2014/main" id="{5369C34F-8A24-45C0-9F4D-33C1B3390D79}"/>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43">
              <a:extLst>
                <a:ext uri="{FF2B5EF4-FFF2-40B4-BE49-F238E27FC236}">
                  <a16:creationId xmlns:a16="http://schemas.microsoft.com/office/drawing/2014/main" id="{587D76F3-5EE7-44B5-B78B-C78E9175F217}"/>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44">
              <a:extLst>
                <a:ext uri="{FF2B5EF4-FFF2-40B4-BE49-F238E27FC236}">
                  <a16:creationId xmlns:a16="http://schemas.microsoft.com/office/drawing/2014/main" id="{7FF4BFBD-94CE-4831-B6D4-43F1A1302002}"/>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45">
              <a:extLst>
                <a:ext uri="{FF2B5EF4-FFF2-40B4-BE49-F238E27FC236}">
                  <a16:creationId xmlns:a16="http://schemas.microsoft.com/office/drawing/2014/main" id="{83B5FD41-3BE5-48FE-A2C1-FCB34B861C55}"/>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46">
              <a:extLst>
                <a:ext uri="{FF2B5EF4-FFF2-40B4-BE49-F238E27FC236}">
                  <a16:creationId xmlns:a16="http://schemas.microsoft.com/office/drawing/2014/main" id="{3E4CA6C6-7150-40CC-BFB2-FEA210339B4F}"/>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47">
              <a:extLst>
                <a:ext uri="{FF2B5EF4-FFF2-40B4-BE49-F238E27FC236}">
                  <a16:creationId xmlns:a16="http://schemas.microsoft.com/office/drawing/2014/main" id="{A12DAA2E-F5BC-40B5-A30D-20B14FC47AE1}"/>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48">
              <a:extLst>
                <a:ext uri="{FF2B5EF4-FFF2-40B4-BE49-F238E27FC236}">
                  <a16:creationId xmlns:a16="http://schemas.microsoft.com/office/drawing/2014/main" id="{3B2B925C-70DC-4B68-B11F-8186CF015794}"/>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49">
              <a:extLst>
                <a:ext uri="{FF2B5EF4-FFF2-40B4-BE49-F238E27FC236}">
                  <a16:creationId xmlns:a16="http://schemas.microsoft.com/office/drawing/2014/main" id="{005FB3E9-0072-463D-83E0-8A088955295F}"/>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50">
              <a:extLst>
                <a:ext uri="{FF2B5EF4-FFF2-40B4-BE49-F238E27FC236}">
                  <a16:creationId xmlns:a16="http://schemas.microsoft.com/office/drawing/2014/main" id="{439004B2-B200-41B8-A68B-7347317B57E3}"/>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51">
              <a:extLst>
                <a:ext uri="{FF2B5EF4-FFF2-40B4-BE49-F238E27FC236}">
                  <a16:creationId xmlns:a16="http://schemas.microsoft.com/office/drawing/2014/main" id="{6E6ED4C5-A13B-4AA2-965B-1EA0701A6ABC}"/>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52">
              <a:extLst>
                <a:ext uri="{FF2B5EF4-FFF2-40B4-BE49-F238E27FC236}">
                  <a16:creationId xmlns:a16="http://schemas.microsoft.com/office/drawing/2014/main" id="{9353697A-27DC-46F0-BB6A-165EC211526D}"/>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53">
              <a:extLst>
                <a:ext uri="{FF2B5EF4-FFF2-40B4-BE49-F238E27FC236}">
                  <a16:creationId xmlns:a16="http://schemas.microsoft.com/office/drawing/2014/main" id="{11852AB8-BA00-4311-9B49-0F8B8B0DA81D}"/>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54">
              <a:extLst>
                <a:ext uri="{FF2B5EF4-FFF2-40B4-BE49-F238E27FC236}">
                  <a16:creationId xmlns:a16="http://schemas.microsoft.com/office/drawing/2014/main" id="{3B07AACD-F8D9-466E-A419-E591E2A07687}"/>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55">
              <a:extLst>
                <a:ext uri="{FF2B5EF4-FFF2-40B4-BE49-F238E27FC236}">
                  <a16:creationId xmlns:a16="http://schemas.microsoft.com/office/drawing/2014/main" id="{F2D7E118-36D7-44F0-8323-A6C185854724}"/>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56">
              <a:extLst>
                <a:ext uri="{FF2B5EF4-FFF2-40B4-BE49-F238E27FC236}">
                  <a16:creationId xmlns:a16="http://schemas.microsoft.com/office/drawing/2014/main" id="{AFB98692-4ACD-4932-B030-56F086D56005}"/>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57">
              <a:extLst>
                <a:ext uri="{FF2B5EF4-FFF2-40B4-BE49-F238E27FC236}">
                  <a16:creationId xmlns:a16="http://schemas.microsoft.com/office/drawing/2014/main" id="{40E8EB25-7B3F-4061-AD96-18C65A5E6D26}"/>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58">
              <a:extLst>
                <a:ext uri="{FF2B5EF4-FFF2-40B4-BE49-F238E27FC236}">
                  <a16:creationId xmlns:a16="http://schemas.microsoft.com/office/drawing/2014/main" id="{7C9AB099-A4E8-48AC-B1AA-538266EF36AC}"/>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59">
              <a:extLst>
                <a:ext uri="{FF2B5EF4-FFF2-40B4-BE49-F238E27FC236}">
                  <a16:creationId xmlns:a16="http://schemas.microsoft.com/office/drawing/2014/main" id="{8071B7BF-4510-45AB-8530-BC1A1849D8F0}"/>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60">
              <a:extLst>
                <a:ext uri="{FF2B5EF4-FFF2-40B4-BE49-F238E27FC236}">
                  <a16:creationId xmlns:a16="http://schemas.microsoft.com/office/drawing/2014/main" id="{4E27493E-63D7-4BD0-A1D8-1C0B0D841C7F}"/>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61">
              <a:extLst>
                <a:ext uri="{FF2B5EF4-FFF2-40B4-BE49-F238E27FC236}">
                  <a16:creationId xmlns:a16="http://schemas.microsoft.com/office/drawing/2014/main" id="{8753FF3D-5FEE-4F9A-A52A-D4788CC90E60}"/>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62">
              <a:extLst>
                <a:ext uri="{FF2B5EF4-FFF2-40B4-BE49-F238E27FC236}">
                  <a16:creationId xmlns:a16="http://schemas.microsoft.com/office/drawing/2014/main" id="{7864729F-9A97-4A93-AA5C-95701B47A4FA}"/>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63">
              <a:extLst>
                <a:ext uri="{FF2B5EF4-FFF2-40B4-BE49-F238E27FC236}">
                  <a16:creationId xmlns:a16="http://schemas.microsoft.com/office/drawing/2014/main" id="{1E11A4C0-C9AC-4B4D-B81D-147057195D2B}"/>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64">
              <a:extLst>
                <a:ext uri="{FF2B5EF4-FFF2-40B4-BE49-F238E27FC236}">
                  <a16:creationId xmlns:a16="http://schemas.microsoft.com/office/drawing/2014/main" id="{3CD78170-8224-4AA5-BE95-A813F5ABBE17}"/>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65">
              <a:extLst>
                <a:ext uri="{FF2B5EF4-FFF2-40B4-BE49-F238E27FC236}">
                  <a16:creationId xmlns:a16="http://schemas.microsoft.com/office/drawing/2014/main" id="{F2A7F15A-9710-4209-A91D-3EECBF27E783}"/>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66">
              <a:extLst>
                <a:ext uri="{FF2B5EF4-FFF2-40B4-BE49-F238E27FC236}">
                  <a16:creationId xmlns:a16="http://schemas.microsoft.com/office/drawing/2014/main" id="{A6CD283A-D169-4C1B-AC0B-ADB4E602E701}"/>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67">
              <a:extLst>
                <a:ext uri="{FF2B5EF4-FFF2-40B4-BE49-F238E27FC236}">
                  <a16:creationId xmlns:a16="http://schemas.microsoft.com/office/drawing/2014/main" id="{E78B91BA-D76C-4BE0-B27C-00F6562CB46C}"/>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68">
              <a:extLst>
                <a:ext uri="{FF2B5EF4-FFF2-40B4-BE49-F238E27FC236}">
                  <a16:creationId xmlns:a16="http://schemas.microsoft.com/office/drawing/2014/main" id="{0526EF71-BAB9-4A85-8B44-1569A0F3BAFA}"/>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69">
              <a:extLst>
                <a:ext uri="{FF2B5EF4-FFF2-40B4-BE49-F238E27FC236}">
                  <a16:creationId xmlns:a16="http://schemas.microsoft.com/office/drawing/2014/main" id="{CAA7B96D-09B9-419B-AF26-486084213D2A}"/>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0">
              <a:extLst>
                <a:ext uri="{FF2B5EF4-FFF2-40B4-BE49-F238E27FC236}">
                  <a16:creationId xmlns:a16="http://schemas.microsoft.com/office/drawing/2014/main" id="{B2B678A6-E68C-4072-B783-A79758714621}"/>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71">
              <a:extLst>
                <a:ext uri="{FF2B5EF4-FFF2-40B4-BE49-F238E27FC236}">
                  <a16:creationId xmlns:a16="http://schemas.microsoft.com/office/drawing/2014/main" id="{C5897A52-C8D5-42D8-979A-D9ABD9B89E4E}"/>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72">
              <a:extLst>
                <a:ext uri="{FF2B5EF4-FFF2-40B4-BE49-F238E27FC236}">
                  <a16:creationId xmlns:a16="http://schemas.microsoft.com/office/drawing/2014/main" id="{D0A0A2E7-947F-4B17-96A2-84581FC02109}"/>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73">
              <a:extLst>
                <a:ext uri="{FF2B5EF4-FFF2-40B4-BE49-F238E27FC236}">
                  <a16:creationId xmlns:a16="http://schemas.microsoft.com/office/drawing/2014/main" id="{62ADE18F-8963-49CA-BFD4-3BFCDA294563}"/>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74">
              <a:extLst>
                <a:ext uri="{FF2B5EF4-FFF2-40B4-BE49-F238E27FC236}">
                  <a16:creationId xmlns:a16="http://schemas.microsoft.com/office/drawing/2014/main" id="{23E54ECE-FCFE-4944-A854-5904F0CEA2E2}"/>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75">
              <a:extLst>
                <a:ext uri="{FF2B5EF4-FFF2-40B4-BE49-F238E27FC236}">
                  <a16:creationId xmlns:a16="http://schemas.microsoft.com/office/drawing/2014/main" id="{816B24DC-BAD0-465A-903E-F3AB28CCC802}"/>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76">
              <a:extLst>
                <a:ext uri="{FF2B5EF4-FFF2-40B4-BE49-F238E27FC236}">
                  <a16:creationId xmlns:a16="http://schemas.microsoft.com/office/drawing/2014/main" id="{9F2E3643-C6B5-48CB-8718-7A8B7492F71F}"/>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77">
              <a:extLst>
                <a:ext uri="{FF2B5EF4-FFF2-40B4-BE49-F238E27FC236}">
                  <a16:creationId xmlns:a16="http://schemas.microsoft.com/office/drawing/2014/main" id="{CBE1A0B7-09FF-4CE0-A99A-E3BDB1ACB2B9}"/>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78">
              <a:extLst>
                <a:ext uri="{FF2B5EF4-FFF2-40B4-BE49-F238E27FC236}">
                  <a16:creationId xmlns:a16="http://schemas.microsoft.com/office/drawing/2014/main" id="{27CAFCA0-A697-4D49-8567-1CFD8E4AA8A6}"/>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79">
              <a:extLst>
                <a:ext uri="{FF2B5EF4-FFF2-40B4-BE49-F238E27FC236}">
                  <a16:creationId xmlns:a16="http://schemas.microsoft.com/office/drawing/2014/main" id="{54BCA5D7-89B5-4C93-822A-B833D07C1501}"/>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80">
              <a:extLst>
                <a:ext uri="{FF2B5EF4-FFF2-40B4-BE49-F238E27FC236}">
                  <a16:creationId xmlns:a16="http://schemas.microsoft.com/office/drawing/2014/main" id="{9BE462D0-6FA3-4058-BC83-98B66D2035E6}"/>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81">
              <a:extLst>
                <a:ext uri="{FF2B5EF4-FFF2-40B4-BE49-F238E27FC236}">
                  <a16:creationId xmlns:a16="http://schemas.microsoft.com/office/drawing/2014/main" id="{E2FB65A4-EC9F-4FB6-9AAF-A438AE95CEB9}"/>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82">
              <a:extLst>
                <a:ext uri="{FF2B5EF4-FFF2-40B4-BE49-F238E27FC236}">
                  <a16:creationId xmlns:a16="http://schemas.microsoft.com/office/drawing/2014/main" id="{8F5FE59F-A8A1-49B2-AD1F-8249B5ACEB12}"/>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83">
              <a:extLst>
                <a:ext uri="{FF2B5EF4-FFF2-40B4-BE49-F238E27FC236}">
                  <a16:creationId xmlns:a16="http://schemas.microsoft.com/office/drawing/2014/main" id="{3B79CE93-472D-4B8E-B744-9642715FEFDB}"/>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84">
              <a:extLst>
                <a:ext uri="{FF2B5EF4-FFF2-40B4-BE49-F238E27FC236}">
                  <a16:creationId xmlns:a16="http://schemas.microsoft.com/office/drawing/2014/main" id="{FF6D15EA-805B-49BD-91D1-F135A3DB5517}"/>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85">
              <a:extLst>
                <a:ext uri="{FF2B5EF4-FFF2-40B4-BE49-F238E27FC236}">
                  <a16:creationId xmlns:a16="http://schemas.microsoft.com/office/drawing/2014/main" id="{89D10DA8-F72B-4AA8-9D07-00A2468CF9A6}"/>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86">
              <a:extLst>
                <a:ext uri="{FF2B5EF4-FFF2-40B4-BE49-F238E27FC236}">
                  <a16:creationId xmlns:a16="http://schemas.microsoft.com/office/drawing/2014/main" id="{8BACBE8C-B6E6-4112-8242-7395FEEFC078}"/>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87">
              <a:extLst>
                <a:ext uri="{FF2B5EF4-FFF2-40B4-BE49-F238E27FC236}">
                  <a16:creationId xmlns:a16="http://schemas.microsoft.com/office/drawing/2014/main" id="{AF9D8779-1CAE-42E6-A354-9ECB62B03F9E}"/>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88">
              <a:extLst>
                <a:ext uri="{FF2B5EF4-FFF2-40B4-BE49-F238E27FC236}">
                  <a16:creationId xmlns:a16="http://schemas.microsoft.com/office/drawing/2014/main" id="{6E715F22-8540-4E44-9569-4ACDE5C583E2}"/>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89">
              <a:extLst>
                <a:ext uri="{FF2B5EF4-FFF2-40B4-BE49-F238E27FC236}">
                  <a16:creationId xmlns:a16="http://schemas.microsoft.com/office/drawing/2014/main" id="{0378F4F9-9EBB-40F4-B957-2E170297ADA5}"/>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Rectangle 90">
              <a:extLst>
                <a:ext uri="{FF2B5EF4-FFF2-40B4-BE49-F238E27FC236}">
                  <a16:creationId xmlns:a16="http://schemas.microsoft.com/office/drawing/2014/main" id="{A8DF609C-8C38-4F8F-8585-E9363F5A93EB}"/>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91">
              <a:extLst>
                <a:ext uri="{FF2B5EF4-FFF2-40B4-BE49-F238E27FC236}">
                  <a16:creationId xmlns:a16="http://schemas.microsoft.com/office/drawing/2014/main" id="{E8E35447-6DBC-4A06-A037-2F99D3A6CE99}"/>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92">
              <a:extLst>
                <a:ext uri="{FF2B5EF4-FFF2-40B4-BE49-F238E27FC236}">
                  <a16:creationId xmlns:a16="http://schemas.microsoft.com/office/drawing/2014/main" id="{C6F9B293-43B3-44F0-AE3C-C1F2EE8ED8AC}"/>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18" name="Group 38">
            <a:extLst>
              <a:ext uri="{FF2B5EF4-FFF2-40B4-BE49-F238E27FC236}">
                <a16:creationId xmlns:a16="http://schemas.microsoft.com/office/drawing/2014/main" id="{3F0E2D30-1E48-4161-ACAA-C20B27FE2BBE}"/>
              </a:ext>
            </a:extLst>
          </p:cNvPr>
          <p:cNvGrpSpPr>
            <a:grpSpLocks noChangeAspect="1"/>
          </p:cNvGrpSpPr>
          <p:nvPr/>
        </p:nvGrpSpPr>
        <p:grpSpPr bwMode="auto">
          <a:xfrm>
            <a:off x="4148765" y="5576386"/>
            <a:ext cx="545940" cy="558699"/>
            <a:chOff x="-22" y="-108"/>
            <a:chExt cx="1626" cy="1664"/>
          </a:xfrm>
          <a:effectLst>
            <a:outerShdw blurRad="50800" dist="38100" dir="5400000" algn="t" rotWithShape="0">
              <a:prstClr val="black">
                <a:alpha val="40000"/>
              </a:prstClr>
            </a:outerShdw>
          </a:effectLst>
        </p:grpSpPr>
        <p:sp>
          <p:nvSpPr>
            <p:cNvPr id="219" name="Freeform 39">
              <a:extLst>
                <a:ext uri="{FF2B5EF4-FFF2-40B4-BE49-F238E27FC236}">
                  <a16:creationId xmlns:a16="http://schemas.microsoft.com/office/drawing/2014/main" id="{7478A377-9A9D-4806-898A-4313A7DC381A}"/>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40">
              <a:extLst>
                <a:ext uri="{FF2B5EF4-FFF2-40B4-BE49-F238E27FC236}">
                  <a16:creationId xmlns:a16="http://schemas.microsoft.com/office/drawing/2014/main" id="{CE923BE0-BC83-46DB-9034-3A3505A0BDF8}"/>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41">
              <a:extLst>
                <a:ext uri="{FF2B5EF4-FFF2-40B4-BE49-F238E27FC236}">
                  <a16:creationId xmlns:a16="http://schemas.microsoft.com/office/drawing/2014/main" id="{13C00B71-151A-428C-84B0-EE9CFFE7B96A}"/>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42">
              <a:extLst>
                <a:ext uri="{FF2B5EF4-FFF2-40B4-BE49-F238E27FC236}">
                  <a16:creationId xmlns:a16="http://schemas.microsoft.com/office/drawing/2014/main" id="{A558B73F-7810-40A2-8BBA-85066348CEFE}"/>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43">
              <a:extLst>
                <a:ext uri="{FF2B5EF4-FFF2-40B4-BE49-F238E27FC236}">
                  <a16:creationId xmlns:a16="http://schemas.microsoft.com/office/drawing/2014/main" id="{5EBA0633-CCCE-40F6-9DAC-1A6146A32C28}"/>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44">
              <a:extLst>
                <a:ext uri="{FF2B5EF4-FFF2-40B4-BE49-F238E27FC236}">
                  <a16:creationId xmlns:a16="http://schemas.microsoft.com/office/drawing/2014/main" id="{D799A18C-89CE-4CAD-B4FE-B21B404063B2}"/>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45">
              <a:extLst>
                <a:ext uri="{FF2B5EF4-FFF2-40B4-BE49-F238E27FC236}">
                  <a16:creationId xmlns:a16="http://schemas.microsoft.com/office/drawing/2014/main" id="{11525DB3-00EB-4676-9585-AD3CCF609918}"/>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46">
              <a:extLst>
                <a:ext uri="{FF2B5EF4-FFF2-40B4-BE49-F238E27FC236}">
                  <a16:creationId xmlns:a16="http://schemas.microsoft.com/office/drawing/2014/main" id="{BC0234AF-C137-4556-A7D6-2C88BD4A0DFE}"/>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47">
              <a:extLst>
                <a:ext uri="{FF2B5EF4-FFF2-40B4-BE49-F238E27FC236}">
                  <a16:creationId xmlns:a16="http://schemas.microsoft.com/office/drawing/2014/main" id="{7F935255-4A05-47C9-AF85-D4382A084853}"/>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48">
              <a:extLst>
                <a:ext uri="{FF2B5EF4-FFF2-40B4-BE49-F238E27FC236}">
                  <a16:creationId xmlns:a16="http://schemas.microsoft.com/office/drawing/2014/main" id="{ECA01223-A4CD-48CB-82A4-13EBC9A9B285}"/>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49">
              <a:extLst>
                <a:ext uri="{FF2B5EF4-FFF2-40B4-BE49-F238E27FC236}">
                  <a16:creationId xmlns:a16="http://schemas.microsoft.com/office/drawing/2014/main" id="{1BAAA8DB-3937-4C9B-AABA-4B4EAC03AF7C}"/>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50">
              <a:extLst>
                <a:ext uri="{FF2B5EF4-FFF2-40B4-BE49-F238E27FC236}">
                  <a16:creationId xmlns:a16="http://schemas.microsoft.com/office/drawing/2014/main" id="{AAB37E08-6B2C-49B7-9C39-A03726C6A49B}"/>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51">
              <a:extLst>
                <a:ext uri="{FF2B5EF4-FFF2-40B4-BE49-F238E27FC236}">
                  <a16:creationId xmlns:a16="http://schemas.microsoft.com/office/drawing/2014/main" id="{8EC733A3-3766-49AC-BE39-EE0AE2C59DCB}"/>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52">
              <a:extLst>
                <a:ext uri="{FF2B5EF4-FFF2-40B4-BE49-F238E27FC236}">
                  <a16:creationId xmlns:a16="http://schemas.microsoft.com/office/drawing/2014/main" id="{201EF7EB-3497-42F9-B50E-24BFC4E797E5}"/>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53">
              <a:extLst>
                <a:ext uri="{FF2B5EF4-FFF2-40B4-BE49-F238E27FC236}">
                  <a16:creationId xmlns:a16="http://schemas.microsoft.com/office/drawing/2014/main" id="{C4CF4F0E-56C5-4F65-8718-4325BF644E4C}"/>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54">
              <a:extLst>
                <a:ext uri="{FF2B5EF4-FFF2-40B4-BE49-F238E27FC236}">
                  <a16:creationId xmlns:a16="http://schemas.microsoft.com/office/drawing/2014/main" id="{2DEBB196-4597-4F92-B3EE-03DEA93D4A3F}"/>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55">
              <a:extLst>
                <a:ext uri="{FF2B5EF4-FFF2-40B4-BE49-F238E27FC236}">
                  <a16:creationId xmlns:a16="http://schemas.microsoft.com/office/drawing/2014/main" id="{7992C567-F4D9-4D7B-BC81-F343016D15C8}"/>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56">
              <a:extLst>
                <a:ext uri="{FF2B5EF4-FFF2-40B4-BE49-F238E27FC236}">
                  <a16:creationId xmlns:a16="http://schemas.microsoft.com/office/drawing/2014/main" id="{097F084F-FFAF-4535-9F3A-2ABD96C106A5}"/>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57">
              <a:extLst>
                <a:ext uri="{FF2B5EF4-FFF2-40B4-BE49-F238E27FC236}">
                  <a16:creationId xmlns:a16="http://schemas.microsoft.com/office/drawing/2014/main" id="{AF1DB36E-278D-4769-B37A-7FEB45437B5F}"/>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58">
              <a:extLst>
                <a:ext uri="{FF2B5EF4-FFF2-40B4-BE49-F238E27FC236}">
                  <a16:creationId xmlns:a16="http://schemas.microsoft.com/office/drawing/2014/main" id="{1C7E8CDB-47DA-48CC-9677-DA53518A2F1B}"/>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59">
              <a:extLst>
                <a:ext uri="{FF2B5EF4-FFF2-40B4-BE49-F238E27FC236}">
                  <a16:creationId xmlns:a16="http://schemas.microsoft.com/office/drawing/2014/main" id="{2A9AA441-DBB5-47A2-B44B-2A5037D43AAF}"/>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60">
              <a:extLst>
                <a:ext uri="{FF2B5EF4-FFF2-40B4-BE49-F238E27FC236}">
                  <a16:creationId xmlns:a16="http://schemas.microsoft.com/office/drawing/2014/main" id="{FCEFB9C6-54AE-4B6C-8155-15E016BA1134}"/>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61">
              <a:extLst>
                <a:ext uri="{FF2B5EF4-FFF2-40B4-BE49-F238E27FC236}">
                  <a16:creationId xmlns:a16="http://schemas.microsoft.com/office/drawing/2014/main" id="{25036390-A152-4A52-BF10-6D3A48F02075}"/>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62">
              <a:extLst>
                <a:ext uri="{FF2B5EF4-FFF2-40B4-BE49-F238E27FC236}">
                  <a16:creationId xmlns:a16="http://schemas.microsoft.com/office/drawing/2014/main" id="{B262E906-6380-4995-9368-90A9E6569400}"/>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63">
              <a:extLst>
                <a:ext uri="{FF2B5EF4-FFF2-40B4-BE49-F238E27FC236}">
                  <a16:creationId xmlns:a16="http://schemas.microsoft.com/office/drawing/2014/main" id="{57AF67E9-1DA1-4034-86A9-E710E6E476A6}"/>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64">
              <a:extLst>
                <a:ext uri="{FF2B5EF4-FFF2-40B4-BE49-F238E27FC236}">
                  <a16:creationId xmlns:a16="http://schemas.microsoft.com/office/drawing/2014/main" id="{5C78766C-4AC0-446D-9ADF-7DE62F4CC65D}"/>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65">
              <a:extLst>
                <a:ext uri="{FF2B5EF4-FFF2-40B4-BE49-F238E27FC236}">
                  <a16:creationId xmlns:a16="http://schemas.microsoft.com/office/drawing/2014/main" id="{38906065-0EC1-49E0-BF80-727C59A5544E}"/>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66">
              <a:extLst>
                <a:ext uri="{FF2B5EF4-FFF2-40B4-BE49-F238E27FC236}">
                  <a16:creationId xmlns:a16="http://schemas.microsoft.com/office/drawing/2014/main" id="{02DFA111-D9D4-4286-AE2C-57F535F7008B}"/>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67">
              <a:extLst>
                <a:ext uri="{FF2B5EF4-FFF2-40B4-BE49-F238E27FC236}">
                  <a16:creationId xmlns:a16="http://schemas.microsoft.com/office/drawing/2014/main" id="{263096D0-72AD-4431-A20D-80DA7FC634E1}"/>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68">
              <a:extLst>
                <a:ext uri="{FF2B5EF4-FFF2-40B4-BE49-F238E27FC236}">
                  <a16:creationId xmlns:a16="http://schemas.microsoft.com/office/drawing/2014/main" id="{3CD7D9B6-6004-4E7F-B1DC-A5D4203A77D8}"/>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69">
              <a:extLst>
                <a:ext uri="{FF2B5EF4-FFF2-40B4-BE49-F238E27FC236}">
                  <a16:creationId xmlns:a16="http://schemas.microsoft.com/office/drawing/2014/main" id="{AE2A9D65-54C1-4C81-9927-74A9E05F3F23}"/>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70">
              <a:extLst>
                <a:ext uri="{FF2B5EF4-FFF2-40B4-BE49-F238E27FC236}">
                  <a16:creationId xmlns:a16="http://schemas.microsoft.com/office/drawing/2014/main" id="{18518ED1-E6E8-46D4-8465-98AAEC590B20}"/>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71">
              <a:extLst>
                <a:ext uri="{FF2B5EF4-FFF2-40B4-BE49-F238E27FC236}">
                  <a16:creationId xmlns:a16="http://schemas.microsoft.com/office/drawing/2014/main" id="{9ABC8D20-5899-432F-8E35-E32B5D85657A}"/>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72">
              <a:extLst>
                <a:ext uri="{FF2B5EF4-FFF2-40B4-BE49-F238E27FC236}">
                  <a16:creationId xmlns:a16="http://schemas.microsoft.com/office/drawing/2014/main" id="{C763CA84-5326-4F21-B12C-C717F3C84CCD}"/>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73">
              <a:extLst>
                <a:ext uri="{FF2B5EF4-FFF2-40B4-BE49-F238E27FC236}">
                  <a16:creationId xmlns:a16="http://schemas.microsoft.com/office/drawing/2014/main" id="{FD8F56A8-41E2-49B8-850C-B7BBEC8D578F}"/>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74">
              <a:extLst>
                <a:ext uri="{FF2B5EF4-FFF2-40B4-BE49-F238E27FC236}">
                  <a16:creationId xmlns:a16="http://schemas.microsoft.com/office/drawing/2014/main" id="{72AD2459-51B4-4497-B207-2F613EAD2E11}"/>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75">
              <a:extLst>
                <a:ext uri="{FF2B5EF4-FFF2-40B4-BE49-F238E27FC236}">
                  <a16:creationId xmlns:a16="http://schemas.microsoft.com/office/drawing/2014/main" id="{A27663B3-A7F0-47BD-BEC6-3528B33B250E}"/>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76">
              <a:extLst>
                <a:ext uri="{FF2B5EF4-FFF2-40B4-BE49-F238E27FC236}">
                  <a16:creationId xmlns:a16="http://schemas.microsoft.com/office/drawing/2014/main" id="{CCE54666-0627-44FF-8A82-DFEA150CD002}"/>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77">
              <a:extLst>
                <a:ext uri="{FF2B5EF4-FFF2-40B4-BE49-F238E27FC236}">
                  <a16:creationId xmlns:a16="http://schemas.microsoft.com/office/drawing/2014/main" id="{38852B5B-FDCC-4B01-B6B4-C4CBC3E50581}"/>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78">
              <a:extLst>
                <a:ext uri="{FF2B5EF4-FFF2-40B4-BE49-F238E27FC236}">
                  <a16:creationId xmlns:a16="http://schemas.microsoft.com/office/drawing/2014/main" id="{8F498FF1-60A0-42A1-9B85-0BBF0C9C8D97}"/>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79">
              <a:extLst>
                <a:ext uri="{FF2B5EF4-FFF2-40B4-BE49-F238E27FC236}">
                  <a16:creationId xmlns:a16="http://schemas.microsoft.com/office/drawing/2014/main" id="{7B5A1281-3C64-424B-9D9F-F42987B33939}"/>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80">
              <a:extLst>
                <a:ext uri="{FF2B5EF4-FFF2-40B4-BE49-F238E27FC236}">
                  <a16:creationId xmlns:a16="http://schemas.microsoft.com/office/drawing/2014/main" id="{81E06302-7547-4E52-B13C-CE5588B80B48}"/>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81">
              <a:extLst>
                <a:ext uri="{FF2B5EF4-FFF2-40B4-BE49-F238E27FC236}">
                  <a16:creationId xmlns:a16="http://schemas.microsoft.com/office/drawing/2014/main" id="{A521067F-968A-4B3B-8C45-39AD417624FD}"/>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82">
              <a:extLst>
                <a:ext uri="{FF2B5EF4-FFF2-40B4-BE49-F238E27FC236}">
                  <a16:creationId xmlns:a16="http://schemas.microsoft.com/office/drawing/2014/main" id="{9BD4B82D-CF52-48D7-80CA-150A3053C8DF}"/>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83">
              <a:extLst>
                <a:ext uri="{FF2B5EF4-FFF2-40B4-BE49-F238E27FC236}">
                  <a16:creationId xmlns:a16="http://schemas.microsoft.com/office/drawing/2014/main" id="{38139C02-B2FD-4184-98F2-422EA58EB0BE}"/>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84">
              <a:extLst>
                <a:ext uri="{FF2B5EF4-FFF2-40B4-BE49-F238E27FC236}">
                  <a16:creationId xmlns:a16="http://schemas.microsoft.com/office/drawing/2014/main" id="{0099AFB5-5B28-4626-8B6F-60099D6B6C7B}"/>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85">
              <a:extLst>
                <a:ext uri="{FF2B5EF4-FFF2-40B4-BE49-F238E27FC236}">
                  <a16:creationId xmlns:a16="http://schemas.microsoft.com/office/drawing/2014/main" id="{87702BB7-D909-49FC-9797-6D4DEA06DA30}"/>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86">
              <a:extLst>
                <a:ext uri="{FF2B5EF4-FFF2-40B4-BE49-F238E27FC236}">
                  <a16:creationId xmlns:a16="http://schemas.microsoft.com/office/drawing/2014/main" id="{DAD34630-64DB-4A7A-82FE-DF06634E630A}"/>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87">
              <a:extLst>
                <a:ext uri="{FF2B5EF4-FFF2-40B4-BE49-F238E27FC236}">
                  <a16:creationId xmlns:a16="http://schemas.microsoft.com/office/drawing/2014/main" id="{579FB11C-B1E5-44F0-99BC-4CD6581FB220}"/>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88">
              <a:extLst>
                <a:ext uri="{FF2B5EF4-FFF2-40B4-BE49-F238E27FC236}">
                  <a16:creationId xmlns:a16="http://schemas.microsoft.com/office/drawing/2014/main" id="{828D92A6-321E-4E48-866A-59680B227410}"/>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89">
              <a:extLst>
                <a:ext uri="{FF2B5EF4-FFF2-40B4-BE49-F238E27FC236}">
                  <a16:creationId xmlns:a16="http://schemas.microsoft.com/office/drawing/2014/main" id="{0D0253B2-6ED3-418A-BB93-EB83D0606FE5}"/>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Rectangle 90">
              <a:extLst>
                <a:ext uri="{FF2B5EF4-FFF2-40B4-BE49-F238E27FC236}">
                  <a16:creationId xmlns:a16="http://schemas.microsoft.com/office/drawing/2014/main" id="{D19E4FB6-B782-42FF-9E06-AD7305ECE32A}"/>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91">
              <a:extLst>
                <a:ext uri="{FF2B5EF4-FFF2-40B4-BE49-F238E27FC236}">
                  <a16:creationId xmlns:a16="http://schemas.microsoft.com/office/drawing/2014/main" id="{8C9B0A6F-DA90-4F4B-8637-7E46A3DE1E51}"/>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92">
              <a:extLst>
                <a:ext uri="{FF2B5EF4-FFF2-40B4-BE49-F238E27FC236}">
                  <a16:creationId xmlns:a16="http://schemas.microsoft.com/office/drawing/2014/main" id="{B7066988-B5DD-4750-A984-0C8A0F1AE51D}"/>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73" name="Group 38">
            <a:extLst>
              <a:ext uri="{FF2B5EF4-FFF2-40B4-BE49-F238E27FC236}">
                <a16:creationId xmlns:a16="http://schemas.microsoft.com/office/drawing/2014/main" id="{465B2BDF-4115-4DE1-A9D1-A2CD8532C43F}"/>
              </a:ext>
            </a:extLst>
          </p:cNvPr>
          <p:cNvGrpSpPr>
            <a:grpSpLocks noChangeAspect="1"/>
          </p:cNvGrpSpPr>
          <p:nvPr/>
        </p:nvGrpSpPr>
        <p:grpSpPr bwMode="auto">
          <a:xfrm>
            <a:off x="7293758" y="5563801"/>
            <a:ext cx="545940" cy="558699"/>
            <a:chOff x="-22" y="-108"/>
            <a:chExt cx="1626" cy="1664"/>
          </a:xfrm>
          <a:effectLst>
            <a:outerShdw blurRad="50800" dist="38100" dir="5400000" algn="t" rotWithShape="0">
              <a:prstClr val="black">
                <a:alpha val="40000"/>
              </a:prstClr>
            </a:outerShdw>
          </a:effectLst>
        </p:grpSpPr>
        <p:sp>
          <p:nvSpPr>
            <p:cNvPr id="274" name="Freeform 39">
              <a:extLst>
                <a:ext uri="{FF2B5EF4-FFF2-40B4-BE49-F238E27FC236}">
                  <a16:creationId xmlns:a16="http://schemas.microsoft.com/office/drawing/2014/main" id="{7A056154-CF3A-4AB9-9FA8-8A277830BF80}"/>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40">
              <a:extLst>
                <a:ext uri="{FF2B5EF4-FFF2-40B4-BE49-F238E27FC236}">
                  <a16:creationId xmlns:a16="http://schemas.microsoft.com/office/drawing/2014/main" id="{789747AA-EAC2-4EE9-9845-B294536B36A0}"/>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41">
              <a:extLst>
                <a:ext uri="{FF2B5EF4-FFF2-40B4-BE49-F238E27FC236}">
                  <a16:creationId xmlns:a16="http://schemas.microsoft.com/office/drawing/2014/main" id="{30F9A2C7-EA22-42D7-8974-EB4745E85D9F}"/>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42">
              <a:extLst>
                <a:ext uri="{FF2B5EF4-FFF2-40B4-BE49-F238E27FC236}">
                  <a16:creationId xmlns:a16="http://schemas.microsoft.com/office/drawing/2014/main" id="{AFCB2D2C-4A49-45B9-B9B2-EC211E31024B}"/>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43">
              <a:extLst>
                <a:ext uri="{FF2B5EF4-FFF2-40B4-BE49-F238E27FC236}">
                  <a16:creationId xmlns:a16="http://schemas.microsoft.com/office/drawing/2014/main" id="{C782731B-8A26-4292-AADA-106F8298294E}"/>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44">
              <a:extLst>
                <a:ext uri="{FF2B5EF4-FFF2-40B4-BE49-F238E27FC236}">
                  <a16:creationId xmlns:a16="http://schemas.microsoft.com/office/drawing/2014/main" id="{B8A068C9-A790-47B9-B98C-AA5A47C4DBF1}"/>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45">
              <a:extLst>
                <a:ext uri="{FF2B5EF4-FFF2-40B4-BE49-F238E27FC236}">
                  <a16:creationId xmlns:a16="http://schemas.microsoft.com/office/drawing/2014/main" id="{93E911D6-4A4A-4203-B998-46F8901586B2}"/>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46">
              <a:extLst>
                <a:ext uri="{FF2B5EF4-FFF2-40B4-BE49-F238E27FC236}">
                  <a16:creationId xmlns:a16="http://schemas.microsoft.com/office/drawing/2014/main" id="{04ECFE6D-26B2-4653-81B3-156984CFF490}"/>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47">
              <a:extLst>
                <a:ext uri="{FF2B5EF4-FFF2-40B4-BE49-F238E27FC236}">
                  <a16:creationId xmlns:a16="http://schemas.microsoft.com/office/drawing/2014/main" id="{1EEB885B-8FD1-452E-B847-454CFA7FD5C6}"/>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48">
              <a:extLst>
                <a:ext uri="{FF2B5EF4-FFF2-40B4-BE49-F238E27FC236}">
                  <a16:creationId xmlns:a16="http://schemas.microsoft.com/office/drawing/2014/main" id="{297BF2F9-C8E9-4470-A21F-139FF692D080}"/>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49">
              <a:extLst>
                <a:ext uri="{FF2B5EF4-FFF2-40B4-BE49-F238E27FC236}">
                  <a16:creationId xmlns:a16="http://schemas.microsoft.com/office/drawing/2014/main" id="{97965217-4586-4CC1-8486-3E77BFAAE6A6}"/>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50">
              <a:extLst>
                <a:ext uri="{FF2B5EF4-FFF2-40B4-BE49-F238E27FC236}">
                  <a16:creationId xmlns:a16="http://schemas.microsoft.com/office/drawing/2014/main" id="{2E93DAE1-7209-4FED-9D28-04E0E0AEAC63}"/>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51">
              <a:extLst>
                <a:ext uri="{FF2B5EF4-FFF2-40B4-BE49-F238E27FC236}">
                  <a16:creationId xmlns:a16="http://schemas.microsoft.com/office/drawing/2014/main" id="{B56C5E11-6791-4ADF-8227-7EE8CD45D80B}"/>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52">
              <a:extLst>
                <a:ext uri="{FF2B5EF4-FFF2-40B4-BE49-F238E27FC236}">
                  <a16:creationId xmlns:a16="http://schemas.microsoft.com/office/drawing/2014/main" id="{187974AD-BE44-41F9-B03A-5DB7595B116F}"/>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53">
              <a:extLst>
                <a:ext uri="{FF2B5EF4-FFF2-40B4-BE49-F238E27FC236}">
                  <a16:creationId xmlns:a16="http://schemas.microsoft.com/office/drawing/2014/main" id="{0A1D2101-1559-4EE8-9A7C-DE3CD4ADE359}"/>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54">
              <a:extLst>
                <a:ext uri="{FF2B5EF4-FFF2-40B4-BE49-F238E27FC236}">
                  <a16:creationId xmlns:a16="http://schemas.microsoft.com/office/drawing/2014/main" id="{6D5185A7-4D19-42E5-AF0F-920A33983C8D}"/>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55">
              <a:extLst>
                <a:ext uri="{FF2B5EF4-FFF2-40B4-BE49-F238E27FC236}">
                  <a16:creationId xmlns:a16="http://schemas.microsoft.com/office/drawing/2014/main" id="{D0B383EA-A34C-408A-B0AE-15756FB6C2F4}"/>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56">
              <a:extLst>
                <a:ext uri="{FF2B5EF4-FFF2-40B4-BE49-F238E27FC236}">
                  <a16:creationId xmlns:a16="http://schemas.microsoft.com/office/drawing/2014/main" id="{C74D676F-2713-4A21-A134-C1E2E1A7C0BB}"/>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57">
              <a:extLst>
                <a:ext uri="{FF2B5EF4-FFF2-40B4-BE49-F238E27FC236}">
                  <a16:creationId xmlns:a16="http://schemas.microsoft.com/office/drawing/2014/main" id="{9D2DF48D-4B57-47FB-8416-0A30881E98BF}"/>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58">
              <a:extLst>
                <a:ext uri="{FF2B5EF4-FFF2-40B4-BE49-F238E27FC236}">
                  <a16:creationId xmlns:a16="http://schemas.microsoft.com/office/drawing/2014/main" id="{603D11CE-6B04-4F0D-95C7-1D0ACA9F637A}"/>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59">
              <a:extLst>
                <a:ext uri="{FF2B5EF4-FFF2-40B4-BE49-F238E27FC236}">
                  <a16:creationId xmlns:a16="http://schemas.microsoft.com/office/drawing/2014/main" id="{F6DE13E2-FF00-4F35-B3D5-93B3C73DDFBC}"/>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60">
              <a:extLst>
                <a:ext uri="{FF2B5EF4-FFF2-40B4-BE49-F238E27FC236}">
                  <a16:creationId xmlns:a16="http://schemas.microsoft.com/office/drawing/2014/main" id="{C29CD8E7-8359-42A7-906F-1259DA2205CF}"/>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61">
              <a:extLst>
                <a:ext uri="{FF2B5EF4-FFF2-40B4-BE49-F238E27FC236}">
                  <a16:creationId xmlns:a16="http://schemas.microsoft.com/office/drawing/2014/main" id="{C5A85378-8996-44AC-906E-E5F6630D4BEA}"/>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62">
              <a:extLst>
                <a:ext uri="{FF2B5EF4-FFF2-40B4-BE49-F238E27FC236}">
                  <a16:creationId xmlns:a16="http://schemas.microsoft.com/office/drawing/2014/main" id="{9D5AA7FD-4E9E-4949-8F7E-AD43910DBC07}"/>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63">
              <a:extLst>
                <a:ext uri="{FF2B5EF4-FFF2-40B4-BE49-F238E27FC236}">
                  <a16:creationId xmlns:a16="http://schemas.microsoft.com/office/drawing/2014/main" id="{A87208FC-C1D4-42D1-83F6-BB7DFA6CE87E}"/>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64">
              <a:extLst>
                <a:ext uri="{FF2B5EF4-FFF2-40B4-BE49-F238E27FC236}">
                  <a16:creationId xmlns:a16="http://schemas.microsoft.com/office/drawing/2014/main" id="{9097EC35-4740-4C48-90FA-0B21D5A3F99E}"/>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65">
              <a:extLst>
                <a:ext uri="{FF2B5EF4-FFF2-40B4-BE49-F238E27FC236}">
                  <a16:creationId xmlns:a16="http://schemas.microsoft.com/office/drawing/2014/main" id="{FAACB37C-C3E1-4ABE-9C94-886FD3F9165E}"/>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66">
              <a:extLst>
                <a:ext uri="{FF2B5EF4-FFF2-40B4-BE49-F238E27FC236}">
                  <a16:creationId xmlns:a16="http://schemas.microsoft.com/office/drawing/2014/main" id="{3BE78580-C562-4DD1-B8D7-3AAF0460CF4F}"/>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Freeform 67">
              <a:extLst>
                <a:ext uri="{FF2B5EF4-FFF2-40B4-BE49-F238E27FC236}">
                  <a16:creationId xmlns:a16="http://schemas.microsoft.com/office/drawing/2014/main" id="{A8E17338-8329-4B99-AC7F-2E053DA54A4B}"/>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3" name="Freeform 68">
              <a:extLst>
                <a:ext uri="{FF2B5EF4-FFF2-40B4-BE49-F238E27FC236}">
                  <a16:creationId xmlns:a16="http://schemas.microsoft.com/office/drawing/2014/main" id="{2BA6FD36-7312-4BCB-9086-25315BE0003E}"/>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4" name="Freeform 69">
              <a:extLst>
                <a:ext uri="{FF2B5EF4-FFF2-40B4-BE49-F238E27FC236}">
                  <a16:creationId xmlns:a16="http://schemas.microsoft.com/office/drawing/2014/main" id="{FD866106-30E5-4D6B-BD84-D051BEAD57F1}"/>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5" name="Freeform 70">
              <a:extLst>
                <a:ext uri="{FF2B5EF4-FFF2-40B4-BE49-F238E27FC236}">
                  <a16:creationId xmlns:a16="http://schemas.microsoft.com/office/drawing/2014/main" id="{75F4082C-D9E4-4FE3-B9CC-D7A3B616A24F}"/>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6" name="Freeform 71">
              <a:extLst>
                <a:ext uri="{FF2B5EF4-FFF2-40B4-BE49-F238E27FC236}">
                  <a16:creationId xmlns:a16="http://schemas.microsoft.com/office/drawing/2014/main" id="{CB5E5A9D-ADC6-4035-A21E-1CBFA5A4D485}"/>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 name="Freeform 72">
              <a:extLst>
                <a:ext uri="{FF2B5EF4-FFF2-40B4-BE49-F238E27FC236}">
                  <a16:creationId xmlns:a16="http://schemas.microsoft.com/office/drawing/2014/main" id="{0117642C-1D91-479B-96BF-0476B99461B8}"/>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 name="Freeform 73">
              <a:extLst>
                <a:ext uri="{FF2B5EF4-FFF2-40B4-BE49-F238E27FC236}">
                  <a16:creationId xmlns:a16="http://schemas.microsoft.com/office/drawing/2014/main" id="{94E06FBE-E0F5-4EE6-9959-EAA5B0669B3D}"/>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 name="Freeform 74">
              <a:extLst>
                <a:ext uri="{FF2B5EF4-FFF2-40B4-BE49-F238E27FC236}">
                  <a16:creationId xmlns:a16="http://schemas.microsoft.com/office/drawing/2014/main" id="{969C600F-92EB-4EE9-B0D7-4F8185C4F508}"/>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Freeform 75">
              <a:extLst>
                <a:ext uri="{FF2B5EF4-FFF2-40B4-BE49-F238E27FC236}">
                  <a16:creationId xmlns:a16="http://schemas.microsoft.com/office/drawing/2014/main" id="{F645949A-D85E-46BF-A2B1-94B0C2562FF0}"/>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 name="Freeform 76">
              <a:extLst>
                <a:ext uri="{FF2B5EF4-FFF2-40B4-BE49-F238E27FC236}">
                  <a16:creationId xmlns:a16="http://schemas.microsoft.com/office/drawing/2014/main" id="{D20D8AF8-7D6E-4259-A4F2-64B68F8916AD}"/>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Freeform 77">
              <a:extLst>
                <a:ext uri="{FF2B5EF4-FFF2-40B4-BE49-F238E27FC236}">
                  <a16:creationId xmlns:a16="http://schemas.microsoft.com/office/drawing/2014/main" id="{284E0834-7B7F-4F72-AD90-82A06F8C8EEE}"/>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 name="Freeform 78">
              <a:extLst>
                <a:ext uri="{FF2B5EF4-FFF2-40B4-BE49-F238E27FC236}">
                  <a16:creationId xmlns:a16="http://schemas.microsoft.com/office/drawing/2014/main" id="{F39AA7BA-C039-4974-9633-3C5BC7E783B2}"/>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Freeform 79">
              <a:extLst>
                <a:ext uri="{FF2B5EF4-FFF2-40B4-BE49-F238E27FC236}">
                  <a16:creationId xmlns:a16="http://schemas.microsoft.com/office/drawing/2014/main" id="{0F7A2C2D-A86A-4251-A7AA-72E6FE04F0F9}"/>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 name="Freeform 80">
              <a:extLst>
                <a:ext uri="{FF2B5EF4-FFF2-40B4-BE49-F238E27FC236}">
                  <a16:creationId xmlns:a16="http://schemas.microsoft.com/office/drawing/2014/main" id="{35B0525F-B80D-4BAC-BB69-AE1812A801B3}"/>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 name="Freeform 81">
              <a:extLst>
                <a:ext uri="{FF2B5EF4-FFF2-40B4-BE49-F238E27FC236}">
                  <a16:creationId xmlns:a16="http://schemas.microsoft.com/office/drawing/2014/main" id="{94F474C0-02A3-4D8C-8A3C-87A130F6D719}"/>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 name="Freeform 82">
              <a:extLst>
                <a:ext uri="{FF2B5EF4-FFF2-40B4-BE49-F238E27FC236}">
                  <a16:creationId xmlns:a16="http://schemas.microsoft.com/office/drawing/2014/main" id="{F282C6AC-CEFC-4DBE-9A75-B8E1DA1BFD5D}"/>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 name="Freeform 83">
              <a:extLst>
                <a:ext uri="{FF2B5EF4-FFF2-40B4-BE49-F238E27FC236}">
                  <a16:creationId xmlns:a16="http://schemas.microsoft.com/office/drawing/2014/main" id="{1CEC4D63-C7F1-404F-8391-13F12FCB6154}"/>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9" name="Freeform 84">
              <a:extLst>
                <a:ext uri="{FF2B5EF4-FFF2-40B4-BE49-F238E27FC236}">
                  <a16:creationId xmlns:a16="http://schemas.microsoft.com/office/drawing/2014/main" id="{196583FC-3BC3-42CF-B0D7-295FD7BB57C0}"/>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Freeform 85">
              <a:extLst>
                <a:ext uri="{FF2B5EF4-FFF2-40B4-BE49-F238E27FC236}">
                  <a16:creationId xmlns:a16="http://schemas.microsoft.com/office/drawing/2014/main" id="{400ACE2A-57E7-4040-A147-3AA2BDAC0842}"/>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1" name="Freeform 86">
              <a:extLst>
                <a:ext uri="{FF2B5EF4-FFF2-40B4-BE49-F238E27FC236}">
                  <a16:creationId xmlns:a16="http://schemas.microsoft.com/office/drawing/2014/main" id="{06ED7CAF-DE10-4BA2-8B73-A9BCFD3CAF32}"/>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Freeform 87">
              <a:extLst>
                <a:ext uri="{FF2B5EF4-FFF2-40B4-BE49-F238E27FC236}">
                  <a16:creationId xmlns:a16="http://schemas.microsoft.com/office/drawing/2014/main" id="{389C87F6-CD04-4B93-B8FC-440F49846590}"/>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3" name="Freeform 88">
              <a:extLst>
                <a:ext uri="{FF2B5EF4-FFF2-40B4-BE49-F238E27FC236}">
                  <a16:creationId xmlns:a16="http://schemas.microsoft.com/office/drawing/2014/main" id="{D9F05E2E-7C1A-4535-A628-00B6A324A2A8}"/>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Freeform 89">
              <a:extLst>
                <a:ext uri="{FF2B5EF4-FFF2-40B4-BE49-F238E27FC236}">
                  <a16:creationId xmlns:a16="http://schemas.microsoft.com/office/drawing/2014/main" id="{921872C4-ED89-4676-AA99-DAFD7F38406C}"/>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5" name="Rectangle 90">
              <a:extLst>
                <a:ext uri="{FF2B5EF4-FFF2-40B4-BE49-F238E27FC236}">
                  <a16:creationId xmlns:a16="http://schemas.microsoft.com/office/drawing/2014/main" id="{F2F72EDF-1B4A-43DA-B644-D156896BC01D}"/>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Freeform 91">
              <a:extLst>
                <a:ext uri="{FF2B5EF4-FFF2-40B4-BE49-F238E27FC236}">
                  <a16:creationId xmlns:a16="http://schemas.microsoft.com/office/drawing/2014/main" id="{A8FEAD21-CA5A-45B7-B3F3-9AF48E062865}"/>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7" name="Freeform 92">
              <a:extLst>
                <a:ext uri="{FF2B5EF4-FFF2-40B4-BE49-F238E27FC236}">
                  <a16:creationId xmlns:a16="http://schemas.microsoft.com/office/drawing/2014/main" id="{F2296707-09F9-45B0-A2F4-F73FD70DCD97}"/>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28" name="Group 38">
            <a:extLst>
              <a:ext uri="{FF2B5EF4-FFF2-40B4-BE49-F238E27FC236}">
                <a16:creationId xmlns:a16="http://schemas.microsoft.com/office/drawing/2014/main" id="{9337412F-58F8-4A18-AFE1-2D1DCC4D2BCC}"/>
              </a:ext>
            </a:extLst>
          </p:cNvPr>
          <p:cNvGrpSpPr>
            <a:grpSpLocks noChangeAspect="1"/>
          </p:cNvGrpSpPr>
          <p:nvPr/>
        </p:nvGrpSpPr>
        <p:grpSpPr bwMode="auto">
          <a:xfrm>
            <a:off x="4123324" y="2904784"/>
            <a:ext cx="545940" cy="558699"/>
            <a:chOff x="-22" y="-108"/>
            <a:chExt cx="1626" cy="1664"/>
          </a:xfrm>
          <a:effectLst>
            <a:outerShdw blurRad="50800" dist="38100" dir="5400000" algn="t" rotWithShape="0">
              <a:prstClr val="black">
                <a:alpha val="40000"/>
              </a:prstClr>
            </a:outerShdw>
          </a:effectLst>
        </p:grpSpPr>
        <p:sp>
          <p:nvSpPr>
            <p:cNvPr id="329" name="Freeform 39">
              <a:extLst>
                <a:ext uri="{FF2B5EF4-FFF2-40B4-BE49-F238E27FC236}">
                  <a16:creationId xmlns:a16="http://schemas.microsoft.com/office/drawing/2014/main" id="{E31506E2-99CC-48A2-AF95-D656FF898644}"/>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Freeform 40">
              <a:extLst>
                <a:ext uri="{FF2B5EF4-FFF2-40B4-BE49-F238E27FC236}">
                  <a16:creationId xmlns:a16="http://schemas.microsoft.com/office/drawing/2014/main" id="{2A2C1D8F-C915-43AA-8C24-0424D25A379E}"/>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1" name="Freeform 41">
              <a:extLst>
                <a:ext uri="{FF2B5EF4-FFF2-40B4-BE49-F238E27FC236}">
                  <a16:creationId xmlns:a16="http://schemas.microsoft.com/office/drawing/2014/main" id="{87E59D5D-0D1B-4448-9CFF-8DD71872367E}"/>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Freeform 42">
              <a:extLst>
                <a:ext uri="{FF2B5EF4-FFF2-40B4-BE49-F238E27FC236}">
                  <a16:creationId xmlns:a16="http://schemas.microsoft.com/office/drawing/2014/main" id="{6E5EE807-27B3-4586-A6D2-2ACDA4C88D0D}"/>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3" name="Freeform 43">
              <a:extLst>
                <a:ext uri="{FF2B5EF4-FFF2-40B4-BE49-F238E27FC236}">
                  <a16:creationId xmlns:a16="http://schemas.microsoft.com/office/drawing/2014/main" id="{9566256F-499C-43F4-9658-6106D691B4E3}"/>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4" name="Freeform 44">
              <a:extLst>
                <a:ext uri="{FF2B5EF4-FFF2-40B4-BE49-F238E27FC236}">
                  <a16:creationId xmlns:a16="http://schemas.microsoft.com/office/drawing/2014/main" id="{C2BB37F7-95A8-45A9-8666-C9BB3B130E3D}"/>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5" name="Freeform 45">
              <a:extLst>
                <a:ext uri="{FF2B5EF4-FFF2-40B4-BE49-F238E27FC236}">
                  <a16:creationId xmlns:a16="http://schemas.microsoft.com/office/drawing/2014/main" id="{EC34EA8A-A69E-495D-9555-31946953D6C9}"/>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Freeform 46">
              <a:extLst>
                <a:ext uri="{FF2B5EF4-FFF2-40B4-BE49-F238E27FC236}">
                  <a16:creationId xmlns:a16="http://schemas.microsoft.com/office/drawing/2014/main" id="{A633E6AF-197B-48C8-8C50-7DB6CE0528F5}"/>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 name="Freeform 47">
              <a:extLst>
                <a:ext uri="{FF2B5EF4-FFF2-40B4-BE49-F238E27FC236}">
                  <a16:creationId xmlns:a16="http://schemas.microsoft.com/office/drawing/2014/main" id="{E9E5A754-A9CD-4452-9554-EAA314FA7913}"/>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 name="Freeform 48">
              <a:extLst>
                <a:ext uri="{FF2B5EF4-FFF2-40B4-BE49-F238E27FC236}">
                  <a16:creationId xmlns:a16="http://schemas.microsoft.com/office/drawing/2014/main" id="{CB7B055F-DA74-4D02-8447-736027492C06}"/>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9" name="Freeform 49">
              <a:extLst>
                <a:ext uri="{FF2B5EF4-FFF2-40B4-BE49-F238E27FC236}">
                  <a16:creationId xmlns:a16="http://schemas.microsoft.com/office/drawing/2014/main" id="{AD48AB4D-D3E5-40B0-BDE3-F6BD8DBE50BF}"/>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0" name="Freeform 50">
              <a:extLst>
                <a:ext uri="{FF2B5EF4-FFF2-40B4-BE49-F238E27FC236}">
                  <a16:creationId xmlns:a16="http://schemas.microsoft.com/office/drawing/2014/main" id="{17FD335C-40C0-48F4-98D9-0F38FCBF2A43}"/>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1" name="Freeform 51">
              <a:extLst>
                <a:ext uri="{FF2B5EF4-FFF2-40B4-BE49-F238E27FC236}">
                  <a16:creationId xmlns:a16="http://schemas.microsoft.com/office/drawing/2014/main" id="{5F08E9CB-9636-4C78-BDC1-0FE647E724E8}"/>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2" name="Freeform 52">
              <a:extLst>
                <a:ext uri="{FF2B5EF4-FFF2-40B4-BE49-F238E27FC236}">
                  <a16:creationId xmlns:a16="http://schemas.microsoft.com/office/drawing/2014/main" id="{1E4D0A08-C142-4C80-B059-6D102EE27C2B}"/>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3" name="Freeform 53">
              <a:extLst>
                <a:ext uri="{FF2B5EF4-FFF2-40B4-BE49-F238E27FC236}">
                  <a16:creationId xmlns:a16="http://schemas.microsoft.com/office/drawing/2014/main" id="{9805CE9C-5E39-4EBB-88E7-02E8EFB27237}"/>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Freeform 54">
              <a:extLst>
                <a:ext uri="{FF2B5EF4-FFF2-40B4-BE49-F238E27FC236}">
                  <a16:creationId xmlns:a16="http://schemas.microsoft.com/office/drawing/2014/main" id="{6F336925-9608-4CC4-8FA6-78C244DC531C}"/>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5" name="Freeform 55">
              <a:extLst>
                <a:ext uri="{FF2B5EF4-FFF2-40B4-BE49-F238E27FC236}">
                  <a16:creationId xmlns:a16="http://schemas.microsoft.com/office/drawing/2014/main" id="{D2720BD2-E57A-43B2-95E5-D5B0BBD73F55}"/>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Freeform 56">
              <a:extLst>
                <a:ext uri="{FF2B5EF4-FFF2-40B4-BE49-F238E27FC236}">
                  <a16:creationId xmlns:a16="http://schemas.microsoft.com/office/drawing/2014/main" id="{CE79227D-C21C-4C33-81C7-A4DDAB3E9CD5}"/>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Freeform 57">
              <a:extLst>
                <a:ext uri="{FF2B5EF4-FFF2-40B4-BE49-F238E27FC236}">
                  <a16:creationId xmlns:a16="http://schemas.microsoft.com/office/drawing/2014/main" id="{CFD5EED2-058D-4D6D-8190-F74D38807747}"/>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8" name="Freeform 58">
              <a:extLst>
                <a:ext uri="{FF2B5EF4-FFF2-40B4-BE49-F238E27FC236}">
                  <a16:creationId xmlns:a16="http://schemas.microsoft.com/office/drawing/2014/main" id="{A8520F5C-38A0-4CFF-94DE-D278A1D67BED}"/>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Freeform 59">
              <a:extLst>
                <a:ext uri="{FF2B5EF4-FFF2-40B4-BE49-F238E27FC236}">
                  <a16:creationId xmlns:a16="http://schemas.microsoft.com/office/drawing/2014/main" id="{CFF69C7E-125E-4138-99CB-9CB44EABF6F1}"/>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Freeform 60">
              <a:extLst>
                <a:ext uri="{FF2B5EF4-FFF2-40B4-BE49-F238E27FC236}">
                  <a16:creationId xmlns:a16="http://schemas.microsoft.com/office/drawing/2014/main" id="{F80C8628-ED5E-4103-BC0D-0F6D8336E580}"/>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 name="Freeform 61">
              <a:extLst>
                <a:ext uri="{FF2B5EF4-FFF2-40B4-BE49-F238E27FC236}">
                  <a16:creationId xmlns:a16="http://schemas.microsoft.com/office/drawing/2014/main" id="{F17DE567-229B-4365-9D03-E254913D89BC}"/>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2" name="Freeform 62">
              <a:extLst>
                <a:ext uri="{FF2B5EF4-FFF2-40B4-BE49-F238E27FC236}">
                  <a16:creationId xmlns:a16="http://schemas.microsoft.com/office/drawing/2014/main" id="{F74D7A8D-3C24-45D5-91EC-2B13646AC3B0}"/>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Freeform 63">
              <a:extLst>
                <a:ext uri="{FF2B5EF4-FFF2-40B4-BE49-F238E27FC236}">
                  <a16:creationId xmlns:a16="http://schemas.microsoft.com/office/drawing/2014/main" id="{FC479699-6958-4C43-BF25-14CB59D1CFA2}"/>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Freeform 64">
              <a:extLst>
                <a:ext uri="{FF2B5EF4-FFF2-40B4-BE49-F238E27FC236}">
                  <a16:creationId xmlns:a16="http://schemas.microsoft.com/office/drawing/2014/main" id="{F8DE6C26-4C63-419A-A287-BCF67E1F4A71}"/>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Freeform 65">
              <a:extLst>
                <a:ext uri="{FF2B5EF4-FFF2-40B4-BE49-F238E27FC236}">
                  <a16:creationId xmlns:a16="http://schemas.microsoft.com/office/drawing/2014/main" id="{576C8352-D7EF-44BD-A7AB-313DFEA6C3E0}"/>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Freeform 66">
              <a:extLst>
                <a:ext uri="{FF2B5EF4-FFF2-40B4-BE49-F238E27FC236}">
                  <a16:creationId xmlns:a16="http://schemas.microsoft.com/office/drawing/2014/main" id="{086CF000-13BD-429F-9481-37F82C0F7ED4}"/>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 name="Freeform 67">
              <a:extLst>
                <a:ext uri="{FF2B5EF4-FFF2-40B4-BE49-F238E27FC236}">
                  <a16:creationId xmlns:a16="http://schemas.microsoft.com/office/drawing/2014/main" id="{380A0225-ED26-4E0C-953F-A54633FDFBAF}"/>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8" name="Freeform 68">
              <a:extLst>
                <a:ext uri="{FF2B5EF4-FFF2-40B4-BE49-F238E27FC236}">
                  <a16:creationId xmlns:a16="http://schemas.microsoft.com/office/drawing/2014/main" id="{6FC20290-4494-4865-864A-46881D3D0C6B}"/>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9" name="Freeform 69">
              <a:extLst>
                <a:ext uri="{FF2B5EF4-FFF2-40B4-BE49-F238E27FC236}">
                  <a16:creationId xmlns:a16="http://schemas.microsoft.com/office/drawing/2014/main" id="{0E65DAB4-8215-4AA1-87A4-C998E670A928}"/>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 name="Freeform 70">
              <a:extLst>
                <a:ext uri="{FF2B5EF4-FFF2-40B4-BE49-F238E27FC236}">
                  <a16:creationId xmlns:a16="http://schemas.microsoft.com/office/drawing/2014/main" id="{B0382467-46A7-4BF0-A260-87B721280BD7}"/>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1" name="Freeform 71">
              <a:extLst>
                <a:ext uri="{FF2B5EF4-FFF2-40B4-BE49-F238E27FC236}">
                  <a16:creationId xmlns:a16="http://schemas.microsoft.com/office/drawing/2014/main" id="{15867FF7-F17F-4670-A3A2-CA92D350D3D1}"/>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2" name="Freeform 72">
              <a:extLst>
                <a:ext uri="{FF2B5EF4-FFF2-40B4-BE49-F238E27FC236}">
                  <a16:creationId xmlns:a16="http://schemas.microsoft.com/office/drawing/2014/main" id="{AF001E60-29CC-4347-AC47-B034900A3DE2}"/>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3" name="Freeform 73">
              <a:extLst>
                <a:ext uri="{FF2B5EF4-FFF2-40B4-BE49-F238E27FC236}">
                  <a16:creationId xmlns:a16="http://schemas.microsoft.com/office/drawing/2014/main" id="{851C2950-1674-4DED-86B9-2C9D14349E44}"/>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4" name="Freeform 74">
              <a:extLst>
                <a:ext uri="{FF2B5EF4-FFF2-40B4-BE49-F238E27FC236}">
                  <a16:creationId xmlns:a16="http://schemas.microsoft.com/office/drawing/2014/main" id="{686A3DE6-864D-43E7-843A-67261D34C885}"/>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5" name="Freeform 75">
              <a:extLst>
                <a:ext uri="{FF2B5EF4-FFF2-40B4-BE49-F238E27FC236}">
                  <a16:creationId xmlns:a16="http://schemas.microsoft.com/office/drawing/2014/main" id="{B95AA957-AABD-4D78-BB8D-E1CD9A55E474}"/>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6" name="Freeform 76">
              <a:extLst>
                <a:ext uri="{FF2B5EF4-FFF2-40B4-BE49-F238E27FC236}">
                  <a16:creationId xmlns:a16="http://schemas.microsoft.com/office/drawing/2014/main" id="{D9D5CDEF-E41D-416C-83A6-A0963D04883F}"/>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7" name="Freeform 77">
              <a:extLst>
                <a:ext uri="{FF2B5EF4-FFF2-40B4-BE49-F238E27FC236}">
                  <a16:creationId xmlns:a16="http://schemas.microsoft.com/office/drawing/2014/main" id="{92AF3D0A-FA69-4DD2-B465-D0D3CEA36BF6}"/>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8" name="Freeform 78">
              <a:extLst>
                <a:ext uri="{FF2B5EF4-FFF2-40B4-BE49-F238E27FC236}">
                  <a16:creationId xmlns:a16="http://schemas.microsoft.com/office/drawing/2014/main" id="{07400A8F-15CB-439E-A535-E238AD732FA5}"/>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9" name="Freeform 79">
              <a:extLst>
                <a:ext uri="{FF2B5EF4-FFF2-40B4-BE49-F238E27FC236}">
                  <a16:creationId xmlns:a16="http://schemas.microsoft.com/office/drawing/2014/main" id="{25738E05-9E22-41AF-A519-5C4425DDDB39}"/>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0" name="Freeform 80">
              <a:extLst>
                <a:ext uri="{FF2B5EF4-FFF2-40B4-BE49-F238E27FC236}">
                  <a16:creationId xmlns:a16="http://schemas.microsoft.com/office/drawing/2014/main" id="{216C29EA-AD5F-4462-A7FB-97F6BFC4E628}"/>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 name="Freeform 81">
              <a:extLst>
                <a:ext uri="{FF2B5EF4-FFF2-40B4-BE49-F238E27FC236}">
                  <a16:creationId xmlns:a16="http://schemas.microsoft.com/office/drawing/2014/main" id="{912A455A-6776-4DD1-9480-2B3A8255B6D0}"/>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Freeform 82">
              <a:extLst>
                <a:ext uri="{FF2B5EF4-FFF2-40B4-BE49-F238E27FC236}">
                  <a16:creationId xmlns:a16="http://schemas.microsoft.com/office/drawing/2014/main" id="{BD9F4B21-7AF1-49B8-88B2-B7E2C68E0278}"/>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Freeform 83">
              <a:extLst>
                <a:ext uri="{FF2B5EF4-FFF2-40B4-BE49-F238E27FC236}">
                  <a16:creationId xmlns:a16="http://schemas.microsoft.com/office/drawing/2014/main" id="{0C7508B8-3D1B-418D-AD31-9C7887686B62}"/>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4" name="Freeform 84">
              <a:extLst>
                <a:ext uri="{FF2B5EF4-FFF2-40B4-BE49-F238E27FC236}">
                  <a16:creationId xmlns:a16="http://schemas.microsoft.com/office/drawing/2014/main" id="{1BA213D5-BEFB-47A8-B8A6-02072B5ACEC8}"/>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5" name="Freeform 85">
              <a:extLst>
                <a:ext uri="{FF2B5EF4-FFF2-40B4-BE49-F238E27FC236}">
                  <a16:creationId xmlns:a16="http://schemas.microsoft.com/office/drawing/2014/main" id="{AADC694D-C37C-4F4B-9E44-BA52EF21CF07}"/>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6" name="Freeform 86">
              <a:extLst>
                <a:ext uri="{FF2B5EF4-FFF2-40B4-BE49-F238E27FC236}">
                  <a16:creationId xmlns:a16="http://schemas.microsoft.com/office/drawing/2014/main" id="{0D1AC413-A74B-49A5-B2B6-E68413790F45}"/>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7" name="Freeform 87">
              <a:extLst>
                <a:ext uri="{FF2B5EF4-FFF2-40B4-BE49-F238E27FC236}">
                  <a16:creationId xmlns:a16="http://schemas.microsoft.com/office/drawing/2014/main" id="{335BEB99-1173-4D7D-9BF1-117F729B400F}"/>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8" name="Freeform 88">
              <a:extLst>
                <a:ext uri="{FF2B5EF4-FFF2-40B4-BE49-F238E27FC236}">
                  <a16:creationId xmlns:a16="http://schemas.microsoft.com/office/drawing/2014/main" id="{4036757C-EA2E-49BF-A150-F533A79B9805}"/>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9" name="Freeform 89">
              <a:extLst>
                <a:ext uri="{FF2B5EF4-FFF2-40B4-BE49-F238E27FC236}">
                  <a16:creationId xmlns:a16="http://schemas.microsoft.com/office/drawing/2014/main" id="{8161EC39-D83B-41A2-8AE5-6CA13183E3E5}"/>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0" name="Rectangle 90">
              <a:extLst>
                <a:ext uri="{FF2B5EF4-FFF2-40B4-BE49-F238E27FC236}">
                  <a16:creationId xmlns:a16="http://schemas.microsoft.com/office/drawing/2014/main" id="{A3256405-5438-4E82-B12E-684844FD1D8A}"/>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Freeform 91">
              <a:extLst>
                <a:ext uri="{FF2B5EF4-FFF2-40B4-BE49-F238E27FC236}">
                  <a16:creationId xmlns:a16="http://schemas.microsoft.com/office/drawing/2014/main" id="{00AC8187-9ED8-4E07-979E-39BB224969C0}"/>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2" name="Freeform 92">
              <a:extLst>
                <a:ext uri="{FF2B5EF4-FFF2-40B4-BE49-F238E27FC236}">
                  <a16:creationId xmlns:a16="http://schemas.microsoft.com/office/drawing/2014/main" id="{D4859DC9-206E-42E1-8696-1DAF53DE2ADB}"/>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83" name="Group 38">
            <a:extLst>
              <a:ext uri="{FF2B5EF4-FFF2-40B4-BE49-F238E27FC236}">
                <a16:creationId xmlns:a16="http://schemas.microsoft.com/office/drawing/2014/main" id="{479F1F38-161D-4204-B8AC-44692AFC8E0D}"/>
              </a:ext>
            </a:extLst>
          </p:cNvPr>
          <p:cNvGrpSpPr>
            <a:grpSpLocks noChangeAspect="1"/>
          </p:cNvGrpSpPr>
          <p:nvPr/>
        </p:nvGrpSpPr>
        <p:grpSpPr bwMode="auto">
          <a:xfrm>
            <a:off x="7222990" y="2972607"/>
            <a:ext cx="545940" cy="558699"/>
            <a:chOff x="-22" y="-108"/>
            <a:chExt cx="1626" cy="1664"/>
          </a:xfrm>
          <a:effectLst>
            <a:outerShdw blurRad="50800" dist="38100" dir="5400000" algn="t" rotWithShape="0">
              <a:prstClr val="black">
                <a:alpha val="40000"/>
              </a:prstClr>
            </a:outerShdw>
          </a:effectLst>
        </p:grpSpPr>
        <p:sp>
          <p:nvSpPr>
            <p:cNvPr id="384" name="Freeform 39">
              <a:extLst>
                <a:ext uri="{FF2B5EF4-FFF2-40B4-BE49-F238E27FC236}">
                  <a16:creationId xmlns:a16="http://schemas.microsoft.com/office/drawing/2014/main" id="{F1D10822-FDEE-4AD9-91ED-9FB335C2F827}"/>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5" name="Freeform 40">
              <a:extLst>
                <a:ext uri="{FF2B5EF4-FFF2-40B4-BE49-F238E27FC236}">
                  <a16:creationId xmlns:a16="http://schemas.microsoft.com/office/drawing/2014/main" id="{67AE65B0-B1DC-4358-B6EB-7BC85B66CD72}"/>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6" name="Freeform 41">
              <a:extLst>
                <a:ext uri="{FF2B5EF4-FFF2-40B4-BE49-F238E27FC236}">
                  <a16:creationId xmlns:a16="http://schemas.microsoft.com/office/drawing/2014/main" id="{ABE4172A-D0C2-4D9B-B5E1-91556DEC1F0E}"/>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7" name="Freeform 42">
              <a:extLst>
                <a:ext uri="{FF2B5EF4-FFF2-40B4-BE49-F238E27FC236}">
                  <a16:creationId xmlns:a16="http://schemas.microsoft.com/office/drawing/2014/main" id="{B08335AA-30A0-4953-BADA-493FC8FBAE68}"/>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8" name="Freeform 43">
              <a:extLst>
                <a:ext uri="{FF2B5EF4-FFF2-40B4-BE49-F238E27FC236}">
                  <a16:creationId xmlns:a16="http://schemas.microsoft.com/office/drawing/2014/main" id="{F12A209A-D19F-4736-B315-600B49AC6B39}"/>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 name="Freeform 44">
              <a:extLst>
                <a:ext uri="{FF2B5EF4-FFF2-40B4-BE49-F238E27FC236}">
                  <a16:creationId xmlns:a16="http://schemas.microsoft.com/office/drawing/2014/main" id="{B2678E49-AED1-4239-8C28-F1CFBD4EDFF0}"/>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0" name="Freeform 45">
              <a:extLst>
                <a:ext uri="{FF2B5EF4-FFF2-40B4-BE49-F238E27FC236}">
                  <a16:creationId xmlns:a16="http://schemas.microsoft.com/office/drawing/2014/main" id="{35CAD532-24FA-411C-9168-BEC47C03EB0D}"/>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1" name="Freeform 46">
              <a:extLst>
                <a:ext uri="{FF2B5EF4-FFF2-40B4-BE49-F238E27FC236}">
                  <a16:creationId xmlns:a16="http://schemas.microsoft.com/office/drawing/2014/main" id="{92D2EC4A-F814-4A74-97CB-4C45B2F4C497}"/>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2" name="Freeform 47">
              <a:extLst>
                <a:ext uri="{FF2B5EF4-FFF2-40B4-BE49-F238E27FC236}">
                  <a16:creationId xmlns:a16="http://schemas.microsoft.com/office/drawing/2014/main" id="{CD7AF60F-4956-4D30-83BE-F1AF08F18A11}"/>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3" name="Freeform 48">
              <a:extLst>
                <a:ext uri="{FF2B5EF4-FFF2-40B4-BE49-F238E27FC236}">
                  <a16:creationId xmlns:a16="http://schemas.microsoft.com/office/drawing/2014/main" id="{503BF1C6-B4C8-480A-B172-205640163042}"/>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4" name="Freeform 49">
              <a:extLst>
                <a:ext uri="{FF2B5EF4-FFF2-40B4-BE49-F238E27FC236}">
                  <a16:creationId xmlns:a16="http://schemas.microsoft.com/office/drawing/2014/main" id="{6935F166-3CC7-4A09-A4F0-EF0054F24484}"/>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5" name="Freeform 50">
              <a:extLst>
                <a:ext uri="{FF2B5EF4-FFF2-40B4-BE49-F238E27FC236}">
                  <a16:creationId xmlns:a16="http://schemas.microsoft.com/office/drawing/2014/main" id="{F40C9505-D584-4A44-9B56-008EB711A9F5}"/>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6" name="Freeform 51">
              <a:extLst>
                <a:ext uri="{FF2B5EF4-FFF2-40B4-BE49-F238E27FC236}">
                  <a16:creationId xmlns:a16="http://schemas.microsoft.com/office/drawing/2014/main" id="{D76CA7FC-052C-4A98-937C-95DED0109E38}"/>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7" name="Freeform 52">
              <a:extLst>
                <a:ext uri="{FF2B5EF4-FFF2-40B4-BE49-F238E27FC236}">
                  <a16:creationId xmlns:a16="http://schemas.microsoft.com/office/drawing/2014/main" id="{042F30B0-C791-4F85-91AE-49E8E43C8978}"/>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8" name="Freeform 53">
              <a:extLst>
                <a:ext uri="{FF2B5EF4-FFF2-40B4-BE49-F238E27FC236}">
                  <a16:creationId xmlns:a16="http://schemas.microsoft.com/office/drawing/2014/main" id="{37B6B142-3271-402B-8823-0D7E644C916F}"/>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9" name="Freeform 54">
              <a:extLst>
                <a:ext uri="{FF2B5EF4-FFF2-40B4-BE49-F238E27FC236}">
                  <a16:creationId xmlns:a16="http://schemas.microsoft.com/office/drawing/2014/main" id="{27D9DB4F-132A-49E0-8645-88621E73E263}"/>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0" name="Freeform 55">
              <a:extLst>
                <a:ext uri="{FF2B5EF4-FFF2-40B4-BE49-F238E27FC236}">
                  <a16:creationId xmlns:a16="http://schemas.microsoft.com/office/drawing/2014/main" id="{04BF67E9-05B1-4ACD-BF67-F323BFF99AE8}"/>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1" name="Freeform 56">
              <a:extLst>
                <a:ext uri="{FF2B5EF4-FFF2-40B4-BE49-F238E27FC236}">
                  <a16:creationId xmlns:a16="http://schemas.microsoft.com/office/drawing/2014/main" id="{FAC50450-FEB6-464D-A72C-3699843E6346}"/>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2" name="Freeform 57">
              <a:extLst>
                <a:ext uri="{FF2B5EF4-FFF2-40B4-BE49-F238E27FC236}">
                  <a16:creationId xmlns:a16="http://schemas.microsoft.com/office/drawing/2014/main" id="{0FE31402-53D4-423E-93F6-2496026FEA47}"/>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3" name="Freeform 58">
              <a:extLst>
                <a:ext uri="{FF2B5EF4-FFF2-40B4-BE49-F238E27FC236}">
                  <a16:creationId xmlns:a16="http://schemas.microsoft.com/office/drawing/2014/main" id="{63BB1DDC-6FFE-4DD1-AAEE-790DDE56082A}"/>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4" name="Freeform 59">
              <a:extLst>
                <a:ext uri="{FF2B5EF4-FFF2-40B4-BE49-F238E27FC236}">
                  <a16:creationId xmlns:a16="http://schemas.microsoft.com/office/drawing/2014/main" id="{46A060AD-24C8-402F-A594-8D38FC76FB6F}"/>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5" name="Freeform 60">
              <a:extLst>
                <a:ext uri="{FF2B5EF4-FFF2-40B4-BE49-F238E27FC236}">
                  <a16:creationId xmlns:a16="http://schemas.microsoft.com/office/drawing/2014/main" id="{C797233B-47C0-4F0A-86F3-7F01CCD4D61F}"/>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6" name="Freeform 61">
              <a:extLst>
                <a:ext uri="{FF2B5EF4-FFF2-40B4-BE49-F238E27FC236}">
                  <a16:creationId xmlns:a16="http://schemas.microsoft.com/office/drawing/2014/main" id="{E8C0C203-5009-4721-91DE-A52AB276AF8E}"/>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7" name="Freeform 62">
              <a:extLst>
                <a:ext uri="{FF2B5EF4-FFF2-40B4-BE49-F238E27FC236}">
                  <a16:creationId xmlns:a16="http://schemas.microsoft.com/office/drawing/2014/main" id="{DDFEC416-8D8D-490D-AEF7-05ACE710B0C1}"/>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8" name="Freeform 63">
              <a:extLst>
                <a:ext uri="{FF2B5EF4-FFF2-40B4-BE49-F238E27FC236}">
                  <a16:creationId xmlns:a16="http://schemas.microsoft.com/office/drawing/2014/main" id="{E7080EAF-B99B-4746-AB65-C465895A2A6A}"/>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9" name="Freeform 64">
              <a:extLst>
                <a:ext uri="{FF2B5EF4-FFF2-40B4-BE49-F238E27FC236}">
                  <a16:creationId xmlns:a16="http://schemas.microsoft.com/office/drawing/2014/main" id="{A3F98FD2-543A-4BDA-8427-5CFB71EA0765}"/>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0" name="Freeform 65">
              <a:extLst>
                <a:ext uri="{FF2B5EF4-FFF2-40B4-BE49-F238E27FC236}">
                  <a16:creationId xmlns:a16="http://schemas.microsoft.com/office/drawing/2014/main" id="{258D63B9-003F-42C6-9083-FC6885073D07}"/>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1" name="Freeform 66">
              <a:extLst>
                <a:ext uri="{FF2B5EF4-FFF2-40B4-BE49-F238E27FC236}">
                  <a16:creationId xmlns:a16="http://schemas.microsoft.com/office/drawing/2014/main" id="{B73741C8-7205-47A9-84E4-0D9DB9BF181E}"/>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2" name="Freeform 67">
              <a:extLst>
                <a:ext uri="{FF2B5EF4-FFF2-40B4-BE49-F238E27FC236}">
                  <a16:creationId xmlns:a16="http://schemas.microsoft.com/office/drawing/2014/main" id="{4D7760CE-C569-41C0-9BE7-637C8378C539}"/>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3" name="Freeform 68">
              <a:extLst>
                <a:ext uri="{FF2B5EF4-FFF2-40B4-BE49-F238E27FC236}">
                  <a16:creationId xmlns:a16="http://schemas.microsoft.com/office/drawing/2014/main" id="{8A5CED28-9D2A-451C-AA94-1DA6BFE26773}"/>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4" name="Freeform 69">
              <a:extLst>
                <a:ext uri="{FF2B5EF4-FFF2-40B4-BE49-F238E27FC236}">
                  <a16:creationId xmlns:a16="http://schemas.microsoft.com/office/drawing/2014/main" id="{953E6468-8350-45BC-8312-3A5050603EA5}"/>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5" name="Freeform 70">
              <a:extLst>
                <a:ext uri="{FF2B5EF4-FFF2-40B4-BE49-F238E27FC236}">
                  <a16:creationId xmlns:a16="http://schemas.microsoft.com/office/drawing/2014/main" id="{C15AC3AB-1A7D-4D7D-ADD2-962A8D42F59D}"/>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 name="Freeform 71">
              <a:extLst>
                <a:ext uri="{FF2B5EF4-FFF2-40B4-BE49-F238E27FC236}">
                  <a16:creationId xmlns:a16="http://schemas.microsoft.com/office/drawing/2014/main" id="{5EE1144A-F178-4926-986E-5C43327EA971}"/>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 name="Freeform 72">
              <a:extLst>
                <a:ext uri="{FF2B5EF4-FFF2-40B4-BE49-F238E27FC236}">
                  <a16:creationId xmlns:a16="http://schemas.microsoft.com/office/drawing/2014/main" id="{4C96D448-FF02-4A82-BD4B-84F5123B75C9}"/>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 name="Freeform 73">
              <a:extLst>
                <a:ext uri="{FF2B5EF4-FFF2-40B4-BE49-F238E27FC236}">
                  <a16:creationId xmlns:a16="http://schemas.microsoft.com/office/drawing/2014/main" id="{F7AB7C10-FDC4-4E65-A81B-10852DB1830A}"/>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 name="Freeform 74">
              <a:extLst>
                <a:ext uri="{FF2B5EF4-FFF2-40B4-BE49-F238E27FC236}">
                  <a16:creationId xmlns:a16="http://schemas.microsoft.com/office/drawing/2014/main" id="{C20EB481-A6C1-40AF-B438-2DAC9214CBE1}"/>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 name="Freeform 75">
              <a:extLst>
                <a:ext uri="{FF2B5EF4-FFF2-40B4-BE49-F238E27FC236}">
                  <a16:creationId xmlns:a16="http://schemas.microsoft.com/office/drawing/2014/main" id="{068F9208-9C77-4859-9DC4-CD3190CB43A7}"/>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 name="Freeform 76">
              <a:extLst>
                <a:ext uri="{FF2B5EF4-FFF2-40B4-BE49-F238E27FC236}">
                  <a16:creationId xmlns:a16="http://schemas.microsoft.com/office/drawing/2014/main" id="{A18880EC-40C7-4D29-B85A-1EFE2609376A}"/>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 name="Freeform 77">
              <a:extLst>
                <a:ext uri="{FF2B5EF4-FFF2-40B4-BE49-F238E27FC236}">
                  <a16:creationId xmlns:a16="http://schemas.microsoft.com/office/drawing/2014/main" id="{29FE5ABB-8993-4904-A6E9-DDB89EF4D956}"/>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3" name="Freeform 78">
              <a:extLst>
                <a:ext uri="{FF2B5EF4-FFF2-40B4-BE49-F238E27FC236}">
                  <a16:creationId xmlns:a16="http://schemas.microsoft.com/office/drawing/2014/main" id="{9AC70C3B-84DA-4F1E-8FC2-38BBA3E9F1BF}"/>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4" name="Freeform 79">
              <a:extLst>
                <a:ext uri="{FF2B5EF4-FFF2-40B4-BE49-F238E27FC236}">
                  <a16:creationId xmlns:a16="http://schemas.microsoft.com/office/drawing/2014/main" id="{FC42E1AE-F109-4057-A5C1-84B3DCB43D5B}"/>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5" name="Freeform 80">
              <a:extLst>
                <a:ext uri="{FF2B5EF4-FFF2-40B4-BE49-F238E27FC236}">
                  <a16:creationId xmlns:a16="http://schemas.microsoft.com/office/drawing/2014/main" id="{368874FD-4210-404C-861E-C60B7BF061A3}"/>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6" name="Freeform 81">
              <a:extLst>
                <a:ext uri="{FF2B5EF4-FFF2-40B4-BE49-F238E27FC236}">
                  <a16:creationId xmlns:a16="http://schemas.microsoft.com/office/drawing/2014/main" id="{4D24D415-610F-497A-A647-E02D53E9C6F3}"/>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7" name="Freeform 82">
              <a:extLst>
                <a:ext uri="{FF2B5EF4-FFF2-40B4-BE49-F238E27FC236}">
                  <a16:creationId xmlns:a16="http://schemas.microsoft.com/office/drawing/2014/main" id="{D6041035-D948-4112-B0DE-64D7E7113329}"/>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8" name="Freeform 83">
              <a:extLst>
                <a:ext uri="{FF2B5EF4-FFF2-40B4-BE49-F238E27FC236}">
                  <a16:creationId xmlns:a16="http://schemas.microsoft.com/office/drawing/2014/main" id="{EB71DDB4-9026-4842-A4D6-C67157C4D3FD}"/>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9" name="Freeform 84">
              <a:extLst>
                <a:ext uri="{FF2B5EF4-FFF2-40B4-BE49-F238E27FC236}">
                  <a16:creationId xmlns:a16="http://schemas.microsoft.com/office/drawing/2014/main" id="{B54E101D-D44B-446D-9AE9-B9B41FA63F47}"/>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0" name="Freeform 85">
              <a:extLst>
                <a:ext uri="{FF2B5EF4-FFF2-40B4-BE49-F238E27FC236}">
                  <a16:creationId xmlns:a16="http://schemas.microsoft.com/office/drawing/2014/main" id="{ACE8DCCD-B7B3-4563-8A66-633F4270522E}"/>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1" name="Freeform 86">
              <a:extLst>
                <a:ext uri="{FF2B5EF4-FFF2-40B4-BE49-F238E27FC236}">
                  <a16:creationId xmlns:a16="http://schemas.microsoft.com/office/drawing/2014/main" id="{CB8F9C52-1EFC-4D31-9820-6F62FBCBB837}"/>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2" name="Freeform 87">
              <a:extLst>
                <a:ext uri="{FF2B5EF4-FFF2-40B4-BE49-F238E27FC236}">
                  <a16:creationId xmlns:a16="http://schemas.microsoft.com/office/drawing/2014/main" id="{063BBE64-14BC-4480-AD87-78A42D03DD54}"/>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3" name="Freeform 88">
              <a:extLst>
                <a:ext uri="{FF2B5EF4-FFF2-40B4-BE49-F238E27FC236}">
                  <a16:creationId xmlns:a16="http://schemas.microsoft.com/office/drawing/2014/main" id="{14B3AF44-2CB8-4874-BE19-779F73D684B6}"/>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4" name="Freeform 89">
              <a:extLst>
                <a:ext uri="{FF2B5EF4-FFF2-40B4-BE49-F238E27FC236}">
                  <a16:creationId xmlns:a16="http://schemas.microsoft.com/office/drawing/2014/main" id="{F6E2EBB7-8347-42EA-839E-CD370E9CC7E9}"/>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5" name="Rectangle 90">
              <a:extLst>
                <a:ext uri="{FF2B5EF4-FFF2-40B4-BE49-F238E27FC236}">
                  <a16:creationId xmlns:a16="http://schemas.microsoft.com/office/drawing/2014/main" id="{6AB92A05-AB18-494F-82FE-86E7E470B12F}"/>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6" name="Freeform 91">
              <a:extLst>
                <a:ext uri="{FF2B5EF4-FFF2-40B4-BE49-F238E27FC236}">
                  <a16:creationId xmlns:a16="http://schemas.microsoft.com/office/drawing/2014/main" id="{B5A184BD-3BAE-4A46-B982-C3DCC4FE9304}"/>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7" name="Freeform 92">
              <a:extLst>
                <a:ext uri="{FF2B5EF4-FFF2-40B4-BE49-F238E27FC236}">
                  <a16:creationId xmlns:a16="http://schemas.microsoft.com/office/drawing/2014/main" id="{E85A349A-6442-4FA8-B36E-090BF930FC3D}"/>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6" name="Marcador de posición de imagen 5">
            <a:extLst>
              <a:ext uri="{FF2B5EF4-FFF2-40B4-BE49-F238E27FC236}">
                <a16:creationId xmlns:a16="http://schemas.microsoft.com/office/drawing/2014/main" id="{6A4C3B6F-A516-48C3-8AB5-6FFCD66F4866}"/>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1412" r="31412"/>
          <a:stretch>
            <a:fillRect/>
          </a:stretch>
        </p:blipFill>
        <p:spPr/>
      </p:pic>
      <p:grpSp>
        <p:nvGrpSpPr>
          <p:cNvPr id="438" name="Group 8">
            <a:extLst>
              <a:ext uri="{FF2B5EF4-FFF2-40B4-BE49-F238E27FC236}">
                <a16:creationId xmlns:a16="http://schemas.microsoft.com/office/drawing/2014/main" id="{87119076-CDC7-462C-B651-1DA74996A1FE}"/>
              </a:ext>
            </a:extLst>
          </p:cNvPr>
          <p:cNvGrpSpPr>
            <a:grpSpLocks noChangeAspect="1"/>
          </p:cNvGrpSpPr>
          <p:nvPr/>
        </p:nvGrpSpPr>
        <p:grpSpPr bwMode="auto">
          <a:xfrm rot="16200000">
            <a:off x="18457" y="-1420856"/>
            <a:ext cx="2841713" cy="2841711"/>
            <a:chOff x="3490" y="2203"/>
            <a:chExt cx="965" cy="965"/>
          </a:xfrm>
        </p:grpSpPr>
        <p:sp>
          <p:nvSpPr>
            <p:cNvPr id="439" name="Freeform 9">
              <a:extLst>
                <a:ext uri="{FF2B5EF4-FFF2-40B4-BE49-F238E27FC236}">
                  <a16:creationId xmlns:a16="http://schemas.microsoft.com/office/drawing/2014/main" id="{999111BA-EF7E-403B-8FFD-F4E057F17C1F}"/>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0" name="Freeform 10">
              <a:extLst>
                <a:ext uri="{FF2B5EF4-FFF2-40B4-BE49-F238E27FC236}">
                  <a16:creationId xmlns:a16="http://schemas.microsoft.com/office/drawing/2014/main" id="{56458642-BD5E-4F7B-B2BD-D033EE093659}"/>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1" name="Freeform 11">
              <a:extLst>
                <a:ext uri="{FF2B5EF4-FFF2-40B4-BE49-F238E27FC236}">
                  <a16:creationId xmlns:a16="http://schemas.microsoft.com/office/drawing/2014/main" id="{D6C01316-3D20-4CCF-BC77-FADF14CA4EDC}"/>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442" name="Group 8">
            <a:extLst>
              <a:ext uri="{FF2B5EF4-FFF2-40B4-BE49-F238E27FC236}">
                <a16:creationId xmlns:a16="http://schemas.microsoft.com/office/drawing/2014/main" id="{9148E725-6A33-435A-9946-BA2020E859A1}"/>
              </a:ext>
            </a:extLst>
          </p:cNvPr>
          <p:cNvGrpSpPr>
            <a:grpSpLocks noChangeAspect="1"/>
          </p:cNvGrpSpPr>
          <p:nvPr/>
        </p:nvGrpSpPr>
        <p:grpSpPr bwMode="auto">
          <a:xfrm>
            <a:off x="11426031" y="5179719"/>
            <a:ext cx="1531938" cy="1531937"/>
            <a:chOff x="3490" y="2203"/>
            <a:chExt cx="965" cy="965"/>
          </a:xfrm>
        </p:grpSpPr>
        <p:sp>
          <p:nvSpPr>
            <p:cNvPr id="443" name="Freeform 9">
              <a:extLst>
                <a:ext uri="{FF2B5EF4-FFF2-40B4-BE49-F238E27FC236}">
                  <a16:creationId xmlns:a16="http://schemas.microsoft.com/office/drawing/2014/main" id="{03ABC0BF-525C-4179-9EF5-1AE07B99118D}"/>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4" name="Freeform 10">
              <a:extLst>
                <a:ext uri="{FF2B5EF4-FFF2-40B4-BE49-F238E27FC236}">
                  <a16:creationId xmlns:a16="http://schemas.microsoft.com/office/drawing/2014/main" id="{8D6C4763-D6EB-408E-8821-A9FDCDD2FA3F}"/>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5" name="Freeform 11">
              <a:extLst>
                <a:ext uri="{FF2B5EF4-FFF2-40B4-BE49-F238E27FC236}">
                  <a16:creationId xmlns:a16="http://schemas.microsoft.com/office/drawing/2014/main" id="{A45EB037-B9BE-49B1-87FF-38A85920AA77}"/>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446" name="Freeform 5">
            <a:extLst>
              <a:ext uri="{FF2B5EF4-FFF2-40B4-BE49-F238E27FC236}">
                <a16:creationId xmlns:a16="http://schemas.microsoft.com/office/drawing/2014/main" id="{659D2D78-00D3-48BB-8B03-37E901EF732E}"/>
              </a:ext>
            </a:extLst>
          </p:cNvPr>
          <p:cNvSpPr>
            <a:spLocks/>
          </p:cNvSpPr>
          <p:nvPr/>
        </p:nvSpPr>
        <p:spPr bwMode="auto">
          <a:xfrm rot="5400000">
            <a:off x="1572821" y="5625647"/>
            <a:ext cx="887835" cy="1688306"/>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447" name="Freeform 5">
            <a:extLst>
              <a:ext uri="{FF2B5EF4-FFF2-40B4-BE49-F238E27FC236}">
                <a16:creationId xmlns:a16="http://schemas.microsoft.com/office/drawing/2014/main" id="{AA997B5D-4559-46F5-ADBA-CEAC5BCD52F1}"/>
              </a:ext>
            </a:extLst>
          </p:cNvPr>
          <p:cNvSpPr>
            <a:spLocks/>
          </p:cNvSpPr>
          <p:nvPr/>
        </p:nvSpPr>
        <p:spPr bwMode="auto">
          <a:xfrm>
            <a:off x="11458207" y="-26551"/>
            <a:ext cx="749668" cy="1425568"/>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448" name="Group 8">
            <a:extLst>
              <a:ext uri="{FF2B5EF4-FFF2-40B4-BE49-F238E27FC236}">
                <a16:creationId xmlns:a16="http://schemas.microsoft.com/office/drawing/2014/main" id="{4781F41D-D1B0-41FE-8029-FCC86F6A446F}"/>
              </a:ext>
            </a:extLst>
          </p:cNvPr>
          <p:cNvGrpSpPr>
            <a:grpSpLocks noChangeAspect="1"/>
          </p:cNvGrpSpPr>
          <p:nvPr/>
        </p:nvGrpSpPr>
        <p:grpSpPr bwMode="auto">
          <a:xfrm rot="16200000">
            <a:off x="5452113" y="-1342870"/>
            <a:ext cx="2497138" cy="1697037"/>
            <a:chOff x="2882" y="2099"/>
            <a:chExt cx="1573" cy="1069"/>
          </a:xfrm>
        </p:grpSpPr>
        <p:sp>
          <p:nvSpPr>
            <p:cNvPr id="449" name="Freeform 9">
              <a:extLst>
                <a:ext uri="{FF2B5EF4-FFF2-40B4-BE49-F238E27FC236}">
                  <a16:creationId xmlns:a16="http://schemas.microsoft.com/office/drawing/2014/main" id="{19BECDDB-C9B5-47A4-925A-27FB08A8E63B}"/>
                </a:ext>
              </a:extLst>
            </p:cNvPr>
            <p:cNvSpPr>
              <a:spLocks/>
            </p:cNvSpPr>
            <p:nvPr/>
          </p:nvSpPr>
          <p:spPr bwMode="auto">
            <a:xfrm>
              <a:off x="2882" y="2099"/>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50" name="Freeform 10">
              <a:extLst>
                <a:ext uri="{FF2B5EF4-FFF2-40B4-BE49-F238E27FC236}">
                  <a16:creationId xmlns:a16="http://schemas.microsoft.com/office/drawing/2014/main" id="{11C7522E-81B8-4DC7-A213-48F0AD7710C0}"/>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1" name="Freeform 11">
              <a:extLst>
                <a:ext uri="{FF2B5EF4-FFF2-40B4-BE49-F238E27FC236}">
                  <a16:creationId xmlns:a16="http://schemas.microsoft.com/office/drawing/2014/main" id="{80A8ADB9-E80D-4509-8FDD-ADD56ADF9828}"/>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452" name="CuadroTexto 451">
            <a:extLst>
              <a:ext uri="{FF2B5EF4-FFF2-40B4-BE49-F238E27FC236}">
                <a16:creationId xmlns:a16="http://schemas.microsoft.com/office/drawing/2014/main" id="{2F3705EB-9309-4504-95CA-1BF2C95FE1FC}"/>
              </a:ext>
            </a:extLst>
          </p:cNvPr>
          <p:cNvSpPr txBox="1"/>
          <p:nvPr/>
        </p:nvSpPr>
        <p:spPr>
          <a:xfrm>
            <a:off x="4845955" y="2863456"/>
            <a:ext cx="2384085" cy="1084656"/>
          </a:xfrm>
          <a:prstGeom prst="rect">
            <a:avLst/>
          </a:prstGeom>
          <a:noFill/>
        </p:spPr>
        <p:txBody>
          <a:bodyPr wrap="square" rtlCol="0">
            <a:spAutoFit/>
          </a:bodyPr>
          <a:lstStyle/>
          <a:p>
            <a:pPr algn="ctr">
              <a:lnSpc>
                <a:spcPts val="4000"/>
              </a:lnSpc>
            </a:pPr>
            <a:r>
              <a:rPr lang="en-US" sz="2800" dirty="0">
                <a:solidFill>
                  <a:schemeClr val="bg1"/>
                </a:solidFill>
                <a:effectLst>
                  <a:outerShdw blurRad="38100" dist="38100" dir="2700000" algn="tl">
                    <a:srgbClr val="000000">
                      <a:alpha val="43137"/>
                    </a:srgbClr>
                  </a:outerShdw>
                </a:effectLst>
                <a:latin typeface="Arial Black" panose="020B0A04020102020204" pitchFamily="34" charset="0"/>
              </a:rPr>
              <a:t>TITLE</a:t>
            </a:r>
          </a:p>
          <a:p>
            <a:pPr algn="ctr">
              <a:lnSpc>
                <a:spcPts val="4000"/>
              </a:lnSpc>
            </a:pPr>
            <a:r>
              <a:rPr lang="en-US" sz="2800" dirty="0">
                <a:solidFill>
                  <a:schemeClr val="bg1"/>
                </a:solidFill>
                <a:effectLst>
                  <a:outerShdw blurRad="38100" dist="38100" dir="2700000" algn="tl">
                    <a:srgbClr val="000000">
                      <a:alpha val="43137"/>
                    </a:srgbClr>
                  </a:outerShdw>
                </a:effectLst>
                <a:latin typeface="Arial Black" panose="020B0A04020102020204" pitchFamily="34" charset="0"/>
              </a:rPr>
              <a:t>HERE</a:t>
            </a:r>
          </a:p>
        </p:txBody>
      </p:sp>
    </p:spTree>
    <p:extLst>
      <p:ext uri="{BB962C8B-B14F-4D97-AF65-F5344CB8AC3E}">
        <p14:creationId xmlns:p14="http://schemas.microsoft.com/office/powerpoint/2010/main" val="1231893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L-Shape 4"/>
          <p:cNvSpPr/>
          <p:nvPr/>
        </p:nvSpPr>
        <p:spPr>
          <a:xfrm rot="5400000">
            <a:off x="1260079" y="3693716"/>
            <a:ext cx="1158875" cy="1928019"/>
          </a:xfrm>
          <a:prstGeom prst="corner">
            <a:avLst>
              <a:gd name="adj1" fmla="val 16120"/>
              <a:gd name="adj2" fmla="val 16110"/>
            </a:avLst>
          </a:prstGeom>
          <a:solidFill>
            <a:schemeClr val="accent5"/>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s-CO"/>
          </a:p>
        </p:txBody>
      </p:sp>
      <p:sp>
        <p:nvSpPr>
          <p:cNvPr id="7" name="Isosceles Triangle 6"/>
          <p:cNvSpPr/>
          <p:nvPr/>
        </p:nvSpPr>
        <p:spPr>
          <a:xfrm>
            <a:off x="2478882" y="3552032"/>
            <a:ext cx="328613" cy="327819"/>
          </a:xfrm>
          <a:prstGeom prst="triangle">
            <a:avLst>
              <a:gd name="adj" fmla="val 100000"/>
            </a:avLst>
          </a:prstGeom>
          <a:solidFill>
            <a:schemeClr val="accent5"/>
          </a:solid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es-CO"/>
          </a:p>
        </p:txBody>
      </p:sp>
      <p:sp>
        <p:nvSpPr>
          <p:cNvPr id="8" name="L-Shape 7"/>
          <p:cNvSpPr/>
          <p:nvPr/>
        </p:nvSpPr>
        <p:spPr>
          <a:xfrm rot="5400000">
            <a:off x="3390901" y="3166269"/>
            <a:ext cx="1158875" cy="1928813"/>
          </a:xfrm>
          <a:prstGeom prst="corner">
            <a:avLst>
              <a:gd name="adj1" fmla="val 16120"/>
              <a:gd name="adj2" fmla="val 16110"/>
            </a:avLst>
          </a:prstGeom>
          <a:solidFill>
            <a:schemeClr val="tx2"/>
          </a:solid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txBody>
          <a:bodyPr/>
          <a:lstStyle/>
          <a:p>
            <a:endParaRPr lang="es-CO"/>
          </a:p>
        </p:txBody>
      </p:sp>
      <p:sp>
        <p:nvSpPr>
          <p:cNvPr id="11" name="L-Shape 10"/>
          <p:cNvSpPr/>
          <p:nvPr/>
        </p:nvSpPr>
        <p:spPr>
          <a:xfrm rot="5400000">
            <a:off x="5521722" y="2638822"/>
            <a:ext cx="1158875" cy="1928019"/>
          </a:xfrm>
          <a:prstGeom prst="corner">
            <a:avLst>
              <a:gd name="adj1" fmla="val 16120"/>
              <a:gd name="adj2" fmla="val 16110"/>
            </a:avLst>
          </a:prstGeom>
          <a:solidFill>
            <a:schemeClr val="accent4"/>
          </a:solidFill>
          <a:ln>
            <a:noFill/>
          </a:ln>
        </p:spPr>
        <p:style>
          <a:lnRef idx="2">
            <a:scrgbClr r="0" g="0" b="0"/>
          </a:lnRef>
          <a:fillRef idx="1">
            <a:scrgbClr r="0" g="0" b="0"/>
          </a:fillRef>
          <a:effectRef idx="0">
            <a:schemeClr val="accent6">
              <a:hueOff val="0"/>
              <a:satOff val="0"/>
              <a:lumOff val="0"/>
              <a:alphaOff val="0"/>
            </a:schemeClr>
          </a:effectRef>
          <a:fontRef idx="minor">
            <a:schemeClr val="lt1"/>
          </a:fontRef>
        </p:style>
        <p:txBody>
          <a:bodyPr/>
          <a:lstStyle/>
          <a:p>
            <a:endParaRPr lang="es-CO"/>
          </a:p>
        </p:txBody>
      </p:sp>
      <p:sp>
        <p:nvSpPr>
          <p:cNvPr id="13" name="Isosceles Triangle 12"/>
          <p:cNvSpPr/>
          <p:nvPr/>
        </p:nvSpPr>
        <p:spPr>
          <a:xfrm>
            <a:off x="6740525" y="2497138"/>
            <a:ext cx="328613" cy="328613"/>
          </a:xfrm>
          <a:prstGeom prst="triangle">
            <a:avLst>
              <a:gd name="adj" fmla="val 100000"/>
            </a:avLst>
          </a:prstGeom>
          <a:solidFill>
            <a:schemeClr val="accent4"/>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s-CO"/>
          </a:p>
        </p:txBody>
      </p:sp>
      <p:sp>
        <p:nvSpPr>
          <p:cNvPr id="14" name="L-Shape 13"/>
          <p:cNvSpPr/>
          <p:nvPr/>
        </p:nvSpPr>
        <p:spPr>
          <a:xfrm rot="5400000">
            <a:off x="7652941" y="2111772"/>
            <a:ext cx="1158875" cy="1928019"/>
          </a:xfrm>
          <a:prstGeom prst="corner">
            <a:avLst>
              <a:gd name="adj1" fmla="val 16120"/>
              <a:gd name="adj2" fmla="val 16110"/>
            </a:avLst>
          </a:prstGeom>
          <a:solidFill>
            <a:schemeClr val="accent3">
              <a:lumMod val="75000"/>
            </a:schemeClr>
          </a:solid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es-CO"/>
          </a:p>
        </p:txBody>
      </p:sp>
      <p:sp>
        <p:nvSpPr>
          <p:cNvPr id="16" name="Isosceles Triangle 15"/>
          <p:cNvSpPr/>
          <p:nvPr/>
        </p:nvSpPr>
        <p:spPr>
          <a:xfrm>
            <a:off x="8871744" y="1970088"/>
            <a:ext cx="328613" cy="327819"/>
          </a:xfrm>
          <a:prstGeom prst="triangle">
            <a:avLst>
              <a:gd name="adj" fmla="val 100000"/>
            </a:avLst>
          </a:prstGeom>
          <a:solidFill>
            <a:schemeClr val="accent3">
              <a:lumMod val="75000"/>
            </a:schemeClr>
          </a:solidFill>
          <a:ln>
            <a:noFill/>
          </a:ln>
        </p:spPr>
        <p:style>
          <a:lnRef idx="2">
            <a:scrgbClr r="0" g="0" b="0"/>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es-CO"/>
          </a:p>
        </p:txBody>
      </p:sp>
      <p:sp>
        <p:nvSpPr>
          <p:cNvPr id="17" name="L-Shape 16"/>
          <p:cNvSpPr/>
          <p:nvPr/>
        </p:nvSpPr>
        <p:spPr>
          <a:xfrm rot="5400000">
            <a:off x="9783366" y="1584722"/>
            <a:ext cx="1158875" cy="1928019"/>
          </a:xfrm>
          <a:prstGeom prst="corner">
            <a:avLst>
              <a:gd name="adj1" fmla="val 16120"/>
              <a:gd name="adj2" fmla="val 16110"/>
            </a:avLst>
          </a:prstGeom>
          <a:solidFill>
            <a:schemeClr val="accent5">
              <a:lumMod val="50000"/>
            </a:schemeClr>
          </a:solidFill>
          <a:ln>
            <a:noFill/>
          </a:ln>
        </p:spPr>
        <p:style>
          <a:lnRef idx="2">
            <a:scrgbClr r="0" g="0" b="0"/>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s-CO"/>
          </a:p>
        </p:txBody>
      </p:sp>
      <p:sp>
        <p:nvSpPr>
          <p:cNvPr id="40973" name="Shape 188"/>
          <p:cNvSpPr>
            <a:spLocks noChangeArrowheads="1"/>
          </p:cNvSpPr>
          <p:nvPr/>
        </p:nvSpPr>
        <p:spPr bwMode="auto">
          <a:xfrm>
            <a:off x="1178719" y="4300538"/>
            <a:ext cx="1628775" cy="1196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 organization and creativity involved. </a:t>
            </a:r>
          </a:p>
        </p:txBody>
      </p:sp>
      <p:sp>
        <p:nvSpPr>
          <p:cNvPr id="40974" name="Shape 188"/>
          <p:cNvSpPr>
            <a:spLocks noChangeArrowheads="1"/>
          </p:cNvSpPr>
          <p:nvPr/>
        </p:nvSpPr>
        <p:spPr bwMode="auto">
          <a:xfrm>
            <a:off x="3286125" y="3758407"/>
            <a:ext cx="1651794" cy="1196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 organization and creativity involved. </a:t>
            </a:r>
          </a:p>
        </p:txBody>
      </p:sp>
      <p:sp>
        <p:nvSpPr>
          <p:cNvPr id="40975" name="Shape 188"/>
          <p:cNvSpPr>
            <a:spLocks noChangeArrowheads="1"/>
          </p:cNvSpPr>
          <p:nvPr/>
        </p:nvSpPr>
        <p:spPr bwMode="auto">
          <a:xfrm>
            <a:off x="5422900" y="3253582"/>
            <a:ext cx="1628775" cy="1196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 organization and creativity involved. </a:t>
            </a:r>
          </a:p>
        </p:txBody>
      </p:sp>
      <p:sp>
        <p:nvSpPr>
          <p:cNvPr id="40976" name="Shape 188"/>
          <p:cNvSpPr>
            <a:spLocks noChangeArrowheads="1"/>
          </p:cNvSpPr>
          <p:nvPr/>
        </p:nvSpPr>
        <p:spPr bwMode="auto">
          <a:xfrm>
            <a:off x="7547769" y="2684463"/>
            <a:ext cx="1652588"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 organization and creativity involved. </a:t>
            </a:r>
          </a:p>
        </p:txBody>
      </p:sp>
      <p:sp>
        <p:nvSpPr>
          <p:cNvPr id="40977" name="Shape 188"/>
          <p:cNvSpPr>
            <a:spLocks noChangeArrowheads="1"/>
          </p:cNvSpPr>
          <p:nvPr/>
        </p:nvSpPr>
        <p:spPr bwMode="auto">
          <a:xfrm>
            <a:off x="9675019" y="2156619"/>
            <a:ext cx="1651794" cy="1196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 organization and creativity involved. </a:t>
            </a:r>
          </a:p>
        </p:txBody>
      </p:sp>
      <p:sp>
        <p:nvSpPr>
          <p:cNvPr id="40978" name="Rectangle 27"/>
          <p:cNvSpPr>
            <a:spLocks noChangeArrowheads="1"/>
          </p:cNvSpPr>
          <p:nvPr/>
        </p:nvSpPr>
        <p:spPr bwMode="auto">
          <a:xfrm>
            <a:off x="1012032" y="3627438"/>
            <a:ext cx="13894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dirty="0">
                <a:latin typeface="+mj-lt"/>
              </a:rPr>
              <a:t>Element One</a:t>
            </a:r>
          </a:p>
        </p:txBody>
      </p:sp>
      <p:sp>
        <p:nvSpPr>
          <p:cNvPr id="40979" name="Rectangle 28"/>
          <p:cNvSpPr>
            <a:spLocks noChangeArrowheads="1"/>
          </p:cNvSpPr>
          <p:nvPr/>
        </p:nvSpPr>
        <p:spPr bwMode="auto">
          <a:xfrm>
            <a:off x="3151188" y="3121819"/>
            <a:ext cx="138557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latin typeface="+mj-lt"/>
              </a:rPr>
              <a:t>Element Two</a:t>
            </a:r>
          </a:p>
        </p:txBody>
      </p:sp>
      <p:sp>
        <p:nvSpPr>
          <p:cNvPr id="40980" name="Rectangle 31"/>
          <p:cNvSpPr>
            <a:spLocks noChangeArrowheads="1"/>
          </p:cNvSpPr>
          <p:nvPr/>
        </p:nvSpPr>
        <p:spPr bwMode="auto">
          <a:xfrm>
            <a:off x="7416800" y="2110582"/>
            <a:ext cx="14277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latin typeface="+mj-lt"/>
              </a:rPr>
              <a:t>Element Four</a:t>
            </a:r>
          </a:p>
        </p:txBody>
      </p:sp>
      <p:sp>
        <p:nvSpPr>
          <p:cNvPr id="40981" name="Rectangle 32"/>
          <p:cNvSpPr>
            <a:spLocks noChangeArrowheads="1"/>
          </p:cNvSpPr>
          <p:nvPr/>
        </p:nvSpPr>
        <p:spPr bwMode="auto">
          <a:xfrm>
            <a:off x="9555957" y="1604963"/>
            <a:ext cx="13744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latin typeface="+mj-lt"/>
              </a:rPr>
              <a:t>Element Five</a:t>
            </a:r>
          </a:p>
        </p:txBody>
      </p:sp>
      <p:sp>
        <p:nvSpPr>
          <p:cNvPr id="40982" name="Rectangle 33"/>
          <p:cNvSpPr>
            <a:spLocks noChangeArrowheads="1"/>
          </p:cNvSpPr>
          <p:nvPr/>
        </p:nvSpPr>
        <p:spPr bwMode="auto">
          <a:xfrm>
            <a:off x="5299075" y="2636838"/>
            <a:ext cx="13899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dirty="0">
                <a:latin typeface="+mj-lt"/>
              </a:rPr>
              <a:t>Element Three</a:t>
            </a:r>
          </a:p>
        </p:txBody>
      </p:sp>
      <p:sp>
        <p:nvSpPr>
          <p:cNvPr id="49" name="Isosceles Triangle 48">
            <a:extLst>
              <a:ext uri="{FF2B5EF4-FFF2-40B4-BE49-F238E27FC236}">
                <a16:creationId xmlns:a16="http://schemas.microsoft.com/office/drawing/2014/main" id="{6CD21030-2B2F-4667-AA23-939436B3BDC3}"/>
              </a:ext>
            </a:extLst>
          </p:cNvPr>
          <p:cNvSpPr/>
          <p:nvPr/>
        </p:nvSpPr>
        <p:spPr>
          <a:xfrm>
            <a:off x="4592185" y="3027164"/>
            <a:ext cx="328613" cy="327819"/>
          </a:xfrm>
          <a:prstGeom prst="triangle">
            <a:avLst>
              <a:gd name="adj" fmla="val 100000"/>
            </a:avLst>
          </a:prstGeom>
          <a:solidFill>
            <a:schemeClr val="tx2"/>
          </a:solid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es-CO"/>
          </a:p>
        </p:txBody>
      </p:sp>
      <p:sp>
        <p:nvSpPr>
          <p:cNvPr id="50" name="Isosceles Triangle 49">
            <a:extLst>
              <a:ext uri="{FF2B5EF4-FFF2-40B4-BE49-F238E27FC236}">
                <a16:creationId xmlns:a16="http://schemas.microsoft.com/office/drawing/2014/main" id="{65DCCB2B-2D33-4F92-B87E-EB6EDE3788A5}"/>
              </a:ext>
            </a:extLst>
          </p:cNvPr>
          <p:cNvSpPr/>
          <p:nvPr/>
        </p:nvSpPr>
        <p:spPr>
          <a:xfrm>
            <a:off x="10998200" y="1509457"/>
            <a:ext cx="328613" cy="327819"/>
          </a:xfrm>
          <a:prstGeom prst="triangle">
            <a:avLst>
              <a:gd name="adj" fmla="val 100000"/>
            </a:avLst>
          </a:prstGeom>
          <a:solidFill>
            <a:schemeClr val="accent5">
              <a:lumMod val="50000"/>
            </a:schemeClr>
          </a:solidFill>
          <a:ln>
            <a:noFill/>
          </a:ln>
        </p:spPr>
        <p:style>
          <a:lnRef idx="2">
            <a:scrgbClr r="0" g="0" b="0"/>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es-CO"/>
          </a:p>
        </p:txBody>
      </p:sp>
      <p:grpSp>
        <p:nvGrpSpPr>
          <p:cNvPr id="42" name="Group 8">
            <a:extLst>
              <a:ext uri="{FF2B5EF4-FFF2-40B4-BE49-F238E27FC236}">
                <a16:creationId xmlns:a16="http://schemas.microsoft.com/office/drawing/2014/main" id="{C7F2A531-EF43-40E6-8C7D-3957D4DEA0AF}"/>
              </a:ext>
            </a:extLst>
          </p:cNvPr>
          <p:cNvGrpSpPr>
            <a:grpSpLocks noChangeAspect="1"/>
          </p:cNvGrpSpPr>
          <p:nvPr/>
        </p:nvGrpSpPr>
        <p:grpSpPr bwMode="auto">
          <a:xfrm>
            <a:off x="11426031" y="5243337"/>
            <a:ext cx="1531938" cy="1531937"/>
            <a:chOff x="3490" y="2203"/>
            <a:chExt cx="965" cy="965"/>
          </a:xfrm>
        </p:grpSpPr>
        <p:sp>
          <p:nvSpPr>
            <p:cNvPr id="43" name="Freeform 9">
              <a:extLst>
                <a:ext uri="{FF2B5EF4-FFF2-40B4-BE49-F238E27FC236}">
                  <a16:creationId xmlns:a16="http://schemas.microsoft.com/office/drawing/2014/main" id="{CEEDBDD6-985C-4BC8-AE68-F89CF762B4B8}"/>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Freeform 10">
              <a:extLst>
                <a:ext uri="{FF2B5EF4-FFF2-40B4-BE49-F238E27FC236}">
                  <a16:creationId xmlns:a16="http://schemas.microsoft.com/office/drawing/2014/main" id="{29A053B1-6005-4A05-B81C-B11E055CB74C}"/>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11">
              <a:extLst>
                <a:ext uri="{FF2B5EF4-FFF2-40B4-BE49-F238E27FC236}">
                  <a16:creationId xmlns:a16="http://schemas.microsoft.com/office/drawing/2014/main" id="{5B060D70-E631-4D3C-A4D2-D26053C93265}"/>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46" name="Freeform 5">
            <a:extLst>
              <a:ext uri="{FF2B5EF4-FFF2-40B4-BE49-F238E27FC236}">
                <a16:creationId xmlns:a16="http://schemas.microsoft.com/office/drawing/2014/main" id="{07D4C302-0648-464B-87B3-6D813F24D892}"/>
              </a:ext>
            </a:extLst>
          </p:cNvPr>
          <p:cNvSpPr>
            <a:spLocks/>
          </p:cNvSpPr>
          <p:nvPr/>
        </p:nvSpPr>
        <p:spPr bwMode="auto">
          <a:xfrm rot="5400000">
            <a:off x="1572821" y="5625647"/>
            <a:ext cx="887835" cy="1688306"/>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5">
            <a:extLst>
              <a:ext uri="{FF2B5EF4-FFF2-40B4-BE49-F238E27FC236}">
                <a16:creationId xmlns:a16="http://schemas.microsoft.com/office/drawing/2014/main" id="{AFCF99F7-7A21-4007-A3C0-C383899907DF}"/>
              </a:ext>
            </a:extLst>
          </p:cNvPr>
          <p:cNvSpPr>
            <a:spLocks/>
          </p:cNvSpPr>
          <p:nvPr/>
        </p:nvSpPr>
        <p:spPr bwMode="auto">
          <a:xfrm>
            <a:off x="11458207" y="90804"/>
            <a:ext cx="749668" cy="1425568"/>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48" name="Group 8">
            <a:extLst>
              <a:ext uri="{FF2B5EF4-FFF2-40B4-BE49-F238E27FC236}">
                <a16:creationId xmlns:a16="http://schemas.microsoft.com/office/drawing/2014/main" id="{6683393C-FD6B-4F7E-8441-9ABD98407F01}"/>
              </a:ext>
            </a:extLst>
          </p:cNvPr>
          <p:cNvGrpSpPr>
            <a:grpSpLocks noChangeAspect="1"/>
          </p:cNvGrpSpPr>
          <p:nvPr/>
        </p:nvGrpSpPr>
        <p:grpSpPr bwMode="auto">
          <a:xfrm rot="16200000">
            <a:off x="5452113" y="-1296432"/>
            <a:ext cx="2497138" cy="1697037"/>
            <a:chOff x="2882" y="2099"/>
            <a:chExt cx="1573" cy="1069"/>
          </a:xfrm>
        </p:grpSpPr>
        <p:sp>
          <p:nvSpPr>
            <p:cNvPr id="51" name="Freeform 9">
              <a:extLst>
                <a:ext uri="{FF2B5EF4-FFF2-40B4-BE49-F238E27FC236}">
                  <a16:creationId xmlns:a16="http://schemas.microsoft.com/office/drawing/2014/main" id="{AA022C58-98A2-4B09-A615-FAE4583F04F4}"/>
                </a:ext>
              </a:extLst>
            </p:cNvPr>
            <p:cNvSpPr>
              <a:spLocks/>
            </p:cNvSpPr>
            <p:nvPr/>
          </p:nvSpPr>
          <p:spPr bwMode="auto">
            <a:xfrm>
              <a:off x="2882" y="2099"/>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2" name="Freeform 10">
              <a:extLst>
                <a:ext uri="{FF2B5EF4-FFF2-40B4-BE49-F238E27FC236}">
                  <a16:creationId xmlns:a16="http://schemas.microsoft.com/office/drawing/2014/main" id="{53AEAAAA-29E8-417D-9621-039348DC00F3}"/>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1">
              <a:extLst>
                <a:ext uri="{FF2B5EF4-FFF2-40B4-BE49-F238E27FC236}">
                  <a16:creationId xmlns:a16="http://schemas.microsoft.com/office/drawing/2014/main" id="{F8602604-9BFE-4B6F-AA02-050D8A6A8F56}"/>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54" name="CuadroTexto 53">
            <a:extLst>
              <a:ext uri="{FF2B5EF4-FFF2-40B4-BE49-F238E27FC236}">
                <a16:creationId xmlns:a16="http://schemas.microsoft.com/office/drawing/2014/main" id="{0B8A04C8-B854-49A7-9ECA-54268DC772F1}"/>
              </a:ext>
            </a:extLst>
          </p:cNvPr>
          <p:cNvSpPr txBox="1"/>
          <p:nvPr/>
        </p:nvSpPr>
        <p:spPr>
          <a:xfrm>
            <a:off x="1145636" y="1177935"/>
            <a:ext cx="6402133" cy="612540"/>
          </a:xfrm>
          <a:prstGeom prst="rect">
            <a:avLst/>
          </a:prstGeom>
          <a:noFill/>
        </p:spPr>
        <p:txBody>
          <a:bodyPr wrap="square" rtlCol="0">
            <a:spAutoFit/>
          </a:bodyPr>
          <a:lstStyle/>
          <a:p>
            <a:pPr>
              <a:lnSpc>
                <a:spcPts val="4000"/>
              </a:lnSpc>
            </a:pPr>
            <a:r>
              <a:rPr lang="en-US" sz="4000" dirty="0">
                <a:solidFill>
                  <a:schemeClr val="tx2"/>
                </a:solidFill>
                <a:latin typeface="Arial Black" panose="020B0A04020102020204" pitchFamily="34" charset="0"/>
              </a:rPr>
              <a:t>YOUR TITLE</a:t>
            </a:r>
            <a:r>
              <a:rPr lang="en-US" sz="4000" dirty="0">
                <a:latin typeface="Arial Black" panose="020B0A04020102020204" pitchFamily="34" charset="0"/>
              </a:rPr>
              <a:t> </a:t>
            </a:r>
            <a:r>
              <a:rPr lang="en-US" sz="4000" dirty="0">
                <a:solidFill>
                  <a:schemeClr val="accent5"/>
                </a:solidFill>
                <a:latin typeface="Arial Black" panose="020B0A04020102020204" pitchFamily="34" charset="0"/>
              </a:rPr>
              <a:t>HERE</a:t>
            </a:r>
          </a:p>
        </p:txBody>
      </p:sp>
      <p:sp>
        <p:nvSpPr>
          <p:cNvPr id="55" name="Elipse 54">
            <a:extLst>
              <a:ext uri="{FF2B5EF4-FFF2-40B4-BE49-F238E27FC236}">
                <a16:creationId xmlns:a16="http://schemas.microsoft.com/office/drawing/2014/main" id="{1388F56A-C0D6-4E7A-BA52-7A4B6A5265C8}"/>
              </a:ext>
            </a:extLst>
          </p:cNvPr>
          <p:cNvSpPr/>
          <p:nvPr/>
        </p:nvSpPr>
        <p:spPr>
          <a:xfrm>
            <a:off x="533756" y="1167456"/>
            <a:ext cx="554464" cy="554464"/>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hape 1869"/>
          <p:cNvSpPr>
            <a:spLocks/>
          </p:cNvSpPr>
          <p:nvPr/>
        </p:nvSpPr>
        <p:spPr bwMode="auto">
          <a:xfrm>
            <a:off x="5189538" y="3220472"/>
            <a:ext cx="1858963" cy="1858963"/>
          </a:xfrm>
          <a:custGeom>
            <a:avLst/>
            <a:gdLst>
              <a:gd name="T0" fmla="*/ 1859408 w 19679"/>
              <a:gd name="T1" fmla="*/ 1859408 h 19679"/>
              <a:gd name="T2" fmla="*/ 1859408 w 19679"/>
              <a:gd name="T3" fmla="*/ 1859408 h 19679"/>
              <a:gd name="T4" fmla="*/ 1859408 w 19679"/>
              <a:gd name="T5" fmla="*/ 1859408 h 19679"/>
              <a:gd name="T6" fmla="*/ 1859408 w 19679"/>
              <a:gd name="T7" fmla="*/ 1859408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noFill/>
          <a:ln w="76200" cap="flat" cmpd="sng">
            <a:solidFill>
              <a:schemeClr val="accent5"/>
            </a:solidFill>
            <a:miter lim="400000"/>
            <a:headEnd/>
            <a:tailEnd/>
          </a:ln>
          <a:extLst>
            <a:ext uri="{909E8E84-426E-40DD-AFC4-6F175D3DCCD1}">
              <a14:hiddenFill xmlns:a14="http://schemas.microsoft.com/office/drawing/2010/main">
                <a:solidFill>
                  <a:srgbClr val="FFFFFF"/>
                </a:solidFill>
              </a14:hiddenFill>
            </a:ext>
          </a:extLst>
        </p:spPr>
        <p:txBody>
          <a:bodyPr lIns="0" tIns="0" rIns="0" bIns="0" anchor="ctr"/>
          <a:lstStyle/>
          <a:p>
            <a:endParaRPr lang="es-MX" sz="900"/>
          </a:p>
        </p:txBody>
      </p:sp>
      <p:sp>
        <p:nvSpPr>
          <p:cNvPr id="46083" name="Shape 1879"/>
          <p:cNvSpPr>
            <a:spLocks noChangeShapeType="1"/>
          </p:cNvSpPr>
          <p:nvPr/>
        </p:nvSpPr>
        <p:spPr bwMode="auto">
          <a:xfrm flipH="1">
            <a:off x="4629150" y="4149953"/>
            <a:ext cx="504031" cy="0"/>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4" name="Shape 1880"/>
          <p:cNvSpPr>
            <a:spLocks noChangeShapeType="1"/>
          </p:cNvSpPr>
          <p:nvPr/>
        </p:nvSpPr>
        <p:spPr bwMode="auto">
          <a:xfrm>
            <a:off x="7104856" y="4149953"/>
            <a:ext cx="504032" cy="0"/>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5" name="Shape 1881"/>
          <p:cNvSpPr>
            <a:spLocks noChangeShapeType="1"/>
          </p:cNvSpPr>
          <p:nvPr/>
        </p:nvSpPr>
        <p:spPr bwMode="auto">
          <a:xfrm flipV="1">
            <a:off x="6119019" y="2659290"/>
            <a:ext cx="0" cy="504825"/>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6" name="Shape 1882"/>
          <p:cNvSpPr>
            <a:spLocks noChangeShapeType="1"/>
          </p:cNvSpPr>
          <p:nvPr/>
        </p:nvSpPr>
        <p:spPr bwMode="auto">
          <a:xfrm>
            <a:off x="6119019" y="5135790"/>
            <a:ext cx="0" cy="504032"/>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7" name="Shape 1883"/>
          <p:cNvSpPr>
            <a:spLocks noChangeShapeType="1"/>
          </p:cNvSpPr>
          <p:nvPr/>
        </p:nvSpPr>
        <p:spPr bwMode="auto">
          <a:xfrm flipH="1" flipV="1">
            <a:off x="5064919" y="3095853"/>
            <a:ext cx="357188" cy="356394"/>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8" name="Shape 1884"/>
          <p:cNvSpPr>
            <a:spLocks noChangeShapeType="1"/>
          </p:cNvSpPr>
          <p:nvPr/>
        </p:nvSpPr>
        <p:spPr bwMode="auto">
          <a:xfrm>
            <a:off x="6815931" y="4846865"/>
            <a:ext cx="357188" cy="356394"/>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9" name="Shape 1885"/>
          <p:cNvSpPr>
            <a:spLocks noChangeShapeType="1"/>
          </p:cNvSpPr>
          <p:nvPr/>
        </p:nvSpPr>
        <p:spPr bwMode="auto">
          <a:xfrm flipV="1">
            <a:off x="6815931" y="3095853"/>
            <a:ext cx="357188" cy="356394"/>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90" name="Shape 1886"/>
          <p:cNvSpPr>
            <a:spLocks noChangeShapeType="1"/>
          </p:cNvSpPr>
          <p:nvPr/>
        </p:nvSpPr>
        <p:spPr bwMode="auto">
          <a:xfrm flipH="1">
            <a:off x="5064919" y="4846865"/>
            <a:ext cx="357188" cy="356394"/>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91" name="Rectangle 144"/>
          <p:cNvSpPr>
            <a:spLocks noChangeArrowheads="1"/>
          </p:cNvSpPr>
          <p:nvPr/>
        </p:nvSpPr>
        <p:spPr bwMode="auto">
          <a:xfrm>
            <a:off x="3010234" y="2267972"/>
            <a:ext cx="155779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800">
                <a:latin typeface="+mj-lt"/>
              </a:rPr>
              <a:t>Element Name</a:t>
            </a:r>
          </a:p>
        </p:txBody>
      </p:sp>
      <p:sp>
        <p:nvSpPr>
          <p:cNvPr id="46092" name="Shape 188"/>
          <p:cNvSpPr>
            <a:spLocks noChangeArrowheads="1"/>
          </p:cNvSpPr>
          <p:nvPr/>
        </p:nvSpPr>
        <p:spPr bwMode="auto">
          <a:xfrm>
            <a:off x="2629694" y="2516415"/>
            <a:ext cx="1892300"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200">
                <a:latin typeface="+mj-lt"/>
                <a:sym typeface="Helvetica Neue Light" charset="0"/>
              </a:rPr>
              <a:t>Entrepreneurial activities differ substantially depending on the type of</a:t>
            </a:r>
          </a:p>
        </p:txBody>
      </p:sp>
      <p:sp>
        <p:nvSpPr>
          <p:cNvPr id="46093" name="Rectangle 148"/>
          <p:cNvSpPr>
            <a:spLocks noChangeArrowheads="1"/>
          </p:cNvSpPr>
          <p:nvPr/>
        </p:nvSpPr>
        <p:spPr bwMode="auto">
          <a:xfrm>
            <a:off x="7379494" y="2267972"/>
            <a:ext cx="15577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latin typeface="+mj-lt"/>
              </a:rPr>
              <a:t>Element Name</a:t>
            </a:r>
          </a:p>
        </p:txBody>
      </p:sp>
      <p:sp>
        <p:nvSpPr>
          <p:cNvPr id="46094" name="Shape 188"/>
          <p:cNvSpPr>
            <a:spLocks noChangeArrowheads="1"/>
          </p:cNvSpPr>
          <p:nvPr/>
        </p:nvSpPr>
        <p:spPr bwMode="auto">
          <a:xfrm>
            <a:off x="7394575" y="2498953"/>
            <a:ext cx="1892300"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a:t>
            </a:r>
          </a:p>
        </p:txBody>
      </p:sp>
      <p:sp>
        <p:nvSpPr>
          <p:cNvPr id="46095" name="Rectangle 152"/>
          <p:cNvSpPr>
            <a:spLocks noChangeArrowheads="1"/>
          </p:cNvSpPr>
          <p:nvPr/>
        </p:nvSpPr>
        <p:spPr bwMode="auto">
          <a:xfrm>
            <a:off x="7389019" y="4937353"/>
            <a:ext cx="15577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latin typeface="+mj-lt"/>
              </a:rPr>
              <a:t>Element Name</a:t>
            </a:r>
          </a:p>
        </p:txBody>
      </p:sp>
      <p:sp>
        <p:nvSpPr>
          <p:cNvPr id="46096" name="Shape 188"/>
          <p:cNvSpPr>
            <a:spLocks noChangeArrowheads="1"/>
          </p:cNvSpPr>
          <p:nvPr/>
        </p:nvSpPr>
        <p:spPr bwMode="auto">
          <a:xfrm>
            <a:off x="7396956" y="5168334"/>
            <a:ext cx="1891507"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a:t>
            </a:r>
          </a:p>
        </p:txBody>
      </p:sp>
      <p:sp>
        <p:nvSpPr>
          <p:cNvPr id="46097" name="Rectangle 154"/>
          <p:cNvSpPr>
            <a:spLocks noChangeArrowheads="1"/>
          </p:cNvSpPr>
          <p:nvPr/>
        </p:nvSpPr>
        <p:spPr bwMode="auto">
          <a:xfrm>
            <a:off x="2981659" y="4937353"/>
            <a:ext cx="155779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800">
                <a:latin typeface="+mj-lt"/>
              </a:rPr>
              <a:t>Element Name</a:t>
            </a:r>
          </a:p>
        </p:txBody>
      </p:sp>
      <p:sp>
        <p:nvSpPr>
          <p:cNvPr id="46098" name="Shape 188"/>
          <p:cNvSpPr>
            <a:spLocks noChangeArrowheads="1"/>
          </p:cNvSpPr>
          <p:nvPr/>
        </p:nvSpPr>
        <p:spPr bwMode="auto">
          <a:xfrm>
            <a:off x="2611438" y="5168334"/>
            <a:ext cx="1891506"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200">
                <a:latin typeface="+mj-lt"/>
                <a:sym typeface="Helvetica Neue Light" charset="0"/>
              </a:rPr>
              <a:t>Entrepreneurial activities differ substantially depending on the type of</a:t>
            </a:r>
          </a:p>
        </p:txBody>
      </p:sp>
      <p:sp>
        <p:nvSpPr>
          <p:cNvPr id="46099" name="Rectangle 156"/>
          <p:cNvSpPr>
            <a:spLocks noChangeArrowheads="1"/>
          </p:cNvSpPr>
          <p:nvPr/>
        </p:nvSpPr>
        <p:spPr bwMode="auto">
          <a:xfrm>
            <a:off x="5317100" y="5811272"/>
            <a:ext cx="15577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latin typeface="+mj-lt"/>
              </a:rPr>
              <a:t>Element Name</a:t>
            </a:r>
          </a:p>
        </p:txBody>
      </p:sp>
      <p:sp>
        <p:nvSpPr>
          <p:cNvPr id="46100" name="Shape 188"/>
          <p:cNvSpPr>
            <a:spLocks noChangeArrowheads="1"/>
          </p:cNvSpPr>
          <p:nvPr/>
        </p:nvSpPr>
        <p:spPr bwMode="auto">
          <a:xfrm>
            <a:off x="4841875" y="6051778"/>
            <a:ext cx="2518569" cy="558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200">
                <a:latin typeface="+mj-lt"/>
                <a:sym typeface="Helvetica Neue Light" charset="0"/>
              </a:rPr>
              <a:t>Entrepreneurial activities differ substantially depending on the type</a:t>
            </a:r>
          </a:p>
        </p:txBody>
      </p:sp>
      <p:sp>
        <p:nvSpPr>
          <p:cNvPr id="46101" name="Rectangle 158"/>
          <p:cNvSpPr>
            <a:spLocks noChangeArrowheads="1"/>
          </p:cNvSpPr>
          <p:nvPr/>
        </p:nvSpPr>
        <p:spPr bwMode="auto">
          <a:xfrm>
            <a:off x="5317100" y="1711553"/>
            <a:ext cx="15577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latin typeface="+mj-lt"/>
              </a:rPr>
              <a:t>Element Name</a:t>
            </a:r>
          </a:p>
        </p:txBody>
      </p:sp>
      <p:sp>
        <p:nvSpPr>
          <p:cNvPr id="46102" name="Shape 188"/>
          <p:cNvSpPr>
            <a:spLocks noChangeArrowheads="1"/>
          </p:cNvSpPr>
          <p:nvPr/>
        </p:nvSpPr>
        <p:spPr bwMode="auto">
          <a:xfrm>
            <a:off x="5060156" y="1937772"/>
            <a:ext cx="2081213" cy="613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200">
                <a:latin typeface="+mj-lt"/>
                <a:sym typeface="Helvetica Neue Light" charset="0"/>
              </a:rPr>
              <a:t>Entrepreneurial activities differ substantially depending</a:t>
            </a:r>
          </a:p>
        </p:txBody>
      </p:sp>
      <p:sp>
        <p:nvSpPr>
          <p:cNvPr id="162" name="Rectangle 161"/>
          <p:cNvSpPr/>
          <p:nvPr/>
        </p:nvSpPr>
        <p:spPr>
          <a:xfrm>
            <a:off x="7754938" y="3557815"/>
            <a:ext cx="4460081" cy="1088232"/>
          </a:xfrm>
          <a:prstGeom prst="rect">
            <a:avLst/>
          </a:prstGeom>
          <a:solidFill>
            <a:schemeClr val="accent5">
              <a:alpha val="40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46105" name="Shape 188"/>
          <p:cNvSpPr>
            <a:spLocks noChangeArrowheads="1"/>
          </p:cNvSpPr>
          <p:nvPr/>
        </p:nvSpPr>
        <p:spPr bwMode="auto">
          <a:xfrm>
            <a:off x="7988300" y="3664972"/>
            <a:ext cx="3461544"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400">
                <a:latin typeface="+mj-lt"/>
                <a:sym typeface="Helvetica Neue Light" charset="0"/>
              </a:rPr>
              <a:t>Entrepreneurial activities differ substantially depending on the type of organization and creativity involved. </a:t>
            </a:r>
          </a:p>
        </p:txBody>
      </p:sp>
      <p:sp>
        <p:nvSpPr>
          <p:cNvPr id="164" name="Rectangle 163"/>
          <p:cNvSpPr/>
          <p:nvPr/>
        </p:nvSpPr>
        <p:spPr>
          <a:xfrm>
            <a:off x="26194" y="3557815"/>
            <a:ext cx="4460082" cy="1088232"/>
          </a:xfrm>
          <a:prstGeom prst="rect">
            <a:avLst/>
          </a:prstGeom>
          <a:solidFill>
            <a:schemeClr val="accent5">
              <a:alpha val="40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46107" name="Shape 188"/>
          <p:cNvSpPr>
            <a:spLocks noChangeArrowheads="1"/>
          </p:cNvSpPr>
          <p:nvPr/>
        </p:nvSpPr>
        <p:spPr bwMode="auto">
          <a:xfrm>
            <a:off x="796131" y="3664972"/>
            <a:ext cx="3293269"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400" dirty="0">
                <a:latin typeface="+mj-lt"/>
                <a:sym typeface="Helvetica Neue Light" charset="0"/>
              </a:rPr>
              <a:t>Entrepreneurial activities differ substantially depending on the type of organization and creativity involved. </a:t>
            </a:r>
          </a:p>
        </p:txBody>
      </p:sp>
      <p:grpSp>
        <p:nvGrpSpPr>
          <p:cNvPr id="48" name="Group 38">
            <a:extLst>
              <a:ext uri="{FF2B5EF4-FFF2-40B4-BE49-F238E27FC236}">
                <a16:creationId xmlns:a16="http://schemas.microsoft.com/office/drawing/2014/main" id="{8BB02BBF-BE19-4B42-80CF-336C8BC1258D}"/>
              </a:ext>
            </a:extLst>
          </p:cNvPr>
          <p:cNvGrpSpPr>
            <a:grpSpLocks noChangeAspect="1"/>
          </p:cNvGrpSpPr>
          <p:nvPr/>
        </p:nvGrpSpPr>
        <p:grpSpPr bwMode="auto">
          <a:xfrm>
            <a:off x="5580212" y="3579000"/>
            <a:ext cx="1077614" cy="1102797"/>
            <a:chOff x="-22" y="-108"/>
            <a:chExt cx="1626" cy="1664"/>
          </a:xfrm>
          <a:effectLst>
            <a:outerShdw blurRad="50800" dist="38100" dir="5400000" algn="t" rotWithShape="0">
              <a:prstClr val="black">
                <a:alpha val="40000"/>
              </a:prstClr>
            </a:outerShdw>
          </a:effectLst>
        </p:grpSpPr>
        <p:sp>
          <p:nvSpPr>
            <p:cNvPr id="49" name="Freeform 39">
              <a:extLst>
                <a:ext uri="{FF2B5EF4-FFF2-40B4-BE49-F238E27FC236}">
                  <a16:creationId xmlns:a16="http://schemas.microsoft.com/office/drawing/2014/main" id="{715C1038-782C-40AF-AE32-FC1DA0B083BC}"/>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0">
              <a:extLst>
                <a:ext uri="{FF2B5EF4-FFF2-40B4-BE49-F238E27FC236}">
                  <a16:creationId xmlns:a16="http://schemas.microsoft.com/office/drawing/2014/main" id="{C5C6BA57-4CEA-4DEF-8569-48DCD76C10F8}"/>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1">
              <a:extLst>
                <a:ext uri="{FF2B5EF4-FFF2-40B4-BE49-F238E27FC236}">
                  <a16:creationId xmlns:a16="http://schemas.microsoft.com/office/drawing/2014/main" id="{4C004AD9-AAB2-4324-AC9E-E5538512214E}"/>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2">
              <a:extLst>
                <a:ext uri="{FF2B5EF4-FFF2-40B4-BE49-F238E27FC236}">
                  <a16:creationId xmlns:a16="http://schemas.microsoft.com/office/drawing/2014/main" id="{00ED994A-4DFD-4677-802F-80055B828507}"/>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3">
              <a:extLst>
                <a:ext uri="{FF2B5EF4-FFF2-40B4-BE49-F238E27FC236}">
                  <a16:creationId xmlns:a16="http://schemas.microsoft.com/office/drawing/2014/main" id="{292122AC-534E-4599-866E-8EDA93887266}"/>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4">
              <a:extLst>
                <a:ext uri="{FF2B5EF4-FFF2-40B4-BE49-F238E27FC236}">
                  <a16:creationId xmlns:a16="http://schemas.microsoft.com/office/drawing/2014/main" id="{54F8FDB3-0081-4CE1-B1D8-A93D41048555}"/>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5">
              <a:extLst>
                <a:ext uri="{FF2B5EF4-FFF2-40B4-BE49-F238E27FC236}">
                  <a16:creationId xmlns:a16="http://schemas.microsoft.com/office/drawing/2014/main" id="{8A39DB50-5971-4E6F-8DC9-9EB8A4D4C6FF}"/>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6">
              <a:extLst>
                <a:ext uri="{FF2B5EF4-FFF2-40B4-BE49-F238E27FC236}">
                  <a16:creationId xmlns:a16="http://schemas.microsoft.com/office/drawing/2014/main" id="{D4666846-D0D8-450A-B9C1-0D073C2EAEE9}"/>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7">
              <a:extLst>
                <a:ext uri="{FF2B5EF4-FFF2-40B4-BE49-F238E27FC236}">
                  <a16:creationId xmlns:a16="http://schemas.microsoft.com/office/drawing/2014/main" id="{389CB6D0-1A58-49A2-8B53-DA43898DD921}"/>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8">
              <a:extLst>
                <a:ext uri="{FF2B5EF4-FFF2-40B4-BE49-F238E27FC236}">
                  <a16:creationId xmlns:a16="http://schemas.microsoft.com/office/drawing/2014/main" id="{EACB2B53-D5C5-4F8E-B2C6-7DCB7C576FF1}"/>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9">
              <a:extLst>
                <a:ext uri="{FF2B5EF4-FFF2-40B4-BE49-F238E27FC236}">
                  <a16:creationId xmlns:a16="http://schemas.microsoft.com/office/drawing/2014/main" id="{490A837E-F477-400F-BA33-C023AF322A95}"/>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0">
              <a:extLst>
                <a:ext uri="{FF2B5EF4-FFF2-40B4-BE49-F238E27FC236}">
                  <a16:creationId xmlns:a16="http://schemas.microsoft.com/office/drawing/2014/main" id="{9CBD6996-8FAC-4F76-B783-E51DB7931E75}"/>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1">
              <a:extLst>
                <a:ext uri="{FF2B5EF4-FFF2-40B4-BE49-F238E27FC236}">
                  <a16:creationId xmlns:a16="http://schemas.microsoft.com/office/drawing/2014/main" id="{DD9CD38B-55A1-4E50-BB18-5CFAE35D59AB}"/>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2">
              <a:extLst>
                <a:ext uri="{FF2B5EF4-FFF2-40B4-BE49-F238E27FC236}">
                  <a16:creationId xmlns:a16="http://schemas.microsoft.com/office/drawing/2014/main" id="{626164BB-5B6C-4A4B-9028-C5AD6034BCFB}"/>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3">
              <a:extLst>
                <a:ext uri="{FF2B5EF4-FFF2-40B4-BE49-F238E27FC236}">
                  <a16:creationId xmlns:a16="http://schemas.microsoft.com/office/drawing/2014/main" id="{32E02F52-372E-4385-A9A8-FC1EF12FE9E4}"/>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54">
              <a:extLst>
                <a:ext uri="{FF2B5EF4-FFF2-40B4-BE49-F238E27FC236}">
                  <a16:creationId xmlns:a16="http://schemas.microsoft.com/office/drawing/2014/main" id="{1D08D158-BF9C-47F8-9BEA-960F0E5F6052}"/>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55">
              <a:extLst>
                <a:ext uri="{FF2B5EF4-FFF2-40B4-BE49-F238E27FC236}">
                  <a16:creationId xmlns:a16="http://schemas.microsoft.com/office/drawing/2014/main" id="{A7D6F2B3-756A-4899-99A0-EF3C1E9CEFA4}"/>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56">
              <a:extLst>
                <a:ext uri="{FF2B5EF4-FFF2-40B4-BE49-F238E27FC236}">
                  <a16:creationId xmlns:a16="http://schemas.microsoft.com/office/drawing/2014/main" id="{D9A0D8D6-E159-4D31-9046-2FC17CFE1FAF}"/>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57">
              <a:extLst>
                <a:ext uri="{FF2B5EF4-FFF2-40B4-BE49-F238E27FC236}">
                  <a16:creationId xmlns:a16="http://schemas.microsoft.com/office/drawing/2014/main" id="{0CF3DC4D-3EF4-4496-A298-552D36973EA7}"/>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58">
              <a:extLst>
                <a:ext uri="{FF2B5EF4-FFF2-40B4-BE49-F238E27FC236}">
                  <a16:creationId xmlns:a16="http://schemas.microsoft.com/office/drawing/2014/main" id="{B902651E-4233-41D8-BE19-856E0D38A945}"/>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59">
              <a:extLst>
                <a:ext uri="{FF2B5EF4-FFF2-40B4-BE49-F238E27FC236}">
                  <a16:creationId xmlns:a16="http://schemas.microsoft.com/office/drawing/2014/main" id="{107F4371-DBFB-42E2-AF11-FC878E78ED0E}"/>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60">
              <a:extLst>
                <a:ext uri="{FF2B5EF4-FFF2-40B4-BE49-F238E27FC236}">
                  <a16:creationId xmlns:a16="http://schemas.microsoft.com/office/drawing/2014/main" id="{8520A372-A556-4F1F-BB65-86E8F57AC86B}"/>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61">
              <a:extLst>
                <a:ext uri="{FF2B5EF4-FFF2-40B4-BE49-F238E27FC236}">
                  <a16:creationId xmlns:a16="http://schemas.microsoft.com/office/drawing/2014/main" id="{EE7622E6-B283-4B9B-991A-183D37617845}"/>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62">
              <a:extLst>
                <a:ext uri="{FF2B5EF4-FFF2-40B4-BE49-F238E27FC236}">
                  <a16:creationId xmlns:a16="http://schemas.microsoft.com/office/drawing/2014/main" id="{E49329A2-6EC2-4A39-9672-6C167BF4B36F}"/>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63">
              <a:extLst>
                <a:ext uri="{FF2B5EF4-FFF2-40B4-BE49-F238E27FC236}">
                  <a16:creationId xmlns:a16="http://schemas.microsoft.com/office/drawing/2014/main" id="{05635922-0BA0-4168-8372-E45AEE636998}"/>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64">
              <a:extLst>
                <a:ext uri="{FF2B5EF4-FFF2-40B4-BE49-F238E27FC236}">
                  <a16:creationId xmlns:a16="http://schemas.microsoft.com/office/drawing/2014/main" id="{F2D709AF-FE9F-457E-B92C-08ECBE734ED6}"/>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65">
              <a:extLst>
                <a:ext uri="{FF2B5EF4-FFF2-40B4-BE49-F238E27FC236}">
                  <a16:creationId xmlns:a16="http://schemas.microsoft.com/office/drawing/2014/main" id="{9E16C0D0-08A9-41BC-872F-CB70D0C78865}"/>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66">
              <a:extLst>
                <a:ext uri="{FF2B5EF4-FFF2-40B4-BE49-F238E27FC236}">
                  <a16:creationId xmlns:a16="http://schemas.microsoft.com/office/drawing/2014/main" id="{50218B4A-73F7-4F54-B12B-E8B7AFBD41F8}"/>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67">
              <a:extLst>
                <a:ext uri="{FF2B5EF4-FFF2-40B4-BE49-F238E27FC236}">
                  <a16:creationId xmlns:a16="http://schemas.microsoft.com/office/drawing/2014/main" id="{19BCAE86-E02F-4302-8434-CFCF84E6F975}"/>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8">
              <a:extLst>
                <a:ext uri="{FF2B5EF4-FFF2-40B4-BE49-F238E27FC236}">
                  <a16:creationId xmlns:a16="http://schemas.microsoft.com/office/drawing/2014/main" id="{95D9D0D9-0E84-41B2-8309-863DE5C93FB7}"/>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69">
              <a:extLst>
                <a:ext uri="{FF2B5EF4-FFF2-40B4-BE49-F238E27FC236}">
                  <a16:creationId xmlns:a16="http://schemas.microsoft.com/office/drawing/2014/main" id="{2F311576-F21A-4F28-92D8-C8E654474304}"/>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70">
              <a:extLst>
                <a:ext uri="{FF2B5EF4-FFF2-40B4-BE49-F238E27FC236}">
                  <a16:creationId xmlns:a16="http://schemas.microsoft.com/office/drawing/2014/main" id="{9C346CE4-E58C-4189-A38B-0EE118E90352}"/>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71">
              <a:extLst>
                <a:ext uri="{FF2B5EF4-FFF2-40B4-BE49-F238E27FC236}">
                  <a16:creationId xmlns:a16="http://schemas.microsoft.com/office/drawing/2014/main" id="{C3052B13-FD50-4B9E-8C62-5F2A1E978AA1}"/>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72">
              <a:extLst>
                <a:ext uri="{FF2B5EF4-FFF2-40B4-BE49-F238E27FC236}">
                  <a16:creationId xmlns:a16="http://schemas.microsoft.com/office/drawing/2014/main" id="{CFF54B43-0631-4A42-B936-3BD978774F8E}"/>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73">
              <a:extLst>
                <a:ext uri="{FF2B5EF4-FFF2-40B4-BE49-F238E27FC236}">
                  <a16:creationId xmlns:a16="http://schemas.microsoft.com/office/drawing/2014/main" id="{994A8318-F99C-4EF5-A47A-B17585A83B6C}"/>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74">
              <a:extLst>
                <a:ext uri="{FF2B5EF4-FFF2-40B4-BE49-F238E27FC236}">
                  <a16:creationId xmlns:a16="http://schemas.microsoft.com/office/drawing/2014/main" id="{E7554E32-8239-4029-B8D0-AE40DC7A7A6C}"/>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75">
              <a:extLst>
                <a:ext uri="{FF2B5EF4-FFF2-40B4-BE49-F238E27FC236}">
                  <a16:creationId xmlns:a16="http://schemas.microsoft.com/office/drawing/2014/main" id="{8C2C07BA-0205-49CA-A0A9-AB72C83E673A}"/>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76">
              <a:extLst>
                <a:ext uri="{FF2B5EF4-FFF2-40B4-BE49-F238E27FC236}">
                  <a16:creationId xmlns:a16="http://schemas.microsoft.com/office/drawing/2014/main" id="{43B26F53-E9CE-45D0-A4EE-4D9602846283}"/>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77">
              <a:extLst>
                <a:ext uri="{FF2B5EF4-FFF2-40B4-BE49-F238E27FC236}">
                  <a16:creationId xmlns:a16="http://schemas.microsoft.com/office/drawing/2014/main" id="{10C4F274-241C-42DF-AD12-A9EC34F1BD79}"/>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78">
              <a:extLst>
                <a:ext uri="{FF2B5EF4-FFF2-40B4-BE49-F238E27FC236}">
                  <a16:creationId xmlns:a16="http://schemas.microsoft.com/office/drawing/2014/main" id="{6B4453D2-E893-4531-B936-1A30C1CF2123}"/>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79">
              <a:extLst>
                <a:ext uri="{FF2B5EF4-FFF2-40B4-BE49-F238E27FC236}">
                  <a16:creationId xmlns:a16="http://schemas.microsoft.com/office/drawing/2014/main" id="{4A2B0ECD-085A-43B0-9AE8-BA9D2E7C74D4}"/>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80">
              <a:extLst>
                <a:ext uri="{FF2B5EF4-FFF2-40B4-BE49-F238E27FC236}">
                  <a16:creationId xmlns:a16="http://schemas.microsoft.com/office/drawing/2014/main" id="{FE4AA8B9-2914-4932-B3C7-C920295812BD}"/>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81">
              <a:extLst>
                <a:ext uri="{FF2B5EF4-FFF2-40B4-BE49-F238E27FC236}">
                  <a16:creationId xmlns:a16="http://schemas.microsoft.com/office/drawing/2014/main" id="{1D552391-A1D2-4F77-8348-2DEEE43077F6}"/>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82">
              <a:extLst>
                <a:ext uri="{FF2B5EF4-FFF2-40B4-BE49-F238E27FC236}">
                  <a16:creationId xmlns:a16="http://schemas.microsoft.com/office/drawing/2014/main" id="{0F2A32F5-B827-409E-A1D2-246E45330A1B}"/>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83">
              <a:extLst>
                <a:ext uri="{FF2B5EF4-FFF2-40B4-BE49-F238E27FC236}">
                  <a16:creationId xmlns:a16="http://schemas.microsoft.com/office/drawing/2014/main" id="{155FE1AC-8AED-498D-A8F5-B129CFF9D82B}"/>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84">
              <a:extLst>
                <a:ext uri="{FF2B5EF4-FFF2-40B4-BE49-F238E27FC236}">
                  <a16:creationId xmlns:a16="http://schemas.microsoft.com/office/drawing/2014/main" id="{2FC87F2E-685A-4539-9FD9-F0B3D5E327F3}"/>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85">
              <a:extLst>
                <a:ext uri="{FF2B5EF4-FFF2-40B4-BE49-F238E27FC236}">
                  <a16:creationId xmlns:a16="http://schemas.microsoft.com/office/drawing/2014/main" id="{0810752E-076C-4BB3-9B5B-4752574156CB}"/>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86">
              <a:extLst>
                <a:ext uri="{FF2B5EF4-FFF2-40B4-BE49-F238E27FC236}">
                  <a16:creationId xmlns:a16="http://schemas.microsoft.com/office/drawing/2014/main" id="{87F5ABF0-5AB6-4AA9-8AE7-7720D51D3CA1}"/>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87">
              <a:extLst>
                <a:ext uri="{FF2B5EF4-FFF2-40B4-BE49-F238E27FC236}">
                  <a16:creationId xmlns:a16="http://schemas.microsoft.com/office/drawing/2014/main" id="{E9AFFE0F-CDB3-4E5B-A863-8A0079F1ACBD}"/>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88">
              <a:extLst>
                <a:ext uri="{FF2B5EF4-FFF2-40B4-BE49-F238E27FC236}">
                  <a16:creationId xmlns:a16="http://schemas.microsoft.com/office/drawing/2014/main" id="{0B60C311-F60E-4E3E-9202-22F85087F73D}"/>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89">
              <a:extLst>
                <a:ext uri="{FF2B5EF4-FFF2-40B4-BE49-F238E27FC236}">
                  <a16:creationId xmlns:a16="http://schemas.microsoft.com/office/drawing/2014/main" id="{E6008A1E-CB2E-4960-A294-4ABED3377521}"/>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Rectangle 90">
              <a:extLst>
                <a:ext uri="{FF2B5EF4-FFF2-40B4-BE49-F238E27FC236}">
                  <a16:creationId xmlns:a16="http://schemas.microsoft.com/office/drawing/2014/main" id="{C20E6E1B-5B7C-4317-A1F3-B9568190999E}"/>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91">
              <a:extLst>
                <a:ext uri="{FF2B5EF4-FFF2-40B4-BE49-F238E27FC236}">
                  <a16:creationId xmlns:a16="http://schemas.microsoft.com/office/drawing/2014/main" id="{E2802A7D-F311-4C9C-816B-9FCFAFD41DDF}"/>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92">
              <a:extLst>
                <a:ext uri="{FF2B5EF4-FFF2-40B4-BE49-F238E27FC236}">
                  <a16:creationId xmlns:a16="http://schemas.microsoft.com/office/drawing/2014/main" id="{1A40EB37-6BED-4579-B1CF-8C317952AE09}"/>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3" name="CuadroTexto 102">
            <a:extLst>
              <a:ext uri="{FF2B5EF4-FFF2-40B4-BE49-F238E27FC236}">
                <a16:creationId xmlns:a16="http://schemas.microsoft.com/office/drawing/2014/main" id="{BA094A5B-F1DE-4C45-8CFF-E096DEB4665B}"/>
              </a:ext>
            </a:extLst>
          </p:cNvPr>
          <p:cNvSpPr txBox="1"/>
          <p:nvPr/>
        </p:nvSpPr>
        <p:spPr>
          <a:xfrm>
            <a:off x="3444167" y="527512"/>
            <a:ext cx="6402133" cy="612540"/>
          </a:xfrm>
          <a:prstGeom prst="rect">
            <a:avLst/>
          </a:prstGeom>
          <a:noFill/>
        </p:spPr>
        <p:txBody>
          <a:bodyPr wrap="square" rtlCol="0">
            <a:spAutoFit/>
          </a:bodyPr>
          <a:lstStyle/>
          <a:p>
            <a:pPr>
              <a:lnSpc>
                <a:spcPts val="4000"/>
              </a:lnSpc>
            </a:pPr>
            <a:r>
              <a:rPr lang="en-US" sz="4000" dirty="0">
                <a:solidFill>
                  <a:schemeClr val="tx2"/>
                </a:solidFill>
                <a:latin typeface="Arial Black" panose="020B0A04020102020204" pitchFamily="34" charset="0"/>
              </a:rPr>
              <a:t>YOUR TITLE</a:t>
            </a:r>
            <a:r>
              <a:rPr lang="en-US" sz="4000" dirty="0">
                <a:latin typeface="Arial Black" panose="020B0A04020102020204" pitchFamily="34" charset="0"/>
              </a:rPr>
              <a:t> </a:t>
            </a:r>
            <a:r>
              <a:rPr lang="en-US" sz="4000" dirty="0">
                <a:solidFill>
                  <a:schemeClr val="accent5"/>
                </a:solidFill>
                <a:latin typeface="Arial Black" panose="020B0A04020102020204" pitchFamily="34" charset="0"/>
              </a:rPr>
              <a:t>HERE</a:t>
            </a:r>
          </a:p>
        </p:txBody>
      </p:sp>
      <p:sp>
        <p:nvSpPr>
          <p:cNvPr id="104" name="Elipse 103">
            <a:extLst>
              <a:ext uri="{FF2B5EF4-FFF2-40B4-BE49-F238E27FC236}">
                <a16:creationId xmlns:a16="http://schemas.microsoft.com/office/drawing/2014/main" id="{0532071B-93A7-439F-9973-62B410D04662}"/>
              </a:ext>
            </a:extLst>
          </p:cNvPr>
          <p:cNvSpPr/>
          <p:nvPr/>
        </p:nvSpPr>
        <p:spPr>
          <a:xfrm>
            <a:off x="2832287" y="517033"/>
            <a:ext cx="554464" cy="554464"/>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5" name="Group 8">
            <a:extLst>
              <a:ext uri="{FF2B5EF4-FFF2-40B4-BE49-F238E27FC236}">
                <a16:creationId xmlns:a16="http://schemas.microsoft.com/office/drawing/2014/main" id="{8525E069-2616-40F5-947B-F7B7E1D0B7C7}"/>
              </a:ext>
            </a:extLst>
          </p:cNvPr>
          <p:cNvGrpSpPr>
            <a:grpSpLocks noChangeAspect="1"/>
          </p:cNvGrpSpPr>
          <p:nvPr/>
        </p:nvGrpSpPr>
        <p:grpSpPr bwMode="auto">
          <a:xfrm>
            <a:off x="11426031" y="5243337"/>
            <a:ext cx="1531938" cy="1531937"/>
            <a:chOff x="3490" y="2203"/>
            <a:chExt cx="965" cy="965"/>
          </a:xfrm>
        </p:grpSpPr>
        <p:sp>
          <p:nvSpPr>
            <p:cNvPr id="106" name="Freeform 9">
              <a:extLst>
                <a:ext uri="{FF2B5EF4-FFF2-40B4-BE49-F238E27FC236}">
                  <a16:creationId xmlns:a16="http://schemas.microsoft.com/office/drawing/2014/main" id="{8A36E1BF-2A36-4356-8AF8-7A381A1DC95B}"/>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 name="Freeform 10">
              <a:extLst>
                <a:ext uri="{FF2B5EF4-FFF2-40B4-BE49-F238E27FC236}">
                  <a16:creationId xmlns:a16="http://schemas.microsoft.com/office/drawing/2014/main" id="{7F02DB00-1B65-4B31-992D-2F6BC153EEA4}"/>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 name="Freeform 11">
              <a:extLst>
                <a:ext uri="{FF2B5EF4-FFF2-40B4-BE49-F238E27FC236}">
                  <a16:creationId xmlns:a16="http://schemas.microsoft.com/office/drawing/2014/main" id="{C33A5F10-8B24-4187-B1BE-0F23D48083AD}"/>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09" name="Freeform 5">
            <a:extLst>
              <a:ext uri="{FF2B5EF4-FFF2-40B4-BE49-F238E27FC236}">
                <a16:creationId xmlns:a16="http://schemas.microsoft.com/office/drawing/2014/main" id="{482CF13E-E197-4B37-966A-8AFBEFF55733}"/>
              </a:ext>
            </a:extLst>
          </p:cNvPr>
          <p:cNvSpPr>
            <a:spLocks/>
          </p:cNvSpPr>
          <p:nvPr/>
        </p:nvSpPr>
        <p:spPr bwMode="auto">
          <a:xfrm rot="5400000">
            <a:off x="1572821" y="5625647"/>
            <a:ext cx="887835" cy="1688306"/>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110" name="Freeform 5">
            <a:extLst>
              <a:ext uri="{FF2B5EF4-FFF2-40B4-BE49-F238E27FC236}">
                <a16:creationId xmlns:a16="http://schemas.microsoft.com/office/drawing/2014/main" id="{448ECBB0-52BA-40D6-BC42-A78501C04FB7}"/>
              </a:ext>
            </a:extLst>
          </p:cNvPr>
          <p:cNvSpPr>
            <a:spLocks/>
          </p:cNvSpPr>
          <p:nvPr/>
        </p:nvSpPr>
        <p:spPr bwMode="auto">
          <a:xfrm>
            <a:off x="11458207" y="90804"/>
            <a:ext cx="749668" cy="1425568"/>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111" name="Group 8">
            <a:extLst>
              <a:ext uri="{FF2B5EF4-FFF2-40B4-BE49-F238E27FC236}">
                <a16:creationId xmlns:a16="http://schemas.microsoft.com/office/drawing/2014/main" id="{38D0A40F-74BD-4AB8-960E-2608F723FDAC}"/>
              </a:ext>
            </a:extLst>
          </p:cNvPr>
          <p:cNvGrpSpPr>
            <a:grpSpLocks noChangeAspect="1"/>
          </p:cNvGrpSpPr>
          <p:nvPr/>
        </p:nvGrpSpPr>
        <p:grpSpPr bwMode="auto">
          <a:xfrm rot="16200000">
            <a:off x="396080" y="-1263306"/>
            <a:ext cx="2497138" cy="1697037"/>
            <a:chOff x="2882" y="2099"/>
            <a:chExt cx="1573" cy="1069"/>
          </a:xfrm>
        </p:grpSpPr>
        <p:sp>
          <p:nvSpPr>
            <p:cNvPr id="112" name="Freeform 9">
              <a:extLst>
                <a:ext uri="{FF2B5EF4-FFF2-40B4-BE49-F238E27FC236}">
                  <a16:creationId xmlns:a16="http://schemas.microsoft.com/office/drawing/2014/main" id="{0FEE3F13-9B79-42E5-8D19-48673AE69B9D}"/>
                </a:ext>
              </a:extLst>
            </p:cNvPr>
            <p:cNvSpPr>
              <a:spLocks/>
            </p:cNvSpPr>
            <p:nvPr/>
          </p:nvSpPr>
          <p:spPr bwMode="auto">
            <a:xfrm>
              <a:off x="2882" y="2099"/>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 name="Freeform 10">
              <a:extLst>
                <a:ext uri="{FF2B5EF4-FFF2-40B4-BE49-F238E27FC236}">
                  <a16:creationId xmlns:a16="http://schemas.microsoft.com/office/drawing/2014/main" id="{55127280-7574-4876-AE58-8B5B037CFB7A}"/>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 name="Freeform 11">
              <a:extLst>
                <a:ext uri="{FF2B5EF4-FFF2-40B4-BE49-F238E27FC236}">
                  <a16:creationId xmlns:a16="http://schemas.microsoft.com/office/drawing/2014/main" id="{EA819200-0325-4511-AB88-14BA42A183E3}"/>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EF9768-46EF-4C4D-8F43-630254B2E07B}"/>
              </a:ext>
            </a:extLst>
          </p:cNvPr>
          <p:cNvSpPr/>
          <p:nvPr/>
        </p:nvSpPr>
        <p:spPr>
          <a:xfrm>
            <a:off x="0" y="-17252"/>
            <a:ext cx="12192000" cy="684187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84FCBA66-485C-4F2E-94C4-122AF2644B15}"/>
              </a:ext>
            </a:extLst>
          </p:cNvPr>
          <p:cNvGrpSpPr>
            <a:grpSpLocks noChangeAspect="1"/>
          </p:cNvGrpSpPr>
          <p:nvPr/>
        </p:nvGrpSpPr>
        <p:grpSpPr bwMode="auto">
          <a:xfrm>
            <a:off x="3812110" y="1465891"/>
            <a:ext cx="8385175" cy="5375847"/>
            <a:chOff x="1538" y="381"/>
            <a:chExt cx="6144" cy="3939"/>
          </a:xfrm>
        </p:grpSpPr>
        <p:sp>
          <p:nvSpPr>
            <p:cNvPr id="8" name="Freeform 5">
              <a:extLst>
                <a:ext uri="{FF2B5EF4-FFF2-40B4-BE49-F238E27FC236}">
                  <a16:creationId xmlns:a16="http://schemas.microsoft.com/office/drawing/2014/main" id="{08883992-8C79-45B5-8FC0-8AAA9337EFD6}"/>
                </a:ext>
              </a:extLst>
            </p:cNvPr>
            <p:cNvSpPr>
              <a:spLocks/>
            </p:cNvSpPr>
            <p:nvPr/>
          </p:nvSpPr>
          <p:spPr bwMode="auto">
            <a:xfrm>
              <a:off x="2671" y="1667"/>
              <a:ext cx="90" cy="634"/>
            </a:xfrm>
            <a:custGeom>
              <a:avLst/>
              <a:gdLst>
                <a:gd name="T0" fmla="*/ 47 w 47"/>
                <a:gd name="T1" fmla="*/ 323 h 330"/>
                <a:gd name="T2" fmla="*/ 40 w 47"/>
                <a:gd name="T3" fmla="*/ 330 h 330"/>
                <a:gd name="T4" fmla="*/ 7 w 47"/>
                <a:gd name="T5" fmla="*/ 330 h 330"/>
                <a:gd name="T6" fmla="*/ 0 w 47"/>
                <a:gd name="T7" fmla="*/ 323 h 330"/>
                <a:gd name="T8" fmla="*/ 0 w 47"/>
                <a:gd name="T9" fmla="*/ 12 h 330"/>
                <a:gd name="T10" fmla="*/ 7 w 47"/>
                <a:gd name="T11" fmla="*/ 2 h 330"/>
                <a:gd name="T12" fmla="*/ 40 w 47"/>
                <a:gd name="T13" fmla="*/ 2 h 330"/>
                <a:gd name="T14" fmla="*/ 47 w 47"/>
                <a:gd name="T15" fmla="*/ 12 h 330"/>
                <a:gd name="T16" fmla="*/ 47 w 47"/>
                <a:gd name="T17" fmla="*/ 323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330">
                  <a:moveTo>
                    <a:pt x="47" y="323"/>
                  </a:moveTo>
                  <a:cubicBezTo>
                    <a:pt x="47" y="327"/>
                    <a:pt x="44" y="330"/>
                    <a:pt x="40" y="330"/>
                  </a:cubicBezTo>
                  <a:cubicBezTo>
                    <a:pt x="29" y="330"/>
                    <a:pt x="18" y="330"/>
                    <a:pt x="7" y="330"/>
                  </a:cubicBezTo>
                  <a:cubicBezTo>
                    <a:pt x="3" y="330"/>
                    <a:pt x="0" y="327"/>
                    <a:pt x="0" y="323"/>
                  </a:cubicBezTo>
                  <a:cubicBezTo>
                    <a:pt x="0" y="219"/>
                    <a:pt x="0" y="116"/>
                    <a:pt x="0" y="12"/>
                  </a:cubicBezTo>
                  <a:cubicBezTo>
                    <a:pt x="0" y="8"/>
                    <a:pt x="3" y="3"/>
                    <a:pt x="7" y="2"/>
                  </a:cubicBezTo>
                  <a:cubicBezTo>
                    <a:pt x="18" y="0"/>
                    <a:pt x="29" y="0"/>
                    <a:pt x="40" y="2"/>
                  </a:cubicBezTo>
                  <a:cubicBezTo>
                    <a:pt x="44" y="3"/>
                    <a:pt x="47" y="8"/>
                    <a:pt x="47" y="12"/>
                  </a:cubicBezTo>
                  <a:cubicBezTo>
                    <a:pt x="47" y="116"/>
                    <a:pt x="47" y="219"/>
                    <a:pt x="47" y="323"/>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608E9FEE-73F6-428A-8129-449F2DD81177}"/>
                </a:ext>
              </a:extLst>
            </p:cNvPr>
            <p:cNvSpPr>
              <a:spLocks/>
            </p:cNvSpPr>
            <p:nvPr/>
          </p:nvSpPr>
          <p:spPr bwMode="auto">
            <a:xfrm>
              <a:off x="1763" y="2197"/>
              <a:ext cx="219" cy="2040"/>
            </a:xfrm>
            <a:custGeom>
              <a:avLst/>
              <a:gdLst>
                <a:gd name="T0" fmla="*/ 219 w 219"/>
                <a:gd name="T1" fmla="*/ 2040 h 2040"/>
                <a:gd name="T2" fmla="*/ 0 w 219"/>
                <a:gd name="T3" fmla="*/ 2040 h 2040"/>
                <a:gd name="T4" fmla="*/ 0 w 219"/>
                <a:gd name="T5" fmla="*/ 98 h 2040"/>
                <a:gd name="T6" fmla="*/ 219 w 219"/>
                <a:gd name="T7" fmla="*/ 0 h 2040"/>
                <a:gd name="T8" fmla="*/ 219 w 219"/>
                <a:gd name="T9" fmla="*/ 2040 h 2040"/>
              </a:gdLst>
              <a:ahLst/>
              <a:cxnLst>
                <a:cxn ang="0">
                  <a:pos x="T0" y="T1"/>
                </a:cxn>
                <a:cxn ang="0">
                  <a:pos x="T2" y="T3"/>
                </a:cxn>
                <a:cxn ang="0">
                  <a:pos x="T4" y="T5"/>
                </a:cxn>
                <a:cxn ang="0">
                  <a:pos x="T6" y="T7"/>
                </a:cxn>
                <a:cxn ang="0">
                  <a:pos x="T8" y="T9"/>
                </a:cxn>
              </a:cxnLst>
              <a:rect l="0" t="0" r="r" b="b"/>
              <a:pathLst>
                <a:path w="219" h="2040">
                  <a:moveTo>
                    <a:pt x="219" y="2040"/>
                  </a:moveTo>
                  <a:lnTo>
                    <a:pt x="0" y="2040"/>
                  </a:lnTo>
                  <a:lnTo>
                    <a:pt x="0" y="98"/>
                  </a:lnTo>
                  <a:lnTo>
                    <a:pt x="219" y="0"/>
                  </a:lnTo>
                  <a:lnTo>
                    <a:pt x="219" y="2040"/>
                  </a:lnTo>
                  <a:close/>
                </a:path>
              </a:pathLst>
            </a:custGeom>
            <a:solidFill>
              <a:srgbClr val="BA44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23BF2EB0-7CAB-4384-87F6-C190AE6B216C}"/>
                </a:ext>
              </a:extLst>
            </p:cNvPr>
            <p:cNvSpPr>
              <a:spLocks/>
            </p:cNvSpPr>
            <p:nvPr/>
          </p:nvSpPr>
          <p:spPr bwMode="auto">
            <a:xfrm>
              <a:off x="1982" y="2197"/>
              <a:ext cx="409" cy="2040"/>
            </a:xfrm>
            <a:custGeom>
              <a:avLst/>
              <a:gdLst>
                <a:gd name="T0" fmla="*/ 409 w 409"/>
                <a:gd name="T1" fmla="*/ 2040 h 2040"/>
                <a:gd name="T2" fmla="*/ 0 w 409"/>
                <a:gd name="T3" fmla="*/ 2040 h 2040"/>
                <a:gd name="T4" fmla="*/ 0 w 409"/>
                <a:gd name="T5" fmla="*/ 0 h 2040"/>
                <a:gd name="T6" fmla="*/ 409 w 409"/>
                <a:gd name="T7" fmla="*/ 96 h 2040"/>
                <a:gd name="T8" fmla="*/ 409 w 409"/>
                <a:gd name="T9" fmla="*/ 2040 h 2040"/>
              </a:gdLst>
              <a:ahLst/>
              <a:cxnLst>
                <a:cxn ang="0">
                  <a:pos x="T0" y="T1"/>
                </a:cxn>
                <a:cxn ang="0">
                  <a:pos x="T2" y="T3"/>
                </a:cxn>
                <a:cxn ang="0">
                  <a:pos x="T4" y="T5"/>
                </a:cxn>
                <a:cxn ang="0">
                  <a:pos x="T6" y="T7"/>
                </a:cxn>
                <a:cxn ang="0">
                  <a:pos x="T8" y="T9"/>
                </a:cxn>
              </a:cxnLst>
              <a:rect l="0" t="0" r="r" b="b"/>
              <a:pathLst>
                <a:path w="409" h="2040">
                  <a:moveTo>
                    <a:pt x="409" y="2040"/>
                  </a:moveTo>
                  <a:lnTo>
                    <a:pt x="0" y="2040"/>
                  </a:lnTo>
                  <a:lnTo>
                    <a:pt x="0" y="0"/>
                  </a:lnTo>
                  <a:lnTo>
                    <a:pt x="409" y="96"/>
                  </a:lnTo>
                  <a:lnTo>
                    <a:pt x="409" y="2040"/>
                  </a:lnTo>
                  <a:close/>
                </a:path>
              </a:pathLst>
            </a:custGeom>
            <a:solidFill>
              <a:srgbClr val="E855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8">
              <a:extLst>
                <a:ext uri="{FF2B5EF4-FFF2-40B4-BE49-F238E27FC236}">
                  <a16:creationId xmlns:a16="http://schemas.microsoft.com/office/drawing/2014/main" id="{29621972-E5B6-4460-A07C-28CAE42B56FF}"/>
                </a:ext>
              </a:extLst>
            </p:cNvPr>
            <p:cNvSpPr>
              <a:spLocks/>
            </p:cNvSpPr>
            <p:nvPr/>
          </p:nvSpPr>
          <p:spPr bwMode="auto">
            <a:xfrm>
              <a:off x="2366" y="2287"/>
              <a:ext cx="25" cy="1950"/>
            </a:xfrm>
            <a:custGeom>
              <a:avLst/>
              <a:gdLst>
                <a:gd name="T0" fmla="*/ 0 w 25"/>
                <a:gd name="T1" fmla="*/ 0 h 1950"/>
                <a:gd name="T2" fmla="*/ 0 w 25"/>
                <a:gd name="T3" fmla="*/ 1950 h 1950"/>
                <a:gd name="T4" fmla="*/ 25 w 25"/>
                <a:gd name="T5" fmla="*/ 1950 h 1950"/>
                <a:gd name="T6" fmla="*/ 25 w 25"/>
                <a:gd name="T7" fmla="*/ 6 h 1950"/>
                <a:gd name="T8" fmla="*/ 0 w 25"/>
                <a:gd name="T9" fmla="*/ 0 h 1950"/>
              </a:gdLst>
              <a:ahLst/>
              <a:cxnLst>
                <a:cxn ang="0">
                  <a:pos x="T0" y="T1"/>
                </a:cxn>
                <a:cxn ang="0">
                  <a:pos x="T2" y="T3"/>
                </a:cxn>
                <a:cxn ang="0">
                  <a:pos x="T4" y="T5"/>
                </a:cxn>
                <a:cxn ang="0">
                  <a:pos x="T6" y="T7"/>
                </a:cxn>
                <a:cxn ang="0">
                  <a:pos x="T8" y="T9"/>
                </a:cxn>
              </a:cxnLst>
              <a:rect l="0" t="0" r="r" b="b"/>
              <a:pathLst>
                <a:path w="25" h="1950">
                  <a:moveTo>
                    <a:pt x="0" y="0"/>
                  </a:moveTo>
                  <a:lnTo>
                    <a:pt x="0" y="1950"/>
                  </a:lnTo>
                  <a:lnTo>
                    <a:pt x="25" y="1950"/>
                  </a:lnTo>
                  <a:lnTo>
                    <a:pt x="25" y="6"/>
                  </a:lnTo>
                  <a:lnTo>
                    <a:pt x="0" y="0"/>
                  </a:lnTo>
                  <a:close/>
                </a:path>
              </a:pathLst>
            </a:custGeom>
            <a:solidFill>
              <a:srgbClr val="FF6B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9">
              <a:extLst>
                <a:ext uri="{FF2B5EF4-FFF2-40B4-BE49-F238E27FC236}">
                  <a16:creationId xmlns:a16="http://schemas.microsoft.com/office/drawing/2014/main" id="{BB85FB46-EFBB-47E2-A454-5C6484F6EFAA}"/>
                </a:ext>
              </a:extLst>
            </p:cNvPr>
            <p:cNvSpPr>
              <a:spLocks/>
            </p:cNvSpPr>
            <p:nvPr/>
          </p:nvSpPr>
          <p:spPr bwMode="auto">
            <a:xfrm>
              <a:off x="1978" y="1884"/>
              <a:ext cx="399" cy="363"/>
            </a:xfrm>
            <a:custGeom>
              <a:avLst/>
              <a:gdLst>
                <a:gd name="T0" fmla="*/ 22 w 208"/>
                <a:gd name="T1" fmla="*/ 2 h 189"/>
                <a:gd name="T2" fmla="*/ 0 w 208"/>
                <a:gd name="T3" fmla="*/ 21 h 189"/>
                <a:gd name="T4" fmla="*/ 0 w 208"/>
                <a:gd name="T5" fmla="*/ 128 h 189"/>
                <a:gd name="T6" fmla="*/ 16 w 208"/>
                <a:gd name="T7" fmla="*/ 148 h 189"/>
                <a:gd name="T8" fmla="*/ 184 w 208"/>
                <a:gd name="T9" fmla="*/ 187 h 189"/>
                <a:gd name="T10" fmla="*/ 208 w 208"/>
                <a:gd name="T11" fmla="*/ 171 h 189"/>
                <a:gd name="T12" fmla="*/ 199 w 208"/>
                <a:gd name="T13" fmla="*/ 67 h 189"/>
                <a:gd name="T14" fmla="*/ 184 w 208"/>
                <a:gd name="T15" fmla="*/ 47 h 189"/>
                <a:gd name="T16" fmla="*/ 22 w 208"/>
                <a:gd name="T17" fmla="*/ 2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8" h="189">
                  <a:moveTo>
                    <a:pt x="22" y="2"/>
                  </a:moveTo>
                  <a:cubicBezTo>
                    <a:pt x="13" y="0"/>
                    <a:pt x="0" y="12"/>
                    <a:pt x="0" y="21"/>
                  </a:cubicBezTo>
                  <a:cubicBezTo>
                    <a:pt x="0" y="128"/>
                    <a:pt x="0" y="128"/>
                    <a:pt x="0" y="128"/>
                  </a:cubicBezTo>
                  <a:cubicBezTo>
                    <a:pt x="0" y="137"/>
                    <a:pt x="7" y="146"/>
                    <a:pt x="16" y="148"/>
                  </a:cubicBezTo>
                  <a:cubicBezTo>
                    <a:pt x="184" y="187"/>
                    <a:pt x="184" y="187"/>
                    <a:pt x="184" y="187"/>
                  </a:cubicBezTo>
                  <a:cubicBezTo>
                    <a:pt x="192" y="189"/>
                    <a:pt x="208" y="180"/>
                    <a:pt x="208" y="171"/>
                  </a:cubicBezTo>
                  <a:cubicBezTo>
                    <a:pt x="199" y="67"/>
                    <a:pt x="199" y="67"/>
                    <a:pt x="199" y="67"/>
                  </a:cubicBezTo>
                  <a:cubicBezTo>
                    <a:pt x="199" y="58"/>
                    <a:pt x="192" y="49"/>
                    <a:pt x="184" y="47"/>
                  </a:cubicBezTo>
                  <a:lnTo>
                    <a:pt x="22" y="2"/>
                  </a:lnTo>
                  <a:close/>
                </a:path>
              </a:pathLst>
            </a:custGeom>
            <a:solidFill>
              <a:srgbClr val="BA44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0">
              <a:extLst>
                <a:ext uri="{FF2B5EF4-FFF2-40B4-BE49-F238E27FC236}">
                  <a16:creationId xmlns:a16="http://schemas.microsoft.com/office/drawing/2014/main" id="{D5AC7754-47F5-4C3F-85A8-045F0585DA7C}"/>
                </a:ext>
              </a:extLst>
            </p:cNvPr>
            <p:cNvSpPr>
              <a:spLocks/>
            </p:cNvSpPr>
            <p:nvPr/>
          </p:nvSpPr>
          <p:spPr bwMode="auto">
            <a:xfrm>
              <a:off x="1995" y="1886"/>
              <a:ext cx="382" cy="349"/>
            </a:xfrm>
            <a:custGeom>
              <a:avLst/>
              <a:gdLst>
                <a:gd name="T0" fmla="*/ 15 w 199"/>
                <a:gd name="T1" fmla="*/ 2 h 182"/>
                <a:gd name="T2" fmla="*/ 0 w 199"/>
                <a:gd name="T3" fmla="*/ 14 h 182"/>
                <a:gd name="T4" fmla="*/ 0 w 199"/>
                <a:gd name="T5" fmla="*/ 122 h 182"/>
                <a:gd name="T6" fmla="*/ 15 w 199"/>
                <a:gd name="T7" fmla="*/ 142 h 182"/>
                <a:gd name="T8" fmla="*/ 183 w 199"/>
                <a:gd name="T9" fmla="*/ 180 h 182"/>
                <a:gd name="T10" fmla="*/ 199 w 199"/>
                <a:gd name="T11" fmla="*/ 168 h 182"/>
                <a:gd name="T12" fmla="*/ 199 w 199"/>
                <a:gd name="T13" fmla="*/ 60 h 182"/>
                <a:gd name="T14" fmla="*/ 183 w 199"/>
                <a:gd name="T15" fmla="*/ 40 h 182"/>
                <a:gd name="T16" fmla="*/ 15 w 199"/>
                <a:gd name="T17" fmla="*/ 2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9" h="182">
                  <a:moveTo>
                    <a:pt x="15" y="2"/>
                  </a:moveTo>
                  <a:cubicBezTo>
                    <a:pt x="7" y="0"/>
                    <a:pt x="0" y="5"/>
                    <a:pt x="0" y="14"/>
                  </a:cubicBezTo>
                  <a:cubicBezTo>
                    <a:pt x="0" y="122"/>
                    <a:pt x="0" y="122"/>
                    <a:pt x="0" y="122"/>
                  </a:cubicBezTo>
                  <a:cubicBezTo>
                    <a:pt x="0" y="131"/>
                    <a:pt x="7" y="140"/>
                    <a:pt x="15" y="142"/>
                  </a:cubicBezTo>
                  <a:cubicBezTo>
                    <a:pt x="183" y="180"/>
                    <a:pt x="183" y="180"/>
                    <a:pt x="183" y="180"/>
                  </a:cubicBezTo>
                  <a:cubicBezTo>
                    <a:pt x="192" y="182"/>
                    <a:pt x="199" y="177"/>
                    <a:pt x="199" y="168"/>
                  </a:cubicBezTo>
                  <a:cubicBezTo>
                    <a:pt x="199" y="60"/>
                    <a:pt x="199" y="60"/>
                    <a:pt x="199" y="60"/>
                  </a:cubicBezTo>
                  <a:cubicBezTo>
                    <a:pt x="199" y="51"/>
                    <a:pt x="192" y="42"/>
                    <a:pt x="183" y="40"/>
                  </a:cubicBezTo>
                  <a:lnTo>
                    <a:pt x="15" y="2"/>
                  </a:lnTo>
                  <a:close/>
                </a:path>
              </a:pathLst>
            </a:custGeom>
            <a:solidFill>
              <a:srgbClr val="E855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1">
              <a:extLst>
                <a:ext uri="{FF2B5EF4-FFF2-40B4-BE49-F238E27FC236}">
                  <a16:creationId xmlns:a16="http://schemas.microsoft.com/office/drawing/2014/main" id="{35A74B84-C77D-45FC-840A-240C5CC3BDBB}"/>
                </a:ext>
              </a:extLst>
            </p:cNvPr>
            <p:cNvSpPr>
              <a:spLocks/>
            </p:cNvSpPr>
            <p:nvPr/>
          </p:nvSpPr>
          <p:spPr bwMode="auto">
            <a:xfrm>
              <a:off x="1767" y="2823"/>
              <a:ext cx="551" cy="160"/>
            </a:xfrm>
            <a:custGeom>
              <a:avLst/>
              <a:gdLst>
                <a:gd name="T0" fmla="*/ 551 w 551"/>
                <a:gd name="T1" fmla="*/ 50 h 160"/>
                <a:gd name="T2" fmla="*/ 0 w 551"/>
                <a:gd name="T3" fmla="*/ 160 h 160"/>
                <a:gd name="T4" fmla="*/ 0 w 551"/>
                <a:gd name="T5" fmla="*/ 110 h 160"/>
                <a:gd name="T6" fmla="*/ 551 w 551"/>
                <a:gd name="T7" fmla="*/ 0 h 160"/>
                <a:gd name="T8" fmla="*/ 551 w 551"/>
                <a:gd name="T9" fmla="*/ 50 h 160"/>
              </a:gdLst>
              <a:ahLst/>
              <a:cxnLst>
                <a:cxn ang="0">
                  <a:pos x="T0" y="T1"/>
                </a:cxn>
                <a:cxn ang="0">
                  <a:pos x="T2" y="T3"/>
                </a:cxn>
                <a:cxn ang="0">
                  <a:pos x="T4" y="T5"/>
                </a:cxn>
                <a:cxn ang="0">
                  <a:pos x="T6" y="T7"/>
                </a:cxn>
                <a:cxn ang="0">
                  <a:pos x="T8" y="T9"/>
                </a:cxn>
              </a:cxnLst>
              <a:rect l="0" t="0" r="r" b="b"/>
              <a:pathLst>
                <a:path w="551" h="160">
                  <a:moveTo>
                    <a:pt x="551" y="50"/>
                  </a:moveTo>
                  <a:lnTo>
                    <a:pt x="0" y="160"/>
                  </a:lnTo>
                  <a:lnTo>
                    <a:pt x="0" y="110"/>
                  </a:lnTo>
                  <a:lnTo>
                    <a:pt x="551" y="0"/>
                  </a:lnTo>
                  <a:lnTo>
                    <a:pt x="551" y="50"/>
                  </a:lnTo>
                  <a:close/>
                </a:path>
              </a:pathLst>
            </a:custGeom>
            <a:solidFill>
              <a:srgbClr val="B040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2">
              <a:extLst>
                <a:ext uri="{FF2B5EF4-FFF2-40B4-BE49-F238E27FC236}">
                  <a16:creationId xmlns:a16="http://schemas.microsoft.com/office/drawing/2014/main" id="{0BBBA0CB-2F0C-4723-AFC8-84FA1DED20A1}"/>
                </a:ext>
              </a:extLst>
            </p:cNvPr>
            <p:cNvSpPr>
              <a:spLocks/>
            </p:cNvSpPr>
            <p:nvPr/>
          </p:nvSpPr>
          <p:spPr bwMode="auto">
            <a:xfrm>
              <a:off x="2318" y="2823"/>
              <a:ext cx="480" cy="89"/>
            </a:xfrm>
            <a:custGeom>
              <a:avLst/>
              <a:gdLst>
                <a:gd name="T0" fmla="*/ 480 w 480"/>
                <a:gd name="T1" fmla="*/ 89 h 89"/>
                <a:gd name="T2" fmla="*/ 0 w 480"/>
                <a:gd name="T3" fmla="*/ 50 h 89"/>
                <a:gd name="T4" fmla="*/ 0 w 480"/>
                <a:gd name="T5" fmla="*/ 0 h 89"/>
                <a:gd name="T6" fmla="*/ 480 w 480"/>
                <a:gd name="T7" fmla="*/ 39 h 89"/>
                <a:gd name="T8" fmla="*/ 480 w 480"/>
                <a:gd name="T9" fmla="*/ 89 h 89"/>
              </a:gdLst>
              <a:ahLst/>
              <a:cxnLst>
                <a:cxn ang="0">
                  <a:pos x="T0" y="T1"/>
                </a:cxn>
                <a:cxn ang="0">
                  <a:pos x="T2" y="T3"/>
                </a:cxn>
                <a:cxn ang="0">
                  <a:pos x="T4" y="T5"/>
                </a:cxn>
                <a:cxn ang="0">
                  <a:pos x="T6" y="T7"/>
                </a:cxn>
                <a:cxn ang="0">
                  <a:pos x="T8" y="T9"/>
                </a:cxn>
              </a:cxnLst>
              <a:rect l="0" t="0" r="r" b="b"/>
              <a:pathLst>
                <a:path w="480" h="89">
                  <a:moveTo>
                    <a:pt x="480" y="89"/>
                  </a:moveTo>
                  <a:lnTo>
                    <a:pt x="0" y="50"/>
                  </a:lnTo>
                  <a:lnTo>
                    <a:pt x="0" y="0"/>
                  </a:lnTo>
                  <a:lnTo>
                    <a:pt x="480" y="39"/>
                  </a:lnTo>
                  <a:lnTo>
                    <a:pt x="480" y="89"/>
                  </a:lnTo>
                  <a:close/>
                </a:path>
              </a:pathLst>
            </a:custGeom>
            <a:solidFill>
              <a:srgbClr val="CC4B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a:extLst>
                <a:ext uri="{FF2B5EF4-FFF2-40B4-BE49-F238E27FC236}">
                  <a16:creationId xmlns:a16="http://schemas.microsoft.com/office/drawing/2014/main" id="{0657D07F-D54D-4474-9B3A-56313A237871}"/>
                </a:ext>
              </a:extLst>
            </p:cNvPr>
            <p:cNvSpPr>
              <a:spLocks/>
            </p:cNvSpPr>
            <p:nvPr/>
          </p:nvSpPr>
          <p:spPr bwMode="auto">
            <a:xfrm>
              <a:off x="1767" y="2873"/>
              <a:ext cx="1031" cy="125"/>
            </a:xfrm>
            <a:custGeom>
              <a:avLst/>
              <a:gdLst>
                <a:gd name="T0" fmla="*/ 0 w 1031"/>
                <a:gd name="T1" fmla="*/ 110 h 125"/>
                <a:gd name="T2" fmla="*/ 67 w 1031"/>
                <a:gd name="T3" fmla="*/ 125 h 125"/>
                <a:gd name="T4" fmla="*/ 213 w 1031"/>
                <a:gd name="T5" fmla="*/ 110 h 125"/>
                <a:gd name="T6" fmla="*/ 624 w 1031"/>
                <a:gd name="T7" fmla="*/ 110 h 125"/>
                <a:gd name="T8" fmla="*/ 1031 w 1031"/>
                <a:gd name="T9" fmla="*/ 39 h 125"/>
                <a:gd name="T10" fmla="*/ 551 w 1031"/>
                <a:gd name="T11" fmla="*/ 0 h 125"/>
                <a:gd name="T12" fmla="*/ 0 w 1031"/>
                <a:gd name="T13" fmla="*/ 110 h 125"/>
              </a:gdLst>
              <a:ahLst/>
              <a:cxnLst>
                <a:cxn ang="0">
                  <a:pos x="T0" y="T1"/>
                </a:cxn>
                <a:cxn ang="0">
                  <a:pos x="T2" y="T3"/>
                </a:cxn>
                <a:cxn ang="0">
                  <a:pos x="T4" y="T5"/>
                </a:cxn>
                <a:cxn ang="0">
                  <a:pos x="T6" y="T7"/>
                </a:cxn>
                <a:cxn ang="0">
                  <a:pos x="T8" y="T9"/>
                </a:cxn>
                <a:cxn ang="0">
                  <a:pos x="T10" y="T11"/>
                </a:cxn>
                <a:cxn ang="0">
                  <a:pos x="T12" y="T13"/>
                </a:cxn>
              </a:cxnLst>
              <a:rect l="0" t="0" r="r" b="b"/>
              <a:pathLst>
                <a:path w="1031" h="125">
                  <a:moveTo>
                    <a:pt x="0" y="110"/>
                  </a:moveTo>
                  <a:lnTo>
                    <a:pt x="67" y="125"/>
                  </a:lnTo>
                  <a:lnTo>
                    <a:pt x="213" y="110"/>
                  </a:lnTo>
                  <a:lnTo>
                    <a:pt x="624" y="110"/>
                  </a:lnTo>
                  <a:lnTo>
                    <a:pt x="1031" y="39"/>
                  </a:lnTo>
                  <a:lnTo>
                    <a:pt x="551" y="0"/>
                  </a:lnTo>
                  <a:lnTo>
                    <a:pt x="0" y="110"/>
                  </a:lnTo>
                  <a:close/>
                </a:path>
              </a:pathLst>
            </a:custGeom>
            <a:solidFill>
              <a:srgbClr val="A33C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a:extLst>
                <a:ext uri="{FF2B5EF4-FFF2-40B4-BE49-F238E27FC236}">
                  <a16:creationId xmlns:a16="http://schemas.microsoft.com/office/drawing/2014/main" id="{27E657F7-1711-4037-90F6-C069E3937101}"/>
                </a:ext>
              </a:extLst>
            </p:cNvPr>
            <p:cNvSpPr>
              <a:spLocks/>
            </p:cNvSpPr>
            <p:nvPr/>
          </p:nvSpPr>
          <p:spPr bwMode="auto">
            <a:xfrm>
              <a:off x="1538" y="4191"/>
              <a:ext cx="711" cy="129"/>
            </a:xfrm>
            <a:custGeom>
              <a:avLst/>
              <a:gdLst>
                <a:gd name="T0" fmla="*/ 711 w 711"/>
                <a:gd name="T1" fmla="*/ 71 h 129"/>
                <a:gd name="T2" fmla="*/ 0 w 711"/>
                <a:gd name="T3" fmla="*/ 129 h 129"/>
                <a:gd name="T4" fmla="*/ 0 w 711"/>
                <a:gd name="T5" fmla="*/ 58 h 129"/>
                <a:gd name="T6" fmla="*/ 711 w 711"/>
                <a:gd name="T7" fmla="*/ 0 h 129"/>
                <a:gd name="T8" fmla="*/ 711 w 711"/>
                <a:gd name="T9" fmla="*/ 71 h 129"/>
              </a:gdLst>
              <a:ahLst/>
              <a:cxnLst>
                <a:cxn ang="0">
                  <a:pos x="T0" y="T1"/>
                </a:cxn>
                <a:cxn ang="0">
                  <a:pos x="T2" y="T3"/>
                </a:cxn>
                <a:cxn ang="0">
                  <a:pos x="T4" y="T5"/>
                </a:cxn>
                <a:cxn ang="0">
                  <a:pos x="T6" y="T7"/>
                </a:cxn>
                <a:cxn ang="0">
                  <a:pos x="T8" y="T9"/>
                </a:cxn>
              </a:cxnLst>
              <a:rect l="0" t="0" r="r" b="b"/>
              <a:pathLst>
                <a:path w="711" h="129">
                  <a:moveTo>
                    <a:pt x="711" y="71"/>
                  </a:moveTo>
                  <a:lnTo>
                    <a:pt x="0" y="129"/>
                  </a:lnTo>
                  <a:lnTo>
                    <a:pt x="0" y="58"/>
                  </a:lnTo>
                  <a:lnTo>
                    <a:pt x="711" y="0"/>
                  </a:lnTo>
                  <a:lnTo>
                    <a:pt x="711" y="71"/>
                  </a:lnTo>
                  <a:close/>
                </a:path>
              </a:pathLst>
            </a:custGeom>
            <a:solidFill>
              <a:srgbClr val="A83E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a:extLst>
                <a:ext uri="{FF2B5EF4-FFF2-40B4-BE49-F238E27FC236}">
                  <a16:creationId xmlns:a16="http://schemas.microsoft.com/office/drawing/2014/main" id="{FE91EB12-E1DF-4EAD-9EC2-5D774AE760EA}"/>
                </a:ext>
              </a:extLst>
            </p:cNvPr>
            <p:cNvSpPr>
              <a:spLocks/>
            </p:cNvSpPr>
            <p:nvPr/>
          </p:nvSpPr>
          <p:spPr bwMode="auto">
            <a:xfrm>
              <a:off x="2249" y="4178"/>
              <a:ext cx="704" cy="84"/>
            </a:xfrm>
            <a:custGeom>
              <a:avLst/>
              <a:gdLst>
                <a:gd name="T0" fmla="*/ 704 w 704"/>
                <a:gd name="T1" fmla="*/ 71 h 84"/>
                <a:gd name="T2" fmla="*/ 0 w 704"/>
                <a:gd name="T3" fmla="*/ 84 h 84"/>
                <a:gd name="T4" fmla="*/ 0 w 704"/>
                <a:gd name="T5" fmla="*/ 13 h 84"/>
                <a:gd name="T6" fmla="*/ 704 w 704"/>
                <a:gd name="T7" fmla="*/ 0 h 84"/>
                <a:gd name="T8" fmla="*/ 704 w 704"/>
                <a:gd name="T9" fmla="*/ 71 h 84"/>
              </a:gdLst>
              <a:ahLst/>
              <a:cxnLst>
                <a:cxn ang="0">
                  <a:pos x="T0" y="T1"/>
                </a:cxn>
                <a:cxn ang="0">
                  <a:pos x="T2" y="T3"/>
                </a:cxn>
                <a:cxn ang="0">
                  <a:pos x="T4" y="T5"/>
                </a:cxn>
                <a:cxn ang="0">
                  <a:pos x="T6" y="T7"/>
                </a:cxn>
                <a:cxn ang="0">
                  <a:pos x="T8" y="T9"/>
                </a:cxn>
              </a:cxnLst>
              <a:rect l="0" t="0" r="r" b="b"/>
              <a:pathLst>
                <a:path w="704" h="84">
                  <a:moveTo>
                    <a:pt x="704" y="71"/>
                  </a:moveTo>
                  <a:lnTo>
                    <a:pt x="0" y="84"/>
                  </a:lnTo>
                  <a:lnTo>
                    <a:pt x="0" y="13"/>
                  </a:lnTo>
                  <a:lnTo>
                    <a:pt x="704" y="0"/>
                  </a:lnTo>
                  <a:lnTo>
                    <a:pt x="704" y="71"/>
                  </a:lnTo>
                  <a:close/>
                </a:path>
              </a:pathLst>
            </a:custGeom>
            <a:solidFill>
              <a:srgbClr val="CC4B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16">
              <a:extLst>
                <a:ext uri="{FF2B5EF4-FFF2-40B4-BE49-F238E27FC236}">
                  <a16:creationId xmlns:a16="http://schemas.microsoft.com/office/drawing/2014/main" id="{65C9563C-B8FC-4273-88DD-D0F919A8A7B3}"/>
                </a:ext>
              </a:extLst>
            </p:cNvPr>
            <p:cNvSpPr>
              <a:spLocks noChangeArrowheads="1"/>
            </p:cNvSpPr>
            <p:nvPr/>
          </p:nvSpPr>
          <p:spPr bwMode="auto">
            <a:xfrm>
              <a:off x="3374" y="1472"/>
              <a:ext cx="17" cy="1063"/>
            </a:xfrm>
            <a:prstGeom prst="rect">
              <a:avLst/>
            </a:prstGeom>
            <a:solidFill>
              <a:srgbClr val="1C1C1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EEFD17A5-3598-4C7C-981C-C9C898034A4C}"/>
                </a:ext>
              </a:extLst>
            </p:cNvPr>
            <p:cNvSpPr>
              <a:spLocks noEditPoints="1"/>
            </p:cNvSpPr>
            <p:nvPr/>
          </p:nvSpPr>
          <p:spPr bwMode="auto">
            <a:xfrm>
              <a:off x="3614" y="458"/>
              <a:ext cx="4068" cy="2014"/>
            </a:xfrm>
            <a:custGeom>
              <a:avLst/>
              <a:gdLst>
                <a:gd name="T0" fmla="*/ 2 w 4068"/>
                <a:gd name="T1" fmla="*/ 1397 h 2014"/>
                <a:gd name="T2" fmla="*/ 442 w 4068"/>
                <a:gd name="T3" fmla="*/ 840 h 2014"/>
                <a:gd name="T4" fmla="*/ 1247 w 4068"/>
                <a:gd name="T5" fmla="*/ 788 h 2014"/>
                <a:gd name="T6" fmla="*/ 1926 w 4068"/>
                <a:gd name="T7" fmla="*/ 628 h 2014"/>
                <a:gd name="T8" fmla="*/ 2731 w 4068"/>
                <a:gd name="T9" fmla="*/ 290 h 2014"/>
                <a:gd name="T10" fmla="*/ 3530 w 4068"/>
                <a:gd name="T11" fmla="*/ 96 h 2014"/>
                <a:gd name="T12" fmla="*/ 4068 w 4068"/>
                <a:gd name="T13" fmla="*/ 375 h 2014"/>
                <a:gd name="T14" fmla="*/ 3939 w 4068"/>
                <a:gd name="T15" fmla="*/ 1153 h 2014"/>
                <a:gd name="T16" fmla="*/ 3267 w 4068"/>
                <a:gd name="T17" fmla="*/ 1289 h 2014"/>
                <a:gd name="T18" fmla="*/ 2589 w 4068"/>
                <a:gd name="T19" fmla="*/ 1418 h 2014"/>
                <a:gd name="T20" fmla="*/ 1784 w 4068"/>
                <a:gd name="T21" fmla="*/ 1714 h 2014"/>
                <a:gd name="T22" fmla="*/ 985 w 4068"/>
                <a:gd name="T23" fmla="*/ 1864 h 2014"/>
                <a:gd name="T24" fmla="*/ 181 w 4068"/>
                <a:gd name="T25" fmla="*/ 1877 h 2014"/>
                <a:gd name="T26" fmla="*/ 718 w 4068"/>
                <a:gd name="T27" fmla="*/ 1668 h 2014"/>
                <a:gd name="T28" fmla="*/ 1114 w 4068"/>
                <a:gd name="T29" fmla="*/ 1591 h 2014"/>
                <a:gd name="T30" fmla="*/ 181 w 4068"/>
                <a:gd name="T31" fmla="*/ 1662 h 2014"/>
                <a:gd name="T32" fmla="*/ 851 w 4068"/>
                <a:gd name="T33" fmla="*/ 1535 h 2014"/>
                <a:gd name="T34" fmla="*/ 1247 w 4068"/>
                <a:gd name="T35" fmla="*/ 1556 h 2014"/>
                <a:gd name="T36" fmla="*/ 718 w 4068"/>
                <a:gd name="T37" fmla="*/ 1454 h 2014"/>
                <a:gd name="T38" fmla="*/ 980 w 4068"/>
                <a:gd name="T39" fmla="*/ 1401 h 2014"/>
                <a:gd name="T40" fmla="*/ 2193 w 4068"/>
                <a:gd name="T41" fmla="*/ 1487 h 2014"/>
                <a:gd name="T42" fmla="*/ 2328 w 4068"/>
                <a:gd name="T43" fmla="*/ 1353 h 2014"/>
                <a:gd name="T44" fmla="*/ 2589 w 4068"/>
                <a:gd name="T45" fmla="*/ 1410 h 2014"/>
                <a:gd name="T46" fmla="*/ 2597 w 4068"/>
                <a:gd name="T47" fmla="*/ 1299 h 2014"/>
                <a:gd name="T48" fmla="*/ 1650 w 4068"/>
                <a:gd name="T49" fmla="*/ 1260 h 2014"/>
                <a:gd name="T50" fmla="*/ 1120 w 4068"/>
                <a:gd name="T51" fmla="*/ 1364 h 2014"/>
                <a:gd name="T52" fmla="*/ 718 w 4068"/>
                <a:gd name="T53" fmla="*/ 1241 h 2014"/>
                <a:gd name="T54" fmla="*/ 2589 w 4068"/>
                <a:gd name="T55" fmla="*/ 1293 h 2014"/>
                <a:gd name="T56" fmla="*/ 450 w 4068"/>
                <a:gd name="T57" fmla="*/ 1195 h 2014"/>
                <a:gd name="T58" fmla="*/ 3396 w 4068"/>
                <a:gd name="T59" fmla="*/ 1143 h 2014"/>
                <a:gd name="T60" fmla="*/ 3401 w 4068"/>
                <a:gd name="T61" fmla="*/ 1257 h 2014"/>
                <a:gd name="T62" fmla="*/ 2866 w 4068"/>
                <a:gd name="T63" fmla="*/ 1128 h 2014"/>
                <a:gd name="T64" fmla="*/ 1919 w 4068"/>
                <a:gd name="T65" fmla="*/ 1199 h 2014"/>
                <a:gd name="T66" fmla="*/ 2462 w 4068"/>
                <a:gd name="T67" fmla="*/ 1093 h 2014"/>
                <a:gd name="T68" fmla="*/ 3261 w 4068"/>
                <a:gd name="T69" fmla="*/ 1047 h 2014"/>
                <a:gd name="T70" fmla="*/ 2059 w 4068"/>
                <a:gd name="T71" fmla="*/ 1168 h 2014"/>
                <a:gd name="T72" fmla="*/ 1120 w 4068"/>
                <a:gd name="T73" fmla="*/ 1043 h 2014"/>
                <a:gd name="T74" fmla="*/ 845 w 4068"/>
                <a:gd name="T75" fmla="*/ 1099 h 2014"/>
                <a:gd name="T76" fmla="*/ 1792 w 4068"/>
                <a:gd name="T77" fmla="*/ 1007 h 2014"/>
                <a:gd name="T78" fmla="*/ 1515 w 4068"/>
                <a:gd name="T79" fmla="*/ 955 h 2014"/>
                <a:gd name="T80" fmla="*/ 985 w 4068"/>
                <a:gd name="T81" fmla="*/ 1066 h 2014"/>
                <a:gd name="T82" fmla="*/ 3805 w 4068"/>
                <a:gd name="T83" fmla="*/ 938 h 2014"/>
                <a:gd name="T84" fmla="*/ 2858 w 4068"/>
                <a:gd name="T85" fmla="*/ 1003 h 2014"/>
                <a:gd name="T86" fmla="*/ 1254 w 4068"/>
                <a:gd name="T87" fmla="*/ 903 h 2014"/>
                <a:gd name="T88" fmla="*/ 980 w 4068"/>
                <a:gd name="T89" fmla="*/ 859 h 2014"/>
                <a:gd name="T90" fmla="*/ 2462 w 4068"/>
                <a:gd name="T91" fmla="*/ 968 h 2014"/>
                <a:gd name="T92" fmla="*/ 3134 w 4068"/>
                <a:gd name="T93" fmla="*/ 832 h 2014"/>
                <a:gd name="T94" fmla="*/ 3396 w 4068"/>
                <a:gd name="T95" fmla="*/ 891 h 2014"/>
                <a:gd name="T96" fmla="*/ 3401 w 4068"/>
                <a:gd name="T97" fmla="*/ 776 h 2014"/>
                <a:gd name="T98" fmla="*/ 1515 w 4068"/>
                <a:gd name="T99" fmla="*/ 732 h 2014"/>
                <a:gd name="T100" fmla="*/ 1523 w 4068"/>
                <a:gd name="T101" fmla="*/ 836 h 2014"/>
                <a:gd name="T102" fmla="*/ 2597 w 4068"/>
                <a:gd name="T103" fmla="*/ 713 h 2014"/>
                <a:gd name="T104" fmla="*/ 2858 w 4068"/>
                <a:gd name="T105" fmla="*/ 765 h 2014"/>
                <a:gd name="T106" fmla="*/ 1926 w 4068"/>
                <a:gd name="T107" fmla="*/ 636 h 2014"/>
                <a:gd name="T108" fmla="*/ 2188 w 4068"/>
                <a:gd name="T109" fmla="*/ 574 h 2014"/>
                <a:gd name="T110" fmla="*/ 2193 w 4068"/>
                <a:gd name="T111" fmla="*/ 680 h 2014"/>
                <a:gd name="T112" fmla="*/ 3401 w 4068"/>
                <a:gd name="T113" fmla="*/ 532 h 2014"/>
                <a:gd name="T114" fmla="*/ 2723 w 4068"/>
                <a:gd name="T115" fmla="*/ 559 h 2014"/>
                <a:gd name="T116" fmla="*/ 3267 w 4068"/>
                <a:gd name="T117" fmla="*/ 440 h 2014"/>
                <a:gd name="T118" fmla="*/ 3665 w 4068"/>
                <a:gd name="T119" fmla="*/ 350 h 2014"/>
                <a:gd name="T120" fmla="*/ 3401 w 4068"/>
                <a:gd name="T121" fmla="*/ 403 h 20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68" h="2014">
                  <a:moveTo>
                    <a:pt x="173" y="2014"/>
                  </a:moveTo>
                  <a:lnTo>
                    <a:pt x="173" y="1879"/>
                  </a:lnTo>
                  <a:lnTo>
                    <a:pt x="8" y="1910"/>
                  </a:lnTo>
                  <a:lnTo>
                    <a:pt x="6" y="1904"/>
                  </a:lnTo>
                  <a:lnTo>
                    <a:pt x="173" y="1871"/>
                  </a:lnTo>
                  <a:lnTo>
                    <a:pt x="173" y="1775"/>
                  </a:lnTo>
                  <a:lnTo>
                    <a:pt x="8" y="1808"/>
                  </a:lnTo>
                  <a:lnTo>
                    <a:pt x="8" y="1800"/>
                  </a:lnTo>
                  <a:lnTo>
                    <a:pt x="173" y="1768"/>
                  </a:lnTo>
                  <a:lnTo>
                    <a:pt x="173" y="1672"/>
                  </a:lnTo>
                  <a:lnTo>
                    <a:pt x="6" y="1704"/>
                  </a:lnTo>
                  <a:lnTo>
                    <a:pt x="4" y="1698"/>
                  </a:lnTo>
                  <a:lnTo>
                    <a:pt x="173" y="1664"/>
                  </a:lnTo>
                  <a:lnTo>
                    <a:pt x="173" y="1568"/>
                  </a:lnTo>
                  <a:lnTo>
                    <a:pt x="8" y="1602"/>
                  </a:lnTo>
                  <a:lnTo>
                    <a:pt x="6" y="1595"/>
                  </a:lnTo>
                  <a:lnTo>
                    <a:pt x="173" y="1560"/>
                  </a:lnTo>
                  <a:lnTo>
                    <a:pt x="173" y="1464"/>
                  </a:lnTo>
                  <a:lnTo>
                    <a:pt x="4" y="1501"/>
                  </a:lnTo>
                  <a:lnTo>
                    <a:pt x="4" y="1493"/>
                  </a:lnTo>
                  <a:lnTo>
                    <a:pt x="173" y="1456"/>
                  </a:lnTo>
                  <a:lnTo>
                    <a:pt x="173" y="1360"/>
                  </a:lnTo>
                  <a:lnTo>
                    <a:pt x="2" y="1397"/>
                  </a:lnTo>
                  <a:lnTo>
                    <a:pt x="0" y="1391"/>
                  </a:lnTo>
                  <a:lnTo>
                    <a:pt x="173" y="1353"/>
                  </a:lnTo>
                  <a:lnTo>
                    <a:pt x="173" y="1257"/>
                  </a:lnTo>
                  <a:lnTo>
                    <a:pt x="2" y="1295"/>
                  </a:lnTo>
                  <a:lnTo>
                    <a:pt x="0" y="1287"/>
                  </a:lnTo>
                  <a:lnTo>
                    <a:pt x="173" y="1249"/>
                  </a:lnTo>
                  <a:lnTo>
                    <a:pt x="173" y="1153"/>
                  </a:lnTo>
                  <a:lnTo>
                    <a:pt x="6" y="1191"/>
                  </a:lnTo>
                  <a:lnTo>
                    <a:pt x="4" y="1184"/>
                  </a:lnTo>
                  <a:lnTo>
                    <a:pt x="173" y="1145"/>
                  </a:lnTo>
                  <a:lnTo>
                    <a:pt x="173" y="1049"/>
                  </a:lnTo>
                  <a:lnTo>
                    <a:pt x="2" y="1089"/>
                  </a:lnTo>
                  <a:lnTo>
                    <a:pt x="0" y="1082"/>
                  </a:lnTo>
                  <a:lnTo>
                    <a:pt x="173" y="1041"/>
                  </a:lnTo>
                  <a:lnTo>
                    <a:pt x="173" y="905"/>
                  </a:lnTo>
                  <a:lnTo>
                    <a:pt x="181" y="905"/>
                  </a:lnTo>
                  <a:lnTo>
                    <a:pt x="181" y="1039"/>
                  </a:lnTo>
                  <a:lnTo>
                    <a:pt x="307" y="1011"/>
                  </a:lnTo>
                  <a:lnTo>
                    <a:pt x="307" y="872"/>
                  </a:lnTo>
                  <a:lnTo>
                    <a:pt x="315" y="872"/>
                  </a:lnTo>
                  <a:lnTo>
                    <a:pt x="315" y="1009"/>
                  </a:lnTo>
                  <a:lnTo>
                    <a:pt x="442" y="978"/>
                  </a:lnTo>
                  <a:lnTo>
                    <a:pt x="442" y="840"/>
                  </a:lnTo>
                  <a:lnTo>
                    <a:pt x="450" y="840"/>
                  </a:lnTo>
                  <a:lnTo>
                    <a:pt x="450" y="976"/>
                  </a:lnTo>
                  <a:lnTo>
                    <a:pt x="576" y="947"/>
                  </a:lnTo>
                  <a:lnTo>
                    <a:pt x="576" y="807"/>
                  </a:lnTo>
                  <a:lnTo>
                    <a:pt x="584" y="807"/>
                  </a:lnTo>
                  <a:lnTo>
                    <a:pt x="584" y="945"/>
                  </a:lnTo>
                  <a:lnTo>
                    <a:pt x="711" y="915"/>
                  </a:lnTo>
                  <a:lnTo>
                    <a:pt x="711" y="774"/>
                  </a:lnTo>
                  <a:lnTo>
                    <a:pt x="718" y="774"/>
                  </a:lnTo>
                  <a:lnTo>
                    <a:pt x="718" y="913"/>
                  </a:lnTo>
                  <a:lnTo>
                    <a:pt x="845" y="884"/>
                  </a:lnTo>
                  <a:lnTo>
                    <a:pt x="845" y="744"/>
                  </a:lnTo>
                  <a:lnTo>
                    <a:pt x="851" y="744"/>
                  </a:lnTo>
                  <a:lnTo>
                    <a:pt x="851" y="882"/>
                  </a:lnTo>
                  <a:lnTo>
                    <a:pt x="980" y="851"/>
                  </a:lnTo>
                  <a:lnTo>
                    <a:pt x="980" y="711"/>
                  </a:lnTo>
                  <a:lnTo>
                    <a:pt x="985" y="711"/>
                  </a:lnTo>
                  <a:lnTo>
                    <a:pt x="985" y="849"/>
                  </a:lnTo>
                  <a:lnTo>
                    <a:pt x="1114" y="820"/>
                  </a:lnTo>
                  <a:lnTo>
                    <a:pt x="1114" y="678"/>
                  </a:lnTo>
                  <a:lnTo>
                    <a:pt x="1120" y="678"/>
                  </a:lnTo>
                  <a:lnTo>
                    <a:pt x="1120" y="818"/>
                  </a:lnTo>
                  <a:lnTo>
                    <a:pt x="1247" y="788"/>
                  </a:lnTo>
                  <a:lnTo>
                    <a:pt x="1247" y="646"/>
                  </a:lnTo>
                  <a:lnTo>
                    <a:pt x="1254" y="646"/>
                  </a:lnTo>
                  <a:lnTo>
                    <a:pt x="1254" y="788"/>
                  </a:lnTo>
                  <a:lnTo>
                    <a:pt x="1381" y="757"/>
                  </a:lnTo>
                  <a:lnTo>
                    <a:pt x="1381" y="613"/>
                  </a:lnTo>
                  <a:lnTo>
                    <a:pt x="1389" y="613"/>
                  </a:lnTo>
                  <a:lnTo>
                    <a:pt x="1389" y="755"/>
                  </a:lnTo>
                  <a:lnTo>
                    <a:pt x="1515" y="724"/>
                  </a:lnTo>
                  <a:lnTo>
                    <a:pt x="1515" y="582"/>
                  </a:lnTo>
                  <a:lnTo>
                    <a:pt x="1523" y="582"/>
                  </a:lnTo>
                  <a:lnTo>
                    <a:pt x="1523" y="724"/>
                  </a:lnTo>
                  <a:lnTo>
                    <a:pt x="1650" y="694"/>
                  </a:lnTo>
                  <a:lnTo>
                    <a:pt x="1650" y="549"/>
                  </a:lnTo>
                  <a:lnTo>
                    <a:pt x="1658" y="549"/>
                  </a:lnTo>
                  <a:lnTo>
                    <a:pt x="1658" y="692"/>
                  </a:lnTo>
                  <a:lnTo>
                    <a:pt x="1784" y="663"/>
                  </a:lnTo>
                  <a:lnTo>
                    <a:pt x="1784" y="517"/>
                  </a:lnTo>
                  <a:lnTo>
                    <a:pt x="1792" y="517"/>
                  </a:lnTo>
                  <a:lnTo>
                    <a:pt x="1792" y="661"/>
                  </a:lnTo>
                  <a:lnTo>
                    <a:pt x="1919" y="630"/>
                  </a:lnTo>
                  <a:lnTo>
                    <a:pt x="1919" y="484"/>
                  </a:lnTo>
                  <a:lnTo>
                    <a:pt x="1926" y="484"/>
                  </a:lnTo>
                  <a:lnTo>
                    <a:pt x="1926" y="628"/>
                  </a:lnTo>
                  <a:lnTo>
                    <a:pt x="2053" y="599"/>
                  </a:lnTo>
                  <a:lnTo>
                    <a:pt x="2053" y="451"/>
                  </a:lnTo>
                  <a:lnTo>
                    <a:pt x="2059" y="451"/>
                  </a:lnTo>
                  <a:lnTo>
                    <a:pt x="2059" y="598"/>
                  </a:lnTo>
                  <a:lnTo>
                    <a:pt x="2188" y="567"/>
                  </a:lnTo>
                  <a:lnTo>
                    <a:pt x="2188" y="421"/>
                  </a:lnTo>
                  <a:lnTo>
                    <a:pt x="2193" y="421"/>
                  </a:lnTo>
                  <a:lnTo>
                    <a:pt x="2193" y="565"/>
                  </a:lnTo>
                  <a:lnTo>
                    <a:pt x="2322" y="536"/>
                  </a:lnTo>
                  <a:lnTo>
                    <a:pt x="2322" y="388"/>
                  </a:lnTo>
                  <a:lnTo>
                    <a:pt x="2328" y="388"/>
                  </a:lnTo>
                  <a:lnTo>
                    <a:pt x="2328" y="534"/>
                  </a:lnTo>
                  <a:lnTo>
                    <a:pt x="2457" y="503"/>
                  </a:lnTo>
                  <a:lnTo>
                    <a:pt x="2457" y="355"/>
                  </a:lnTo>
                  <a:lnTo>
                    <a:pt x="2462" y="355"/>
                  </a:lnTo>
                  <a:lnTo>
                    <a:pt x="2462" y="501"/>
                  </a:lnTo>
                  <a:lnTo>
                    <a:pt x="2589" y="473"/>
                  </a:lnTo>
                  <a:lnTo>
                    <a:pt x="2589" y="323"/>
                  </a:lnTo>
                  <a:lnTo>
                    <a:pt x="2597" y="323"/>
                  </a:lnTo>
                  <a:lnTo>
                    <a:pt x="2597" y="471"/>
                  </a:lnTo>
                  <a:lnTo>
                    <a:pt x="2723" y="440"/>
                  </a:lnTo>
                  <a:lnTo>
                    <a:pt x="2723" y="290"/>
                  </a:lnTo>
                  <a:lnTo>
                    <a:pt x="2731" y="290"/>
                  </a:lnTo>
                  <a:lnTo>
                    <a:pt x="2731" y="438"/>
                  </a:lnTo>
                  <a:lnTo>
                    <a:pt x="2858" y="409"/>
                  </a:lnTo>
                  <a:lnTo>
                    <a:pt x="2858" y="257"/>
                  </a:lnTo>
                  <a:lnTo>
                    <a:pt x="2866" y="257"/>
                  </a:lnTo>
                  <a:lnTo>
                    <a:pt x="2866" y="407"/>
                  </a:lnTo>
                  <a:lnTo>
                    <a:pt x="2992" y="377"/>
                  </a:lnTo>
                  <a:lnTo>
                    <a:pt x="2992" y="227"/>
                  </a:lnTo>
                  <a:lnTo>
                    <a:pt x="3000" y="227"/>
                  </a:lnTo>
                  <a:lnTo>
                    <a:pt x="3000" y="377"/>
                  </a:lnTo>
                  <a:lnTo>
                    <a:pt x="3127" y="346"/>
                  </a:lnTo>
                  <a:lnTo>
                    <a:pt x="3127" y="194"/>
                  </a:lnTo>
                  <a:lnTo>
                    <a:pt x="3134" y="194"/>
                  </a:lnTo>
                  <a:lnTo>
                    <a:pt x="3134" y="344"/>
                  </a:lnTo>
                  <a:lnTo>
                    <a:pt x="3261" y="313"/>
                  </a:lnTo>
                  <a:lnTo>
                    <a:pt x="3261" y="161"/>
                  </a:lnTo>
                  <a:lnTo>
                    <a:pt x="3267" y="161"/>
                  </a:lnTo>
                  <a:lnTo>
                    <a:pt x="3267" y="313"/>
                  </a:lnTo>
                  <a:lnTo>
                    <a:pt x="3396" y="282"/>
                  </a:lnTo>
                  <a:lnTo>
                    <a:pt x="3396" y="129"/>
                  </a:lnTo>
                  <a:lnTo>
                    <a:pt x="3401" y="129"/>
                  </a:lnTo>
                  <a:lnTo>
                    <a:pt x="3401" y="280"/>
                  </a:lnTo>
                  <a:lnTo>
                    <a:pt x="3530" y="252"/>
                  </a:lnTo>
                  <a:lnTo>
                    <a:pt x="3530" y="96"/>
                  </a:lnTo>
                  <a:lnTo>
                    <a:pt x="3536" y="96"/>
                  </a:lnTo>
                  <a:lnTo>
                    <a:pt x="3536" y="250"/>
                  </a:lnTo>
                  <a:lnTo>
                    <a:pt x="3665" y="219"/>
                  </a:lnTo>
                  <a:lnTo>
                    <a:pt x="3665" y="65"/>
                  </a:lnTo>
                  <a:lnTo>
                    <a:pt x="3670" y="65"/>
                  </a:lnTo>
                  <a:lnTo>
                    <a:pt x="3670" y="217"/>
                  </a:lnTo>
                  <a:lnTo>
                    <a:pt x="3797" y="188"/>
                  </a:lnTo>
                  <a:lnTo>
                    <a:pt x="3797" y="33"/>
                  </a:lnTo>
                  <a:lnTo>
                    <a:pt x="3805" y="33"/>
                  </a:lnTo>
                  <a:lnTo>
                    <a:pt x="3805" y="186"/>
                  </a:lnTo>
                  <a:lnTo>
                    <a:pt x="3932" y="156"/>
                  </a:lnTo>
                  <a:lnTo>
                    <a:pt x="3932" y="0"/>
                  </a:lnTo>
                  <a:lnTo>
                    <a:pt x="3939" y="0"/>
                  </a:lnTo>
                  <a:lnTo>
                    <a:pt x="3939" y="154"/>
                  </a:lnTo>
                  <a:lnTo>
                    <a:pt x="4068" y="125"/>
                  </a:lnTo>
                  <a:lnTo>
                    <a:pt x="4068" y="131"/>
                  </a:lnTo>
                  <a:lnTo>
                    <a:pt x="3939" y="161"/>
                  </a:lnTo>
                  <a:lnTo>
                    <a:pt x="3939" y="279"/>
                  </a:lnTo>
                  <a:lnTo>
                    <a:pt x="4068" y="250"/>
                  </a:lnTo>
                  <a:lnTo>
                    <a:pt x="4068" y="257"/>
                  </a:lnTo>
                  <a:lnTo>
                    <a:pt x="3939" y="286"/>
                  </a:lnTo>
                  <a:lnTo>
                    <a:pt x="3939" y="403"/>
                  </a:lnTo>
                  <a:lnTo>
                    <a:pt x="4068" y="375"/>
                  </a:lnTo>
                  <a:lnTo>
                    <a:pt x="4068" y="382"/>
                  </a:lnTo>
                  <a:lnTo>
                    <a:pt x="3939" y="411"/>
                  </a:lnTo>
                  <a:lnTo>
                    <a:pt x="3939" y="528"/>
                  </a:lnTo>
                  <a:lnTo>
                    <a:pt x="4068" y="501"/>
                  </a:lnTo>
                  <a:lnTo>
                    <a:pt x="4068" y="509"/>
                  </a:lnTo>
                  <a:lnTo>
                    <a:pt x="3939" y="536"/>
                  </a:lnTo>
                  <a:lnTo>
                    <a:pt x="3939" y="653"/>
                  </a:lnTo>
                  <a:lnTo>
                    <a:pt x="4068" y="626"/>
                  </a:lnTo>
                  <a:lnTo>
                    <a:pt x="4068" y="634"/>
                  </a:lnTo>
                  <a:lnTo>
                    <a:pt x="3939" y="661"/>
                  </a:lnTo>
                  <a:lnTo>
                    <a:pt x="3939" y="778"/>
                  </a:lnTo>
                  <a:lnTo>
                    <a:pt x="4068" y="753"/>
                  </a:lnTo>
                  <a:lnTo>
                    <a:pt x="4068" y="759"/>
                  </a:lnTo>
                  <a:lnTo>
                    <a:pt x="3939" y="786"/>
                  </a:lnTo>
                  <a:lnTo>
                    <a:pt x="3939" y="903"/>
                  </a:lnTo>
                  <a:lnTo>
                    <a:pt x="4068" y="878"/>
                  </a:lnTo>
                  <a:lnTo>
                    <a:pt x="4068" y="886"/>
                  </a:lnTo>
                  <a:lnTo>
                    <a:pt x="3939" y="911"/>
                  </a:lnTo>
                  <a:lnTo>
                    <a:pt x="3939" y="1028"/>
                  </a:lnTo>
                  <a:lnTo>
                    <a:pt x="4068" y="1003"/>
                  </a:lnTo>
                  <a:lnTo>
                    <a:pt x="4068" y="1011"/>
                  </a:lnTo>
                  <a:lnTo>
                    <a:pt x="3939" y="1036"/>
                  </a:lnTo>
                  <a:lnTo>
                    <a:pt x="3939" y="1153"/>
                  </a:lnTo>
                  <a:lnTo>
                    <a:pt x="4068" y="1130"/>
                  </a:lnTo>
                  <a:lnTo>
                    <a:pt x="4068" y="1135"/>
                  </a:lnTo>
                  <a:lnTo>
                    <a:pt x="3939" y="1160"/>
                  </a:lnTo>
                  <a:lnTo>
                    <a:pt x="3939" y="1314"/>
                  </a:lnTo>
                  <a:lnTo>
                    <a:pt x="3932" y="1314"/>
                  </a:lnTo>
                  <a:lnTo>
                    <a:pt x="3932" y="1162"/>
                  </a:lnTo>
                  <a:lnTo>
                    <a:pt x="3805" y="1185"/>
                  </a:lnTo>
                  <a:lnTo>
                    <a:pt x="3805" y="1339"/>
                  </a:lnTo>
                  <a:lnTo>
                    <a:pt x="3797" y="1339"/>
                  </a:lnTo>
                  <a:lnTo>
                    <a:pt x="3797" y="1187"/>
                  </a:lnTo>
                  <a:lnTo>
                    <a:pt x="3670" y="1212"/>
                  </a:lnTo>
                  <a:lnTo>
                    <a:pt x="3670" y="1364"/>
                  </a:lnTo>
                  <a:lnTo>
                    <a:pt x="3665" y="1364"/>
                  </a:lnTo>
                  <a:lnTo>
                    <a:pt x="3665" y="1212"/>
                  </a:lnTo>
                  <a:lnTo>
                    <a:pt x="3536" y="1237"/>
                  </a:lnTo>
                  <a:lnTo>
                    <a:pt x="3536" y="1389"/>
                  </a:lnTo>
                  <a:lnTo>
                    <a:pt x="3530" y="1389"/>
                  </a:lnTo>
                  <a:lnTo>
                    <a:pt x="3530" y="1239"/>
                  </a:lnTo>
                  <a:lnTo>
                    <a:pt x="3401" y="1262"/>
                  </a:lnTo>
                  <a:lnTo>
                    <a:pt x="3401" y="1414"/>
                  </a:lnTo>
                  <a:lnTo>
                    <a:pt x="3396" y="1414"/>
                  </a:lnTo>
                  <a:lnTo>
                    <a:pt x="3396" y="1264"/>
                  </a:lnTo>
                  <a:lnTo>
                    <a:pt x="3267" y="1289"/>
                  </a:lnTo>
                  <a:lnTo>
                    <a:pt x="3267" y="1439"/>
                  </a:lnTo>
                  <a:lnTo>
                    <a:pt x="3261" y="1439"/>
                  </a:lnTo>
                  <a:lnTo>
                    <a:pt x="3261" y="1289"/>
                  </a:lnTo>
                  <a:lnTo>
                    <a:pt x="3134" y="1314"/>
                  </a:lnTo>
                  <a:lnTo>
                    <a:pt x="3134" y="1464"/>
                  </a:lnTo>
                  <a:lnTo>
                    <a:pt x="3127" y="1464"/>
                  </a:lnTo>
                  <a:lnTo>
                    <a:pt x="3127" y="1316"/>
                  </a:lnTo>
                  <a:lnTo>
                    <a:pt x="3000" y="1339"/>
                  </a:lnTo>
                  <a:lnTo>
                    <a:pt x="3000" y="1489"/>
                  </a:lnTo>
                  <a:lnTo>
                    <a:pt x="2992" y="1489"/>
                  </a:lnTo>
                  <a:lnTo>
                    <a:pt x="2992" y="1341"/>
                  </a:lnTo>
                  <a:lnTo>
                    <a:pt x="2866" y="1366"/>
                  </a:lnTo>
                  <a:lnTo>
                    <a:pt x="2866" y="1514"/>
                  </a:lnTo>
                  <a:lnTo>
                    <a:pt x="2858" y="1514"/>
                  </a:lnTo>
                  <a:lnTo>
                    <a:pt x="2858" y="1366"/>
                  </a:lnTo>
                  <a:lnTo>
                    <a:pt x="2731" y="1391"/>
                  </a:lnTo>
                  <a:lnTo>
                    <a:pt x="2731" y="1539"/>
                  </a:lnTo>
                  <a:lnTo>
                    <a:pt x="2723" y="1539"/>
                  </a:lnTo>
                  <a:lnTo>
                    <a:pt x="2723" y="1393"/>
                  </a:lnTo>
                  <a:lnTo>
                    <a:pt x="2597" y="1416"/>
                  </a:lnTo>
                  <a:lnTo>
                    <a:pt x="2597" y="1564"/>
                  </a:lnTo>
                  <a:lnTo>
                    <a:pt x="2589" y="1564"/>
                  </a:lnTo>
                  <a:lnTo>
                    <a:pt x="2589" y="1418"/>
                  </a:lnTo>
                  <a:lnTo>
                    <a:pt x="2462" y="1443"/>
                  </a:lnTo>
                  <a:lnTo>
                    <a:pt x="2462" y="1589"/>
                  </a:lnTo>
                  <a:lnTo>
                    <a:pt x="2457" y="1589"/>
                  </a:lnTo>
                  <a:lnTo>
                    <a:pt x="2457" y="1443"/>
                  </a:lnTo>
                  <a:lnTo>
                    <a:pt x="2328" y="1468"/>
                  </a:lnTo>
                  <a:lnTo>
                    <a:pt x="2328" y="1614"/>
                  </a:lnTo>
                  <a:lnTo>
                    <a:pt x="2322" y="1614"/>
                  </a:lnTo>
                  <a:lnTo>
                    <a:pt x="2322" y="1470"/>
                  </a:lnTo>
                  <a:lnTo>
                    <a:pt x="2193" y="1493"/>
                  </a:lnTo>
                  <a:lnTo>
                    <a:pt x="2193" y="1639"/>
                  </a:lnTo>
                  <a:lnTo>
                    <a:pt x="2188" y="1639"/>
                  </a:lnTo>
                  <a:lnTo>
                    <a:pt x="2188" y="1495"/>
                  </a:lnTo>
                  <a:lnTo>
                    <a:pt x="2059" y="1520"/>
                  </a:lnTo>
                  <a:lnTo>
                    <a:pt x="2059" y="1664"/>
                  </a:lnTo>
                  <a:lnTo>
                    <a:pt x="2053" y="1664"/>
                  </a:lnTo>
                  <a:lnTo>
                    <a:pt x="2053" y="1520"/>
                  </a:lnTo>
                  <a:lnTo>
                    <a:pt x="1926" y="1545"/>
                  </a:lnTo>
                  <a:lnTo>
                    <a:pt x="1926" y="1689"/>
                  </a:lnTo>
                  <a:lnTo>
                    <a:pt x="1919" y="1689"/>
                  </a:lnTo>
                  <a:lnTo>
                    <a:pt x="1919" y="1547"/>
                  </a:lnTo>
                  <a:lnTo>
                    <a:pt x="1792" y="1570"/>
                  </a:lnTo>
                  <a:lnTo>
                    <a:pt x="1792" y="1714"/>
                  </a:lnTo>
                  <a:lnTo>
                    <a:pt x="1784" y="1714"/>
                  </a:lnTo>
                  <a:lnTo>
                    <a:pt x="1784" y="1572"/>
                  </a:lnTo>
                  <a:lnTo>
                    <a:pt x="1658" y="1597"/>
                  </a:lnTo>
                  <a:lnTo>
                    <a:pt x="1658" y="1739"/>
                  </a:lnTo>
                  <a:lnTo>
                    <a:pt x="1650" y="1739"/>
                  </a:lnTo>
                  <a:lnTo>
                    <a:pt x="1650" y="1597"/>
                  </a:lnTo>
                  <a:lnTo>
                    <a:pt x="1523" y="1622"/>
                  </a:lnTo>
                  <a:lnTo>
                    <a:pt x="1523" y="1764"/>
                  </a:lnTo>
                  <a:lnTo>
                    <a:pt x="1515" y="1764"/>
                  </a:lnTo>
                  <a:lnTo>
                    <a:pt x="1515" y="1624"/>
                  </a:lnTo>
                  <a:lnTo>
                    <a:pt x="1389" y="1647"/>
                  </a:lnTo>
                  <a:lnTo>
                    <a:pt x="1389" y="1789"/>
                  </a:lnTo>
                  <a:lnTo>
                    <a:pt x="1381" y="1789"/>
                  </a:lnTo>
                  <a:lnTo>
                    <a:pt x="1381" y="1649"/>
                  </a:lnTo>
                  <a:lnTo>
                    <a:pt x="1254" y="1673"/>
                  </a:lnTo>
                  <a:lnTo>
                    <a:pt x="1254" y="1814"/>
                  </a:lnTo>
                  <a:lnTo>
                    <a:pt x="1247" y="1814"/>
                  </a:lnTo>
                  <a:lnTo>
                    <a:pt x="1247" y="1673"/>
                  </a:lnTo>
                  <a:lnTo>
                    <a:pt x="1120" y="1698"/>
                  </a:lnTo>
                  <a:lnTo>
                    <a:pt x="1120" y="1839"/>
                  </a:lnTo>
                  <a:lnTo>
                    <a:pt x="1114" y="1839"/>
                  </a:lnTo>
                  <a:lnTo>
                    <a:pt x="1114" y="1700"/>
                  </a:lnTo>
                  <a:lnTo>
                    <a:pt x="985" y="1723"/>
                  </a:lnTo>
                  <a:lnTo>
                    <a:pt x="985" y="1864"/>
                  </a:lnTo>
                  <a:lnTo>
                    <a:pt x="980" y="1864"/>
                  </a:lnTo>
                  <a:lnTo>
                    <a:pt x="980" y="1725"/>
                  </a:lnTo>
                  <a:lnTo>
                    <a:pt x="851" y="1750"/>
                  </a:lnTo>
                  <a:lnTo>
                    <a:pt x="851" y="1889"/>
                  </a:lnTo>
                  <a:lnTo>
                    <a:pt x="845" y="1889"/>
                  </a:lnTo>
                  <a:lnTo>
                    <a:pt x="845" y="1750"/>
                  </a:lnTo>
                  <a:lnTo>
                    <a:pt x="718" y="1775"/>
                  </a:lnTo>
                  <a:lnTo>
                    <a:pt x="718" y="1914"/>
                  </a:lnTo>
                  <a:lnTo>
                    <a:pt x="711" y="1914"/>
                  </a:lnTo>
                  <a:lnTo>
                    <a:pt x="711" y="1777"/>
                  </a:lnTo>
                  <a:lnTo>
                    <a:pt x="584" y="1800"/>
                  </a:lnTo>
                  <a:lnTo>
                    <a:pt x="584" y="1939"/>
                  </a:lnTo>
                  <a:lnTo>
                    <a:pt x="576" y="1939"/>
                  </a:lnTo>
                  <a:lnTo>
                    <a:pt x="576" y="1802"/>
                  </a:lnTo>
                  <a:lnTo>
                    <a:pt x="450" y="1825"/>
                  </a:lnTo>
                  <a:lnTo>
                    <a:pt x="450" y="1964"/>
                  </a:lnTo>
                  <a:lnTo>
                    <a:pt x="442" y="1964"/>
                  </a:lnTo>
                  <a:lnTo>
                    <a:pt x="442" y="1827"/>
                  </a:lnTo>
                  <a:lnTo>
                    <a:pt x="315" y="1852"/>
                  </a:lnTo>
                  <a:lnTo>
                    <a:pt x="315" y="1989"/>
                  </a:lnTo>
                  <a:lnTo>
                    <a:pt x="307" y="1989"/>
                  </a:lnTo>
                  <a:lnTo>
                    <a:pt x="307" y="1854"/>
                  </a:lnTo>
                  <a:lnTo>
                    <a:pt x="181" y="1877"/>
                  </a:lnTo>
                  <a:lnTo>
                    <a:pt x="181" y="2014"/>
                  </a:lnTo>
                  <a:lnTo>
                    <a:pt x="173" y="2014"/>
                  </a:lnTo>
                  <a:close/>
                  <a:moveTo>
                    <a:pt x="181" y="1773"/>
                  </a:moveTo>
                  <a:lnTo>
                    <a:pt x="181" y="1869"/>
                  </a:lnTo>
                  <a:lnTo>
                    <a:pt x="307" y="1846"/>
                  </a:lnTo>
                  <a:lnTo>
                    <a:pt x="307" y="1748"/>
                  </a:lnTo>
                  <a:lnTo>
                    <a:pt x="181" y="1773"/>
                  </a:lnTo>
                  <a:close/>
                  <a:moveTo>
                    <a:pt x="315" y="1747"/>
                  </a:moveTo>
                  <a:lnTo>
                    <a:pt x="315" y="1844"/>
                  </a:lnTo>
                  <a:lnTo>
                    <a:pt x="442" y="1821"/>
                  </a:lnTo>
                  <a:lnTo>
                    <a:pt x="442" y="1722"/>
                  </a:lnTo>
                  <a:lnTo>
                    <a:pt x="315" y="1747"/>
                  </a:lnTo>
                  <a:close/>
                  <a:moveTo>
                    <a:pt x="450" y="1722"/>
                  </a:moveTo>
                  <a:lnTo>
                    <a:pt x="450" y="1820"/>
                  </a:lnTo>
                  <a:lnTo>
                    <a:pt x="576" y="1795"/>
                  </a:lnTo>
                  <a:lnTo>
                    <a:pt x="576" y="1697"/>
                  </a:lnTo>
                  <a:lnTo>
                    <a:pt x="450" y="1722"/>
                  </a:lnTo>
                  <a:close/>
                  <a:moveTo>
                    <a:pt x="584" y="1695"/>
                  </a:moveTo>
                  <a:lnTo>
                    <a:pt x="584" y="1795"/>
                  </a:lnTo>
                  <a:lnTo>
                    <a:pt x="711" y="1770"/>
                  </a:lnTo>
                  <a:lnTo>
                    <a:pt x="711" y="1670"/>
                  </a:lnTo>
                  <a:lnTo>
                    <a:pt x="584" y="1695"/>
                  </a:lnTo>
                  <a:close/>
                  <a:moveTo>
                    <a:pt x="718" y="1668"/>
                  </a:moveTo>
                  <a:lnTo>
                    <a:pt x="718" y="1768"/>
                  </a:lnTo>
                  <a:lnTo>
                    <a:pt x="845" y="1745"/>
                  </a:lnTo>
                  <a:lnTo>
                    <a:pt x="845" y="1643"/>
                  </a:lnTo>
                  <a:lnTo>
                    <a:pt x="718" y="1668"/>
                  </a:lnTo>
                  <a:close/>
                  <a:moveTo>
                    <a:pt x="181" y="1670"/>
                  </a:moveTo>
                  <a:lnTo>
                    <a:pt x="181" y="1766"/>
                  </a:lnTo>
                  <a:lnTo>
                    <a:pt x="307" y="1741"/>
                  </a:lnTo>
                  <a:lnTo>
                    <a:pt x="307" y="1645"/>
                  </a:lnTo>
                  <a:lnTo>
                    <a:pt x="181" y="1670"/>
                  </a:lnTo>
                  <a:close/>
                  <a:moveTo>
                    <a:pt x="851" y="1643"/>
                  </a:moveTo>
                  <a:lnTo>
                    <a:pt x="851" y="1743"/>
                  </a:lnTo>
                  <a:lnTo>
                    <a:pt x="980" y="1718"/>
                  </a:lnTo>
                  <a:lnTo>
                    <a:pt x="980" y="1618"/>
                  </a:lnTo>
                  <a:lnTo>
                    <a:pt x="851" y="1643"/>
                  </a:lnTo>
                  <a:close/>
                  <a:moveTo>
                    <a:pt x="315" y="1643"/>
                  </a:moveTo>
                  <a:lnTo>
                    <a:pt x="315" y="1741"/>
                  </a:lnTo>
                  <a:lnTo>
                    <a:pt x="442" y="1716"/>
                  </a:lnTo>
                  <a:lnTo>
                    <a:pt x="442" y="1618"/>
                  </a:lnTo>
                  <a:lnTo>
                    <a:pt x="315" y="1643"/>
                  </a:lnTo>
                  <a:close/>
                  <a:moveTo>
                    <a:pt x="985" y="1616"/>
                  </a:moveTo>
                  <a:lnTo>
                    <a:pt x="985" y="1718"/>
                  </a:lnTo>
                  <a:lnTo>
                    <a:pt x="1114" y="1693"/>
                  </a:lnTo>
                  <a:lnTo>
                    <a:pt x="1114" y="1591"/>
                  </a:lnTo>
                  <a:lnTo>
                    <a:pt x="985" y="1616"/>
                  </a:lnTo>
                  <a:close/>
                  <a:moveTo>
                    <a:pt x="450" y="1616"/>
                  </a:moveTo>
                  <a:lnTo>
                    <a:pt x="450" y="1714"/>
                  </a:lnTo>
                  <a:lnTo>
                    <a:pt x="576" y="1689"/>
                  </a:lnTo>
                  <a:lnTo>
                    <a:pt x="576" y="1591"/>
                  </a:lnTo>
                  <a:lnTo>
                    <a:pt x="450" y="1616"/>
                  </a:lnTo>
                  <a:close/>
                  <a:moveTo>
                    <a:pt x="1120" y="1589"/>
                  </a:moveTo>
                  <a:lnTo>
                    <a:pt x="1120" y="1691"/>
                  </a:lnTo>
                  <a:lnTo>
                    <a:pt x="1247" y="1668"/>
                  </a:lnTo>
                  <a:lnTo>
                    <a:pt x="1247" y="1564"/>
                  </a:lnTo>
                  <a:lnTo>
                    <a:pt x="1120" y="1589"/>
                  </a:lnTo>
                  <a:close/>
                  <a:moveTo>
                    <a:pt x="584" y="1589"/>
                  </a:moveTo>
                  <a:lnTo>
                    <a:pt x="584" y="1687"/>
                  </a:lnTo>
                  <a:lnTo>
                    <a:pt x="711" y="1662"/>
                  </a:lnTo>
                  <a:lnTo>
                    <a:pt x="711" y="1562"/>
                  </a:lnTo>
                  <a:lnTo>
                    <a:pt x="584" y="1589"/>
                  </a:lnTo>
                  <a:close/>
                  <a:moveTo>
                    <a:pt x="1254" y="1562"/>
                  </a:moveTo>
                  <a:lnTo>
                    <a:pt x="1254" y="1666"/>
                  </a:lnTo>
                  <a:lnTo>
                    <a:pt x="1381" y="1641"/>
                  </a:lnTo>
                  <a:lnTo>
                    <a:pt x="1381" y="1537"/>
                  </a:lnTo>
                  <a:lnTo>
                    <a:pt x="1254" y="1562"/>
                  </a:lnTo>
                  <a:close/>
                  <a:moveTo>
                    <a:pt x="181" y="1566"/>
                  </a:moveTo>
                  <a:lnTo>
                    <a:pt x="181" y="1662"/>
                  </a:lnTo>
                  <a:lnTo>
                    <a:pt x="307" y="1637"/>
                  </a:lnTo>
                  <a:lnTo>
                    <a:pt x="307" y="1539"/>
                  </a:lnTo>
                  <a:lnTo>
                    <a:pt x="181" y="1566"/>
                  </a:lnTo>
                  <a:close/>
                  <a:moveTo>
                    <a:pt x="718" y="1562"/>
                  </a:moveTo>
                  <a:lnTo>
                    <a:pt x="718" y="1662"/>
                  </a:lnTo>
                  <a:lnTo>
                    <a:pt x="845" y="1637"/>
                  </a:lnTo>
                  <a:lnTo>
                    <a:pt x="845" y="1535"/>
                  </a:lnTo>
                  <a:lnTo>
                    <a:pt x="718" y="1562"/>
                  </a:lnTo>
                  <a:close/>
                  <a:moveTo>
                    <a:pt x="1389" y="1537"/>
                  </a:moveTo>
                  <a:lnTo>
                    <a:pt x="1389" y="1641"/>
                  </a:lnTo>
                  <a:lnTo>
                    <a:pt x="1515" y="1616"/>
                  </a:lnTo>
                  <a:lnTo>
                    <a:pt x="1515" y="1512"/>
                  </a:lnTo>
                  <a:lnTo>
                    <a:pt x="1389" y="1537"/>
                  </a:lnTo>
                  <a:close/>
                  <a:moveTo>
                    <a:pt x="315" y="1539"/>
                  </a:moveTo>
                  <a:lnTo>
                    <a:pt x="315" y="1635"/>
                  </a:lnTo>
                  <a:lnTo>
                    <a:pt x="442" y="1610"/>
                  </a:lnTo>
                  <a:lnTo>
                    <a:pt x="442" y="1512"/>
                  </a:lnTo>
                  <a:lnTo>
                    <a:pt x="315" y="1539"/>
                  </a:lnTo>
                  <a:close/>
                  <a:moveTo>
                    <a:pt x="851" y="1535"/>
                  </a:moveTo>
                  <a:lnTo>
                    <a:pt x="851" y="1635"/>
                  </a:lnTo>
                  <a:lnTo>
                    <a:pt x="980" y="1610"/>
                  </a:lnTo>
                  <a:lnTo>
                    <a:pt x="980" y="1508"/>
                  </a:lnTo>
                  <a:lnTo>
                    <a:pt x="851" y="1535"/>
                  </a:lnTo>
                  <a:close/>
                  <a:moveTo>
                    <a:pt x="1523" y="1510"/>
                  </a:moveTo>
                  <a:lnTo>
                    <a:pt x="1523" y="1614"/>
                  </a:lnTo>
                  <a:lnTo>
                    <a:pt x="1650" y="1591"/>
                  </a:lnTo>
                  <a:lnTo>
                    <a:pt x="1650" y="1485"/>
                  </a:lnTo>
                  <a:lnTo>
                    <a:pt x="1523" y="1510"/>
                  </a:lnTo>
                  <a:close/>
                  <a:moveTo>
                    <a:pt x="450" y="1510"/>
                  </a:moveTo>
                  <a:lnTo>
                    <a:pt x="450" y="1608"/>
                  </a:lnTo>
                  <a:lnTo>
                    <a:pt x="576" y="1583"/>
                  </a:lnTo>
                  <a:lnTo>
                    <a:pt x="576" y="1483"/>
                  </a:lnTo>
                  <a:lnTo>
                    <a:pt x="450" y="1510"/>
                  </a:lnTo>
                  <a:close/>
                  <a:moveTo>
                    <a:pt x="985" y="1506"/>
                  </a:moveTo>
                  <a:lnTo>
                    <a:pt x="985" y="1608"/>
                  </a:lnTo>
                  <a:lnTo>
                    <a:pt x="1114" y="1583"/>
                  </a:lnTo>
                  <a:lnTo>
                    <a:pt x="1114" y="1481"/>
                  </a:lnTo>
                  <a:lnTo>
                    <a:pt x="985" y="1506"/>
                  </a:lnTo>
                  <a:close/>
                  <a:moveTo>
                    <a:pt x="1658" y="1483"/>
                  </a:moveTo>
                  <a:lnTo>
                    <a:pt x="1658" y="1589"/>
                  </a:lnTo>
                  <a:lnTo>
                    <a:pt x="1784" y="1564"/>
                  </a:lnTo>
                  <a:lnTo>
                    <a:pt x="1784" y="1458"/>
                  </a:lnTo>
                  <a:lnTo>
                    <a:pt x="1658" y="1483"/>
                  </a:lnTo>
                  <a:close/>
                  <a:moveTo>
                    <a:pt x="1120" y="1479"/>
                  </a:moveTo>
                  <a:lnTo>
                    <a:pt x="1120" y="1581"/>
                  </a:lnTo>
                  <a:lnTo>
                    <a:pt x="1247" y="1556"/>
                  </a:lnTo>
                  <a:lnTo>
                    <a:pt x="1247" y="1454"/>
                  </a:lnTo>
                  <a:lnTo>
                    <a:pt x="1120" y="1479"/>
                  </a:lnTo>
                  <a:close/>
                  <a:moveTo>
                    <a:pt x="584" y="1483"/>
                  </a:moveTo>
                  <a:lnTo>
                    <a:pt x="584" y="1581"/>
                  </a:lnTo>
                  <a:lnTo>
                    <a:pt x="711" y="1556"/>
                  </a:lnTo>
                  <a:lnTo>
                    <a:pt x="711" y="1456"/>
                  </a:lnTo>
                  <a:lnTo>
                    <a:pt x="584" y="1483"/>
                  </a:lnTo>
                  <a:close/>
                  <a:moveTo>
                    <a:pt x="1792" y="1458"/>
                  </a:moveTo>
                  <a:lnTo>
                    <a:pt x="1792" y="1564"/>
                  </a:lnTo>
                  <a:lnTo>
                    <a:pt x="1919" y="1539"/>
                  </a:lnTo>
                  <a:lnTo>
                    <a:pt x="1919" y="1433"/>
                  </a:lnTo>
                  <a:lnTo>
                    <a:pt x="1792" y="1458"/>
                  </a:lnTo>
                  <a:close/>
                  <a:moveTo>
                    <a:pt x="181" y="1462"/>
                  </a:moveTo>
                  <a:lnTo>
                    <a:pt x="181" y="1558"/>
                  </a:lnTo>
                  <a:lnTo>
                    <a:pt x="307" y="1533"/>
                  </a:lnTo>
                  <a:lnTo>
                    <a:pt x="307" y="1435"/>
                  </a:lnTo>
                  <a:lnTo>
                    <a:pt x="181" y="1462"/>
                  </a:lnTo>
                  <a:close/>
                  <a:moveTo>
                    <a:pt x="1254" y="1453"/>
                  </a:moveTo>
                  <a:lnTo>
                    <a:pt x="1254" y="1556"/>
                  </a:lnTo>
                  <a:lnTo>
                    <a:pt x="1381" y="1531"/>
                  </a:lnTo>
                  <a:lnTo>
                    <a:pt x="1381" y="1428"/>
                  </a:lnTo>
                  <a:lnTo>
                    <a:pt x="1254" y="1453"/>
                  </a:lnTo>
                  <a:close/>
                  <a:moveTo>
                    <a:pt x="718" y="1454"/>
                  </a:moveTo>
                  <a:lnTo>
                    <a:pt x="718" y="1554"/>
                  </a:lnTo>
                  <a:lnTo>
                    <a:pt x="845" y="1529"/>
                  </a:lnTo>
                  <a:lnTo>
                    <a:pt x="845" y="1428"/>
                  </a:lnTo>
                  <a:lnTo>
                    <a:pt x="718" y="1454"/>
                  </a:lnTo>
                  <a:close/>
                  <a:moveTo>
                    <a:pt x="1926" y="1431"/>
                  </a:moveTo>
                  <a:lnTo>
                    <a:pt x="1926" y="1537"/>
                  </a:lnTo>
                  <a:lnTo>
                    <a:pt x="2053" y="1514"/>
                  </a:lnTo>
                  <a:lnTo>
                    <a:pt x="2053" y="1406"/>
                  </a:lnTo>
                  <a:lnTo>
                    <a:pt x="1926" y="1431"/>
                  </a:lnTo>
                  <a:close/>
                  <a:moveTo>
                    <a:pt x="315" y="1433"/>
                  </a:moveTo>
                  <a:lnTo>
                    <a:pt x="315" y="1531"/>
                  </a:lnTo>
                  <a:lnTo>
                    <a:pt x="442" y="1504"/>
                  </a:lnTo>
                  <a:lnTo>
                    <a:pt x="442" y="1406"/>
                  </a:lnTo>
                  <a:lnTo>
                    <a:pt x="315" y="1433"/>
                  </a:lnTo>
                  <a:close/>
                  <a:moveTo>
                    <a:pt x="1389" y="1426"/>
                  </a:moveTo>
                  <a:lnTo>
                    <a:pt x="1389" y="1529"/>
                  </a:lnTo>
                  <a:lnTo>
                    <a:pt x="1515" y="1504"/>
                  </a:lnTo>
                  <a:lnTo>
                    <a:pt x="1515" y="1401"/>
                  </a:lnTo>
                  <a:lnTo>
                    <a:pt x="1389" y="1426"/>
                  </a:lnTo>
                  <a:close/>
                  <a:moveTo>
                    <a:pt x="851" y="1428"/>
                  </a:moveTo>
                  <a:lnTo>
                    <a:pt x="851" y="1527"/>
                  </a:lnTo>
                  <a:lnTo>
                    <a:pt x="980" y="1502"/>
                  </a:lnTo>
                  <a:lnTo>
                    <a:pt x="980" y="1401"/>
                  </a:lnTo>
                  <a:lnTo>
                    <a:pt x="851" y="1428"/>
                  </a:lnTo>
                  <a:close/>
                  <a:moveTo>
                    <a:pt x="2059" y="1404"/>
                  </a:moveTo>
                  <a:lnTo>
                    <a:pt x="2059" y="1512"/>
                  </a:lnTo>
                  <a:lnTo>
                    <a:pt x="2188" y="1487"/>
                  </a:lnTo>
                  <a:lnTo>
                    <a:pt x="2188" y="1380"/>
                  </a:lnTo>
                  <a:lnTo>
                    <a:pt x="2059" y="1404"/>
                  </a:lnTo>
                  <a:close/>
                  <a:moveTo>
                    <a:pt x="450" y="1404"/>
                  </a:moveTo>
                  <a:lnTo>
                    <a:pt x="450" y="1502"/>
                  </a:lnTo>
                  <a:lnTo>
                    <a:pt x="576" y="1478"/>
                  </a:lnTo>
                  <a:lnTo>
                    <a:pt x="576" y="1378"/>
                  </a:lnTo>
                  <a:lnTo>
                    <a:pt x="450" y="1404"/>
                  </a:lnTo>
                  <a:close/>
                  <a:moveTo>
                    <a:pt x="1523" y="1399"/>
                  </a:moveTo>
                  <a:lnTo>
                    <a:pt x="1523" y="1502"/>
                  </a:lnTo>
                  <a:lnTo>
                    <a:pt x="1650" y="1478"/>
                  </a:lnTo>
                  <a:lnTo>
                    <a:pt x="1650" y="1374"/>
                  </a:lnTo>
                  <a:lnTo>
                    <a:pt x="1523" y="1399"/>
                  </a:lnTo>
                  <a:close/>
                  <a:moveTo>
                    <a:pt x="985" y="1399"/>
                  </a:moveTo>
                  <a:lnTo>
                    <a:pt x="985" y="1501"/>
                  </a:lnTo>
                  <a:lnTo>
                    <a:pt x="1114" y="1474"/>
                  </a:lnTo>
                  <a:lnTo>
                    <a:pt x="1114" y="1372"/>
                  </a:lnTo>
                  <a:lnTo>
                    <a:pt x="985" y="1399"/>
                  </a:lnTo>
                  <a:close/>
                  <a:moveTo>
                    <a:pt x="2193" y="1378"/>
                  </a:moveTo>
                  <a:lnTo>
                    <a:pt x="2193" y="1487"/>
                  </a:lnTo>
                  <a:lnTo>
                    <a:pt x="2322" y="1462"/>
                  </a:lnTo>
                  <a:lnTo>
                    <a:pt x="2322" y="1353"/>
                  </a:lnTo>
                  <a:lnTo>
                    <a:pt x="2193" y="1378"/>
                  </a:lnTo>
                  <a:close/>
                  <a:moveTo>
                    <a:pt x="1658" y="1372"/>
                  </a:moveTo>
                  <a:lnTo>
                    <a:pt x="1658" y="1478"/>
                  </a:lnTo>
                  <a:lnTo>
                    <a:pt x="1784" y="1453"/>
                  </a:lnTo>
                  <a:lnTo>
                    <a:pt x="1784" y="1347"/>
                  </a:lnTo>
                  <a:lnTo>
                    <a:pt x="1658" y="1372"/>
                  </a:lnTo>
                  <a:close/>
                  <a:moveTo>
                    <a:pt x="584" y="1376"/>
                  </a:moveTo>
                  <a:lnTo>
                    <a:pt x="584" y="1476"/>
                  </a:lnTo>
                  <a:lnTo>
                    <a:pt x="711" y="1449"/>
                  </a:lnTo>
                  <a:lnTo>
                    <a:pt x="711" y="1349"/>
                  </a:lnTo>
                  <a:lnTo>
                    <a:pt x="584" y="1376"/>
                  </a:lnTo>
                  <a:close/>
                  <a:moveTo>
                    <a:pt x="1120" y="1372"/>
                  </a:moveTo>
                  <a:lnTo>
                    <a:pt x="1120" y="1474"/>
                  </a:lnTo>
                  <a:lnTo>
                    <a:pt x="1247" y="1447"/>
                  </a:lnTo>
                  <a:lnTo>
                    <a:pt x="1247" y="1345"/>
                  </a:lnTo>
                  <a:lnTo>
                    <a:pt x="1120" y="1372"/>
                  </a:lnTo>
                  <a:close/>
                  <a:moveTo>
                    <a:pt x="2328" y="1353"/>
                  </a:moveTo>
                  <a:lnTo>
                    <a:pt x="2328" y="1460"/>
                  </a:lnTo>
                  <a:lnTo>
                    <a:pt x="2457" y="1437"/>
                  </a:lnTo>
                  <a:lnTo>
                    <a:pt x="2457" y="1328"/>
                  </a:lnTo>
                  <a:lnTo>
                    <a:pt x="2328" y="1353"/>
                  </a:lnTo>
                  <a:close/>
                  <a:moveTo>
                    <a:pt x="181" y="1358"/>
                  </a:moveTo>
                  <a:lnTo>
                    <a:pt x="181" y="1454"/>
                  </a:lnTo>
                  <a:lnTo>
                    <a:pt x="307" y="1428"/>
                  </a:lnTo>
                  <a:lnTo>
                    <a:pt x="307" y="1331"/>
                  </a:lnTo>
                  <a:lnTo>
                    <a:pt x="181" y="1358"/>
                  </a:lnTo>
                  <a:close/>
                  <a:moveTo>
                    <a:pt x="1792" y="1345"/>
                  </a:moveTo>
                  <a:lnTo>
                    <a:pt x="1792" y="1451"/>
                  </a:lnTo>
                  <a:lnTo>
                    <a:pt x="1919" y="1426"/>
                  </a:lnTo>
                  <a:lnTo>
                    <a:pt x="1919" y="1318"/>
                  </a:lnTo>
                  <a:lnTo>
                    <a:pt x="1792" y="1345"/>
                  </a:lnTo>
                  <a:close/>
                  <a:moveTo>
                    <a:pt x="718" y="1347"/>
                  </a:moveTo>
                  <a:lnTo>
                    <a:pt x="718" y="1447"/>
                  </a:lnTo>
                  <a:lnTo>
                    <a:pt x="845" y="1422"/>
                  </a:lnTo>
                  <a:lnTo>
                    <a:pt x="845" y="1320"/>
                  </a:lnTo>
                  <a:lnTo>
                    <a:pt x="718" y="1347"/>
                  </a:lnTo>
                  <a:close/>
                  <a:moveTo>
                    <a:pt x="1254" y="1343"/>
                  </a:moveTo>
                  <a:lnTo>
                    <a:pt x="1254" y="1447"/>
                  </a:lnTo>
                  <a:lnTo>
                    <a:pt x="1381" y="1420"/>
                  </a:lnTo>
                  <a:lnTo>
                    <a:pt x="1381" y="1316"/>
                  </a:lnTo>
                  <a:lnTo>
                    <a:pt x="1254" y="1343"/>
                  </a:lnTo>
                  <a:close/>
                  <a:moveTo>
                    <a:pt x="2462" y="1326"/>
                  </a:moveTo>
                  <a:lnTo>
                    <a:pt x="2462" y="1435"/>
                  </a:lnTo>
                  <a:lnTo>
                    <a:pt x="2589" y="1410"/>
                  </a:lnTo>
                  <a:lnTo>
                    <a:pt x="2589" y="1301"/>
                  </a:lnTo>
                  <a:lnTo>
                    <a:pt x="2462" y="1326"/>
                  </a:lnTo>
                  <a:close/>
                  <a:moveTo>
                    <a:pt x="315" y="1330"/>
                  </a:moveTo>
                  <a:lnTo>
                    <a:pt x="315" y="1426"/>
                  </a:lnTo>
                  <a:lnTo>
                    <a:pt x="442" y="1399"/>
                  </a:lnTo>
                  <a:lnTo>
                    <a:pt x="442" y="1301"/>
                  </a:lnTo>
                  <a:lnTo>
                    <a:pt x="315" y="1330"/>
                  </a:lnTo>
                  <a:close/>
                  <a:moveTo>
                    <a:pt x="1926" y="1318"/>
                  </a:moveTo>
                  <a:lnTo>
                    <a:pt x="1926" y="1424"/>
                  </a:lnTo>
                  <a:lnTo>
                    <a:pt x="2053" y="1399"/>
                  </a:lnTo>
                  <a:lnTo>
                    <a:pt x="2053" y="1291"/>
                  </a:lnTo>
                  <a:lnTo>
                    <a:pt x="1926" y="1318"/>
                  </a:lnTo>
                  <a:close/>
                  <a:moveTo>
                    <a:pt x="851" y="1320"/>
                  </a:moveTo>
                  <a:lnTo>
                    <a:pt x="851" y="1420"/>
                  </a:lnTo>
                  <a:lnTo>
                    <a:pt x="980" y="1393"/>
                  </a:lnTo>
                  <a:lnTo>
                    <a:pt x="980" y="1291"/>
                  </a:lnTo>
                  <a:lnTo>
                    <a:pt x="851" y="1320"/>
                  </a:lnTo>
                  <a:close/>
                  <a:moveTo>
                    <a:pt x="1389" y="1316"/>
                  </a:moveTo>
                  <a:lnTo>
                    <a:pt x="1389" y="1418"/>
                  </a:lnTo>
                  <a:lnTo>
                    <a:pt x="1515" y="1393"/>
                  </a:lnTo>
                  <a:lnTo>
                    <a:pt x="1515" y="1289"/>
                  </a:lnTo>
                  <a:lnTo>
                    <a:pt x="1389" y="1316"/>
                  </a:lnTo>
                  <a:close/>
                  <a:moveTo>
                    <a:pt x="2597" y="1299"/>
                  </a:moveTo>
                  <a:lnTo>
                    <a:pt x="2597" y="1410"/>
                  </a:lnTo>
                  <a:lnTo>
                    <a:pt x="2723" y="1385"/>
                  </a:lnTo>
                  <a:lnTo>
                    <a:pt x="2723" y="1274"/>
                  </a:lnTo>
                  <a:lnTo>
                    <a:pt x="2597" y="1299"/>
                  </a:lnTo>
                  <a:close/>
                  <a:moveTo>
                    <a:pt x="450" y="1299"/>
                  </a:moveTo>
                  <a:lnTo>
                    <a:pt x="450" y="1399"/>
                  </a:lnTo>
                  <a:lnTo>
                    <a:pt x="576" y="1370"/>
                  </a:lnTo>
                  <a:lnTo>
                    <a:pt x="576" y="1272"/>
                  </a:lnTo>
                  <a:lnTo>
                    <a:pt x="450" y="1299"/>
                  </a:lnTo>
                  <a:close/>
                  <a:moveTo>
                    <a:pt x="2059" y="1291"/>
                  </a:moveTo>
                  <a:lnTo>
                    <a:pt x="2059" y="1397"/>
                  </a:lnTo>
                  <a:lnTo>
                    <a:pt x="2188" y="1372"/>
                  </a:lnTo>
                  <a:lnTo>
                    <a:pt x="2188" y="1264"/>
                  </a:lnTo>
                  <a:lnTo>
                    <a:pt x="2059" y="1291"/>
                  </a:lnTo>
                  <a:close/>
                  <a:moveTo>
                    <a:pt x="985" y="1291"/>
                  </a:moveTo>
                  <a:lnTo>
                    <a:pt x="985" y="1391"/>
                  </a:lnTo>
                  <a:lnTo>
                    <a:pt x="1114" y="1366"/>
                  </a:lnTo>
                  <a:lnTo>
                    <a:pt x="1114" y="1264"/>
                  </a:lnTo>
                  <a:lnTo>
                    <a:pt x="985" y="1291"/>
                  </a:lnTo>
                  <a:close/>
                  <a:moveTo>
                    <a:pt x="1523" y="1287"/>
                  </a:moveTo>
                  <a:lnTo>
                    <a:pt x="1523" y="1391"/>
                  </a:lnTo>
                  <a:lnTo>
                    <a:pt x="1650" y="1366"/>
                  </a:lnTo>
                  <a:lnTo>
                    <a:pt x="1650" y="1260"/>
                  </a:lnTo>
                  <a:lnTo>
                    <a:pt x="1523" y="1287"/>
                  </a:lnTo>
                  <a:close/>
                  <a:moveTo>
                    <a:pt x="2731" y="1272"/>
                  </a:moveTo>
                  <a:lnTo>
                    <a:pt x="2731" y="1383"/>
                  </a:lnTo>
                  <a:lnTo>
                    <a:pt x="2858" y="1360"/>
                  </a:lnTo>
                  <a:lnTo>
                    <a:pt x="2858" y="1247"/>
                  </a:lnTo>
                  <a:lnTo>
                    <a:pt x="2731" y="1272"/>
                  </a:lnTo>
                  <a:close/>
                  <a:moveTo>
                    <a:pt x="2193" y="1262"/>
                  </a:moveTo>
                  <a:lnTo>
                    <a:pt x="2193" y="1372"/>
                  </a:lnTo>
                  <a:lnTo>
                    <a:pt x="2322" y="1347"/>
                  </a:lnTo>
                  <a:lnTo>
                    <a:pt x="2322" y="1237"/>
                  </a:lnTo>
                  <a:lnTo>
                    <a:pt x="2193" y="1262"/>
                  </a:lnTo>
                  <a:close/>
                  <a:moveTo>
                    <a:pt x="584" y="1270"/>
                  </a:moveTo>
                  <a:lnTo>
                    <a:pt x="584" y="1370"/>
                  </a:lnTo>
                  <a:lnTo>
                    <a:pt x="711" y="1343"/>
                  </a:lnTo>
                  <a:lnTo>
                    <a:pt x="711" y="1243"/>
                  </a:lnTo>
                  <a:lnTo>
                    <a:pt x="584" y="1270"/>
                  </a:lnTo>
                  <a:close/>
                  <a:moveTo>
                    <a:pt x="1658" y="1260"/>
                  </a:moveTo>
                  <a:lnTo>
                    <a:pt x="1658" y="1364"/>
                  </a:lnTo>
                  <a:lnTo>
                    <a:pt x="1784" y="1339"/>
                  </a:lnTo>
                  <a:lnTo>
                    <a:pt x="1784" y="1233"/>
                  </a:lnTo>
                  <a:lnTo>
                    <a:pt x="1658" y="1260"/>
                  </a:lnTo>
                  <a:close/>
                  <a:moveTo>
                    <a:pt x="1120" y="1262"/>
                  </a:moveTo>
                  <a:lnTo>
                    <a:pt x="1120" y="1364"/>
                  </a:lnTo>
                  <a:lnTo>
                    <a:pt x="1247" y="1337"/>
                  </a:lnTo>
                  <a:lnTo>
                    <a:pt x="1247" y="1235"/>
                  </a:lnTo>
                  <a:lnTo>
                    <a:pt x="1120" y="1262"/>
                  </a:lnTo>
                  <a:close/>
                  <a:moveTo>
                    <a:pt x="2866" y="1247"/>
                  </a:moveTo>
                  <a:lnTo>
                    <a:pt x="2866" y="1358"/>
                  </a:lnTo>
                  <a:lnTo>
                    <a:pt x="2992" y="1333"/>
                  </a:lnTo>
                  <a:lnTo>
                    <a:pt x="2992" y="1222"/>
                  </a:lnTo>
                  <a:lnTo>
                    <a:pt x="2866" y="1247"/>
                  </a:lnTo>
                  <a:close/>
                  <a:moveTo>
                    <a:pt x="181" y="1255"/>
                  </a:moveTo>
                  <a:lnTo>
                    <a:pt x="181" y="1351"/>
                  </a:lnTo>
                  <a:lnTo>
                    <a:pt x="307" y="1324"/>
                  </a:lnTo>
                  <a:lnTo>
                    <a:pt x="307" y="1226"/>
                  </a:lnTo>
                  <a:lnTo>
                    <a:pt x="181" y="1255"/>
                  </a:lnTo>
                  <a:close/>
                  <a:moveTo>
                    <a:pt x="2328" y="1235"/>
                  </a:moveTo>
                  <a:lnTo>
                    <a:pt x="2328" y="1345"/>
                  </a:lnTo>
                  <a:lnTo>
                    <a:pt x="2457" y="1320"/>
                  </a:lnTo>
                  <a:lnTo>
                    <a:pt x="2457" y="1210"/>
                  </a:lnTo>
                  <a:lnTo>
                    <a:pt x="2328" y="1235"/>
                  </a:lnTo>
                  <a:close/>
                  <a:moveTo>
                    <a:pt x="718" y="1241"/>
                  </a:moveTo>
                  <a:lnTo>
                    <a:pt x="718" y="1341"/>
                  </a:lnTo>
                  <a:lnTo>
                    <a:pt x="845" y="1314"/>
                  </a:lnTo>
                  <a:lnTo>
                    <a:pt x="845" y="1212"/>
                  </a:lnTo>
                  <a:lnTo>
                    <a:pt x="718" y="1241"/>
                  </a:lnTo>
                  <a:close/>
                  <a:moveTo>
                    <a:pt x="1792" y="1232"/>
                  </a:moveTo>
                  <a:lnTo>
                    <a:pt x="1792" y="1337"/>
                  </a:lnTo>
                  <a:lnTo>
                    <a:pt x="1919" y="1312"/>
                  </a:lnTo>
                  <a:lnTo>
                    <a:pt x="1919" y="1205"/>
                  </a:lnTo>
                  <a:lnTo>
                    <a:pt x="1792" y="1232"/>
                  </a:lnTo>
                  <a:close/>
                  <a:moveTo>
                    <a:pt x="1254" y="1233"/>
                  </a:moveTo>
                  <a:lnTo>
                    <a:pt x="1254" y="1335"/>
                  </a:lnTo>
                  <a:lnTo>
                    <a:pt x="1381" y="1310"/>
                  </a:lnTo>
                  <a:lnTo>
                    <a:pt x="1381" y="1207"/>
                  </a:lnTo>
                  <a:lnTo>
                    <a:pt x="1254" y="1233"/>
                  </a:lnTo>
                  <a:close/>
                  <a:moveTo>
                    <a:pt x="3000" y="1220"/>
                  </a:moveTo>
                  <a:lnTo>
                    <a:pt x="3000" y="1333"/>
                  </a:lnTo>
                  <a:lnTo>
                    <a:pt x="3127" y="1308"/>
                  </a:lnTo>
                  <a:lnTo>
                    <a:pt x="3127" y="1195"/>
                  </a:lnTo>
                  <a:lnTo>
                    <a:pt x="3000" y="1220"/>
                  </a:lnTo>
                  <a:close/>
                  <a:moveTo>
                    <a:pt x="315" y="1224"/>
                  </a:moveTo>
                  <a:lnTo>
                    <a:pt x="315" y="1322"/>
                  </a:lnTo>
                  <a:lnTo>
                    <a:pt x="442" y="1295"/>
                  </a:lnTo>
                  <a:lnTo>
                    <a:pt x="442" y="1195"/>
                  </a:lnTo>
                  <a:lnTo>
                    <a:pt x="315" y="1224"/>
                  </a:lnTo>
                  <a:close/>
                  <a:moveTo>
                    <a:pt x="2462" y="1209"/>
                  </a:moveTo>
                  <a:lnTo>
                    <a:pt x="2462" y="1318"/>
                  </a:lnTo>
                  <a:lnTo>
                    <a:pt x="2589" y="1293"/>
                  </a:lnTo>
                  <a:lnTo>
                    <a:pt x="2589" y="1184"/>
                  </a:lnTo>
                  <a:lnTo>
                    <a:pt x="2462" y="1209"/>
                  </a:lnTo>
                  <a:close/>
                  <a:moveTo>
                    <a:pt x="851" y="1212"/>
                  </a:moveTo>
                  <a:lnTo>
                    <a:pt x="851" y="1312"/>
                  </a:lnTo>
                  <a:lnTo>
                    <a:pt x="980" y="1285"/>
                  </a:lnTo>
                  <a:lnTo>
                    <a:pt x="980" y="1184"/>
                  </a:lnTo>
                  <a:lnTo>
                    <a:pt x="851" y="1212"/>
                  </a:lnTo>
                  <a:close/>
                  <a:moveTo>
                    <a:pt x="1926" y="1205"/>
                  </a:moveTo>
                  <a:lnTo>
                    <a:pt x="1926" y="1310"/>
                  </a:lnTo>
                  <a:lnTo>
                    <a:pt x="2053" y="1285"/>
                  </a:lnTo>
                  <a:lnTo>
                    <a:pt x="2053" y="1178"/>
                  </a:lnTo>
                  <a:lnTo>
                    <a:pt x="1926" y="1205"/>
                  </a:lnTo>
                  <a:close/>
                  <a:moveTo>
                    <a:pt x="1389" y="1205"/>
                  </a:moveTo>
                  <a:lnTo>
                    <a:pt x="1389" y="1308"/>
                  </a:lnTo>
                  <a:lnTo>
                    <a:pt x="1515" y="1282"/>
                  </a:lnTo>
                  <a:lnTo>
                    <a:pt x="1515" y="1178"/>
                  </a:lnTo>
                  <a:lnTo>
                    <a:pt x="1389" y="1205"/>
                  </a:lnTo>
                  <a:close/>
                  <a:moveTo>
                    <a:pt x="3134" y="1193"/>
                  </a:moveTo>
                  <a:lnTo>
                    <a:pt x="3134" y="1307"/>
                  </a:lnTo>
                  <a:lnTo>
                    <a:pt x="3261" y="1283"/>
                  </a:lnTo>
                  <a:lnTo>
                    <a:pt x="3261" y="1168"/>
                  </a:lnTo>
                  <a:lnTo>
                    <a:pt x="3134" y="1193"/>
                  </a:lnTo>
                  <a:close/>
                  <a:moveTo>
                    <a:pt x="450" y="1195"/>
                  </a:moveTo>
                  <a:lnTo>
                    <a:pt x="450" y="1293"/>
                  </a:lnTo>
                  <a:lnTo>
                    <a:pt x="576" y="1264"/>
                  </a:lnTo>
                  <a:lnTo>
                    <a:pt x="576" y="1166"/>
                  </a:lnTo>
                  <a:lnTo>
                    <a:pt x="450" y="1195"/>
                  </a:lnTo>
                  <a:close/>
                  <a:moveTo>
                    <a:pt x="2597" y="1182"/>
                  </a:moveTo>
                  <a:lnTo>
                    <a:pt x="2597" y="1293"/>
                  </a:lnTo>
                  <a:lnTo>
                    <a:pt x="2723" y="1268"/>
                  </a:lnTo>
                  <a:lnTo>
                    <a:pt x="2723" y="1157"/>
                  </a:lnTo>
                  <a:lnTo>
                    <a:pt x="2597" y="1182"/>
                  </a:lnTo>
                  <a:close/>
                  <a:moveTo>
                    <a:pt x="985" y="1182"/>
                  </a:moveTo>
                  <a:lnTo>
                    <a:pt x="985" y="1283"/>
                  </a:lnTo>
                  <a:lnTo>
                    <a:pt x="1114" y="1257"/>
                  </a:lnTo>
                  <a:lnTo>
                    <a:pt x="1114" y="1155"/>
                  </a:lnTo>
                  <a:lnTo>
                    <a:pt x="985" y="1182"/>
                  </a:lnTo>
                  <a:close/>
                  <a:moveTo>
                    <a:pt x="2059" y="1176"/>
                  </a:moveTo>
                  <a:lnTo>
                    <a:pt x="2059" y="1283"/>
                  </a:lnTo>
                  <a:lnTo>
                    <a:pt x="2188" y="1258"/>
                  </a:lnTo>
                  <a:lnTo>
                    <a:pt x="2188" y="1149"/>
                  </a:lnTo>
                  <a:lnTo>
                    <a:pt x="2059" y="1176"/>
                  </a:lnTo>
                  <a:close/>
                  <a:moveTo>
                    <a:pt x="3267" y="1168"/>
                  </a:moveTo>
                  <a:lnTo>
                    <a:pt x="3267" y="1282"/>
                  </a:lnTo>
                  <a:lnTo>
                    <a:pt x="3396" y="1257"/>
                  </a:lnTo>
                  <a:lnTo>
                    <a:pt x="3396" y="1143"/>
                  </a:lnTo>
                  <a:lnTo>
                    <a:pt x="3267" y="1168"/>
                  </a:lnTo>
                  <a:close/>
                  <a:moveTo>
                    <a:pt x="1523" y="1176"/>
                  </a:moveTo>
                  <a:lnTo>
                    <a:pt x="1523" y="1280"/>
                  </a:lnTo>
                  <a:lnTo>
                    <a:pt x="1650" y="1255"/>
                  </a:lnTo>
                  <a:lnTo>
                    <a:pt x="1650" y="1149"/>
                  </a:lnTo>
                  <a:lnTo>
                    <a:pt x="1523" y="1176"/>
                  </a:lnTo>
                  <a:close/>
                  <a:moveTo>
                    <a:pt x="2731" y="1155"/>
                  </a:moveTo>
                  <a:lnTo>
                    <a:pt x="2731" y="1266"/>
                  </a:lnTo>
                  <a:lnTo>
                    <a:pt x="2858" y="1241"/>
                  </a:lnTo>
                  <a:lnTo>
                    <a:pt x="2858" y="1130"/>
                  </a:lnTo>
                  <a:lnTo>
                    <a:pt x="2731" y="1155"/>
                  </a:lnTo>
                  <a:close/>
                  <a:moveTo>
                    <a:pt x="584" y="1164"/>
                  </a:moveTo>
                  <a:lnTo>
                    <a:pt x="584" y="1262"/>
                  </a:lnTo>
                  <a:lnTo>
                    <a:pt x="711" y="1235"/>
                  </a:lnTo>
                  <a:lnTo>
                    <a:pt x="711" y="1135"/>
                  </a:lnTo>
                  <a:lnTo>
                    <a:pt x="584" y="1164"/>
                  </a:lnTo>
                  <a:close/>
                  <a:moveTo>
                    <a:pt x="2193" y="1149"/>
                  </a:moveTo>
                  <a:lnTo>
                    <a:pt x="2193" y="1257"/>
                  </a:lnTo>
                  <a:lnTo>
                    <a:pt x="2322" y="1230"/>
                  </a:lnTo>
                  <a:lnTo>
                    <a:pt x="2322" y="1122"/>
                  </a:lnTo>
                  <a:lnTo>
                    <a:pt x="2193" y="1149"/>
                  </a:lnTo>
                  <a:close/>
                  <a:moveTo>
                    <a:pt x="3401" y="1141"/>
                  </a:moveTo>
                  <a:lnTo>
                    <a:pt x="3401" y="1257"/>
                  </a:lnTo>
                  <a:lnTo>
                    <a:pt x="3530" y="1232"/>
                  </a:lnTo>
                  <a:lnTo>
                    <a:pt x="3530" y="1116"/>
                  </a:lnTo>
                  <a:lnTo>
                    <a:pt x="3401" y="1141"/>
                  </a:lnTo>
                  <a:close/>
                  <a:moveTo>
                    <a:pt x="1120" y="1153"/>
                  </a:moveTo>
                  <a:lnTo>
                    <a:pt x="1120" y="1255"/>
                  </a:lnTo>
                  <a:lnTo>
                    <a:pt x="1247" y="1228"/>
                  </a:lnTo>
                  <a:lnTo>
                    <a:pt x="1247" y="1126"/>
                  </a:lnTo>
                  <a:lnTo>
                    <a:pt x="1120" y="1153"/>
                  </a:lnTo>
                  <a:close/>
                  <a:moveTo>
                    <a:pt x="1658" y="1147"/>
                  </a:moveTo>
                  <a:lnTo>
                    <a:pt x="1658" y="1253"/>
                  </a:lnTo>
                  <a:lnTo>
                    <a:pt x="1784" y="1226"/>
                  </a:lnTo>
                  <a:lnTo>
                    <a:pt x="1784" y="1120"/>
                  </a:lnTo>
                  <a:lnTo>
                    <a:pt x="1658" y="1147"/>
                  </a:lnTo>
                  <a:close/>
                  <a:moveTo>
                    <a:pt x="181" y="1151"/>
                  </a:moveTo>
                  <a:lnTo>
                    <a:pt x="181" y="1247"/>
                  </a:lnTo>
                  <a:lnTo>
                    <a:pt x="307" y="1218"/>
                  </a:lnTo>
                  <a:lnTo>
                    <a:pt x="307" y="1122"/>
                  </a:lnTo>
                  <a:lnTo>
                    <a:pt x="181" y="1151"/>
                  </a:lnTo>
                  <a:close/>
                  <a:moveTo>
                    <a:pt x="2866" y="1128"/>
                  </a:moveTo>
                  <a:lnTo>
                    <a:pt x="2866" y="1239"/>
                  </a:lnTo>
                  <a:lnTo>
                    <a:pt x="2992" y="1214"/>
                  </a:lnTo>
                  <a:lnTo>
                    <a:pt x="2992" y="1103"/>
                  </a:lnTo>
                  <a:lnTo>
                    <a:pt x="2866" y="1128"/>
                  </a:lnTo>
                  <a:close/>
                  <a:moveTo>
                    <a:pt x="718" y="1134"/>
                  </a:moveTo>
                  <a:lnTo>
                    <a:pt x="718" y="1233"/>
                  </a:lnTo>
                  <a:lnTo>
                    <a:pt x="845" y="1207"/>
                  </a:lnTo>
                  <a:lnTo>
                    <a:pt x="845" y="1105"/>
                  </a:lnTo>
                  <a:lnTo>
                    <a:pt x="718" y="1134"/>
                  </a:lnTo>
                  <a:close/>
                  <a:moveTo>
                    <a:pt x="3536" y="1114"/>
                  </a:moveTo>
                  <a:lnTo>
                    <a:pt x="3536" y="1230"/>
                  </a:lnTo>
                  <a:lnTo>
                    <a:pt x="3665" y="1207"/>
                  </a:lnTo>
                  <a:lnTo>
                    <a:pt x="3665" y="1089"/>
                  </a:lnTo>
                  <a:lnTo>
                    <a:pt x="3536" y="1114"/>
                  </a:lnTo>
                  <a:close/>
                  <a:moveTo>
                    <a:pt x="2328" y="1120"/>
                  </a:moveTo>
                  <a:lnTo>
                    <a:pt x="2328" y="1230"/>
                  </a:lnTo>
                  <a:lnTo>
                    <a:pt x="2457" y="1203"/>
                  </a:lnTo>
                  <a:lnTo>
                    <a:pt x="2457" y="1093"/>
                  </a:lnTo>
                  <a:lnTo>
                    <a:pt x="2328" y="1120"/>
                  </a:lnTo>
                  <a:close/>
                  <a:moveTo>
                    <a:pt x="1254" y="1124"/>
                  </a:moveTo>
                  <a:lnTo>
                    <a:pt x="1254" y="1226"/>
                  </a:lnTo>
                  <a:lnTo>
                    <a:pt x="1381" y="1199"/>
                  </a:lnTo>
                  <a:lnTo>
                    <a:pt x="1381" y="1095"/>
                  </a:lnTo>
                  <a:lnTo>
                    <a:pt x="1254" y="1124"/>
                  </a:lnTo>
                  <a:close/>
                  <a:moveTo>
                    <a:pt x="1792" y="1118"/>
                  </a:moveTo>
                  <a:lnTo>
                    <a:pt x="1792" y="1224"/>
                  </a:lnTo>
                  <a:lnTo>
                    <a:pt x="1919" y="1199"/>
                  </a:lnTo>
                  <a:lnTo>
                    <a:pt x="1919" y="1091"/>
                  </a:lnTo>
                  <a:lnTo>
                    <a:pt x="1792" y="1118"/>
                  </a:lnTo>
                  <a:close/>
                  <a:moveTo>
                    <a:pt x="315" y="1120"/>
                  </a:moveTo>
                  <a:lnTo>
                    <a:pt x="315" y="1218"/>
                  </a:lnTo>
                  <a:lnTo>
                    <a:pt x="442" y="1189"/>
                  </a:lnTo>
                  <a:lnTo>
                    <a:pt x="442" y="1091"/>
                  </a:lnTo>
                  <a:lnTo>
                    <a:pt x="315" y="1120"/>
                  </a:lnTo>
                  <a:close/>
                  <a:moveTo>
                    <a:pt x="3000" y="1101"/>
                  </a:moveTo>
                  <a:lnTo>
                    <a:pt x="3000" y="1212"/>
                  </a:lnTo>
                  <a:lnTo>
                    <a:pt x="3127" y="1187"/>
                  </a:lnTo>
                  <a:lnTo>
                    <a:pt x="3127" y="1074"/>
                  </a:lnTo>
                  <a:lnTo>
                    <a:pt x="3000" y="1101"/>
                  </a:lnTo>
                  <a:close/>
                  <a:moveTo>
                    <a:pt x="3670" y="1087"/>
                  </a:moveTo>
                  <a:lnTo>
                    <a:pt x="3670" y="1205"/>
                  </a:lnTo>
                  <a:lnTo>
                    <a:pt x="3797" y="1180"/>
                  </a:lnTo>
                  <a:lnTo>
                    <a:pt x="3797" y="1062"/>
                  </a:lnTo>
                  <a:lnTo>
                    <a:pt x="3670" y="1087"/>
                  </a:lnTo>
                  <a:close/>
                  <a:moveTo>
                    <a:pt x="851" y="1105"/>
                  </a:moveTo>
                  <a:lnTo>
                    <a:pt x="851" y="1205"/>
                  </a:lnTo>
                  <a:lnTo>
                    <a:pt x="980" y="1176"/>
                  </a:lnTo>
                  <a:lnTo>
                    <a:pt x="980" y="1076"/>
                  </a:lnTo>
                  <a:lnTo>
                    <a:pt x="851" y="1105"/>
                  </a:lnTo>
                  <a:close/>
                  <a:moveTo>
                    <a:pt x="2462" y="1093"/>
                  </a:moveTo>
                  <a:lnTo>
                    <a:pt x="2462" y="1203"/>
                  </a:lnTo>
                  <a:lnTo>
                    <a:pt x="2589" y="1176"/>
                  </a:lnTo>
                  <a:lnTo>
                    <a:pt x="2589" y="1066"/>
                  </a:lnTo>
                  <a:lnTo>
                    <a:pt x="2462" y="1093"/>
                  </a:lnTo>
                  <a:close/>
                  <a:moveTo>
                    <a:pt x="1389" y="1093"/>
                  </a:moveTo>
                  <a:lnTo>
                    <a:pt x="1389" y="1197"/>
                  </a:lnTo>
                  <a:lnTo>
                    <a:pt x="1515" y="1170"/>
                  </a:lnTo>
                  <a:lnTo>
                    <a:pt x="1515" y="1066"/>
                  </a:lnTo>
                  <a:lnTo>
                    <a:pt x="1389" y="1093"/>
                  </a:lnTo>
                  <a:close/>
                  <a:moveTo>
                    <a:pt x="1926" y="1089"/>
                  </a:moveTo>
                  <a:lnTo>
                    <a:pt x="1926" y="1197"/>
                  </a:lnTo>
                  <a:lnTo>
                    <a:pt x="2053" y="1170"/>
                  </a:lnTo>
                  <a:lnTo>
                    <a:pt x="2053" y="1062"/>
                  </a:lnTo>
                  <a:lnTo>
                    <a:pt x="1926" y="1089"/>
                  </a:lnTo>
                  <a:close/>
                  <a:moveTo>
                    <a:pt x="450" y="1089"/>
                  </a:moveTo>
                  <a:lnTo>
                    <a:pt x="450" y="1187"/>
                  </a:lnTo>
                  <a:lnTo>
                    <a:pt x="576" y="1159"/>
                  </a:lnTo>
                  <a:lnTo>
                    <a:pt x="576" y="1061"/>
                  </a:lnTo>
                  <a:lnTo>
                    <a:pt x="450" y="1089"/>
                  </a:lnTo>
                  <a:close/>
                  <a:moveTo>
                    <a:pt x="3134" y="1074"/>
                  </a:moveTo>
                  <a:lnTo>
                    <a:pt x="3134" y="1187"/>
                  </a:lnTo>
                  <a:lnTo>
                    <a:pt x="3261" y="1162"/>
                  </a:lnTo>
                  <a:lnTo>
                    <a:pt x="3261" y="1047"/>
                  </a:lnTo>
                  <a:lnTo>
                    <a:pt x="3134" y="1074"/>
                  </a:lnTo>
                  <a:close/>
                  <a:moveTo>
                    <a:pt x="3805" y="1062"/>
                  </a:moveTo>
                  <a:lnTo>
                    <a:pt x="3805" y="1180"/>
                  </a:lnTo>
                  <a:lnTo>
                    <a:pt x="3932" y="1155"/>
                  </a:lnTo>
                  <a:lnTo>
                    <a:pt x="3932" y="1038"/>
                  </a:lnTo>
                  <a:lnTo>
                    <a:pt x="3805" y="1062"/>
                  </a:lnTo>
                  <a:close/>
                  <a:moveTo>
                    <a:pt x="985" y="1074"/>
                  </a:moveTo>
                  <a:lnTo>
                    <a:pt x="985" y="1176"/>
                  </a:lnTo>
                  <a:lnTo>
                    <a:pt x="1114" y="1147"/>
                  </a:lnTo>
                  <a:lnTo>
                    <a:pt x="1114" y="1045"/>
                  </a:lnTo>
                  <a:lnTo>
                    <a:pt x="985" y="1074"/>
                  </a:lnTo>
                  <a:close/>
                  <a:moveTo>
                    <a:pt x="2597" y="1064"/>
                  </a:moveTo>
                  <a:lnTo>
                    <a:pt x="2597" y="1174"/>
                  </a:lnTo>
                  <a:lnTo>
                    <a:pt x="2723" y="1149"/>
                  </a:lnTo>
                  <a:lnTo>
                    <a:pt x="2723" y="1038"/>
                  </a:lnTo>
                  <a:lnTo>
                    <a:pt x="2597" y="1064"/>
                  </a:lnTo>
                  <a:close/>
                  <a:moveTo>
                    <a:pt x="1523" y="1064"/>
                  </a:moveTo>
                  <a:lnTo>
                    <a:pt x="1523" y="1168"/>
                  </a:lnTo>
                  <a:lnTo>
                    <a:pt x="1650" y="1141"/>
                  </a:lnTo>
                  <a:lnTo>
                    <a:pt x="1650" y="1038"/>
                  </a:lnTo>
                  <a:lnTo>
                    <a:pt x="1523" y="1064"/>
                  </a:lnTo>
                  <a:close/>
                  <a:moveTo>
                    <a:pt x="2059" y="1062"/>
                  </a:moveTo>
                  <a:lnTo>
                    <a:pt x="2059" y="1168"/>
                  </a:lnTo>
                  <a:lnTo>
                    <a:pt x="2188" y="1143"/>
                  </a:lnTo>
                  <a:lnTo>
                    <a:pt x="2188" y="1034"/>
                  </a:lnTo>
                  <a:lnTo>
                    <a:pt x="2059" y="1062"/>
                  </a:lnTo>
                  <a:close/>
                  <a:moveTo>
                    <a:pt x="3267" y="1047"/>
                  </a:moveTo>
                  <a:lnTo>
                    <a:pt x="3267" y="1160"/>
                  </a:lnTo>
                  <a:lnTo>
                    <a:pt x="3396" y="1135"/>
                  </a:lnTo>
                  <a:lnTo>
                    <a:pt x="3396" y="1020"/>
                  </a:lnTo>
                  <a:lnTo>
                    <a:pt x="3267" y="1047"/>
                  </a:lnTo>
                  <a:close/>
                  <a:moveTo>
                    <a:pt x="584" y="1059"/>
                  </a:moveTo>
                  <a:lnTo>
                    <a:pt x="584" y="1157"/>
                  </a:lnTo>
                  <a:lnTo>
                    <a:pt x="711" y="1128"/>
                  </a:lnTo>
                  <a:lnTo>
                    <a:pt x="711" y="1028"/>
                  </a:lnTo>
                  <a:lnTo>
                    <a:pt x="584" y="1059"/>
                  </a:lnTo>
                  <a:close/>
                  <a:moveTo>
                    <a:pt x="2731" y="1038"/>
                  </a:moveTo>
                  <a:lnTo>
                    <a:pt x="2731" y="1147"/>
                  </a:lnTo>
                  <a:lnTo>
                    <a:pt x="2858" y="1122"/>
                  </a:lnTo>
                  <a:lnTo>
                    <a:pt x="2858" y="1011"/>
                  </a:lnTo>
                  <a:lnTo>
                    <a:pt x="2731" y="1038"/>
                  </a:lnTo>
                  <a:close/>
                  <a:moveTo>
                    <a:pt x="1120" y="1043"/>
                  </a:moveTo>
                  <a:lnTo>
                    <a:pt x="1120" y="1145"/>
                  </a:lnTo>
                  <a:lnTo>
                    <a:pt x="1247" y="1118"/>
                  </a:lnTo>
                  <a:lnTo>
                    <a:pt x="1247" y="1014"/>
                  </a:lnTo>
                  <a:lnTo>
                    <a:pt x="1120" y="1043"/>
                  </a:lnTo>
                  <a:close/>
                  <a:moveTo>
                    <a:pt x="181" y="1047"/>
                  </a:moveTo>
                  <a:lnTo>
                    <a:pt x="181" y="1143"/>
                  </a:lnTo>
                  <a:lnTo>
                    <a:pt x="307" y="1114"/>
                  </a:lnTo>
                  <a:lnTo>
                    <a:pt x="307" y="1016"/>
                  </a:lnTo>
                  <a:lnTo>
                    <a:pt x="181" y="1047"/>
                  </a:lnTo>
                  <a:close/>
                  <a:moveTo>
                    <a:pt x="2193" y="1034"/>
                  </a:moveTo>
                  <a:lnTo>
                    <a:pt x="2193" y="1141"/>
                  </a:lnTo>
                  <a:lnTo>
                    <a:pt x="2322" y="1114"/>
                  </a:lnTo>
                  <a:lnTo>
                    <a:pt x="2322" y="1007"/>
                  </a:lnTo>
                  <a:lnTo>
                    <a:pt x="2193" y="1034"/>
                  </a:lnTo>
                  <a:close/>
                  <a:moveTo>
                    <a:pt x="1658" y="1036"/>
                  </a:moveTo>
                  <a:lnTo>
                    <a:pt x="1658" y="1141"/>
                  </a:lnTo>
                  <a:lnTo>
                    <a:pt x="1784" y="1112"/>
                  </a:lnTo>
                  <a:lnTo>
                    <a:pt x="1784" y="1007"/>
                  </a:lnTo>
                  <a:lnTo>
                    <a:pt x="1658" y="1036"/>
                  </a:lnTo>
                  <a:close/>
                  <a:moveTo>
                    <a:pt x="3401" y="1020"/>
                  </a:moveTo>
                  <a:lnTo>
                    <a:pt x="3401" y="1134"/>
                  </a:lnTo>
                  <a:lnTo>
                    <a:pt x="3530" y="1109"/>
                  </a:lnTo>
                  <a:lnTo>
                    <a:pt x="3530" y="993"/>
                  </a:lnTo>
                  <a:lnTo>
                    <a:pt x="3401" y="1020"/>
                  </a:lnTo>
                  <a:close/>
                  <a:moveTo>
                    <a:pt x="718" y="1028"/>
                  </a:moveTo>
                  <a:lnTo>
                    <a:pt x="718" y="1128"/>
                  </a:lnTo>
                  <a:lnTo>
                    <a:pt x="845" y="1099"/>
                  </a:lnTo>
                  <a:lnTo>
                    <a:pt x="845" y="997"/>
                  </a:lnTo>
                  <a:lnTo>
                    <a:pt x="718" y="1028"/>
                  </a:lnTo>
                  <a:close/>
                  <a:moveTo>
                    <a:pt x="2866" y="1009"/>
                  </a:moveTo>
                  <a:lnTo>
                    <a:pt x="2866" y="1120"/>
                  </a:lnTo>
                  <a:lnTo>
                    <a:pt x="2992" y="1095"/>
                  </a:lnTo>
                  <a:lnTo>
                    <a:pt x="2992" y="982"/>
                  </a:lnTo>
                  <a:lnTo>
                    <a:pt x="2866" y="1009"/>
                  </a:lnTo>
                  <a:close/>
                  <a:moveTo>
                    <a:pt x="1254" y="1014"/>
                  </a:moveTo>
                  <a:lnTo>
                    <a:pt x="1254" y="1116"/>
                  </a:lnTo>
                  <a:lnTo>
                    <a:pt x="1381" y="1089"/>
                  </a:lnTo>
                  <a:lnTo>
                    <a:pt x="1381" y="986"/>
                  </a:lnTo>
                  <a:lnTo>
                    <a:pt x="1254" y="1014"/>
                  </a:lnTo>
                  <a:close/>
                  <a:moveTo>
                    <a:pt x="2328" y="1005"/>
                  </a:moveTo>
                  <a:lnTo>
                    <a:pt x="2328" y="1112"/>
                  </a:lnTo>
                  <a:lnTo>
                    <a:pt x="2457" y="1087"/>
                  </a:lnTo>
                  <a:lnTo>
                    <a:pt x="2457" y="978"/>
                  </a:lnTo>
                  <a:lnTo>
                    <a:pt x="2328" y="1005"/>
                  </a:lnTo>
                  <a:close/>
                  <a:moveTo>
                    <a:pt x="315" y="1014"/>
                  </a:moveTo>
                  <a:lnTo>
                    <a:pt x="315" y="1112"/>
                  </a:lnTo>
                  <a:lnTo>
                    <a:pt x="442" y="1084"/>
                  </a:lnTo>
                  <a:lnTo>
                    <a:pt x="442" y="986"/>
                  </a:lnTo>
                  <a:lnTo>
                    <a:pt x="315" y="1014"/>
                  </a:lnTo>
                  <a:close/>
                  <a:moveTo>
                    <a:pt x="1792" y="1007"/>
                  </a:moveTo>
                  <a:lnTo>
                    <a:pt x="1792" y="1112"/>
                  </a:lnTo>
                  <a:lnTo>
                    <a:pt x="1919" y="1086"/>
                  </a:lnTo>
                  <a:lnTo>
                    <a:pt x="1919" y="978"/>
                  </a:lnTo>
                  <a:lnTo>
                    <a:pt x="1792" y="1007"/>
                  </a:lnTo>
                  <a:close/>
                  <a:moveTo>
                    <a:pt x="3536" y="991"/>
                  </a:moveTo>
                  <a:lnTo>
                    <a:pt x="3536" y="1109"/>
                  </a:lnTo>
                  <a:lnTo>
                    <a:pt x="3665" y="1084"/>
                  </a:lnTo>
                  <a:lnTo>
                    <a:pt x="3665" y="966"/>
                  </a:lnTo>
                  <a:lnTo>
                    <a:pt x="3536" y="991"/>
                  </a:lnTo>
                  <a:close/>
                  <a:moveTo>
                    <a:pt x="851" y="997"/>
                  </a:moveTo>
                  <a:lnTo>
                    <a:pt x="851" y="1097"/>
                  </a:lnTo>
                  <a:lnTo>
                    <a:pt x="980" y="1068"/>
                  </a:lnTo>
                  <a:lnTo>
                    <a:pt x="980" y="966"/>
                  </a:lnTo>
                  <a:lnTo>
                    <a:pt x="851" y="997"/>
                  </a:lnTo>
                  <a:close/>
                  <a:moveTo>
                    <a:pt x="3000" y="982"/>
                  </a:moveTo>
                  <a:lnTo>
                    <a:pt x="3000" y="1093"/>
                  </a:lnTo>
                  <a:lnTo>
                    <a:pt x="3127" y="1068"/>
                  </a:lnTo>
                  <a:lnTo>
                    <a:pt x="3127" y="955"/>
                  </a:lnTo>
                  <a:lnTo>
                    <a:pt x="3000" y="982"/>
                  </a:lnTo>
                  <a:close/>
                  <a:moveTo>
                    <a:pt x="1389" y="984"/>
                  </a:moveTo>
                  <a:lnTo>
                    <a:pt x="1389" y="1087"/>
                  </a:lnTo>
                  <a:lnTo>
                    <a:pt x="1515" y="1059"/>
                  </a:lnTo>
                  <a:lnTo>
                    <a:pt x="1515" y="955"/>
                  </a:lnTo>
                  <a:lnTo>
                    <a:pt x="1389" y="984"/>
                  </a:lnTo>
                  <a:close/>
                  <a:moveTo>
                    <a:pt x="2462" y="976"/>
                  </a:moveTo>
                  <a:lnTo>
                    <a:pt x="2462" y="1086"/>
                  </a:lnTo>
                  <a:lnTo>
                    <a:pt x="2589" y="1059"/>
                  </a:lnTo>
                  <a:lnTo>
                    <a:pt x="2589" y="949"/>
                  </a:lnTo>
                  <a:lnTo>
                    <a:pt x="2462" y="976"/>
                  </a:lnTo>
                  <a:close/>
                  <a:moveTo>
                    <a:pt x="1926" y="976"/>
                  </a:moveTo>
                  <a:lnTo>
                    <a:pt x="1926" y="1084"/>
                  </a:lnTo>
                  <a:lnTo>
                    <a:pt x="2053" y="1057"/>
                  </a:lnTo>
                  <a:lnTo>
                    <a:pt x="2053" y="949"/>
                  </a:lnTo>
                  <a:lnTo>
                    <a:pt x="1926" y="976"/>
                  </a:lnTo>
                  <a:close/>
                  <a:moveTo>
                    <a:pt x="450" y="984"/>
                  </a:moveTo>
                  <a:lnTo>
                    <a:pt x="450" y="1082"/>
                  </a:lnTo>
                  <a:lnTo>
                    <a:pt x="576" y="1053"/>
                  </a:lnTo>
                  <a:lnTo>
                    <a:pt x="576" y="953"/>
                  </a:lnTo>
                  <a:lnTo>
                    <a:pt x="450" y="984"/>
                  </a:lnTo>
                  <a:close/>
                  <a:moveTo>
                    <a:pt x="3670" y="964"/>
                  </a:moveTo>
                  <a:lnTo>
                    <a:pt x="3670" y="1082"/>
                  </a:lnTo>
                  <a:lnTo>
                    <a:pt x="3797" y="1057"/>
                  </a:lnTo>
                  <a:lnTo>
                    <a:pt x="3797" y="940"/>
                  </a:lnTo>
                  <a:lnTo>
                    <a:pt x="3670" y="964"/>
                  </a:lnTo>
                  <a:close/>
                  <a:moveTo>
                    <a:pt x="985" y="966"/>
                  </a:moveTo>
                  <a:lnTo>
                    <a:pt x="985" y="1066"/>
                  </a:lnTo>
                  <a:lnTo>
                    <a:pt x="1114" y="1038"/>
                  </a:lnTo>
                  <a:lnTo>
                    <a:pt x="1114" y="936"/>
                  </a:lnTo>
                  <a:lnTo>
                    <a:pt x="985" y="966"/>
                  </a:lnTo>
                  <a:close/>
                  <a:moveTo>
                    <a:pt x="3134" y="953"/>
                  </a:moveTo>
                  <a:lnTo>
                    <a:pt x="3134" y="1066"/>
                  </a:lnTo>
                  <a:lnTo>
                    <a:pt x="3261" y="1041"/>
                  </a:lnTo>
                  <a:lnTo>
                    <a:pt x="3261" y="926"/>
                  </a:lnTo>
                  <a:lnTo>
                    <a:pt x="3134" y="953"/>
                  </a:lnTo>
                  <a:close/>
                  <a:moveTo>
                    <a:pt x="1523" y="953"/>
                  </a:moveTo>
                  <a:lnTo>
                    <a:pt x="1523" y="1059"/>
                  </a:lnTo>
                  <a:lnTo>
                    <a:pt x="1650" y="1030"/>
                  </a:lnTo>
                  <a:lnTo>
                    <a:pt x="1650" y="924"/>
                  </a:lnTo>
                  <a:lnTo>
                    <a:pt x="1523" y="953"/>
                  </a:lnTo>
                  <a:close/>
                  <a:moveTo>
                    <a:pt x="2597" y="947"/>
                  </a:moveTo>
                  <a:lnTo>
                    <a:pt x="2597" y="1057"/>
                  </a:lnTo>
                  <a:lnTo>
                    <a:pt x="2723" y="1032"/>
                  </a:lnTo>
                  <a:lnTo>
                    <a:pt x="2723" y="920"/>
                  </a:lnTo>
                  <a:lnTo>
                    <a:pt x="2597" y="947"/>
                  </a:lnTo>
                  <a:close/>
                  <a:moveTo>
                    <a:pt x="3805" y="938"/>
                  </a:moveTo>
                  <a:lnTo>
                    <a:pt x="3805" y="1055"/>
                  </a:lnTo>
                  <a:lnTo>
                    <a:pt x="3932" y="1030"/>
                  </a:lnTo>
                  <a:lnTo>
                    <a:pt x="3932" y="913"/>
                  </a:lnTo>
                  <a:lnTo>
                    <a:pt x="3805" y="938"/>
                  </a:lnTo>
                  <a:close/>
                  <a:moveTo>
                    <a:pt x="2059" y="947"/>
                  </a:moveTo>
                  <a:lnTo>
                    <a:pt x="2059" y="1055"/>
                  </a:lnTo>
                  <a:lnTo>
                    <a:pt x="2188" y="1028"/>
                  </a:lnTo>
                  <a:lnTo>
                    <a:pt x="2188" y="920"/>
                  </a:lnTo>
                  <a:lnTo>
                    <a:pt x="2059" y="947"/>
                  </a:lnTo>
                  <a:close/>
                  <a:moveTo>
                    <a:pt x="584" y="953"/>
                  </a:moveTo>
                  <a:lnTo>
                    <a:pt x="584" y="1051"/>
                  </a:lnTo>
                  <a:lnTo>
                    <a:pt x="711" y="1022"/>
                  </a:lnTo>
                  <a:lnTo>
                    <a:pt x="711" y="922"/>
                  </a:lnTo>
                  <a:lnTo>
                    <a:pt x="584" y="953"/>
                  </a:lnTo>
                  <a:close/>
                  <a:moveTo>
                    <a:pt x="3267" y="926"/>
                  </a:moveTo>
                  <a:lnTo>
                    <a:pt x="3267" y="1039"/>
                  </a:lnTo>
                  <a:lnTo>
                    <a:pt x="3396" y="1014"/>
                  </a:lnTo>
                  <a:lnTo>
                    <a:pt x="3396" y="899"/>
                  </a:lnTo>
                  <a:lnTo>
                    <a:pt x="3267" y="926"/>
                  </a:lnTo>
                  <a:close/>
                  <a:moveTo>
                    <a:pt x="1120" y="934"/>
                  </a:moveTo>
                  <a:lnTo>
                    <a:pt x="1120" y="1038"/>
                  </a:lnTo>
                  <a:lnTo>
                    <a:pt x="1247" y="1009"/>
                  </a:lnTo>
                  <a:lnTo>
                    <a:pt x="1247" y="905"/>
                  </a:lnTo>
                  <a:lnTo>
                    <a:pt x="1120" y="934"/>
                  </a:lnTo>
                  <a:close/>
                  <a:moveTo>
                    <a:pt x="2731" y="918"/>
                  </a:moveTo>
                  <a:lnTo>
                    <a:pt x="2731" y="1030"/>
                  </a:lnTo>
                  <a:lnTo>
                    <a:pt x="2858" y="1003"/>
                  </a:lnTo>
                  <a:lnTo>
                    <a:pt x="2858" y="891"/>
                  </a:lnTo>
                  <a:lnTo>
                    <a:pt x="2731" y="918"/>
                  </a:lnTo>
                  <a:close/>
                  <a:moveTo>
                    <a:pt x="1658" y="924"/>
                  </a:moveTo>
                  <a:lnTo>
                    <a:pt x="1658" y="1028"/>
                  </a:lnTo>
                  <a:lnTo>
                    <a:pt x="1784" y="1001"/>
                  </a:lnTo>
                  <a:lnTo>
                    <a:pt x="1784" y="895"/>
                  </a:lnTo>
                  <a:lnTo>
                    <a:pt x="1658" y="924"/>
                  </a:lnTo>
                  <a:close/>
                  <a:moveTo>
                    <a:pt x="2193" y="918"/>
                  </a:moveTo>
                  <a:lnTo>
                    <a:pt x="2193" y="1026"/>
                  </a:lnTo>
                  <a:lnTo>
                    <a:pt x="2322" y="999"/>
                  </a:lnTo>
                  <a:lnTo>
                    <a:pt x="2322" y="890"/>
                  </a:lnTo>
                  <a:lnTo>
                    <a:pt x="2193" y="918"/>
                  </a:lnTo>
                  <a:close/>
                  <a:moveTo>
                    <a:pt x="718" y="920"/>
                  </a:moveTo>
                  <a:lnTo>
                    <a:pt x="718" y="1020"/>
                  </a:lnTo>
                  <a:lnTo>
                    <a:pt x="845" y="991"/>
                  </a:lnTo>
                  <a:lnTo>
                    <a:pt x="845" y="890"/>
                  </a:lnTo>
                  <a:lnTo>
                    <a:pt x="718" y="920"/>
                  </a:lnTo>
                  <a:close/>
                  <a:moveTo>
                    <a:pt x="3401" y="897"/>
                  </a:moveTo>
                  <a:lnTo>
                    <a:pt x="3401" y="1013"/>
                  </a:lnTo>
                  <a:lnTo>
                    <a:pt x="3530" y="986"/>
                  </a:lnTo>
                  <a:lnTo>
                    <a:pt x="3530" y="870"/>
                  </a:lnTo>
                  <a:lnTo>
                    <a:pt x="3401" y="897"/>
                  </a:lnTo>
                  <a:close/>
                  <a:moveTo>
                    <a:pt x="1254" y="903"/>
                  </a:moveTo>
                  <a:lnTo>
                    <a:pt x="1254" y="1007"/>
                  </a:lnTo>
                  <a:lnTo>
                    <a:pt x="1381" y="978"/>
                  </a:lnTo>
                  <a:lnTo>
                    <a:pt x="1381" y="874"/>
                  </a:lnTo>
                  <a:lnTo>
                    <a:pt x="1254" y="903"/>
                  </a:lnTo>
                  <a:close/>
                  <a:moveTo>
                    <a:pt x="2866" y="890"/>
                  </a:moveTo>
                  <a:lnTo>
                    <a:pt x="2866" y="1001"/>
                  </a:lnTo>
                  <a:lnTo>
                    <a:pt x="2992" y="976"/>
                  </a:lnTo>
                  <a:lnTo>
                    <a:pt x="2992" y="863"/>
                  </a:lnTo>
                  <a:lnTo>
                    <a:pt x="2866" y="890"/>
                  </a:lnTo>
                  <a:close/>
                  <a:moveTo>
                    <a:pt x="1792" y="893"/>
                  </a:moveTo>
                  <a:lnTo>
                    <a:pt x="1792" y="999"/>
                  </a:lnTo>
                  <a:lnTo>
                    <a:pt x="1919" y="970"/>
                  </a:lnTo>
                  <a:lnTo>
                    <a:pt x="1919" y="865"/>
                  </a:lnTo>
                  <a:lnTo>
                    <a:pt x="1792" y="893"/>
                  </a:lnTo>
                  <a:close/>
                  <a:moveTo>
                    <a:pt x="2328" y="890"/>
                  </a:moveTo>
                  <a:lnTo>
                    <a:pt x="2328" y="997"/>
                  </a:lnTo>
                  <a:lnTo>
                    <a:pt x="2457" y="970"/>
                  </a:lnTo>
                  <a:lnTo>
                    <a:pt x="2457" y="861"/>
                  </a:lnTo>
                  <a:lnTo>
                    <a:pt x="2328" y="890"/>
                  </a:lnTo>
                  <a:close/>
                  <a:moveTo>
                    <a:pt x="851" y="890"/>
                  </a:moveTo>
                  <a:lnTo>
                    <a:pt x="851" y="989"/>
                  </a:lnTo>
                  <a:lnTo>
                    <a:pt x="980" y="961"/>
                  </a:lnTo>
                  <a:lnTo>
                    <a:pt x="980" y="859"/>
                  </a:lnTo>
                  <a:lnTo>
                    <a:pt x="851" y="890"/>
                  </a:lnTo>
                  <a:close/>
                  <a:moveTo>
                    <a:pt x="3536" y="870"/>
                  </a:moveTo>
                  <a:lnTo>
                    <a:pt x="3536" y="986"/>
                  </a:lnTo>
                  <a:lnTo>
                    <a:pt x="3665" y="959"/>
                  </a:lnTo>
                  <a:lnTo>
                    <a:pt x="3665" y="843"/>
                  </a:lnTo>
                  <a:lnTo>
                    <a:pt x="3536" y="870"/>
                  </a:lnTo>
                  <a:close/>
                  <a:moveTo>
                    <a:pt x="1389" y="872"/>
                  </a:moveTo>
                  <a:lnTo>
                    <a:pt x="1389" y="976"/>
                  </a:lnTo>
                  <a:lnTo>
                    <a:pt x="1515" y="947"/>
                  </a:lnTo>
                  <a:lnTo>
                    <a:pt x="1515" y="843"/>
                  </a:lnTo>
                  <a:lnTo>
                    <a:pt x="1389" y="872"/>
                  </a:lnTo>
                  <a:close/>
                  <a:moveTo>
                    <a:pt x="3000" y="861"/>
                  </a:moveTo>
                  <a:lnTo>
                    <a:pt x="3000" y="974"/>
                  </a:lnTo>
                  <a:lnTo>
                    <a:pt x="3127" y="947"/>
                  </a:lnTo>
                  <a:lnTo>
                    <a:pt x="3127" y="834"/>
                  </a:lnTo>
                  <a:lnTo>
                    <a:pt x="3000" y="861"/>
                  </a:lnTo>
                  <a:close/>
                  <a:moveTo>
                    <a:pt x="1926" y="863"/>
                  </a:moveTo>
                  <a:lnTo>
                    <a:pt x="1926" y="970"/>
                  </a:lnTo>
                  <a:lnTo>
                    <a:pt x="2053" y="941"/>
                  </a:lnTo>
                  <a:lnTo>
                    <a:pt x="2053" y="834"/>
                  </a:lnTo>
                  <a:lnTo>
                    <a:pt x="1926" y="863"/>
                  </a:lnTo>
                  <a:close/>
                  <a:moveTo>
                    <a:pt x="2462" y="859"/>
                  </a:moveTo>
                  <a:lnTo>
                    <a:pt x="2462" y="968"/>
                  </a:lnTo>
                  <a:lnTo>
                    <a:pt x="2589" y="941"/>
                  </a:lnTo>
                  <a:lnTo>
                    <a:pt x="2589" y="832"/>
                  </a:lnTo>
                  <a:lnTo>
                    <a:pt x="2462" y="859"/>
                  </a:lnTo>
                  <a:close/>
                  <a:moveTo>
                    <a:pt x="985" y="857"/>
                  </a:moveTo>
                  <a:lnTo>
                    <a:pt x="985" y="959"/>
                  </a:lnTo>
                  <a:lnTo>
                    <a:pt x="1114" y="930"/>
                  </a:lnTo>
                  <a:lnTo>
                    <a:pt x="1114" y="828"/>
                  </a:lnTo>
                  <a:lnTo>
                    <a:pt x="985" y="857"/>
                  </a:lnTo>
                  <a:close/>
                  <a:moveTo>
                    <a:pt x="3670" y="842"/>
                  </a:moveTo>
                  <a:lnTo>
                    <a:pt x="3670" y="959"/>
                  </a:lnTo>
                  <a:lnTo>
                    <a:pt x="3797" y="932"/>
                  </a:lnTo>
                  <a:lnTo>
                    <a:pt x="3797" y="815"/>
                  </a:lnTo>
                  <a:lnTo>
                    <a:pt x="3670" y="842"/>
                  </a:lnTo>
                  <a:close/>
                  <a:moveTo>
                    <a:pt x="1523" y="842"/>
                  </a:moveTo>
                  <a:lnTo>
                    <a:pt x="1523" y="947"/>
                  </a:lnTo>
                  <a:lnTo>
                    <a:pt x="1650" y="918"/>
                  </a:lnTo>
                  <a:lnTo>
                    <a:pt x="1650" y="813"/>
                  </a:lnTo>
                  <a:lnTo>
                    <a:pt x="1523" y="842"/>
                  </a:lnTo>
                  <a:close/>
                  <a:moveTo>
                    <a:pt x="3134" y="832"/>
                  </a:moveTo>
                  <a:lnTo>
                    <a:pt x="3134" y="945"/>
                  </a:lnTo>
                  <a:lnTo>
                    <a:pt x="3261" y="920"/>
                  </a:lnTo>
                  <a:lnTo>
                    <a:pt x="3261" y="805"/>
                  </a:lnTo>
                  <a:lnTo>
                    <a:pt x="3134" y="832"/>
                  </a:lnTo>
                  <a:close/>
                  <a:moveTo>
                    <a:pt x="2059" y="834"/>
                  </a:moveTo>
                  <a:lnTo>
                    <a:pt x="2059" y="940"/>
                  </a:lnTo>
                  <a:lnTo>
                    <a:pt x="2188" y="913"/>
                  </a:lnTo>
                  <a:lnTo>
                    <a:pt x="2188" y="805"/>
                  </a:lnTo>
                  <a:lnTo>
                    <a:pt x="2059" y="834"/>
                  </a:lnTo>
                  <a:close/>
                  <a:moveTo>
                    <a:pt x="2597" y="830"/>
                  </a:moveTo>
                  <a:lnTo>
                    <a:pt x="2597" y="940"/>
                  </a:lnTo>
                  <a:lnTo>
                    <a:pt x="2723" y="913"/>
                  </a:lnTo>
                  <a:lnTo>
                    <a:pt x="2723" y="801"/>
                  </a:lnTo>
                  <a:lnTo>
                    <a:pt x="2597" y="830"/>
                  </a:lnTo>
                  <a:close/>
                  <a:moveTo>
                    <a:pt x="3805" y="815"/>
                  </a:moveTo>
                  <a:lnTo>
                    <a:pt x="3805" y="932"/>
                  </a:lnTo>
                  <a:lnTo>
                    <a:pt x="3932" y="905"/>
                  </a:lnTo>
                  <a:lnTo>
                    <a:pt x="3932" y="788"/>
                  </a:lnTo>
                  <a:lnTo>
                    <a:pt x="3805" y="815"/>
                  </a:lnTo>
                  <a:close/>
                  <a:moveTo>
                    <a:pt x="1120" y="826"/>
                  </a:moveTo>
                  <a:lnTo>
                    <a:pt x="1120" y="928"/>
                  </a:lnTo>
                  <a:lnTo>
                    <a:pt x="1247" y="899"/>
                  </a:lnTo>
                  <a:lnTo>
                    <a:pt x="1247" y="795"/>
                  </a:lnTo>
                  <a:lnTo>
                    <a:pt x="1120" y="826"/>
                  </a:lnTo>
                  <a:close/>
                  <a:moveTo>
                    <a:pt x="3267" y="805"/>
                  </a:moveTo>
                  <a:lnTo>
                    <a:pt x="3267" y="918"/>
                  </a:lnTo>
                  <a:lnTo>
                    <a:pt x="3396" y="891"/>
                  </a:lnTo>
                  <a:lnTo>
                    <a:pt x="3396" y="776"/>
                  </a:lnTo>
                  <a:lnTo>
                    <a:pt x="3267" y="805"/>
                  </a:lnTo>
                  <a:close/>
                  <a:moveTo>
                    <a:pt x="1658" y="811"/>
                  </a:moveTo>
                  <a:lnTo>
                    <a:pt x="1658" y="916"/>
                  </a:lnTo>
                  <a:lnTo>
                    <a:pt x="1784" y="888"/>
                  </a:lnTo>
                  <a:lnTo>
                    <a:pt x="1784" y="782"/>
                  </a:lnTo>
                  <a:lnTo>
                    <a:pt x="1658" y="811"/>
                  </a:lnTo>
                  <a:close/>
                  <a:moveTo>
                    <a:pt x="2731" y="801"/>
                  </a:moveTo>
                  <a:lnTo>
                    <a:pt x="2731" y="911"/>
                  </a:lnTo>
                  <a:lnTo>
                    <a:pt x="2858" y="884"/>
                  </a:lnTo>
                  <a:lnTo>
                    <a:pt x="2858" y="772"/>
                  </a:lnTo>
                  <a:lnTo>
                    <a:pt x="2731" y="801"/>
                  </a:lnTo>
                  <a:close/>
                  <a:moveTo>
                    <a:pt x="2193" y="803"/>
                  </a:moveTo>
                  <a:lnTo>
                    <a:pt x="2193" y="911"/>
                  </a:lnTo>
                  <a:lnTo>
                    <a:pt x="2322" y="884"/>
                  </a:lnTo>
                  <a:lnTo>
                    <a:pt x="2322" y="774"/>
                  </a:lnTo>
                  <a:lnTo>
                    <a:pt x="2193" y="803"/>
                  </a:lnTo>
                  <a:close/>
                  <a:moveTo>
                    <a:pt x="1254" y="793"/>
                  </a:moveTo>
                  <a:lnTo>
                    <a:pt x="1254" y="897"/>
                  </a:lnTo>
                  <a:lnTo>
                    <a:pt x="1381" y="866"/>
                  </a:lnTo>
                  <a:lnTo>
                    <a:pt x="1381" y="765"/>
                  </a:lnTo>
                  <a:lnTo>
                    <a:pt x="1254" y="793"/>
                  </a:lnTo>
                  <a:close/>
                  <a:moveTo>
                    <a:pt x="3401" y="776"/>
                  </a:moveTo>
                  <a:lnTo>
                    <a:pt x="3401" y="890"/>
                  </a:lnTo>
                  <a:lnTo>
                    <a:pt x="3530" y="865"/>
                  </a:lnTo>
                  <a:lnTo>
                    <a:pt x="3530" y="749"/>
                  </a:lnTo>
                  <a:lnTo>
                    <a:pt x="3401" y="776"/>
                  </a:lnTo>
                  <a:close/>
                  <a:moveTo>
                    <a:pt x="1792" y="780"/>
                  </a:moveTo>
                  <a:lnTo>
                    <a:pt x="1792" y="886"/>
                  </a:lnTo>
                  <a:lnTo>
                    <a:pt x="1919" y="857"/>
                  </a:lnTo>
                  <a:lnTo>
                    <a:pt x="1919" y="751"/>
                  </a:lnTo>
                  <a:lnTo>
                    <a:pt x="1792" y="780"/>
                  </a:lnTo>
                  <a:close/>
                  <a:moveTo>
                    <a:pt x="2866" y="770"/>
                  </a:moveTo>
                  <a:lnTo>
                    <a:pt x="2866" y="884"/>
                  </a:lnTo>
                  <a:lnTo>
                    <a:pt x="2992" y="855"/>
                  </a:lnTo>
                  <a:lnTo>
                    <a:pt x="2992" y="744"/>
                  </a:lnTo>
                  <a:lnTo>
                    <a:pt x="2866" y="770"/>
                  </a:lnTo>
                  <a:close/>
                  <a:moveTo>
                    <a:pt x="2328" y="772"/>
                  </a:moveTo>
                  <a:lnTo>
                    <a:pt x="2328" y="882"/>
                  </a:lnTo>
                  <a:lnTo>
                    <a:pt x="2457" y="853"/>
                  </a:lnTo>
                  <a:lnTo>
                    <a:pt x="2457" y="744"/>
                  </a:lnTo>
                  <a:lnTo>
                    <a:pt x="2328" y="772"/>
                  </a:lnTo>
                  <a:close/>
                  <a:moveTo>
                    <a:pt x="1389" y="763"/>
                  </a:moveTo>
                  <a:lnTo>
                    <a:pt x="1389" y="866"/>
                  </a:lnTo>
                  <a:lnTo>
                    <a:pt x="1515" y="836"/>
                  </a:lnTo>
                  <a:lnTo>
                    <a:pt x="1515" y="732"/>
                  </a:lnTo>
                  <a:lnTo>
                    <a:pt x="1389" y="763"/>
                  </a:lnTo>
                  <a:close/>
                  <a:moveTo>
                    <a:pt x="3536" y="747"/>
                  </a:moveTo>
                  <a:lnTo>
                    <a:pt x="3536" y="863"/>
                  </a:lnTo>
                  <a:lnTo>
                    <a:pt x="3665" y="836"/>
                  </a:lnTo>
                  <a:lnTo>
                    <a:pt x="3665" y="720"/>
                  </a:lnTo>
                  <a:lnTo>
                    <a:pt x="3536" y="747"/>
                  </a:lnTo>
                  <a:close/>
                  <a:moveTo>
                    <a:pt x="1926" y="749"/>
                  </a:moveTo>
                  <a:lnTo>
                    <a:pt x="1926" y="857"/>
                  </a:lnTo>
                  <a:lnTo>
                    <a:pt x="2053" y="828"/>
                  </a:lnTo>
                  <a:lnTo>
                    <a:pt x="2053" y="720"/>
                  </a:lnTo>
                  <a:lnTo>
                    <a:pt x="1926" y="749"/>
                  </a:lnTo>
                  <a:close/>
                  <a:moveTo>
                    <a:pt x="3000" y="742"/>
                  </a:moveTo>
                  <a:lnTo>
                    <a:pt x="3000" y="855"/>
                  </a:lnTo>
                  <a:lnTo>
                    <a:pt x="3127" y="828"/>
                  </a:lnTo>
                  <a:lnTo>
                    <a:pt x="3127" y="715"/>
                  </a:lnTo>
                  <a:lnTo>
                    <a:pt x="3000" y="742"/>
                  </a:lnTo>
                  <a:close/>
                  <a:moveTo>
                    <a:pt x="2462" y="744"/>
                  </a:moveTo>
                  <a:lnTo>
                    <a:pt x="2462" y="853"/>
                  </a:lnTo>
                  <a:lnTo>
                    <a:pt x="2589" y="824"/>
                  </a:lnTo>
                  <a:lnTo>
                    <a:pt x="2589" y="715"/>
                  </a:lnTo>
                  <a:lnTo>
                    <a:pt x="2462" y="744"/>
                  </a:lnTo>
                  <a:close/>
                  <a:moveTo>
                    <a:pt x="1523" y="730"/>
                  </a:moveTo>
                  <a:lnTo>
                    <a:pt x="1523" y="836"/>
                  </a:lnTo>
                  <a:lnTo>
                    <a:pt x="1650" y="805"/>
                  </a:lnTo>
                  <a:lnTo>
                    <a:pt x="1650" y="701"/>
                  </a:lnTo>
                  <a:lnTo>
                    <a:pt x="1523" y="730"/>
                  </a:lnTo>
                  <a:close/>
                  <a:moveTo>
                    <a:pt x="3670" y="719"/>
                  </a:moveTo>
                  <a:lnTo>
                    <a:pt x="3670" y="834"/>
                  </a:lnTo>
                  <a:lnTo>
                    <a:pt x="3797" y="809"/>
                  </a:lnTo>
                  <a:lnTo>
                    <a:pt x="3797" y="692"/>
                  </a:lnTo>
                  <a:lnTo>
                    <a:pt x="3670" y="719"/>
                  </a:lnTo>
                  <a:close/>
                  <a:moveTo>
                    <a:pt x="2059" y="719"/>
                  </a:moveTo>
                  <a:lnTo>
                    <a:pt x="2059" y="826"/>
                  </a:lnTo>
                  <a:lnTo>
                    <a:pt x="2188" y="797"/>
                  </a:lnTo>
                  <a:lnTo>
                    <a:pt x="2188" y="690"/>
                  </a:lnTo>
                  <a:lnTo>
                    <a:pt x="2059" y="719"/>
                  </a:lnTo>
                  <a:close/>
                  <a:moveTo>
                    <a:pt x="3134" y="713"/>
                  </a:moveTo>
                  <a:lnTo>
                    <a:pt x="3134" y="826"/>
                  </a:lnTo>
                  <a:lnTo>
                    <a:pt x="3261" y="799"/>
                  </a:lnTo>
                  <a:lnTo>
                    <a:pt x="3261" y="684"/>
                  </a:lnTo>
                  <a:lnTo>
                    <a:pt x="3134" y="713"/>
                  </a:lnTo>
                  <a:close/>
                  <a:moveTo>
                    <a:pt x="2597" y="713"/>
                  </a:moveTo>
                  <a:lnTo>
                    <a:pt x="2597" y="822"/>
                  </a:lnTo>
                  <a:lnTo>
                    <a:pt x="2723" y="795"/>
                  </a:lnTo>
                  <a:lnTo>
                    <a:pt x="2723" y="684"/>
                  </a:lnTo>
                  <a:lnTo>
                    <a:pt x="2597" y="713"/>
                  </a:lnTo>
                  <a:close/>
                  <a:moveTo>
                    <a:pt x="3805" y="690"/>
                  </a:moveTo>
                  <a:lnTo>
                    <a:pt x="3805" y="807"/>
                  </a:lnTo>
                  <a:lnTo>
                    <a:pt x="3932" y="780"/>
                  </a:lnTo>
                  <a:lnTo>
                    <a:pt x="3932" y="663"/>
                  </a:lnTo>
                  <a:lnTo>
                    <a:pt x="3805" y="690"/>
                  </a:lnTo>
                  <a:close/>
                  <a:moveTo>
                    <a:pt x="1658" y="699"/>
                  </a:moveTo>
                  <a:lnTo>
                    <a:pt x="1658" y="805"/>
                  </a:lnTo>
                  <a:lnTo>
                    <a:pt x="1784" y="774"/>
                  </a:lnTo>
                  <a:lnTo>
                    <a:pt x="1784" y="669"/>
                  </a:lnTo>
                  <a:lnTo>
                    <a:pt x="1658" y="699"/>
                  </a:lnTo>
                  <a:close/>
                  <a:moveTo>
                    <a:pt x="3267" y="684"/>
                  </a:moveTo>
                  <a:lnTo>
                    <a:pt x="3267" y="797"/>
                  </a:lnTo>
                  <a:lnTo>
                    <a:pt x="3396" y="770"/>
                  </a:lnTo>
                  <a:lnTo>
                    <a:pt x="3396" y="655"/>
                  </a:lnTo>
                  <a:lnTo>
                    <a:pt x="3267" y="684"/>
                  </a:lnTo>
                  <a:close/>
                  <a:moveTo>
                    <a:pt x="2193" y="688"/>
                  </a:moveTo>
                  <a:lnTo>
                    <a:pt x="2193" y="795"/>
                  </a:lnTo>
                  <a:lnTo>
                    <a:pt x="2322" y="767"/>
                  </a:lnTo>
                  <a:lnTo>
                    <a:pt x="2322" y="659"/>
                  </a:lnTo>
                  <a:lnTo>
                    <a:pt x="2193" y="688"/>
                  </a:lnTo>
                  <a:close/>
                  <a:moveTo>
                    <a:pt x="2731" y="682"/>
                  </a:moveTo>
                  <a:lnTo>
                    <a:pt x="2731" y="793"/>
                  </a:lnTo>
                  <a:lnTo>
                    <a:pt x="2858" y="765"/>
                  </a:lnTo>
                  <a:lnTo>
                    <a:pt x="2858" y="653"/>
                  </a:lnTo>
                  <a:lnTo>
                    <a:pt x="2731" y="682"/>
                  </a:lnTo>
                  <a:close/>
                  <a:moveTo>
                    <a:pt x="1792" y="667"/>
                  </a:moveTo>
                  <a:lnTo>
                    <a:pt x="1792" y="772"/>
                  </a:lnTo>
                  <a:lnTo>
                    <a:pt x="1919" y="744"/>
                  </a:lnTo>
                  <a:lnTo>
                    <a:pt x="1919" y="638"/>
                  </a:lnTo>
                  <a:lnTo>
                    <a:pt x="1792" y="667"/>
                  </a:lnTo>
                  <a:close/>
                  <a:moveTo>
                    <a:pt x="3401" y="653"/>
                  </a:moveTo>
                  <a:lnTo>
                    <a:pt x="3401" y="769"/>
                  </a:lnTo>
                  <a:lnTo>
                    <a:pt x="3530" y="742"/>
                  </a:lnTo>
                  <a:lnTo>
                    <a:pt x="3530" y="626"/>
                  </a:lnTo>
                  <a:lnTo>
                    <a:pt x="3401" y="653"/>
                  </a:lnTo>
                  <a:close/>
                  <a:moveTo>
                    <a:pt x="2328" y="657"/>
                  </a:moveTo>
                  <a:lnTo>
                    <a:pt x="2328" y="767"/>
                  </a:lnTo>
                  <a:lnTo>
                    <a:pt x="2457" y="738"/>
                  </a:lnTo>
                  <a:lnTo>
                    <a:pt x="2457" y="628"/>
                  </a:lnTo>
                  <a:lnTo>
                    <a:pt x="2328" y="657"/>
                  </a:lnTo>
                  <a:close/>
                  <a:moveTo>
                    <a:pt x="2866" y="653"/>
                  </a:moveTo>
                  <a:lnTo>
                    <a:pt x="2866" y="765"/>
                  </a:lnTo>
                  <a:lnTo>
                    <a:pt x="2992" y="736"/>
                  </a:lnTo>
                  <a:lnTo>
                    <a:pt x="2992" y="624"/>
                  </a:lnTo>
                  <a:lnTo>
                    <a:pt x="2866" y="653"/>
                  </a:lnTo>
                  <a:close/>
                  <a:moveTo>
                    <a:pt x="1926" y="636"/>
                  </a:moveTo>
                  <a:lnTo>
                    <a:pt x="1926" y="742"/>
                  </a:lnTo>
                  <a:lnTo>
                    <a:pt x="2053" y="713"/>
                  </a:lnTo>
                  <a:lnTo>
                    <a:pt x="2053" y="605"/>
                  </a:lnTo>
                  <a:lnTo>
                    <a:pt x="1926" y="636"/>
                  </a:lnTo>
                  <a:close/>
                  <a:moveTo>
                    <a:pt x="3536" y="624"/>
                  </a:moveTo>
                  <a:lnTo>
                    <a:pt x="3536" y="740"/>
                  </a:lnTo>
                  <a:lnTo>
                    <a:pt x="3665" y="713"/>
                  </a:lnTo>
                  <a:lnTo>
                    <a:pt x="3665" y="596"/>
                  </a:lnTo>
                  <a:lnTo>
                    <a:pt x="3536" y="624"/>
                  </a:lnTo>
                  <a:close/>
                  <a:moveTo>
                    <a:pt x="2462" y="626"/>
                  </a:moveTo>
                  <a:lnTo>
                    <a:pt x="2462" y="736"/>
                  </a:lnTo>
                  <a:lnTo>
                    <a:pt x="2589" y="707"/>
                  </a:lnTo>
                  <a:lnTo>
                    <a:pt x="2589" y="598"/>
                  </a:lnTo>
                  <a:lnTo>
                    <a:pt x="2462" y="626"/>
                  </a:lnTo>
                  <a:close/>
                  <a:moveTo>
                    <a:pt x="3000" y="622"/>
                  </a:moveTo>
                  <a:lnTo>
                    <a:pt x="3000" y="734"/>
                  </a:lnTo>
                  <a:lnTo>
                    <a:pt x="3127" y="707"/>
                  </a:lnTo>
                  <a:lnTo>
                    <a:pt x="3127" y="594"/>
                  </a:lnTo>
                  <a:lnTo>
                    <a:pt x="3000" y="622"/>
                  </a:lnTo>
                  <a:close/>
                  <a:moveTo>
                    <a:pt x="2059" y="603"/>
                  </a:moveTo>
                  <a:lnTo>
                    <a:pt x="2059" y="711"/>
                  </a:lnTo>
                  <a:lnTo>
                    <a:pt x="2188" y="682"/>
                  </a:lnTo>
                  <a:lnTo>
                    <a:pt x="2188" y="574"/>
                  </a:lnTo>
                  <a:lnTo>
                    <a:pt x="2059" y="603"/>
                  </a:lnTo>
                  <a:close/>
                  <a:moveTo>
                    <a:pt x="3670" y="596"/>
                  </a:moveTo>
                  <a:lnTo>
                    <a:pt x="3670" y="711"/>
                  </a:lnTo>
                  <a:lnTo>
                    <a:pt x="3797" y="684"/>
                  </a:lnTo>
                  <a:lnTo>
                    <a:pt x="3797" y="567"/>
                  </a:lnTo>
                  <a:lnTo>
                    <a:pt x="3670" y="596"/>
                  </a:lnTo>
                  <a:close/>
                  <a:moveTo>
                    <a:pt x="2597" y="596"/>
                  </a:moveTo>
                  <a:lnTo>
                    <a:pt x="2597" y="705"/>
                  </a:lnTo>
                  <a:lnTo>
                    <a:pt x="2723" y="676"/>
                  </a:lnTo>
                  <a:lnTo>
                    <a:pt x="2723" y="565"/>
                  </a:lnTo>
                  <a:lnTo>
                    <a:pt x="2597" y="596"/>
                  </a:lnTo>
                  <a:close/>
                  <a:moveTo>
                    <a:pt x="3134" y="592"/>
                  </a:moveTo>
                  <a:lnTo>
                    <a:pt x="3134" y="705"/>
                  </a:lnTo>
                  <a:lnTo>
                    <a:pt x="3261" y="678"/>
                  </a:lnTo>
                  <a:lnTo>
                    <a:pt x="3261" y="563"/>
                  </a:lnTo>
                  <a:lnTo>
                    <a:pt x="3134" y="592"/>
                  </a:lnTo>
                  <a:close/>
                  <a:moveTo>
                    <a:pt x="3805" y="565"/>
                  </a:moveTo>
                  <a:lnTo>
                    <a:pt x="3805" y="682"/>
                  </a:lnTo>
                  <a:lnTo>
                    <a:pt x="3932" y="655"/>
                  </a:lnTo>
                  <a:lnTo>
                    <a:pt x="3932" y="538"/>
                  </a:lnTo>
                  <a:lnTo>
                    <a:pt x="3805" y="565"/>
                  </a:lnTo>
                  <a:close/>
                  <a:moveTo>
                    <a:pt x="2193" y="573"/>
                  </a:moveTo>
                  <a:lnTo>
                    <a:pt x="2193" y="680"/>
                  </a:lnTo>
                  <a:lnTo>
                    <a:pt x="2322" y="651"/>
                  </a:lnTo>
                  <a:lnTo>
                    <a:pt x="2322" y="542"/>
                  </a:lnTo>
                  <a:lnTo>
                    <a:pt x="2193" y="573"/>
                  </a:lnTo>
                  <a:close/>
                  <a:moveTo>
                    <a:pt x="3267" y="561"/>
                  </a:moveTo>
                  <a:lnTo>
                    <a:pt x="3267" y="676"/>
                  </a:lnTo>
                  <a:lnTo>
                    <a:pt x="3396" y="647"/>
                  </a:lnTo>
                  <a:lnTo>
                    <a:pt x="3396" y="534"/>
                  </a:lnTo>
                  <a:lnTo>
                    <a:pt x="3267" y="561"/>
                  </a:lnTo>
                  <a:close/>
                  <a:moveTo>
                    <a:pt x="2731" y="565"/>
                  </a:moveTo>
                  <a:lnTo>
                    <a:pt x="2731" y="674"/>
                  </a:lnTo>
                  <a:lnTo>
                    <a:pt x="2858" y="647"/>
                  </a:lnTo>
                  <a:lnTo>
                    <a:pt x="2858" y="534"/>
                  </a:lnTo>
                  <a:lnTo>
                    <a:pt x="2731" y="565"/>
                  </a:lnTo>
                  <a:close/>
                  <a:moveTo>
                    <a:pt x="2328" y="542"/>
                  </a:moveTo>
                  <a:lnTo>
                    <a:pt x="2328" y="649"/>
                  </a:lnTo>
                  <a:lnTo>
                    <a:pt x="2457" y="621"/>
                  </a:lnTo>
                  <a:lnTo>
                    <a:pt x="2457" y="511"/>
                  </a:lnTo>
                  <a:lnTo>
                    <a:pt x="2328" y="542"/>
                  </a:lnTo>
                  <a:close/>
                  <a:moveTo>
                    <a:pt x="3401" y="532"/>
                  </a:moveTo>
                  <a:lnTo>
                    <a:pt x="3401" y="647"/>
                  </a:lnTo>
                  <a:lnTo>
                    <a:pt x="3530" y="619"/>
                  </a:lnTo>
                  <a:lnTo>
                    <a:pt x="3530" y="503"/>
                  </a:lnTo>
                  <a:lnTo>
                    <a:pt x="3401" y="532"/>
                  </a:lnTo>
                  <a:close/>
                  <a:moveTo>
                    <a:pt x="2866" y="534"/>
                  </a:moveTo>
                  <a:lnTo>
                    <a:pt x="2866" y="646"/>
                  </a:lnTo>
                  <a:lnTo>
                    <a:pt x="2992" y="617"/>
                  </a:lnTo>
                  <a:lnTo>
                    <a:pt x="2992" y="503"/>
                  </a:lnTo>
                  <a:lnTo>
                    <a:pt x="2866" y="534"/>
                  </a:lnTo>
                  <a:close/>
                  <a:moveTo>
                    <a:pt x="2462" y="509"/>
                  </a:moveTo>
                  <a:lnTo>
                    <a:pt x="2462" y="619"/>
                  </a:lnTo>
                  <a:lnTo>
                    <a:pt x="2589" y="590"/>
                  </a:lnTo>
                  <a:lnTo>
                    <a:pt x="2589" y="478"/>
                  </a:lnTo>
                  <a:lnTo>
                    <a:pt x="2462" y="509"/>
                  </a:lnTo>
                  <a:close/>
                  <a:moveTo>
                    <a:pt x="3536" y="501"/>
                  </a:moveTo>
                  <a:lnTo>
                    <a:pt x="3536" y="617"/>
                  </a:lnTo>
                  <a:lnTo>
                    <a:pt x="3665" y="590"/>
                  </a:lnTo>
                  <a:lnTo>
                    <a:pt x="3665" y="473"/>
                  </a:lnTo>
                  <a:lnTo>
                    <a:pt x="3536" y="501"/>
                  </a:lnTo>
                  <a:close/>
                  <a:moveTo>
                    <a:pt x="3000" y="503"/>
                  </a:moveTo>
                  <a:lnTo>
                    <a:pt x="3000" y="615"/>
                  </a:lnTo>
                  <a:lnTo>
                    <a:pt x="3127" y="586"/>
                  </a:lnTo>
                  <a:lnTo>
                    <a:pt x="3127" y="473"/>
                  </a:lnTo>
                  <a:lnTo>
                    <a:pt x="3000" y="503"/>
                  </a:lnTo>
                  <a:close/>
                  <a:moveTo>
                    <a:pt x="2597" y="478"/>
                  </a:moveTo>
                  <a:lnTo>
                    <a:pt x="2597" y="588"/>
                  </a:lnTo>
                  <a:lnTo>
                    <a:pt x="2723" y="559"/>
                  </a:lnTo>
                  <a:lnTo>
                    <a:pt x="2723" y="448"/>
                  </a:lnTo>
                  <a:lnTo>
                    <a:pt x="2597" y="478"/>
                  </a:lnTo>
                  <a:close/>
                  <a:moveTo>
                    <a:pt x="3670" y="471"/>
                  </a:moveTo>
                  <a:lnTo>
                    <a:pt x="3670" y="588"/>
                  </a:lnTo>
                  <a:lnTo>
                    <a:pt x="3797" y="561"/>
                  </a:lnTo>
                  <a:lnTo>
                    <a:pt x="3797" y="444"/>
                  </a:lnTo>
                  <a:lnTo>
                    <a:pt x="3670" y="471"/>
                  </a:lnTo>
                  <a:close/>
                  <a:moveTo>
                    <a:pt x="3134" y="471"/>
                  </a:moveTo>
                  <a:lnTo>
                    <a:pt x="3134" y="584"/>
                  </a:lnTo>
                  <a:lnTo>
                    <a:pt x="3261" y="557"/>
                  </a:lnTo>
                  <a:lnTo>
                    <a:pt x="3261" y="442"/>
                  </a:lnTo>
                  <a:lnTo>
                    <a:pt x="3134" y="471"/>
                  </a:lnTo>
                  <a:close/>
                  <a:moveTo>
                    <a:pt x="3805" y="442"/>
                  </a:moveTo>
                  <a:lnTo>
                    <a:pt x="3805" y="559"/>
                  </a:lnTo>
                  <a:lnTo>
                    <a:pt x="3932" y="530"/>
                  </a:lnTo>
                  <a:lnTo>
                    <a:pt x="3932" y="413"/>
                  </a:lnTo>
                  <a:lnTo>
                    <a:pt x="3805" y="442"/>
                  </a:lnTo>
                  <a:close/>
                  <a:moveTo>
                    <a:pt x="2731" y="446"/>
                  </a:moveTo>
                  <a:lnTo>
                    <a:pt x="2731" y="557"/>
                  </a:lnTo>
                  <a:lnTo>
                    <a:pt x="2858" y="528"/>
                  </a:lnTo>
                  <a:lnTo>
                    <a:pt x="2858" y="417"/>
                  </a:lnTo>
                  <a:lnTo>
                    <a:pt x="2731" y="446"/>
                  </a:lnTo>
                  <a:close/>
                  <a:moveTo>
                    <a:pt x="3267" y="440"/>
                  </a:moveTo>
                  <a:lnTo>
                    <a:pt x="3267" y="555"/>
                  </a:lnTo>
                  <a:lnTo>
                    <a:pt x="3396" y="526"/>
                  </a:lnTo>
                  <a:lnTo>
                    <a:pt x="3396" y="411"/>
                  </a:lnTo>
                  <a:lnTo>
                    <a:pt x="3267" y="440"/>
                  </a:lnTo>
                  <a:close/>
                  <a:moveTo>
                    <a:pt x="2866" y="415"/>
                  </a:moveTo>
                  <a:lnTo>
                    <a:pt x="2866" y="526"/>
                  </a:lnTo>
                  <a:lnTo>
                    <a:pt x="2992" y="498"/>
                  </a:lnTo>
                  <a:lnTo>
                    <a:pt x="2992" y="384"/>
                  </a:lnTo>
                  <a:lnTo>
                    <a:pt x="2866" y="415"/>
                  </a:lnTo>
                  <a:close/>
                  <a:moveTo>
                    <a:pt x="3401" y="409"/>
                  </a:moveTo>
                  <a:lnTo>
                    <a:pt x="3401" y="524"/>
                  </a:lnTo>
                  <a:lnTo>
                    <a:pt x="3530" y="496"/>
                  </a:lnTo>
                  <a:lnTo>
                    <a:pt x="3530" y="380"/>
                  </a:lnTo>
                  <a:lnTo>
                    <a:pt x="3401" y="409"/>
                  </a:lnTo>
                  <a:close/>
                  <a:moveTo>
                    <a:pt x="3000" y="382"/>
                  </a:moveTo>
                  <a:lnTo>
                    <a:pt x="3000" y="496"/>
                  </a:lnTo>
                  <a:lnTo>
                    <a:pt x="3127" y="467"/>
                  </a:lnTo>
                  <a:lnTo>
                    <a:pt x="3127" y="353"/>
                  </a:lnTo>
                  <a:lnTo>
                    <a:pt x="3000" y="382"/>
                  </a:lnTo>
                  <a:close/>
                  <a:moveTo>
                    <a:pt x="3536" y="378"/>
                  </a:moveTo>
                  <a:lnTo>
                    <a:pt x="3536" y="494"/>
                  </a:lnTo>
                  <a:lnTo>
                    <a:pt x="3665" y="467"/>
                  </a:lnTo>
                  <a:lnTo>
                    <a:pt x="3665" y="350"/>
                  </a:lnTo>
                  <a:lnTo>
                    <a:pt x="3536" y="378"/>
                  </a:lnTo>
                  <a:close/>
                  <a:moveTo>
                    <a:pt x="3134" y="352"/>
                  </a:moveTo>
                  <a:lnTo>
                    <a:pt x="3134" y="465"/>
                  </a:lnTo>
                  <a:lnTo>
                    <a:pt x="3261" y="436"/>
                  </a:lnTo>
                  <a:lnTo>
                    <a:pt x="3261" y="321"/>
                  </a:lnTo>
                  <a:lnTo>
                    <a:pt x="3134" y="352"/>
                  </a:lnTo>
                  <a:close/>
                  <a:moveTo>
                    <a:pt x="3670" y="348"/>
                  </a:moveTo>
                  <a:lnTo>
                    <a:pt x="3670" y="465"/>
                  </a:lnTo>
                  <a:lnTo>
                    <a:pt x="3797" y="436"/>
                  </a:lnTo>
                  <a:lnTo>
                    <a:pt x="3797" y="319"/>
                  </a:lnTo>
                  <a:lnTo>
                    <a:pt x="3670" y="348"/>
                  </a:lnTo>
                  <a:close/>
                  <a:moveTo>
                    <a:pt x="3805" y="317"/>
                  </a:moveTo>
                  <a:lnTo>
                    <a:pt x="3805" y="434"/>
                  </a:lnTo>
                  <a:lnTo>
                    <a:pt x="3932" y="405"/>
                  </a:lnTo>
                  <a:lnTo>
                    <a:pt x="3932" y="288"/>
                  </a:lnTo>
                  <a:lnTo>
                    <a:pt x="3805" y="317"/>
                  </a:lnTo>
                  <a:close/>
                  <a:moveTo>
                    <a:pt x="3267" y="319"/>
                  </a:moveTo>
                  <a:lnTo>
                    <a:pt x="3267" y="434"/>
                  </a:lnTo>
                  <a:lnTo>
                    <a:pt x="3396" y="403"/>
                  </a:lnTo>
                  <a:lnTo>
                    <a:pt x="3396" y="290"/>
                  </a:lnTo>
                  <a:lnTo>
                    <a:pt x="3267" y="319"/>
                  </a:lnTo>
                  <a:close/>
                  <a:moveTo>
                    <a:pt x="3401" y="288"/>
                  </a:moveTo>
                  <a:lnTo>
                    <a:pt x="3401" y="403"/>
                  </a:lnTo>
                  <a:lnTo>
                    <a:pt x="3530" y="373"/>
                  </a:lnTo>
                  <a:lnTo>
                    <a:pt x="3530" y="257"/>
                  </a:lnTo>
                  <a:lnTo>
                    <a:pt x="3401" y="288"/>
                  </a:lnTo>
                  <a:close/>
                  <a:moveTo>
                    <a:pt x="3536" y="255"/>
                  </a:moveTo>
                  <a:lnTo>
                    <a:pt x="3536" y="373"/>
                  </a:lnTo>
                  <a:lnTo>
                    <a:pt x="3665" y="342"/>
                  </a:lnTo>
                  <a:lnTo>
                    <a:pt x="3665" y="227"/>
                  </a:lnTo>
                  <a:lnTo>
                    <a:pt x="3536" y="255"/>
                  </a:lnTo>
                  <a:close/>
                  <a:moveTo>
                    <a:pt x="3670" y="225"/>
                  </a:moveTo>
                  <a:lnTo>
                    <a:pt x="3670" y="342"/>
                  </a:lnTo>
                  <a:lnTo>
                    <a:pt x="3797" y="311"/>
                  </a:lnTo>
                  <a:lnTo>
                    <a:pt x="3797" y="194"/>
                  </a:lnTo>
                  <a:lnTo>
                    <a:pt x="3670" y="225"/>
                  </a:lnTo>
                  <a:close/>
                  <a:moveTo>
                    <a:pt x="3805" y="192"/>
                  </a:moveTo>
                  <a:lnTo>
                    <a:pt x="3805" y="309"/>
                  </a:lnTo>
                  <a:lnTo>
                    <a:pt x="3932" y="280"/>
                  </a:lnTo>
                  <a:lnTo>
                    <a:pt x="3932" y="163"/>
                  </a:lnTo>
                  <a:lnTo>
                    <a:pt x="3805" y="192"/>
                  </a:lnTo>
                  <a:close/>
                </a:path>
              </a:pathLst>
            </a:custGeom>
            <a:solidFill>
              <a:srgbClr val="2B54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8">
              <a:extLst>
                <a:ext uri="{FF2B5EF4-FFF2-40B4-BE49-F238E27FC236}">
                  <a16:creationId xmlns:a16="http://schemas.microsoft.com/office/drawing/2014/main" id="{624B37E3-7837-47F3-B964-98E9EED7EA09}"/>
                </a:ext>
              </a:extLst>
            </p:cNvPr>
            <p:cNvSpPr>
              <a:spLocks/>
            </p:cNvSpPr>
            <p:nvPr/>
          </p:nvSpPr>
          <p:spPr bwMode="auto">
            <a:xfrm>
              <a:off x="3343" y="381"/>
              <a:ext cx="4339" cy="1122"/>
            </a:xfrm>
            <a:custGeom>
              <a:avLst/>
              <a:gdLst>
                <a:gd name="T0" fmla="*/ 0 w 4339"/>
                <a:gd name="T1" fmla="*/ 1047 h 1122"/>
                <a:gd name="T2" fmla="*/ 4339 w 4339"/>
                <a:gd name="T3" fmla="*/ 0 h 1122"/>
                <a:gd name="T4" fmla="*/ 4339 w 4339"/>
                <a:gd name="T5" fmla="*/ 77 h 1122"/>
                <a:gd name="T6" fmla="*/ 0 w 4339"/>
                <a:gd name="T7" fmla="*/ 1122 h 1122"/>
                <a:gd name="T8" fmla="*/ 0 w 4339"/>
                <a:gd name="T9" fmla="*/ 1047 h 1122"/>
              </a:gdLst>
              <a:ahLst/>
              <a:cxnLst>
                <a:cxn ang="0">
                  <a:pos x="T0" y="T1"/>
                </a:cxn>
                <a:cxn ang="0">
                  <a:pos x="T2" y="T3"/>
                </a:cxn>
                <a:cxn ang="0">
                  <a:pos x="T4" y="T5"/>
                </a:cxn>
                <a:cxn ang="0">
                  <a:pos x="T6" y="T7"/>
                </a:cxn>
                <a:cxn ang="0">
                  <a:pos x="T8" y="T9"/>
                </a:cxn>
              </a:cxnLst>
              <a:rect l="0" t="0" r="r" b="b"/>
              <a:pathLst>
                <a:path w="4339" h="1122">
                  <a:moveTo>
                    <a:pt x="0" y="1047"/>
                  </a:moveTo>
                  <a:lnTo>
                    <a:pt x="4339" y="0"/>
                  </a:lnTo>
                  <a:lnTo>
                    <a:pt x="4339" y="77"/>
                  </a:lnTo>
                  <a:lnTo>
                    <a:pt x="0" y="1122"/>
                  </a:lnTo>
                  <a:lnTo>
                    <a:pt x="0" y="104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19">
              <a:extLst>
                <a:ext uri="{FF2B5EF4-FFF2-40B4-BE49-F238E27FC236}">
                  <a16:creationId xmlns:a16="http://schemas.microsoft.com/office/drawing/2014/main" id="{927E5B4D-EA2C-476A-ACD3-28FC98D4EC33}"/>
                </a:ext>
              </a:extLst>
            </p:cNvPr>
            <p:cNvSpPr>
              <a:spLocks noChangeArrowheads="1"/>
            </p:cNvSpPr>
            <p:nvPr/>
          </p:nvSpPr>
          <p:spPr bwMode="auto">
            <a:xfrm>
              <a:off x="3363" y="1430"/>
              <a:ext cx="44" cy="44"/>
            </a:xfrm>
            <a:prstGeom prst="ellipse">
              <a:avLst/>
            </a:pr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F1F213DD-A32F-43C9-B4D0-9D274CC8A86A}"/>
                </a:ext>
              </a:extLst>
            </p:cNvPr>
            <p:cNvSpPr>
              <a:spLocks/>
            </p:cNvSpPr>
            <p:nvPr/>
          </p:nvSpPr>
          <p:spPr bwMode="auto">
            <a:xfrm>
              <a:off x="3343" y="1718"/>
              <a:ext cx="4339" cy="880"/>
            </a:xfrm>
            <a:custGeom>
              <a:avLst/>
              <a:gdLst>
                <a:gd name="T0" fmla="*/ 0 w 4339"/>
                <a:gd name="T1" fmla="*/ 804 h 880"/>
                <a:gd name="T2" fmla="*/ 4339 w 4339"/>
                <a:gd name="T3" fmla="*/ 0 h 880"/>
                <a:gd name="T4" fmla="*/ 4339 w 4339"/>
                <a:gd name="T5" fmla="*/ 75 h 880"/>
                <a:gd name="T6" fmla="*/ 0 w 4339"/>
                <a:gd name="T7" fmla="*/ 880 h 880"/>
                <a:gd name="T8" fmla="*/ 0 w 4339"/>
                <a:gd name="T9" fmla="*/ 804 h 880"/>
              </a:gdLst>
              <a:ahLst/>
              <a:cxnLst>
                <a:cxn ang="0">
                  <a:pos x="T0" y="T1"/>
                </a:cxn>
                <a:cxn ang="0">
                  <a:pos x="T2" y="T3"/>
                </a:cxn>
                <a:cxn ang="0">
                  <a:pos x="T4" y="T5"/>
                </a:cxn>
                <a:cxn ang="0">
                  <a:pos x="T6" y="T7"/>
                </a:cxn>
                <a:cxn ang="0">
                  <a:pos x="T8" y="T9"/>
                </a:cxn>
              </a:cxnLst>
              <a:rect l="0" t="0" r="r" b="b"/>
              <a:pathLst>
                <a:path w="4339" h="880">
                  <a:moveTo>
                    <a:pt x="0" y="804"/>
                  </a:moveTo>
                  <a:lnTo>
                    <a:pt x="4339" y="0"/>
                  </a:lnTo>
                  <a:lnTo>
                    <a:pt x="4339" y="75"/>
                  </a:lnTo>
                  <a:lnTo>
                    <a:pt x="0" y="880"/>
                  </a:lnTo>
                  <a:lnTo>
                    <a:pt x="0" y="8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Oval 21">
              <a:extLst>
                <a:ext uri="{FF2B5EF4-FFF2-40B4-BE49-F238E27FC236}">
                  <a16:creationId xmlns:a16="http://schemas.microsoft.com/office/drawing/2014/main" id="{B107A3FC-C9AF-426A-BB53-FF883F9E9A0E}"/>
                </a:ext>
              </a:extLst>
            </p:cNvPr>
            <p:cNvSpPr>
              <a:spLocks noChangeArrowheads="1"/>
            </p:cNvSpPr>
            <p:nvPr/>
          </p:nvSpPr>
          <p:spPr bwMode="auto">
            <a:xfrm>
              <a:off x="3361" y="2541"/>
              <a:ext cx="44" cy="44"/>
            </a:xfrm>
            <a:prstGeom prst="ellipse">
              <a:avLst/>
            </a:pr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22">
              <a:extLst>
                <a:ext uri="{FF2B5EF4-FFF2-40B4-BE49-F238E27FC236}">
                  <a16:creationId xmlns:a16="http://schemas.microsoft.com/office/drawing/2014/main" id="{16264F5F-6D86-44C2-BB84-5402CBA178F9}"/>
                </a:ext>
              </a:extLst>
            </p:cNvPr>
            <p:cNvSpPr>
              <a:spLocks noChangeArrowheads="1"/>
            </p:cNvSpPr>
            <p:nvPr/>
          </p:nvSpPr>
          <p:spPr bwMode="auto">
            <a:xfrm>
              <a:off x="3566" y="1424"/>
              <a:ext cx="87" cy="108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3">
              <a:extLst>
                <a:ext uri="{FF2B5EF4-FFF2-40B4-BE49-F238E27FC236}">
                  <a16:creationId xmlns:a16="http://schemas.microsoft.com/office/drawing/2014/main" id="{8D5770C9-FEEF-44D4-85CE-9A3627C07062}"/>
                </a:ext>
              </a:extLst>
            </p:cNvPr>
            <p:cNvSpPr>
              <a:spLocks/>
            </p:cNvSpPr>
            <p:nvPr/>
          </p:nvSpPr>
          <p:spPr bwMode="auto">
            <a:xfrm>
              <a:off x="2567" y="2166"/>
              <a:ext cx="298" cy="2096"/>
            </a:xfrm>
            <a:custGeom>
              <a:avLst/>
              <a:gdLst>
                <a:gd name="T0" fmla="*/ 155 w 155"/>
                <a:gd name="T1" fmla="*/ 1067 h 1091"/>
                <a:gd name="T2" fmla="*/ 131 w 155"/>
                <a:gd name="T3" fmla="*/ 1091 h 1091"/>
                <a:gd name="T4" fmla="*/ 24 w 155"/>
                <a:gd name="T5" fmla="*/ 1091 h 1091"/>
                <a:gd name="T6" fmla="*/ 0 w 155"/>
                <a:gd name="T7" fmla="*/ 1067 h 1091"/>
                <a:gd name="T8" fmla="*/ 0 w 155"/>
                <a:gd name="T9" fmla="*/ 40 h 1091"/>
                <a:gd name="T10" fmla="*/ 24 w 155"/>
                <a:gd name="T11" fmla="*/ 9 h 1091"/>
                <a:gd name="T12" fmla="*/ 131 w 155"/>
                <a:gd name="T13" fmla="*/ 9 h 1091"/>
                <a:gd name="T14" fmla="*/ 155 w 155"/>
                <a:gd name="T15" fmla="*/ 40 h 1091"/>
                <a:gd name="T16" fmla="*/ 155 w 155"/>
                <a:gd name="T17" fmla="*/ 1067 h 10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 h="1091">
                  <a:moveTo>
                    <a:pt x="155" y="1067"/>
                  </a:moveTo>
                  <a:cubicBezTo>
                    <a:pt x="155" y="1080"/>
                    <a:pt x="144" y="1091"/>
                    <a:pt x="131" y="1091"/>
                  </a:cubicBezTo>
                  <a:cubicBezTo>
                    <a:pt x="95" y="1091"/>
                    <a:pt x="60" y="1091"/>
                    <a:pt x="24" y="1091"/>
                  </a:cubicBezTo>
                  <a:cubicBezTo>
                    <a:pt x="11" y="1091"/>
                    <a:pt x="0" y="1080"/>
                    <a:pt x="0" y="1067"/>
                  </a:cubicBezTo>
                  <a:cubicBezTo>
                    <a:pt x="0" y="725"/>
                    <a:pt x="0" y="383"/>
                    <a:pt x="0" y="40"/>
                  </a:cubicBezTo>
                  <a:cubicBezTo>
                    <a:pt x="0" y="27"/>
                    <a:pt x="10" y="12"/>
                    <a:pt x="24" y="9"/>
                  </a:cubicBezTo>
                  <a:cubicBezTo>
                    <a:pt x="59" y="0"/>
                    <a:pt x="96" y="0"/>
                    <a:pt x="131" y="9"/>
                  </a:cubicBezTo>
                  <a:cubicBezTo>
                    <a:pt x="144" y="12"/>
                    <a:pt x="155" y="27"/>
                    <a:pt x="155" y="40"/>
                  </a:cubicBezTo>
                  <a:cubicBezTo>
                    <a:pt x="155" y="383"/>
                    <a:pt x="155" y="725"/>
                    <a:pt x="155" y="1067"/>
                  </a:cubicBezTo>
                  <a:close/>
                </a:path>
              </a:pathLst>
            </a:custGeom>
            <a:solidFill>
              <a:srgbClr val="8F8F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4">
              <a:extLst>
                <a:ext uri="{FF2B5EF4-FFF2-40B4-BE49-F238E27FC236}">
                  <a16:creationId xmlns:a16="http://schemas.microsoft.com/office/drawing/2014/main" id="{4F17BF87-BCCC-4445-B06B-CB4DF4EC5410}"/>
                </a:ext>
              </a:extLst>
            </p:cNvPr>
            <p:cNvSpPr>
              <a:spLocks/>
            </p:cNvSpPr>
            <p:nvPr/>
          </p:nvSpPr>
          <p:spPr bwMode="auto">
            <a:xfrm>
              <a:off x="2567" y="2170"/>
              <a:ext cx="148" cy="2092"/>
            </a:xfrm>
            <a:custGeom>
              <a:avLst/>
              <a:gdLst>
                <a:gd name="T0" fmla="*/ 0 w 77"/>
                <a:gd name="T1" fmla="*/ 38 h 1089"/>
                <a:gd name="T2" fmla="*/ 0 w 77"/>
                <a:gd name="T3" fmla="*/ 1065 h 1089"/>
                <a:gd name="T4" fmla="*/ 24 w 77"/>
                <a:gd name="T5" fmla="*/ 1089 h 1089"/>
                <a:gd name="T6" fmla="*/ 77 w 77"/>
                <a:gd name="T7" fmla="*/ 1089 h 1089"/>
                <a:gd name="T8" fmla="*/ 77 w 77"/>
                <a:gd name="T9" fmla="*/ 0 h 1089"/>
                <a:gd name="T10" fmla="*/ 24 w 77"/>
                <a:gd name="T11" fmla="*/ 7 h 1089"/>
                <a:gd name="T12" fmla="*/ 0 w 77"/>
                <a:gd name="T13" fmla="*/ 38 h 1089"/>
              </a:gdLst>
              <a:ahLst/>
              <a:cxnLst>
                <a:cxn ang="0">
                  <a:pos x="T0" y="T1"/>
                </a:cxn>
                <a:cxn ang="0">
                  <a:pos x="T2" y="T3"/>
                </a:cxn>
                <a:cxn ang="0">
                  <a:pos x="T4" y="T5"/>
                </a:cxn>
                <a:cxn ang="0">
                  <a:pos x="T6" y="T7"/>
                </a:cxn>
                <a:cxn ang="0">
                  <a:pos x="T8" y="T9"/>
                </a:cxn>
                <a:cxn ang="0">
                  <a:pos x="T10" y="T11"/>
                </a:cxn>
                <a:cxn ang="0">
                  <a:pos x="T12" y="T13"/>
                </a:cxn>
              </a:cxnLst>
              <a:rect l="0" t="0" r="r" b="b"/>
              <a:pathLst>
                <a:path w="77" h="1089">
                  <a:moveTo>
                    <a:pt x="0" y="38"/>
                  </a:moveTo>
                  <a:cubicBezTo>
                    <a:pt x="0" y="381"/>
                    <a:pt x="0" y="723"/>
                    <a:pt x="0" y="1065"/>
                  </a:cubicBezTo>
                  <a:cubicBezTo>
                    <a:pt x="0" y="1078"/>
                    <a:pt x="11" y="1089"/>
                    <a:pt x="24" y="1089"/>
                  </a:cubicBezTo>
                  <a:cubicBezTo>
                    <a:pt x="42" y="1089"/>
                    <a:pt x="60" y="1089"/>
                    <a:pt x="77" y="1089"/>
                  </a:cubicBezTo>
                  <a:cubicBezTo>
                    <a:pt x="77" y="0"/>
                    <a:pt x="77" y="0"/>
                    <a:pt x="77" y="0"/>
                  </a:cubicBezTo>
                  <a:cubicBezTo>
                    <a:pt x="59" y="0"/>
                    <a:pt x="41" y="2"/>
                    <a:pt x="24" y="7"/>
                  </a:cubicBezTo>
                  <a:cubicBezTo>
                    <a:pt x="10" y="10"/>
                    <a:pt x="0" y="25"/>
                    <a:pt x="0" y="38"/>
                  </a:cubicBezTo>
                  <a:close/>
                </a:path>
              </a:pathLst>
            </a:custGeom>
            <a:solidFill>
              <a:srgbClr val="8787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AC31A2FA-B08C-48FF-BFC0-21A9897B2B1A}"/>
                </a:ext>
              </a:extLst>
            </p:cNvPr>
            <p:cNvSpPr>
              <a:spLocks/>
            </p:cNvSpPr>
            <p:nvPr/>
          </p:nvSpPr>
          <p:spPr bwMode="auto">
            <a:xfrm>
              <a:off x="2567" y="4013"/>
              <a:ext cx="298" cy="111"/>
            </a:xfrm>
            <a:custGeom>
              <a:avLst/>
              <a:gdLst>
                <a:gd name="T0" fmla="*/ 0 w 155"/>
                <a:gd name="T1" fmla="*/ 9 h 58"/>
                <a:gd name="T2" fmla="*/ 0 w 155"/>
                <a:gd name="T3" fmla="*/ 58 h 58"/>
                <a:gd name="T4" fmla="*/ 155 w 155"/>
                <a:gd name="T5" fmla="*/ 58 h 58"/>
                <a:gd name="T6" fmla="*/ 155 w 155"/>
                <a:gd name="T7" fmla="*/ 9 h 58"/>
                <a:gd name="T8" fmla="*/ 0 w 155"/>
                <a:gd name="T9" fmla="*/ 9 h 58"/>
              </a:gdLst>
              <a:ahLst/>
              <a:cxnLst>
                <a:cxn ang="0">
                  <a:pos x="T0" y="T1"/>
                </a:cxn>
                <a:cxn ang="0">
                  <a:pos x="T2" y="T3"/>
                </a:cxn>
                <a:cxn ang="0">
                  <a:pos x="T4" y="T5"/>
                </a:cxn>
                <a:cxn ang="0">
                  <a:pos x="T6" y="T7"/>
                </a:cxn>
                <a:cxn ang="0">
                  <a:pos x="T8" y="T9"/>
                </a:cxn>
              </a:cxnLst>
              <a:rect l="0" t="0" r="r" b="b"/>
              <a:pathLst>
                <a:path w="155" h="58">
                  <a:moveTo>
                    <a:pt x="0" y="9"/>
                  </a:moveTo>
                  <a:cubicBezTo>
                    <a:pt x="0" y="25"/>
                    <a:pt x="0" y="42"/>
                    <a:pt x="0" y="58"/>
                  </a:cubicBezTo>
                  <a:cubicBezTo>
                    <a:pt x="51" y="47"/>
                    <a:pt x="104" y="47"/>
                    <a:pt x="155" y="58"/>
                  </a:cubicBezTo>
                  <a:cubicBezTo>
                    <a:pt x="155" y="42"/>
                    <a:pt x="155" y="25"/>
                    <a:pt x="155" y="9"/>
                  </a:cubicBezTo>
                  <a:cubicBezTo>
                    <a:pt x="104" y="0"/>
                    <a:pt x="51" y="0"/>
                    <a:pt x="0" y="9"/>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6">
              <a:extLst>
                <a:ext uri="{FF2B5EF4-FFF2-40B4-BE49-F238E27FC236}">
                  <a16:creationId xmlns:a16="http://schemas.microsoft.com/office/drawing/2014/main" id="{77E8F67F-55FB-4398-A315-9A6C333D4088}"/>
                </a:ext>
              </a:extLst>
            </p:cNvPr>
            <p:cNvSpPr>
              <a:spLocks/>
            </p:cNvSpPr>
            <p:nvPr/>
          </p:nvSpPr>
          <p:spPr bwMode="auto">
            <a:xfrm>
              <a:off x="2567" y="3667"/>
              <a:ext cx="298" cy="113"/>
            </a:xfrm>
            <a:custGeom>
              <a:avLst/>
              <a:gdLst>
                <a:gd name="T0" fmla="*/ 0 w 155"/>
                <a:gd name="T1" fmla="*/ 10 h 59"/>
                <a:gd name="T2" fmla="*/ 0 w 155"/>
                <a:gd name="T3" fmla="*/ 59 h 59"/>
                <a:gd name="T4" fmla="*/ 155 w 155"/>
                <a:gd name="T5" fmla="*/ 59 h 59"/>
                <a:gd name="T6" fmla="*/ 155 w 155"/>
                <a:gd name="T7" fmla="*/ 10 h 59"/>
                <a:gd name="T8" fmla="*/ 0 w 155"/>
                <a:gd name="T9" fmla="*/ 10 h 59"/>
              </a:gdLst>
              <a:ahLst/>
              <a:cxnLst>
                <a:cxn ang="0">
                  <a:pos x="T0" y="T1"/>
                </a:cxn>
                <a:cxn ang="0">
                  <a:pos x="T2" y="T3"/>
                </a:cxn>
                <a:cxn ang="0">
                  <a:pos x="T4" y="T5"/>
                </a:cxn>
                <a:cxn ang="0">
                  <a:pos x="T6" y="T7"/>
                </a:cxn>
                <a:cxn ang="0">
                  <a:pos x="T8" y="T9"/>
                </a:cxn>
              </a:cxnLst>
              <a:rect l="0" t="0" r="r" b="b"/>
              <a:pathLst>
                <a:path w="155" h="59">
                  <a:moveTo>
                    <a:pt x="0" y="10"/>
                  </a:moveTo>
                  <a:cubicBezTo>
                    <a:pt x="0" y="26"/>
                    <a:pt x="0" y="42"/>
                    <a:pt x="0" y="59"/>
                  </a:cubicBezTo>
                  <a:cubicBezTo>
                    <a:pt x="51" y="48"/>
                    <a:pt x="104" y="48"/>
                    <a:pt x="155" y="59"/>
                  </a:cubicBezTo>
                  <a:cubicBezTo>
                    <a:pt x="155" y="42"/>
                    <a:pt x="155" y="26"/>
                    <a:pt x="155" y="10"/>
                  </a:cubicBezTo>
                  <a:cubicBezTo>
                    <a:pt x="104" y="0"/>
                    <a:pt x="51" y="0"/>
                    <a:pt x="0" y="10"/>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7">
              <a:extLst>
                <a:ext uri="{FF2B5EF4-FFF2-40B4-BE49-F238E27FC236}">
                  <a16:creationId xmlns:a16="http://schemas.microsoft.com/office/drawing/2014/main" id="{97302823-F2A5-4FEA-A958-50858DDA43C1}"/>
                </a:ext>
              </a:extLst>
            </p:cNvPr>
            <p:cNvSpPr>
              <a:spLocks/>
            </p:cNvSpPr>
            <p:nvPr/>
          </p:nvSpPr>
          <p:spPr bwMode="auto">
            <a:xfrm>
              <a:off x="2567" y="2289"/>
              <a:ext cx="298" cy="111"/>
            </a:xfrm>
            <a:custGeom>
              <a:avLst/>
              <a:gdLst>
                <a:gd name="T0" fmla="*/ 155 w 155"/>
                <a:gd name="T1" fmla="*/ 58 h 58"/>
                <a:gd name="T2" fmla="*/ 155 w 155"/>
                <a:gd name="T3" fmla="*/ 9 h 58"/>
                <a:gd name="T4" fmla="*/ 0 w 155"/>
                <a:gd name="T5" fmla="*/ 9 h 58"/>
                <a:gd name="T6" fmla="*/ 0 w 155"/>
                <a:gd name="T7" fmla="*/ 58 h 58"/>
                <a:gd name="T8" fmla="*/ 155 w 155"/>
                <a:gd name="T9" fmla="*/ 58 h 58"/>
              </a:gdLst>
              <a:ahLst/>
              <a:cxnLst>
                <a:cxn ang="0">
                  <a:pos x="T0" y="T1"/>
                </a:cxn>
                <a:cxn ang="0">
                  <a:pos x="T2" y="T3"/>
                </a:cxn>
                <a:cxn ang="0">
                  <a:pos x="T4" y="T5"/>
                </a:cxn>
                <a:cxn ang="0">
                  <a:pos x="T6" y="T7"/>
                </a:cxn>
                <a:cxn ang="0">
                  <a:pos x="T8" y="T9"/>
                </a:cxn>
              </a:cxnLst>
              <a:rect l="0" t="0" r="r" b="b"/>
              <a:pathLst>
                <a:path w="155" h="58">
                  <a:moveTo>
                    <a:pt x="155" y="58"/>
                  </a:moveTo>
                  <a:cubicBezTo>
                    <a:pt x="155" y="42"/>
                    <a:pt x="155" y="26"/>
                    <a:pt x="155" y="9"/>
                  </a:cubicBezTo>
                  <a:cubicBezTo>
                    <a:pt x="104" y="0"/>
                    <a:pt x="51" y="0"/>
                    <a:pt x="0" y="9"/>
                  </a:cubicBezTo>
                  <a:cubicBezTo>
                    <a:pt x="0" y="26"/>
                    <a:pt x="0" y="42"/>
                    <a:pt x="0" y="58"/>
                  </a:cubicBezTo>
                  <a:cubicBezTo>
                    <a:pt x="51" y="48"/>
                    <a:pt x="104" y="48"/>
                    <a:pt x="155" y="58"/>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8">
              <a:extLst>
                <a:ext uri="{FF2B5EF4-FFF2-40B4-BE49-F238E27FC236}">
                  <a16:creationId xmlns:a16="http://schemas.microsoft.com/office/drawing/2014/main" id="{BF0B0E84-053A-4336-A286-DB6AF98444DD}"/>
                </a:ext>
              </a:extLst>
            </p:cNvPr>
            <p:cNvSpPr>
              <a:spLocks/>
            </p:cNvSpPr>
            <p:nvPr/>
          </p:nvSpPr>
          <p:spPr bwMode="auto">
            <a:xfrm>
              <a:off x="2567" y="3323"/>
              <a:ext cx="298" cy="111"/>
            </a:xfrm>
            <a:custGeom>
              <a:avLst/>
              <a:gdLst>
                <a:gd name="T0" fmla="*/ 0 w 155"/>
                <a:gd name="T1" fmla="*/ 9 h 58"/>
                <a:gd name="T2" fmla="*/ 0 w 155"/>
                <a:gd name="T3" fmla="*/ 58 h 58"/>
                <a:gd name="T4" fmla="*/ 155 w 155"/>
                <a:gd name="T5" fmla="*/ 58 h 58"/>
                <a:gd name="T6" fmla="*/ 155 w 155"/>
                <a:gd name="T7" fmla="*/ 9 h 58"/>
                <a:gd name="T8" fmla="*/ 0 w 155"/>
                <a:gd name="T9" fmla="*/ 9 h 58"/>
              </a:gdLst>
              <a:ahLst/>
              <a:cxnLst>
                <a:cxn ang="0">
                  <a:pos x="T0" y="T1"/>
                </a:cxn>
                <a:cxn ang="0">
                  <a:pos x="T2" y="T3"/>
                </a:cxn>
                <a:cxn ang="0">
                  <a:pos x="T4" y="T5"/>
                </a:cxn>
                <a:cxn ang="0">
                  <a:pos x="T6" y="T7"/>
                </a:cxn>
                <a:cxn ang="0">
                  <a:pos x="T8" y="T9"/>
                </a:cxn>
              </a:cxnLst>
              <a:rect l="0" t="0" r="r" b="b"/>
              <a:pathLst>
                <a:path w="155" h="58">
                  <a:moveTo>
                    <a:pt x="0" y="9"/>
                  </a:moveTo>
                  <a:cubicBezTo>
                    <a:pt x="0" y="26"/>
                    <a:pt x="0" y="42"/>
                    <a:pt x="0" y="58"/>
                  </a:cubicBezTo>
                  <a:cubicBezTo>
                    <a:pt x="51" y="48"/>
                    <a:pt x="104" y="48"/>
                    <a:pt x="155" y="58"/>
                  </a:cubicBezTo>
                  <a:cubicBezTo>
                    <a:pt x="155" y="42"/>
                    <a:pt x="155" y="26"/>
                    <a:pt x="155" y="9"/>
                  </a:cubicBezTo>
                  <a:cubicBezTo>
                    <a:pt x="104" y="0"/>
                    <a:pt x="51" y="0"/>
                    <a:pt x="0" y="9"/>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9">
              <a:extLst>
                <a:ext uri="{FF2B5EF4-FFF2-40B4-BE49-F238E27FC236}">
                  <a16:creationId xmlns:a16="http://schemas.microsoft.com/office/drawing/2014/main" id="{7C38C6A7-9621-4946-93CD-6F1298A9E43E}"/>
                </a:ext>
              </a:extLst>
            </p:cNvPr>
            <p:cNvSpPr>
              <a:spLocks/>
            </p:cNvSpPr>
            <p:nvPr/>
          </p:nvSpPr>
          <p:spPr bwMode="auto">
            <a:xfrm>
              <a:off x="2567" y="2633"/>
              <a:ext cx="298" cy="113"/>
            </a:xfrm>
            <a:custGeom>
              <a:avLst/>
              <a:gdLst>
                <a:gd name="T0" fmla="*/ 0 w 155"/>
                <a:gd name="T1" fmla="*/ 10 h 59"/>
                <a:gd name="T2" fmla="*/ 0 w 155"/>
                <a:gd name="T3" fmla="*/ 59 h 59"/>
                <a:gd name="T4" fmla="*/ 155 w 155"/>
                <a:gd name="T5" fmla="*/ 59 h 59"/>
                <a:gd name="T6" fmla="*/ 155 w 155"/>
                <a:gd name="T7" fmla="*/ 10 h 59"/>
                <a:gd name="T8" fmla="*/ 0 w 155"/>
                <a:gd name="T9" fmla="*/ 10 h 59"/>
              </a:gdLst>
              <a:ahLst/>
              <a:cxnLst>
                <a:cxn ang="0">
                  <a:pos x="T0" y="T1"/>
                </a:cxn>
                <a:cxn ang="0">
                  <a:pos x="T2" y="T3"/>
                </a:cxn>
                <a:cxn ang="0">
                  <a:pos x="T4" y="T5"/>
                </a:cxn>
                <a:cxn ang="0">
                  <a:pos x="T6" y="T7"/>
                </a:cxn>
                <a:cxn ang="0">
                  <a:pos x="T8" y="T9"/>
                </a:cxn>
              </a:cxnLst>
              <a:rect l="0" t="0" r="r" b="b"/>
              <a:pathLst>
                <a:path w="155" h="59">
                  <a:moveTo>
                    <a:pt x="0" y="10"/>
                  </a:moveTo>
                  <a:cubicBezTo>
                    <a:pt x="0" y="26"/>
                    <a:pt x="0" y="42"/>
                    <a:pt x="0" y="59"/>
                  </a:cubicBezTo>
                  <a:cubicBezTo>
                    <a:pt x="51" y="48"/>
                    <a:pt x="104" y="48"/>
                    <a:pt x="155" y="59"/>
                  </a:cubicBezTo>
                  <a:cubicBezTo>
                    <a:pt x="155" y="42"/>
                    <a:pt x="155" y="26"/>
                    <a:pt x="155" y="10"/>
                  </a:cubicBezTo>
                  <a:cubicBezTo>
                    <a:pt x="104" y="0"/>
                    <a:pt x="51" y="0"/>
                    <a:pt x="0" y="10"/>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0">
              <a:extLst>
                <a:ext uri="{FF2B5EF4-FFF2-40B4-BE49-F238E27FC236}">
                  <a16:creationId xmlns:a16="http://schemas.microsoft.com/office/drawing/2014/main" id="{9F037E8F-D769-4568-A78E-57EBDD4EF361}"/>
                </a:ext>
              </a:extLst>
            </p:cNvPr>
            <p:cNvSpPr>
              <a:spLocks/>
            </p:cNvSpPr>
            <p:nvPr/>
          </p:nvSpPr>
          <p:spPr bwMode="auto">
            <a:xfrm>
              <a:off x="2567" y="2979"/>
              <a:ext cx="298" cy="111"/>
            </a:xfrm>
            <a:custGeom>
              <a:avLst/>
              <a:gdLst>
                <a:gd name="T0" fmla="*/ 0 w 155"/>
                <a:gd name="T1" fmla="*/ 9 h 58"/>
                <a:gd name="T2" fmla="*/ 0 w 155"/>
                <a:gd name="T3" fmla="*/ 58 h 58"/>
                <a:gd name="T4" fmla="*/ 155 w 155"/>
                <a:gd name="T5" fmla="*/ 58 h 58"/>
                <a:gd name="T6" fmla="*/ 155 w 155"/>
                <a:gd name="T7" fmla="*/ 9 h 58"/>
                <a:gd name="T8" fmla="*/ 0 w 155"/>
                <a:gd name="T9" fmla="*/ 9 h 58"/>
              </a:gdLst>
              <a:ahLst/>
              <a:cxnLst>
                <a:cxn ang="0">
                  <a:pos x="T0" y="T1"/>
                </a:cxn>
                <a:cxn ang="0">
                  <a:pos x="T2" y="T3"/>
                </a:cxn>
                <a:cxn ang="0">
                  <a:pos x="T4" y="T5"/>
                </a:cxn>
                <a:cxn ang="0">
                  <a:pos x="T6" y="T7"/>
                </a:cxn>
                <a:cxn ang="0">
                  <a:pos x="T8" y="T9"/>
                </a:cxn>
              </a:cxnLst>
              <a:rect l="0" t="0" r="r" b="b"/>
              <a:pathLst>
                <a:path w="155" h="58">
                  <a:moveTo>
                    <a:pt x="0" y="9"/>
                  </a:moveTo>
                  <a:cubicBezTo>
                    <a:pt x="0" y="25"/>
                    <a:pt x="0" y="42"/>
                    <a:pt x="0" y="58"/>
                  </a:cubicBezTo>
                  <a:cubicBezTo>
                    <a:pt x="51" y="47"/>
                    <a:pt x="104" y="47"/>
                    <a:pt x="155" y="58"/>
                  </a:cubicBezTo>
                  <a:cubicBezTo>
                    <a:pt x="155" y="42"/>
                    <a:pt x="155" y="25"/>
                    <a:pt x="155" y="9"/>
                  </a:cubicBezTo>
                  <a:cubicBezTo>
                    <a:pt x="104" y="0"/>
                    <a:pt x="51" y="0"/>
                    <a:pt x="0" y="9"/>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1">
              <a:extLst>
                <a:ext uri="{FF2B5EF4-FFF2-40B4-BE49-F238E27FC236}">
                  <a16:creationId xmlns:a16="http://schemas.microsoft.com/office/drawing/2014/main" id="{AAC6F2BD-775A-4F73-AF74-DAF986BE8593}"/>
                </a:ext>
              </a:extLst>
            </p:cNvPr>
            <p:cNvSpPr>
              <a:spLocks/>
            </p:cNvSpPr>
            <p:nvPr/>
          </p:nvSpPr>
          <p:spPr bwMode="auto">
            <a:xfrm>
              <a:off x="2660" y="1788"/>
              <a:ext cx="735" cy="207"/>
            </a:xfrm>
            <a:custGeom>
              <a:avLst/>
              <a:gdLst>
                <a:gd name="T0" fmla="*/ 6 w 383"/>
                <a:gd name="T1" fmla="*/ 108 h 108"/>
                <a:gd name="T2" fmla="*/ 0 w 383"/>
                <a:gd name="T3" fmla="*/ 103 h 108"/>
                <a:gd name="T4" fmla="*/ 5 w 383"/>
                <a:gd name="T5" fmla="*/ 96 h 108"/>
                <a:gd name="T6" fmla="*/ 52 w 383"/>
                <a:gd name="T7" fmla="*/ 96 h 108"/>
                <a:gd name="T8" fmla="*/ 375 w 383"/>
                <a:gd name="T9" fmla="*/ 1 h 108"/>
                <a:gd name="T10" fmla="*/ 382 w 383"/>
                <a:gd name="T11" fmla="*/ 5 h 108"/>
                <a:gd name="T12" fmla="*/ 378 w 383"/>
                <a:gd name="T13" fmla="*/ 13 h 108"/>
                <a:gd name="T14" fmla="*/ 55 w 383"/>
                <a:gd name="T15" fmla="*/ 108 h 108"/>
                <a:gd name="T16" fmla="*/ 52 w 383"/>
                <a:gd name="T17" fmla="*/ 108 h 108"/>
                <a:gd name="T18" fmla="*/ 7 w 383"/>
                <a:gd name="T19" fmla="*/ 108 h 108"/>
                <a:gd name="T20" fmla="*/ 6 w 383"/>
                <a:gd name="T21" fmla="*/ 10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3" h="108">
                  <a:moveTo>
                    <a:pt x="6" y="108"/>
                  </a:moveTo>
                  <a:cubicBezTo>
                    <a:pt x="3" y="108"/>
                    <a:pt x="0" y="106"/>
                    <a:pt x="0" y="103"/>
                  </a:cubicBezTo>
                  <a:cubicBezTo>
                    <a:pt x="0" y="100"/>
                    <a:pt x="2" y="97"/>
                    <a:pt x="5" y="96"/>
                  </a:cubicBezTo>
                  <a:cubicBezTo>
                    <a:pt x="25" y="93"/>
                    <a:pt x="47" y="96"/>
                    <a:pt x="52" y="96"/>
                  </a:cubicBezTo>
                  <a:cubicBezTo>
                    <a:pt x="375" y="1"/>
                    <a:pt x="375" y="1"/>
                    <a:pt x="375" y="1"/>
                  </a:cubicBezTo>
                  <a:cubicBezTo>
                    <a:pt x="378" y="0"/>
                    <a:pt x="381" y="2"/>
                    <a:pt x="382" y="5"/>
                  </a:cubicBezTo>
                  <a:cubicBezTo>
                    <a:pt x="383" y="8"/>
                    <a:pt x="381" y="12"/>
                    <a:pt x="378" y="13"/>
                  </a:cubicBezTo>
                  <a:cubicBezTo>
                    <a:pt x="55" y="108"/>
                    <a:pt x="55" y="108"/>
                    <a:pt x="55" y="108"/>
                  </a:cubicBezTo>
                  <a:cubicBezTo>
                    <a:pt x="54" y="108"/>
                    <a:pt x="53" y="108"/>
                    <a:pt x="52" y="108"/>
                  </a:cubicBezTo>
                  <a:cubicBezTo>
                    <a:pt x="52" y="108"/>
                    <a:pt x="27" y="105"/>
                    <a:pt x="7" y="108"/>
                  </a:cubicBezTo>
                  <a:cubicBezTo>
                    <a:pt x="7" y="108"/>
                    <a:pt x="6" y="108"/>
                    <a:pt x="6" y="108"/>
                  </a:cubicBez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2">
              <a:extLst>
                <a:ext uri="{FF2B5EF4-FFF2-40B4-BE49-F238E27FC236}">
                  <a16:creationId xmlns:a16="http://schemas.microsoft.com/office/drawing/2014/main" id="{310904ED-C36E-4A58-84EC-7998D8E1838D}"/>
                </a:ext>
              </a:extLst>
            </p:cNvPr>
            <p:cNvSpPr>
              <a:spLocks/>
            </p:cNvSpPr>
            <p:nvPr/>
          </p:nvSpPr>
          <p:spPr bwMode="auto">
            <a:xfrm>
              <a:off x="2660" y="1438"/>
              <a:ext cx="735" cy="325"/>
            </a:xfrm>
            <a:custGeom>
              <a:avLst/>
              <a:gdLst>
                <a:gd name="T0" fmla="*/ 6 w 383"/>
                <a:gd name="T1" fmla="*/ 169 h 169"/>
                <a:gd name="T2" fmla="*/ 0 w 383"/>
                <a:gd name="T3" fmla="*/ 164 h 169"/>
                <a:gd name="T4" fmla="*/ 5 w 383"/>
                <a:gd name="T5" fmla="*/ 157 h 169"/>
                <a:gd name="T6" fmla="*/ 52 w 383"/>
                <a:gd name="T7" fmla="*/ 157 h 169"/>
                <a:gd name="T8" fmla="*/ 374 w 383"/>
                <a:gd name="T9" fmla="*/ 2 h 169"/>
                <a:gd name="T10" fmla="*/ 382 w 383"/>
                <a:gd name="T11" fmla="*/ 4 h 169"/>
                <a:gd name="T12" fmla="*/ 379 w 383"/>
                <a:gd name="T13" fmla="*/ 12 h 169"/>
                <a:gd name="T14" fmla="*/ 55 w 383"/>
                <a:gd name="T15" fmla="*/ 168 h 169"/>
                <a:gd name="T16" fmla="*/ 52 w 383"/>
                <a:gd name="T17" fmla="*/ 169 h 169"/>
                <a:gd name="T18" fmla="*/ 7 w 383"/>
                <a:gd name="T19" fmla="*/ 169 h 169"/>
                <a:gd name="T20" fmla="*/ 6 w 383"/>
                <a:gd name="T21"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3" h="169">
                  <a:moveTo>
                    <a:pt x="6" y="169"/>
                  </a:moveTo>
                  <a:cubicBezTo>
                    <a:pt x="3" y="169"/>
                    <a:pt x="0" y="167"/>
                    <a:pt x="0" y="164"/>
                  </a:cubicBezTo>
                  <a:cubicBezTo>
                    <a:pt x="0" y="160"/>
                    <a:pt x="2" y="157"/>
                    <a:pt x="5" y="157"/>
                  </a:cubicBezTo>
                  <a:cubicBezTo>
                    <a:pt x="24" y="154"/>
                    <a:pt x="46" y="156"/>
                    <a:pt x="52" y="157"/>
                  </a:cubicBezTo>
                  <a:cubicBezTo>
                    <a:pt x="374" y="2"/>
                    <a:pt x="374" y="2"/>
                    <a:pt x="374" y="2"/>
                  </a:cubicBezTo>
                  <a:cubicBezTo>
                    <a:pt x="377" y="0"/>
                    <a:pt x="380" y="1"/>
                    <a:pt x="382" y="4"/>
                  </a:cubicBezTo>
                  <a:cubicBezTo>
                    <a:pt x="383" y="7"/>
                    <a:pt x="382" y="11"/>
                    <a:pt x="379" y="12"/>
                  </a:cubicBezTo>
                  <a:cubicBezTo>
                    <a:pt x="55" y="168"/>
                    <a:pt x="55" y="168"/>
                    <a:pt x="55" y="168"/>
                  </a:cubicBezTo>
                  <a:cubicBezTo>
                    <a:pt x="54" y="169"/>
                    <a:pt x="53" y="169"/>
                    <a:pt x="52" y="169"/>
                  </a:cubicBezTo>
                  <a:cubicBezTo>
                    <a:pt x="52" y="169"/>
                    <a:pt x="27" y="166"/>
                    <a:pt x="7" y="169"/>
                  </a:cubicBezTo>
                  <a:cubicBezTo>
                    <a:pt x="7" y="169"/>
                    <a:pt x="6" y="169"/>
                    <a:pt x="6" y="169"/>
                  </a:cubicBez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3">
              <a:extLst>
                <a:ext uri="{FF2B5EF4-FFF2-40B4-BE49-F238E27FC236}">
                  <a16:creationId xmlns:a16="http://schemas.microsoft.com/office/drawing/2014/main" id="{13E8C749-3401-439A-9714-334E59DA5257}"/>
                </a:ext>
              </a:extLst>
            </p:cNvPr>
            <p:cNvSpPr>
              <a:spLocks/>
            </p:cNvSpPr>
            <p:nvPr/>
          </p:nvSpPr>
          <p:spPr bwMode="auto">
            <a:xfrm>
              <a:off x="2554" y="2249"/>
              <a:ext cx="841" cy="257"/>
            </a:xfrm>
            <a:custGeom>
              <a:avLst/>
              <a:gdLst>
                <a:gd name="T0" fmla="*/ 7 w 438"/>
                <a:gd name="T1" fmla="*/ 134 h 134"/>
                <a:gd name="T2" fmla="*/ 1 w 438"/>
                <a:gd name="T3" fmla="*/ 129 h 134"/>
                <a:gd name="T4" fmla="*/ 6 w 438"/>
                <a:gd name="T5" fmla="*/ 122 h 134"/>
                <a:gd name="T6" fmla="*/ 161 w 438"/>
                <a:gd name="T7" fmla="*/ 122 h 134"/>
                <a:gd name="T8" fmla="*/ 429 w 438"/>
                <a:gd name="T9" fmla="*/ 2 h 134"/>
                <a:gd name="T10" fmla="*/ 437 w 438"/>
                <a:gd name="T11" fmla="*/ 5 h 134"/>
                <a:gd name="T12" fmla="*/ 434 w 438"/>
                <a:gd name="T13" fmla="*/ 12 h 134"/>
                <a:gd name="T14" fmla="*/ 164 w 438"/>
                <a:gd name="T15" fmla="*/ 133 h 134"/>
                <a:gd name="T16" fmla="*/ 160 w 438"/>
                <a:gd name="T17" fmla="*/ 134 h 134"/>
                <a:gd name="T18" fmla="*/ 8 w 438"/>
                <a:gd name="T19" fmla="*/ 134 h 134"/>
                <a:gd name="T20" fmla="*/ 7 w 438"/>
                <a:gd name="T2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8" h="134">
                  <a:moveTo>
                    <a:pt x="7" y="134"/>
                  </a:moveTo>
                  <a:cubicBezTo>
                    <a:pt x="4" y="134"/>
                    <a:pt x="2" y="132"/>
                    <a:pt x="1" y="129"/>
                  </a:cubicBezTo>
                  <a:cubicBezTo>
                    <a:pt x="0" y="126"/>
                    <a:pt x="2" y="123"/>
                    <a:pt x="6" y="122"/>
                  </a:cubicBezTo>
                  <a:cubicBezTo>
                    <a:pt x="84" y="105"/>
                    <a:pt x="149" y="119"/>
                    <a:pt x="161" y="122"/>
                  </a:cubicBezTo>
                  <a:cubicBezTo>
                    <a:pt x="429" y="2"/>
                    <a:pt x="429" y="2"/>
                    <a:pt x="429" y="2"/>
                  </a:cubicBezTo>
                  <a:cubicBezTo>
                    <a:pt x="432" y="0"/>
                    <a:pt x="435" y="2"/>
                    <a:pt x="437" y="5"/>
                  </a:cubicBezTo>
                  <a:cubicBezTo>
                    <a:pt x="438" y="8"/>
                    <a:pt x="437" y="11"/>
                    <a:pt x="434" y="12"/>
                  </a:cubicBezTo>
                  <a:cubicBezTo>
                    <a:pt x="164" y="133"/>
                    <a:pt x="164" y="133"/>
                    <a:pt x="164" y="133"/>
                  </a:cubicBezTo>
                  <a:cubicBezTo>
                    <a:pt x="163" y="134"/>
                    <a:pt x="162" y="134"/>
                    <a:pt x="160" y="134"/>
                  </a:cubicBezTo>
                  <a:cubicBezTo>
                    <a:pt x="160" y="134"/>
                    <a:pt x="91" y="116"/>
                    <a:pt x="8" y="134"/>
                  </a:cubicBezTo>
                  <a:cubicBezTo>
                    <a:pt x="8" y="134"/>
                    <a:pt x="7" y="134"/>
                    <a:pt x="7" y="134"/>
                  </a:cubicBez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4">
              <a:extLst>
                <a:ext uri="{FF2B5EF4-FFF2-40B4-BE49-F238E27FC236}">
                  <a16:creationId xmlns:a16="http://schemas.microsoft.com/office/drawing/2014/main" id="{2AA508E8-4EF7-4A66-87A7-294E5523DEEC}"/>
                </a:ext>
              </a:extLst>
            </p:cNvPr>
            <p:cNvSpPr>
              <a:spLocks/>
            </p:cNvSpPr>
            <p:nvPr/>
          </p:nvSpPr>
          <p:spPr bwMode="auto">
            <a:xfrm>
              <a:off x="2554" y="2545"/>
              <a:ext cx="841" cy="257"/>
            </a:xfrm>
            <a:custGeom>
              <a:avLst/>
              <a:gdLst>
                <a:gd name="T0" fmla="*/ 7 w 438"/>
                <a:gd name="T1" fmla="*/ 134 h 134"/>
                <a:gd name="T2" fmla="*/ 1 w 438"/>
                <a:gd name="T3" fmla="*/ 129 h 134"/>
                <a:gd name="T4" fmla="*/ 6 w 438"/>
                <a:gd name="T5" fmla="*/ 122 h 134"/>
                <a:gd name="T6" fmla="*/ 161 w 438"/>
                <a:gd name="T7" fmla="*/ 122 h 134"/>
                <a:gd name="T8" fmla="*/ 429 w 438"/>
                <a:gd name="T9" fmla="*/ 2 h 134"/>
                <a:gd name="T10" fmla="*/ 437 w 438"/>
                <a:gd name="T11" fmla="*/ 5 h 134"/>
                <a:gd name="T12" fmla="*/ 434 w 438"/>
                <a:gd name="T13" fmla="*/ 13 h 134"/>
                <a:gd name="T14" fmla="*/ 164 w 438"/>
                <a:gd name="T15" fmla="*/ 134 h 134"/>
                <a:gd name="T16" fmla="*/ 160 w 438"/>
                <a:gd name="T17" fmla="*/ 134 h 134"/>
                <a:gd name="T18" fmla="*/ 8 w 438"/>
                <a:gd name="T19" fmla="*/ 134 h 134"/>
                <a:gd name="T20" fmla="*/ 7 w 438"/>
                <a:gd name="T2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8" h="134">
                  <a:moveTo>
                    <a:pt x="7" y="134"/>
                  </a:moveTo>
                  <a:cubicBezTo>
                    <a:pt x="4" y="134"/>
                    <a:pt x="2" y="132"/>
                    <a:pt x="1" y="129"/>
                  </a:cubicBezTo>
                  <a:cubicBezTo>
                    <a:pt x="0" y="126"/>
                    <a:pt x="2" y="123"/>
                    <a:pt x="6" y="122"/>
                  </a:cubicBezTo>
                  <a:cubicBezTo>
                    <a:pt x="84" y="105"/>
                    <a:pt x="149" y="119"/>
                    <a:pt x="161" y="122"/>
                  </a:cubicBezTo>
                  <a:cubicBezTo>
                    <a:pt x="429" y="2"/>
                    <a:pt x="429" y="2"/>
                    <a:pt x="429" y="2"/>
                  </a:cubicBezTo>
                  <a:cubicBezTo>
                    <a:pt x="432" y="0"/>
                    <a:pt x="435" y="2"/>
                    <a:pt x="437" y="5"/>
                  </a:cubicBezTo>
                  <a:cubicBezTo>
                    <a:pt x="438" y="8"/>
                    <a:pt x="437" y="11"/>
                    <a:pt x="434" y="13"/>
                  </a:cubicBezTo>
                  <a:cubicBezTo>
                    <a:pt x="164" y="134"/>
                    <a:pt x="164" y="134"/>
                    <a:pt x="164" y="134"/>
                  </a:cubicBezTo>
                  <a:cubicBezTo>
                    <a:pt x="163" y="134"/>
                    <a:pt x="162" y="134"/>
                    <a:pt x="160" y="134"/>
                  </a:cubicBezTo>
                  <a:cubicBezTo>
                    <a:pt x="160" y="134"/>
                    <a:pt x="91" y="116"/>
                    <a:pt x="8" y="134"/>
                  </a:cubicBezTo>
                  <a:cubicBezTo>
                    <a:pt x="8" y="134"/>
                    <a:pt x="7" y="134"/>
                    <a:pt x="7" y="134"/>
                  </a:cubicBez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5">
              <a:extLst>
                <a:ext uri="{FF2B5EF4-FFF2-40B4-BE49-F238E27FC236}">
                  <a16:creationId xmlns:a16="http://schemas.microsoft.com/office/drawing/2014/main" id="{AB7F069D-C455-4A0C-B5F9-6897B8574502}"/>
                </a:ext>
              </a:extLst>
            </p:cNvPr>
            <p:cNvSpPr>
              <a:spLocks/>
            </p:cNvSpPr>
            <p:nvPr/>
          </p:nvSpPr>
          <p:spPr bwMode="auto">
            <a:xfrm>
              <a:off x="2554" y="2548"/>
              <a:ext cx="841" cy="417"/>
            </a:xfrm>
            <a:custGeom>
              <a:avLst/>
              <a:gdLst>
                <a:gd name="T0" fmla="*/ 7 w 438"/>
                <a:gd name="T1" fmla="*/ 216 h 217"/>
                <a:gd name="T2" fmla="*/ 1 w 438"/>
                <a:gd name="T3" fmla="*/ 212 h 217"/>
                <a:gd name="T4" fmla="*/ 6 w 438"/>
                <a:gd name="T5" fmla="*/ 205 h 217"/>
                <a:gd name="T6" fmla="*/ 161 w 438"/>
                <a:gd name="T7" fmla="*/ 204 h 217"/>
                <a:gd name="T8" fmla="*/ 428 w 438"/>
                <a:gd name="T9" fmla="*/ 2 h 217"/>
                <a:gd name="T10" fmla="*/ 436 w 438"/>
                <a:gd name="T11" fmla="*/ 3 h 217"/>
                <a:gd name="T12" fmla="*/ 435 w 438"/>
                <a:gd name="T13" fmla="*/ 11 h 217"/>
                <a:gd name="T14" fmla="*/ 165 w 438"/>
                <a:gd name="T15" fmla="*/ 215 h 217"/>
                <a:gd name="T16" fmla="*/ 160 w 438"/>
                <a:gd name="T17" fmla="*/ 216 h 217"/>
                <a:gd name="T18" fmla="*/ 8 w 438"/>
                <a:gd name="T19" fmla="*/ 216 h 217"/>
                <a:gd name="T20" fmla="*/ 7 w 438"/>
                <a:gd name="T21" fmla="*/ 216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8" h="217">
                  <a:moveTo>
                    <a:pt x="7" y="216"/>
                  </a:moveTo>
                  <a:cubicBezTo>
                    <a:pt x="4" y="216"/>
                    <a:pt x="2" y="215"/>
                    <a:pt x="1" y="212"/>
                  </a:cubicBezTo>
                  <a:cubicBezTo>
                    <a:pt x="0" y="209"/>
                    <a:pt x="2" y="205"/>
                    <a:pt x="6" y="205"/>
                  </a:cubicBezTo>
                  <a:cubicBezTo>
                    <a:pt x="83" y="188"/>
                    <a:pt x="146" y="201"/>
                    <a:pt x="161" y="204"/>
                  </a:cubicBezTo>
                  <a:cubicBezTo>
                    <a:pt x="428" y="2"/>
                    <a:pt x="428" y="2"/>
                    <a:pt x="428" y="2"/>
                  </a:cubicBezTo>
                  <a:cubicBezTo>
                    <a:pt x="430" y="0"/>
                    <a:pt x="434" y="0"/>
                    <a:pt x="436" y="3"/>
                  </a:cubicBezTo>
                  <a:cubicBezTo>
                    <a:pt x="438" y="6"/>
                    <a:pt x="437" y="9"/>
                    <a:pt x="435" y="11"/>
                  </a:cubicBezTo>
                  <a:cubicBezTo>
                    <a:pt x="165" y="215"/>
                    <a:pt x="165" y="215"/>
                    <a:pt x="165" y="215"/>
                  </a:cubicBezTo>
                  <a:cubicBezTo>
                    <a:pt x="164" y="216"/>
                    <a:pt x="162" y="217"/>
                    <a:pt x="160" y="216"/>
                  </a:cubicBezTo>
                  <a:cubicBezTo>
                    <a:pt x="160" y="216"/>
                    <a:pt x="91" y="198"/>
                    <a:pt x="8" y="216"/>
                  </a:cubicBezTo>
                  <a:cubicBezTo>
                    <a:pt x="8" y="216"/>
                    <a:pt x="7" y="216"/>
                    <a:pt x="7" y="216"/>
                  </a:cubicBez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81" name="CuadroTexto 180">
            <a:extLst>
              <a:ext uri="{FF2B5EF4-FFF2-40B4-BE49-F238E27FC236}">
                <a16:creationId xmlns:a16="http://schemas.microsoft.com/office/drawing/2014/main" id="{9633E7E6-317D-4049-A7F2-B990E461DD5F}"/>
              </a:ext>
            </a:extLst>
          </p:cNvPr>
          <p:cNvSpPr txBox="1"/>
          <p:nvPr/>
        </p:nvSpPr>
        <p:spPr>
          <a:xfrm>
            <a:off x="549650" y="1650300"/>
            <a:ext cx="6089590" cy="1015663"/>
          </a:xfrm>
          <a:prstGeom prst="rect">
            <a:avLst/>
          </a:prstGeom>
          <a:noFill/>
        </p:spPr>
        <p:txBody>
          <a:bodyPr wrap="square" rtlCol="0">
            <a:spAutoFit/>
          </a:bodyPr>
          <a:lstStyle/>
          <a:p>
            <a:r>
              <a:rPr lang="en-US" sz="6000" i="1" dirty="0">
                <a:solidFill>
                  <a:schemeClr val="accent5"/>
                </a:solidFill>
                <a:effectLst>
                  <a:outerShdw blurRad="38100" dist="38100" dir="2700000" algn="tl">
                    <a:srgbClr val="000000">
                      <a:alpha val="43137"/>
                    </a:srgbClr>
                  </a:outerShdw>
                </a:effectLst>
                <a:latin typeface="Arial Black" panose="020B0A04020102020204" pitchFamily="34" charset="0"/>
              </a:rPr>
              <a:t>THANKS</a:t>
            </a:r>
            <a:endParaRPr lang="en-US" sz="4800" i="1" dirty="0">
              <a:solidFill>
                <a:schemeClr val="accent5">
                  <a:lumMod val="20000"/>
                  <a:lumOff val="80000"/>
                </a:schemeClr>
              </a:solidFill>
              <a:effectLst>
                <a:outerShdw blurRad="38100" dist="38100" dir="2700000" algn="tl">
                  <a:srgbClr val="000000">
                    <a:alpha val="43137"/>
                  </a:srgbClr>
                </a:outerShdw>
              </a:effectLst>
              <a:latin typeface="Arial Black" panose="020B0A04020102020204" pitchFamily="34" charset="0"/>
            </a:endParaRPr>
          </a:p>
        </p:txBody>
      </p:sp>
      <p:sp>
        <p:nvSpPr>
          <p:cNvPr id="250" name="Elipse 249">
            <a:extLst>
              <a:ext uri="{FF2B5EF4-FFF2-40B4-BE49-F238E27FC236}">
                <a16:creationId xmlns:a16="http://schemas.microsoft.com/office/drawing/2014/main" id="{76987DE4-1C00-4B97-809B-C24526D24B4B}"/>
              </a:ext>
            </a:extLst>
          </p:cNvPr>
          <p:cNvSpPr/>
          <p:nvPr/>
        </p:nvSpPr>
        <p:spPr>
          <a:xfrm>
            <a:off x="7505700" y="971117"/>
            <a:ext cx="554464" cy="554464"/>
          </a:xfrm>
          <a:prstGeom prst="ellipse">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7" name="Grupo 256">
            <a:extLst>
              <a:ext uri="{FF2B5EF4-FFF2-40B4-BE49-F238E27FC236}">
                <a16:creationId xmlns:a16="http://schemas.microsoft.com/office/drawing/2014/main" id="{272F4DD7-ECB0-4EF2-B26C-F65C4C281284}"/>
              </a:ext>
            </a:extLst>
          </p:cNvPr>
          <p:cNvGrpSpPr/>
          <p:nvPr/>
        </p:nvGrpSpPr>
        <p:grpSpPr>
          <a:xfrm>
            <a:off x="768675" y="2650121"/>
            <a:ext cx="1527614" cy="70604"/>
            <a:chOff x="768675" y="2826823"/>
            <a:chExt cx="1527614" cy="70604"/>
          </a:xfrm>
        </p:grpSpPr>
        <p:sp>
          <p:nvSpPr>
            <p:cNvPr id="187" name="Rectángulo 186">
              <a:extLst>
                <a:ext uri="{FF2B5EF4-FFF2-40B4-BE49-F238E27FC236}">
                  <a16:creationId xmlns:a16="http://schemas.microsoft.com/office/drawing/2014/main" id="{9491F9E4-8F6A-46FF-8123-AB1112E18DC7}"/>
                </a:ext>
              </a:extLst>
            </p:cNvPr>
            <p:cNvSpPr/>
            <p:nvPr/>
          </p:nvSpPr>
          <p:spPr>
            <a:xfrm>
              <a:off x="768675" y="2826823"/>
              <a:ext cx="750809" cy="7060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Rectángulo 255">
              <a:extLst>
                <a:ext uri="{FF2B5EF4-FFF2-40B4-BE49-F238E27FC236}">
                  <a16:creationId xmlns:a16="http://schemas.microsoft.com/office/drawing/2014/main" id="{793D92E2-E1E4-495F-B69E-3596681D2751}"/>
                </a:ext>
              </a:extLst>
            </p:cNvPr>
            <p:cNvSpPr/>
            <p:nvPr/>
          </p:nvSpPr>
          <p:spPr>
            <a:xfrm>
              <a:off x="1545480" y="2826823"/>
              <a:ext cx="750809" cy="70604"/>
            </a:xfrm>
            <a:prstGeom prst="rect">
              <a:avLst/>
            </a:prstGeom>
            <a:solidFill>
              <a:srgbClr val="3291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3" name="Freeform 5">
            <a:extLst>
              <a:ext uri="{FF2B5EF4-FFF2-40B4-BE49-F238E27FC236}">
                <a16:creationId xmlns:a16="http://schemas.microsoft.com/office/drawing/2014/main" id="{CFA18F5B-280E-4C52-937A-C5244743ABAD}"/>
              </a:ext>
            </a:extLst>
          </p:cNvPr>
          <p:cNvSpPr>
            <a:spLocks/>
          </p:cNvSpPr>
          <p:nvPr/>
        </p:nvSpPr>
        <p:spPr bwMode="auto">
          <a:xfrm>
            <a:off x="11458207" y="-26551"/>
            <a:ext cx="749668" cy="1425568"/>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264" name="Group 8">
            <a:extLst>
              <a:ext uri="{FF2B5EF4-FFF2-40B4-BE49-F238E27FC236}">
                <a16:creationId xmlns:a16="http://schemas.microsoft.com/office/drawing/2014/main" id="{B3DA366C-49F0-42EB-BA93-40D2EBEC12CB}"/>
              </a:ext>
            </a:extLst>
          </p:cNvPr>
          <p:cNvGrpSpPr>
            <a:grpSpLocks noChangeAspect="1"/>
          </p:cNvGrpSpPr>
          <p:nvPr/>
        </p:nvGrpSpPr>
        <p:grpSpPr bwMode="auto">
          <a:xfrm>
            <a:off x="11432381" y="3681346"/>
            <a:ext cx="1531938" cy="1531937"/>
            <a:chOff x="3490" y="2203"/>
            <a:chExt cx="965" cy="965"/>
          </a:xfrm>
        </p:grpSpPr>
        <p:sp>
          <p:nvSpPr>
            <p:cNvPr id="265" name="Freeform 9">
              <a:extLst>
                <a:ext uri="{FF2B5EF4-FFF2-40B4-BE49-F238E27FC236}">
                  <a16:creationId xmlns:a16="http://schemas.microsoft.com/office/drawing/2014/main" id="{8D1698C6-237A-4154-BAD4-5534948D990F}"/>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rgbClr val="FDAD3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6" name="Freeform 10">
              <a:extLst>
                <a:ext uri="{FF2B5EF4-FFF2-40B4-BE49-F238E27FC236}">
                  <a16:creationId xmlns:a16="http://schemas.microsoft.com/office/drawing/2014/main" id="{F5BB7180-45ED-4C10-833A-491A09191451}"/>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7" name="Freeform 11">
              <a:extLst>
                <a:ext uri="{FF2B5EF4-FFF2-40B4-BE49-F238E27FC236}">
                  <a16:creationId xmlns:a16="http://schemas.microsoft.com/office/drawing/2014/main" id="{3224C75D-8C11-4797-944B-0A4B1F757BEF}"/>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98" name="Oval 83">
            <a:extLst>
              <a:ext uri="{FF2B5EF4-FFF2-40B4-BE49-F238E27FC236}">
                <a16:creationId xmlns:a16="http://schemas.microsoft.com/office/drawing/2014/main" id="{98AC9AAC-7078-404A-9667-4958EBCAE9A9}"/>
              </a:ext>
            </a:extLst>
          </p:cNvPr>
          <p:cNvSpPr/>
          <p:nvPr/>
        </p:nvSpPr>
        <p:spPr>
          <a:xfrm>
            <a:off x="167250" y="201768"/>
            <a:ext cx="552450" cy="552450"/>
          </a:xfrm>
          <a:prstGeom prst="ellipse">
            <a:avLst/>
          </a:prstGeom>
          <a:solidFill>
            <a:srgbClr val="F2F2F2">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9" name="Group 8">
            <a:extLst>
              <a:ext uri="{FF2B5EF4-FFF2-40B4-BE49-F238E27FC236}">
                <a16:creationId xmlns:a16="http://schemas.microsoft.com/office/drawing/2014/main" id="{1C15E4F4-8509-4C3D-8D4B-889583CE92F3}"/>
              </a:ext>
            </a:extLst>
          </p:cNvPr>
          <p:cNvGrpSpPr>
            <a:grpSpLocks noChangeAspect="1"/>
          </p:cNvGrpSpPr>
          <p:nvPr/>
        </p:nvGrpSpPr>
        <p:grpSpPr bwMode="auto">
          <a:xfrm rot="16200000">
            <a:off x="5452113" y="-1342870"/>
            <a:ext cx="2497138" cy="1697037"/>
            <a:chOff x="2882" y="2099"/>
            <a:chExt cx="1573" cy="1069"/>
          </a:xfrm>
        </p:grpSpPr>
        <p:sp>
          <p:nvSpPr>
            <p:cNvPr id="300" name="Freeform 9">
              <a:extLst>
                <a:ext uri="{FF2B5EF4-FFF2-40B4-BE49-F238E27FC236}">
                  <a16:creationId xmlns:a16="http://schemas.microsoft.com/office/drawing/2014/main" id="{A3212572-60AA-473C-9068-F28163D12425}"/>
                </a:ext>
              </a:extLst>
            </p:cNvPr>
            <p:cNvSpPr>
              <a:spLocks/>
            </p:cNvSpPr>
            <p:nvPr/>
          </p:nvSpPr>
          <p:spPr bwMode="auto">
            <a:xfrm>
              <a:off x="2882" y="2099"/>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1" name="Freeform 10">
              <a:extLst>
                <a:ext uri="{FF2B5EF4-FFF2-40B4-BE49-F238E27FC236}">
                  <a16:creationId xmlns:a16="http://schemas.microsoft.com/office/drawing/2014/main" id="{CED97818-3670-4146-9D50-80688780F69C}"/>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2" name="Freeform 11">
              <a:extLst>
                <a:ext uri="{FF2B5EF4-FFF2-40B4-BE49-F238E27FC236}">
                  <a16:creationId xmlns:a16="http://schemas.microsoft.com/office/drawing/2014/main" id="{CF56151C-BAC3-4B4A-A380-24E7DDC05788}"/>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303" name="Oval 95">
            <a:extLst>
              <a:ext uri="{FF2B5EF4-FFF2-40B4-BE49-F238E27FC236}">
                <a16:creationId xmlns:a16="http://schemas.microsoft.com/office/drawing/2014/main" id="{30B51FA3-8A3E-43AD-A4EF-46728759B2E0}"/>
              </a:ext>
            </a:extLst>
          </p:cNvPr>
          <p:cNvSpPr/>
          <p:nvPr/>
        </p:nvSpPr>
        <p:spPr>
          <a:xfrm>
            <a:off x="5510126" y="4787727"/>
            <a:ext cx="280520" cy="280520"/>
          </a:xfrm>
          <a:prstGeom prst="ellipse">
            <a:avLst/>
          </a:prstGeom>
          <a:solidFill>
            <a:srgbClr val="993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0920470"/>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1">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9E296472-046A-46D0-9E23-50DB911E346A}"/>
              </a:ext>
            </a:extLst>
          </p:cNvPr>
          <p:cNvSpPr/>
          <p:nvPr/>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タイトル 15"/>
          <p:cNvSpPr>
            <a:spLocks noGrp="1"/>
          </p:cNvSpPr>
          <p:nvPr>
            <p:ph type="ctrTitle" idx="4294967295"/>
          </p:nvPr>
        </p:nvSpPr>
        <p:spPr>
          <a:xfrm>
            <a:off x="0" y="1674813"/>
            <a:ext cx="12192000" cy="1057275"/>
          </a:xfrm>
          <a:prstGeom prst="rect">
            <a:avLst/>
          </a:prstGeom>
        </p:spPr>
        <p:txBody>
          <a:bodyPr/>
          <a:lstStyle/>
          <a:p>
            <a:pPr algn="ctr"/>
            <a:r>
              <a:rPr kumimoji="1" lang="en-US" altLang="ja-JP" b="1" dirty="0">
                <a:solidFill>
                  <a:schemeClr val="bg1"/>
                </a:solidFill>
                <a:latin typeface="Lato Light" panose="020F0302020204030203" pitchFamily="34" charset="0"/>
              </a:rPr>
              <a:t>Thanks for downloading this template</a:t>
            </a:r>
          </a:p>
        </p:txBody>
      </p:sp>
      <p:sp>
        <p:nvSpPr>
          <p:cNvPr id="17" name="サブタイトル 16"/>
          <p:cNvSpPr>
            <a:spLocks noGrp="1"/>
          </p:cNvSpPr>
          <p:nvPr>
            <p:ph type="subTitle" idx="4294967295"/>
          </p:nvPr>
        </p:nvSpPr>
        <p:spPr>
          <a:xfrm>
            <a:off x="1909482" y="2430440"/>
            <a:ext cx="8229600" cy="2149475"/>
          </a:xfrm>
        </p:spPr>
        <p:txBody>
          <a:bodyPr/>
          <a:lstStyle/>
          <a:p>
            <a:pPr marL="0" indent="0" algn="ctr">
              <a:buNone/>
            </a:pPr>
            <a:r>
              <a:rPr lang="en-US" sz="2400" dirty="0">
                <a:solidFill>
                  <a:schemeClr val="bg1"/>
                </a:solidFill>
                <a:hlinkClick r:id="rId2">
                  <a:extLst>
                    <a:ext uri="{A12FA001-AC4F-418D-AE19-62706E023703}">
                      <ahyp:hlinkClr xmlns:ahyp="http://schemas.microsoft.com/office/drawing/2018/hyperlinkcolor" val="tx"/>
                    </a:ext>
                  </a:extLst>
                </a:hlinkClick>
              </a:rPr>
              <a:t>https://ppthemes.com/</a:t>
            </a:r>
            <a:r>
              <a:rPr lang="en-US" sz="2400" dirty="0">
                <a:solidFill>
                  <a:schemeClr val="bg1"/>
                </a:solidFill>
              </a:rPr>
              <a:t> </a:t>
            </a:r>
          </a:p>
          <a:p>
            <a:pPr marL="0" indent="0" algn="ctr">
              <a:buNone/>
            </a:pPr>
            <a:r>
              <a:rPr lang="en-US" sz="2400" dirty="0">
                <a:solidFill>
                  <a:schemeClr val="bg1"/>
                </a:solidFill>
                <a:hlinkClick r:id="rId3">
                  <a:extLst>
                    <a:ext uri="{A12FA001-AC4F-418D-AE19-62706E023703}">
                      <ahyp:hlinkClr xmlns:ahyp="http://schemas.microsoft.com/office/drawing/2018/hyperlinkcolor" val="tx"/>
                    </a:ext>
                  </a:extLst>
                </a:hlinkClick>
              </a:rPr>
              <a:t>www.slidesgratis.com</a:t>
            </a:r>
            <a:r>
              <a:rPr lang="en-US" sz="2400" dirty="0">
                <a:solidFill>
                  <a:schemeClr val="bg1"/>
                </a:solidFill>
              </a:rPr>
              <a:t>  </a:t>
            </a:r>
          </a:p>
          <a:p>
            <a:pPr marL="0" indent="0" algn="ctr">
              <a:buNone/>
            </a:pPr>
            <a:r>
              <a:rPr lang="en-US" altLang="ja-JP" sz="2400" dirty="0">
                <a:solidFill>
                  <a:schemeClr val="bg1"/>
                </a:solidFill>
                <a:cs typeface="Arial" panose="020B0604020202020204" pitchFamily="34" charset="0"/>
              </a:rPr>
              <a:t>Pics: </a:t>
            </a:r>
            <a:r>
              <a:rPr lang="en-US" altLang="ja-JP" sz="2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https://www.freepik.es/</a:t>
            </a:r>
            <a:r>
              <a:rPr lang="en-US" altLang="ja-JP" sz="2400" dirty="0">
                <a:solidFill>
                  <a:schemeClr val="bg1"/>
                </a:solidFill>
                <a:cs typeface="Arial" panose="020B0604020202020204" pitchFamily="34" charset="0"/>
              </a:rPr>
              <a:t>   </a:t>
            </a:r>
            <a:r>
              <a:rPr lang="en-US" altLang="ja-JP" sz="2400" dirty="0">
                <a:solidFill>
                  <a:schemeClr val="bg1"/>
                </a:solidFill>
                <a:cs typeface="Arial" panose="020B0604020202020204" pitchFamily="34" charset="0"/>
                <a:hlinkClick r:id="rId5">
                  <a:extLst>
                    <a:ext uri="{A12FA001-AC4F-418D-AE19-62706E023703}">
                      <ahyp:hlinkClr xmlns:ahyp="http://schemas.microsoft.com/office/drawing/2018/hyperlinkcolor" val="tx"/>
                    </a:ext>
                  </a:extLst>
                </a:hlinkClick>
              </a:rPr>
              <a:t>www.Pixabay.com</a:t>
            </a:r>
            <a:r>
              <a:rPr lang="en-US" altLang="ja-JP" sz="2400" dirty="0">
                <a:solidFill>
                  <a:schemeClr val="bg1"/>
                </a:solidFill>
                <a:cs typeface="Arial" panose="020B0604020202020204" pitchFamily="34" charset="0"/>
              </a:rPr>
              <a:t> </a:t>
            </a:r>
          </a:p>
          <a:p>
            <a:pPr marL="0" indent="0" algn="ctr">
              <a:buNone/>
            </a:pPr>
            <a:br>
              <a:rPr lang="en-US" altLang="ja-JP" sz="1600" dirty="0">
                <a:solidFill>
                  <a:schemeClr val="bg1"/>
                </a:solidFill>
                <a:cs typeface="Arial" panose="020B0604020202020204" pitchFamily="34" charset="0"/>
              </a:rPr>
            </a:br>
            <a:endParaRPr lang="en-US" altLang="ja-JP" sz="1600" dirty="0">
              <a:solidFill>
                <a:schemeClr val="bg1"/>
              </a:solidFill>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506980" y="4256134"/>
            <a:ext cx="7178040" cy="2031325"/>
          </a:xfrm>
          <a:prstGeom prst="rect">
            <a:avLst/>
          </a:prstGeom>
          <a:noFill/>
        </p:spPr>
        <p:txBody>
          <a:bodyPr wrap="square" rtlCol="0">
            <a:spAutoFit/>
          </a:bodyPr>
          <a:lstStyle/>
          <a:p>
            <a:pPr marL="0" indent="0" algn="ctr">
              <a:buNone/>
            </a:pPr>
            <a:r>
              <a:rPr lang="en-US" altLang="ja-JP" sz="1800" dirty="0">
                <a:solidFill>
                  <a:schemeClr val="bg1"/>
                </a:solidFill>
                <a:cs typeface="Arial" panose="020B0604020202020204" pitchFamily="34" charset="0"/>
              </a:rPr>
              <a:t>If you liked the presentation and want to thank, you can follow me on social networks </a:t>
            </a:r>
            <a:r>
              <a:rPr lang="es-CO" altLang="ja-JP" sz="1800" dirty="0">
                <a:solidFill>
                  <a:schemeClr val="bg1"/>
                </a:solidFill>
                <a:cs typeface="Arial" panose="020B0604020202020204" pitchFamily="34" charset="0"/>
                <a:sym typeface="Wingdings" panose="05000000000000000000" pitchFamily="2" charset="2"/>
              </a:rPr>
              <a:t></a:t>
            </a:r>
            <a:endParaRPr lang="es-CO" altLang="ja-JP" dirty="0">
              <a:solidFill>
                <a:schemeClr val="bg1"/>
              </a:solidFill>
              <a:cs typeface="Arial" panose="020B0604020202020204" pitchFamily="34" charset="0"/>
            </a:endParaRPr>
          </a:p>
          <a:p>
            <a:pPr marL="0" indent="0" algn="ctr">
              <a:buNone/>
            </a:pPr>
            <a:r>
              <a:rPr lang="es-CO" altLang="ja-JP" sz="1800" dirty="0">
                <a:solidFill>
                  <a:schemeClr val="bg1"/>
                </a:solidFill>
                <a:cs typeface="Arial" panose="020B0604020202020204" pitchFamily="34" charset="0"/>
                <a:hlinkClick r:id="rId6">
                  <a:extLst>
                    <a:ext uri="{A12FA001-AC4F-418D-AE19-62706E023703}">
                      <ahyp:hlinkClr xmlns:ahyp="http://schemas.microsoft.com/office/drawing/2018/hyperlinkcolor" val="tx"/>
                    </a:ext>
                  </a:extLst>
                </a:hlinkClick>
              </a:rPr>
              <a:t>https://www.instagram.com/ppthemes/</a:t>
            </a:r>
            <a:r>
              <a:rPr lang="es-CO" altLang="ja-JP" sz="1800" dirty="0">
                <a:solidFill>
                  <a:schemeClr val="bg1"/>
                </a:solidFill>
                <a:cs typeface="Arial" panose="020B0604020202020204" pitchFamily="34" charset="0"/>
              </a:rPr>
              <a:t> </a:t>
            </a:r>
          </a:p>
          <a:p>
            <a:pPr marL="0" indent="0" algn="ctr">
              <a:buNone/>
            </a:pPr>
            <a:r>
              <a:rPr lang="es-CO" altLang="ja-JP" sz="1800" dirty="0">
                <a:solidFill>
                  <a:schemeClr val="bg1"/>
                </a:solidFill>
                <a:cs typeface="Arial" panose="020B0604020202020204" pitchFamily="34" charset="0"/>
                <a:hlinkClick r:id="rId7"/>
              </a:rPr>
              <a:t>https://www.facebook.com/Freeppthemes</a:t>
            </a:r>
            <a:r>
              <a:rPr lang="es-CO" altLang="ja-JP" sz="1800" dirty="0">
                <a:solidFill>
                  <a:schemeClr val="bg1"/>
                </a:solidFill>
                <a:cs typeface="Arial" panose="020B0604020202020204" pitchFamily="34" charset="0"/>
              </a:rPr>
              <a:t> </a:t>
            </a:r>
          </a:p>
          <a:p>
            <a:pPr marL="0" indent="0" algn="ctr">
              <a:buNone/>
            </a:pPr>
            <a:r>
              <a:rPr lang="es-CO" altLang="ja-JP" dirty="0">
                <a:solidFill>
                  <a:schemeClr val="bg1"/>
                </a:solidFill>
                <a:cs typeface="Arial" panose="020B0604020202020204" pitchFamily="34" charset="0"/>
                <a:hlinkClick r:id="rId8">
                  <a:extLst>
                    <a:ext uri="{A12FA001-AC4F-418D-AE19-62706E023703}">
                      <ahyp:hlinkClr xmlns:ahyp="http://schemas.microsoft.com/office/drawing/2018/hyperlinkcolor" val="tx"/>
                    </a:ext>
                  </a:extLst>
                </a:hlinkClick>
              </a:rPr>
              <a:t>https://www.youtube.com/channel/UC-43Jmwyva1Ju7Jkluos39Q</a:t>
            </a:r>
            <a:r>
              <a:rPr lang="es-CO" altLang="ja-JP" dirty="0">
                <a:solidFill>
                  <a:schemeClr val="bg1"/>
                </a:solidFill>
                <a:cs typeface="Arial" panose="020B0604020202020204" pitchFamily="34" charset="0"/>
              </a:rPr>
              <a:t> </a:t>
            </a:r>
            <a:endParaRPr lang="es-CO" altLang="ja-JP" sz="1800" dirty="0">
              <a:solidFill>
                <a:schemeClr val="bg1"/>
              </a:solidFill>
              <a:cs typeface="Arial" panose="020B0604020202020204" pitchFamily="34" charset="0"/>
            </a:endParaRPr>
          </a:p>
          <a:p>
            <a:pPr marL="0" indent="0" algn="ctr">
              <a:buNone/>
            </a:pPr>
            <a:endParaRPr lang="es-CO" altLang="ja-JP" sz="1800" dirty="0">
              <a:solidFill>
                <a:schemeClr val="bg1"/>
              </a:solidFill>
              <a:cs typeface="Arial" panose="020B0604020202020204" pitchFamily="34" charset="0"/>
            </a:endParaRPr>
          </a:p>
          <a:p>
            <a:pPr marL="0" indent="0" algn="ctr">
              <a:buNone/>
            </a:pPr>
            <a:endParaRPr lang="es-CO" altLang="ja-JP" sz="1800" dirty="0">
              <a:solidFill>
                <a:schemeClr val="bg1"/>
              </a:solidFill>
              <a:cs typeface="Arial" panose="020B0604020202020204"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EF9768-46EF-4C4D-8F43-630254B2E07B}"/>
              </a:ext>
            </a:extLst>
          </p:cNvPr>
          <p:cNvSpPr/>
          <p:nvPr/>
        </p:nvSpPr>
        <p:spPr>
          <a:xfrm>
            <a:off x="0" y="-17252"/>
            <a:ext cx="12192000" cy="684187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84FCBA66-485C-4F2E-94C4-122AF2644B15}"/>
              </a:ext>
            </a:extLst>
          </p:cNvPr>
          <p:cNvGrpSpPr>
            <a:grpSpLocks noChangeAspect="1"/>
          </p:cNvGrpSpPr>
          <p:nvPr/>
        </p:nvGrpSpPr>
        <p:grpSpPr bwMode="auto">
          <a:xfrm>
            <a:off x="3812110" y="1465891"/>
            <a:ext cx="8385175" cy="5375847"/>
            <a:chOff x="1538" y="381"/>
            <a:chExt cx="6144" cy="3939"/>
          </a:xfrm>
        </p:grpSpPr>
        <p:sp>
          <p:nvSpPr>
            <p:cNvPr id="8" name="Freeform 5">
              <a:extLst>
                <a:ext uri="{FF2B5EF4-FFF2-40B4-BE49-F238E27FC236}">
                  <a16:creationId xmlns:a16="http://schemas.microsoft.com/office/drawing/2014/main" id="{08883992-8C79-45B5-8FC0-8AAA9337EFD6}"/>
                </a:ext>
              </a:extLst>
            </p:cNvPr>
            <p:cNvSpPr>
              <a:spLocks/>
            </p:cNvSpPr>
            <p:nvPr/>
          </p:nvSpPr>
          <p:spPr bwMode="auto">
            <a:xfrm>
              <a:off x="2671" y="1667"/>
              <a:ext cx="90" cy="634"/>
            </a:xfrm>
            <a:custGeom>
              <a:avLst/>
              <a:gdLst>
                <a:gd name="T0" fmla="*/ 47 w 47"/>
                <a:gd name="T1" fmla="*/ 323 h 330"/>
                <a:gd name="T2" fmla="*/ 40 w 47"/>
                <a:gd name="T3" fmla="*/ 330 h 330"/>
                <a:gd name="T4" fmla="*/ 7 w 47"/>
                <a:gd name="T5" fmla="*/ 330 h 330"/>
                <a:gd name="T6" fmla="*/ 0 w 47"/>
                <a:gd name="T7" fmla="*/ 323 h 330"/>
                <a:gd name="T8" fmla="*/ 0 w 47"/>
                <a:gd name="T9" fmla="*/ 12 h 330"/>
                <a:gd name="T10" fmla="*/ 7 w 47"/>
                <a:gd name="T11" fmla="*/ 2 h 330"/>
                <a:gd name="T12" fmla="*/ 40 w 47"/>
                <a:gd name="T13" fmla="*/ 2 h 330"/>
                <a:gd name="T14" fmla="*/ 47 w 47"/>
                <a:gd name="T15" fmla="*/ 12 h 330"/>
                <a:gd name="T16" fmla="*/ 47 w 47"/>
                <a:gd name="T17" fmla="*/ 323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330">
                  <a:moveTo>
                    <a:pt x="47" y="323"/>
                  </a:moveTo>
                  <a:cubicBezTo>
                    <a:pt x="47" y="327"/>
                    <a:pt x="44" y="330"/>
                    <a:pt x="40" y="330"/>
                  </a:cubicBezTo>
                  <a:cubicBezTo>
                    <a:pt x="29" y="330"/>
                    <a:pt x="18" y="330"/>
                    <a:pt x="7" y="330"/>
                  </a:cubicBezTo>
                  <a:cubicBezTo>
                    <a:pt x="3" y="330"/>
                    <a:pt x="0" y="327"/>
                    <a:pt x="0" y="323"/>
                  </a:cubicBezTo>
                  <a:cubicBezTo>
                    <a:pt x="0" y="219"/>
                    <a:pt x="0" y="116"/>
                    <a:pt x="0" y="12"/>
                  </a:cubicBezTo>
                  <a:cubicBezTo>
                    <a:pt x="0" y="8"/>
                    <a:pt x="3" y="3"/>
                    <a:pt x="7" y="2"/>
                  </a:cubicBezTo>
                  <a:cubicBezTo>
                    <a:pt x="18" y="0"/>
                    <a:pt x="29" y="0"/>
                    <a:pt x="40" y="2"/>
                  </a:cubicBezTo>
                  <a:cubicBezTo>
                    <a:pt x="44" y="3"/>
                    <a:pt x="47" y="8"/>
                    <a:pt x="47" y="12"/>
                  </a:cubicBezTo>
                  <a:cubicBezTo>
                    <a:pt x="47" y="116"/>
                    <a:pt x="47" y="219"/>
                    <a:pt x="47" y="323"/>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608E9FEE-73F6-428A-8129-449F2DD81177}"/>
                </a:ext>
              </a:extLst>
            </p:cNvPr>
            <p:cNvSpPr>
              <a:spLocks/>
            </p:cNvSpPr>
            <p:nvPr/>
          </p:nvSpPr>
          <p:spPr bwMode="auto">
            <a:xfrm>
              <a:off x="1763" y="2197"/>
              <a:ext cx="219" cy="2040"/>
            </a:xfrm>
            <a:custGeom>
              <a:avLst/>
              <a:gdLst>
                <a:gd name="T0" fmla="*/ 219 w 219"/>
                <a:gd name="T1" fmla="*/ 2040 h 2040"/>
                <a:gd name="T2" fmla="*/ 0 w 219"/>
                <a:gd name="T3" fmla="*/ 2040 h 2040"/>
                <a:gd name="T4" fmla="*/ 0 w 219"/>
                <a:gd name="T5" fmla="*/ 98 h 2040"/>
                <a:gd name="T6" fmla="*/ 219 w 219"/>
                <a:gd name="T7" fmla="*/ 0 h 2040"/>
                <a:gd name="T8" fmla="*/ 219 w 219"/>
                <a:gd name="T9" fmla="*/ 2040 h 2040"/>
              </a:gdLst>
              <a:ahLst/>
              <a:cxnLst>
                <a:cxn ang="0">
                  <a:pos x="T0" y="T1"/>
                </a:cxn>
                <a:cxn ang="0">
                  <a:pos x="T2" y="T3"/>
                </a:cxn>
                <a:cxn ang="0">
                  <a:pos x="T4" y="T5"/>
                </a:cxn>
                <a:cxn ang="0">
                  <a:pos x="T6" y="T7"/>
                </a:cxn>
                <a:cxn ang="0">
                  <a:pos x="T8" y="T9"/>
                </a:cxn>
              </a:cxnLst>
              <a:rect l="0" t="0" r="r" b="b"/>
              <a:pathLst>
                <a:path w="219" h="2040">
                  <a:moveTo>
                    <a:pt x="219" y="2040"/>
                  </a:moveTo>
                  <a:lnTo>
                    <a:pt x="0" y="2040"/>
                  </a:lnTo>
                  <a:lnTo>
                    <a:pt x="0" y="98"/>
                  </a:lnTo>
                  <a:lnTo>
                    <a:pt x="219" y="0"/>
                  </a:lnTo>
                  <a:lnTo>
                    <a:pt x="219" y="2040"/>
                  </a:lnTo>
                  <a:close/>
                </a:path>
              </a:pathLst>
            </a:custGeom>
            <a:solidFill>
              <a:srgbClr val="BA44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23BF2EB0-7CAB-4384-87F6-C190AE6B216C}"/>
                </a:ext>
              </a:extLst>
            </p:cNvPr>
            <p:cNvSpPr>
              <a:spLocks/>
            </p:cNvSpPr>
            <p:nvPr/>
          </p:nvSpPr>
          <p:spPr bwMode="auto">
            <a:xfrm>
              <a:off x="1982" y="2197"/>
              <a:ext cx="409" cy="2040"/>
            </a:xfrm>
            <a:custGeom>
              <a:avLst/>
              <a:gdLst>
                <a:gd name="T0" fmla="*/ 409 w 409"/>
                <a:gd name="T1" fmla="*/ 2040 h 2040"/>
                <a:gd name="T2" fmla="*/ 0 w 409"/>
                <a:gd name="T3" fmla="*/ 2040 h 2040"/>
                <a:gd name="T4" fmla="*/ 0 w 409"/>
                <a:gd name="T5" fmla="*/ 0 h 2040"/>
                <a:gd name="T6" fmla="*/ 409 w 409"/>
                <a:gd name="T7" fmla="*/ 96 h 2040"/>
                <a:gd name="T8" fmla="*/ 409 w 409"/>
                <a:gd name="T9" fmla="*/ 2040 h 2040"/>
              </a:gdLst>
              <a:ahLst/>
              <a:cxnLst>
                <a:cxn ang="0">
                  <a:pos x="T0" y="T1"/>
                </a:cxn>
                <a:cxn ang="0">
                  <a:pos x="T2" y="T3"/>
                </a:cxn>
                <a:cxn ang="0">
                  <a:pos x="T4" y="T5"/>
                </a:cxn>
                <a:cxn ang="0">
                  <a:pos x="T6" y="T7"/>
                </a:cxn>
                <a:cxn ang="0">
                  <a:pos x="T8" y="T9"/>
                </a:cxn>
              </a:cxnLst>
              <a:rect l="0" t="0" r="r" b="b"/>
              <a:pathLst>
                <a:path w="409" h="2040">
                  <a:moveTo>
                    <a:pt x="409" y="2040"/>
                  </a:moveTo>
                  <a:lnTo>
                    <a:pt x="0" y="2040"/>
                  </a:lnTo>
                  <a:lnTo>
                    <a:pt x="0" y="0"/>
                  </a:lnTo>
                  <a:lnTo>
                    <a:pt x="409" y="96"/>
                  </a:lnTo>
                  <a:lnTo>
                    <a:pt x="409" y="2040"/>
                  </a:lnTo>
                  <a:close/>
                </a:path>
              </a:pathLst>
            </a:custGeom>
            <a:solidFill>
              <a:srgbClr val="E855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8">
              <a:extLst>
                <a:ext uri="{FF2B5EF4-FFF2-40B4-BE49-F238E27FC236}">
                  <a16:creationId xmlns:a16="http://schemas.microsoft.com/office/drawing/2014/main" id="{29621972-E5B6-4460-A07C-28CAE42B56FF}"/>
                </a:ext>
              </a:extLst>
            </p:cNvPr>
            <p:cNvSpPr>
              <a:spLocks/>
            </p:cNvSpPr>
            <p:nvPr/>
          </p:nvSpPr>
          <p:spPr bwMode="auto">
            <a:xfrm>
              <a:off x="2366" y="2287"/>
              <a:ext cx="25" cy="1950"/>
            </a:xfrm>
            <a:custGeom>
              <a:avLst/>
              <a:gdLst>
                <a:gd name="T0" fmla="*/ 0 w 25"/>
                <a:gd name="T1" fmla="*/ 0 h 1950"/>
                <a:gd name="T2" fmla="*/ 0 w 25"/>
                <a:gd name="T3" fmla="*/ 1950 h 1950"/>
                <a:gd name="T4" fmla="*/ 25 w 25"/>
                <a:gd name="T5" fmla="*/ 1950 h 1950"/>
                <a:gd name="T6" fmla="*/ 25 w 25"/>
                <a:gd name="T7" fmla="*/ 6 h 1950"/>
                <a:gd name="T8" fmla="*/ 0 w 25"/>
                <a:gd name="T9" fmla="*/ 0 h 1950"/>
              </a:gdLst>
              <a:ahLst/>
              <a:cxnLst>
                <a:cxn ang="0">
                  <a:pos x="T0" y="T1"/>
                </a:cxn>
                <a:cxn ang="0">
                  <a:pos x="T2" y="T3"/>
                </a:cxn>
                <a:cxn ang="0">
                  <a:pos x="T4" y="T5"/>
                </a:cxn>
                <a:cxn ang="0">
                  <a:pos x="T6" y="T7"/>
                </a:cxn>
                <a:cxn ang="0">
                  <a:pos x="T8" y="T9"/>
                </a:cxn>
              </a:cxnLst>
              <a:rect l="0" t="0" r="r" b="b"/>
              <a:pathLst>
                <a:path w="25" h="1950">
                  <a:moveTo>
                    <a:pt x="0" y="0"/>
                  </a:moveTo>
                  <a:lnTo>
                    <a:pt x="0" y="1950"/>
                  </a:lnTo>
                  <a:lnTo>
                    <a:pt x="25" y="1950"/>
                  </a:lnTo>
                  <a:lnTo>
                    <a:pt x="25" y="6"/>
                  </a:lnTo>
                  <a:lnTo>
                    <a:pt x="0" y="0"/>
                  </a:lnTo>
                  <a:close/>
                </a:path>
              </a:pathLst>
            </a:custGeom>
            <a:solidFill>
              <a:srgbClr val="FF6B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9">
              <a:extLst>
                <a:ext uri="{FF2B5EF4-FFF2-40B4-BE49-F238E27FC236}">
                  <a16:creationId xmlns:a16="http://schemas.microsoft.com/office/drawing/2014/main" id="{BB85FB46-EFBB-47E2-A454-5C6484F6EFAA}"/>
                </a:ext>
              </a:extLst>
            </p:cNvPr>
            <p:cNvSpPr>
              <a:spLocks/>
            </p:cNvSpPr>
            <p:nvPr/>
          </p:nvSpPr>
          <p:spPr bwMode="auto">
            <a:xfrm>
              <a:off x="1978" y="1884"/>
              <a:ext cx="399" cy="363"/>
            </a:xfrm>
            <a:custGeom>
              <a:avLst/>
              <a:gdLst>
                <a:gd name="T0" fmla="*/ 22 w 208"/>
                <a:gd name="T1" fmla="*/ 2 h 189"/>
                <a:gd name="T2" fmla="*/ 0 w 208"/>
                <a:gd name="T3" fmla="*/ 21 h 189"/>
                <a:gd name="T4" fmla="*/ 0 w 208"/>
                <a:gd name="T5" fmla="*/ 128 h 189"/>
                <a:gd name="T6" fmla="*/ 16 w 208"/>
                <a:gd name="T7" fmla="*/ 148 h 189"/>
                <a:gd name="T8" fmla="*/ 184 w 208"/>
                <a:gd name="T9" fmla="*/ 187 h 189"/>
                <a:gd name="T10" fmla="*/ 208 w 208"/>
                <a:gd name="T11" fmla="*/ 171 h 189"/>
                <a:gd name="T12" fmla="*/ 199 w 208"/>
                <a:gd name="T13" fmla="*/ 67 h 189"/>
                <a:gd name="T14" fmla="*/ 184 w 208"/>
                <a:gd name="T15" fmla="*/ 47 h 189"/>
                <a:gd name="T16" fmla="*/ 22 w 208"/>
                <a:gd name="T17" fmla="*/ 2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8" h="189">
                  <a:moveTo>
                    <a:pt x="22" y="2"/>
                  </a:moveTo>
                  <a:cubicBezTo>
                    <a:pt x="13" y="0"/>
                    <a:pt x="0" y="12"/>
                    <a:pt x="0" y="21"/>
                  </a:cubicBezTo>
                  <a:cubicBezTo>
                    <a:pt x="0" y="128"/>
                    <a:pt x="0" y="128"/>
                    <a:pt x="0" y="128"/>
                  </a:cubicBezTo>
                  <a:cubicBezTo>
                    <a:pt x="0" y="137"/>
                    <a:pt x="7" y="146"/>
                    <a:pt x="16" y="148"/>
                  </a:cubicBezTo>
                  <a:cubicBezTo>
                    <a:pt x="184" y="187"/>
                    <a:pt x="184" y="187"/>
                    <a:pt x="184" y="187"/>
                  </a:cubicBezTo>
                  <a:cubicBezTo>
                    <a:pt x="192" y="189"/>
                    <a:pt x="208" y="180"/>
                    <a:pt x="208" y="171"/>
                  </a:cubicBezTo>
                  <a:cubicBezTo>
                    <a:pt x="199" y="67"/>
                    <a:pt x="199" y="67"/>
                    <a:pt x="199" y="67"/>
                  </a:cubicBezTo>
                  <a:cubicBezTo>
                    <a:pt x="199" y="58"/>
                    <a:pt x="192" y="49"/>
                    <a:pt x="184" y="47"/>
                  </a:cubicBezTo>
                  <a:lnTo>
                    <a:pt x="22" y="2"/>
                  </a:lnTo>
                  <a:close/>
                </a:path>
              </a:pathLst>
            </a:custGeom>
            <a:solidFill>
              <a:srgbClr val="BA44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0">
              <a:extLst>
                <a:ext uri="{FF2B5EF4-FFF2-40B4-BE49-F238E27FC236}">
                  <a16:creationId xmlns:a16="http://schemas.microsoft.com/office/drawing/2014/main" id="{D5AC7754-47F5-4C3F-85A8-045F0585DA7C}"/>
                </a:ext>
              </a:extLst>
            </p:cNvPr>
            <p:cNvSpPr>
              <a:spLocks/>
            </p:cNvSpPr>
            <p:nvPr/>
          </p:nvSpPr>
          <p:spPr bwMode="auto">
            <a:xfrm>
              <a:off x="1995" y="1886"/>
              <a:ext cx="382" cy="349"/>
            </a:xfrm>
            <a:custGeom>
              <a:avLst/>
              <a:gdLst>
                <a:gd name="T0" fmla="*/ 15 w 199"/>
                <a:gd name="T1" fmla="*/ 2 h 182"/>
                <a:gd name="T2" fmla="*/ 0 w 199"/>
                <a:gd name="T3" fmla="*/ 14 h 182"/>
                <a:gd name="T4" fmla="*/ 0 w 199"/>
                <a:gd name="T5" fmla="*/ 122 h 182"/>
                <a:gd name="T6" fmla="*/ 15 w 199"/>
                <a:gd name="T7" fmla="*/ 142 h 182"/>
                <a:gd name="T8" fmla="*/ 183 w 199"/>
                <a:gd name="T9" fmla="*/ 180 h 182"/>
                <a:gd name="T10" fmla="*/ 199 w 199"/>
                <a:gd name="T11" fmla="*/ 168 h 182"/>
                <a:gd name="T12" fmla="*/ 199 w 199"/>
                <a:gd name="T13" fmla="*/ 60 h 182"/>
                <a:gd name="T14" fmla="*/ 183 w 199"/>
                <a:gd name="T15" fmla="*/ 40 h 182"/>
                <a:gd name="T16" fmla="*/ 15 w 199"/>
                <a:gd name="T17" fmla="*/ 2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9" h="182">
                  <a:moveTo>
                    <a:pt x="15" y="2"/>
                  </a:moveTo>
                  <a:cubicBezTo>
                    <a:pt x="7" y="0"/>
                    <a:pt x="0" y="5"/>
                    <a:pt x="0" y="14"/>
                  </a:cubicBezTo>
                  <a:cubicBezTo>
                    <a:pt x="0" y="122"/>
                    <a:pt x="0" y="122"/>
                    <a:pt x="0" y="122"/>
                  </a:cubicBezTo>
                  <a:cubicBezTo>
                    <a:pt x="0" y="131"/>
                    <a:pt x="7" y="140"/>
                    <a:pt x="15" y="142"/>
                  </a:cubicBezTo>
                  <a:cubicBezTo>
                    <a:pt x="183" y="180"/>
                    <a:pt x="183" y="180"/>
                    <a:pt x="183" y="180"/>
                  </a:cubicBezTo>
                  <a:cubicBezTo>
                    <a:pt x="192" y="182"/>
                    <a:pt x="199" y="177"/>
                    <a:pt x="199" y="168"/>
                  </a:cubicBezTo>
                  <a:cubicBezTo>
                    <a:pt x="199" y="60"/>
                    <a:pt x="199" y="60"/>
                    <a:pt x="199" y="60"/>
                  </a:cubicBezTo>
                  <a:cubicBezTo>
                    <a:pt x="199" y="51"/>
                    <a:pt x="192" y="42"/>
                    <a:pt x="183" y="40"/>
                  </a:cubicBezTo>
                  <a:lnTo>
                    <a:pt x="15" y="2"/>
                  </a:lnTo>
                  <a:close/>
                </a:path>
              </a:pathLst>
            </a:custGeom>
            <a:solidFill>
              <a:srgbClr val="E855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1">
              <a:extLst>
                <a:ext uri="{FF2B5EF4-FFF2-40B4-BE49-F238E27FC236}">
                  <a16:creationId xmlns:a16="http://schemas.microsoft.com/office/drawing/2014/main" id="{35A74B84-C77D-45FC-840A-240C5CC3BDBB}"/>
                </a:ext>
              </a:extLst>
            </p:cNvPr>
            <p:cNvSpPr>
              <a:spLocks/>
            </p:cNvSpPr>
            <p:nvPr/>
          </p:nvSpPr>
          <p:spPr bwMode="auto">
            <a:xfrm>
              <a:off x="1767" y="2823"/>
              <a:ext cx="551" cy="160"/>
            </a:xfrm>
            <a:custGeom>
              <a:avLst/>
              <a:gdLst>
                <a:gd name="T0" fmla="*/ 551 w 551"/>
                <a:gd name="T1" fmla="*/ 50 h 160"/>
                <a:gd name="T2" fmla="*/ 0 w 551"/>
                <a:gd name="T3" fmla="*/ 160 h 160"/>
                <a:gd name="T4" fmla="*/ 0 w 551"/>
                <a:gd name="T5" fmla="*/ 110 h 160"/>
                <a:gd name="T6" fmla="*/ 551 w 551"/>
                <a:gd name="T7" fmla="*/ 0 h 160"/>
                <a:gd name="T8" fmla="*/ 551 w 551"/>
                <a:gd name="T9" fmla="*/ 50 h 160"/>
              </a:gdLst>
              <a:ahLst/>
              <a:cxnLst>
                <a:cxn ang="0">
                  <a:pos x="T0" y="T1"/>
                </a:cxn>
                <a:cxn ang="0">
                  <a:pos x="T2" y="T3"/>
                </a:cxn>
                <a:cxn ang="0">
                  <a:pos x="T4" y="T5"/>
                </a:cxn>
                <a:cxn ang="0">
                  <a:pos x="T6" y="T7"/>
                </a:cxn>
                <a:cxn ang="0">
                  <a:pos x="T8" y="T9"/>
                </a:cxn>
              </a:cxnLst>
              <a:rect l="0" t="0" r="r" b="b"/>
              <a:pathLst>
                <a:path w="551" h="160">
                  <a:moveTo>
                    <a:pt x="551" y="50"/>
                  </a:moveTo>
                  <a:lnTo>
                    <a:pt x="0" y="160"/>
                  </a:lnTo>
                  <a:lnTo>
                    <a:pt x="0" y="110"/>
                  </a:lnTo>
                  <a:lnTo>
                    <a:pt x="551" y="0"/>
                  </a:lnTo>
                  <a:lnTo>
                    <a:pt x="551" y="50"/>
                  </a:lnTo>
                  <a:close/>
                </a:path>
              </a:pathLst>
            </a:custGeom>
            <a:solidFill>
              <a:srgbClr val="B040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2">
              <a:extLst>
                <a:ext uri="{FF2B5EF4-FFF2-40B4-BE49-F238E27FC236}">
                  <a16:creationId xmlns:a16="http://schemas.microsoft.com/office/drawing/2014/main" id="{0BBBA0CB-2F0C-4723-AFC8-84FA1DED20A1}"/>
                </a:ext>
              </a:extLst>
            </p:cNvPr>
            <p:cNvSpPr>
              <a:spLocks/>
            </p:cNvSpPr>
            <p:nvPr/>
          </p:nvSpPr>
          <p:spPr bwMode="auto">
            <a:xfrm>
              <a:off x="2318" y="2823"/>
              <a:ext cx="480" cy="89"/>
            </a:xfrm>
            <a:custGeom>
              <a:avLst/>
              <a:gdLst>
                <a:gd name="T0" fmla="*/ 480 w 480"/>
                <a:gd name="T1" fmla="*/ 89 h 89"/>
                <a:gd name="T2" fmla="*/ 0 w 480"/>
                <a:gd name="T3" fmla="*/ 50 h 89"/>
                <a:gd name="T4" fmla="*/ 0 w 480"/>
                <a:gd name="T5" fmla="*/ 0 h 89"/>
                <a:gd name="T6" fmla="*/ 480 w 480"/>
                <a:gd name="T7" fmla="*/ 39 h 89"/>
                <a:gd name="T8" fmla="*/ 480 w 480"/>
                <a:gd name="T9" fmla="*/ 89 h 89"/>
              </a:gdLst>
              <a:ahLst/>
              <a:cxnLst>
                <a:cxn ang="0">
                  <a:pos x="T0" y="T1"/>
                </a:cxn>
                <a:cxn ang="0">
                  <a:pos x="T2" y="T3"/>
                </a:cxn>
                <a:cxn ang="0">
                  <a:pos x="T4" y="T5"/>
                </a:cxn>
                <a:cxn ang="0">
                  <a:pos x="T6" y="T7"/>
                </a:cxn>
                <a:cxn ang="0">
                  <a:pos x="T8" y="T9"/>
                </a:cxn>
              </a:cxnLst>
              <a:rect l="0" t="0" r="r" b="b"/>
              <a:pathLst>
                <a:path w="480" h="89">
                  <a:moveTo>
                    <a:pt x="480" y="89"/>
                  </a:moveTo>
                  <a:lnTo>
                    <a:pt x="0" y="50"/>
                  </a:lnTo>
                  <a:lnTo>
                    <a:pt x="0" y="0"/>
                  </a:lnTo>
                  <a:lnTo>
                    <a:pt x="480" y="39"/>
                  </a:lnTo>
                  <a:lnTo>
                    <a:pt x="480" y="89"/>
                  </a:lnTo>
                  <a:close/>
                </a:path>
              </a:pathLst>
            </a:custGeom>
            <a:solidFill>
              <a:srgbClr val="CC4B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a:extLst>
                <a:ext uri="{FF2B5EF4-FFF2-40B4-BE49-F238E27FC236}">
                  <a16:creationId xmlns:a16="http://schemas.microsoft.com/office/drawing/2014/main" id="{0657D07F-D54D-4474-9B3A-56313A237871}"/>
                </a:ext>
              </a:extLst>
            </p:cNvPr>
            <p:cNvSpPr>
              <a:spLocks/>
            </p:cNvSpPr>
            <p:nvPr/>
          </p:nvSpPr>
          <p:spPr bwMode="auto">
            <a:xfrm>
              <a:off x="1767" y="2873"/>
              <a:ext cx="1031" cy="125"/>
            </a:xfrm>
            <a:custGeom>
              <a:avLst/>
              <a:gdLst>
                <a:gd name="T0" fmla="*/ 0 w 1031"/>
                <a:gd name="T1" fmla="*/ 110 h 125"/>
                <a:gd name="T2" fmla="*/ 67 w 1031"/>
                <a:gd name="T3" fmla="*/ 125 h 125"/>
                <a:gd name="T4" fmla="*/ 213 w 1031"/>
                <a:gd name="T5" fmla="*/ 110 h 125"/>
                <a:gd name="T6" fmla="*/ 624 w 1031"/>
                <a:gd name="T7" fmla="*/ 110 h 125"/>
                <a:gd name="T8" fmla="*/ 1031 w 1031"/>
                <a:gd name="T9" fmla="*/ 39 h 125"/>
                <a:gd name="T10" fmla="*/ 551 w 1031"/>
                <a:gd name="T11" fmla="*/ 0 h 125"/>
                <a:gd name="T12" fmla="*/ 0 w 1031"/>
                <a:gd name="T13" fmla="*/ 110 h 125"/>
              </a:gdLst>
              <a:ahLst/>
              <a:cxnLst>
                <a:cxn ang="0">
                  <a:pos x="T0" y="T1"/>
                </a:cxn>
                <a:cxn ang="0">
                  <a:pos x="T2" y="T3"/>
                </a:cxn>
                <a:cxn ang="0">
                  <a:pos x="T4" y="T5"/>
                </a:cxn>
                <a:cxn ang="0">
                  <a:pos x="T6" y="T7"/>
                </a:cxn>
                <a:cxn ang="0">
                  <a:pos x="T8" y="T9"/>
                </a:cxn>
                <a:cxn ang="0">
                  <a:pos x="T10" y="T11"/>
                </a:cxn>
                <a:cxn ang="0">
                  <a:pos x="T12" y="T13"/>
                </a:cxn>
              </a:cxnLst>
              <a:rect l="0" t="0" r="r" b="b"/>
              <a:pathLst>
                <a:path w="1031" h="125">
                  <a:moveTo>
                    <a:pt x="0" y="110"/>
                  </a:moveTo>
                  <a:lnTo>
                    <a:pt x="67" y="125"/>
                  </a:lnTo>
                  <a:lnTo>
                    <a:pt x="213" y="110"/>
                  </a:lnTo>
                  <a:lnTo>
                    <a:pt x="624" y="110"/>
                  </a:lnTo>
                  <a:lnTo>
                    <a:pt x="1031" y="39"/>
                  </a:lnTo>
                  <a:lnTo>
                    <a:pt x="551" y="0"/>
                  </a:lnTo>
                  <a:lnTo>
                    <a:pt x="0" y="110"/>
                  </a:lnTo>
                  <a:close/>
                </a:path>
              </a:pathLst>
            </a:custGeom>
            <a:solidFill>
              <a:srgbClr val="A33C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a:extLst>
                <a:ext uri="{FF2B5EF4-FFF2-40B4-BE49-F238E27FC236}">
                  <a16:creationId xmlns:a16="http://schemas.microsoft.com/office/drawing/2014/main" id="{27E657F7-1711-4037-90F6-C069E3937101}"/>
                </a:ext>
              </a:extLst>
            </p:cNvPr>
            <p:cNvSpPr>
              <a:spLocks/>
            </p:cNvSpPr>
            <p:nvPr/>
          </p:nvSpPr>
          <p:spPr bwMode="auto">
            <a:xfrm>
              <a:off x="1538" y="4191"/>
              <a:ext cx="711" cy="129"/>
            </a:xfrm>
            <a:custGeom>
              <a:avLst/>
              <a:gdLst>
                <a:gd name="T0" fmla="*/ 711 w 711"/>
                <a:gd name="T1" fmla="*/ 71 h 129"/>
                <a:gd name="T2" fmla="*/ 0 w 711"/>
                <a:gd name="T3" fmla="*/ 129 h 129"/>
                <a:gd name="T4" fmla="*/ 0 w 711"/>
                <a:gd name="T5" fmla="*/ 58 h 129"/>
                <a:gd name="T6" fmla="*/ 711 w 711"/>
                <a:gd name="T7" fmla="*/ 0 h 129"/>
                <a:gd name="T8" fmla="*/ 711 w 711"/>
                <a:gd name="T9" fmla="*/ 71 h 129"/>
              </a:gdLst>
              <a:ahLst/>
              <a:cxnLst>
                <a:cxn ang="0">
                  <a:pos x="T0" y="T1"/>
                </a:cxn>
                <a:cxn ang="0">
                  <a:pos x="T2" y="T3"/>
                </a:cxn>
                <a:cxn ang="0">
                  <a:pos x="T4" y="T5"/>
                </a:cxn>
                <a:cxn ang="0">
                  <a:pos x="T6" y="T7"/>
                </a:cxn>
                <a:cxn ang="0">
                  <a:pos x="T8" y="T9"/>
                </a:cxn>
              </a:cxnLst>
              <a:rect l="0" t="0" r="r" b="b"/>
              <a:pathLst>
                <a:path w="711" h="129">
                  <a:moveTo>
                    <a:pt x="711" y="71"/>
                  </a:moveTo>
                  <a:lnTo>
                    <a:pt x="0" y="129"/>
                  </a:lnTo>
                  <a:lnTo>
                    <a:pt x="0" y="58"/>
                  </a:lnTo>
                  <a:lnTo>
                    <a:pt x="711" y="0"/>
                  </a:lnTo>
                  <a:lnTo>
                    <a:pt x="711" y="71"/>
                  </a:lnTo>
                  <a:close/>
                </a:path>
              </a:pathLst>
            </a:custGeom>
            <a:solidFill>
              <a:srgbClr val="A83E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a:extLst>
                <a:ext uri="{FF2B5EF4-FFF2-40B4-BE49-F238E27FC236}">
                  <a16:creationId xmlns:a16="http://schemas.microsoft.com/office/drawing/2014/main" id="{FE91EB12-E1DF-4EAD-9EC2-5D774AE760EA}"/>
                </a:ext>
              </a:extLst>
            </p:cNvPr>
            <p:cNvSpPr>
              <a:spLocks/>
            </p:cNvSpPr>
            <p:nvPr/>
          </p:nvSpPr>
          <p:spPr bwMode="auto">
            <a:xfrm>
              <a:off x="2249" y="4178"/>
              <a:ext cx="704" cy="84"/>
            </a:xfrm>
            <a:custGeom>
              <a:avLst/>
              <a:gdLst>
                <a:gd name="T0" fmla="*/ 704 w 704"/>
                <a:gd name="T1" fmla="*/ 71 h 84"/>
                <a:gd name="T2" fmla="*/ 0 w 704"/>
                <a:gd name="T3" fmla="*/ 84 h 84"/>
                <a:gd name="T4" fmla="*/ 0 w 704"/>
                <a:gd name="T5" fmla="*/ 13 h 84"/>
                <a:gd name="T6" fmla="*/ 704 w 704"/>
                <a:gd name="T7" fmla="*/ 0 h 84"/>
                <a:gd name="T8" fmla="*/ 704 w 704"/>
                <a:gd name="T9" fmla="*/ 71 h 84"/>
              </a:gdLst>
              <a:ahLst/>
              <a:cxnLst>
                <a:cxn ang="0">
                  <a:pos x="T0" y="T1"/>
                </a:cxn>
                <a:cxn ang="0">
                  <a:pos x="T2" y="T3"/>
                </a:cxn>
                <a:cxn ang="0">
                  <a:pos x="T4" y="T5"/>
                </a:cxn>
                <a:cxn ang="0">
                  <a:pos x="T6" y="T7"/>
                </a:cxn>
                <a:cxn ang="0">
                  <a:pos x="T8" y="T9"/>
                </a:cxn>
              </a:cxnLst>
              <a:rect l="0" t="0" r="r" b="b"/>
              <a:pathLst>
                <a:path w="704" h="84">
                  <a:moveTo>
                    <a:pt x="704" y="71"/>
                  </a:moveTo>
                  <a:lnTo>
                    <a:pt x="0" y="84"/>
                  </a:lnTo>
                  <a:lnTo>
                    <a:pt x="0" y="13"/>
                  </a:lnTo>
                  <a:lnTo>
                    <a:pt x="704" y="0"/>
                  </a:lnTo>
                  <a:lnTo>
                    <a:pt x="704" y="71"/>
                  </a:lnTo>
                  <a:close/>
                </a:path>
              </a:pathLst>
            </a:custGeom>
            <a:solidFill>
              <a:srgbClr val="CC4B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16">
              <a:extLst>
                <a:ext uri="{FF2B5EF4-FFF2-40B4-BE49-F238E27FC236}">
                  <a16:creationId xmlns:a16="http://schemas.microsoft.com/office/drawing/2014/main" id="{65C9563C-B8FC-4273-88DD-D0F919A8A7B3}"/>
                </a:ext>
              </a:extLst>
            </p:cNvPr>
            <p:cNvSpPr>
              <a:spLocks noChangeArrowheads="1"/>
            </p:cNvSpPr>
            <p:nvPr/>
          </p:nvSpPr>
          <p:spPr bwMode="auto">
            <a:xfrm>
              <a:off x="3374" y="1472"/>
              <a:ext cx="17" cy="1063"/>
            </a:xfrm>
            <a:prstGeom prst="rect">
              <a:avLst/>
            </a:prstGeom>
            <a:solidFill>
              <a:srgbClr val="1C1C1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EEFD17A5-3598-4C7C-981C-C9C898034A4C}"/>
                </a:ext>
              </a:extLst>
            </p:cNvPr>
            <p:cNvSpPr>
              <a:spLocks noEditPoints="1"/>
            </p:cNvSpPr>
            <p:nvPr/>
          </p:nvSpPr>
          <p:spPr bwMode="auto">
            <a:xfrm>
              <a:off x="3614" y="458"/>
              <a:ext cx="4068" cy="2014"/>
            </a:xfrm>
            <a:custGeom>
              <a:avLst/>
              <a:gdLst>
                <a:gd name="T0" fmla="*/ 2 w 4068"/>
                <a:gd name="T1" fmla="*/ 1397 h 2014"/>
                <a:gd name="T2" fmla="*/ 442 w 4068"/>
                <a:gd name="T3" fmla="*/ 840 h 2014"/>
                <a:gd name="T4" fmla="*/ 1247 w 4068"/>
                <a:gd name="T5" fmla="*/ 788 h 2014"/>
                <a:gd name="T6" fmla="*/ 1926 w 4068"/>
                <a:gd name="T7" fmla="*/ 628 h 2014"/>
                <a:gd name="T8" fmla="*/ 2731 w 4068"/>
                <a:gd name="T9" fmla="*/ 290 h 2014"/>
                <a:gd name="T10" fmla="*/ 3530 w 4068"/>
                <a:gd name="T11" fmla="*/ 96 h 2014"/>
                <a:gd name="T12" fmla="*/ 4068 w 4068"/>
                <a:gd name="T13" fmla="*/ 375 h 2014"/>
                <a:gd name="T14" fmla="*/ 3939 w 4068"/>
                <a:gd name="T15" fmla="*/ 1153 h 2014"/>
                <a:gd name="T16" fmla="*/ 3267 w 4068"/>
                <a:gd name="T17" fmla="*/ 1289 h 2014"/>
                <a:gd name="T18" fmla="*/ 2589 w 4068"/>
                <a:gd name="T19" fmla="*/ 1418 h 2014"/>
                <a:gd name="T20" fmla="*/ 1784 w 4068"/>
                <a:gd name="T21" fmla="*/ 1714 h 2014"/>
                <a:gd name="T22" fmla="*/ 985 w 4068"/>
                <a:gd name="T23" fmla="*/ 1864 h 2014"/>
                <a:gd name="T24" fmla="*/ 181 w 4068"/>
                <a:gd name="T25" fmla="*/ 1877 h 2014"/>
                <a:gd name="T26" fmla="*/ 718 w 4068"/>
                <a:gd name="T27" fmla="*/ 1668 h 2014"/>
                <a:gd name="T28" fmla="*/ 1114 w 4068"/>
                <a:gd name="T29" fmla="*/ 1591 h 2014"/>
                <a:gd name="T30" fmla="*/ 181 w 4068"/>
                <a:gd name="T31" fmla="*/ 1662 h 2014"/>
                <a:gd name="T32" fmla="*/ 851 w 4068"/>
                <a:gd name="T33" fmla="*/ 1535 h 2014"/>
                <a:gd name="T34" fmla="*/ 1247 w 4068"/>
                <a:gd name="T35" fmla="*/ 1556 h 2014"/>
                <a:gd name="T36" fmla="*/ 718 w 4068"/>
                <a:gd name="T37" fmla="*/ 1454 h 2014"/>
                <a:gd name="T38" fmla="*/ 980 w 4068"/>
                <a:gd name="T39" fmla="*/ 1401 h 2014"/>
                <a:gd name="T40" fmla="*/ 2193 w 4068"/>
                <a:gd name="T41" fmla="*/ 1487 h 2014"/>
                <a:gd name="T42" fmla="*/ 2328 w 4068"/>
                <a:gd name="T43" fmla="*/ 1353 h 2014"/>
                <a:gd name="T44" fmla="*/ 2589 w 4068"/>
                <a:gd name="T45" fmla="*/ 1410 h 2014"/>
                <a:gd name="T46" fmla="*/ 2597 w 4068"/>
                <a:gd name="T47" fmla="*/ 1299 h 2014"/>
                <a:gd name="T48" fmla="*/ 1650 w 4068"/>
                <a:gd name="T49" fmla="*/ 1260 h 2014"/>
                <a:gd name="T50" fmla="*/ 1120 w 4068"/>
                <a:gd name="T51" fmla="*/ 1364 h 2014"/>
                <a:gd name="T52" fmla="*/ 718 w 4068"/>
                <a:gd name="T53" fmla="*/ 1241 h 2014"/>
                <a:gd name="T54" fmla="*/ 2589 w 4068"/>
                <a:gd name="T55" fmla="*/ 1293 h 2014"/>
                <a:gd name="T56" fmla="*/ 450 w 4068"/>
                <a:gd name="T57" fmla="*/ 1195 h 2014"/>
                <a:gd name="T58" fmla="*/ 3396 w 4068"/>
                <a:gd name="T59" fmla="*/ 1143 h 2014"/>
                <a:gd name="T60" fmla="*/ 3401 w 4068"/>
                <a:gd name="T61" fmla="*/ 1257 h 2014"/>
                <a:gd name="T62" fmla="*/ 2866 w 4068"/>
                <a:gd name="T63" fmla="*/ 1128 h 2014"/>
                <a:gd name="T64" fmla="*/ 1919 w 4068"/>
                <a:gd name="T65" fmla="*/ 1199 h 2014"/>
                <a:gd name="T66" fmla="*/ 2462 w 4068"/>
                <a:gd name="T67" fmla="*/ 1093 h 2014"/>
                <a:gd name="T68" fmla="*/ 3261 w 4068"/>
                <a:gd name="T69" fmla="*/ 1047 h 2014"/>
                <a:gd name="T70" fmla="*/ 2059 w 4068"/>
                <a:gd name="T71" fmla="*/ 1168 h 2014"/>
                <a:gd name="T72" fmla="*/ 1120 w 4068"/>
                <a:gd name="T73" fmla="*/ 1043 h 2014"/>
                <a:gd name="T74" fmla="*/ 845 w 4068"/>
                <a:gd name="T75" fmla="*/ 1099 h 2014"/>
                <a:gd name="T76" fmla="*/ 1792 w 4068"/>
                <a:gd name="T77" fmla="*/ 1007 h 2014"/>
                <a:gd name="T78" fmla="*/ 1515 w 4068"/>
                <a:gd name="T79" fmla="*/ 955 h 2014"/>
                <a:gd name="T80" fmla="*/ 985 w 4068"/>
                <a:gd name="T81" fmla="*/ 1066 h 2014"/>
                <a:gd name="T82" fmla="*/ 3805 w 4068"/>
                <a:gd name="T83" fmla="*/ 938 h 2014"/>
                <a:gd name="T84" fmla="*/ 2858 w 4068"/>
                <a:gd name="T85" fmla="*/ 1003 h 2014"/>
                <a:gd name="T86" fmla="*/ 1254 w 4068"/>
                <a:gd name="T87" fmla="*/ 903 h 2014"/>
                <a:gd name="T88" fmla="*/ 980 w 4068"/>
                <a:gd name="T89" fmla="*/ 859 h 2014"/>
                <a:gd name="T90" fmla="*/ 2462 w 4068"/>
                <a:gd name="T91" fmla="*/ 968 h 2014"/>
                <a:gd name="T92" fmla="*/ 3134 w 4068"/>
                <a:gd name="T93" fmla="*/ 832 h 2014"/>
                <a:gd name="T94" fmla="*/ 3396 w 4068"/>
                <a:gd name="T95" fmla="*/ 891 h 2014"/>
                <a:gd name="T96" fmla="*/ 3401 w 4068"/>
                <a:gd name="T97" fmla="*/ 776 h 2014"/>
                <a:gd name="T98" fmla="*/ 1515 w 4068"/>
                <a:gd name="T99" fmla="*/ 732 h 2014"/>
                <a:gd name="T100" fmla="*/ 1523 w 4068"/>
                <a:gd name="T101" fmla="*/ 836 h 2014"/>
                <a:gd name="T102" fmla="*/ 2597 w 4068"/>
                <a:gd name="T103" fmla="*/ 713 h 2014"/>
                <a:gd name="T104" fmla="*/ 2858 w 4068"/>
                <a:gd name="T105" fmla="*/ 765 h 2014"/>
                <a:gd name="T106" fmla="*/ 1926 w 4068"/>
                <a:gd name="T107" fmla="*/ 636 h 2014"/>
                <a:gd name="T108" fmla="*/ 2188 w 4068"/>
                <a:gd name="T109" fmla="*/ 574 h 2014"/>
                <a:gd name="T110" fmla="*/ 2193 w 4068"/>
                <a:gd name="T111" fmla="*/ 680 h 2014"/>
                <a:gd name="T112" fmla="*/ 3401 w 4068"/>
                <a:gd name="T113" fmla="*/ 532 h 2014"/>
                <a:gd name="T114" fmla="*/ 2723 w 4068"/>
                <a:gd name="T115" fmla="*/ 559 h 2014"/>
                <a:gd name="T116" fmla="*/ 3267 w 4068"/>
                <a:gd name="T117" fmla="*/ 440 h 2014"/>
                <a:gd name="T118" fmla="*/ 3665 w 4068"/>
                <a:gd name="T119" fmla="*/ 350 h 2014"/>
                <a:gd name="T120" fmla="*/ 3401 w 4068"/>
                <a:gd name="T121" fmla="*/ 403 h 20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68" h="2014">
                  <a:moveTo>
                    <a:pt x="173" y="2014"/>
                  </a:moveTo>
                  <a:lnTo>
                    <a:pt x="173" y="1879"/>
                  </a:lnTo>
                  <a:lnTo>
                    <a:pt x="8" y="1910"/>
                  </a:lnTo>
                  <a:lnTo>
                    <a:pt x="6" y="1904"/>
                  </a:lnTo>
                  <a:lnTo>
                    <a:pt x="173" y="1871"/>
                  </a:lnTo>
                  <a:lnTo>
                    <a:pt x="173" y="1775"/>
                  </a:lnTo>
                  <a:lnTo>
                    <a:pt x="8" y="1808"/>
                  </a:lnTo>
                  <a:lnTo>
                    <a:pt x="8" y="1800"/>
                  </a:lnTo>
                  <a:lnTo>
                    <a:pt x="173" y="1768"/>
                  </a:lnTo>
                  <a:lnTo>
                    <a:pt x="173" y="1672"/>
                  </a:lnTo>
                  <a:lnTo>
                    <a:pt x="6" y="1704"/>
                  </a:lnTo>
                  <a:lnTo>
                    <a:pt x="4" y="1698"/>
                  </a:lnTo>
                  <a:lnTo>
                    <a:pt x="173" y="1664"/>
                  </a:lnTo>
                  <a:lnTo>
                    <a:pt x="173" y="1568"/>
                  </a:lnTo>
                  <a:lnTo>
                    <a:pt x="8" y="1602"/>
                  </a:lnTo>
                  <a:lnTo>
                    <a:pt x="6" y="1595"/>
                  </a:lnTo>
                  <a:lnTo>
                    <a:pt x="173" y="1560"/>
                  </a:lnTo>
                  <a:lnTo>
                    <a:pt x="173" y="1464"/>
                  </a:lnTo>
                  <a:lnTo>
                    <a:pt x="4" y="1501"/>
                  </a:lnTo>
                  <a:lnTo>
                    <a:pt x="4" y="1493"/>
                  </a:lnTo>
                  <a:lnTo>
                    <a:pt x="173" y="1456"/>
                  </a:lnTo>
                  <a:lnTo>
                    <a:pt x="173" y="1360"/>
                  </a:lnTo>
                  <a:lnTo>
                    <a:pt x="2" y="1397"/>
                  </a:lnTo>
                  <a:lnTo>
                    <a:pt x="0" y="1391"/>
                  </a:lnTo>
                  <a:lnTo>
                    <a:pt x="173" y="1353"/>
                  </a:lnTo>
                  <a:lnTo>
                    <a:pt x="173" y="1257"/>
                  </a:lnTo>
                  <a:lnTo>
                    <a:pt x="2" y="1295"/>
                  </a:lnTo>
                  <a:lnTo>
                    <a:pt x="0" y="1287"/>
                  </a:lnTo>
                  <a:lnTo>
                    <a:pt x="173" y="1249"/>
                  </a:lnTo>
                  <a:lnTo>
                    <a:pt x="173" y="1153"/>
                  </a:lnTo>
                  <a:lnTo>
                    <a:pt x="6" y="1191"/>
                  </a:lnTo>
                  <a:lnTo>
                    <a:pt x="4" y="1184"/>
                  </a:lnTo>
                  <a:lnTo>
                    <a:pt x="173" y="1145"/>
                  </a:lnTo>
                  <a:lnTo>
                    <a:pt x="173" y="1049"/>
                  </a:lnTo>
                  <a:lnTo>
                    <a:pt x="2" y="1089"/>
                  </a:lnTo>
                  <a:lnTo>
                    <a:pt x="0" y="1082"/>
                  </a:lnTo>
                  <a:lnTo>
                    <a:pt x="173" y="1041"/>
                  </a:lnTo>
                  <a:lnTo>
                    <a:pt x="173" y="905"/>
                  </a:lnTo>
                  <a:lnTo>
                    <a:pt x="181" y="905"/>
                  </a:lnTo>
                  <a:lnTo>
                    <a:pt x="181" y="1039"/>
                  </a:lnTo>
                  <a:lnTo>
                    <a:pt x="307" y="1011"/>
                  </a:lnTo>
                  <a:lnTo>
                    <a:pt x="307" y="872"/>
                  </a:lnTo>
                  <a:lnTo>
                    <a:pt x="315" y="872"/>
                  </a:lnTo>
                  <a:lnTo>
                    <a:pt x="315" y="1009"/>
                  </a:lnTo>
                  <a:lnTo>
                    <a:pt x="442" y="978"/>
                  </a:lnTo>
                  <a:lnTo>
                    <a:pt x="442" y="840"/>
                  </a:lnTo>
                  <a:lnTo>
                    <a:pt x="450" y="840"/>
                  </a:lnTo>
                  <a:lnTo>
                    <a:pt x="450" y="976"/>
                  </a:lnTo>
                  <a:lnTo>
                    <a:pt x="576" y="947"/>
                  </a:lnTo>
                  <a:lnTo>
                    <a:pt x="576" y="807"/>
                  </a:lnTo>
                  <a:lnTo>
                    <a:pt x="584" y="807"/>
                  </a:lnTo>
                  <a:lnTo>
                    <a:pt x="584" y="945"/>
                  </a:lnTo>
                  <a:lnTo>
                    <a:pt x="711" y="915"/>
                  </a:lnTo>
                  <a:lnTo>
                    <a:pt x="711" y="774"/>
                  </a:lnTo>
                  <a:lnTo>
                    <a:pt x="718" y="774"/>
                  </a:lnTo>
                  <a:lnTo>
                    <a:pt x="718" y="913"/>
                  </a:lnTo>
                  <a:lnTo>
                    <a:pt x="845" y="884"/>
                  </a:lnTo>
                  <a:lnTo>
                    <a:pt x="845" y="744"/>
                  </a:lnTo>
                  <a:lnTo>
                    <a:pt x="851" y="744"/>
                  </a:lnTo>
                  <a:lnTo>
                    <a:pt x="851" y="882"/>
                  </a:lnTo>
                  <a:lnTo>
                    <a:pt x="980" y="851"/>
                  </a:lnTo>
                  <a:lnTo>
                    <a:pt x="980" y="711"/>
                  </a:lnTo>
                  <a:lnTo>
                    <a:pt x="985" y="711"/>
                  </a:lnTo>
                  <a:lnTo>
                    <a:pt x="985" y="849"/>
                  </a:lnTo>
                  <a:lnTo>
                    <a:pt x="1114" y="820"/>
                  </a:lnTo>
                  <a:lnTo>
                    <a:pt x="1114" y="678"/>
                  </a:lnTo>
                  <a:lnTo>
                    <a:pt x="1120" y="678"/>
                  </a:lnTo>
                  <a:lnTo>
                    <a:pt x="1120" y="818"/>
                  </a:lnTo>
                  <a:lnTo>
                    <a:pt x="1247" y="788"/>
                  </a:lnTo>
                  <a:lnTo>
                    <a:pt x="1247" y="646"/>
                  </a:lnTo>
                  <a:lnTo>
                    <a:pt x="1254" y="646"/>
                  </a:lnTo>
                  <a:lnTo>
                    <a:pt x="1254" y="788"/>
                  </a:lnTo>
                  <a:lnTo>
                    <a:pt x="1381" y="757"/>
                  </a:lnTo>
                  <a:lnTo>
                    <a:pt x="1381" y="613"/>
                  </a:lnTo>
                  <a:lnTo>
                    <a:pt x="1389" y="613"/>
                  </a:lnTo>
                  <a:lnTo>
                    <a:pt x="1389" y="755"/>
                  </a:lnTo>
                  <a:lnTo>
                    <a:pt x="1515" y="724"/>
                  </a:lnTo>
                  <a:lnTo>
                    <a:pt x="1515" y="582"/>
                  </a:lnTo>
                  <a:lnTo>
                    <a:pt x="1523" y="582"/>
                  </a:lnTo>
                  <a:lnTo>
                    <a:pt x="1523" y="724"/>
                  </a:lnTo>
                  <a:lnTo>
                    <a:pt x="1650" y="694"/>
                  </a:lnTo>
                  <a:lnTo>
                    <a:pt x="1650" y="549"/>
                  </a:lnTo>
                  <a:lnTo>
                    <a:pt x="1658" y="549"/>
                  </a:lnTo>
                  <a:lnTo>
                    <a:pt x="1658" y="692"/>
                  </a:lnTo>
                  <a:lnTo>
                    <a:pt x="1784" y="663"/>
                  </a:lnTo>
                  <a:lnTo>
                    <a:pt x="1784" y="517"/>
                  </a:lnTo>
                  <a:lnTo>
                    <a:pt x="1792" y="517"/>
                  </a:lnTo>
                  <a:lnTo>
                    <a:pt x="1792" y="661"/>
                  </a:lnTo>
                  <a:lnTo>
                    <a:pt x="1919" y="630"/>
                  </a:lnTo>
                  <a:lnTo>
                    <a:pt x="1919" y="484"/>
                  </a:lnTo>
                  <a:lnTo>
                    <a:pt x="1926" y="484"/>
                  </a:lnTo>
                  <a:lnTo>
                    <a:pt x="1926" y="628"/>
                  </a:lnTo>
                  <a:lnTo>
                    <a:pt x="2053" y="599"/>
                  </a:lnTo>
                  <a:lnTo>
                    <a:pt x="2053" y="451"/>
                  </a:lnTo>
                  <a:lnTo>
                    <a:pt x="2059" y="451"/>
                  </a:lnTo>
                  <a:lnTo>
                    <a:pt x="2059" y="598"/>
                  </a:lnTo>
                  <a:lnTo>
                    <a:pt x="2188" y="567"/>
                  </a:lnTo>
                  <a:lnTo>
                    <a:pt x="2188" y="421"/>
                  </a:lnTo>
                  <a:lnTo>
                    <a:pt x="2193" y="421"/>
                  </a:lnTo>
                  <a:lnTo>
                    <a:pt x="2193" y="565"/>
                  </a:lnTo>
                  <a:lnTo>
                    <a:pt x="2322" y="536"/>
                  </a:lnTo>
                  <a:lnTo>
                    <a:pt x="2322" y="388"/>
                  </a:lnTo>
                  <a:lnTo>
                    <a:pt x="2328" y="388"/>
                  </a:lnTo>
                  <a:lnTo>
                    <a:pt x="2328" y="534"/>
                  </a:lnTo>
                  <a:lnTo>
                    <a:pt x="2457" y="503"/>
                  </a:lnTo>
                  <a:lnTo>
                    <a:pt x="2457" y="355"/>
                  </a:lnTo>
                  <a:lnTo>
                    <a:pt x="2462" y="355"/>
                  </a:lnTo>
                  <a:lnTo>
                    <a:pt x="2462" y="501"/>
                  </a:lnTo>
                  <a:lnTo>
                    <a:pt x="2589" y="473"/>
                  </a:lnTo>
                  <a:lnTo>
                    <a:pt x="2589" y="323"/>
                  </a:lnTo>
                  <a:lnTo>
                    <a:pt x="2597" y="323"/>
                  </a:lnTo>
                  <a:lnTo>
                    <a:pt x="2597" y="471"/>
                  </a:lnTo>
                  <a:lnTo>
                    <a:pt x="2723" y="440"/>
                  </a:lnTo>
                  <a:lnTo>
                    <a:pt x="2723" y="290"/>
                  </a:lnTo>
                  <a:lnTo>
                    <a:pt x="2731" y="290"/>
                  </a:lnTo>
                  <a:lnTo>
                    <a:pt x="2731" y="438"/>
                  </a:lnTo>
                  <a:lnTo>
                    <a:pt x="2858" y="409"/>
                  </a:lnTo>
                  <a:lnTo>
                    <a:pt x="2858" y="257"/>
                  </a:lnTo>
                  <a:lnTo>
                    <a:pt x="2866" y="257"/>
                  </a:lnTo>
                  <a:lnTo>
                    <a:pt x="2866" y="407"/>
                  </a:lnTo>
                  <a:lnTo>
                    <a:pt x="2992" y="377"/>
                  </a:lnTo>
                  <a:lnTo>
                    <a:pt x="2992" y="227"/>
                  </a:lnTo>
                  <a:lnTo>
                    <a:pt x="3000" y="227"/>
                  </a:lnTo>
                  <a:lnTo>
                    <a:pt x="3000" y="377"/>
                  </a:lnTo>
                  <a:lnTo>
                    <a:pt x="3127" y="346"/>
                  </a:lnTo>
                  <a:lnTo>
                    <a:pt x="3127" y="194"/>
                  </a:lnTo>
                  <a:lnTo>
                    <a:pt x="3134" y="194"/>
                  </a:lnTo>
                  <a:lnTo>
                    <a:pt x="3134" y="344"/>
                  </a:lnTo>
                  <a:lnTo>
                    <a:pt x="3261" y="313"/>
                  </a:lnTo>
                  <a:lnTo>
                    <a:pt x="3261" y="161"/>
                  </a:lnTo>
                  <a:lnTo>
                    <a:pt x="3267" y="161"/>
                  </a:lnTo>
                  <a:lnTo>
                    <a:pt x="3267" y="313"/>
                  </a:lnTo>
                  <a:lnTo>
                    <a:pt x="3396" y="282"/>
                  </a:lnTo>
                  <a:lnTo>
                    <a:pt x="3396" y="129"/>
                  </a:lnTo>
                  <a:lnTo>
                    <a:pt x="3401" y="129"/>
                  </a:lnTo>
                  <a:lnTo>
                    <a:pt x="3401" y="280"/>
                  </a:lnTo>
                  <a:lnTo>
                    <a:pt x="3530" y="252"/>
                  </a:lnTo>
                  <a:lnTo>
                    <a:pt x="3530" y="96"/>
                  </a:lnTo>
                  <a:lnTo>
                    <a:pt x="3536" y="96"/>
                  </a:lnTo>
                  <a:lnTo>
                    <a:pt x="3536" y="250"/>
                  </a:lnTo>
                  <a:lnTo>
                    <a:pt x="3665" y="219"/>
                  </a:lnTo>
                  <a:lnTo>
                    <a:pt x="3665" y="65"/>
                  </a:lnTo>
                  <a:lnTo>
                    <a:pt x="3670" y="65"/>
                  </a:lnTo>
                  <a:lnTo>
                    <a:pt x="3670" y="217"/>
                  </a:lnTo>
                  <a:lnTo>
                    <a:pt x="3797" y="188"/>
                  </a:lnTo>
                  <a:lnTo>
                    <a:pt x="3797" y="33"/>
                  </a:lnTo>
                  <a:lnTo>
                    <a:pt x="3805" y="33"/>
                  </a:lnTo>
                  <a:lnTo>
                    <a:pt x="3805" y="186"/>
                  </a:lnTo>
                  <a:lnTo>
                    <a:pt x="3932" y="156"/>
                  </a:lnTo>
                  <a:lnTo>
                    <a:pt x="3932" y="0"/>
                  </a:lnTo>
                  <a:lnTo>
                    <a:pt x="3939" y="0"/>
                  </a:lnTo>
                  <a:lnTo>
                    <a:pt x="3939" y="154"/>
                  </a:lnTo>
                  <a:lnTo>
                    <a:pt x="4068" y="125"/>
                  </a:lnTo>
                  <a:lnTo>
                    <a:pt x="4068" y="131"/>
                  </a:lnTo>
                  <a:lnTo>
                    <a:pt x="3939" y="161"/>
                  </a:lnTo>
                  <a:lnTo>
                    <a:pt x="3939" y="279"/>
                  </a:lnTo>
                  <a:lnTo>
                    <a:pt x="4068" y="250"/>
                  </a:lnTo>
                  <a:lnTo>
                    <a:pt x="4068" y="257"/>
                  </a:lnTo>
                  <a:lnTo>
                    <a:pt x="3939" y="286"/>
                  </a:lnTo>
                  <a:lnTo>
                    <a:pt x="3939" y="403"/>
                  </a:lnTo>
                  <a:lnTo>
                    <a:pt x="4068" y="375"/>
                  </a:lnTo>
                  <a:lnTo>
                    <a:pt x="4068" y="382"/>
                  </a:lnTo>
                  <a:lnTo>
                    <a:pt x="3939" y="411"/>
                  </a:lnTo>
                  <a:lnTo>
                    <a:pt x="3939" y="528"/>
                  </a:lnTo>
                  <a:lnTo>
                    <a:pt x="4068" y="501"/>
                  </a:lnTo>
                  <a:lnTo>
                    <a:pt x="4068" y="509"/>
                  </a:lnTo>
                  <a:lnTo>
                    <a:pt x="3939" y="536"/>
                  </a:lnTo>
                  <a:lnTo>
                    <a:pt x="3939" y="653"/>
                  </a:lnTo>
                  <a:lnTo>
                    <a:pt x="4068" y="626"/>
                  </a:lnTo>
                  <a:lnTo>
                    <a:pt x="4068" y="634"/>
                  </a:lnTo>
                  <a:lnTo>
                    <a:pt x="3939" y="661"/>
                  </a:lnTo>
                  <a:lnTo>
                    <a:pt x="3939" y="778"/>
                  </a:lnTo>
                  <a:lnTo>
                    <a:pt x="4068" y="753"/>
                  </a:lnTo>
                  <a:lnTo>
                    <a:pt x="4068" y="759"/>
                  </a:lnTo>
                  <a:lnTo>
                    <a:pt x="3939" y="786"/>
                  </a:lnTo>
                  <a:lnTo>
                    <a:pt x="3939" y="903"/>
                  </a:lnTo>
                  <a:lnTo>
                    <a:pt x="4068" y="878"/>
                  </a:lnTo>
                  <a:lnTo>
                    <a:pt x="4068" y="886"/>
                  </a:lnTo>
                  <a:lnTo>
                    <a:pt x="3939" y="911"/>
                  </a:lnTo>
                  <a:lnTo>
                    <a:pt x="3939" y="1028"/>
                  </a:lnTo>
                  <a:lnTo>
                    <a:pt x="4068" y="1003"/>
                  </a:lnTo>
                  <a:lnTo>
                    <a:pt x="4068" y="1011"/>
                  </a:lnTo>
                  <a:lnTo>
                    <a:pt x="3939" y="1036"/>
                  </a:lnTo>
                  <a:lnTo>
                    <a:pt x="3939" y="1153"/>
                  </a:lnTo>
                  <a:lnTo>
                    <a:pt x="4068" y="1130"/>
                  </a:lnTo>
                  <a:lnTo>
                    <a:pt x="4068" y="1135"/>
                  </a:lnTo>
                  <a:lnTo>
                    <a:pt x="3939" y="1160"/>
                  </a:lnTo>
                  <a:lnTo>
                    <a:pt x="3939" y="1314"/>
                  </a:lnTo>
                  <a:lnTo>
                    <a:pt x="3932" y="1314"/>
                  </a:lnTo>
                  <a:lnTo>
                    <a:pt x="3932" y="1162"/>
                  </a:lnTo>
                  <a:lnTo>
                    <a:pt x="3805" y="1185"/>
                  </a:lnTo>
                  <a:lnTo>
                    <a:pt x="3805" y="1339"/>
                  </a:lnTo>
                  <a:lnTo>
                    <a:pt x="3797" y="1339"/>
                  </a:lnTo>
                  <a:lnTo>
                    <a:pt x="3797" y="1187"/>
                  </a:lnTo>
                  <a:lnTo>
                    <a:pt x="3670" y="1212"/>
                  </a:lnTo>
                  <a:lnTo>
                    <a:pt x="3670" y="1364"/>
                  </a:lnTo>
                  <a:lnTo>
                    <a:pt x="3665" y="1364"/>
                  </a:lnTo>
                  <a:lnTo>
                    <a:pt x="3665" y="1212"/>
                  </a:lnTo>
                  <a:lnTo>
                    <a:pt x="3536" y="1237"/>
                  </a:lnTo>
                  <a:lnTo>
                    <a:pt x="3536" y="1389"/>
                  </a:lnTo>
                  <a:lnTo>
                    <a:pt x="3530" y="1389"/>
                  </a:lnTo>
                  <a:lnTo>
                    <a:pt x="3530" y="1239"/>
                  </a:lnTo>
                  <a:lnTo>
                    <a:pt x="3401" y="1262"/>
                  </a:lnTo>
                  <a:lnTo>
                    <a:pt x="3401" y="1414"/>
                  </a:lnTo>
                  <a:lnTo>
                    <a:pt x="3396" y="1414"/>
                  </a:lnTo>
                  <a:lnTo>
                    <a:pt x="3396" y="1264"/>
                  </a:lnTo>
                  <a:lnTo>
                    <a:pt x="3267" y="1289"/>
                  </a:lnTo>
                  <a:lnTo>
                    <a:pt x="3267" y="1439"/>
                  </a:lnTo>
                  <a:lnTo>
                    <a:pt x="3261" y="1439"/>
                  </a:lnTo>
                  <a:lnTo>
                    <a:pt x="3261" y="1289"/>
                  </a:lnTo>
                  <a:lnTo>
                    <a:pt x="3134" y="1314"/>
                  </a:lnTo>
                  <a:lnTo>
                    <a:pt x="3134" y="1464"/>
                  </a:lnTo>
                  <a:lnTo>
                    <a:pt x="3127" y="1464"/>
                  </a:lnTo>
                  <a:lnTo>
                    <a:pt x="3127" y="1316"/>
                  </a:lnTo>
                  <a:lnTo>
                    <a:pt x="3000" y="1339"/>
                  </a:lnTo>
                  <a:lnTo>
                    <a:pt x="3000" y="1489"/>
                  </a:lnTo>
                  <a:lnTo>
                    <a:pt x="2992" y="1489"/>
                  </a:lnTo>
                  <a:lnTo>
                    <a:pt x="2992" y="1341"/>
                  </a:lnTo>
                  <a:lnTo>
                    <a:pt x="2866" y="1366"/>
                  </a:lnTo>
                  <a:lnTo>
                    <a:pt x="2866" y="1514"/>
                  </a:lnTo>
                  <a:lnTo>
                    <a:pt x="2858" y="1514"/>
                  </a:lnTo>
                  <a:lnTo>
                    <a:pt x="2858" y="1366"/>
                  </a:lnTo>
                  <a:lnTo>
                    <a:pt x="2731" y="1391"/>
                  </a:lnTo>
                  <a:lnTo>
                    <a:pt x="2731" y="1539"/>
                  </a:lnTo>
                  <a:lnTo>
                    <a:pt x="2723" y="1539"/>
                  </a:lnTo>
                  <a:lnTo>
                    <a:pt x="2723" y="1393"/>
                  </a:lnTo>
                  <a:lnTo>
                    <a:pt x="2597" y="1416"/>
                  </a:lnTo>
                  <a:lnTo>
                    <a:pt x="2597" y="1564"/>
                  </a:lnTo>
                  <a:lnTo>
                    <a:pt x="2589" y="1564"/>
                  </a:lnTo>
                  <a:lnTo>
                    <a:pt x="2589" y="1418"/>
                  </a:lnTo>
                  <a:lnTo>
                    <a:pt x="2462" y="1443"/>
                  </a:lnTo>
                  <a:lnTo>
                    <a:pt x="2462" y="1589"/>
                  </a:lnTo>
                  <a:lnTo>
                    <a:pt x="2457" y="1589"/>
                  </a:lnTo>
                  <a:lnTo>
                    <a:pt x="2457" y="1443"/>
                  </a:lnTo>
                  <a:lnTo>
                    <a:pt x="2328" y="1468"/>
                  </a:lnTo>
                  <a:lnTo>
                    <a:pt x="2328" y="1614"/>
                  </a:lnTo>
                  <a:lnTo>
                    <a:pt x="2322" y="1614"/>
                  </a:lnTo>
                  <a:lnTo>
                    <a:pt x="2322" y="1470"/>
                  </a:lnTo>
                  <a:lnTo>
                    <a:pt x="2193" y="1493"/>
                  </a:lnTo>
                  <a:lnTo>
                    <a:pt x="2193" y="1639"/>
                  </a:lnTo>
                  <a:lnTo>
                    <a:pt x="2188" y="1639"/>
                  </a:lnTo>
                  <a:lnTo>
                    <a:pt x="2188" y="1495"/>
                  </a:lnTo>
                  <a:lnTo>
                    <a:pt x="2059" y="1520"/>
                  </a:lnTo>
                  <a:lnTo>
                    <a:pt x="2059" y="1664"/>
                  </a:lnTo>
                  <a:lnTo>
                    <a:pt x="2053" y="1664"/>
                  </a:lnTo>
                  <a:lnTo>
                    <a:pt x="2053" y="1520"/>
                  </a:lnTo>
                  <a:lnTo>
                    <a:pt x="1926" y="1545"/>
                  </a:lnTo>
                  <a:lnTo>
                    <a:pt x="1926" y="1689"/>
                  </a:lnTo>
                  <a:lnTo>
                    <a:pt x="1919" y="1689"/>
                  </a:lnTo>
                  <a:lnTo>
                    <a:pt x="1919" y="1547"/>
                  </a:lnTo>
                  <a:lnTo>
                    <a:pt x="1792" y="1570"/>
                  </a:lnTo>
                  <a:lnTo>
                    <a:pt x="1792" y="1714"/>
                  </a:lnTo>
                  <a:lnTo>
                    <a:pt x="1784" y="1714"/>
                  </a:lnTo>
                  <a:lnTo>
                    <a:pt x="1784" y="1572"/>
                  </a:lnTo>
                  <a:lnTo>
                    <a:pt x="1658" y="1597"/>
                  </a:lnTo>
                  <a:lnTo>
                    <a:pt x="1658" y="1739"/>
                  </a:lnTo>
                  <a:lnTo>
                    <a:pt x="1650" y="1739"/>
                  </a:lnTo>
                  <a:lnTo>
                    <a:pt x="1650" y="1597"/>
                  </a:lnTo>
                  <a:lnTo>
                    <a:pt x="1523" y="1622"/>
                  </a:lnTo>
                  <a:lnTo>
                    <a:pt x="1523" y="1764"/>
                  </a:lnTo>
                  <a:lnTo>
                    <a:pt x="1515" y="1764"/>
                  </a:lnTo>
                  <a:lnTo>
                    <a:pt x="1515" y="1624"/>
                  </a:lnTo>
                  <a:lnTo>
                    <a:pt x="1389" y="1647"/>
                  </a:lnTo>
                  <a:lnTo>
                    <a:pt x="1389" y="1789"/>
                  </a:lnTo>
                  <a:lnTo>
                    <a:pt x="1381" y="1789"/>
                  </a:lnTo>
                  <a:lnTo>
                    <a:pt x="1381" y="1649"/>
                  </a:lnTo>
                  <a:lnTo>
                    <a:pt x="1254" y="1673"/>
                  </a:lnTo>
                  <a:lnTo>
                    <a:pt x="1254" y="1814"/>
                  </a:lnTo>
                  <a:lnTo>
                    <a:pt x="1247" y="1814"/>
                  </a:lnTo>
                  <a:lnTo>
                    <a:pt x="1247" y="1673"/>
                  </a:lnTo>
                  <a:lnTo>
                    <a:pt x="1120" y="1698"/>
                  </a:lnTo>
                  <a:lnTo>
                    <a:pt x="1120" y="1839"/>
                  </a:lnTo>
                  <a:lnTo>
                    <a:pt x="1114" y="1839"/>
                  </a:lnTo>
                  <a:lnTo>
                    <a:pt x="1114" y="1700"/>
                  </a:lnTo>
                  <a:lnTo>
                    <a:pt x="985" y="1723"/>
                  </a:lnTo>
                  <a:lnTo>
                    <a:pt x="985" y="1864"/>
                  </a:lnTo>
                  <a:lnTo>
                    <a:pt x="980" y="1864"/>
                  </a:lnTo>
                  <a:lnTo>
                    <a:pt x="980" y="1725"/>
                  </a:lnTo>
                  <a:lnTo>
                    <a:pt x="851" y="1750"/>
                  </a:lnTo>
                  <a:lnTo>
                    <a:pt x="851" y="1889"/>
                  </a:lnTo>
                  <a:lnTo>
                    <a:pt x="845" y="1889"/>
                  </a:lnTo>
                  <a:lnTo>
                    <a:pt x="845" y="1750"/>
                  </a:lnTo>
                  <a:lnTo>
                    <a:pt x="718" y="1775"/>
                  </a:lnTo>
                  <a:lnTo>
                    <a:pt x="718" y="1914"/>
                  </a:lnTo>
                  <a:lnTo>
                    <a:pt x="711" y="1914"/>
                  </a:lnTo>
                  <a:lnTo>
                    <a:pt x="711" y="1777"/>
                  </a:lnTo>
                  <a:lnTo>
                    <a:pt x="584" y="1800"/>
                  </a:lnTo>
                  <a:lnTo>
                    <a:pt x="584" y="1939"/>
                  </a:lnTo>
                  <a:lnTo>
                    <a:pt x="576" y="1939"/>
                  </a:lnTo>
                  <a:lnTo>
                    <a:pt x="576" y="1802"/>
                  </a:lnTo>
                  <a:lnTo>
                    <a:pt x="450" y="1825"/>
                  </a:lnTo>
                  <a:lnTo>
                    <a:pt x="450" y="1964"/>
                  </a:lnTo>
                  <a:lnTo>
                    <a:pt x="442" y="1964"/>
                  </a:lnTo>
                  <a:lnTo>
                    <a:pt x="442" y="1827"/>
                  </a:lnTo>
                  <a:lnTo>
                    <a:pt x="315" y="1852"/>
                  </a:lnTo>
                  <a:lnTo>
                    <a:pt x="315" y="1989"/>
                  </a:lnTo>
                  <a:lnTo>
                    <a:pt x="307" y="1989"/>
                  </a:lnTo>
                  <a:lnTo>
                    <a:pt x="307" y="1854"/>
                  </a:lnTo>
                  <a:lnTo>
                    <a:pt x="181" y="1877"/>
                  </a:lnTo>
                  <a:lnTo>
                    <a:pt x="181" y="2014"/>
                  </a:lnTo>
                  <a:lnTo>
                    <a:pt x="173" y="2014"/>
                  </a:lnTo>
                  <a:close/>
                  <a:moveTo>
                    <a:pt x="181" y="1773"/>
                  </a:moveTo>
                  <a:lnTo>
                    <a:pt x="181" y="1869"/>
                  </a:lnTo>
                  <a:lnTo>
                    <a:pt x="307" y="1846"/>
                  </a:lnTo>
                  <a:lnTo>
                    <a:pt x="307" y="1748"/>
                  </a:lnTo>
                  <a:lnTo>
                    <a:pt x="181" y="1773"/>
                  </a:lnTo>
                  <a:close/>
                  <a:moveTo>
                    <a:pt x="315" y="1747"/>
                  </a:moveTo>
                  <a:lnTo>
                    <a:pt x="315" y="1844"/>
                  </a:lnTo>
                  <a:lnTo>
                    <a:pt x="442" y="1821"/>
                  </a:lnTo>
                  <a:lnTo>
                    <a:pt x="442" y="1722"/>
                  </a:lnTo>
                  <a:lnTo>
                    <a:pt x="315" y="1747"/>
                  </a:lnTo>
                  <a:close/>
                  <a:moveTo>
                    <a:pt x="450" y="1722"/>
                  </a:moveTo>
                  <a:lnTo>
                    <a:pt x="450" y="1820"/>
                  </a:lnTo>
                  <a:lnTo>
                    <a:pt x="576" y="1795"/>
                  </a:lnTo>
                  <a:lnTo>
                    <a:pt x="576" y="1697"/>
                  </a:lnTo>
                  <a:lnTo>
                    <a:pt x="450" y="1722"/>
                  </a:lnTo>
                  <a:close/>
                  <a:moveTo>
                    <a:pt x="584" y="1695"/>
                  </a:moveTo>
                  <a:lnTo>
                    <a:pt x="584" y="1795"/>
                  </a:lnTo>
                  <a:lnTo>
                    <a:pt x="711" y="1770"/>
                  </a:lnTo>
                  <a:lnTo>
                    <a:pt x="711" y="1670"/>
                  </a:lnTo>
                  <a:lnTo>
                    <a:pt x="584" y="1695"/>
                  </a:lnTo>
                  <a:close/>
                  <a:moveTo>
                    <a:pt x="718" y="1668"/>
                  </a:moveTo>
                  <a:lnTo>
                    <a:pt x="718" y="1768"/>
                  </a:lnTo>
                  <a:lnTo>
                    <a:pt x="845" y="1745"/>
                  </a:lnTo>
                  <a:lnTo>
                    <a:pt x="845" y="1643"/>
                  </a:lnTo>
                  <a:lnTo>
                    <a:pt x="718" y="1668"/>
                  </a:lnTo>
                  <a:close/>
                  <a:moveTo>
                    <a:pt x="181" y="1670"/>
                  </a:moveTo>
                  <a:lnTo>
                    <a:pt x="181" y="1766"/>
                  </a:lnTo>
                  <a:lnTo>
                    <a:pt x="307" y="1741"/>
                  </a:lnTo>
                  <a:lnTo>
                    <a:pt x="307" y="1645"/>
                  </a:lnTo>
                  <a:lnTo>
                    <a:pt x="181" y="1670"/>
                  </a:lnTo>
                  <a:close/>
                  <a:moveTo>
                    <a:pt x="851" y="1643"/>
                  </a:moveTo>
                  <a:lnTo>
                    <a:pt x="851" y="1743"/>
                  </a:lnTo>
                  <a:lnTo>
                    <a:pt x="980" y="1718"/>
                  </a:lnTo>
                  <a:lnTo>
                    <a:pt x="980" y="1618"/>
                  </a:lnTo>
                  <a:lnTo>
                    <a:pt x="851" y="1643"/>
                  </a:lnTo>
                  <a:close/>
                  <a:moveTo>
                    <a:pt x="315" y="1643"/>
                  </a:moveTo>
                  <a:lnTo>
                    <a:pt x="315" y="1741"/>
                  </a:lnTo>
                  <a:lnTo>
                    <a:pt x="442" y="1716"/>
                  </a:lnTo>
                  <a:lnTo>
                    <a:pt x="442" y="1618"/>
                  </a:lnTo>
                  <a:lnTo>
                    <a:pt x="315" y="1643"/>
                  </a:lnTo>
                  <a:close/>
                  <a:moveTo>
                    <a:pt x="985" y="1616"/>
                  </a:moveTo>
                  <a:lnTo>
                    <a:pt x="985" y="1718"/>
                  </a:lnTo>
                  <a:lnTo>
                    <a:pt x="1114" y="1693"/>
                  </a:lnTo>
                  <a:lnTo>
                    <a:pt x="1114" y="1591"/>
                  </a:lnTo>
                  <a:lnTo>
                    <a:pt x="985" y="1616"/>
                  </a:lnTo>
                  <a:close/>
                  <a:moveTo>
                    <a:pt x="450" y="1616"/>
                  </a:moveTo>
                  <a:lnTo>
                    <a:pt x="450" y="1714"/>
                  </a:lnTo>
                  <a:lnTo>
                    <a:pt x="576" y="1689"/>
                  </a:lnTo>
                  <a:lnTo>
                    <a:pt x="576" y="1591"/>
                  </a:lnTo>
                  <a:lnTo>
                    <a:pt x="450" y="1616"/>
                  </a:lnTo>
                  <a:close/>
                  <a:moveTo>
                    <a:pt x="1120" y="1589"/>
                  </a:moveTo>
                  <a:lnTo>
                    <a:pt x="1120" y="1691"/>
                  </a:lnTo>
                  <a:lnTo>
                    <a:pt x="1247" y="1668"/>
                  </a:lnTo>
                  <a:lnTo>
                    <a:pt x="1247" y="1564"/>
                  </a:lnTo>
                  <a:lnTo>
                    <a:pt x="1120" y="1589"/>
                  </a:lnTo>
                  <a:close/>
                  <a:moveTo>
                    <a:pt x="584" y="1589"/>
                  </a:moveTo>
                  <a:lnTo>
                    <a:pt x="584" y="1687"/>
                  </a:lnTo>
                  <a:lnTo>
                    <a:pt x="711" y="1662"/>
                  </a:lnTo>
                  <a:lnTo>
                    <a:pt x="711" y="1562"/>
                  </a:lnTo>
                  <a:lnTo>
                    <a:pt x="584" y="1589"/>
                  </a:lnTo>
                  <a:close/>
                  <a:moveTo>
                    <a:pt x="1254" y="1562"/>
                  </a:moveTo>
                  <a:lnTo>
                    <a:pt x="1254" y="1666"/>
                  </a:lnTo>
                  <a:lnTo>
                    <a:pt x="1381" y="1641"/>
                  </a:lnTo>
                  <a:lnTo>
                    <a:pt x="1381" y="1537"/>
                  </a:lnTo>
                  <a:lnTo>
                    <a:pt x="1254" y="1562"/>
                  </a:lnTo>
                  <a:close/>
                  <a:moveTo>
                    <a:pt x="181" y="1566"/>
                  </a:moveTo>
                  <a:lnTo>
                    <a:pt x="181" y="1662"/>
                  </a:lnTo>
                  <a:lnTo>
                    <a:pt x="307" y="1637"/>
                  </a:lnTo>
                  <a:lnTo>
                    <a:pt x="307" y="1539"/>
                  </a:lnTo>
                  <a:lnTo>
                    <a:pt x="181" y="1566"/>
                  </a:lnTo>
                  <a:close/>
                  <a:moveTo>
                    <a:pt x="718" y="1562"/>
                  </a:moveTo>
                  <a:lnTo>
                    <a:pt x="718" y="1662"/>
                  </a:lnTo>
                  <a:lnTo>
                    <a:pt x="845" y="1637"/>
                  </a:lnTo>
                  <a:lnTo>
                    <a:pt x="845" y="1535"/>
                  </a:lnTo>
                  <a:lnTo>
                    <a:pt x="718" y="1562"/>
                  </a:lnTo>
                  <a:close/>
                  <a:moveTo>
                    <a:pt x="1389" y="1537"/>
                  </a:moveTo>
                  <a:lnTo>
                    <a:pt x="1389" y="1641"/>
                  </a:lnTo>
                  <a:lnTo>
                    <a:pt x="1515" y="1616"/>
                  </a:lnTo>
                  <a:lnTo>
                    <a:pt x="1515" y="1512"/>
                  </a:lnTo>
                  <a:lnTo>
                    <a:pt x="1389" y="1537"/>
                  </a:lnTo>
                  <a:close/>
                  <a:moveTo>
                    <a:pt x="315" y="1539"/>
                  </a:moveTo>
                  <a:lnTo>
                    <a:pt x="315" y="1635"/>
                  </a:lnTo>
                  <a:lnTo>
                    <a:pt x="442" y="1610"/>
                  </a:lnTo>
                  <a:lnTo>
                    <a:pt x="442" y="1512"/>
                  </a:lnTo>
                  <a:lnTo>
                    <a:pt x="315" y="1539"/>
                  </a:lnTo>
                  <a:close/>
                  <a:moveTo>
                    <a:pt x="851" y="1535"/>
                  </a:moveTo>
                  <a:lnTo>
                    <a:pt x="851" y="1635"/>
                  </a:lnTo>
                  <a:lnTo>
                    <a:pt x="980" y="1610"/>
                  </a:lnTo>
                  <a:lnTo>
                    <a:pt x="980" y="1508"/>
                  </a:lnTo>
                  <a:lnTo>
                    <a:pt x="851" y="1535"/>
                  </a:lnTo>
                  <a:close/>
                  <a:moveTo>
                    <a:pt x="1523" y="1510"/>
                  </a:moveTo>
                  <a:lnTo>
                    <a:pt x="1523" y="1614"/>
                  </a:lnTo>
                  <a:lnTo>
                    <a:pt x="1650" y="1591"/>
                  </a:lnTo>
                  <a:lnTo>
                    <a:pt x="1650" y="1485"/>
                  </a:lnTo>
                  <a:lnTo>
                    <a:pt x="1523" y="1510"/>
                  </a:lnTo>
                  <a:close/>
                  <a:moveTo>
                    <a:pt x="450" y="1510"/>
                  </a:moveTo>
                  <a:lnTo>
                    <a:pt x="450" y="1608"/>
                  </a:lnTo>
                  <a:lnTo>
                    <a:pt x="576" y="1583"/>
                  </a:lnTo>
                  <a:lnTo>
                    <a:pt x="576" y="1483"/>
                  </a:lnTo>
                  <a:lnTo>
                    <a:pt x="450" y="1510"/>
                  </a:lnTo>
                  <a:close/>
                  <a:moveTo>
                    <a:pt x="985" y="1506"/>
                  </a:moveTo>
                  <a:lnTo>
                    <a:pt x="985" y="1608"/>
                  </a:lnTo>
                  <a:lnTo>
                    <a:pt x="1114" y="1583"/>
                  </a:lnTo>
                  <a:lnTo>
                    <a:pt x="1114" y="1481"/>
                  </a:lnTo>
                  <a:lnTo>
                    <a:pt x="985" y="1506"/>
                  </a:lnTo>
                  <a:close/>
                  <a:moveTo>
                    <a:pt x="1658" y="1483"/>
                  </a:moveTo>
                  <a:lnTo>
                    <a:pt x="1658" y="1589"/>
                  </a:lnTo>
                  <a:lnTo>
                    <a:pt x="1784" y="1564"/>
                  </a:lnTo>
                  <a:lnTo>
                    <a:pt x="1784" y="1458"/>
                  </a:lnTo>
                  <a:lnTo>
                    <a:pt x="1658" y="1483"/>
                  </a:lnTo>
                  <a:close/>
                  <a:moveTo>
                    <a:pt x="1120" y="1479"/>
                  </a:moveTo>
                  <a:lnTo>
                    <a:pt x="1120" y="1581"/>
                  </a:lnTo>
                  <a:lnTo>
                    <a:pt x="1247" y="1556"/>
                  </a:lnTo>
                  <a:lnTo>
                    <a:pt x="1247" y="1454"/>
                  </a:lnTo>
                  <a:lnTo>
                    <a:pt x="1120" y="1479"/>
                  </a:lnTo>
                  <a:close/>
                  <a:moveTo>
                    <a:pt x="584" y="1483"/>
                  </a:moveTo>
                  <a:lnTo>
                    <a:pt x="584" y="1581"/>
                  </a:lnTo>
                  <a:lnTo>
                    <a:pt x="711" y="1556"/>
                  </a:lnTo>
                  <a:lnTo>
                    <a:pt x="711" y="1456"/>
                  </a:lnTo>
                  <a:lnTo>
                    <a:pt x="584" y="1483"/>
                  </a:lnTo>
                  <a:close/>
                  <a:moveTo>
                    <a:pt x="1792" y="1458"/>
                  </a:moveTo>
                  <a:lnTo>
                    <a:pt x="1792" y="1564"/>
                  </a:lnTo>
                  <a:lnTo>
                    <a:pt x="1919" y="1539"/>
                  </a:lnTo>
                  <a:lnTo>
                    <a:pt x="1919" y="1433"/>
                  </a:lnTo>
                  <a:lnTo>
                    <a:pt x="1792" y="1458"/>
                  </a:lnTo>
                  <a:close/>
                  <a:moveTo>
                    <a:pt x="181" y="1462"/>
                  </a:moveTo>
                  <a:lnTo>
                    <a:pt x="181" y="1558"/>
                  </a:lnTo>
                  <a:lnTo>
                    <a:pt x="307" y="1533"/>
                  </a:lnTo>
                  <a:lnTo>
                    <a:pt x="307" y="1435"/>
                  </a:lnTo>
                  <a:lnTo>
                    <a:pt x="181" y="1462"/>
                  </a:lnTo>
                  <a:close/>
                  <a:moveTo>
                    <a:pt x="1254" y="1453"/>
                  </a:moveTo>
                  <a:lnTo>
                    <a:pt x="1254" y="1556"/>
                  </a:lnTo>
                  <a:lnTo>
                    <a:pt x="1381" y="1531"/>
                  </a:lnTo>
                  <a:lnTo>
                    <a:pt x="1381" y="1428"/>
                  </a:lnTo>
                  <a:lnTo>
                    <a:pt x="1254" y="1453"/>
                  </a:lnTo>
                  <a:close/>
                  <a:moveTo>
                    <a:pt x="718" y="1454"/>
                  </a:moveTo>
                  <a:lnTo>
                    <a:pt x="718" y="1554"/>
                  </a:lnTo>
                  <a:lnTo>
                    <a:pt x="845" y="1529"/>
                  </a:lnTo>
                  <a:lnTo>
                    <a:pt x="845" y="1428"/>
                  </a:lnTo>
                  <a:lnTo>
                    <a:pt x="718" y="1454"/>
                  </a:lnTo>
                  <a:close/>
                  <a:moveTo>
                    <a:pt x="1926" y="1431"/>
                  </a:moveTo>
                  <a:lnTo>
                    <a:pt x="1926" y="1537"/>
                  </a:lnTo>
                  <a:lnTo>
                    <a:pt x="2053" y="1514"/>
                  </a:lnTo>
                  <a:lnTo>
                    <a:pt x="2053" y="1406"/>
                  </a:lnTo>
                  <a:lnTo>
                    <a:pt x="1926" y="1431"/>
                  </a:lnTo>
                  <a:close/>
                  <a:moveTo>
                    <a:pt x="315" y="1433"/>
                  </a:moveTo>
                  <a:lnTo>
                    <a:pt x="315" y="1531"/>
                  </a:lnTo>
                  <a:lnTo>
                    <a:pt x="442" y="1504"/>
                  </a:lnTo>
                  <a:lnTo>
                    <a:pt x="442" y="1406"/>
                  </a:lnTo>
                  <a:lnTo>
                    <a:pt x="315" y="1433"/>
                  </a:lnTo>
                  <a:close/>
                  <a:moveTo>
                    <a:pt x="1389" y="1426"/>
                  </a:moveTo>
                  <a:lnTo>
                    <a:pt x="1389" y="1529"/>
                  </a:lnTo>
                  <a:lnTo>
                    <a:pt x="1515" y="1504"/>
                  </a:lnTo>
                  <a:lnTo>
                    <a:pt x="1515" y="1401"/>
                  </a:lnTo>
                  <a:lnTo>
                    <a:pt x="1389" y="1426"/>
                  </a:lnTo>
                  <a:close/>
                  <a:moveTo>
                    <a:pt x="851" y="1428"/>
                  </a:moveTo>
                  <a:lnTo>
                    <a:pt x="851" y="1527"/>
                  </a:lnTo>
                  <a:lnTo>
                    <a:pt x="980" y="1502"/>
                  </a:lnTo>
                  <a:lnTo>
                    <a:pt x="980" y="1401"/>
                  </a:lnTo>
                  <a:lnTo>
                    <a:pt x="851" y="1428"/>
                  </a:lnTo>
                  <a:close/>
                  <a:moveTo>
                    <a:pt x="2059" y="1404"/>
                  </a:moveTo>
                  <a:lnTo>
                    <a:pt x="2059" y="1512"/>
                  </a:lnTo>
                  <a:lnTo>
                    <a:pt x="2188" y="1487"/>
                  </a:lnTo>
                  <a:lnTo>
                    <a:pt x="2188" y="1380"/>
                  </a:lnTo>
                  <a:lnTo>
                    <a:pt x="2059" y="1404"/>
                  </a:lnTo>
                  <a:close/>
                  <a:moveTo>
                    <a:pt x="450" y="1404"/>
                  </a:moveTo>
                  <a:lnTo>
                    <a:pt x="450" y="1502"/>
                  </a:lnTo>
                  <a:lnTo>
                    <a:pt x="576" y="1478"/>
                  </a:lnTo>
                  <a:lnTo>
                    <a:pt x="576" y="1378"/>
                  </a:lnTo>
                  <a:lnTo>
                    <a:pt x="450" y="1404"/>
                  </a:lnTo>
                  <a:close/>
                  <a:moveTo>
                    <a:pt x="1523" y="1399"/>
                  </a:moveTo>
                  <a:lnTo>
                    <a:pt x="1523" y="1502"/>
                  </a:lnTo>
                  <a:lnTo>
                    <a:pt x="1650" y="1478"/>
                  </a:lnTo>
                  <a:lnTo>
                    <a:pt x="1650" y="1374"/>
                  </a:lnTo>
                  <a:lnTo>
                    <a:pt x="1523" y="1399"/>
                  </a:lnTo>
                  <a:close/>
                  <a:moveTo>
                    <a:pt x="985" y="1399"/>
                  </a:moveTo>
                  <a:lnTo>
                    <a:pt x="985" y="1501"/>
                  </a:lnTo>
                  <a:lnTo>
                    <a:pt x="1114" y="1474"/>
                  </a:lnTo>
                  <a:lnTo>
                    <a:pt x="1114" y="1372"/>
                  </a:lnTo>
                  <a:lnTo>
                    <a:pt x="985" y="1399"/>
                  </a:lnTo>
                  <a:close/>
                  <a:moveTo>
                    <a:pt x="2193" y="1378"/>
                  </a:moveTo>
                  <a:lnTo>
                    <a:pt x="2193" y="1487"/>
                  </a:lnTo>
                  <a:lnTo>
                    <a:pt x="2322" y="1462"/>
                  </a:lnTo>
                  <a:lnTo>
                    <a:pt x="2322" y="1353"/>
                  </a:lnTo>
                  <a:lnTo>
                    <a:pt x="2193" y="1378"/>
                  </a:lnTo>
                  <a:close/>
                  <a:moveTo>
                    <a:pt x="1658" y="1372"/>
                  </a:moveTo>
                  <a:lnTo>
                    <a:pt x="1658" y="1478"/>
                  </a:lnTo>
                  <a:lnTo>
                    <a:pt x="1784" y="1453"/>
                  </a:lnTo>
                  <a:lnTo>
                    <a:pt x="1784" y="1347"/>
                  </a:lnTo>
                  <a:lnTo>
                    <a:pt x="1658" y="1372"/>
                  </a:lnTo>
                  <a:close/>
                  <a:moveTo>
                    <a:pt x="584" y="1376"/>
                  </a:moveTo>
                  <a:lnTo>
                    <a:pt x="584" y="1476"/>
                  </a:lnTo>
                  <a:lnTo>
                    <a:pt x="711" y="1449"/>
                  </a:lnTo>
                  <a:lnTo>
                    <a:pt x="711" y="1349"/>
                  </a:lnTo>
                  <a:lnTo>
                    <a:pt x="584" y="1376"/>
                  </a:lnTo>
                  <a:close/>
                  <a:moveTo>
                    <a:pt x="1120" y="1372"/>
                  </a:moveTo>
                  <a:lnTo>
                    <a:pt x="1120" y="1474"/>
                  </a:lnTo>
                  <a:lnTo>
                    <a:pt x="1247" y="1447"/>
                  </a:lnTo>
                  <a:lnTo>
                    <a:pt x="1247" y="1345"/>
                  </a:lnTo>
                  <a:lnTo>
                    <a:pt x="1120" y="1372"/>
                  </a:lnTo>
                  <a:close/>
                  <a:moveTo>
                    <a:pt x="2328" y="1353"/>
                  </a:moveTo>
                  <a:lnTo>
                    <a:pt x="2328" y="1460"/>
                  </a:lnTo>
                  <a:lnTo>
                    <a:pt x="2457" y="1437"/>
                  </a:lnTo>
                  <a:lnTo>
                    <a:pt x="2457" y="1328"/>
                  </a:lnTo>
                  <a:lnTo>
                    <a:pt x="2328" y="1353"/>
                  </a:lnTo>
                  <a:close/>
                  <a:moveTo>
                    <a:pt x="181" y="1358"/>
                  </a:moveTo>
                  <a:lnTo>
                    <a:pt x="181" y="1454"/>
                  </a:lnTo>
                  <a:lnTo>
                    <a:pt x="307" y="1428"/>
                  </a:lnTo>
                  <a:lnTo>
                    <a:pt x="307" y="1331"/>
                  </a:lnTo>
                  <a:lnTo>
                    <a:pt x="181" y="1358"/>
                  </a:lnTo>
                  <a:close/>
                  <a:moveTo>
                    <a:pt x="1792" y="1345"/>
                  </a:moveTo>
                  <a:lnTo>
                    <a:pt x="1792" y="1451"/>
                  </a:lnTo>
                  <a:lnTo>
                    <a:pt x="1919" y="1426"/>
                  </a:lnTo>
                  <a:lnTo>
                    <a:pt x="1919" y="1318"/>
                  </a:lnTo>
                  <a:lnTo>
                    <a:pt x="1792" y="1345"/>
                  </a:lnTo>
                  <a:close/>
                  <a:moveTo>
                    <a:pt x="718" y="1347"/>
                  </a:moveTo>
                  <a:lnTo>
                    <a:pt x="718" y="1447"/>
                  </a:lnTo>
                  <a:lnTo>
                    <a:pt x="845" y="1422"/>
                  </a:lnTo>
                  <a:lnTo>
                    <a:pt x="845" y="1320"/>
                  </a:lnTo>
                  <a:lnTo>
                    <a:pt x="718" y="1347"/>
                  </a:lnTo>
                  <a:close/>
                  <a:moveTo>
                    <a:pt x="1254" y="1343"/>
                  </a:moveTo>
                  <a:lnTo>
                    <a:pt x="1254" y="1447"/>
                  </a:lnTo>
                  <a:lnTo>
                    <a:pt x="1381" y="1420"/>
                  </a:lnTo>
                  <a:lnTo>
                    <a:pt x="1381" y="1316"/>
                  </a:lnTo>
                  <a:lnTo>
                    <a:pt x="1254" y="1343"/>
                  </a:lnTo>
                  <a:close/>
                  <a:moveTo>
                    <a:pt x="2462" y="1326"/>
                  </a:moveTo>
                  <a:lnTo>
                    <a:pt x="2462" y="1435"/>
                  </a:lnTo>
                  <a:lnTo>
                    <a:pt x="2589" y="1410"/>
                  </a:lnTo>
                  <a:lnTo>
                    <a:pt x="2589" y="1301"/>
                  </a:lnTo>
                  <a:lnTo>
                    <a:pt x="2462" y="1326"/>
                  </a:lnTo>
                  <a:close/>
                  <a:moveTo>
                    <a:pt x="315" y="1330"/>
                  </a:moveTo>
                  <a:lnTo>
                    <a:pt x="315" y="1426"/>
                  </a:lnTo>
                  <a:lnTo>
                    <a:pt x="442" y="1399"/>
                  </a:lnTo>
                  <a:lnTo>
                    <a:pt x="442" y="1301"/>
                  </a:lnTo>
                  <a:lnTo>
                    <a:pt x="315" y="1330"/>
                  </a:lnTo>
                  <a:close/>
                  <a:moveTo>
                    <a:pt x="1926" y="1318"/>
                  </a:moveTo>
                  <a:lnTo>
                    <a:pt x="1926" y="1424"/>
                  </a:lnTo>
                  <a:lnTo>
                    <a:pt x="2053" y="1399"/>
                  </a:lnTo>
                  <a:lnTo>
                    <a:pt x="2053" y="1291"/>
                  </a:lnTo>
                  <a:lnTo>
                    <a:pt x="1926" y="1318"/>
                  </a:lnTo>
                  <a:close/>
                  <a:moveTo>
                    <a:pt x="851" y="1320"/>
                  </a:moveTo>
                  <a:lnTo>
                    <a:pt x="851" y="1420"/>
                  </a:lnTo>
                  <a:lnTo>
                    <a:pt x="980" y="1393"/>
                  </a:lnTo>
                  <a:lnTo>
                    <a:pt x="980" y="1291"/>
                  </a:lnTo>
                  <a:lnTo>
                    <a:pt x="851" y="1320"/>
                  </a:lnTo>
                  <a:close/>
                  <a:moveTo>
                    <a:pt x="1389" y="1316"/>
                  </a:moveTo>
                  <a:lnTo>
                    <a:pt x="1389" y="1418"/>
                  </a:lnTo>
                  <a:lnTo>
                    <a:pt x="1515" y="1393"/>
                  </a:lnTo>
                  <a:lnTo>
                    <a:pt x="1515" y="1289"/>
                  </a:lnTo>
                  <a:lnTo>
                    <a:pt x="1389" y="1316"/>
                  </a:lnTo>
                  <a:close/>
                  <a:moveTo>
                    <a:pt x="2597" y="1299"/>
                  </a:moveTo>
                  <a:lnTo>
                    <a:pt x="2597" y="1410"/>
                  </a:lnTo>
                  <a:lnTo>
                    <a:pt x="2723" y="1385"/>
                  </a:lnTo>
                  <a:lnTo>
                    <a:pt x="2723" y="1274"/>
                  </a:lnTo>
                  <a:lnTo>
                    <a:pt x="2597" y="1299"/>
                  </a:lnTo>
                  <a:close/>
                  <a:moveTo>
                    <a:pt x="450" y="1299"/>
                  </a:moveTo>
                  <a:lnTo>
                    <a:pt x="450" y="1399"/>
                  </a:lnTo>
                  <a:lnTo>
                    <a:pt x="576" y="1370"/>
                  </a:lnTo>
                  <a:lnTo>
                    <a:pt x="576" y="1272"/>
                  </a:lnTo>
                  <a:lnTo>
                    <a:pt x="450" y="1299"/>
                  </a:lnTo>
                  <a:close/>
                  <a:moveTo>
                    <a:pt x="2059" y="1291"/>
                  </a:moveTo>
                  <a:lnTo>
                    <a:pt x="2059" y="1397"/>
                  </a:lnTo>
                  <a:lnTo>
                    <a:pt x="2188" y="1372"/>
                  </a:lnTo>
                  <a:lnTo>
                    <a:pt x="2188" y="1264"/>
                  </a:lnTo>
                  <a:lnTo>
                    <a:pt x="2059" y="1291"/>
                  </a:lnTo>
                  <a:close/>
                  <a:moveTo>
                    <a:pt x="985" y="1291"/>
                  </a:moveTo>
                  <a:lnTo>
                    <a:pt x="985" y="1391"/>
                  </a:lnTo>
                  <a:lnTo>
                    <a:pt x="1114" y="1366"/>
                  </a:lnTo>
                  <a:lnTo>
                    <a:pt x="1114" y="1264"/>
                  </a:lnTo>
                  <a:lnTo>
                    <a:pt x="985" y="1291"/>
                  </a:lnTo>
                  <a:close/>
                  <a:moveTo>
                    <a:pt x="1523" y="1287"/>
                  </a:moveTo>
                  <a:lnTo>
                    <a:pt x="1523" y="1391"/>
                  </a:lnTo>
                  <a:lnTo>
                    <a:pt x="1650" y="1366"/>
                  </a:lnTo>
                  <a:lnTo>
                    <a:pt x="1650" y="1260"/>
                  </a:lnTo>
                  <a:lnTo>
                    <a:pt x="1523" y="1287"/>
                  </a:lnTo>
                  <a:close/>
                  <a:moveTo>
                    <a:pt x="2731" y="1272"/>
                  </a:moveTo>
                  <a:lnTo>
                    <a:pt x="2731" y="1383"/>
                  </a:lnTo>
                  <a:lnTo>
                    <a:pt x="2858" y="1360"/>
                  </a:lnTo>
                  <a:lnTo>
                    <a:pt x="2858" y="1247"/>
                  </a:lnTo>
                  <a:lnTo>
                    <a:pt x="2731" y="1272"/>
                  </a:lnTo>
                  <a:close/>
                  <a:moveTo>
                    <a:pt x="2193" y="1262"/>
                  </a:moveTo>
                  <a:lnTo>
                    <a:pt x="2193" y="1372"/>
                  </a:lnTo>
                  <a:lnTo>
                    <a:pt x="2322" y="1347"/>
                  </a:lnTo>
                  <a:lnTo>
                    <a:pt x="2322" y="1237"/>
                  </a:lnTo>
                  <a:lnTo>
                    <a:pt x="2193" y="1262"/>
                  </a:lnTo>
                  <a:close/>
                  <a:moveTo>
                    <a:pt x="584" y="1270"/>
                  </a:moveTo>
                  <a:lnTo>
                    <a:pt x="584" y="1370"/>
                  </a:lnTo>
                  <a:lnTo>
                    <a:pt x="711" y="1343"/>
                  </a:lnTo>
                  <a:lnTo>
                    <a:pt x="711" y="1243"/>
                  </a:lnTo>
                  <a:lnTo>
                    <a:pt x="584" y="1270"/>
                  </a:lnTo>
                  <a:close/>
                  <a:moveTo>
                    <a:pt x="1658" y="1260"/>
                  </a:moveTo>
                  <a:lnTo>
                    <a:pt x="1658" y="1364"/>
                  </a:lnTo>
                  <a:lnTo>
                    <a:pt x="1784" y="1339"/>
                  </a:lnTo>
                  <a:lnTo>
                    <a:pt x="1784" y="1233"/>
                  </a:lnTo>
                  <a:lnTo>
                    <a:pt x="1658" y="1260"/>
                  </a:lnTo>
                  <a:close/>
                  <a:moveTo>
                    <a:pt x="1120" y="1262"/>
                  </a:moveTo>
                  <a:lnTo>
                    <a:pt x="1120" y="1364"/>
                  </a:lnTo>
                  <a:lnTo>
                    <a:pt x="1247" y="1337"/>
                  </a:lnTo>
                  <a:lnTo>
                    <a:pt x="1247" y="1235"/>
                  </a:lnTo>
                  <a:lnTo>
                    <a:pt x="1120" y="1262"/>
                  </a:lnTo>
                  <a:close/>
                  <a:moveTo>
                    <a:pt x="2866" y="1247"/>
                  </a:moveTo>
                  <a:lnTo>
                    <a:pt x="2866" y="1358"/>
                  </a:lnTo>
                  <a:lnTo>
                    <a:pt x="2992" y="1333"/>
                  </a:lnTo>
                  <a:lnTo>
                    <a:pt x="2992" y="1222"/>
                  </a:lnTo>
                  <a:lnTo>
                    <a:pt x="2866" y="1247"/>
                  </a:lnTo>
                  <a:close/>
                  <a:moveTo>
                    <a:pt x="181" y="1255"/>
                  </a:moveTo>
                  <a:lnTo>
                    <a:pt x="181" y="1351"/>
                  </a:lnTo>
                  <a:lnTo>
                    <a:pt x="307" y="1324"/>
                  </a:lnTo>
                  <a:lnTo>
                    <a:pt x="307" y="1226"/>
                  </a:lnTo>
                  <a:lnTo>
                    <a:pt x="181" y="1255"/>
                  </a:lnTo>
                  <a:close/>
                  <a:moveTo>
                    <a:pt x="2328" y="1235"/>
                  </a:moveTo>
                  <a:lnTo>
                    <a:pt x="2328" y="1345"/>
                  </a:lnTo>
                  <a:lnTo>
                    <a:pt x="2457" y="1320"/>
                  </a:lnTo>
                  <a:lnTo>
                    <a:pt x="2457" y="1210"/>
                  </a:lnTo>
                  <a:lnTo>
                    <a:pt x="2328" y="1235"/>
                  </a:lnTo>
                  <a:close/>
                  <a:moveTo>
                    <a:pt x="718" y="1241"/>
                  </a:moveTo>
                  <a:lnTo>
                    <a:pt x="718" y="1341"/>
                  </a:lnTo>
                  <a:lnTo>
                    <a:pt x="845" y="1314"/>
                  </a:lnTo>
                  <a:lnTo>
                    <a:pt x="845" y="1212"/>
                  </a:lnTo>
                  <a:lnTo>
                    <a:pt x="718" y="1241"/>
                  </a:lnTo>
                  <a:close/>
                  <a:moveTo>
                    <a:pt x="1792" y="1232"/>
                  </a:moveTo>
                  <a:lnTo>
                    <a:pt x="1792" y="1337"/>
                  </a:lnTo>
                  <a:lnTo>
                    <a:pt x="1919" y="1312"/>
                  </a:lnTo>
                  <a:lnTo>
                    <a:pt x="1919" y="1205"/>
                  </a:lnTo>
                  <a:lnTo>
                    <a:pt x="1792" y="1232"/>
                  </a:lnTo>
                  <a:close/>
                  <a:moveTo>
                    <a:pt x="1254" y="1233"/>
                  </a:moveTo>
                  <a:lnTo>
                    <a:pt x="1254" y="1335"/>
                  </a:lnTo>
                  <a:lnTo>
                    <a:pt x="1381" y="1310"/>
                  </a:lnTo>
                  <a:lnTo>
                    <a:pt x="1381" y="1207"/>
                  </a:lnTo>
                  <a:lnTo>
                    <a:pt x="1254" y="1233"/>
                  </a:lnTo>
                  <a:close/>
                  <a:moveTo>
                    <a:pt x="3000" y="1220"/>
                  </a:moveTo>
                  <a:lnTo>
                    <a:pt x="3000" y="1333"/>
                  </a:lnTo>
                  <a:lnTo>
                    <a:pt x="3127" y="1308"/>
                  </a:lnTo>
                  <a:lnTo>
                    <a:pt x="3127" y="1195"/>
                  </a:lnTo>
                  <a:lnTo>
                    <a:pt x="3000" y="1220"/>
                  </a:lnTo>
                  <a:close/>
                  <a:moveTo>
                    <a:pt x="315" y="1224"/>
                  </a:moveTo>
                  <a:lnTo>
                    <a:pt x="315" y="1322"/>
                  </a:lnTo>
                  <a:lnTo>
                    <a:pt x="442" y="1295"/>
                  </a:lnTo>
                  <a:lnTo>
                    <a:pt x="442" y="1195"/>
                  </a:lnTo>
                  <a:lnTo>
                    <a:pt x="315" y="1224"/>
                  </a:lnTo>
                  <a:close/>
                  <a:moveTo>
                    <a:pt x="2462" y="1209"/>
                  </a:moveTo>
                  <a:lnTo>
                    <a:pt x="2462" y="1318"/>
                  </a:lnTo>
                  <a:lnTo>
                    <a:pt x="2589" y="1293"/>
                  </a:lnTo>
                  <a:lnTo>
                    <a:pt x="2589" y="1184"/>
                  </a:lnTo>
                  <a:lnTo>
                    <a:pt x="2462" y="1209"/>
                  </a:lnTo>
                  <a:close/>
                  <a:moveTo>
                    <a:pt x="851" y="1212"/>
                  </a:moveTo>
                  <a:lnTo>
                    <a:pt x="851" y="1312"/>
                  </a:lnTo>
                  <a:lnTo>
                    <a:pt x="980" y="1285"/>
                  </a:lnTo>
                  <a:lnTo>
                    <a:pt x="980" y="1184"/>
                  </a:lnTo>
                  <a:lnTo>
                    <a:pt x="851" y="1212"/>
                  </a:lnTo>
                  <a:close/>
                  <a:moveTo>
                    <a:pt x="1926" y="1205"/>
                  </a:moveTo>
                  <a:lnTo>
                    <a:pt x="1926" y="1310"/>
                  </a:lnTo>
                  <a:lnTo>
                    <a:pt x="2053" y="1285"/>
                  </a:lnTo>
                  <a:lnTo>
                    <a:pt x="2053" y="1178"/>
                  </a:lnTo>
                  <a:lnTo>
                    <a:pt x="1926" y="1205"/>
                  </a:lnTo>
                  <a:close/>
                  <a:moveTo>
                    <a:pt x="1389" y="1205"/>
                  </a:moveTo>
                  <a:lnTo>
                    <a:pt x="1389" y="1308"/>
                  </a:lnTo>
                  <a:lnTo>
                    <a:pt x="1515" y="1282"/>
                  </a:lnTo>
                  <a:lnTo>
                    <a:pt x="1515" y="1178"/>
                  </a:lnTo>
                  <a:lnTo>
                    <a:pt x="1389" y="1205"/>
                  </a:lnTo>
                  <a:close/>
                  <a:moveTo>
                    <a:pt x="3134" y="1193"/>
                  </a:moveTo>
                  <a:lnTo>
                    <a:pt x="3134" y="1307"/>
                  </a:lnTo>
                  <a:lnTo>
                    <a:pt x="3261" y="1283"/>
                  </a:lnTo>
                  <a:lnTo>
                    <a:pt x="3261" y="1168"/>
                  </a:lnTo>
                  <a:lnTo>
                    <a:pt x="3134" y="1193"/>
                  </a:lnTo>
                  <a:close/>
                  <a:moveTo>
                    <a:pt x="450" y="1195"/>
                  </a:moveTo>
                  <a:lnTo>
                    <a:pt x="450" y="1293"/>
                  </a:lnTo>
                  <a:lnTo>
                    <a:pt x="576" y="1264"/>
                  </a:lnTo>
                  <a:lnTo>
                    <a:pt x="576" y="1166"/>
                  </a:lnTo>
                  <a:lnTo>
                    <a:pt x="450" y="1195"/>
                  </a:lnTo>
                  <a:close/>
                  <a:moveTo>
                    <a:pt x="2597" y="1182"/>
                  </a:moveTo>
                  <a:lnTo>
                    <a:pt x="2597" y="1293"/>
                  </a:lnTo>
                  <a:lnTo>
                    <a:pt x="2723" y="1268"/>
                  </a:lnTo>
                  <a:lnTo>
                    <a:pt x="2723" y="1157"/>
                  </a:lnTo>
                  <a:lnTo>
                    <a:pt x="2597" y="1182"/>
                  </a:lnTo>
                  <a:close/>
                  <a:moveTo>
                    <a:pt x="985" y="1182"/>
                  </a:moveTo>
                  <a:lnTo>
                    <a:pt x="985" y="1283"/>
                  </a:lnTo>
                  <a:lnTo>
                    <a:pt x="1114" y="1257"/>
                  </a:lnTo>
                  <a:lnTo>
                    <a:pt x="1114" y="1155"/>
                  </a:lnTo>
                  <a:lnTo>
                    <a:pt x="985" y="1182"/>
                  </a:lnTo>
                  <a:close/>
                  <a:moveTo>
                    <a:pt x="2059" y="1176"/>
                  </a:moveTo>
                  <a:lnTo>
                    <a:pt x="2059" y="1283"/>
                  </a:lnTo>
                  <a:lnTo>
                    <a:pt x="2188" y="1258"/>
                  </a:lnTo>
                  <a:lnTo>
                    <a:pt x="2188" y="1149"/>
                  </a:lnTo>
                  <a:lnTo>
                    <a:pt x="2059" y="1176"/>
                  </a:lnTo>
                  <a:close/>
                  <a:moveTo>
                    <a:pt x="3267" y="1168"/>
                  </a:moveTo>
                  <a:lnTo>
                    <a:pt x="3267" y="1282"/>
                  </a:lnTo>
                  <a:lnTo>
                    <a:pt x="3396" y="1257"/>
                  </a:lnTo>
                  <a:lnTo>
                    <a:pt x="3396" y="1143"/>
                  </a:lnTo>
                  <a:lnTo>
                    <a:pt x="3267" y="1168"/>
                  </a:lnTo>
                  <a:close/>
                  <a:moveTo>
                    <a:pt x="1523" y="1176"/>
                  </a:moveTo>
                  <a:lnTo>
                    <a:pt x="1523" y="1280"/>
                  </a:lnTo>
                  <a:lnTo>
                    <a:pt x="1650" y="1255"/>
                  </a:lnTo>
                  <a:lnTo>
                    <a:pt x="1650" y="1149"/>
                  </a:lnTo>
                  <a:lnTo>
                    <a:pt x="1523" y="1176"/>
                  </a:lnTo>
                  <a:close/>
                  <a:moveTo>
                    <a:pt x="2731" y="1155"/>
                  </a:moveTo>
                  <a:lnTo>
                    <a:pt x="2731" y="1266"/>
                  </a:lnTo>
                  <a:lnTo>
                    <a:pt x="2858" y="1241"/>
                  </a:lnTo>
                  <a:lnTo>
                    <a:pt x="2858" y="1130"/>
                  </a:lnTo>
                  <a:lnTo>
                    <a:pt x="2731" y="1155"/>
                  </a:lnTo>
                  <a:close/>
                  <a:moveTo>
                    <a:pt x="584" y="1164"/>
                  </a:moveTo>
                  <a:lnTo>
                    <a:pt x="584" y="1262"/>
                  </a:lnTo>
                  <a:lnTo>
                    <a:pt x="711" y="1235"/>
                  </a:lnTo>
                  <a:lnTo>
                    <a:pt x="711" y="1135"/>
                  </a:lnTo>
                  <a:lnTo>
                    <a:pt x="584" y="1164"/>
                  </a:lnTo>
                  <a:close/>
                  <a:moveTo>
                    <a:pt x="2193" y="1149"/>
                  </a:moveTo>
                  <a:lnTo>
                    <a:pt x="2193" y="1257"/>
                  </a:lnTo>
                  <a:lnTo>
                    <a:pt x="2322" y="1230"/>
                  </a:lnTo>
                  <a:lnTo>
                    <a:pt x="2322" y="1122"/>
                  </a:lnTo>
                  <a:lnTo>
                    <a:pt x="2193" y="1149"/>
                  </a:lnTo>
                  <a:close/>
                  <a:moveTo>
                    <a:pt x="3401" y="1141"/>
                  </a:moveTo>
                  <a:lnTo>
                    <a:pt x="3401" y="1257"/>
                  </a:lnTo>
                  <a:lnTo>
                    <a:pt x="3530" y="1232"/>
                  </a:lnTo>
                  <a:lnTo>
                    <a:pt x="3530" y="1116"/>
                  </a:lnTo>
                  <a:lnTo>
                    <a:pt x="3401" y="1141"/>
                  </a:lnTo>
                  <a:close/>
                  <a:moveTo>
                    <a:pt x="1120" y="1153"/>
                  </a:moveTo>
                  <a:lnTo>
                    <a:pt x="1120" y="1255"/>
                  </a:lnTo>
                  <a:lnTo>
                    <a:pt x="1247" y="1228"/>
                  </a:lnTo>
                  <a:lnTo>
                    <a:pt x="1247" y="1126"/>
                  </a:lnTo>
                  <a:lnTo>
                    <a:pt x="1120" y="1153"/>
                  </a:lnTo>
                  <a:close/>
                  <a:moveTo>
                    <a:pt x="1658" y="1147"/>
                  </a:moveTo>
                  <a:lnTo>
                    <a:pt x="1658" y="1253"/>
                  </a:lnTo>
                  <a:lnTo>
                    <a:pt x="1784" y="1226"/>
                  </a:lnTo>
                  <a:lnTo>
                    <a:pt x="1784" y="1120"/>
                  </a:lnTo>
                  <a:lnTo>
                    <a:pt x="1658" y="1147"/>
                  </a:lnTo>
                  <a:close/>
                  <a:moveTo>
                    <a:pt x="181" y="1151"/>
                  </a:moveTo>
                  <a:lnTo>
                    <a:pt x="181" y="1247"/>
                  </a:lnTo>
                  <a:lnTo>
                    <a:pt x="307" y="1218"/>
                  </a:lnTo>
                  <a:lnTo>
                    <a:pt x="307" y="1122"/>
                  </a:lnTo>
                  <a:lnTo>
                    <a:pt x="181" y="1151"/>
                  </a:lnTo>
                  <a:close/>
                  <a:moveTo>
                    <a:pt x="2866" y="1128"/>
                  </a:moveTo>
                  <a:lnTo>
                    <a:pt x="2866" y="1239"/>
                  </a:lnTo>
                  <a:lnTo>
                    <a:pt x="2992" y="1214"/>
                  </a:lnTo>
                  <a:lnTo>
                    <a:pt x="2992" y="1103"/>
                  </a:lnTo>
                  <a:lnTo>
                    <a:pt x="2866" y="1128"/>
                  </a:lnTo>
                  <a:close/>
                  <a:moveTo>
                    <a:pt x="718" y="1134"/>
                  </a:moveTo>
                  <a:lnTo>
                    <a:pt x="718" y="1233"/>
                  </a:lnTo>
                  <a:lnTo>
                    <a:pt x="845" y="1207"/>
                  </a:lnTo>
                  <a:lnTo>
                    <a:pt x="845" y="1105"/>
                  </a:lnTo>
                  <a:lnTo>
                    <a:pt x="718" y="1134"/>
                  </a:lnTo>
                  <a:close/>
                  <a:moveTo>
                    <a:pt x="3536" y="1114"/>
                  </a:moveTo>
                  <a:lnTo>
                    <a:pt x="3536" y="1230"/>
                  </a:lnTo>
                  <a:lnTo>
                    <a:pt x="3665" y="1207"/>
                  </a:lnTo>
                  <a:lnTo>
                    <a:pt x="3665" y="1089"/>
                  </a:lnTo>
                  <a:lnTo>
                    <a:pt x="3536" y="1114"/>
                  </a:lnTo>
                  <a:close/>
                  <a:moveTo>
                    <a:pt x="2328" y="1120"/>
                  </a:moveTo>
                  <a:lnTo>
                    <a:pt x="2328" y="1230"/>
                  </a:lnTo>
                  <a:lnTo>
                    <a:pt x="2457" y="1203"/>
                  </a:lnTo>
                  <a:lnTo>
                    <a:pt x="2457" y="1093"/>
                  </a:lnTo>
                  <a:lnTo>
                    <a:pt x="2328" y="1120"/>
                  </a:lnTo>
                  <a:close/>
                  <a:moveTo>
                    <a:pt x="1254" y="1124"/>
                  </a:moveTo>
                  <a:lnTo>
                    <a:pt x="1254" y="1226"/>
                  </a:lnTo>
                  <a:lnTo>
                    <a:pt x="1381" y="1199"/>
                  </a:lnTo>
                  <a:lnTo>
                    <a:pt x="1381" y="1095"/>
                  </a:lnTo>
                  <a:lnTo>
                    <a:pt x="1254" y="1124"/>
                  </a:lnTo>
                  <a:close/>
                  <a:moveTo>
                    <a:pt x="1792" y="1118"/>
                  </a:moveTo>
                  <a:lnTo>
                    <a:pt x="1792" y="1224"/>
                  </a:lnTo>
                  <a:lnTo>
                    <a:pt x="1919" y="1199"/>
                  </a:lnTo>
                  <a:lnTo>
                    <a:pt x="1919" y="1091"/>
                  </a:lnTo>
                  <a:lnTo>
                    <a:pt x="1792" y="1118"/>
                  </a:lnTo>
                  <a:close/>
                  <a:moveTo>
                    <a:pt x="315" y="1120"/>
                  </a:moveTo>
                  <a:lnTo>
                    <a:pt x="315" y="1218"/>
                  </a:lnTo>
                  <a:lnTo>
                    <a:pt x="442" y="1189"/>
                  </a:lnTo>
                  <a:lnTo>
                    <a:pt x="442" y="1091"/>
                  </a:lnTo>
                  <a:lnTo>
                    <a:pt x="315" y="1120"/>
                  </a:lnTo>
                  <a:close/>
                  <a:moveTo>
                    <a:pt x="3000" y="1101"/>
                  </a:moveTo>
                  <a:lnTo>
                    <a:pt x="3000" y="1212"/>
                  </a:lnTo>
                  <a:lnTo>
                    <a:pt x="3127" y="1187"/>
                  </a:lnTo>
                  <a:lnTo>
                    <a:pt x="3127" y="1074"/>
                  </a:lnTo>
                  <a:lnTo>
                    <a:pt x="3000" y="1101"/>
                  </a:lnTo>
                  <a:close/>
                  <a:moveTo>
                    <a:pt x="3670" y="1087"/>
                  </a:moveTo>
                  <a:lnTo>
                    <a:pt x="3670" y="1205"/>
                  </a:lnTo>
                  <a:lnTo>
                    <a:pt x="3797" y="1180"/>
                  </a:lnTo>
                  <a:lnTo>
                    <a:pt x="3797" y="1062"/>
                  </a:lnTo>
                  <a:lnTo>
                    <a:pt x="3670" y="1087"/>
                  </a:lnTo>
                  <a:close/>
                  <a:moveTo>
                    <a:pt x="851" y="1105"/>
                  </a:moveTo>
                  <a:lnTo>
                    <a:pt x="851" y="1205"/>
                  </a:lnTo>
                  <a:lnTo>
                    <a:pt x="980" y="1176"/>
                  </a:lnTo>
                  <a:lnTo>
                    <a:pt x="980" y="1076"/>
                  </a:lnTo>
                  <a:lnTo>
                    <a:pt x="851" y="1105"/>
                  </a:lnTo>
                  <a:close/>
                  <a:moveTo>
                    <a:pt x="2462" y="1093"/>
                  </a:moveTo>
                  <a:lnTo>
                    <a:pt x="2462" y="1203"/>
                  </a:lnTo>
                  <a:lnTo>
                    <a:pt x="2589" y="1176"/>
                  </a:lnTo>
                  <a:lnTo>
                    <a:pt x="2589" y="1066"/>
                  </a:lnTo>
                  <a:lnTo>
                    <a:pt x="2462" y="1093"/>
                  </a:lnTo>
                  <a:close/>
                  <a:moveTo>
                    <a:pt x="1389" y="1093"/>
                  </a:moveTo>
                  <a:lnTo>
                    <a:pt x="1389" y="1197"/>
                  </a:lnTo>
                  <a:lnTo>
                    <a:pt x="1515" y="1170"/>
                  </a:lnTo>
                  <a:lnTo>
                    <a:pt x="1515" y="1066"/>
                  </a:lnTo>
                  <a:lnTo>
                    <a:pt x="1389" y="1093"/>
                  </a:lnTo>
                  <a:close/>
                  <a:moveTo>
                    <a:pt x="1926" y="1089"/>
                  </a:moveTo>
                  <a:lnTo>
                    <a:pt x="1926" y="1197"/>
                  </a:lnTo>
                  <a:lnTo>
                    <a:pt x="2053" y="1170"/>
                  </a:lnTo>
                  <a:lnTo>
                    <a:pt x="2053" y="1062"/>
                  </a:lnTo>
                  <a:lnTo>
                    <a:pt x="1926" y="1089"/>
                  </a:lnTo>
                  <a:close/>
                  <a:moveTo>
                    <a:pt x="450" y="1089"/>
                  </a:moveTo>
                  <a:lnTo>
                    <a:pt x="450" y="1187"/>
                  </a:lnTo>
                  <a:lnTo>
                    <a:pt x="576" y="1159"/>
                  </a:lnTo>
                  <a:lnTo>
                    <a:pt x="576" y="1061"/>
                  </a:lnTo>
                  <a:lnTo>
                    <a:pt x="450" y="1089"/>
                  </a:lnTo>
                  <a:close/>
                  <a:moveTo>
                    <a:pt x="3134" y="1074"/>
                  </a:moveTo>
                  <a:lnTo>
                    <a:pt x="3134" y="1187"/>
                  </a:lnTo>
                  <a:lnTo>
                    <a:pt x="3261" y="1162"/>
                  </a:lnTo>
                  <a:lnTo>
                    <a:pt x="3261" y="1047"/>
                  </a:lnTo>
                  <a:lnTo>
                    <a:pt x="3134" y="1074"/>
                  </a:lnTo>
                  <a:close/>
                  <a:moveTo>
                    <a:pt x="3805" y="1062"/>
                  </a:moveTo>
                  <a:lnTo>
                    <a:pt x="3805" y="1180"/>
                  </a:lnTo>
                  <a:lnTo>
                    <a:pt x="3932" y="1155"/>
                  </a:lnTo>
                  <a:lnTo>
                    <a:pt x="3932" y="1038"/>
                  </a:lnTo>
                  <a:lnTo>
                    <a:pt x="3805" y="1062"/>
                  </a:lnTo>
                  <a:close/>
                  <a:moveTo>
                    <a:pt x="985" y="1074"/>
                  </a:moveTo>
                  <a:lnTo>
                    <a:pt x="985" y="1176"/>
                  </a:lnTo>
                  <a:lnTo>
                    <a:pt x="1114" y="1147"/>
                  </a:lnTo>
                  <a:lnTo>
                    <a:pt x="1114" y="1045"/>
                  </a:lnTo>
                  <a:lnTo>
                    <a:pt x="985" y="1074"/>
                  </a:lnTo>
                  <a:close/>
                  <a:moveTo>
                    <a:pt x="2597" y="1064"/>
                  </a:moveTo>
                  <a:lnTo>
                    <a:pt x="2597" y="1174"/>
                  </a:lnTo>
                  <a:lnTo>
                    <a:pt x="2723" y="1149"/>
                  </a:lnTo>
                  <a:lnTo>
                    <a:pt x="2723" y="1038"/>
                  </a:lnTo>
                  <a:lnTo>
                    <a:pt x="2597" y="1064"/>
                  </a:lnTo>
                  <a:close/>
                  <a:moveTo>
                    <a:pt x="1523" y="1064"/>
                  </a:moveTo>
                  <a:lnTo>
                    <a:pt x="1523" y="1168"/>
                  </a:lnTo>
                  <a:lnTo>
                    <a:pt x="1650" y="1141"/>
                  </a:lnTo>
                  <a:lnTo>
                    <a:pt x="1650" y="1038"/>
                  </a:lnTo>
                  <a:lnTo>
                    <a:pt x="1523" y="1064"/>
                  </a:lnTo>
                  <a:close/>
                  <a:moveTo>
                    <a:pt x="2059" y="1062"/>
                  </a:moveTo>
                  <a:lnTo>
                    <a:pt x="2059" y="1168"/>
                  </a:lnTo>
                  <a:lnTo>
                    <a:pt x="2188" y="1143"/>
                  </a:lnTo>
                  <a:lnTo>
                    <a:pt x="2188" y="1034"/>
                  </a:lnTo>
                  <a:lnTo>
                    <a:pt x="2059" y="1062"/>
                  </a:lnTo>
                  <a:close/>
                  <a:moveTo>
                    <a:pt x="3267" y="1047"/>
                  </a:moveTo>
                  <a:lnTo>
                    <a:pt x="3267" y="1160"/>
                  </a:lnTo>
                  <a:lnTo>
                    <a:pt x="3396" y="1135"/>
                  </a:lnTo>
                  <a:lnTo>
                    <a:pt x="3396" y="1020"/>
                  </a:lnTo>
                  <a:lnTo>
                    <a:pt x="3267" y="1047"/>
                  </a:lnTo>
                  <a:close/>
                  <a:moveTo>
                    <a:pt x="584" y="1059"/>
                  </a:moveTo>
                  <a:lnTo>
                    <a:pt x="584" y="1157"/>
                  </a:lnTo>
                  <a:lnTo>
                    <a:pt x="711" y="1128"/>
                  </a:lnTo>
                  <a:lnTo>
                    <a:pt x="711" y="1028"/>
                  </a:lnTo>
                  <a:lnTo>
                    <a:pt x="584" y="1059"/>
                  </a:lnTo>
                  <a:close/>
                  <a:moveTo>
                    <a:pt x="2731" y="1038"/>
                  </a:moveTo>
                  <a:lnTo>
                    <a:pt x="2731" y="1147"/>
                  </a:lnTo>
                  <a:lnTo>
                    <a:pt x="2858" y="1122"/>
                  </a:lnTo>
                  <a:lnTo>
                    <a:pt x="2858" y="1011"/>
                  </a:lnTo>
                  <a:lnTo>
                    <a:pt x="2731" y="1038"/>
                  </a:lnTo>
                  <a:close/>
                  <a:moveTo>
                    <a:pt x="1120" y="1043"/>
                  </a:moveTo>
                  <a:lnTo>
                    <a:pt x="1120" y="1145"/>
                  </a:lnTo>
                  <a:lnTo>
                    <a:pt x="1247" y="1118"/>
                  </a:lnTo>
                  <a:lnTo>
                    <a:pt x="1247" y="1014"/>
                  </a:lnTo>
                  <a:lnTo>
                    <a:pt x="1120" y="1043"/>
                  </a:lnTo>
                  <a:close/>
                  <a:moveTo>
                    <a:pt x="181" y="1047"/>
                  </a:moveTo>
                  <a:lnTo>
                    <a:pt x="181" y="1143"/>
                  </a:lnTo>
                  <a:lnTo>
                    <a:pt x="307" y="1114"/>
                  </a:lnTo>
                  <a:lnTo>
                    <a:pt x="307" y="1016"/>
                  </a:lnTo>
                  <a:lnTo>
                    <a:pt x="181" y="1047"/>
                  </a:lnTo>
                  <a:close/>
                  <a:moveTo>
                    <a:pt x="2193" y="1034"/>
                  </a:moveTo>
                  <a:lnTo>
                    <a:pt x="2193" y="1141"/>
                  </a:lnTo>
                  <a:lnTo>
                    <a:pt x="2322" y="1114"/>
                  </a:lnTo>
                  <a:lnTo>
                    <a:pt x="2322" y="1007"/>
                  </a:lnTo>
                  <a:lnTo>
                    <a:pt x="2193" y="1034"/>
                  </a:lnTo>
                  <a:close/>
                  <a:moveTo>
                    <a:pt x="1658" y="1036"/>
                  </a:moveTo>
                  <a:lnTo>
                    <a:pt x="1658" y="1141"/>
                  </a:lnTo>
                  <a:lnTo>
                    <a:pt x="1784" y="1112"/>
                  </a:lnTo>
                  <a:lnTo>
                    <a:pt x="1784" y="1007"/>
                  </a:lnTo>
                  <a:lnTo>
                    <a:pt x="1658" y="1036"/>
                  </a:lnTo>
                  <a:close/>
                  <a:moveTo>
                    <a:pt x="3401" y="1020"/>
                  </a:moveTo>
                  <a:lnTo>
                    <a:pt x="3401" y="1134"/>
                  </a:lnTo>
                  <a:lnTo>
                    <a:pt x="3530" y="1109"/>
                  </a:lnTo>
                  <a:lnTo>
                    <a:pt x="3530" y="993"/>
                  </a:lnTo>
                  <a:lnTo>
                    <a:pt x="3401" y="1020"/>
                  </a:lnTo>
                  <a:close/>
                  <a:moveTo>
                    <a:pt x="718" y="1028"/>
                  </a:moveTo>
                  <a:lnTo>
                    <a:pt x="718" y="1128"/>
                  </a:lnTo>
                  <a:lnTo>
                    <a:pt x="845" y="1099"/>
                  </a:lnTo>
                  <a:lnTo>
                    <a:pt x="845" y="997"/>
                  </a:lnTo>
                  <a:lnTo>
                    <a:pt x="718" y="1028"/>
                  </a:lnTo>
                  <a:close/>
                  <a:moveTo>
                    <a:pt x="2866" y="1009"/>
                  </a:moveTo>
                  <a:lnTo>
                    <a:pt x="2866" y="1120"/>
                  </a:lnTo>
                  <a:lnTo>
                    <a:pt x="2992" y="1095"/>
                  </a:lnTo>
                  <a:lnTo>
                    <a:pt x="2992" y="982"/>
                  </a:lnTo>
                  <a:lnTo>
                    <a:pt x="2866" y="1009"/>
                  </a:lnTo>
                  <a:close/>
                  <a:moveTo>
                    <a:pt x="1254" y="1014"/>
                  </a:moveTo>
                  <a:lnTo>
                    <a:pt x="1254" y="1116"/>
                  </a:lnTo>
                  <a:lnTo>
                    <a:pt x="1381" y="1089"/>
                  </a:lnTo>
                  <a:lnTo>
                    <a:pt x="1381" y="986"/>
                  </a:lnTo>
                  <a:lnTo>
                    <a:pt x="1254" y="1014"/>
                  </a:lnTo>
                  <a:close/>
                  <a:moveTo>
                    <a:pt x="2328" y="1005"/>
                  </a:moveTo>
                  <a:lnTo>
                    <a:pt x="2328" y="1112"/>
                  </a:lnTo>
                  <a:lnTo>
                    <a:pt x="2457" y="1087"/>
                  </a:lnTo>
                  <a:lnTo>
                    <a:pt x="2457" y="978"/>
                  </a:lnTo>
                  <a:lnTo>
                    <a:pt x="2328" y="1005"/>
                  </a:lnTo>
                  <a:close/>
                  <a:moveTo>
                    <a:pt x="315" y="1014"/>
                  </a:moveTo>
                  <a:lnTo>
                    <a:pt x="315" y="1112"/>
                  </a:lnTo>
                  <a:lnTo>
                    <a:pt x="442" y="1084"/>
                  </a:lnTo>
                  <a:lnTo>
                    <a:pt x="442" y="986"/>
                  </a:lnTo>
                  <a:lnTo>
                    <a:pt x="315" y="1014"/>
                  </a:lnTo>
                  <a:close/>
                  <a:moveTo>
                    <a:pt x="1792" y="1007"/>
                  </a:moveTo>
                  <a:lnTo>
                    <a:pt x="1792" y="1112"/>
                  </a:lnTo>
                  <a:lnTo>
                    <a:pt x="1919" y="1086"/>
                  </a:lnTo>
                  <a:lnTo>
                    <a:pt x="1919" y="978"/>
                  </a:lnTo>
                  <a:lnTo>
                    <a:pt x="1792" y="1007"/>
                  </a:lnTo>
                  <a:close/>
                  <a:moveTo>
                    <a:pt x="3536" y="991"/>
                  </a:moveTo>
                  <a:lnTo>
                    <a:pt x="3536" y="1109"/>
                  </a:lnTo>
                  <a:lnTo>
                    <a:pt x="3665" y="1084"/>
                  </a:lnTo>
                  <a:lnTo>
                    <a:pt x="3665" y="966"/>
                  </a:lnTo>
                  <a:lnTo>
                    <a:pt x="3536" y="991"/>
                  </a:lnTo>
                  <a:close/>
                  <a:moveTo>
                    <a:pt x="851" y="997"/>
                  </a:moveTo>
                  <a:lnTo>
                    <a:pt x="851" y="1097"/>
                  </a:lnTo>
                  <a:lnTo>
                    <a:pt x="980" y="1068"/>
                  </a:lnTo>
                  <a:lnTo>
                    <a:pt x="980" y="966"/>
                  </a:lnTo>
                  <a:lnTo>
                    <a:pt x="851" y="997"/>
                  </a:lnTo>
                  <a:close/>
                  <a:moveTo>
                    <a:pt x="3000" y="982"/>
                  </a:moveTo>
                  <a:lnTo>
                    <a:pt x="3000" y="1093"/>
                  </a:lnTo>
                  <a:lnTo>
                    <a:pt x="3127" y="1068"/>
                  </a:lnTo>
                  <a:lnTo>
                    <a:pt x="3127" y="955"/>
                  </a:lnTo>
                  <a:lnTo>
                    <a:pt x="3000" y="982"/>
                  </a:lnTo>
                  <a:close/>
                  <a:moveTo>
                    <a:pt x="1389" y="984"/>
                  </a:moveTo>
                  <a:lnTo>
                    <a:pt x="1389" y="1087"/>
                  </a:lnTo>
                  <a:lnTo>
                    <a:pt x="1515" y="1059"/>
                  </a:lnTo>
                  <a:lnTo>
                    <a:pt x="1515" y="955"/>
                  </a:lnTo>
                  <a:lnTo>
                    <a:pt x="1389" y="984"/>
                  </a:lnTo>
                  <a:close/>
                  <a:moveTo>
                    <a:pt x="2462" y="976"/>
                  </a:moveTo>
                  <a:lnTo>
                    <a:pt x="2462" y="1086"/>
                  </a:lnTo>
                  <a:lnTo>
                    <a:pt x="2589" y="1059"/>
                  </a:lnTo>
                  <a:lnTo>
                    <a:pt x="2589" y="949"/>
                  </a:lnTo>
                  <a:lnTo>
                    <a:pt x="2462" y="976"/>
                  </a:lnTo>
                  <a:close/>
                  <a:moveTo>
                    <a:pt x="1926" y="976"/>
                  </a:moveTo>
                  <a:lnTo>
                    <a:pt x="1926" y="1084"/>
                  </a:lnTo>
                  <a:lnTo>
                    <a:pt x="2053" y="1057"/>
                  </a:lnTo>
                  <a:lnTo>
                    <a:pt x="2053" y="949"/>
                  </a:lnTo>
                  <a:lnTo>
                    <a:pt x="1926" y="976"/>
                  </a:lnTo>
                  <a:close/>
                  <a:moveTo>
                    <a:pt x="450" y="984"/>
                  </a:moveTo>
                  <a:lnTo>
                    <a:pt x="450" y="1082"/>
                  </a:lnTo>
                  <a:lnTo>
                    <a:pt x="576" y="1053"/>
                  </a:lnTo>
                  <a:lnTo>
                    <a:pt x="576" y="953"/>
                  </a:lnTo>
                  <a:lnTo>
                    <a:pt x="450" y="984"/>
                  </a:lnTo>
                  <a:close/>
                  <a:moveTo>
                    <a:pt x="3670" y="964"/>
                  </a:moveTo>
                  <a:lnTo>
                    <a:pt x="3670" y="1082"/>
                  </a:lnTo>
                  <a:lnTo>
                    <a:pt x="3797" y="1057"/>
                  </a:lnTo>
                  <a:lnTo>
                    <a:pt x="3797" y="940"/>
                  </a:lnTo>
                  <a:lnTo>
                    <a:pt x="3670" y="964"/>
                  </a:lnTo>
                  <a:close/>
                  <a:moveTo>
                    <a:pt x="985" y="966"/>
                  </a:moveTo>
                  <a:lnTo>
                    <a:pt x="985" y="1066"/>
                  </a:lnTo>
                  <a:lnTo>
                    <a:pt x="1114" y="1038"/>
                  </a:lnTo>
                  <a:lnTo>
                    <a:pt x="1114" y="936"/>
                  </a:lnTo>
                  <a:lnTo>
                    <a:pt x="985" y="966"/>
                  </a:lnTo>
                  <a:close/>
                  <a:moveTo>
                    <a:pt x="3134" y="953"/>
                  </a:moveTo>
                  <a:lnTo>
                    <a:pt x="3134" y="1066"/>
                  </a:lnTo>
                  <a:lnTo>
                    <a:pt x="3261" y="1041"/>
                  </a:lnTo>
                  <a:lnTo>
                    <a:pt x="3261" y="926"/>
                  </a:lnTo>
                  <a:lnTo>
                    <a:pt x="3134" y="953"/>
                  </a:lnTo>
                  <a:close/>
                  <a:moveTo>
                    <a:pt x="1523" y="953"/>
                  </a:moveTo>
                  <a:lnTo>
                    <a:pt x="1523" y="1059"/>
                  </a:lnTo>
                  <a:lnTo>
                    <a:pt x="1650" y="1030"/>
                  </a:lnTo>
                  <a:lnTo>
                    <a:pt x="1650" y="924"/>
                  </a:lnTo>
                  <a:lnTo>
                    <a:pt x="1523" y="953"/>
                  </a:lnTo>
                  <a:close/>
                  <a:moveTo>
                    <a:pt x="2597" y="947"/>
                  </a:moveTo>
                  <a:lnTo>
                    <a:pt x="2597" y="1057"/>
                  </a:lnTo>
                  <a:lnTo>
                    <a:pt x="2723" y="1032"/>
                  </a:lnTo>
                  <a:lnTo>
                    <a:pt x="2723" y="920"/>
                  </a:lnTo>
                  <a:lnTo>
                    <a:pt x="2597" y="947"/>
                  </a:lnTo>
                  <a:close/>
                  <a:moveTo>
                    <a:pt x="3805" y="938"/>
                  </a:moveTo>
                  <a:lnTo>
                    <a:pt x="3805" y="1055"/>
                  </a:lnTo>
                  <a:lnTo>
                    <a:pt x="3932" y="1030"/>
                  </a:lnTo>
                  <a:lnTo>
                    <a:pt x="3932" y="913"/>
                  </a:lnTo>
                  <a:lnTo>
                    <a:pt x="3805" y="938"/>
                  </a:lnTo>
                  <a:close/>
                  <a:moveTo>
                    <a:pt x="2059" y="947"/>
                  </a:moveTo>
                  <a:lnTo>
                    <a:pt x="2059" y="1055"/>
                  </a:lnTo>
                  <a:lnTo>
                    <a:pt x="2188" y="1028"/>
                  </a:lnTo>
                  <a:lnTo>
                    <a:pt x="2188" y="920"/>
                  </a:lnTo>
                  <a:lnTo>
                    <a:pt x="2059" y="947"/>
                  </a:lnTo>
                  <a:close/>
                  <a:moveTo>
                    <a:pt x="584" y="953"/>
                  </a:moveTo>
                  <a:lnTo>
                    <a:pt x="584" y="1051"/>
                  </a:lnTo>
                  <a:lnTo>
                    <a:pt x="711" y="1022"/>
                  </a:lnTo>
                  <a:lnTo>
                    <a:pt x="711" y="922"/>
                  </a:lnTo>
                  <a:lnTo>
                    <a:pt x="584" y="953"/>
                  </a:lnTo>
                  <a:close/>
                  <a:moveTo>
                    <a:pt x="3267" y="926"/>
                  </a:moveTo>
                  <a:lnTo>
                    <a:pt x="3267" y="1039"/>
                  </a:lnTo>
                  <a:lnTo>
                    <a:pt x="3396" y="1014"/>
                  </a:lnTo>
                  <a:lnTo>
                    <a:pt x="3396" y="899"/>
                  </a:lnTo>
                  <a:lnTo>
                    <a:pt x="3267" y="926"/>
                  </a:lnTo>
                  <a:close/>
                  <a:moveTo>
                    <a:pt x="1120" y="934"/>
                  </a:moveTo>
                  <a:lnTo>
                    <a:pt x="1120" y="1038"/>
                  </a:lnTo>
                  <a:lnTo>
                    <a:pt x="1247" y="1009"/>
                  </a:lnTo>
                  <a:lnTo>
                    <a:pt x="1247" y="905"/>
                  </a:lnTo>
                  <a:lnTo>
                    <a:pt x="1120" y="934"/>
                  </a:lnTo>
                  <a:close/>
                  <a:moveTo>
                    <a:pt x="2731" y="918"/>
                  </a:moveTo>
                  <a:lnTo>
                    <a:pt x="2731" y="1030"/>
                  </a:lnTo>
                  <a:lnTo>
                    <a:pt x="2858" y="1003"/>
                  </a:lnTo>
                  <a:lnTo>
                    <a:pt x="2858" y="891"/>
                  </a:lnTo>
                  <a:lnTo>
                    <a:pt x="2731" y="918"/>
                  </a:lnTo>
                  <a:close/>
                  <a:moveTo>
                    <a:pt x="1658" y="924"/>
                  </a:moveTo>
                  <a:lnTo>
                    <a:pt x="1658" y="1028"/>
                  </a:lnTo>
                  <a:lnTo>
                    <a:pt x="1784" y="1001"/>
                  </a:lnTo>
                  <a:lnTo>
                    <a:pt x="1784" y="895"/>
                  </a:lnTo>
                  <a:lnTo>
                    <a:pt x="1658" y="924"/>
                  </a:lnTo>
                  <a:close/>
                  <a:moveTo>
                    <a:pt x="2193" y="918"/>
                  </a:moveTo>
                  <a:lnTo>
                    <a:pt x="2193" y="1026"/>
                  </a:lnTo>
                  <a:lnTo>
                    <a:pt x="2322" y="999"/>
                  </a:lnTo>
                  <a:lnTo>
                    <a:pt x="2322" y="890"/>
                  </a:lnTo>
                  <a:lnTo>
                    <a:pt x="2193" y="918"/>
                  </a:lnTo>
                  <a:close/>
                  <a:moveTo>
                    <a:pt x="718" y="920"/>
                  </a:moveTo>
                  <a:lnTo>
                    <a:pt x="718" y="1020"/>
                  </a:lnTo>
                  <a:lnTo>
                    <a:pt x="845" y="991"/>
                  </a:lnTo>
                  <a:lnTo>
                    <a:pt x="845" y="890"/>
                  </a:lnTo>
                  <a:lnTo>
                    <a:pt x="718" y="920"/>
                  </a:lnTo>
                  <a:close/>
                  <a:moveTo>
                    <a:pt x="3401" y="897"/>
                  </a:moveTo>
                  <a:lnTo>
                    <a:pt x="3401" y="1013"/>
                  </a:lnTo>
                  <a:lnTo>
                    <a:pt x="3530" y="986"/>
                  </a:lnTo>
                  <a:lnTo>
                    <a:pt x="3530" y="870"/>
                  </a:lnTo>
                  <a:lnTo>
                    <a:pt x="3401" y="897"/>
                  </a:lnTo>
                  <a:close/>
                  <a:moveTo>
                    <a:pt x="1254" y="903"/>
                  </a:moveTo>
                  <a:lnTo>
                    <a:pt x="1254" y="1007"/>
                  </a:lnTo>
                  <a:lnTo>
                    <a:pt x="1381" y="978"/>
                  </a:lnTo>
                  <a:lnTo>
                    <a:pt x="1381" y="874"/>
                  </a:lnTo>
                  <a:lnTo>
                    <a:pt x="1254" y="903"/>
                  </a:lnTo>
                  <a:close/>
                  <a:moveTo>
                    <a:pt x="2866" y="890"/>
                  </a:moveTo>
                  <a:lnTo>
                    <a:pt x="2866" y="1001"/>
                  </a:lnTo>
                  <a:lnTo>
                    <a:pt x="2992" y="976"/>
                  </a:lnTo>
                  <a:lnTo>
                    <a:pt x="2992" y="863"/>
                  </a:lnTo>
                  <a:lnTo>
                    <a:pt x="2866" y="890"/>
                  </a:lnTo>
                  <a:close/>
                  <a:moveTo>
                    <a:pt x="1792" y="893"/>
                  </a:moveTo>
                  <a:lnTo>
                    <a:pt x="1792" y="999"/>
                  </a:lnTo>
                  <a:lnTo>
                    <a:pt x="1919" y="970"/>
                  </a:lnTo>
                  <a:lnTo>
                    <a:pt x="1919" y="865"/>
                  </a:lnTo>
                  <a:lnTo>
                    <a:pt x="1792" y="893"/>
                  </a:lnTo>
                  <a:close/>
                  <a:moveTo>
                    <a:pt x="2328" y="890"/>
                  </a:moveTo>
                  <a:lnTo>
                    <a:pt x="2328" y="997"/>
                  </a:lnTo>
                  <a:lnTo>
                    <a:pt x="2457" y="970"/>
                  </a:lnTo>
                  <a:lnTo>
                    <a:pt x="2457" y="861"/>
                  </a:lnTo>
                  <a:lnTo>
                    <a:pt x="2328" y="890"/>
                  </a:lnTo>
                  <a:close/>
                  <a:moveTo>
                    <a:pt x="851" y="890"/>
                  </a:moveTo>
                  <a:lnTo>
                    <a:pt x="851" y="989"/>
                  </a:lnTo>
                  <a:lnTo>
                    <a:pt x="980" y="961"/>
                  </a:lnTo>
                  <a:lnTo>
                    <a:pt x="980" y="859"/>
                  </a:lnTo>
                  <a:lnTo>
                    <a:pt x="851" y="890"/>
                  </a:lnTo>
                  <a:close/>
                  <a:moveTo>
                    <a:pt x="3536" y="870"/>
                  </a:moveTo>
                  <a:lnTo>
                    <a:pt x="3536" y="986"/>
                  </a:lnTo>
                  <a:lnTo>
                    <a:pt x="3665" y="959"/>
                  </a:lnTo>
                  <a:lnTo>
                    <a:pt x="3665" y="843"/>
                  </a:lnTo>
                  <a:lnTo>
                    <a:pt x="3536" y="870"/>
                  </a:lnTo>
                  <a:close/>
                  <a:moveTo>
                    <a:pt x="1389" y="872"/>
                  </a:moveTo>
                  <a:lnTo>
                    <a:pt x="1389" y="976"/>
                  </a:lnTo>
                  <a:lnTo>
                    <a:pt x="1515" y="947"/>
                  </a:lnTo>
                  <a:lnTo>
                    <a:pt x="1515" y="843"/>
                  </a:lnTo>
                  <a:lnTo>
                    <a:pt x="1389" y="872"/>
                  </a:lnTo>
                  <a:close/>
                  <a:moveTo>
                    <a:pt x="3000" y="861"/>
                  </a:moveTo>
                  <a:lnTo>
                    <a:pt x="3000" y="974"/>
                  </a:lnTo>
                  <a:lnTo>
                    <a:pt x="3127" y="947"/>
                  </a:lnTo>
                  <a:lnTo>
                    <a:pt x="3127" y="834"/>
                  </a:lnTo>
                  <a:lnTo>
                    <a:pt x="3000" y="861"/>
                  </a:lnTo>
                  <a:close/>
                  <a:moveTo>
                    <a:pt x="1926" y="863"/>
                  </a:moveTo>
                  <a:lnTo>
                    <a:pt x="1926" y="970"/>
                  </a:lnTo>
                  <a:lnTo>
                    <a:pt x="2053" y="941"/>
                  </a:lnTo>
                  <a:lnTo>
                    <a:pt x="2053" y="834"/>
                  </a:lnTo>
                  <a:lnTo>
                    <a:pt x="1926" y="863"/>
                  </a:lnTo>
                  <a:close/>
                  <a:moveTo>
                    <a:pt x="2462" y="859"/>
                  </a:moveTo>
                  <a:lnTo>
                    <a:pt x="2462" y="968"/>
                  </a:lnTo>
                  <a:lnTo>
                    <a:pt x="2589" y="941"/>
                  </a:lnTo>
                  <a:lnTo>
                    <a:pt x="2589" y="832"/>
                  </a:lnTo>
                  <a:lnTo>
                    <a:pt x="2462" y="859"/>
                  </a:lnTo>
                  <a:close/>
                  <a:moveTo>
                    <a:pt x="985" y="857"/>
                  </a:moveTo>
                  <a:lnTo>
                    <a:pt x="985" y="959"/>
                  </a:lnTo>
                  <a:lnTo>
                    <a:pt x="1114" y="930"/>
                  </a:lnTo>
                  <a:lnTo>
                    <a:pt x="1114" y="828"/>
                  </a:lnTo>
                  <a:lnTo>
                    <a:pt x="985" y="857"/>
                  </a:lnTo>
                  <a:close/>
                  <a:moveTo>
                    <a:pt x="3670" y="842"/>
                  </a:moveTo>
                  <a:lnTo>
                    <a:pt x="3670" y="959"/>
                  </a:lnTo>
                  <a:lnTo>
                    <a:pt x="3797" y="932"/>
                  </a:lnTo>
                  <a:lnTo>
                    <a:pt x="3797" y="815"/>
                  </a:lnTo>
                  <a:lnTo>
                    <a:pt x="3670" y="842"/>
                  </a:lnTo>
                  <a:close/>
                  <a:moveTo>
                    <a:pt x="1523" y="842"/>
                  </a:moveTo>
                  <a:lnTo>
                    <a:pt x="1523" y="947"/>
                  </a:lnTo>
                  <a:lnTo>
                    <a:pt x="1650" y="918"/>
                  </a:lnTo>
                  <a:lnTo>
                    <a:pt x="1650" y="813"/>
                  </a:lnTo>
                  <a:lnTo>
                    <a:pt x="1523" y="842"/>
                  </a:lnTo>
                  <a:close/>
                  <a:moveTo>
                    <a:pt x="3134" y="832"/>
                  </a:moveTo>
                  <a:lnTo>
                    <a:pt x="3134" y="945"/>
                  </a:lnTo>
                  <a:lnTo>
                    <a:pt x="3261" y="920"/>
                  </a:lnTo>
                  <a:lnTo>
                    <a:pt x="3261" y="805"/>
                  </a:lnTo>
                  <a:lnTo>
                    <a:pt x="3134" y="832"/>
                  </a:lnTo>
                  <a:close/>
                  <a:moveTo>
                    <a:pt x="2059" y="834"/>
                  </a:moveTo>
                  <a:lnTo>
                    <a:pt x="2059" y="940"/>
                  </a:lnTo>
                  <a:lnTo>
                    <a:pt x="2188" y="913"/>
                  </a:lnTo>
                  <a:lnTo>
                    <a:pt x="2188" y="805"/>
                  </a:lnTo>
                  <a:lnTo>
                    <a:pt x="2059" y="834"/>
                  </a:lnTo>
                  <a:close/>
                  <a:moveTo>
                    <a:pt x="2597" y="830"/>
                  </a:moveTo>
                  <a:lnTo>
                    <a:pt x="2597" y="940"/>
                  </a:lnTo>
                  <a:lnTo>
                    <a:pt x="2723" y="913"/>
                  </a:lnTo>
                  <a:lnTo>
                    <a:pt x="2723" y="801"/>
                  </a:lnTo>
                  <a:lnTo>
                    <a:pt x="2597" y="830"/>
                  </a:lnTo>
                  <a:close/>
                  <a:moveTo>
                    <a:pt x="3805" y="815"/>
                  </a:moveTo>
                  <a:lnTo>
                    <a:pt x="3805" y="932"/>
                  </a:lnTo>
                  <a:lnTo>
                    <a:pt x="3932" y="905"/>
                  </a:lnTo>
                  <a:lnTo>
                    <a:pt x="3932" y="788"/>
                  </a:lnTo>
                  <a:lnTo>
                    <a:pt x="3805" y="815"/>
                  </a:lnTo>
                  <a:close/>
                  <a:moveTo>
                    <a:pt x="1120" y="826"/>
                  </a:moveTo>
                  <a:lnTo>
                    <a:pt x="1120" y="928"/>
                  </a:lnTo>
                  <a:lnTo>
                    <a:pt x="1247" y="899"/>
                  </a:lnTo>
                  <a:lnTo>
                    <a:pt x="1247" y="795"/>
                  </a:lnTo>
                  <a:lnTo>
                    <a:pt x="1120" y="826"/>
                  </a:lnTo>
                  <a:close/>
                  <a:moveTo>
                    <a:pt x="3267" y="805"/>
                  </a:moveTo>
                  <a:lnTo>
                    <a:pt x="3267" y="918"/>
                  </a:lnTo>
                  <a:lnTo>
                    <a:pt x="3396" y="891"/>
                  </a:lnTo>
                  <a:lnTo>
                    <a:pt x="3396" y="776"/>
                  </a:lnTo>
                  <a:lnTo>
                    <a:pt x="3267" y="805"/>
                  </a:lnTo>
                  <a:close/>
                  <a:moveTo>
                    <a:pt x="1658" y="811"/>
                  </a:moveTo>
                  <a:lnTo>
                    <a:pt x="1658" y="916"/>
                  </a:lnTo>
                  <a:lnTo>
                    <a:pt x="1784" y="888"/>
                  </a:lnTo>
                  <a:lnTo>
                    <a:pt x="1784" y="782"/>
                  </a:lnTo>
                  <a:lnTo>
                    <a:pt x="1658" y="811"/>
                  </a:lnTo>
                  <a:close/>
                  <a:moveTo>
                    <a:pt x="2731" y="801"/>
                  </a:moveTo>
                  <a:lnTo>
                    <a:pt x="2731" y="911"/>
                  </a:lnTo>
                  <a:lnTo>
                    <a:pt x="2858" y="884"/>
                  </a:lnTo>
                  <a:lnTo>
                    <a:pt x="2858" y="772"/>
                  </a:lnTo>
                  <a:lnTo>
                    <a:pt x="2731" y="801"/>
                  </a:lnTo>
                  <a:close/>
                  <a:moveTo>
                    <a:pt x="2193" y="803"/>
                  </a:moveTo>
                  <a:lnTo>
                    <a:pt x="2193" y="911"/>
                  </a:lnTo>
                  <a:lnTo>
                    <a:pt x="2322" y="884"/>
                  </a:lnTo>
                  <a:lnTo>
                    <a:pt x="2322" y="774"/>
                  </a:lnTo>
                  <a:lnTo>
                    <a:pt x="2193" y="803"/>
                  </a:lnTo>
                  <a:close/>
                  <a:moveTo>
                    <a:pt x="1254" y="793"/>
                  </a:moveTo>
                  <a:lnTo>
                    <a:pt x="1254" y="897"/>
                  </a:lnTo>
                  <a:lnTo>
                    <a:pt x="1381" y="866"/>
                  </a:lnTo>
                  <a:lnTo>
                    <a:pt x="1381" y="765"/>
                  </a:lnTo>
                  <a:lnTo>
                    <a:pt x="1254" y="793"/>
                  </a:lnTo>
                  <a:close/>
                  <a:moveTo>
                    <a:pt x="3401" y="776"/>
                  </a:moveTo>
                  <a:lnTo>
                    <a:pt x="3401" y="890"/>
                  </a:lnTo>
                  <a:lnTo>
                    <a:pt x="3530" y="865"/>
                  </a:lnTo>
                  <a:lnTo>
                    <a:pt x="3530" y="749"/>
                  </a:lnTo>
                  <a:lnTo>
                    <a:pt x="3401" y="776"/>
                  </a:lnTo>
                  <a:close/>
                  <a:moveTo>
                    <a:pt x="1792" y="780"/>
                  </a:moveTo>
                  <a:lnTo>
                    <a:pt x="1792" y="886"/>
                  </a:lnTo>
                  <a:lnTo>
                    <a:pt x="1919" y="857"/>
                  </a:lnTo>
                  <a:lnTo>
                    <a:pt x="1919" y="751"/>
                  </a:lnTo>
                  <a:lnTo>
                    <a:pt x="1792" y="780"/>
                  </a:lnTo>
                  <a:close/>
                  <a:moveTo>
                    <a:pt x="2866" y="770"/>
                  </a:moveTo>
                  <a:lnTo>
                    <a:pt x="2866" y="884"/>
                  </a:lnTo>
                  <a:lnTo>
                    <a:pt x="2992" y="855"/>
                  </a:lnTo>
                  <a:lnTo>
                    <a:pt x="2992" y="744"/>
                  </a:lnTo>
                  <a:lnTo>
                    <a:pt x="2866" y="770"/>
                  </a:lnTo>
                  <a:close/>
                  <a:moveTo>
                    <a:pt x="2328" y="772"/>
                  </a:moveTo>
                  <a:lnTo>
                    <a:pt x="2328" y="882"/>
                  </a:lnTo>
                  <a:lnTo>
                    <a:pt x="2457" y="853"/>
                  </a:lnTo>
                  <a:lnTo>
                    <a:pt x="2457" y="744"/>
                  </a:lnTo>
                  <a:lnTo>
                    <a:pt x="2328" y="772"/>
                  </a:lnTo>
                  <a:close/>
                  <a:moveTo>
                    <a:pt x="1389" y="763"/>
                  </a:moveTo>
                  <a:lnTo>
                    <a:pt x="1389" y="866"/>
                  </a:lnTo>
                  <a:lnTo>
                    <a:pt x="1515" y="836"/>
                  </a:lnTo>
                  <a:lnTo>
                    <a:pt x="1515" y="732"/>
                  </a:lnTo>
                  <a:lnTo>
                    <a:pt x="1389" y="763"/>
                  </a:lnTo>
                  <a:close/>
                  <a:moveTo>
                    <a:pt x="3536" y="747"/>
                  </a:moveTo>
                  <a:lnTo>
                    <a:pt x="3536" y="863"/>
                  </a:lnTo>
                  <a:lnTo>
                    <a:pt x="3665" y="836"/>
                  </a:lnTo>
                  <a:lnTo>
                    <a:pt x="3665" y="720"/>
                  </a:lnTo>
                  <a:lnTo>
                    <a:pt x="3536" y="747"/>
                  </a:lnTo>
                  <a:close/>
                  <a:moveTo>
                    <a:pt x="1926" y="749"/>
                  </a:moveTo>
                  <a:lnTo>
                    <a:pt x="1926" y="857"/>
                  </a:lnTo>
                  <a:lnTo>
                    <a:pt x="2053" y="828"/>
                  </a:lnTo>
                  <a:lnTo>
                    <a:pt x="2053" y="720"/>
                  </a:lnTo>
                  <a:lnTo>
                    <a:pt x="1926" y="749"/>
                  </a:lnTo>
                  <a:close/>
                  <a:moveTo>
                    <a:pt x="3000" y="742"/>
                  </a:moveTo>
                  <a:lnTo>
                    <a:pt x="3000" y="855"/>
                  </a:lnTo>
                  <a:lnTo>
                    <a:pt x="3127" y="828"/>
                  </a:lnTo>
                  <a:lnTo>
                    <a:pt x="3127" y="715"/>
                  </a:lnTo>
                  <a:lnTo>
                    <a:pt x="3000" y="742"/>
                  </a:lnTo>
                  <a:close/>
                  <a:moveTo>
                    <a:pt x="2462" y="744"/>
                  </a:moveTo>
                  <a:lnTo>
                    <a:pt x="2462" y="853"/>
                  </a:lnTo>
                  <a:lnTo>
                    <a:pt x="2589" y="824"/>
                  </a:lnTo>
                  <a:lnTo>
                    <a:pt x="2589" y="715"/>
                  </a:lnTo>
                  <a:lnTo>
                    <a:pt x="2462" y="744"/>
                  </a:lnTo>
                  <a:close/>
                  <a:moveTo>
                    <a:pt x="1523" y="730"/>
                  </a:moveTo>
                  <a:lnTo>
                    <a:pt x="1523" y="836"/>
                  </a:lnTo>
                  <a:lnTo>
                    <a:pt x="1650" y="805"/>
                  </a:lnTo>
                  <a:lnTo>
                    <a:pt x="1650" y="701"/>
                  </a:lnTo>
                  <a:lnTo>
                    <a:pt x="1523" y="730"/>
                  </a:lnTo>
                  <a:close/>
                  <a:moveTo>
                    <a:pt x="3670" y="719"/>
                  </a:moveTo>
                  <a:lnTo>
                    <a:pt x="3670" y="834"/>
                  </a:lnTo>
                  <a:lnTo>
                    <a:pt x="3797" y="809"/>
                  </a:lnTo>
                  <a:lnTo>
                    <a:pt x="3797" y="692"/>
                  </a:lnTo>
                  <a:lnTo>
                    <a:pt x="3670" y="719"/>
                  </a:lnTo>
                  <a:close/>
                  <a:moveTo>
                    <a:pt x="2059" y="719"/>
                  </a:moveTo>
                  <a:lnTo>
                    <a:pt x="2059" y="826"/>
                  </a:lnTo>
                  <a:lnTo>
                    <a:pt x="2188" y="797"/>
                  </a:lnTo>
                  <a:lnTo>
                    <a:pt x="2188" y="690"/>
                  </a:lnTo>
                  <a:lnTo>
                    <a:pt x="2059" y="719"/>
                  </a:lnTo>
                  <a:close/>
                  <a:moveTo>
                    <a:pt x="3134" y="713"/>
                  </a:moveTo>
                  <a:lnTo>
                    <a:pt x="3134" y="826"/>
                  </a:lnTo>
                  <a:lnTo>
                    <a:pt x="3261" y="799"/>
                  </a:lnTo>
                  <a:lnTo>
                    <a:pt x="3261" y="684"/>
                  </a:lnTo>
                  <a:lnTo>
                    <a:pt x="3134" y="713"/>
                  </a:lnTo>
                  <a:close/>
                  <a:moveTo>
                    <a:pt x="2597" y="713"/>
                  </a:moveTo>
                  <a:lnTo>
                    <a:pt x="2597" y="822"/>
                  </a:lnTo>
                  <a:lnTo>
                    <a:pt x="2723" y="795"/>
                  </a:lnTo>
                  <a:lnTo>
                    <a:pt x="2723" y="684"/>
                  </a:lnTo>
                  <a:lnTo>
                    <a:pt x="2597" y="713"/>
                  </a:lnTo>
                  <a:close/>
                  <a:moveTo>
                    <a:pt x="3805" y="690"/>
                  </a:moveTo>
                  <a:lnTo>
                    <a:pt x="3805" y="807"/>
                  </a:lnTo>
                  <a:lnTo>
                    <a:pt x="3932" y="780"/>
                  </a:lnTo>
                  <a:lnTo>
                    <a:pt x="3932" y="663"/>
                  </a:lnTo>
                  <a:lnTo>
                    <a:pt x="3805" y="690"/>
                  </a:lnTo>
                  <a:close/>
                  <a:moveTo>
                    <a:pt x="1658" y="699"/>
                  </a:moveTo>
                  <a:lnTo>
                    <a:pt x="1658" y="805"/>
                  </a:lnTo>
                  <a:lnTo>
                    <a:pt x="1784" y="774"/>
                  </a:lnTo>
                  <a:lnTo>
                    <a:pt x="1784" y="669"/>
                  </a:lnTo>
                  <a:lnTo>
                    <a:pt x="1658" y="699"/>
                  </a:lnTo>
                  <a:close/>
                  <a:moveTo>
                    <a:pt x="3267" y="684"/>
                  </a:moveTo>
                  <a:lnTo>
                    <a:pt x="3267" y="797"/>
                  </a:lnTo>
                  <a:lnTo>
                    <a:pt x="3396" y="770"/>
                  </a:lnTo>
                  <a:lnTo>
                    <a:pt x="3396" y="655"/>
                  </a:lnTo>
                  <a:lnTo>
                    <a:pt x="3267" y="684"/>
                  </a:lnTo>
                  <a:close/>
                  <a:moveTo>
                    <a:pt x="2193" y="688"/>
                  </a:moveTo>
                  <a:lnTo>
                    <a:pt x="2193" y="795"/>
                  </a:lnTo>
                  <a:lnTo>
                    <a:pt x="2322" y="767"/>
                  </a:lnTo>
                  <a:lnTo>
                    <a:pt x="2322" y="659"/>
                  </a:lnTo>
                  <a:lnTo>
                    <a:pt x="2193" y="688"/>
                  </a:lnTo>
                  <a:close/>
                  <a:moveTo>
                    <a:pt x="2731" y="682"/>
                  </a:moveTo>
                  <a:lnTo>
                    <a:pt x="2731" y="793"/>
                  </a:lnTo>
                  <a:lnTo>
                    <a:pt x="2858" y="765"/>
                  </a:lnTo>
                  <a:lnTo>
                    <a:pt x="2858" y="653"/>
                  </a:lnTo>
                  <a:lnTo>
                    <a:pt x="2731" y="682"/>
                  </a:lnTo>
                  <a:close/>
                  <a:moveTo>
                    <a:pt x="1792" y="667"/>
                  </a:moveTo>
                  <a:lnTo>
                    <a:pt x="1792" y="772"/>
                  </a:lnTo>
                  <a:lnTo>
                    <a:pt x="1919" y="744"/>
                  </a:lnTo>
                  <a:lnTo>
                    <a:pt x="1919" y="638"/>
                  </a:lnTo>
                  <a:lnTo>
                    <a:pt x="1792" y="667"/>
                  </a:lnTo>
                  <a:close/>
                  <a:moveTo>
                    <a:pt x="3401" y="653"/>
                  </a:moveTo>
                  <a:lnTo>
                    <a:pt x="3401" y="769"/>
                  </a:lnTo>
                  <a:lnTo>
                    <a:pt x="3530" y="742"/>
                  </a:lnTo>
                  <a:lnTo>
                    <a:pt x="3530" y="626"/>
                  </a:lnTo>
                  <a:lnTo>
                    <a:pt x="3401" y="653"/>
                  </a:lnTo>
                  <a:close/>
                  <a:moveTo>
                    <a:pt x="2328" y="657"/>
                  </a:moveTo>
                  <a:lnTo>
                    <a:pt x="2328" y="767"/>
                  </a:lnTo>
                  <a:lnTo>
                    <a:pt x="2457" y="738"/>
                  </a:lnTo>
                  <a:lnTo>
                    <a:pt x="2457" y="628"/>
                  </a:lnTo>
                  <a:lnTo>
                    <a:pt x="2328" y="657"/>
                  </a:lnTo>
                  <a:close/>
                  <a:moveTo>
                    <a:pt x="2866" y="653"/>
                  </a:moveTo>
                  <a:lnTo>
                    <a:pt x="2866" y="765"/>
                  </a:lnTo>
                  <a:lnTo>
                    <a:pt x="2992" y="736"/>
                  </a:lnTo>
                  <a:lnTo>
                    <a:pt x="2992" y="624"/>
                  </a:lnTo>
                  <a:lnTo>
                    <a:pt x="2866" y="653"/>
                  </a:lnTo>
                  <a:close/>
                  <a:moveTo>
                    <a:pt x="1926" y="636"/>
                  </a:moveTo>
                  <a:lnTo>
                    <a:pt x="1926" y="742"/>
                  </a:lnTo>
                  <a:lnTo>
                    <a:pt x="2053" y="713"/>
                  </a:lnTo>
                  <a:lnTo>
                    <a:pt x="2053" y="605"/>
                  </a:lnTo>
                  <a:lnTo>
                    <a:pt x="1926" y="636"/>
                  </a:lnTo>
                  <a:close/>
                  <a:moveTo>
                    <a:pt x="3536" y="624"/>
                  </a:moveTo>
                  <a:lnTo>
                    <a:pt x="3536" y="740"/>
                  </a:lnTo>
                  <a:lnTo>
                    <a:pt x="3665" y="713"/>
                  </a:lnTo>
                  <a:lnTo>
                    <a:pt x="3665" y="596"/>
                  </a:lnTo>
                  <a:lnTo>
                    <a:pt x="3536" y="624"/>
                  </a:lnTo>
                  <a:close/>
                  <a:moveTo>
                    <a:pt x="2462" y="626"/>
                  </a:moveTo>
                  <a:lnTo>
                    <a:pt x="2462" y="736"/>
                  </a:lnTo>
                  <a:lnTo>
                    <a:pt x="2589" y="707"/>
                  </a:lnTo>
                  <a:lnTo>
                    <a:pt x="2589" y="598"/>
                  </a:lnTo>
                  <a:lnTo>
                    <a:pt x="2462" y="626"/>
                  </a:lnTo>
                  <a:close/>
                  <a:moveTo>
                    <a:pt x="3000" y="622"/>
                  </a:moveTo>
                  <a:lnTo>
                    <a:pt x="3000" y="734"/>
                  </a:lnTo>
                  <a:lnTo>
                    <a:pt x="3127" y="707"/>
                  </a:lnTo>
                  <a:lnTo>
                    <a:pt x="3127" y="594"/>
                  </a:lnTo>
                  <a:lnTo>
                    <a:pt x="3000" y="622"/>
                  </a:lnTo>
                  <a:close/>
                  <a:moveTo>
                    <a:pt x="2059" y="603"/>
                  </a:moveTo>
                  <a:lnTo>
                    <a:pt x="2059" y="711"/>
                  </a:lnTo>
                  <a:lnTo>
                    <a:pt x="2188" y="682"/>
                  </a:lnTo>
                  <a:lnTo>
                    <a:pt x="2188" y="574"/>
                  </a:lnTo>
                  <a:lnTo>
                    <a:pt x="2059" y="603"/>
                  </a:lnTo>
                  <a:close/>
                  <a:moveTo>
                    <a:pt x="3670" y="596"/>
                  </a:moveTo>
                  <a:lnTo>
                    <a:pt x="3670" y="711"/>
                  </a:lnTo>
                  <a:lnTo>
                    <a:pt x="3797" y="684"/>
                  </a:lnTo>
                  <a:lnTo>
                    <a:pt x="3797" y="567"/>
                  </a:lnTo>
                  <a:lnTo>
                    <a:pt x="3670" y="596"/>
                  </a:lnTo>
                  <a:close/>
                  <a:moveTo>
                    <a:pt x="2597" y="596"/>
                  </a:moveTo>
                  <a:lnTo>
                    <a:pt x="2597" y="705"/>
                  </a:lnTo>
                  <a:lnTo>
                    <a:pt x="2723" y="676"/>
                  </a:lnTo>
                  <a:lnTo>
                    <a:pt x="2723" y="565"/>
                  </a:lnTo>
                  <a:lnTo>
                    <a:pt x="2597" y="596"/>
                  </a:lnTo>
                  <a:close/>
                  <a:moveTo>
                    <a:pt x="3134" y="592"/>
                  </a:moveTo>
                  <a:lnTo>
                    <a:pt x="3134" y="705"/>
                  </a:lnTo>
                  <a:lnTo>
                    <a:pt x="3261" y="678"/>
                  </a:lnTo>
                  <a:lnTo>
                    <a:pt x="3261" y="563"/>
                  </a:lnTo>
                  <a:lnTo>
                    <a:pt x="3134" y="592"/>
                  </a:lnTo>
                  <a:close/>
                  <a:moveTo>
                    <a:pt x="3805" y="565"/>
                  </a:moveTo>
                  <a:lnTo>
                    <a:pt x="3805" y="682"/>
                  </a:lnTo>
                  <a:lnTo>
                    <a:pt x="3932" y="655"/>
                  </a:lnTo>
                  <a:lnTo>
                    <a:pt x="3932" y="538"/>
                  </a:lnTo>
                  <a:lnTo>
                    <a:pt x="3805" y="565"/>
                  </a:lnTo>
                  <a:close/>
                  <a:moveTo>
                    <a:pt x="2193" y="573"/>
                  </a:moveTo>
                  <a:lnTo>
                    <a:pt x="2193" y="680"/>
                  </a:lnTo>
                  <a:lnTo>
                    <a:pt x="2322" y="651"/>
                  </a:lnTo>
                  <a:lnTo>
                    <a:pt x="2322" y="542"/>
                  </a:lnTo>
                  <a:lnTo>
                    <a:pt x="2193" y="573"/>
                  </a:lnTo>
                  <a:close/>
                  <a:moveTo>
                    <a:pt x="3267" y="561"/>
                  </a:moveTo>
                  <a:lnTo>
                    <a:pt x="3267" y="676"/>
                  </a:lnTo>
                  <a:lnTo>
                    <a:pt x="3396" y="647"/>
                  </a:lnTo>
                  <a:lnTo>
                    <a:pt x="3396" y="534"/>
                  </a:lnTo>
                  <a:lnTo>
                    <a:pt x="3267" y="561"/>
                  </a:lnTo>
                  <a:close/>
                  <a:moveTo>
                    <a:pt x="2731" y="565"/>
                  </a:moveTo>
                  <a:lnTo>
                    <a:pt x="2731" y="674"/>
                  </a:lnTo>
                  <a:lnTo>
                    <a:pt x="2858" y="647"/>
                  </a:lnTo>
                  <a:lnTo>
                    <a:pt x="2858" y="534"/>
                  </a:lnTo>
                  <a:lnTo>
                    <a:pt x="2731" y="565"/>
                  </a:lnTo>
                  <a:close/>
                  <a:moveTo>
                    <a:pt x="2328" y="542"/>
                  </a:moveTo>
                  <a:lnTo>
                    <a:pt x="2328" y="649"/>
                  </a:lnTo>
                  <a:lnTo>
                    <a:pt x="2457" y="621"/>
                  </a:lnTo>
                  <a:lnTo>
                    <a:pt x="2457" y="511"/>
                  </a:lnTo>
                  <a:lnTo>
                    <a:pt x="2328" y="542"/>
                  </a:lnTo>
                  <a:close/>
                  <a:moveTo>
                    <a:pt x="3401" y="532"/>
                  </a:moveTo>
                  <a:lnTo>
                    <a:pt x="3401" y="647"/>
                  </a:lnTo>
                  <a:lnTo>
                    <a:pt x="3530" y="619"/>
                  </a:lnTo>
                  <a:lnTo>
                    <a:pt x="3530" y="503"/>
                  </a:lnTo>
                  <a:lnTo>
                    <a:pt x="3401" y="532"/>
                  </a:lnTo>
                  <a:close/>
                  <a:moveTo>
                    <a:pt x="2866" y="534"/>
                  </a:moveTo>
                  <a:lnTo>
                    <a:pt x="2866" y="646"/>
                  </a:lnTo>
                  <a:lnTo>
                    <a:pt x="2992" y="617"/>
                  </a:lnTo>
                  <a:lnTo>
                    <a:pt x="2992" y="503"/>
                  </a:lnTo>
                  <a:lnTo>
                    <a:pt x="2866" y="534"/>
                  </a:lnTo>
                  <a:close/>
                  <a:moveTo>
                    <a:pt x="2462" y="509"/>
                  </a:moveTo>
                  <a:lnTo>
                    <a:pt x="2462" y="619"/>
                  </a:lnTo>
                  <a:lnTo>
                    <a:pt x="2589" y="590"/>
                  </a:lnTo>
                  <a:lnTo>
                    <a:pt x="2589" y="478"/>
                  </a:lnTo>
                  <a:lnTo>
                    <a:pt x="2462" y="509"/>
                  </a:lnTo>
                  <a:close/>
                  <a:moveTo>
                    <a:pt x="3536" y="501"/>
                  </a:moveTo>
                  <a:lnTo>
                    <a:pt x="3536" y="617"/>
                  </a:lnTo>
                  <a:lnTo>
                    <a:pt x="3665" y="590"/>
                  </a:lnTo>
                  <a:lnTo>
                    <a:pt x="3665" y="473"/>
                  </a:lnTo>
                  <a:lnTo>
                    <a:pt x="3536" y="501"/>
                  </a:lnTo>
                  <a:close/>
                  <a:moveTo>
                    <a:pt x="3000" y="503"/>
                  </a:moveTo>
                  <a:lnTo>
                    <a:pt x="3000" y="615"/>
                  </a:lnTo>
                  <a:lnTo>
                    <a:pt x="3127" y="586"/>
                  </a:lnTo>
                  <a:lnTo>
                    <a:pt x="3127" y="473"/>
                  </a:lnTo>
                  <a:lnTo>
                    <a:pt x="3000" y="503"/>
                  </a:lnTo>
                  <a:close/>
                  <a:moveTo>
                    <a:pt x="2597" y="478"/>
                  </a:moveTo>
                  <a:lnTo>
                    <a:pt x="2597" y="588"/>
                  </a:lnTo>
                  <a:lnTo>
                    <a:pt x="2723" y="559"/>
                  </a:lnTo>
                  <a:lnTo>
                    <a:pt x="2723" y="448"/>
                  </a:lnTo>
                  <a:lnTo>
                    <a:pt x="2597" y="478"/>
                  </a:lnTo>
                  <a:close/>
                  <a:moveTo>
                    <a:pt x="3670" y="471"/>
                  </a:moveTo>
                  <a:lnTo>
                    <a:pt x="3670" y="588"/>
                  </a:lnTo>
                  <a:lnTo>
                    <a:pt x="3797" y="561"/>
                  </a:lnTo>
                  <a:lnTo>
                    <a:pt x="3797" y="444"/>
                  </a:lnTo>
                  <a:lnTo>
                    <a:pt x="3670" y="471"/>
                  </a:lnTo>
                  <a:close/>
                  <a:moveTo>
                    <a:pt x="3134" y="471"/>
                  </a:moveTo>
                  <a:lnTo>
                    <a:pt x="3134" y="584"/>
                  </a:lnTo>
                  <a:lnTo>
                    <a:pt x="3261" y="557"/>
                  </a:lnTo>
                  <a:lnTo>
                    <a:pt x="3261" y="442"/>
                  </a:lnTo>
                  <a:lnTo>
                    <a:pt x="3134" y="471"/>
                  </a:lnTo>
                  <a:close/>
                  <a:moveTo>
                    <a:pt x="3805" y="442"/>
                  </a:moveTo>
                  <a:lnTo>
                    <a:pt x="3805" y="559"/>
                  </a:lnTo>
                  <a:lnTo>
                    <a:pt x="3932" y="530"/>
                  </a:lnTo>
                  <a:lnTo>
                    <a:pt x="3932" y="413"/>
                  </a:lnTo>
                  <a:lnTo>
                    <a:pt x="3805" y="442"/>
                  </a:lnTo>
                  <a:close/>
                  <a:moveTo>
                    <a:pt x="2731" y="446"/>
                  </a:moveTo>
                  <a:lnTo>
                    <a:pt x="2731" y="557"/>
                  </a:lnTo>
                  <a:lnTo>
                    <a:pt x="2858" y="528"/>
                  </a:lnTo>
                  <a:lnTo>
                    <a:pt x="2858" y="417"/>
                  </a:lnTo>
                  <a:lnTo>
                    <a:pt x="2731" y="446"/>
                  </a:lnTo>
                  <a:close/>
                  <a:moveTo>
                    <a:pt x="3267" y="440"/>
                  </a:moveTo>
                  <a:lnTo>
                    <a:pt x="3267" y="555"/>
                  </a:lnTo>
                  <a:lnTo>
                    <a:pt x="3396" y="526"/>
                  </a:lnTo>
                  <a:lnTo>
                    <a:pt x="3396" y="411"/>
                  </a:lnTo>
                  <a:lnTo>
                    <a:pt x="3267" y="440"/>
                  </a:lnTo>
                  <a:close/>
                  <a:moveTo>
                    <a:pt x="2866" y="415"/>
                  </a:moveTo>
                  <a:lnTo>
                    <a:pt x="2866" y="526"/>
                  </a:lnTo>
                  <a:lnTo>
                    <a:pt x="2992" y="498"/>
                  </a:lnTo>
                  <a:lnTo>
                    <a:pt x="2992" y="384"/>
                  </a:lnTo>
                  <a:lnTo>
                    <a:pt x="2866" y="415"/>
                  </a:lnTo>
                  <a:close/>
                  <a:moveTo>
                    <a:pt x="3401" y="409"/>
                  </a:moveTo>
                  <a:lnTo>
                    <a:pt x="3401" y="524"/>
                  </a:lnTo>
                  <a:lnTo>
                    <a:pt x="3530" y="496"/>
                  </a:lnTo>
                  <a:lnTo>
                    <a:pt x="3530" y="380"/>
                  </a:lnTo>
                  <a:lnTo>
                    <a:pt x="3401" y="409"/>
                  </a:lnTo>
                  <a:close/>
                  <a:moveTo>
                    <a:pt x="3000" y="382"/>
                  </a:moveTo>
                  <a:lnTo>
                    <a:pt x="3000" y="496"/>
                  </a:lnTo>
                  <a:lnTo>
                    <a:pt x="3127" y="467"/>
                  </a:lnTo>
                  <a:lnTo>
                    <a:pt x="3127" y="353"/>
                  </a:lnTo>
                  <a:lnTo>
                    <a:pt x="3000" y="382"/>
                  </a:lnTo>
                  <a:close/>
                  <a:moveTo>
                    <a:pt x="3536" y="378"/>
                  </a:moveTo>
                  <a:lnTo>
                    <a:pt x="3536" y="494"/>
                  </a:lnTo>
                  <a:lnTo>
                    <a:pt x="3665" y="467"/>
                  </a:lnTo>
                  <a:lnTo>
                    <a:pt x="3665" y="350"/>
                  </a:lnTo>
                  <a:lnTo>
                    <a:pt x="3536" y="378"/>
                  </a:lnTo>
                  <a:close/>
                  <a:moveTo>
                    <a:pt x="3134" y="352"/>
                  </a:moveTo>
                  <a:lnTo>
                    <a:pt x="3134" y="465"/>
                  </a:lnTo>
                  <a:lnTo>
                    <a:pt x="3261" y="436"/>
                  </a:lnTo>
                  <a:lnTo>
                    <a:pt x="3261" y="321"/>
                  </a:lnTo>
                  <a:lnTo>
                    <a:pt x="3134" y="352"/>
                  </a:lnTo>
                  <a:close/>
                  <a:moveTo>
                    <a:pt x="3670" y="348"/>
                  </a:moveTo>
                  <a:lnTo>
                    <a:pt x="3670" y="465"/>
                  </a:lnTo>
                  <a:lnTo>
                    <a:pt x="3797" y="436"/>
                  </a:lnTo>
                  <a:lnTo>
                    <a:pt x="3797" y="319"/>
                  </a:lnTo>
                  <a:lnTo>
                    <a:pt x="3670" y="348"/>
                  </a:lnTo>
                  <a:close/>
                  <a:moveTo>
                    <a:pt x="3805" y="317"/>
                  </a:moveTo>
                  <a:lnTo>
                    <a:pt x="3805" y="434"/>
                  </a:lnTo>
                  <a:lnTo>
                    <a:pt x="3932" y="405"/>
                  </a:lnTo>
                  <a:lnTo>
                    <a:pt x="3932" y="288"/>
                  </a:lnTo>
                  <a:lnTo>
                    <a:pt x="3805" y="317"/>
                  </a:lnTo>
                  <a:close/>
                  <a:moveTo>
                    <a:pt x="3267" y="319"/>
                  </a:moveTo>
                  <a:lnTo>
                    <a:pt x="3267" y="434"/>
                  </a:lnTo>
                  <a:lnTo>
                    <a:pt x="3396" y="403"/>
                  </a:lnTo>
                  <a:lnTo>
                    <a:pt x="3396" y="290"/>
                  </a:lnTo>
                  <a:lnTo>
                    <a:pt x="3267" y="319"/>
                  </a:lnTo>
                  <a:close/>
                  <a:moveTo>
                    <a:pt x="3401" y="288"/>
                  </a:moveTo>
                  <a:lnTo>
                    <a:pt x="3401" y="403"/>
                  </a:lnTo>
                  <a:lnTo>
                    <a:pt x="3530" y="373"/>
                  </a:lnTo>
                  <a:lnTo>
                    <a:pt x="3530" y="257"/>
                  </a:lnTo>
                  <a:lnTo>
                    <a:pt x="3401" y="288"/>
                  </a:lnTo>
                  <a:close/>
                  <a:moveTo>
                    <a:pt x="3536" y="255"/>
                  </a:moveTo>
                  <a:lnTo>
                    <a:pt x="3536" y="373"/>
                  </a:lnTo>
                  <a:lnTo>
                    <a:pt x="3665" y="342"/>
                  </a:lnTo>
                  <a:lnTo>
                    <a:pt x="3665" y="227"/>
                  </a:lnTo>
                  <a:lnTo>
                    <a:pt x="3536" y="255"/>
                  </a:lnTo>
                  <a:close/>
                  <a:moveTo>
                    <a:pt x="3670" y="225"/>
                  </a:moveTo>
                  <a:lnTo>
                    <a:pt x="3670" y="342"/>
                  </a:lnTo>
                  <a:lnTo>
                    <a:pt x="3797" y="311"/>
                  </a:lnTo>
                  <a:lnTo>
                    <a:pt x="3797" y="194"/>
                  </a:lnTo>
                  <a:lnTo>
                    <a:pt x="3670" y="225"/>
                  </a:lnTo>
                  <a:close/>
                  <a:moveTo>
                    <a:pt x="3805" y="192"/>
                  </a:moveTo>
                  <a:lnTo>
                    <a:pt x="3805" y="309"/>
                  </a:lnTo>
                  <a:lnTo>
                    <a:pt x="3932" y="280"/>
                  </a:lnTo>
                  <a:lnTo>
                    <a:pt x="3932" y="163"/>
                  </a:lnTo>
                  <a:lnTo>
                    <a:pt x="3805" y="192"/>
                  </a:lnTo>
                  <a:close/>
                </a:path>
              </a:pathLst>
            </a:custGeom>
            <a:solidFill>
              <a:srgbClr val="2B54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8">
              <a:extLst>
                <a:ext uri="{FF2B5EF4-FFF2-40B4-BE49-F238E27FC236}">
                  <a16:creationId xmlns:a16="http://schemas.microsoft.com/office/drawing/2014/main" id="{624B37E3-7837-47F3-B964-98E9EED7EA09}"/>
                </a:ext>
              </a:extLst>
            </p:cNvPr>
            <p:cNvSpPr>
              <a:spLocks/>
            </p:cNvSpPr>
            <p:nvPr/>
          </p:nvSpPr>
          <p:spPr bwMode="auto">
            <a:xfrm>
              <a:off x="3343" y="381"/>
              <a:ext cx="4339" cy="1122"/>
            </a:xfrm>
            <a:custGeom>
              <a:avLst/>
              <a:gdLst>
                <a:gd name="T0" fmla="*/ 0 w 4339"/>
                <a:gd name="T1" fmla="*/ 1047 h 1122"/>
                <a:gd name="T2" fmla="*/ 4339 w 4339"/>
                <a:gd name="T3" fmla="*/ 0 h 1122"/>
                <a:gd name="T4" fmla="*/ 4339 w 4339"/>
                <a:gd name="T5" fmla="*/ 77 h 1122"/>
                <a:gd name="T6" fmla="*/ 0 w 4339"/>
                <a:gd name="T7" fmla="*/ 1122 h 1122"/>
                <a:gd name="T8" fmla="*/ 0 w 4339"/>
                <a:gd name="T9" fmla="*/ 1047 h 1122"/>
              </a:gdLst>
              <a:ahLst/>
              <a:cxnLst>
                <a:cxn ang="0">
                  <a:pos x="T0" y="T1"/>
                </a:cxn>
                <a:cxn ang="0">
                  <a:pos x="T2" y="T3"/>
                </a:cxn>
                <a:cxn ang="0">
                  <a:pos x="T4" y="T5"/>
                </a:cxn>
                <a:cxn ang="0">
                  <a:pos x="T6" y="T7"/>
                </a:cxn>
                <a:cxn ang="0">
                  <a:pos x="T8" y="T9"/>
                </a:cxn>
              </a:cxnLst>
              <a:rect l="0" t="0" r="r" b="b"/>
              <a:pathLst>
                <a:path w="4339" h="1122">
                  <a:moveTo>
                    <a:pt x="0" y="1047"/>
                  </a:moveTo>
                  <a:lnTo>
                    <a:pt x="4339" y="0"/>
                  </a:lnTo>
                  <a:lnTo>
                    <a:pt x="4339" y="77"/>
                  </a:lnTo>
                  <a:lnTo>
                    <a:pt x="0" y="1122"/>
                  </a:lnTo>
                  <a:lnTo>
                    <a:pt x="0" y="104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19">
              <a:extLst>
                <a:ext uri="{FF2B5EF4-FFF2-40B4-BE49-F238E27FC236}">
                  <a16:creationId xmlns:a16="http://schemas.microsoft.com/office/drawing/2014/main" id="{927E5B4D-EA2C-476A-ACD3-28FC98D4EC33}"/>
                </a:ext>
              </a:extLst>
            </p:cNvPr>
            <p:cNvSpPr>
              <a:spLocks noChangeArrowheads="1"/>
            </p:cNvSpPr>
            <p:nvPr/>
          </p:nvSpPr>
          <p:spPr bwMode="auto">
            <a:xfrm>
              <a:off x="3363" y="1430"/>
              <a:ext cx="44" cy="44"/>
            </a:xfrm>
            <a:prstGeom prst="ellipse">
              <a:avLst/>
            </a:pr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F1F213DD-A32F-43C9-B4D0-9D274CC8A86A}"/>
                </a:ext>
              </a:extLst>
            </p:cNvPr>
            <p:cNvSpPr>
              <a:spLocks/>
            </p:cNvSpPr>
            <p:nvPr/>
          </p:nvSpPr>
          <p:spPr bwMode="auto">
            <a:xfrm>
              <a:off x="3343" y="1718"/>
              <a:ext cx="4339" cy="880"/>
            </a:xfrm>
            <a:custGeom>
              <a:avLst/>
              <a:gdLst>
                <a:gd name="T0" fmla="*/ 0 w 4339"/>
                <a:gd name="T1" fmla="*/ 804 h 880"/>
                <a:gd name="T2" fmla="*/ 4339 w 4339"/>
                <a:gd name="T3" fmla="*/ 0 h 880"/>
                <a:gd name="T4" fmla="*/ 4339 w 4339"/>
                <a:gd name="T5" fmla="*/ 75 h 880"/>
                <a:gd name="T6" fmla="*/ 0 w 4339"/>
                <a:gd name="T7" fmla="*/ 880 h 880"/>
                <a:gd name="T8" fmla="*/ 0 w 4339"/>
                <a:gd name="T9" fmla="*/ 804 h 880"/>
              </a:gdLst>
              <a:ahLst/>
              <a:cxnLst>
                <a:cxn ang="0">
                  <a:pos x="T0" y="T1"/>
                </a:cxn>
                <a:cxn ang="0">
                  <a:pos x="T2" y="T3"/>
                </a:cxn>
                <a:cxn ang="0">
                  <a:pos x="T4" y="T5"/>
                </a:cxn>
                <a:cxn ang="0">
                  <a:pos x="T6" y="T7"/>
                </a:cxn>
                <a:cxn ang="0">
                  <a:pos x="T8" y="T9"/>
                </a:cxn>
              </a:cxnLst>
              <a:rect l="0" t="0" r="r" b="b"/>
              <a:pathLst>
                <a:path w="4339" h="880">
                  <a:moveTo>
                    <a:pt x="0" y="804"/>
                  </a:moveTo>
                  <a:lnTo>
                    <a:pt x="4339" y="0"/>
                  </a:lnTo>
                  <a:lnTo>
                    <a:pt x="4339" y="75"/>
                  </a:lnTo>
                  <a:lnTo>
                    <a:pt x="0" y="880"/>
                  </a:lnTo>
                  <a:lnTo>
                    <a:pt x="0" y="8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Oval 21">
              <a:extLst>
                <a:ext uri="{FF2B5EF4-FFF2-40B4-BE49-F238E27FC236}">
                  <a16:creationId xmlns:a16="http://schemas.microsoft.com/office/drawing/2014/main" id="{B107A3FC-C9AF-426A-BB53-FF883F9E9A0E}"/>
                </a:ext>
              </a:extLst>
            </p:cNvPr>
            <p:cNvSpPr>
              <a:spLocks noChangeArrowheads="1"/>
            </p:cNvSpPr>
            <p:nvPr/>
          </p:nvSpPr>
          <p:spPr bwMode="auto">
            <a:xfrm>
              <a:off x="3361" y="2541"/>
              <a:ext cx="44" cy="44"/>
            </a:xfrm>
            <a:prstGeom prst="ellipse">
              <a:avLst/>
            </a:pr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22">
              <a:extLst>
                <a:ext uri="{FF2B5EF4-FFF2-40B4-BE49-F238E27FC236}">
                  <a16:creationId xmlns:a16="http://schemas.microsoft.com/office/drawing/2014/main" id="{16264F5F-6D86-44C2-BB84-5402CBA178F9}"/>
                </a:ext>
              </a:extLst>
            </p:cNvPr>
            <p:cNvSpPr>
              <a:spLocks noChangeArrowheads="1"/>
            </p:cNvSpPr>
            <p:nvPr/>
          </p:nvSpPr>
          <p:spPr bwMode="auto">
            <a:xfrm>
              <a:off x="3566" y="1424"/>
              <a:ext cx="87" cy="108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3">
              <a:extLst>
                <a:ext uri="{FF2B5EF4-FFF2-40B4-BE49-F238E27FC236}">
                  <a16:creationId xmlns:a16="http://schemas.microsoft.com/office/drawing/2014/main" id="{8D5770C9-FEEF-44D4-85CE-9A3627C07062}"/>
                </a:ext>
              </a:extLst>
            </p:cNvPr>
            <p:cNvSpPr>
              <a:spLocks/>
            </p:cNvSpPr>
            <p:nvPr/>
          </p:nvSpPr>
          <p:spPr bwMode="auto">
            <a:xfrm>
              <a:off x="2567" y="2166"/>
              <a:ext cx="298" cy="2096"/>
            </a:xfrm>
            <a:custGeom>
              <a:avLst/>
              <a:gdLst>
                <a:gd name="T0" fmla="*/ 155 w 155"/>
                <a:gd name="T1" fmla="*/ 1067 h 1091"/>
                <a:gd name="T2" fmla="*/ 131 w 155"/>
                <a:gd name="T3" fmla="*/ 1091 h 1091"/>
                <a:gd name="T4" fmla="*/ 24 w 155"/>
                <a:gd name="T5" fmla="*/ 1091 h 1091"/>
                <a:gd name="T6" fmla="*/ 0 w 155"/>
                <a:gd name="T7" fmla="*/ 1067 h 1091"/>
                <a:gd name="T8" fmla="*/ 0 w 155"/>
                <a:gd name="T9" fmla="*/ 40 h 1091"/>
                <a:gd name="T10" fmla="*/ 24 w 155"/>
                <a:gd name="T11" fmla="*/ 9 h 1091"/>
                <a:gd name="T12" fmla="*/ 131 w 155"/>
                <a:gd name="T13" fmla="*/ 9 h 1091"/>
                <a:gd name="T14" fmla="*/ 155 w 155"/>
                <a:gd name="T15" fmla="*/ 40 h 1091"/>
                <a:gd name="T16" fmla="*/ 155 w 155"/>
                <a:gd name="T17" fmla="*/ 1067 h 10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 h="1091">
                  <a:moveTo>
                    <a:pt x="155" y="1067"/>
                  </a:moveTo>
                  <a:cubicBezTo>
                    <a:pt x="155" y="1080"/>
                    <a:pt x="144" y="1091"/>
                    <a:pt x="131" y="1091"/>
                  </a:cubicBezTo>
                  <a:cubicBezTo>
                    <a:pt x="95" y="1091"/>
                    <a:pt x="60" y="1091"/>
                    <a:pt x="24" y="1091"/>
                  </a:cubicBezTo>
                  <a:cubicBezTo>
                    <a:pt x="11" y="1091"/>
                    <a:pt x="0" y="1080"/>
                    <a:pt x="0" y="1067"/>
                  </a:cubicBezTo>
                  <a:cubicBezTo>
                    <a:pt x="0" y="725"/>
                    <a:pt x="0" y="383"/>
                    <a:pt x="0" y="40"/>
                  </a:cubicBezTo>
                  <a:cubicBezTo>
                    <a:pt x="0" y="27"/>
                    <a:pt x="10" y="12"/>
                    <a:pt x="24" y="9"/>
                  </a:cubicBezTo>
                  <a:cubicBezTo>
                    <a:pt x="59" y="0"/>
                    <a:pt x="96" y="0"/>
                    <a:pt x="131" y="9"/>
                  </a:cubicBezTo>
                  <a:cubicBezTo>
                    <a:pt x="144" y="12"/>
                    <a:pt x="155" y="27"/>
                    <a:pt x="155" y="40"/>
                  </a:cubicBezTo>
                  <a:cubicBezTo>
                    <a:pt x="155" y="383"/>
                    <a:pt x="155" y="725"/>
                    <a:pt x="155" y="1067"/>
                  </a:cubicBezTo>
                  <a:close/>
                </a:path>
              </a:pathLst>
            </a:custGeom>
            <a:solidFill>
              <a:srgbClr val="8F8F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4">
              <a:extLst>
                <a:ext uri="{FF2B5EF4-FFF2-40B4-BE49-F238E27FC236}">
                  <a16:creationId xmlns:a16="http://schemas.microsoft.com/office/drawing/2014/main" id="{4F17BF87-BCCC-4445-B06B-CB4DF4EC5410}"/>
                </a:ext>
              </a:extLst>
            </p:cNvPr>
            <p:cNvSpPr>
              <a:spLocks/>
            </p:cNvSpPr>
            <p:nvPr/>
          </p:nvSpPr>
          <p:spPr bwMode="auto">
            <a:xfrm>
              <a:off x="2567" y="2170"/>
              <a:ext cx="148" cy="2092"/>
            </a:xfrm>
            <a:custGeom>
              <a:avLst/>
              <a:gdLst>
                <a:gd name="T0" fmla="*/ 0 w 77"/>
                <a:gd name="T1" fmla="*/ 38 h 1089"/>
                <a:gd name="T2" fmla="*/ 0 w 77"/>
                <a:gd name="T3" fmla="*/ 1065 h 1089"/>
                <a:gd name="T4" fmla="*/ 24 w 77"/>
                <a:gd name="T5" fmla="*/ 1089 h 1089"/>
                <a:gd name="T6" fmla="*/ 77 w 77"/>
                <a:gd name="T7" fmla="*/ 1089 h 1089"/>
                <a:gd name="T8" fmla="*/ 77 w 77"/>
                <a:gd name="T9" fmla="*/ 0 h 1089"/>
                <a:gd name="T10" fmla="*/ 24 w 77"/>
                <a:gd name="T11" fmla="*/ 7 h 1089"/>
                <a:gd name="T12" fmla="*/ 0 w 77"/>
                <a:gd name="T13" fmla="*/ 38 h 1089"/>
              </a:gdLst>
              <a:ahLst/>
              <a:cxnLst>
                <a:cxn ang="0">
                  <a:pos x="T0" y="T1"/>
                </a:cxn>
                <a:cxn ang="0">
                  <a:pos x="T2" y="T3"/>
                </a:cxn>
                <a:cxn ang="0">
                  <a:pos x="T4" y="T5"/>
                </a:cxn>
                <a:cxn ang="0">
                  <a:pos x="T6" y="T7"/>
                </a:cxn>
                <a:cxn ang="0">
                  <a:pos x="T8" y="T9"/>
                </a:cxn>
                <a:cxn ang="0">
                  <a:pos x="T10" y="T11"/>
                </a:cxn>
                <a:cxn ang="0">
                  <a:pos x="T12" y="T13"/>
                </a:cxn>
              </a:cxnLst>
              <a:rect l="0" t="0" r="r" b="b"/>
              <a:pathLst>
                <a:path w="77" h="1089">
                  <a:moveTo>
                    <a:pt x="0" y="38"/>
                  </a:moveTo>
                  <a:cubicBezTo>
                    <a:pt x="0" y="381"/>
                    <a:pt x="0" y="723"/>
                    <a:pt x="0" y="1065"/>
                  </a:cubicBezTo>
                  <a:cubicBezTo>
                    <a:pt x="0" y="1078"/>
                    <a:pt x="11" y="1089"/>
                    <a:pt x="24" y="1089"/>
                  </a:cubicBezTo>
                  <a:cubicBezTo>
                    <a:pt x="42" y="1089"/>
                    <a:pt x="60" y="1089"/>
                    <a:pt x="77" y="1089"/>
                  </a:cubicBezTo>
                  <a:cubicBezTo>
                    <a:pt x="77" y="0"/>
                    <a:pt x="77" y="0"/>
                    <a:pt x="77" y="0"/>
                  </a:cubicBezTo>
                  <a:cubicBezTo>
                    <a:pt x="59" y="0"/>
                    <a:pt x="41" y="2"/>
                    <a:pt x="24" y="7"/>
                  </a:cubicBezTo>
                  <a:cubicBezTo>
                    <a:pt x="10" y="10"/>
                    <a:pt x="0" y="25"/>
                    <a:pt x="0" y="38"/>
                  </a:cubicBezTo>
                  <a:close/>
                </a:path>
              </a:pathLst>
            </a:custGeom>
            <a:solidFill>
              <a:srgbClr val="8787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AC31A2FA-B08C-48FF-BFC0-21A9897B2B1A}"/>
                </a:ext>
              </a:extLst>
            </p:cNvPr>
            <p:cNvSpPr>
              <a:spLocks/>
            </p:cNvSpPr>
            <p:nvPr/>
          </p:nvSpPr>
          <p:spPr bwMode="auto">
            <a:xfrm>
              <a:off x="2567" y="4013"/>
              <a:ext cx="298" cy="111"/>
            </a:xfrm>
            <a:custGeom>
              <a:avLst/>
              <a:gdLst>
                <a:gd name="T0" fmla="*/ 0 w 155"/>
                <a:gd name="T1" fmla="*/ 9 h 58"/>
                <a:gd name="T2" fmla="*/ 0 w 155"/>
                <a:gd name="T3" fmla="*/ 58 h 58"/>
                <a:gd name="T4" fmla="*/ 155 w 155"/>
                <a:gd name="T5" fmla="*/ 58 h 58"/>
                <a:gd name="T6" fmla="*/ 155 w 155"/>
                <a:gd name="T7" fmla="*/ 9 h 58"/>
                <a:gd name="T8" fmla="*/ 0 w 155"/>
                <a:gd name="T9" fmla="*/ 9 h 58"/>
              </a:gdLst>
              <a:ahLst/>
              <a:cxnLst>
                <a:cxn ang="0">
                  <a:pos x="T0" y="T1"/>
                </a:cxn>
                <a:cxn ang="0">
                  <a:pos x="T2" y="T3"/>
                </a:cxn>
                <a:cxn ang="0">
                  <a:pos x="T4" y="T5"/>
                </a:cxn>
                <a:cxn ang="0">
                  <a:pos x="T6" y="T7"/>
                </a:cxn>
                <a:cxn ang="0">
                  <a:pos x="T8" y="T9"/>
                </a:cxn>
              </a:cxnLst>
              <a:rect l="0" t="0" r="r" b="b"/>
              <a:pathLst>
                <a:path w="155" h="58">
                  <a:moveTo>
                    <a:pt x="0" y="9"/>
                  </a:moveTo>
                  <a:cubicBezTo>
                    <a:pt x="0" y="25"/>
                    <a:pt x="0" y="42"/>
                    <a:pt x="0" y="58"/>
                  </a:cubicBezTo>
                  <a:cubicBezTo>
                    <a:pt x="51" y="47"/>
                    <a:pt x="104" y="47"/>
                    <a:pt x="155" y="58"/>
                  </a:cubicBezTo>
                  <a:cubicBezTo>
                    <a:pt x="155" y="42"/>
                    <a:pt x="155" y="25"/>
                    <a:pt x="155" y="9"/>
                  </a:cubicBezTo>
                  <a:cubicBezTo>
                    <a:pt x="104" y="0"/>
                    <a:pt x="51" y="0"/>
                    <a:pt x="0" y="9"/>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6">
              <a:extLst>
                <a:ext uri="{FF2B5EF4-FFF2-40B4-BE49-F238E27FC236}">
                  <a16:creationId xmlns:a16="http://schemas.microsoft.com/office/drawing/2014/main" id="{77E8F67F-55FB-4398-A315-9A6C333D4088}"/>
                </a:ext>
              </a:extLst>
            </p:cNvPr>
            <p:cNvSpPr>
              <a:spLocks/>
            </p:cNvSpPr>
            <p:nvPr/>
          </p:nvSpPr>
          <p:spPr bwMode="auto">
            <a:xfrm>
              <a:off x="2567" y="3667"/>
              <a:ext cx="298" cy="113"/>
            </a:xfrm>
            <a:custGeom>
              <a:avLst/>
              <a:gdLst>
                <a:gd name="T0" fmla="*/ 0 w 155"/>
                <a:gd name="T1" fmla="*/ 10 h 59"/>
                <a:gd name="T2" fmla="*/ 0 w 155"/>
                <a:gd name="T3" fmla="*/ 59 h 59"/>
                <a:gd name="T4" fmla="*/ 155 w 155"/>
                <a:gd name="T5" fmla="*/ 59 h 59"/>
                <a:gd name="T6" fmla="*/ 155 w 155"/>
                <a:gd name="T7" fmla="*/ 10 h 59"/>
                <a:gd name="T8" fmla="*/ 0 w 155"/>
                <a:gd name="T9" fmla="*/ 10 h 59"/>
              </a:gdLst>
              <a:ahLst/>
              <a:cxnLst>
                <a:cxn ang="0">
                  <a:pos x="T0" y="T1"/>
                </a:cxn>
                <a:cxn ang="0">
                  <a:pos x="T2" y="T3"/>
                </a:cxn>
                <a:cxn ang="0">
                  <a:pos x="T4" y="T5"/>
                </a:cxn>
                <a:cxn ang="0">
                  <a:pos x="T6" y="T7"/>
                </a:cxn>
                <a:cxn ang="0">
                  <a:pos x="T8" y="T9"/>
                </a:cxn>
              </a:cxnLst>
              <a:rect l="0" t="0" r="r" b="b"/>
              <a:pathLst>
                <a:path w="155" h="59">
                  <a:moveTo>
                    <a:pt x="0" y="10"/>
                  </a:moveTo>
                  <a:cubicBezTo>
                    <a:pt x="0" y="26"/>
                    <a:pt x="0" y="42"/>
                    <a:pt x="0" y="59"/>
                  </a:cubicBezTo>
                  <a:cubicBezTo>
                    <a:pt x="51" y="48"/>
                    <a:pt x="104" y="48"/>
                    <a:pt x="155" y="59"/>
                  </a:cubicBezTo>
                  <a:cubicBezTo>
                    <a:pt x="155" y="42"/>
                    <a:pt x="155" y="26"/>
                    <a:pt x="155" y="10"/>
                  </a:cubicBezTo>
                  <a:cubicBezTo>
                    <a:pt x="104" y="0"/>
                    <a:pt x="51" y="0"/>
                    <a:pt x="0" y="10"/>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7">
              <a:extLst>
                <a:ext uri="{FF2B5EF4-FFF2-40B4-BE49-F238E27FC236}">
                  <a16:creationId xmlns:a16="http://schemas.microsoft.com/office/drawing/2014/main" id="{97302823-F2A5-4FEA-A958-50858DDA43C1}"/>
                </a:ext>
              </a:extLst>
            </p:cNvPr>
            <p:cNvSpPr>
              <a:spLocks/>
            </p:cNvSpPr>
            <p:nvPr/>
          </p:nvSpPr>
          <p:spPr bwMode="auto">
            <a:xfrm>
              <a:off x="2567" y="2289"/>
              <a:ext cx="298" cy="111"/>
            </a:xfrm>
            <a:custGeom>
              <a:avLst/>
              <a:gdLst>
                <a:gd name="T0" fmla="*/ 155 w 155"/>
                <a:gd name="T1" fmla="*/ 58 h 58"/>
                <a:gd name="T2" fmla="*/ 155 w 155"/>
                <a:gd name="T3" fmla="*/ 9 h 58"/>
                <a:gd name="T4" fmla="*/ 0 w 155"/>
                <a:gd name="T5" fmla="*/ 9 h 58"/>
                <a:gd name="T6" fmla="*/ 0 w 155"/>
                <a:gd name="T7" fmla="*/ 58 h 58"/>
                <a:gd name="T8" fmla="*/ 155 w 155"/>
                <a:gd name="T9" fmla="*/ 58 h 58"/>
              </a:gdLst>
              <a:ahLst/>
              <a:cxnLst>
                <a:cxn ang="0">
                  <a:pos x="T0" y="T1"/>
                </a:cxn>
                <a:cxn ang="0">
                  <a:pos x="T2" y="T3"/>
                </a:cxn>
                <a:cxn ang="0">
                  <a:pos x="T4" y="T5"/>
                </a:cxn>
                <a:cxn ang="0">
                  <a:pos x="T6" y="T7"/>
                </a:cxn>
                <a:cxn ang="0">
                  <a:pos x="T8" y="T9"/>
                </a:cxn>
              </a:cxnLst>
              <a:rect l="0" t="0" r="r" b="b"/>
              <a:pathLst>
                <a:path w="155" h="58">
                  <a:moveTo>
                    <a:pt x="155" y="58"/>
                  </a:moveTo>
                  <a:cubicBezTo>
                    <a:pt x="155" y="42"/>
                    <a:pt x="155" y="26"/>
                    <a:pt x="155" y="9"/>
                  </a:cubicBezTo>
                  <a:cubicBezTo>
                    <a:pt x="104" y="0"/>
                    <a:pt x="51" y="0"/>
                    <a:pt x="0" y="9"/>
                  </a:cubicBezTo>
                  <a:cubicBezTo>
                    <a:pt x="0" y="26"/>
                    <a:pt x="0" y="42"/>
                    <a:pt x="0" y="58"/>
                  </a:cubicBezTo>
                  <a:cubicBezTo>
                    <a:pt x="51" y="48"/>
                    <a:pt x="104" y="48"/>
                    <a:pt x="155" y="58"/>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8">
              <a:extLst>
                <a:ext uri="{FF2B5EF4-FFF2-40B4-BE49-F238E27FC236}">
                  <a16:creationId xmlns:a16="http://schemas.microsoft.com/office/drawing/2014/main" id="{BF0B0E84-053A-4336-A286-DB6AF98444DD}"/>
                </a:ext>
              </a:extLst>
            </p:cNvPr>
            <p:cNvSpPr>
              <a:spLocks/>
            </p:cNvSpPr>
            <p:nvPr/>
          </p:nvSpPr>
          <p:spPr bwMode="auto">
            <a:xfrm>
              <a:off x="2567" y="3323"/>
              <a:ext cx="298" cy="111"/>
            </a:xfrm>
            <a:custGeom>
              <a:avLst/>
              <a:gdLst>
                <a:gd name="T0" fmla="*/ 0 w 155"/>
                <a:gd name="T1" fmla="*/ 9 h 58"/>
                <a:gd name="T2" fmla="*/ 0 w 155"/>
                <a:gd name="T3" fmla="*/ 58 h 58"/>
                <a:gd name="T4" fmla="*/ 155 w 155"/>
                <a:gd name="T5" fmla="*/ 58 h 58"/>
                <a:gd name="T6" fmla="*/ 155 w 155"/>
                <a:gd name="T7" fmla="*/ 9 h 58"/>
                <a:gd name="T8" fmla="*/ 0 w 155"/>
                <a:gd name="T9" fmla="*/ 9 h 58"/>
              </a:gdLst>
              <a:ahLst/>
              <a:cxnLst>
                <a:cxn ang="0">
                  <a:pos x="T0" y="T1"/>
                </a:cxn>
                <a:cxn ang="0">
                  <a:pos x="T2" y="T3"/>
                </a:cxn>
                <a:cxn ang="0">
                  <a:pos x="T4" y="T5"/>
                </a:cxn>
                <a:cxn ang="0">
                  <a:pos x="T6" y="T7"/>
                </a:cxn>
                <a:cxn ang="0">
                  <a:pos x="T8" y="T9"/>
                </a:cxn>
              </a:cxnLst>
              <a:rect l="0" t="0" r="r" b="b"/>
              <a:pathLst>
                <a:path w="155" h="58">
                  <a:moveTo>
                    <a:pt x="0" y="9"/>
                  </a:moveTo>
                  <a:cubicBezTo>
                    <a:pt x="0" y="26"/>
                    <a:pt x="0" y="42"/>
                    <a:pt x="0" y="58"/>
                  </a:cubicBezTo>
                  <a:cubicBezTo>
                    <a:pt x="51" y="48"/>
                    <a:pt x="104" y="48"/>
                    <a:pt x="155" y="58"/>
                  </a:cubicBezTo>
                  <a:cubicBezTo>
                    <a:pt x="155" y="42"/>
                    <a:pt x="155" y="26"/>
                    <a:pt x="155" y="9"/>
                  </a:cubicBezTo>
                  <a:cubicBezTo>
                    <a:pt x="104" y="0"/>
                    <a:pt x="51" y="0"/>
                    <a:pt x="0" y="9"/>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9">
              <a:extLst>
                <a:ext uri="{FF2B5EF4-FFF2-40B4-BE49-F238E27FC236}">
                  <a16:creationId xmlns:a16="http://schemas.microsoft.com/office/drawing/2014/main" id="{7C38C6A7-9621-4946-93CD-6F1298A9E43E}"/>
                </a:ext>
              </a:extLst>
            </p:cNvPr>
            <p:cNvSpPr>
              <a:spLocks/>
            </p:cNvSpPr>
            <p:nvPr/>
          </p:nvSpPr>
          <p:spPr bwMode="auto">
            <a:xfrm>
              <a:off x="2567" y="2633"/>
              <a:ext cx="298" cy="113"/>
            </a:xfrm>
            <a:custGeom>
              <a:avLst/>
              <a:gdLst>
                <a:gd name="T0" fmla="*/ 0 w 155"/>
                <a:gd name="T1" fmla="*/ 10 h 59"/>
                <a:gd name="T2" fmla="*/ 0 w 155"/>
                <a:gd name="T3" fmla="*/ 59 h 59"/>
                <a:gd name="T4" fmla="*/ 155 w 155"/>
                <a:gd name="T5" fmla="*/ 59 h 59"/>
                <a:gd name="T6" fmla="*/ 155 w 155"/>
                <a:gd name="T7" fmla="*/ 10 h 59"/>
                <a:gd name="T8" fmla="*/ 0 w 155"/>
                <a:gd name="T9" fmla="*/ 10 h 59"/>
              </a:gdLst>
              <a:ahLst/>
              <a:cxnLst>
                <a:cxn ang="0">
                  <a:pos x="T0" y="T1"/>
                </a:cxn>
                <a:cxn ang="0">
                  <a:pos x="T2" y="T3"/>
                </a:cxn>
                <a:cxn ang="0">
                  <a:pos x="T4" y="T5"/>
                </a:cxn>
                <a:cxn ang="0">
                  <a:pos x="T6" y="T7"/>
                </a:cxn>
                <a:cxn ang="0">
                  <a:pos x="T8" y="T9"/>
                </a:cxn>
              </a:cxnLst>
              <a:rect l="0" t="0" r="r" b="b"/>
              <a:pathLst>
                <a:path w="155" h="59">
                  <a:moveTo>
                    <a:pt x="0" y="10"/>
                  </a:moveTo>
                  <a:cubicBezTo>
                    <a:pt x="0" y="26"/>
                    <a:pt x="0" y="42"/>
                    <a:pt x="0" y="59"/>
                  </a:cubicBezTo>
                  <a:cubicBezTo>
                    <a:pt x="51" y="48"/>
                    <a:pt x="104" y="48"/>
                    <a:pt x="155" y="59"/>
                  </a:cubicBezTo>
                  <a:cubicBezTo>
                    <a:pt x="155" y="42"/>
                    <a:pt x="155" y="26"/>
                    <a:pt x="155" y="10"/>
                  </a:cubicBezTo>
                  <a:cubicBezTo>
                    <a:pt x="104" y="0"/>
                    <a:pt x="51" y="0"/>
                    <a:pt x="0" y="10"/>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0">
              <a:extLst>
                <a:ext uri="{FF2B5EF4-FFF2-40B4-BE49-F238E27FC236}">
                  <a16:creationId xmlns:a16="http://schemas.microsoft.com/office/drawing/2014/main" id="{9F037E8F-D769-4568-A78E-57EBDD4EF361}"/>
                </a:ext>
              </a:extLst>
            </p:cNvPr>
            <p:cNvSpPr>
              <a:spLocks/>
            </p:cNvSpPr>
            <p:nvPr/>
          </p:nvSpPr>
          <p:spPr bwMode="auto">
            <a:xfrm>
              <a:off x="2567" y="2979"/>
              <a:ext cx="298" cy="111"/>
            </a:xfrm>
            <a:custGeom>
              <a:avLst/>
              <a:gdLst>
                <a:gd name="T0" fmla="*/ 0 w 155"/>
                <a:gd name="T1" fmla="*/ 9 h 58"/>
                <a:gd name="T2" fmla="*/ 0 w 155"/>
                <a:gd name="T3" fmla="*/ 58 h 58"/>
                <a:gd name="T4" fmla="*/ 155 w 155"/>
                <a:gd name="T5" fmla="*/ 58 h 58"/>
                <a:gd name="T6" fmla="*/ 155 w 155"/>
                <a:gd name="T7" fmla="*/ 9 h 58"/>
                <a:gd name="T8" fmla="*/ 0 w 155"/>
                <a:gd name="T9" fmla="*/ 9 h 58"/>
              </a:gdLst>
              <a:ahLst/>
              <a:cxnLst>
                <a:cxn ang="0">
                  <a:pos x="T0" y="T1"/>
                </a:cxn>
                <a:cxn ang="0">
                  <a:pos x="T2" y="T3"/>
                </a:cxn>
                <a:cxn ang="0">
                  <a:pos x="T4" y="T5"/>
                </a:cxn>
                <a:cxn ang="0">
                  <a:pos x="T6" y="T7"/>
                </a:cxn>
                <a:cxn ang="0">
                  <a:pos x="T8" y="T9"/>
                </a:cxn>
              </a:cxnLst>
              <a:rect l="0" t="0" r="r" b="b"/>
              <a:pathLst>
                <a:path w="155" h="58">
                  <a:moveTo>
                    <a:pt x="0" y="9"/>
                  </a:moveTo>
                  <a:cubicBezTo>
                    <a:pt x="0" y="25"/>
                    <a:pt x="0" y="42"/>
                    <a:pt x="0" y="58"/>
                  </a:cubicBezTo>
                  <a:cubicBezTo>
                    <a:pt x="51" y="47"/>
                    <a:pt x="104" y="47"/>
                    <a:pt x="155" y="58"/>
                  </a:cubicBezTo>
                  <a:cubicBezTo>
                    <a:pt x="155" y="42"/>
                    <a:pt x="155" y="25"/>
                    <a:pt x="155" y="9"/>
                  </a:cubicBezTo>
                  <a:cubicBezTo>
                    <a:pt x="104" y="0"/>
                    <a:pt x="51" y="0"/>
                    <a:pt x="0" y="9"/>
                  </a:cubicBezTo>
                  <a:close/>
                </a:path>
              </a:pathLst>
            </a:custGeom>
            <a:solidFill>
              <a:srgbClr val="5C5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1">
              <a:extLst>
                <a:ext uri="{FF2B5EF4-FFF2-40B4-BE49-F238E27FC236}">
                  <a16:creationId xmlns:a16="http://schemas.microsoft.com/office/drawing/2014/main" id="{AAC6F2BD-775A-4F73-AF74-DAF986BE8593}"/>
                </a:ext>
              </a:extLst>
            </p:cNvPr>
            <p:cNvSpPr>
              <a:spLocks/>
            </p:cNvSpPr>
            <p:nvPr/>
          </p:nvSpPr>
          <p:spPr bwMode="auto">
            <a:xfrm>
              <a:off x="2660" y="1788"/>
              <a:ext cx="735" cy="207"/>
            </a:xfrm>
            <a:custGeom>
              <a:avLst/>
              <a:gdLst>
                <a:gd name="T0" fmla="*/ 6 w 383"/>
                <a:gd name="T1" fmla="*/ 108 h 108"/>
                <a:gd name="T2" fmla="*/ 0 w 383"/>
                <a:gd name="T3" fmla="*/ 103 h 108"/>
                <a:gd name="T4" fmla="*/ 5 w 383"/>
                <a:gd name="T5" fmla="*/ 96 h 108"/>
                <a:gd name="T6" fmla="*/ 52 w 383"/>
                <a:gd name="T7" fmla="*/ 96 h 108"/>
                <a:gd name="T8" fmla="*/ 375 w 383"/>
                <a:gd name="T9" fmla="*/ 1 h 108"/>
                <a:gd name="T10" fmla="*/ 382 w 383"/>
                <a:gd name="T11" fmla="*/ 5 h 108"/>
                <a:gd name="T12" fmla="*/ 378 w 383"/>
                <a:gd name="T13" fmla="*/ 13 h 108"/>
                <a:gd name="T14" fmla="*/ 55 w 383"/>
                <a:gd name="T15" fmla="*/ 108 h 108"/>
                <a:gd name="T16" fmla="*/ 52 w 383"/>
                <a:gd name="T17" fmla="*/ 108 h 108"/>
                <a:gd name="T18" fmla="*/ 7 w 383"/>
                <a:gd name="T19" fmla="*/ 108 h 108"/>
                <a:gd name="T20" fmla="*/ 6 w 383"/>
                <a:gd name="T21" fmla="*/ 10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3" h="108">
                  <a:moveTo>
                    <a:pt x="6" y="108"/>
                  </a:moveTo>
                  <a:cubicBezTo>
                    <a:pt x="3" y="108"/>
                    <a:pt x="0" y="106"/>
                    <a:pt x="0" y="103"/>
                  </a:cubicBezTo>
                  <a:cubicBezTo>
                    <a:pt x="0" y="100"/>
                    <a:pt x="2" y="97"/>
                    <a:pt x="5" y="96"/>
                  </a:cubicBezTo>
                  <a:cubicBezTo>
                    <a:pt x="25" y="93"/>
                    <a:pt x="47" y="96"/>
                    <a:pt x="52" y="96"/>
                  </a:cubicBezTo>
                  <a:cubicBezTo>
                    <a:pt x="375" y="1"/>
                    <a:pt x="375" y="1"/>
                    <a:pt x="375" y="1"/>
                  </a:cubicBezTo>
                  <a:cubicBezTo>
                    <a:pt x="378" y="0"/>
                    <a:pt x="381" y="2"/>
                    <a:pt x="382" y="5"/>
                  </a:cubicBezTo>
                  <a:cubicBezTo>
                    <a:pt x="383" y="8"/>
                    <a:pt x="381" y="12"/>
                    <a:pt x="378" y="13"/>
                  </a:cubicBezTo>
                  <a:cubicBezTo>
                    <a:pt x="55" y="108"/>
                    <a:pt x="55" y="108"/>
                    <a:pt x="55" y="108"/>
                  </a:cubicBezTo>
                  <a:cubicBezTo>
                    <a:pt x="54" y="108"/>
                    <a:pt x="53" y="108"/>
                    <a:pt x="52" y="108"/>
                  </a:cubicBezTo>
                  <a:cubicBezTo>
                    <a:pt x="52" y="108"/>
                    <a:pt x="27" y="105"/>
                    <a:pt x="7" y="108"/>
                  </a:cubicBezTo>
                  <a:cubicBezTo>
                    <a:pt x="7" y="108"/>
                    <a:pt x="6" y="108"/>
                    <a:pt x="6" y="108"/>
                  </a:cubicBez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2">
              <a:extLst>
                <a:ext uri="{FF2B5EF4-FFF2-40B4-BE49-F238E27FC236}">
                  <a16:creationId xmlns:a16="http://schemas.microsoft.com/office/drawing/2014/main" id="{310904ED-C36E-4A58-84EC-7998D8E1838D}"/>
                </a:ext>
              </a:extLst>
            </p:cNvPr>
            <p:cNvSpPr>
              <a:spLocks/>
            </p:cNvSpPr>
            <p:nvPr/>
          </p:nvSpPr>
          <p:spPr bwMode="auto">
            <a:xfrm>
              <a:off x="2660" y="1438"/>
              <a:ext cx="735" cy="325"/>
            </a:xfrm>
            <a:custGeom>
              <a:avLst/>
              <a:gdLst>
                <a:gd name="T0" fmla="*/ 6 w 383"/>
                <a:gd name="T1" fmla="*/ 169 h 169"/>
                <a:gd name="T2" fmla="*/ 0 w 383"/>
                <a:gd name="T3" fmla="*/ 164 h 169"/>
                <a:gd name="T4" fmla="*/ 5 w 383"/>
                <a:gd name="T5" fmla="*/ 157 h 169"/>
                <a:gd name="T6" fmla="*/ 52 w 383"/>
                <a:gd name="T7" fmla="*/ 157 h 169"/>
                <a:gd name="T8" fmla="*/ 374 w 383"/>
                <a:gd name="T9" fmla="*/ 2 h 169"/>
                <a:gd name="T10" fmla="*/ 382 w 383"/>
                <a:gd name="T11" fmla="*/ 4 h 169"/>
                <a:gd name="T12" fmla="*/ 379 w 383"/>
                <a:gd name="T13" fmla="*/ 12 h 169"/>
                <a:gd name="T14" fmla="*/ 55 w 383"/>
                <a:gd name="T15" fmla="*/ 168 h 169"/>
                <a:gd name="T16" fmla="*/ 52 w 383"/>
                <a:gd name="T17" fmla="*/ 169 h 169"/>
                <a:gd name="T18" fmla="*/ 7 w 383"/>
                <a:gd name="T19" fmla="*/ 169 h 169"/>
                <a:gd name="T20" fmla="*/ 6 w 383"/>
                <a:gd name="T21"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3" h="169">
                  <a:moveTo>
                    <a:pt x="6" y="169"/>
                  </a:moveTo>
                  <a:cubicBezTo>
                    <a:pt x="3" y="169"/>
                    <a:pt x="0" y="167"/>
                    <a:pt x="0" y="164"/>
                  </a:cubicBezTo>
                  <a:cubicBezTo>
                    <a:pt x="0" y="160"/>
                    <a:pt x="2" y="157"/>
                    <a:pt x="5" y="157"/>
                  </a:cubicBezTo>
                  <a:cubicBezTo>
                    <a:pt x="24" y="154"/>
                    <a:pt x="46" y="156"/>
                    <a:pt x="52" y="157"/>
                  </a:cubicBezTo>
                  <a:cubicBezTo>
                    <a:pt x="374" y="2"/>
                    <a:pt x="374" y="2"/>
                    <a:pt x="374" y="2"/>
                  </a:cubicBezTo>
                  <a:cubicBezTo>
                    <a:pt x="377" y="0"/>
                    <a:pt x="380" y="1"/>
                    <a:pt x="382" y="4"/>
                  </a:cubicBezTo>
                  <a:cubicBezTo>
                    <a:pt x="383" y="7"/>
                    <a:pt x="382" y="11"/>
                    <a:pt x="379" y="12"/>
                  </a:cubicBezTo>
                  <a:cubicBezTo>
                    <a:pt x="55" y="168"/>
                    <a:pt x="55" y="168"/>
                    <a:pt x="55" y="168"/>
                  </a:cubicBezTo>
                  <a:cubicBezTo>
                    <a:pt x="54" y="169"/>
                    <a:pt x="53" y="169"/>
                    <a:pt x="52" y="169"/>
                  </a:cubicBezTo>
                  <a:cubicBezTo>
                    <a:pt x="52" y="169"/>
                    <a:pt x="27" y="166"/>
                    <a:pt x="7" y="169"/>
                  </a:cubicBezTo>
                  <a:cubicBezTo>
                    <a:pt x="7" y="169"/>
                    <a:pt x="6" y="169"/>
                    <a:pt x="6" y="169"/>
                  </a:cubicBez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3">
              <a:extLst>
                <a:ext uri="{FF2B5EF4-FFF2-40B4-BE49-F238E27FC236}">
                  <a16:creationId xmlns:a16="http://schemas.microsoft.com/office/drawing/2014/main" id="{13E8C749-3401-439A-9714-334E59DA5257}"/>
                </a:ext>
              </a:extLst>
            </p:cNvPr>
            <p:cNvSpPr>
              <a:spLocks/>
            </p:cNvSpPr>
            <p:nvPr/>
          </p:nvSpPr>
          <p:spPr bwMode="auto">
            <a:xfrm>
              <a:off x="2554" y="2249"/>
              <a:ext cx="841" cy="257"/>
            </a:xfrm>
            <a:custGeom>
              <a:avLst/>
              <a:gdLst>
                <a:gd name="T0" fmla="*/ 7 w 438"/>
                <a:gd name="T1" fmla="*/ 134 h 134"/>
                <a:gd name="T2" fmla="*/ 1 w 438"/>
                <a:gd name="T3" fmla="*/ 129 h 134"/>
                <a:gd name="T4" fmla="*/ 6 w 438"/>
                <a:gd name="T5" fmla="*/ 122 h 134"/>
                <a:gd name="T6" fmla="*/ 161 w 438"/>
                <a:gd name="T7" fmla="*/ 122 h 134"/>
                <a:gd name="T8" fmla="*/ 429 w 438"/>
                <a:gd name="T9" fmla="*/ 2 h 134"/>
                <a:gd name="T10" fmla="*/ 437 w 438"/>
                <a:gd name="T11" fmla="*/ 5 h 134"/>
                <a:gd name="T12" fmla="*/ 434 w 438"/>
                <a:gd name="T13" fmla="*/ 12 h 134"/>
                <a:gd name="T14" fmla="*/ 164 w 438"/>
                <a:gd name="T15" fmla="*/ 133 h 134"/>
                <a:gd name="T16" fmla="*/ 160 w 438"/>
                <a:gd name="T17" fmla="*/ 134 h 134"/>
                <a:gd name="T18" fmla="*/ 8 w 438"/>
                <a:gd name="T19" fmla="*/ 134 h 134"/>
                <a:gd name="T20" fmla="*/ 7 w 438"/>
                <a:gd name="T2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8" h="134">
                  <a:moveTo>
                    <a:pt x="7" y="134"/>
                  </a:moveTo>
                  <a:cubicBezTo>
                    <a:pt x="4" y="134"/>
                    <a:pt x="2" y="132"/>
                    <a:pt x="1" y="129"/>
                  </a:cubicBezTo>
                  <a:cubicBezTo>
                    <a:pt x="0" y="126"/>
                    <a:pt x="2" y="123"/>
                    <a:pt x="6" y="122"/>
                  </a:cubicBezTo>
                  <a:cubicBezTo>
                    <a:pt x="84" y="105"/>
                    <a:pt x="149" y="119"/>
                    <a:pt x="161" y="122"/>
                  </a:cubicBezTo>
                  <a:cubicBezTo>
                    <a:pt x="429" y="2"/>
                    <a:pt x="429" y="2"/>
                    <a:pt x="429" y="2"/>
                  </a:cubicBezTo>
                  <a:cubicBezTo>
                    <a:pt x="432" y="0"/>
                    <a:pt x="435" y="2"/>
                    <a:pt x="437" y="5"/>
                  </a:cubicBezTo>
                  <a:cubicBezTo>
                    <a:pt x="438" y="8"/>
                    <a:pt x="437" y="11"/>
                    <a:pt x="434" y="12"/>
                  </a:cubicBezTo>
                  <a:cubicBezTo>
                    <a:pt x="164" y="133"/>
                    <a:pt x="164" y="133"/>
                    <a:pt x="164" y="133"/>
                  </a:cubicBezTo>
                  <a:cubicBezTo>
                    <a:pt x="163" y="134"/>
                    <a:pt x="162" y="134"/>
                    <a:pt x="160" y="134"/>
                  </a:cubicBezTo>
                  <a:cubicBezTo>
                    <a:pt x="160" y="134"/>
                    <a:pt x="91" y="116"/>
                    <a:pt x="8" y="134"/>
                  </a:cubicBezTo>
                  <a:cubicBezTo>
                    <a:pt x="8" y="134"/>
                    <a:pt x="7" y="134"/>
                    <a:pt x="7" y="134"/>
                  </a:cubicBez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4">
              <a:extLst>
                <a:ext uri="{FF2B5EF4-FFF2-40B4-BE49-F238E27FC236}">
                  <a16:creationId xmlns:a16="http://schemas.microsoft.com/office/drawing/2014/main" id="{2AA508E8-4EF7-4A66-87A7-294E5523DEEC}"/>
                </a:ext>
              </a:extLst>
            </p:cNvPr>
            <p:cNvSpPr>
              <a:spLocks/>
            </p:cNvSpPr>
            <p:nvPr/>
          </p:nvSpPr>
          <p:spPr bwMode="auto">
            <a:xfrm>
              <a:off x="2554" y="2545"/>
              <a:ext cx="841" cy="257"/>
            </a:xfrm>
            <a:custGeom>
              <a:avLst/>
              <a:gdLst>
                <a:gd name="T0" fmla="*/ 7 w 438"/>
                <a:gd name="T1" fmla="*/ 134 h 134"/>
                <a:gd name="T2" fmla="*/ 1 w 438"/>
                <a:gd name="T3" fmla="*/ 129 h 134"/>
                <a:gd name="T4" fmla="*/ 6 w 438"/>
                <a:gd name="T5" fmla="*/ 122 h 134"/>
                <a:gd name="T6" fmla="*/ 161 w 438"/>
                <a:gd name="T7" fmla="*/ 122 h 134"/>
                <a:gd name="T8" fmla="*/ 429 w 438"/>
                <a:gd name="T9" fmla="*/ 2 h 134"/>
                <a:gd name="T10" fmla="*/ 437 w 438"/>
                <a:gd name="T11" fmla="*/ 5 h 134"/>
                <a:gd name="T12" fmla="*/ 434 w 438"/>
                <a:gd name="T13" fmla="*/ 13 h 134"/>
                <a:gd name="T14" fmla="*/ 164 w 438"/>
                <a:gd name="T15" fmla="*/ 134 h 134"/>
                <a:gd name="T16" fmla="*/ 160 w 438"/>
                <a:gd name="T17" fmla="*/ 134 h 134"/>
                <a:gd name="T18" fmla="*/ 8 w 438"/>
                <a:gd name="T19" fmla="*/ 134 h 134"/>
                <a:gd name="T20" fmla="*/ 7 w 438"/>
                <a:gd name="T2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8" h="134">
                  <a:moveTo>
                    <a:pt x="7" y="134"/>
                  </a:moveTo>
                  <a:cubicBezTo>
                    <a:pt x="4" y="134"/>
                    <a:pt x="2" y="132"/>
                    <a:pt x="1" y="129"/>
                  </a:cubicBezTo>
                  <a:cubicBezTo>
                    <a:pt x="0" y="126"/>
                    <a:pt x="2" y="123"/>
                    <a:pt x="6" y="122"/>
                  </a:cubicBezTo>
                  <a:cubicBezTo>
                    <a:pt x="84" y="105"/>
                    <a:pt x="149" y="119"/>
                    <a:pt x="161" y="122"/>
                  </a:cubicBezTo>
                  <a:cubicBezTo>
                    <a:pt x="429" y="2"/>
                    <a:pt x="429" y="2"/>
                    <a:pt x="429" y="2"/>
                  </a:cubicBezTo>
                  <a:cubicBezTo>
                    <a:pt x="432" y="0"/>
                    <a:pt x="435" y="2"/>
                    <a:pt x="437" y="5"/>
                  </a:cubicBezTo>
                  <a:cubicBezTo>
                    <a:pt x="438" y="8"/>
                    <a:pt x="437" y="11"/>
                    <a:pt x="434" y="13"/>
                  </a:cubicBezTo>
                  <a:cubicBezTo>
                    <a:pt x="164" y="134"/>
                    <a:pt x="164" y="134"/>
                    <a:pt x="164" y="134"/>
                  </a:cubicBezTo>
                  <a:cubicBezTo>
                    <a:pt x="163" y="134"/>
                    <a:pt x="162" y="134"/>
                    <a:pt x="160" y="134"/>
                  </a:cubicBezTo>
                  <a:cubicBezTo>
                    <a:pt x="160" y="134"/>
                    <a:pt x="91" y="116"/>
                    <a:pt x="8" y="134"/>
                  </a:cubicBezTo>
                  <a:cubicBezTo>
                    <a:pt x="8" y="134"/>
                    <a:pt x="7" y="134"/>
                    <a:pt x="7" y="134"/>
                  </a:cubicBez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5">
              <a:extLst>
                <a:ext uri="{FF2B5EF4-FFF2-40B4-BE49-F238E27FC236}">
                  <a16:creationId xmlns:a16="http://schemas.microsoft.com/office/drawing/2014/main" id="{AB7F069D-C455-4A0C-B5F9-6897B8574502}"/>
                </a:ext>
              </a:extLst>
            </p:cNvPr>
            <p:cNvSpPr>
              <a:spLocks/>
            </p:cNvSpPr>
            <p:nvPr/>
          </p:nvSpPr>
          <p:spPr bwMode="auto">
            <a:xfrm>
              <a:off x="2554" y="2548"/>
              <a:ext cx="841" cy="417"/>
            </a:xfrm>
            <a:custGeom>
              <a:avLst/>
              <a:gdLst>
                <a:gd name="T0" fmla="*/ 7 w 438"/>
                <a:gd name="T1" fmla="*/ 216 h 217"/>
                <a:gd name="T2" fmla="*/ 1 w 438"/>
                <a:gd name="T3" fmla="*/ 212 h 217"/>
                <a:gd name="T4" fmla="*/ 6 w 438"/>
                <a:gd name="T5" fmla="*/ 205 h 217"/>
                <a:gd name="T6" fmla="*/ 161 w 438"/>
                <a:gd name="T7" fmla="*/ 204 h 217"/>
                <a:gd name="T8" fmla="*/ 428 w 438"/>
                <a:gd name="T9" fmla="*/ 2 h 217"/>
                <a:gd name="T10" fmla="*/ 436 w 438"/>
                <a:gd name="T11" fmla="*/ 3 h 217"/>
                <a:gd name="T12" fmla="*/ 435 w 438"/>
                <a:gd name="T13" fmla="*/ 11 h 217"/>
                <a:gd name="T14" fmla="*/ 165 w 438"/>
                <a:gd name="T15" fmla="*/ 215 h 217"/>
                <a:gd name="T16" fmla="*/ 160 w 438"/>
                <a:gd name="T17" fmla="*/ 216 h 217"/>
                <a:gd name="T18" fmla="*/ 8 w 438"/>
                <a:gd name="T19" fmla="*/ 216 h 217"/>
                <a:gd name="T20" fmla="*/ 7 w 438"/>
                <a:gd name="T21" fmla="*/ 216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8" h="217">
                  <a:moveTo>
                    <a:pt x="7" y="216"/>
                  </a:moveTo>
                  <a:cubicBezTo>
                    <a:pt x="4" y="216"/>
                    <a:pt x="2" y="215"/>
                    <a:pt x="1" y="212"/>
                  </a:cubicBezTo>
                  <a:cubicBezTo>
                    <a:pt x="0" y="209"/>
                    <a:pt x="2" y="205"/>
                    <a:pt x="6" y="205"/>
                  </a:cubicBezTo>
                  <a:cubicBezTo>
                    <a:pt x="83" y="188"/>
                    <a:pt x="146" y="201"/>
                    <a:pt x="161" y="204"/>
                  </a:cubicBezTo>
                  <a:cubicBezTo>
                    <a:pt x="428" y="2"/>
                    <a:pt x="428" y="2"/>
                    <a:pt x="428" y="2"/>
                  </a:cubicBezTo>
                  <a:cubicBezTo>
                    <a:pt x="430" y="0"/>
                    <a:pt x="434" y="0"/>
                    <a:pt x="436" y="3"/>
                  </a:cubicBezTo>
                  <a:cubicBezTo>
                    <a:pt x="438" y="6"/>
                    <a:pt x="437" y="9"/>
                    <a:pt x="435" y="11"/>
                  </a:cubicBezTo>
                  <a:cubicBezTo>
                    <a:pt x="165" y="215"/>
                    <a:pt x="165" y="215"/>
                    <a:pt x="165" y="215"/>
                  </a:cubicBezTo>
                  <a:cubicBezTo>
                    <a:pt x="164" y="216"/>
                    <a:pt x="162" y="217"/>
                    <a:pt x="160" y="216"/>
                  </a:cubicBezTo>
                  <a:cubicBezTo>
                    <a:pt x="160" y="216"/>
                    <a:pt x="91" y="198"/>
                    <a:pt x="8" y="216"/>
                  </a:cubicBezTo>
                  <a:cubicBezTo>
                    <a:pt x="8" y="216"/>
                    <a:pt x="7" y="216"/>
                    <a:pt x="7" y="216"/>
                  </a:cubicBez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9" name="Group 38">
            <a:extLst>
              <a:ext uri="{FF2B5EF4-FFF2-40B4-BE49-F238E27FC236}">
                <a16:creationId xmlns:a16="http://schemas.microsoft.com/office/drawing/2014/main" id="{EDBEA1CA-9C33-4030-ACF3-CF90F29B688F}"/>
              </a:ext>
            </a:extLst>
          </p:cNvPr>
          <p:cNvGrpSpPr>
            <a:grpSpLocks noChangeAspect="1"/>
          </p:cNvGrpSpPr>
          <p:nvPr/>
        </p:nvGrpSpPr>
        <p:grpSpPr bwMode="auto">
          <a:xfrm>
            <a:off x="8213317" y="2171142"/>
            <a:ext cx="2581276" cy="2641599"/>
            <a:chOff x="-22" y="-108"/>
            <a:chExt cx="1626" cy="1664"/>
          </a:xfrm>
          <a:effectLst>
            <a:outerShdw blurRad="76200" dist="12700" dir="8100000" sy="-23000" kx="800400" algn="br" rotWithShape="0">
              <a:prstClr val="black">
                <a:alpha val="20000"/>
              </a:prstClr>
            </a:outerShdw>
          </a:effectLst>
        </p:grpSpPr>
        <p:sp>
          <p:nvSpPr>
            <p:cNvPr id="51" name="Freeform 39">
              <a:extLst>
                <a:ext uri="{FF2B5EF4-FFF2-40B4-BE49-F238E27FC236}">
                  <a16:creationId xmlns:a16="http://schemas.microsoft.com/office/drawing/2014/main" id="{62B9E70F-7286-4A19-B09A-7AE3BA665A98}"/>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0">
              <a:extLst>
                <a:ext uri="{FF2B5EF4-FFF2-40B4-BE49-F238E27FC236}">
                  <a16:creationId xmlns:a16="http://schemas.microsoft.com/office/drawing/2014/main" id="{D0653485-D612-45C0-B74F-42B0C3E41373}"/>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1">
              <a:extLst>
                <a:ext uri="{FF2B5EF4-FFF2-40B4-BE49-F238E27FC236}">
                  <a16:creationId xmlns:a16="http://schemas.microsoft.com/office/drawing/2014/main" id="{53948AE1-1DC5-4468-9EC8-D115DF393681}"/>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2">
              <a:extLst>
                <a:ext uri="{FF2B5EF4-FFF2-40B4-BE49-F238E27FC236}">
                  <a16:creationId xmlns:a16="http://schemas.microsoft.com/office/drawing/2014/main" id="{8BE97481-2A9C-41DC-A44C-7933E69F19C2}"/>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3">
              <a:extLst>
                <a:ext uri="{FF2B5EF4-FFF2-40B4-BE49-F238E27FC236}">
                  <a16:creationId xmlns:a16="http://schemas.microsoft.com/office/drawing/2014/main" id="{142C740C-A6E6-46FE-AA7B-5C114B8754EF}"/>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4">
              <a:extLst>
                <a:ext uri="{FF2B5EF4-FFF2-40B4-BE49-F238E27FC236}">
                  <a16:creationId xmlns:a16="http://schemas.microsoft.com/office/drawing/2014/main" id="{B445A814-5840-4805-AC1B-0E079612E08B}"/>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5">
              <a:extLst>
                <a:ext uri="{FF2B5EF4-FFF2-40B4-BE49-F238E27FC236}">
                  <a16:creationId xmlns:a16="http://schemas.microsoft.com/office/drawing/2014/main" id="{896FDEDE-B2E9-4AF3-BF08-1DCF51B29812}"/>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6">
              <a:extLst>
                <a:ext uri="{FF2B5EF4-FFF2-40B4-BE49-F238E27FC236}">
                  <a16:creationId xmlns:a16="http://schemas.microsoft.com/office/drawing/2014/main" id="{02D9A3E7-A633-40D7-952A-E9BF36AE70FA}"/>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7">
              <a:extLst>
                <a:ext uri="{FF2B5EF4-FFF2-40B4-BE49-F238E27FC236}">
                  <a16:creationId xmlns:a16="http://schemas.microsoft.com/office/drawing/2014/main" id="{12AD6FE4-C94A-4264-AD3E-A26144046DE9}"/>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8">
              <a:extLst>
                <a:ext uri="{FF2B5EF4-FFF2-40B4-BE49-F238E27FC236}">
                  <a16:creationId xmlns:a16="http://schemas.microsoft.com/office/drawing/2014/main" id="{F18599FA-190F-4F45-A2F7-1DBB3285FFCA}"/>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49">
              <a:extLst>
                <a:ext uri="{FF2B5EF4-FFF2-40B4-BE49-F238E27FC236}">
                  <a16:creationId xmlns:a16="http://schemas.microsoft.com/office/drawing/2014/main" id="{2D49D1AB-8B4E-4737-91DC-E050B2B86E92}"/>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0">
              <a:extLst>
                <a:ext uri="{FF2B5EF4-FFF2-40B4-BE49-F238E27FC236}">
                  <a16:creationId xmlns:a16="http://schemas.microsoft.com/office/drawing/2014/main" id="{38D2BE3D-388B-44CE-84E8-545B2759E460}"/>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1">
              <a:extLst>
                <a:ext uri="{FF2B5EF4-FFF2-40B4-BE49-F238E27FC236}">
                  <a16:creationId xmlns:a16="http://schemas.microsoft.com/office/drawing/2014/main" id="{5394270A-FA98-43AF-94AB-0284EA57AEDC}"/>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52">
              <a:extLst>
                <a:ext uri="{FF2B5EF4-FFF2-40B4-BE49-F238E27FC236}">
                  <a16:creationId xmlns:a16="http://schemas.microsoft.com/office/drawing/2014/main" id="{C714DC98-072B-41CC-BFFA-14057AB4B736}"/>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53">
              <a:extLst>
                <a:ext uri="{FF2B5EF4-FFF2-40B4-BE49-F238E27FC236}">
                  <a16:creationId xmlns:a16="http://schemas.microsoft.com/office/drawing/2014/main" id="{E739CC07-BC55-4798-A8AC-29F08F78B2C8}"/>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54">
              <a:extLst>
                <a:ext uri="{FF2B5EF4-FFF2-40B4-BE49-F238E27FC236}">
                  <a16:creationId xmlns:a16="http://schemas.microsoft.com/office/drawing/2014/main" id="{FA04FACE-CFE4-42A3-891D-0EAB3F1DA1BD}"/>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55">
              <a:extLst>
                <a:ext uri="{FF2B5EF4-FFF2-40B4-BE49-F238E27FC236}">
                  <a16:creationId xmlns:a16="http://schemas.microsoft.com/office/drawing/2014/main" id="{6C2680CB-B72D-4EA5-8A14-40436932E7D5}"/>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56">
              <a:extLst>
                <a:ext uri="{FF2B5EF4-FFF2-40B4-BE49-F238E27FC236}">
                  <a16:creationId xmlns:a16="http://schemas.microsoft.com/office/drawing/2014/main" id="{6764B3D4-0BA5-43FB-9675-1205BCF92239}"/>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57">
              <a:extLst>
                <a:ext uri="{FF2B5EF4-FFF2-40B4-BE49-F238E27FC236}">
                  <a16:creationId xmlns:a16="http://schemas.microsoft.com/office/drawing/2014/main" id="{92B372BC-076B-4856-9746-83C848B81FE2}"/>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58">
              <a:extLst>
                <a:ext uri="{FF2B5EF4-FFF2-40B4-BE49-F238E27FC236}">
                  <a16:creationId xmlns:a16="http://schemas.microsoft.com/office/drawing/2014/main" id="{29D71B97-C12E-4A30-A9FC-0CC97A0E87C6}"/>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59">
              <a:extLst>
                <a:ext uri="{FF2B5EF4-FFF2-40B4-BE49-F238E27FC236}">
                  <a16:creationId xmlns:a16="http://schemas.microsoft.com/office/drawing/2014/main" id="{A52E6A4A-7D9C-4B82-BDF5-EBCA1ED69CDA}"/>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60">
              <a:extLst>
                <a:ext uri="{FF2B5EF4-FFF2-40B4-BE49-F238E27FC236}">
                  <a16:creationId xmlns:a16="http://schemas.microsoft.com/office/drawing/2014/main" id="{4E4F9EEE-7FE0-4571-83C0-1C617EFBD36B}"/>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61">
              <a:extLst>
                <a:ext uri="{FF2B5EF4-FFF2-40B4-BE49-F238E27FC236}">
                  <a16:creationId xmlns:a16="http://schemas.microsoft.com/office/drawing/2014/main" id="{78B09D75-AA92-4793-AF01-51202F791A0C}"/>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62">
              <a:extLst>
                <a:ext uri="{FF2B5EF4-FFF2-40B4-BE49-F238E27FC236}">
                  <a16:creationId xmlns:a16="http://schemas.microsoft.com/office/drawing/2014/main" id="{EC16F08A-0F2D-4F36-8F16-C0A066AC1E37}"/>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63">
              <a:extLst>
                <a:ext uri="{FF2B5EF4-FFF2-40B4-BE49-F238E27FC236}">
                  <a16:creationId xmlns:a16="http://schemas.microsoft.com/office/drawing/2014/main" id="{277EC4DB-8511-4371-871A-7AFA0B3410ED}"/>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64">
              <a:extLst>
                <a:ext uri="{FF2B5EF4-FFF2-40B4-BE49-F238E27FC236}">
                  <a16:creationId xmlns:a16="http://schemas.microsoft.com/office/drawing/2014/main" id="{F790FDDF-8E38-44BC-9B75-6E8CC7B81A80}"/>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65">
              <a:extLst>
                <a:ext uri="{FF2B5EF4-FFF2-40B4-BE49-F238E27FC236}">
                  <a16:creationId xmlns:a16="http://schemas.microsoft.com/office/drawing/2014/main" id="{9CE5A223-C75E-4861-91B7-95C517AC3F98}"/>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66">
              <a:extLst>
                <a:ext uri="{FF2B5EF4-FFF2-40B4-BE49-F238E27FC236}">
                  <a16:creationId xmlns:a16="http://schemas.microsoft.com/office/drawing/2014/main" id="{CEF6FA59-4730-4067-B45E-5B91D13BF561}"/>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67">
              <a:extLst>
                <a:ext uri="{FF2B5EF4-FFF2-40B4-BE49-F238E27FC236}">
                  <a16:creationId xmlns:a16="http://schemas.microsoft.com/office/drawing/2014/main" id="{B784B525-8A88-486D-AC9E-DFC1E742B788}"/>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68">
              <a:extLst>
                <a:ext uri="{FF2B5EF4-FFF2-40B4-BE49-F238E27FC236}">
                  <a16:creationId xmlns:a16="http://schemas.microsoft.com/office/drawing/2014/main" id="{735A21BE-3179-4D51-BC9B-0768B4847148}"/>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69">
              <a:extLst>
                <a:ext uri="{FF2B5EF4-FFF2-40B4-BE49-F238E27FC236}">
                  <a16:creationId xmlns:a16="http://schemas.microsoft.com/office/drawing/2014/main" id="{9BDCD8F5-71A7-4FE0-B677-416CB09BF58A}"/>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70">
              <a:extLst>
                <a:ext uri="{FF2B5EF4-FFF2-40B4-BE49-F238E27FC236}">
                  <a16:creationId xmlns:a16="http://schemas.microsoft.com/office/drawing/2014/main" id="{9A6AF25D-5B9E-4E11-9DEA-38A1CD3D23D5}"/>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71">
              <a:extLst>
                <a:ext uri="{FF2B5EF4-FFF2-40B4-BE49-F238E27FC236}">
                  <a16:creationId xmlns:a16="http://schemas.microsoft.com/office/drawing/2014/main" id="{FEB6958A-D9E1-4B84-9669-1BDE1F28FDDD}"/>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2">
              <a:extLst>
                <a:ext uri="{FF2B5EF4-FFF2-40B4-BE49-F238E27FC236}">
                  <a16:creationId xmlns:a16="http://schemas.microsoft.com/office/drawing/2014/main" id="{05E8D3E1-3EB2-4323-8F54-EA17D670E1C5}"/>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3">
              <a:extLst>
                <a:ext uri="{FF2B5EF4-FFF2-40B4-BE49-F238E27FC236}">
                  <a16:creationId xmlns:a16="http://schemas.microsoft.com/office/drawing/2014/main" id="{6F5386F1-BBB7-409D-9198-4A039D9AEB2A}"/>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4">
              <a:extLst>
                <a:ext uri="{FF2B5EF4-FFF2-40B4-BE49-F238E27FC236}">
                  <a16:creationId xmlns:a16="http://schemas.microsoft.com/office/drawing/2014/main" id="{300B5524-2AD6-4609-A140-575094D6024A}"/>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75">
              <a:extLst>
                <a:ext uri="{FF2B5EF4-FFF2-40B4-BE49-F238E27FC236}">
                  <a16:creationId xmlns:a16="http://schemas.microsoft.com/office/drawing/2014/main" id="{883C46A5-B7CC-4963-8BC5-438B167E2CEA}"/>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76">
              <a:extLst>
                <a:ext uri="{FF2B5EF4-FFF2-40B4-BE49-F238E27FC236}">
                  <a16:creationId xmlns:a16="http://schemas.microsoft.com/office/drawing/2014/main" id="{0EFB59C1-3978-494C-B458-40ED4BAFDFA6}"/>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77">
              <a:extLst>
                <a:ext uri="{FF2B5EF4-FFF2-40B4-BE49-F238E27FC236}">
                  <a16:creationId xmlns:a16="http://schemas.microsoft.com/office/drawing/2014/main" id="{80980B1F-4529-4555-8702-192623934EFA}"/>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78">
              <a:extLst>
                <a:ext uri="{FF2B5EF4-FFF2-40B4-BE49-F238E27FC236}">
                  <a16:creationId xmlns:a16="http://schemas.microsoft.com/office/drawing/2014/main" id="{14B79463-D804-49DB-B3D0-452CB5E9BD55}"/>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79">
              <a:extLst>
                <a:ext uri="{FF2B5EF4-FFF2-40B4-BE49-F238E27FC236}">
                  <a16:creationId xmlns:a16="http://schemas.microsoft.com/office/drawing/2014/main" id="{9F780C8D-B707-4426-AB30-3A2215C611B6}"/>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80">
              <a:extLst>
                <a:ext uri="{FF2B5EF4-FFF2-40B4-BE49-F238E27FC236}">
                  <a16:creationId xmlns:a16="http://schemas.microsoft.com/office/drawing/2014/main" id="{0FBD94EC-CAE6-45AA-A196-DC5928B2CAFC}"/>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81">
              <a:extLst>
                <a:ext uri="{FF2B5EF4-FFF2-40B4-BE49-F238E27FC236}">
                  <a16:creationId xmlns:a16="http://schemas.microsoft.com/office/drawing/2014/main" id="{F4BB398D-0FB5-4385-8138-F4A6C73A6EC5}"/>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82">
              <a:extLst>
                <a:ext uri="{FF2B5EF4-FFF2-40B4-BE49-F238E27FC236}">
                  <a16:creationId xmlns:a16="http://schemas.microsoft.com/office/drawing/2014/main" id="{0B0D9A24-E432-4C70-915C-DF2D99570027}"/>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83">
              <a:extLst>
                <a:ext uri="{FF2B5EF4-FFF2-40B4-BE49-F238E27FC236}">
                  <a16:creationId xmlns:a16="http://schemas.microsoft.com/office/drawing/2014/main" id="{28B1A240-EC71-4FEE-A2F6-4DAACF5BB2EA}"/>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84">
              <a:extLst>
                <a:ext uri="{FF2B5EF4-FFF2-40B4-BE49-F238E27FC236}">
                  <a16:creationId xmlns:a16="http://schemas.microsoft.com/office/drawing/2014/main" id="{DFB03247-CA77-45D7-BC84-29E5F97424CF}"/>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85">
              <a:extLst>
                <a:ext uri="{FF2B5EF4-FFF2-40B4-BE49-F238E27FC236}">
                  <a16:creationId xmlns:a16="http://schemas.microsoft.com/office/drawing/2014/main" id="{8EC620A2-C52F-4BFC-9C9D-D5352C888715}"/>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86">
              <a:extLst>
                <a:ext uri="{FF2B5EF4-FFF2-40B4-BE49-F238E27FC236}">
                  <a16:creationId xmlns:a16="http://schemas.microsoft.com/office/drawing/2014/main" id="{A1BCE10F-AEAB-4797-AEC9-F6F2DF302AA2}"/>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87">
              <a:extLst>
                <a:ext uri="{FF2B5EF4-FFF2-40B4-BE49-F238E27FC236}">
                  <a16:creationId xmlns:a16="http://schemas.microsoft.com/office/drawing/2014/main" id="{C2316991-88D7-47E9-BFAD-E1FE556D73CA}"/>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88">
              <a:extLst>
                <a:ext uri="{FF2B5EF4-FFF2-40B4-BE49-F238E27FC236}">
                  <a16:creationId xmlns:a16="http://schemas.microsoft.com/office/drawing/2014/main" id="{8ED3C9D8-28E9-4D26-9E2B-704E16BF8764}"/>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89">
              <a:extLst>
                <a:ext uri="{FF2B5EF4-FFF2-40B4-BE49-F238E27FC236}">
                  <a16:creationId xmlns:a16="http://schemas.microsoft.com/office/drawing/2014/main" id="{343D12A0-8A66-4C49-9739-B58C7AD3BE2C}"/>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Rectangle 90">
              <a:extLst>
                <a:ext uri="{FF2B5EF4-FFF2-40B4-BE49-F238E27FC236}">
                  <a16:creationId xmlns:a16="http://schemas.microsoft.com/office/drawing/2014/main" id="{922030F9-C5CF-4030-A7D6-4F54BEDC7374}"/>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91">
              <a:extLst>
                <a:ext uri="{FF2B5EF4-FFF2-40B4-BE49-F238E27FC236}">
                  <a16:creationId xmlns:a16="http://schemas.microsoft.com/office/drawing/2014/main" id="{0A1AEA70-F6E3-4005-A43E-863A53FF81BF}"/>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92">
              <a:extLst>
                <a:ext uri="{FF2B5EF4-FFF2-40B4-BE49-F238E27FC236}">
                  <a16:creationId xmlns:a16="http://schemas.microsoft.com/office/drawing/2014/main" id="{1521B529-2BD3-4E8E-90F1-351D799543D3}"/>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81" name="CuadroTexto 180">
            <a:extLst>
              <a:ext uri="{FF2B5EF4-FFF2-40B4-BE49-F238E27FC236}">
                <a16:creationId xmlns:a16="http://schemas.microsoft.com/office/drawing/2014/main" id="{9633E7E6-317D-4049-A7F2-B990E461DD5F}"/>
              </a:ext>
            </a:extLst>
          </p:cNvPr>
          <p:cNvSpPr txBox="1"/>
          <p:nvPr/>
        </p:nvSpPr>
        <p:spPr>
          <a:xfrm>
            <a:off x="663573" y="1184409"/>
            <a:ext cx="6089590" cy="1446550"/>
          </a:xfrm>
          <a:prstGeom prst="rect">
            <a:avLst/>
          </a:prstGeom>
          <a:noFill/>
        </p:spPr>
        <p:txBody>
          <a:bodyPr wrap="square" rtlCol="0">
            <a:spAutoFit/>
          </a:bodyPr>
          <a:lstStyle/>
          <a:p>
            <a:r>
              <a:rPr lang="en-US" sz="4800" i="1" dirty="0">
                <a:solidFill>
                  <a:schemeClr val="accent5"/>
                </a:solidFill>
                <a:effectLst>
                  <a:outerShdw blurRad="38100" dist="38100" dir="2700000" algn="tl">
                    <a:srgbClr val="000000">
                      <a:alpha val="43137"/>
                    </a:srgbClr>
                  </a:outerShdw>
                </a:effectLst>
                <a:latin typeface="Arial Black" panose="020B0A04020102020204" pitchFamily="34" charset="0"/>
              </a:rPr>
              <a:t>VOLLEYBALL</a:t>
            </a:r>
          </a:p>
          <a:p>
            <a:r>
              <a:rPr lang="en-US" sz="4000" i="1" dirty="0">
                <a:solidFill>
                  <a:schemeClr val="accent5">
                    <a:lumMod val="20000"/>
                    <a:lumOff val="80000"/>
                  </a:schemeClr>
                </a:solidFill>
                <a:effectLst>
                  <a:outerShdw blurRad="38100" dist="38100" dir="2700000" algn="tl">
                    <a:srgbClr val="000000">
                      <a:alpha val="43137"/>
                    </a:srgbClr>
                  </a:outerShdw>
                </a:effectLst>
                <a:latin typeface="Arial Black" panose="020B0A04020102020204" pitchFamily="34" charset="0"/>
              </a:rPr>
              <a:t>PRESENTATION</a:t>
            </a:r>
          </a:p>
        </p:txBody>
      </p:sp>
      <p:sp>
        <p:nvSpPr>
          <p:cNvPr id="250" name="Elipse 249">
            <a:extLst>
              <a:ext uri="{FF2B5EF4-FFF2-40B4-BE49-F238E27FC236}">
                <a16:creationId xmlns:a16="http://schemas.microsoft.com/office/drawing/2014/main" id="{76987DE4-1C00-4B97-809B-C24526D24B4B}"/>
              </a:ext>
            </a:extLst>
          </p:cNvPr>
          <p:cNvSpPr/>
          <p:nvPr/>
        </p:nvSpPr>
        <p:spPr>
          <a:xfrm>
            <a:off x="7505700" y="971117"/>
            <a:ext cx="554464" cy="554464"/>
          </a:xfrm>
          <a:prstGeom prst="ellipse">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Elipse 250">
            <a:extLst>
              <a:ext uri="{FF2B5EF4-FFF2-40B4-BE49-F238E27FC236}">
                <a16:creationId xmlns:a16="http://schemas.microsoft.com/office/drawing/2014/main" id="{5365016E-A405-46B5-829B-29238798C1EE}"/>
              </a:ext>
            </a:extLst>
          </p:cNvPr>
          <p:cNvSpPr/>
          <p:nvPr/>
        </p:nvSpPr>
        <p:spPr>
          <a:xfrm>
            <a:off x="491443" y="4494666"/>
            <a:ext cx="554464" cy="554464"/>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CuadroTexto 248">
            <a:extLst>
              <a:ext uri="{FF2B5EF4-FFF2-40B4-BE49-F238E27FC236}">
                <a16:creationId xmlns:a16="http://schemas.microsoft.com/office/drawing/2014/main" id="{A34FE932-7B74-4526-8E7F-96AFDC16CDD3}"/>
              </a:ext>
            </a:extLst>
          </p:cNvPr>
          <p:cNvSpPr txBox="1"/>
          <p:nvPr/>
        </p:nvSpPr>
        <p:spPr>
          <a:xfrm>
            <a:off x="735776" y="2827791"/>
            <a:ext cx="4345977" cy="707886"/>
          </a:xfrm>
          <a:prstGeom prst="rect">
            <a:avLst/>
          </a:prstGeom>
          <a:noFill/>
        </p:spPr>
        <p:txBody>
          <a:bodyPr wrap="square" rtlCol="0">
            <a:spAutoFit/>
          </a:bodyPr>
          <a:lstStyle/>
          <a:p>
            <a:r>
              <a:rPr lang="en-US" sz="2000" b="1" dirty="0">
                <a:solidFill>
                  <a:schemeClr val="accent5"/>
                </a:solidFill>
                <a:latin typeface="+mj-lt"/>
              </a:rPr>
              <a:t>By</a:t>
            </a:r>
            <a:r>
              <a:rPr lang="en-US" sz="2000" dirty="0">
                <a:solidFill>
                  <a:schemeClr val="accent5"/>
                </a:solidFill>
                <a:latin typeface="+mj-lt"/>
              </a:rPr>
              <a:t>: </a:t>
            </a:r>
            <a:r>
              <a:rPr lang="en-US" sz="2000" dirty="0">
                <a:solidFill>
                  <a:schemeClr val="bg1"/>
                </a:solidFill>
                <a:latin typeface="+mj-lt"/>
              </a:rPr>
              <a:t>Your Name</a:t>
            </a:r>
          </a:p>
          <a:p>
            <a:r>
              <a:rPr lang="en-US" sz="2000" b="1" dirty="0">
                <a:solidFill>
                  <a:schemeClr val="accent5"/>
                </a:solidFill>
                <a:latin typeface="+mj-lt"/>
              </a:rPr>
              <a:t>To: </a:t>
            </a:r>
            <a:r>
              <a:rPr lang="en-US" sz="2000" dirty="0">
                <a:solidFill>
                  <a:schemeClr val="bg1"/>
                </a:solidFill>
                <a:latin typeface="+mj-lt"/>
              </a:rPr>
              <a:t>My Teachers name</a:t>
            </a:r>
          </a:p>
        </p:txBody>
      </p:sp>
      <p:sp>
        <p:nvSpPr>
          <p:cNvPr id="252" name="Elipse 251">
            <a:extLst>
              <a:ext uri="{FF2B5EF4-FFF2-40B4-BE49-F238E27FC236}">
                <a16:creationId xmlns:a16="http://schemas.microsoft.com/office/drawing/2014/main" id="{CB0AF8DE-C2F6-4C08-A093-219413219D62}"/>
              </a:ext>
            </a:extLst>
          </p:cNvPr>
          <p:cNvSpPr/>
          <p:nvPr/>
        </p:nvSpPr>
        <p:spPr>
          <a:xfrm>
            <a:off x="6198699" y="5966952"/>
            <a:ext cx="554464" cy="554464"/>
          </a:xfrm>
          <a:prstGeom prst="ellipse">
            <a:avLst/>
          </a:prstGeom>
          <a:solidFill>
            <a:schemeClr val="accent6"/>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7" name="Grupo 256">
            <a:extLst>
              <a:ext uri="{FF2B5EF4-FFF2-40B4-BE49-F238E27FC236}">
                <a16:creationId xmlns:a16="http://schemas.microsoft.com/office/drawing/2014/main" id="{272F4DD7-ECB0-4EF2-B26C-F65C4C281284}"/>
              </a:ext>
            </a:extLst>
          </p:cNvPr>
          <p:cNvGrpSpPr/>
          <p:nvPr/>
        </p:nvGrpSpPr>
        <p:grpSpPr>
          <a:xfrm>
            <a:off x="768675" y="2650121"/>
            <a:ext cx="1527614" cy="70604"/>
            <a:chOff x="768675" y="2826823"/>
            <a:chExt cx="1527614" cy="70604"/>
          </a:xfrm>
        </p:grpSpPr>
        <p:sp>
          <p:nvSpPr>
            <p:cNvPr id="187" name="Rectángulo 186">
              <a:extLst>
                <a:ext uri="{FF2B5EF4-FFF2-40B4-BE49-F238E27FC236}">
                  <a16:creationId xmlns:a16="http://schemas.microsoft.com/office/drawing/2014/main" id="{9491F9E4-8F6A-46FF-8123-AB1112E18DC7}"/>
                </a:ext>
              </a:extLst>
            </p:cNvPr>
            <p:cNvSpPr/>
            <p:nvPr/>
          </p:nvSpPr>
          <p:spPr>
            <a:xfrm>
              <a:off x="768675" y="2826823"/>
              <a:ext cx="750809" cy="7060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Rectángulo 255">
              <a:extLst>
                <a:ext uri="{FF2B5EF4-FFF2-40B4-BE49-F238E27FC236}">
                  <a16:creationId xmlns:a16="http://schemas.microsoft.com/office/drawing/2014/main" id="{793D92E2-E1E4-495F-B69E-3596681D2751}"/>
                </a:ext>
              </a:extLst>
            </p:cNvPr>
            <p:cNvSpPr/>
            <p:nvPr/>
          </p:nvSpPr>
          <p:spPr>
            <a:xfrm>
              <a:off x="1545480" y="2826823"/>
              <a:ext cx="750809" cy="70604"/>
            </a:xfrm>
            <a:prstGeom prst="rect">
              <a:avLst/>
            </a:prstGeom>
            <a:solidFill>
              <a:srgbClr val="3291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3" name="Freeform 5">
            <a:extLst>
              <a:ext uri="{FF2B5EF4-FFF2-40B4-BE49-F238E27FC236}">
                <a16:creationId xmlns:a16="http://schemas.microsoft.com/office/drawing/2014/main" id="{CFA18F5B-280E-4C52-937A-C5244743ABAD}"/>
              </a:ext>
            </a:extLst>
          </p:cNvPr>
          <p:cNvSpPr>
            <a:spLocks/>
          </p:cNvSpPr>
          <p:nvPr/>
        </p:nvSpPr>
        <p:spPr bwMode="auto">
          <a:xfrm>
            <a:off x="11458207" y="-26551"/>
            <a:ext cx="749668" cy="1425568"/>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264" name="Group 8">
            <a:extLst>
              <a:ext uri="{FF2B5EF4-FFF2-40B4-BE49-F238E27FC236}">
                <a16:creationId xmlns:a16="http://schemas.microsoft.com/office/drawing/2014/main" id="{B3DA366C-49F0-42EB-BA93-40D2EBEC12CB}"/>
              </a:ext>
            </a:extLst>
          </p:cNvPr>
          <p:cNvGrpSpPr>
            <a:grpSpLocks noChangeAspect="1"/>
          </p:cNvGrpSpPr>
          <p:nvPr/>
        </p:nvGrpSpPr>
        <p:grpSpPr bwMode="auto">
          <a:xfrm>
            <a:off x="11432381" y="3681346"/>
            <a:ext cx="1531938" cy="1531937"/>
            <a:chOff x="3490" y="2203"/>
            <a:chExt cx="965" cy="965"/>
          </a:xfrm>
        </p:grpSpPr>
        <p:sp>
          <p:nvSpPr>
            <p:cNvPr id="265" name="Freeform 9">
              <a:extLst>
                <a:ext uri="{FF2B5EF4-FFF2-40B4-BE49-F238E27FC236}">
                  <a16:creationId xmlns:a16="http://schemas.microsoft.com/office/drawing/2014/main" id="{8D1698C6-237A-4154-BAD4-5534948D990F}"/>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rgbClr val="FDAD3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6" name="Freeform 10">
              <a:extLst>
                <a:ext uri="{FF2B5EF4-FFF2-40B4-BE49-F238E27FC236}">
                  <a16:creationId xmlns:a16="http://schemas.microsoft.com/office/drawing/2014/main" id="{F5BB7180-45ED-4C10-833A-491A09191451}"/>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7" name="Freeform 11">
              <a:extLst>
                <a:ext uri="{FF2B5EF4-FFF2-40B4-BE49-F238E27FC236}">
                  <a16:creationId xmlns:a16="http://schemas.microsoft.com/office/drawing/2014/main" id="{3224C75D-8C11-4797-944B-0A4B1F757BEF}"/>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97" name="Freeform 5">
            <a:extLst>
              <a:ext uri="{FF2B5EF4-FFF2-40B4-BE49-F238E27FC236}">
                <a16:creationId xmlns:a16="http://schemas.microsoft.com/office/drawing/2014/main" id="{928E1558-B760-4D3D-BDFD-851D4FDA53E7}"/>
              </a:ext>
            </a:extLst>
          </p:cNvPr>
          <p:cNvSpPr>
            <a:spLocks/>
          </p:cNvSpPr>
          <p:nvPr/>
        </p:nvSpPr>
        <p:spPr bwMode="auto">
          <a:xfrm rot="5400000">
            <a:off x="2354162" y="4409846"/>
            <a:ext cx="887835" cy="1688306"/>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298" name="Oval 83">
            <a:extLst>
              <a:ext uri="{FF2B5EF4-FFF2-40B4-BE49-F238E27FC236}">
                <a16:creationId xmlns:a16="http://schemas.microsoft.com/office/drawing/2014/main" id="{98AC9AAC-7078-404A-9667-4958EBCAE9A9}"/>
              </a:ext>
            </a:extLst>
          </p:cNvPr>
          <p:cNvSpPr/>
          <p:nvPr/>
        </p:nvSpPr>
        <p:spPr>
          <a:xfrm>
            <a:off x="167250" y="201768"/>
            <a:ext cx="552450" cy="552450"/>
          </a:xfrm>
          <a:prstGeom prst="ellipse">
            <a:avLst/>
          </a:prstGeom>
          <a:solidFill>
            <a:srgbClr val="F2F2F2">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9" name="Group 8">
            <a:extLst>
              <a:ext uri="{FF2B5EF4-FFF2-40B4-BE49-F238E27FC236}">
                <a16:creationId xmlns:a16="http://schemas.microsoft.com/office/drawing/2014/main" id="{1C15E4F4-8509-4C3D-8D4B-889583CE92F3}"/>
              </a:ext>
            </a:extLst>
          </p:cNvPr>
          <p:cNvGrpSpPr>
            <a:grpSpLocks noChangeAspect="1"/>
          </p:cNvGrpSpPr>
          <p:nvPr/>
        </p:nvGrpSpPr>
        <p:grpSpPr bwMode="auto">
          <a:xfrm rot="16200000">
            <a:off x="5452113" y="-1342870"/>
            <a:ext cx="2497138" cy="1697037"/>
            <a:chOff x="2882" y="2099"/>
            <a:chExt cx="1573" cy="1069"/>
          </a:xfrm>
        </p:grpSpPr>
        <p:sp>
          <p:nvSpPr>
            <p:cNvPr id="300" name="Freeform 9">
              <a:extLst>
                <a:ext uri="{FF2B5EF4-FFF2-40B4-BE49-F238E27FC236}">
                  <a16:creationId xmlns:a16="http://schemas.microsoft.com/office/drawing/2014/main" id="{A3212572-60AA-473C-9068-F28163D12425}"/>
                </a:ext>
              </a:extLst>
            </p:cNvPr>
            <p:cNvSpPr>
              <a:spLocks/>
            </p:cNvSpPr>
            <p:nvPr/>
          </p:nvSpPr>
          <p:spPr bwMode="auto">
            <a:xfrm>
              <a:off x="2882" y="2099"/>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1" name="Freeform 10">
              <a:extLst>
                <a:ext uri="{FF2B5EF4-FFF2-40B4-BE49-F238E27FC236}">
                  <a16:creationId xmlns:a16="http://schemas.microsoft.com/office/drawing/2014/main" id="{CED97818-3670-4146-9D50-80688780F69C}"/>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2" name="Freeform 11">
              <a:extLst>
                <a:ext uri="{FF2B5EF4-FFF2-40B4-BE49-F238E27FC236}">
                  <a16:creationId xmlns:a16="http://schemas.microsoft.com/office/drawing/2014/main" id="{CF56151C-BAC3-4B4A-A380-24E7DDC05788}"/>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303" name="Oval 95">
            <a:extLst>
              <a:ext uri="{FF2B5EF4-FFF2-40B4-BE49-F238E27FC236}">
                <a16:creationId xmlns:a16="http://schemas.microsoft.com/office/drawing/2014/main" id="{30B51FA3-8A3E-43AD-A4EF-46728759B2E0}"/>
              </a:ext>
            </a:extLst>
          </p:cNvPr>
          <p:cNvSpPr/>
          <p:nvPr/>
        </p:nvSpPr>
        <p:spPr>
          <a:xfrm>
            <a:off x="5510126" y="4787727"/>
            <a:ext cx="280520" cy="280520"/>
          </a:xfrm>
          <a:prstGeom prst="ellipse">
            <a:avLst/>
          </a:prstGeom>
          <a:solidFill>
            <a:srgbClr val="993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5617751" y="1933574"/>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sp>
        <p:nvSpPr>
          <p:cNvPr id="56" name="CuadroTexto 55">
            <a:extLst>
              <a:ext uri="{FF2B5EF4-FFF2-40B4-BE49-F238E27FC236}">
                <a16:creationId xmlns:a16="http://schemas.microsoft.com/office/drawing/2014/main" id="{95A87D30-35C0-4D79-9C8F-2E335A20A919}"/>
              </a:ext>
            </a:extLst>
          </p:cNvPr>
          <p:cNvSpPr txBox="1"/>
          <p:nvPr/>
        </p:nvSpPr>
        <p:spPr>
          <a:xfrm>
            <a:off x="5524690" y="1008733"/>
            <a:ext cx="6402133" cy="612540"/>
          </a:xfrm>
          <a:prstGeom prst="rect">
            <a:avLst/>
          </a:prstGeom>
          <a:noFill/>
        </p:spPr>
        <p:txBody>
          <a:bodyPr wrap="square" rtlCol="0">
            <a:spAutoFit/>
          </a:bodyPr>
          <a:lstStyle/>
          <a:p>
            <a:pPr>
              <a:lnSpc>
                <a:spcPts val="4000"/>
              </a:lnSpc>
            </a:pPr>
            <a:r>
              <a:rPr lang="en-US" sz="4000" dirty="0">
                <a:solidFill>
                  <a:schemeClr val="tx2"/>
                </a:solidFill>
                <a:latin typeface="Arial Black" panose="020B0A04020102020204" pitchFamily="34" charset="0"/>
              </a:rPr>
              <a:t>CONTENT</a:t>
            </a:r>
            <a:r>
              <a:rPr lang="en-US" sz="4000" dirty="0">
                <a:latin typeface="Arial Black" panose="020B0A04020102020204" pitchFamily="34" charset="0"/>
              </a:rPr>
              <a:t> </a:t>
            </a:r>
            <a:r>
              <a:rPr lang="en-US" sz="4000" dirty="0">
                <a:solidFill>
                  <a:schemeClr val="accent5"/>
                </a:solidFill>
                <a:latin typeface="Arial Black" panose="020B0A04020102020204" pitchFamily="34" charset="0"/>
              </a:rPr>
              <a:t>LIST</a:t>
            </a:r>
          </a:p>
        </p:txBody>
      </p:sp>
      <p:sp>
        <p:nvSpPr>
          <p:cNvPr id="11"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9262651" y="1933574"/>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sp>
        <p:nvSpPr>
          <p:cNvPr id="13"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5617751" y="3324382"/>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sp>
        <p:nvSpPr>
          <p:cNvPr id="15"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9262651" y="3324382"/>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sp>
        <p:nvSpPr>
          <p:cNvPr id="17"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5617751" y="4619941"/>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sp>
        <p:nvSpPr>
          <p:cNvPr id="19"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9262651" y="4619941"/>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grpSp>
        <p:nvGrpSpPr>
          <p:cNvPr id="21" name="Group 38">
            <a:extLst>
              <a:ext uri="{FF2B5EF4-FFF2-40B4-BE49-F238E27FC236}">
                <a16:creationId xmlns:a16="http://schemas.microsoft.com/office/drawing/2014/main" id="{055CBE0E-A124-490D-8982-42F8305E3341}"/>
              </a:ext>
            </a:extLst>
          </p:cNvPr>
          <p:cNvGrpSpPr>
            <a:grpSpLocks noChangeAspect="1"/>
          </p:cNvGrpSpPr>
          <p:nvPr/>
        </p:nvGrpSpPr>
        <p:grpSpPr bwMode="auto">
          <a:xfrm>
            <a:off x="4951204" y="1946978"/>
            <a:ext cx="560390" cy="573486"/>
            <a:chOff x="-22" y="-108"/>
            <a:chExt cx="1626" cy="1664"/>
          </a:xfrm>
          <a:effectLst>
            <a:outerShdw blurRad="76200" dist="12700" dir="8100000" sy="-23000" kx="800400" algn="br" rotWithShape="0">
              <a:prstClr val="black">
                <a:alpha val="20000"/>
              </a:prstClr>
            </a:outerShdw>
          </a:effectLst>
        </p:grpSpPr>
        <p:sp>
          <p:nvSpPr>
            <p:cNvPr id="22" name="Freeform 39">
              <a:extLst>
                <a:ext uri="{FF2B5EF4-FFF2-40B4-BE49-F238E27FC236}">
                  <a16:creationId xmlns:a16="http://schemas.microsoft.com/office/drawing/2014/main" id="{D8D88EAE-27D8-4168-BB30-BCE3E84A2791}"/>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40">
              <a:extLst>
                <a:ext uri="{FF2B5EF4-FFF2-40B4-BE49-F238E27FC236}">
                  <a16:creationId xmlns:a16="http://schemas.microsoft.com/office/drawing/2014/main" id="{785B0318-0DD6-409C-9DF3-2CD778956664}"/>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41">
              <a:extLst>
                <a:ext uri="{FF2B5EF4-FFF2-40B4-BE49-F238E27FC236}">
                  <a16:creationId xmlns:a16="http://schemas.microsoft.com/office/drawing/2014/main" id="{08DC5BE4-5BC8-44FC-8FF1-4FF9AC9DA505}"/>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42">
              <a:extLst>
                <a:ext uri="{FF2B5EF4-FFF2-40B4-BE49-F238E27FC236}">
                  <a16:creationId xmlns:a16="http://schemas.microsoft.com/office/drawing/2014/main" id="{DA709300-392D-4B0A-9DD7-64ED01046B0E}"/>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43">
              <a:extLst>
                <a:ext uri="{FF2B5EF4-FFF2-40B4-BE49-F238E27FC236}">
                  <a16:creationId xmlns:a16="http://schemas.microsoft.com/office/drawing/2014/main" id="{7A52B64B-A1D0-4D67-BA17-59AC4E1C223B}"/>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44">
              <a:extLst>
                <a:ext uri="{FF2B5EF4-FFF2-40B4-BE49-F238E27FC236}">
                  <a16:creationId xmlns:a16="http://schemas.microsoft.com/office/drawing/2014/main" id="{3576535D-D184-49EF-9AF6-780B029CD96E}"/>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45">
              <a:extLst>
                <a:ext uri="{FF2B5EF4-FFF2-40B4-BE49-F238E27FC236}">
                  <a16:creationId xmlns:a16="http://schemas.microsoft.com/office/drawing/2014/main" id="{F551CF15-6CCB-4C04-8A2C-3EFFCDD11B5B}"/>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46">
              <a:extLst>
                <a:ext uri="{FF2B5EF4-FFF2-40B4-BE49-F238E27FC236}">
                  <a16:creationId xmlns:a16="http://schemas.microsoft.com/office/drawing/2014/main" id="{95CA5D75-2FC7-4AA8-A1FF-02A0193C0F57}"/>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47">
              <a:extLst>
                <a:ext uri="{FF2B5EF4-FFF2-40B4-BE49-F238E27FC236}">
                  <a16:creationId xmlns:a16="http://schemas.microsoft.com/office/drawing/2014/main" id="{CD220E2C-001B-42AA-99D4-97B6851856B7}"/>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48">
              <a:extLst>
                <a:ext uri="{FF2B5EF4-FFF2-40B4-BE49-F238E27FC236}">
                  <a16:creationId xmlns:a16="http://schemas.microsoft.com/office/drawing/2014/main" id="{0A2ABBEA-74E5-44EB-85F1-30854A029F77}"/>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49">
              <a:extLst>
                <a:ext uri="{FF2B5EF4-FFF2-40B4-BE49-F238E27FC236}">
                  <a16:creationId xmlns:a16="http://schemas.microsoft.com/office/drawing/2014/main" id="{68506A5E-F701-4CD7-8CC2-59DBE3EA19E3}"/>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50">
              <a:extLst>
                <a:ext uri="{FF2B5EF4-FFF2-40B4-BE49-F238E27FC236}">
                  <a16:creationId xmlns:a16="http://schemas.microsoft.com/office/drawing/2014/main" id="{7FF79C37-818F-45A0-99E9-5FD10903B7D0}"/>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51">
              <a:extLst>
                <a:ext uri="{FF2B5EF4-FFF2-40B4-BE49-F238E27FC236}">
                  <a16:creationId xmlns:a16="http://schemas.microsoft.com/office/drawing/2014/main" id="{9EE68717-3BBA-420A-A86B-74BFDAE75179}"/>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52">
              <a:extLst>
                <a:ext uri="{FF2B5EF4-FFF2-40B4-BE49-F238E27FC236}">
                  <a16:creationId xmlns:a16="http://schemas.microsoft.com/office/drawing/2014/main" id="{B30A9F57-9546-43A1-9AAE-1F0BFA3E055F}"/>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53">
              <a:extLst>
                <a:ext uri="{FF2B5EF4-FFF2-40B4-BE49-F238E27FC236}">
                  <a16:creationId xmlns:a16="http://schemas.microsoft.com/office/drawing/2014/main" id="{3B94E327-F10C-479B-95C1-D36E44B08906}"/>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54">
              <a:extLst>
                <a:ext uri="{FF2B5EF4-FFF2-40B4-BE49-F238E27FC236}">
                  <a16:creationId xmlns:a16="http://schemas.microsoft.com/office/drawing/2014/main" id="{CEA82E91-4A69-46E6-9528-23B44128A874}"/>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55">
              <a:extLst>
                <a:ext uri="{FF2B5EF4-FFF2-40B4-BE49-F238E27FC236}">
                  <a16:creationId xmlns:a16="http://schemas.microsoft.com/office/drawing/2014/main" id="{10918BA3-CDF5-4A28-AA44-CC214974D425}"/>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56">
              <a:extLst>
                <a:ext uri="{FF2B5EF4-FFF2-40B4-BE49-F238E27FC236}">
                  <a16:creationId xmlns:a16="http://schemas.microsoft.com/office/drawing/2014/main" id="{972F142B-89D0-482D-9868-4C7448A53FB4}"/>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57">
              <a:extLst>
                <a:ext uri="{FF2B5EF4-FFF2-40B4-BE49-F238E27FC236}">
                  <a16:creationId xmlns:a16="http://schemas.microsoft.com/office/drawing/2014/main" id="{2EDFAA7A-7063-4A19-8819-88914852CB09}"/>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58">
              <a:extLst>
                <a:ext uri="{FF2B5EF4-FFF2-40B4-BE49-F238E27FC236}">
                  <a16:creationId xmlns:a16="http://schemas.microsoft.com/office/drawing/2014/main" id="{08F947A1-CA29-4F82-8710-93A6E577D3E5}"/>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59">
              <a:extLst>
                <a:ext uri="{FF2B5EF4-FFF2-40B4-BE49-F238E27FC236}">
                  <a16:creationId xmlns:a16="http://schemas.microsoft.com/office/drawing/2014/main" id="{B92BC212-8128-4D22-8232-F7605CD13E13}"/>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60">
              <a:extLst>
                <a:ext uri="{FF2B5EF4-FFF2-40B4-BE49-F238E27FC236}">
                  <a16:creationId xmlns:a16="http://schemas.microsoft.com/office/drawing/2014/main" id="{5DB5A893-2963-4B98-B2B5-12E035796C8D}"/>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61">
              <a:extLst>
                <a:ext uri="{FF2B5EF4-FFF2-40B4-BE49-F238E27FC236}">
                  <a16:creationId xmlns:a16="http://schemas.microsoft.com/office/drawing/2014/main" id="{A51EEDDA-1D75-4BD2-8F9D-578C0AAAEAB7}"/>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62">
              <a:extLst>
                <a:ext uri="{FF2B5EF4-FFF2-40B4-BE49-F238E27FC236}">
                  <a16:creationId xmlns:a16="http://schemas.microsoft.com/office/drawing/2014/main" id="{4654CA8A-C40B-4253-9231-B7B0F7AC4ACF}"/>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63">
              <a:extLst>
                <a:ext uri="{FF2B5EF4-FFF2-40B4-BE49-F238E27FC236}">
                  <a16:creationId xmlns:a16="http://schemas.microsoft.com/office/drawing/2014/main" id="{D0A37AD9-3494-4DB0-8157-E7204436259A}"/>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64">
              <a:extLst>
                <a:ext uri="{FF2B5EF4-FFF2-40B4-BE49-F238E27FC236}">
                  <a16:creationId xmlns:a16="http://schemas.microsoft.com/office/drawing/2014/main" id="{948DEEB7-2F65-4269-B944-FA3BE2AEC0E3}"/>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65">
              <a:extLst>
                <a:ext uri="{FF2B5EF4-FFF2-40B4-BE49-F238E27FC236}">
                  <a16:creationId xmlns:a16="http://schemas.microsoft.com/office/drawing/2014/main" id="{9DEE3F65-D9A1-47FC-A258-667310239783}"/>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66">
              <a:extLst>
                <a:ext uri="{FF2B5EF4-FFF2-40B4-BE49-F238E27FC236}">
                  <a16:creationId xmlns:a16="http://schemas.microsoft.com/office/drawing/2014/main" id="{2B037550-DBEB-44D5-897F-C4F5131FF170}"/>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67">
              <a:extLst>
                <a:ext uri="{FF2B5EF4-FFF2-40B4-BE49-F238E27FC236}">
                  <a16:creationId xmlns:a16="http://schemas.microsoft.com/office/drawing/2014/main" id="{CA8062F0-5D0A-4467-8DFE-738E156861B6}"/>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68">
              <a:extLst>
                <a:ext uri="{FF2B5EF4-FFF2-40B4-BE49-F238E27FC236}">
                  <a16:creationId xmlns:a16="http://schemas.microsoft.com/office/drawing/2014/main" id="{651BB24D-15D9-4942-851D-A9D94840C842}"/>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69">
              <a:extLst>
                <a:ext uri="{FF2B5EF4-FFF2-40B4-BE49-F238E27FC236}">
                  <a16:creationId xmlns:a16="http://schemas.microsoft.com/office/drawing/2014/main" id="{2D737D3D-1ED3-4CB1-A860-5BBC093EA324}"/>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70">
              <a:extLst>
                <a:ext uri="{FF2B5EF4-FFF2-40B4-BE49-F238E27FC236}">
                  <a16:creationId xmlns:a16="http://schemas.microsoft.com/office/drawing/2014/main" id="{520082E7-5153-45E2-B0CE-F5A16E0C3067}"/>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71">
              <a:extLst>
                <a:ext uri="{FF2B5EF4-FFF2-40B4-BE49-F238E27FC236}">
                  <a16:creationId xmlns:a16="http://schemas.microsoft.com/office/drawing/2014/main" id="{E63F6E82-C0DC-4DB5-A546-2BEE2FDDDB62}"/>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72">
              <a:extLst>
                <a:ext uri="{FF2B5EF4-FFF2-40B4-BE49-F238E27FC236}">
                  <a16:creationId xmlns:a16="http://schemas.microsoft.com/office/drawing/2014/main" id="{16EA683E-A3FC-4FAA-BC76-E486D2882A6E}"/>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73">
              <a:extLst>
                <a:ext uri="{FF2B5EF4-FFF2-40B4-BE49-F238E27FC236}">
                  <a16:creationId xmlns:a16="http://schemas.microsoft.com/office/drawing/2014/main" id="{75459F49-A10F-4FF9-8242-F38A5A5CBA0D}"/>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74">
              <a:extLst>
                <a:ext uri="{FF2B5EF4-FFF2-40B4-BE49-F238E27FC236}">
                  <a16:creationId xmlns:a16="http://schemas.microsoft.com/office/drawing/2014/main" id="{FBBA5EB1-2AE9-4EB8-8BC6-A5362F692CC4}"/>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75">
              <a:extLst>
                <a:ext uri="{FF2B5EF4-FFF2-40B4-BE49-F238E27FC236}">
                  <a16:creationId xmlns:a16="http://schemas.microsoft.com/office/drawing/2014/main" id="{2AE4EB6A-B925-489C-B6E6-4F9F4C08A3E6}"/>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76">
              <a:extLst>
                <a:ext uri="{FF2B5EF4-FFF2-40B4-BE49-F238E27FC236}">
                  <a16:creationId xmlns:a16="http://schemas.microsoft.com/office/drawing/2014/main" id="{5AA2AEDD-8216-4CDC-AEB6-3F2781350609}"/>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77">
              <a:extLst>
                <a:ext uri="{FF2B5EF4-FFF2-40B4-BE49-F238E27FC236}">
                  <a16:creationId xmlns:a16="http://schemas.microsoft.com/office/drawing/2014/main" id="{97A027A0-8387-4E5B-BF45-FC5D6AD73237}"/>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78">
              <a:extLst>
                <a:ext uri="{FF2B5EF4-FFF2-40B4-BE49-F238E27FC236}">
                  <a16:creationId xmlns:a16="http://schemas.microsoft.com/office/drawing/2014/main" id="{C4B84E8C-3D39-485B-88E8-8ED5C6F9A830}"/>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79">
              <a:extLst>
                <a:ext uri="{FF2B5EF4-FFF2-40B4-BE49-F238E27FC236}">
                  <a16:creationId xmlns:a16="http://schemas.microsoft.com/office/drawing/2014/main" id="{CFE9D06B-24C4-4C45-9179-8AF3DA3EF678}"/>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80">
              <a:extLst>
                <a:ext uri="{FF2B5EF4-FFF2-40B4-BE49-F238E27FC236}">
                  <a16:creationId xmlns:a16="http://schemas.microsoft.com/office/drawing/2014/main" id="{870F27C2-D183-410C-85F5-B2565426DD12}"/>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81">
              <a:extLst>
                <a:ext uri="{FF2B5EF4-FFF2-40B4-BE49-F238E27FC236}">
                  <a16:creationId xmlns:a16="http://schemas.microsoft.com/office/drawing/2014/main" id="{BC538BF5-9E05-491E-B3CD-E2EE114B54E8}"/>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82">
              <a:extLst>
                <a:ext uri="{FF2B5EF4-FFF2-40B4-BE49-F238E27FC236}">
                  <a16:creationId xmlns:a16="http://schemas.microsoft.com/office/drawing/2014/main" id="{7A7EF778-548E-4BEA-B834-F0CA7C1D7A78}"/>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83">
              <a:extLst>
                <a:ext uri="{FF2B5EF4-FFF2-40B4-BE49-F238E27FC236}">
                  <a16:creationId xmlns:a16="http://schemas.microsoft.com/office/drawing/2014/main" id="{856F8DBF-07E0-41E2-AD45-D27491D5BFF7}"/>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84">
              <a:extLst>
                <a:ext uri="{FF2B5EF4-FFF2-40B4-BE49-F238E27FC236}">
                  <a16:creationId xmlns:a16="http://schemas.microsoft.com/office/drawing/2014/main" id="{A1033D85-79D5-4D0D-9BE4-8E4EB40BD51B}"/>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85">
              <a:extLst>
                <a:ext uri="{FF2B5EF4-FFF2-40B4-BE49-F238E27FC236}">
                  <a16:creationId xmlns:a16="http://schemas.microsoft.com/office/drawing/2014/main" id="{F12B8F1B-931D-4F37-A4BE-BABC22082999}"/>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86">
              <a:extLst>
                <a:ext uri="{FF2B5EF4-FFF2-40B4-BE49-F238E27FC236}">
                  <a16:creationId xmlns:a16="http://schemas.microsoft.com/office/drawing/2014/main" id="{D7105F7C-8AEC-4714-8BBB-C794F4463C4E}"/>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87">
              <a:extLst>
                <a:ext uri="{FF2B5EF4-FFF2-40B4-BE49-F238E27FC236}">
                  <a16:creationId xmlns:a16="http://schemas.microsoft.com/office/drawing/2014/main" id="{3D2A36F0-0EAA-4FD4-A9AB-F6CD32F84F41}"/>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88">
              <a:extLst>
                <a:ext uri="{FF2B5EF4-FFF2-40B4-BE49-F238E27FC236}">
                  <a16:creationId xmlns:a16="http://schemas.microsoft.com/office/drawing/2014/main" id="{CD13122B-327A-4F90-A77D-0A49E1F2A053}"/>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89">
              <a:extLst>
                <a:ext uri="{FF2B5EF4-FFF2-40B4-BE49-F238E27FC236}">
                  <a16:creationId xmlns:a16="http://schemas.microsoft.com/office/drawing/2014/main" id="{9440C09E-EB8C-4F82-90D2-FE630ECFF71A}"/>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90">
              <a:extLst>
                <a:ext uri="{FF2B5EF4-FFF2-40B4-BE49-F238E27FC236}">
                  <a16:creationId xmlns:a16="http://schemas.microsoft.com/office/drawing/2014/main" id="{9FE95D2F-9497-40C7-AB7D-76481B339958}"/>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91">
              <a:extLst>
                <a:ext uri="{FF2B5EF4-FFF2-40B4-BE49-F238E27FC236}">
                  <a16:creationId xmlns:a16="http://schemas.microsoft.com/office/drawing/2014/main" id="{577B5178-E325-4F21-8F02-901F5E370AB6}"/>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92">
              <a:extLst>
                <a:ext uri="{FF2B5EF4-FFF2-40B4-BE49-F238E27FC236}">
                  <a16:creationId xmlns:a16="http://schemas.microsoft.com/office/drawing/2014/main" id="{C0410ACD-C4F0-4EA8-A1E8-DC53C3FCE56A}"/>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83" name="Marcador de posición de imagen 82">
            <a:extLst>
              <a:ext uri="{FF2B5EF4-FFF2-40B4-BE49-F238E27FC236}">
                <a16:creationId xmlns:a16="http://schemas.microsoft.com/office/drawing/2014/main" id="{15FF293F-0E64-40FB-8B61-87FB622D7DC7}"/>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29615" r="29615"/>
          <a:stretch>
            <a:fillRect/>
          </a:stretch>
        </p:blipFill>
        <p:spPr/>
      </p:pic>
      <p:grpSp>
        <p:nvGrpSpPr>
          <p:cNvPr id="264" name="Group 38">
            <a:extLst>
              <a:ext uri="{FF2B5EF4-FFF2-40B4-BE49-F238E27FC236}">
                <a16:creationId xmlns:a16="http://schemas.microsoft.com/office/drawing/2014/main" id="{555BAC21-07C6-4B33-99E0-0B301C571F4E}"/>
              </a:ext>
            </a:extLst>
          </p:cNvPr>
          <p:cNvGrpSpPr>
            <a:grpSpLocks noChangeAspect="1"/>
          </p:cNvGrpSpPr>
          <p:nvPr/>
        </p:nvGrpSpPr>
        <p:grpSpPr bwMode="auto">
          <a:xfrm>
            <a:off x="8549022" y="1946978"/>
            <a:ext cx="560390" cy="573486"/>
            <a:chOff x="-22" y="-108"/>
            <a:chExt cx="1626" cy="1664"/>
          </a:xfrm>
          <a:effectLst>
            <a:outerShdw blurRad="76200" dist="12700" dir="8100000" sy="-23000" kx="800400" algn="br" rotWithShape="0">
              <a:prstClr val="black">
                <a:alpha val="20000"/>
              </a:prstClr>
            </a:outerShdw>
          </a:effectLst>
        </p:grpSpPr>
        <p:sp>
          <p:nvSpPr>
            <p:cNvPr id="265" name="Freeform 39">
              <a:extLst>
                <a:ext uri="{FF2B5EF4-FFF2-40B4-BE49-F238E27FC236}">
                  <a16:creationId xmlns:a16="http://schemas.microsoft.com/office/drawing/2014/main" id="{F2D0F38D-7D0F-45ED-9574-27EF8C512EE8}"/>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40">
              <a:extLst>
                <a:ext uri="{FF2B5EF4-FFF2-40B4-BE49-F238E27FC236}">
                  <a16:creationId xmlns:a16="http://schemas.microsoft.com/office/drawing/2014/main" id="{122963C5-A5FB-4B5A-887A-7DDB9C9C4D41}"/>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41">
              <a:extLst>
                <a:ext uri="{FF2B5EF4-FFF2-40B4-BE49-F238E27FC236}">
                  <a16:creationId xmlns:a16="http://schemas.microsoft.com/office/drawing/2014/main" id="{7E015EE8-170F-47C4-BCED-8A439023E54A}"/>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42">
              <a:extLst>
                <a:ext uri="{FF2B5EF4-FFF2-40B4-BE49-F238E27FC236}">
                  <a16:creationId xmlns:a16="http://schemas.microsoft.com/office/drawing/2014/main" id="{B14C24CB-D347-42D7-986E-ECAFEAEE5820}"/>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43">
              <a:extLst>
                <a:ext uri="{FF2B5EF4-FFF2-40B4-BE49-F238E27FC236}">
                  <a16:creationId xmlns:a16="http://schemas.microsoft.com/office/drawing/2014/main" id="{E0BFDFB2-403E-40C3-B7E0-16E1075760DF}"/>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44">
              <a:extLst>
                <a:ext uri="{FF2B5EF4-FFF2-40B4-BE49-F238E27FC236}">
                  <a16:creationId xmlns:a16="http://schemas.microsoft.com/office/drawing/2014/main" id="{45A379D2-A932-451B-9AAA-FF5A6B2BFEE7}"/>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45">
              <a:extLst>
                <a:ext uri="{FF2B5EF4-FFF2-40B4-BE49-F238E27FC236}">
                  <a16:creationId xmlns:a16="http://schemas.microsoft.com/office/drawing/2014/main" id="{FF84BBE1-9CED-453C-ACDA-8248E99510FF}"/>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46">
              <a:extLst>
                <a:ext uri="{FF2B5EF4-FFF2-40B4-BE49-F238E27FC236}">
                  <a16:creationId xmlns:a16="http://schemas.microsoft.com/office/drawing/2014/main" id="{B5C70E25-CA31-4D19-AC81-A2480C51F012}"/>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47">
              <a:extLst>
                <a:ext uri="{FF2B5EF4-FFF2-40B4-BE49-F238E27FC236}">
                  <a16:creationId xmlns:a16="http://schemas.microsoft.com/office/drawing/2014/main" id="{6824FEBE-5782-4131-85A0-2AAE9CD8AA79}"/>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48">
              <a:extLst>
                <a:ext uri="{FF2B5EF4-FFF2-40B4-BE49-F238E27FC236}">
                  <a16:creationId xmlns:a16="http://schemas.microsoft.com/office/drawing/2014/main" id="{68E6FBB8-F0CB-4203-8886-874437482E07}"/>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49">
              <a:extLst>
                <a:ext uri="{FF2B5EF4-FFF2-40B4-BE49-F238E27FC236}">
                  <a16:creationId xmlns:a16="http://schemas.microsoft.com/office/drawing/2014/main" id="{EF33248F-39F9-4CA9-88E5-D129F264A919}"/>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50">
              <a:extLst>
                <a:ext uri="{FF2B5EF4-FFF2-40B4-BE49-F238E27FC236}">
                  <a16:creationId xmlns:a16="http://schemas.microsoft.com/office/drawing/2014/main" id="{BB6E7071-F845-404B-A90F-210D3879FDF6}"/>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51">
              <a:extLst>
                <a:ext uri="{FF2B5EF4-FFF2-40B4-BE49-F238E27FC236}">
                  <a16:creationId xmlns:a16="http://schemas.microsoft.com/office/drawing/2014/main" id="{72BA7EC0-6374-40DE-88A3-AF23989709C1}"/>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52">
              <a:extLst>
                <a:ext uri="{FF2B5EF4-FFF2-40B4-BE49-F238E27FC236}">
                  <a16:creationId xmlns:a16="http://schemas.microsoft.com/office/drawing/2014/main" id="{E516D940-7EAA-459D-96FE-D75F544E9C43}"/>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53">
              <a:extLst>
                <a:ext uri="{FF2B5EF4-FFF2-40B4-BE49-F238E27FC236}">
                  <a16:creationId xmlns:a16="http://schemas.microsoft.com/office/drawing/2014/main" id="{EF4DEE6A-8345-4C14-9702-1140BC6ACEFB}"/>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54">
              <a:extLst>
                <a:ext uri="{FF2B5EF4-FFF2-40B4-BE49-F238E27FC236}">
                  <a16:creationId xmlns:a16="http://schemas.microsoft.com/office/drawing/2014/main" id="{84AAC064-C5AC-4A09-B4C3-4A590EE1084C}"/>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55">
              <a:extLst>
                <a:ext uri="{FF2B5EF4-FFF2-40B4-BE49-F238E27FC236}">
                  <a16:creationId xmlns:a16="http://schemas.microsoft.com/office/drawing/2014/main" id="{A5032FB4-B156-4D68-A30A-BAB107BA1DD3}"/>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56">
              <a:extLst>
                <a:ext uri="{FF2B5EF4-FFF2-40B4-BE49-F238E27FC236}">
                  <a16:creationId xmlns:a16="http://schemas.microsoft.com/office/drawing/2014/main" id="{E76405BC-3B47-4423-9343-774ABED28E23}"/>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57">
              <a:extLst>
                <a:ext uri="{FF2B5EF4-FFF2-40B4-BE49-F238E27FC236}">
                  <a16:creationId xmlns:a16="http://schemas.microsoft.com/office/drawing/2014/main" id="{D1121C18-EFB1-4DA8-9EF7-635BC14CE793}"/>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58">
              <a:extLst>
                <a:ext uri="{FF2B5EF4-FFF2-40B4-BE49-F238E27FC236}">
                  <a16:creationId xmlns:a16="http://schemas.microsoft.com/office/drawing/2014/main" id="{7C4D9386-8632-4692-BCA7-89C924919720}"/>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59">
              <a:extLst>
                <a:ext uri="{FF2B5EF4-FFF2-40B4-BE49-F238E27FC236}">
                  <a16:creationId xmlns:a16="http://schemas.microsoft.com/office/drawing/2014/main" id="{2D2B854C-6DAC-4C7F-BD17-85E404BDD712}"/>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60">
              <a:extLst>
                <a:ext uri="{FF2B5EF4-FFF2-40B4-BE49-F238E27FC236}">
                  <a16:creationId xmlns:a16="http://schemas.microsoft.com/office/drawing/2014/main" id="{5D6F961F-5B99-4D44-8196-4F1CC90561D0}"/>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61">
              <a:extLst>
                <a:ext uri="{FF2B5EF4-FFF2-40B4-BE49-F238E27FC236}">
                  <a16:creationId xmlns:a16="http://schemas.microsoft.com/office/drawing/2014/main" id="{AD05DA1A-0C8D-4F3E-A62A-BA7231740AD6}"/>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62">
              <a:extLst>
                <a:ext uri="{FF2B5EF4-FFF2-40B4-BE49-F238E27FC236}">
                  <a16:creationId xmlns:a16="http://schemas.microsoft.com/office/drawing/2014/main" id="{EC6C2209-FCC8-48A6-9C20-E805FEB9C05A}"/>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63">
              <a:extLst>
                <a:ext uri="{FF2B5EF4-FFF2-40B4-BE49-F238E27FC236}">
                  <a16:creationId xmlns:a16="http://schemas.microsoft.com/office/drawing/2014/main" id="{555E6911-ADD5-495E-81C7-91DFD7016877}"/>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64">
              <a:extLst>
                <a:ext uri="{FF2B5EF4-FFF2-40B4-BE49-F238E27FC236}">
                  <a16:creationId xmlns:a16="http://schemas.microsoft.com/office/drawing/2014/main" id="{79677C3B-9305-44BC-A54D-4948AB2DF90A}"/>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65">
              <a:extLst>
                <a:ext uri="{FF2B5EF4-FFF2-40B4-BE49-F238E27FC236}">
                  <a16:creationId xmlns:a16="http://schemas.microsoft.com/office/drawing/2014/main" id="{26D0F9E4-F374-4A80-8BB7-FDC17EB883AC}"/>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66">
              <a:extLst>
                <a:ext uri="{FF2B5EF4-FFF2-40B4-BE49-F238E27FC236}">
                  <a16:creationId xmlns:a16="http://schemas.microsoft.com/office/drawing/2014/main" id="{57B457C0-0614-4D26-9130-C33CF810031B}"/>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67">
              <a:extLst>
                <a:ext uri="{FF2B5EF4-FFF2-40B4-BE49-F238E27FC236}">
                  <a16:creationId xmlns:a16="http://schemas.microsoft.com/office/drawing/2014/main" id="{0E9ADBA1-167A-4536-9DAB-0E4EA069F731}"/>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68">
              <a:extLst>
                <a:ext uri="{FF2B5EF4-FFF2-40B4-BE49-F238E27FC236}">
                  <a16:creationId xmlns:a16="http://schemas.microsoft.com/office/drawing/2014/main" id="{367C40C6-5975-4501-AD34-461E3F9AEF73}"/>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69">
              <a:extLst>
                <a:ext uri="{FF2B5EF4-FFF2-40B4-BE49-F238E27FC236}">
                  <a16:creationId xmlns:a16="http://schemas.microsoft.com/office/drawing/2014/main" id="{106C31E4-FF6D-40F9-ABB4-2C902480EF9B}"/>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70">
              <a:extLst>
                <a:ext uri="{FF2B5EF4-FFF2-40B4-BE49-F238E27FC236}">
                  <a16:creationId xmlns:a16="http://schemas.microsoft.com/office/drawing/2014/main" id="{52FBBC19-A5A9-44D9-ACF8-424BF675FD2E}"/>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71">
              <a:extLst>
                <a:ext uri="{FF2B5EF4-FFF2-40B4-BE49-F238E27FC236}">
                  <a16:creationId xmlns:a16="http://schemas.microsoft.com/office/drawing/2014/main" id="{8E4B307E-49BF-480B-9687-10CD24365A6C}"/>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72">
              <a:extLst>
                <a:ext uri="{FF2B5EF4-FFF2-40B4-BE49-F238E27FC236}">
                  <a16:creationId xmlns:a16="http://schemas.microsoft.com/office/drawing/2014/main" id="{29E6C404-FDD8-44DD-B245-3ED8CEA0F814}"/>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73">
              <a:extLst>
                <a:ext uri="{FF2B5EF4-FFF2-40B4-BE49-F238E27FC236}">
                  <a16:creationId xmlns:a16="http://schemas.microsoft.com/office/drawing/2014/main" id="{67A86D6B-7748-465F-9A5A-F5B45DB2136B}"/>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74">
              <a:extLst>
                <a:ext uri="{FF2B5EF4-FFF2-40B4-BE49-F238E27FC236}">
                  <a16:creationId xmlns:a16="http://schemas.microsoft.com/office/drawing/2014/main" id="{3FE0048D-8932-464E-AB25-EE065BD7CC24}"/>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75">
              <a:extLst>
                <a:ext uri="{FF2B5EF4-FFF2-40B4-BE49-F238E27FC236}">
                  <a16:creationId xmlns:a16="http://schemas.microsoft.com/office/drawing/2014/main" id="{A4A3B2FB-51DE-4665-90E9-5377691B9755}"/>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Freeform 76">
              <a:extLst>
                <a:ext uri="{FF2B5EF4-FFF2-40B4-BE49-F238E27FC236}">
                  <a16:creationId xmlns:a16="http://schemas.microsoft.com/office/drawing/2014/main" id="{0A99BEB4-1B8A-465D-A16F-FD19F134969E}"/>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3" name="Freeform 77">
              <a:extLst>
                <a:ext uri="{FF2B5EF4-FFF2-40B4-BE49-F238E27FC236}">
                  <a16:creationId xmlns:a16="http://schemas.microsoft.com/office/drawing/2014/main" id="{E5DB70F8-8336-4BF9-8286-A7BC7F5E07A6}"/>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4" name="Freeform 78">
              <a:extLst>
                <a:ext uri="{FF2B5EF4-FFF2-40B4-BE49-F238E27FC236}">
                  <a16:creationId xmlns:a16="http://schemas.microsoft.com/office/drawing/2014/main" id="{29685A89-7629-4423-87EB-A375495C0849}"/>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5" name="Freeform 79">
              <a:extLst>
                <a:ext uri="{FF2B5EF4-FFF2-40B4-BE49-F238E27FC236}">
                  <a16:creationId xmlns:a16="http://schemas.microsoft.com/office/drawing/2014/main" id="{E7027C02-2634-46EA-BFDC-DC1CAA149367}"/>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6" name="Freeform 80">
              <a:extLst>
                <a:ext uri="{FF2B5EF4-FFF2-40B4-BE49-F238E27FC236}">
                  <a16:creationId xmlns:a16="http://schemas.microsoft.com/office/drawing/2014/main" id="{4B889A20-F1FD-44DC-A940-FD3EF33FDEF4}"/>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 name="Freeform 81">
              <a:extLst>
                <a:ext uri="{FF2B5EF4-FFF2-40B4-BE49-F238E27FC236}">
                  <a16:creationId xmlns:a16="http://schemas.microsoft.com/office/drawing/2014/main" id="{F3892995-BF31-41CE-80D0-396B117FA080}"/>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 name="Freeform 82">
              <a:extLst>
                <a:ext uri="{FF2B5EF4-FFF2-40B4-BE49-F238E27FC236}">
                  <a16:creationId xmlns:a16="http://schemas.microsoft.com/office/drawing/2014/main" id="{13062263-B158-40C7-87EF-B9CE1DBC46C3}"/>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 name="Freeform 83">
              <a:extLst>
                <a:ext uri="{FF2B5EF4-FFF2-40B4-BE49-F238E27FC236}">
                  <a16:creationId xmlns:a16="http://schemas.microsoft.com/office/drawing/2014/main" id="{4E419E1B-3FBB-49FC-B9FD-DFF8162BF4D9}"/>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Freeform 84">
              <a:extLst>
                <a:ext uri="{FF2B5EF4-FFF2-40B4-BE49-F238E27FC236}">
                  <a16:creationId xmlns:a16="http://schemas.microsoft.com/office/drawing/2014/main" id="{D16532BB-1543-445E-9145-247643D37B48}"/>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 name="Freeform 85">
              <a:extLst>
                <a:ext uri="{FF2B5EF4-FFF2-40B4-BE49-F238E27FC236}">
                  <a16:creationId xmlns:a16="http://schemas.microsoft.com/office/drawing/2014/main" id="{8F46F3AD-99DE-4ABF-B41B-1C44735773BE}"/>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Freeform 86">
              <a:extLst>
                <a:ext uri="{FF2B5EF4-FFF2-40B4-BE49-F238E27FC236}">
                  <a16:creationId xmlns:a16="http://schemas.microsoft.com/office/drawing/2014/main" id="{A20B6011-C2C6-4192-A99D-AF860423E6C2}"/>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 name="Freeform 87">
              <a:extLst>
                <a:ext uri="{FF2B5EF4-FFF2-40B4-BE49-F238E27FC236}">
                  <a16:creationId xmlns:a16="http://schemas.microsoft.com/office/drawing/2014/main" id="{85C82A9D-A490-4FCE-AE1E-3C504968497E}"/>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Freeform 88">
              <a:extLst>
                <a:ext uri="{FF2B5EF4-FFF2-40B4-BE49-F238E27FC236}">
                  <a16:creationId xmlns:a16="http://schemas.microsoft.com/office/drawing/2014/main" id="{B0BEB920-2209-4340-A0EA-7D17DC6393B3}"/>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 name="Freeform 89">
              <a:extLst>
                <a:ext uri="{FF2B5EF4-FFF2-40B4-BE49-F238E27FC236}">
                  <a16:creationId xmlns:a16="http://schemas.microsoft.com/office/drawing/2014/main" id="{8A902931-B274-4DFF-8655-17C9B5EA7B03}"/>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 name="Rectangle 90">
              <a:extLst>
                <a:ext uri="{FF2B5EF4-FFF2-40B4-BE49-F238E27FC236}">
                  <a16:creationId xmlns:a16="http://schemas.microsoft.com/office/drawing/2014/main" id="{115F89F2-4522-4879-9618-D2AC2CF36173}"/>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 name="Freeform 91">
              <a:extLst>
                <a:ext uri="{FF2B5EF4-FFF2-40B4-BE49-F238E27FC236}">
                  <a16:creationId xmlns:a16="http://schemas.microsoft.com/office/drawing/2014/main" id="{62121A73-10E3-46A3-81FF-AC4B19D973CD}"/>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 name="Freeform 92">
              <a:extLst>
                <a:ext uri="{FF2B5EF4-FFF2-40B4-BE49-F238E27FC236}">
                  <a16:creationId xmlns:a16="http://schemas.microsoft.com/office/drawing/2014/main" id="{AE4DF1EE-D900-4A46-BC66-C103417DE9FC}"/>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19" name="Group 38">
            <a:extLst>
              <a:ext uri="{FF2B5EF4-FFF2-40B4-BE49-F238E27FC236}">
                <a16:creationId xmlns:a16="http://schemas.microsoft.com/office/drawing/2014/main" id="{623E9CCD-9D9C-49FD-B6C5-2B222609AE0F}"/>
              </a:ext>
            </a:extLst>
          </p:cNvPr>
          <p:cNvGrpSpPr>
            <a:grpSpLocks noChangeAspect="1"/>
          </p:cNvGrpSpPr>
          <p:nvPr/>
        </p:nvGrpSpPr>
        <p:grpSpPr bwMode="auto">
          <a:xfrm>
            <a:off x="4990251" y="3358975"/>
            <a:ext cx="560390" cy="573486"/>
            <a:chOff x="-22" y="-108"/>
            <a:chExt cx="1626" cy="1664"/>
          </a:xfrm>
          <a:effectLst>
            <a:outerShdw blurRad="76200" dist="12700" dir="8100000" sy="-23000" kx="800400" algn="br" rotWithShape="0">
              <a:prstClr val="black">
                <a:alpha val="20000"/>
              </a:prstClr>
            </a:outerShdw>
          </a:effectLst>
        </p:grpSpPr>
        <p:sp>
          <p:nvSpPr>
            <p:cNvPr id="320" name="Freeform 39">
              <a:extLst>
                <a:ext uri="{FF2B5EF4-FFF2-40B4-BE49-F238E27FC236}">
                  <a16:creationId xmlns:a16="http://schemas.microsoft.com/office/drawing/2014/main" id="{BBD3291B-DCC3-426C-A03C-9935EBC5ED88}"/>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1" name="Freeform 40">
              <a:extLst>
                <a:ext uri="{FF2B5EF4-FFF2-40B4-BE49-F238E27FC236}">
                  <a16:creationId xmlns:a16="http://schemas.microsoft.com/office/drawing/2014/main" id="{858DE139-6ED4-4379-B6C2-CB98C0BCDC04}"/>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Freeform 41">
              <a:extLst>
                <a:ext uri="{FF2B5EF4-FFF2-40B4-BE49-F238E27FC236}">
                  <a16:creationId xmlns:a16="http://schemas.microsoft.com/office/drawing/2014/main" id="{C8C4D3DE-5D74-4220-95A5-5AC1E5A02AE2}"/>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3" name="Freeform 42">
              <a:extLst>
                <a:ext uri="{FF2B5EF4-FFF2-40B4-BE49-F238E27FC236}">
                  <a16:creationId xmlns:a16="http://schemas.microsoft.com/office/drawing/2014/main" id="{51199C7F-5E5F-4037-99D6-3E1B456F8E51}"/>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Freeform 43">
              <a:extLst>
                <a:ext uri="{FF2B5EF4-FFF2-40B4-BE49-F238E27FC236}">
                  <a16:creationId xmlns:a16="http://schemas.microsoft.com/office/drawing/2014/main" id="{A638E749-E0FB-4061-A3BF-ECC9D5E42E27}"/>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5" name="Freeform 44">
              <a:extLst>
                <a:ext uri="{FF2B5EF4-FFF2-40B4-BE49-F238E27FC236}">
                  <a16:creationId xmlns:a16="http://schemas.microsoft.com/office/drawing/2014/main" id="{FB58781B-4797-4EC7-8AFE-4C8EC9FCEF5D}"/>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Freeform 45">
              <a:extLst>
                <a:ext uri="{FF2B5EF4-FFF2-40B4-BE49-F238E27FC236}">
                  <a16:creationId xmlns:a16="http://schemas.microsoft.com/office/drawing/2014/main" id="{F33971AB-B4E5-4A0B-B835-754FD736C023}"/>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7" name="Freeform 46">
              <a:extLst>
                <a:ext uri="{FF2B5EF4-FFF2-40B4-BE49-F238E27FC236}">
                  <a16:creationId xmlns:a16="http://schemas.microsoft.com/office/drawing/2014/main" id="{868C21A8-16A0-4D53-9285-B3F7E4D71092}"/>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8" name="Freeform 47">
              <a:extLst>
                <a:ext uri="{FF2B5EF4-FFF2-40B4-BE49-F238E27FC236}">
                  <a16:creationId xmlns:a16="http://schemas.microsoft.com/office/drawing/2014/main" id="{F9C3917A-9E34-40C1-824A-E2CE206D5F56}"/>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9" name="Freeform 48">
              <a:extLst>
                <a:ext uri="{FF2B5EF4-FFF2-40B4-BE49-F238E27FC236}">
                  <a16:creationId xmlns:a16="http://schemas.microsoft.com/office/drawing/2014/main" id="{0B2F15B9-5DA1-4D25-AE63-09D895862565}"/>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Freeform 49">
              <a:extLst>
                <a:ext uri="{FF2B5EF4-FFF2-40B4-BE49-F238E27FC236}">
                  <a16:creationId xmlns:a16="http://schemas.microsoft.com/office/drawing/2014/main" id="{F6DBC217-6005-4057-8A6F-B612C3429493}"/>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1" name="Freeform 50">
              <a:extLst>
                <a:ext uri="{FF2B5EF4-FFF2-40B4-BE49-F238E27FC236}">
                  <a16:creationId xmlns:a16="http://schemas.microsoft.com/office/drawing/2014/main" id="{2B77A540-7EFF-43D6-90EC-CFFE5CF8CB9D}"/>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Freeform 51">
              <a:extLst>
                <a:ext uri="{FF2B5EF4-FFF2-40B4-BE49-F238E27FC236}">
                  <a16:creationId xmlns:a16="http://schemas.microsoft.com/office/drawing/2014/main" id="{DF5A2DEB-484C-4C9E-883F-4107D6825CCA}"/>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3" name="Freeform 52">
              <a:extLst>
                <a:ext uri="{FF2B5EF4-FFF2-40B4-BE49-F238E27FC236}">
                  <a16:creationId xmlns:a16="http://schemas.microsoft.com/office/drawing/2014/main" id="{A3F9E195-9165-4B5D-9750-D361E3FB318D}"/>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4" name="Freeform 53">
              <a:extLst>
                <a:ext uri="{FF2B5EF4-FFF2-40B4-BE49-F238E27FC236}">
                  <a16:creationId xmlns:a16="http://schemas.microsoft.com/office/drawing/2014/main" id="{BB841D82-32A5-451C-81EB-8BA61AD81D32}"/>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5" name="Freeform 54">
              <a:extLst>
                <a:ext uri="{FF2B5EF4-FFF2-40B4-BE49-F238E27FC236}">
                  <a16:creationId xmlns:a16="http://schemas.microsoft.com/office/drawing/2014/main" id="{91F176C3-BB03-4F85-85FC-EADAA09079C4}"/>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Freeform 55">
              <a:extLst>
                <a:ext uri="{FF2B5EF4-FFF2-40B4-BE49-F238E27FC236}">
                  <a16:creationId xmlns:a16="http://schemas.microsoft.com/office/drawing/2014/main" id="{A31D34BC-4F3A-49E5-984E-95C19EC4815C}"/>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 name="Freeform 56">
              <a:extLst>
                <a:ext uri="{FF2B5EF4-FFF2-40B4-BE49-F238E27FC236}">
                  <a16:creationId xmlns:a16="http://schemas.microsoft.com/office/drawing/2014/main" id="{399279CB-2F8E-4407-847F-1380329A185B}"/>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 name="Freeform 57">
              <a:extLst>
                <a:ext uri="{FF2B5EF4-FFF2-40B4-BE49-F238E27FC236}">
                  <a16:creationId xmlns:a16="http://schemas.microsoft.com/office/drawing/2014/main" id="{34347A78-BAF0-4FF5-895D-00BF2A9EC87E}"/>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9" name="Freeform 58">
              <a:extLst>
                <a:ext uri="{FF2B5EF4-FFF2-40B4-BE49-F238E27FC236}">
                  <a16:creationId xmlns:a16="http://schemas.microsoft.com/office/drawing/2014/main" id="{4A22FE9D-06E4-48AB-B3A0-53F511E4CA34}"/>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0" name="Freeform 59">
              <a:extLst>
                <a:ext uri="{FF2B5EF4-FFF2-40B4-BE49-F238E27FC236}">
                  <a16:creationId xmlns:a16="http://schemas.microsoft.com/office/drawing/2014/main" id="{31CA8B98-36E0-4B9F-87F7-3294CDBAF181}"/>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1" name="Freeform 60">
              <a:extLst>
                <a:ext uri="{FF2B5EF4-FFF2-40B4-BE49-F238E27FC236}">
                  <a16:creationId xmlns:a16="http://schemas.microsoft.com/office/drawing/2014/main" id="{5A19AD86-65DC-4A78-B81B-D1AA763965F6}"/>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2" name="Freeform 61">
              <a:extLst>
                <a:ext uri="{FF2B5EF4-FFF2-40B4-BE49-F238E27FC236}">
                  <a16:creationId xmlns:a16="http://schemas.microsoft.com/office/drawing/2014/main" id="{2C9B6599-FB1F-4DB0-89B8-95511B3EC7F6}"/>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3" name="Freeform 62">
              <a:extLst>
                <a:ext uri="{FF2B5EF4-FFF2-40B4-BE49-F238E27FC236}">
                  <a16:creationId xmlns:a16="http://schemas.microsoft.com/office/drawing/2014/main" id="{276A7D0C-31D7-403C-A6A1-8597A9295CEA}"/>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Freeform 63">
              <a:extLst>
                <a:ext uri="{FF2B5EF4-FFF2-40B4-BE49-F238E27FC236}">
                  <a16:creationId xmlns:a16="http://schemas.microsoft.com/office/drawing/2014/main" id="{61657410-F91A-4119-AFD3-6817ABD0DF84}"/>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5" name="Freeform 64">
              <a:extLst>
                <a:ext uri="{FF2B5EF4-FFF2-40B4-BE49-F238E27FC236}">
                  <a16:creationId xmlns:a16="http://schemas.microsoft.com/office/drawing/2014/main" id="{6AF85365-1D0C-4C52-8782-68F86F3FBE80}"/>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Freeform 65">
              <a:extLst>
                <a:ext uri="{FF2B5EF4-FFF2-40B4-BE49-F238E27FC236}">
                  <a16:creationId xmlns:a16="http://schemas.microsoft.com/office/drawing/2014/main" id="{AF4431FA-6829-4DDA-90E8-6954148DAC66}"/>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Freeform 66">
              <a:extLst>
                <a:ext uri="{FF2B5EF4-FFF2-40B4-BE49-F238E27FC236}">
                  <a16:creationId xmlns:a16="http://schemas.microsoft.com/office/drawing/2014/main" id="{42447369-BB15-4489-8BDC-0E7ADA60786F}"/>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8" name="Freeform 67">
              <a:extLst>
                <a:ext uri="{FF2B5EF4-FFF2-40B4-BE49-F238E27FC236}">
                  <a16:creationId xmlns:a16="http://schemas.microsoft.com/office/drawing/2014/main" id="{9A3729B5-9D94-4389-BD82-843B128958FA}"/>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Freeform 68">
              <a:extLst>
                <a:ext uri="{FF2B5EF4-FFF2-40B4-BE49-F238E27FC236}">
                  <a16:creationId xmlns:a16="http://schemas.microsoft.com/office/drawing/2014/main" id="{E3CE35A1-CE7E-47D2-89C5-7D6B47DFED41}"/>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Freeform 69">
              <a:extLst>
                <a:ext uri="{FF2B5EF4-FFF2-40B4-BE49-F238E27FC236}">
                  <a16:creationId xmlns:a16="http://schemas.microsoft.com/office/drawing/2014/main" id="{BDB7C761-3B48-4899-937A-DE239852A8EF}"/>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 name="Freeform 70">
              <a:extLst>
                <a:ext uri="{FF2B5EF4-FFF2-40B4-BE49-F238E27FC236}">
                  <a16:creationId xmlns:a16="http://schemas.microsoft.com/office/drawing/2014/main" id="{3BC1E69A-197B-47C4-9838-4D431ED3DA6B}"/>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2" name="Freeform 71">
              <a:extLst>
                <a:ext uri="{FF2B5EF4-FFF2-40B4-BE49-F238E27FC236}">
                  <a16:creationId xmlns:a16="http://schemas.microsoft.com/office/drawing/2014/main" id="{C9ACD12B-F66F-4AA1-9539-AA2D678906BB}"/>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Freeform 72">
              <a:extLst>
                <a:ext uri="{FF2B5EF4-FFF2-40B4-BE49-F238E27FC236}">
                  <a16:creationId xmlns:a16="http://schemas.microsoft.com/office/drawing/2014/main" id="{09203D6B-1A4E-4629-9BD6-46610FBD48F6}"/>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Freeform 73">
              <a:extLst>
                <a:ext uri="{FF2B5EF4-FFF2-40B4-BE49-F238E27FC236}">
                  <a16:creationId xmlns:a16="http://schemas.microsoft.com/office/drawing/2014/main" id="{4F56954B-7F1C-4C9D-9AA9-2E915DE79E47}"/>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Freeform 74">
              <a:extLst>
                <a:ext uri="{FF2B5EF4-FFF2-40B4-BE49-F238E27FC236}">
                  <a16:creationId xmlns:a16="http://schemas.microsoft.com/office/drawing/2014/main" id="{4AA239C4-9072-4C34-BDAB-03C9BADFB4D1}"/>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Freeform 75">
              <a:extLst>
                <a:ext uri="{FF2B5EF4-FFF2-40B4-BE49-F238E27FC236}">
                  <a16:creationId xmlns:a16="http://schemas.microsoft.com/office/drawing/2014/main" id="{B5AFC872-CF6F-4810-8F8E-8E3C9C07D552}"/>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 name="Freeform 76">
              <a:extLst>
                <a:ext uri="{FF2B5EF4-FFF2-40B4-BE49-F238E27FC236}">
                  <a16:creationId xmlns:a16="http://schemas.microsoft.com/office/drawing/2014/main" id="{12233DC4-3C7C-4CE3-9677-0D744A8E6881}"/>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8" name="Freeform 77">
              <a:extLst>
                <a:ext uri="{FF2B5EF4-FFF2-40B4-BE49-F238E27FC236}">
                  <a16:creationId xmlns:a16="http://schemas.microsoft.com/office/drawing/2014/main" id="{CC1B7A6A-02BC-4F82-A9D7-0A65CD734CE9}"/>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9" name="Freeform 78">
              <a:extLst>
                <a:ext uri="{FF2B5EF4-FFF2-40B4-BE49-F238E27FC236}">
                  <a16:creationId xmlns:a16="http://schemas.microsoft.com/office/drawing/2014/main" id="{E59D3C9C-2D16-4D87-A27B-F5B700543863}"/>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 name="Freeform 79">
              <a:extLst>
                <a:ext uri="{FF2B5EF4-FFF2-40B4-BE49-F238E27FC236}">
                  <a16:creationId xmlns:a16="http://schemas.microsoft.com/office/drawing/2014/main" id="{06115141-9971-4598-A15C-43A3E3F2033A}"/>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1" name="Freeform 80">
              <a:extLst>
                <a:ext uri="{FF2B5EF4-FFF2-40B4-BE49-F238E27FC236}">
                  <a16:creationId xmlns:a16="http://schemas.microsoft.com/office/drawing/2014/main" id="{EFB8C3B3-70C4-4BAE-A32D-12CD8E7186FD}"/>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2" name="Freeform 81">
              <a:extLst>
                <a:ext uri="{FF2B5EF4-FFF2-40B4-BE49-F238E27FC236}">
                  <a16:creationId xmlns:a16="http://schemas.microsoft.com/office/drawing/2014/main" id="{9743CFEF-688A-403E-AF93-F49596E2992B}"/>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3" name="Freeform 82">
              <a:extLst>
                <a:ext uri="{FF2B5EF4-FFF2-40B4-BE49-F238E27FC236}">
                  <a16:creationId xmlns:a16="http://schemas.microsoft.com/office/drawing/2014/main" id="{DB5448FA-0F70-4552-AE96-D71D81079672}"/>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4" name="Freeform 83">
              <a:extLst>
                <a:ext uri="{FF2B5EF4-FFF2-40B4-BE49-F238E27FC236}">
                  <a16:creationId xmlns:a16="http://schemas.microsoft.com/office/drawing/2014/main" id="{62502EF9-A2A1-44B5-932E-EF6EECF360A8}"/>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5" name="Freeform 84">
              <a:extLst>
                <a:ext uri="{FF2B5EF4-FFF2-40B4-BE49-F238E27FC236}">
                  <a16:creationId xmlns:a16="http://schemas.microsoft.com/office/drawing/2014/main" id="{B256EFBB-DE7C-42A1-8A4C-6D7C78FBDF16}"/>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6" name="Freeform 85">
              <a:extLst>
                <a:ext uri="{FF2B5EF4-FFF2-40B4-BE49-F238E27FC236}">
                  <a16:creationId xmlns:a16="http://schemas.microsoft.com/office/drawing/2014/main" id="{0DEBDC91-5785-4AEB-814D-7A4060BE6B38}"/>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7" name="Freeform 86">
              <a:extLst>
                <a:ext uri="{FF2B5EF4-FFF2-40B4-BE49-F238E27FC236}">
                  <a16:creationId xmlns:a16="http://schemas.microsoft.com/office/drawing/2014/main" id="{D58C0119-38AA-42CD-AEA1-266922A766BA}"/>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8" name="Freeform 87">
              <a:extLst>
                <a:ext uri="{FF2B5EF4-FFF2-40B4-BE49-F238E27FC236}">
                  <a16:creationId xmlns:a16="http://schemas.microsoft.com/office/drawing/2014/main" id="{2CEDF94A-2B06-40A3-807D-5E2AC4980BF2}"/>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9" name="Freeform 88">
              <a:extLst>
                <a:ext uri="{FF2B5EF4-FFF2-40B4-BE49-F238E27FC236}">
                  <a16:creationId xmlns:a16="http://schemas.microsoft.com/office/drawing/2014/main" id="{0ADCB526-1DF8-4105-85B0-6DEACCAF7221}"/>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0" name="Freeform 89">
              <a:extLst>
                <a:ext uri="{FF2B5EF4-FFF2-40B4-BE49-F238E27FC236}">
                  <a16:creationId xmlns:a16="http://schemas.microsoft.com/office/drawing/2014/main" id="{5A59A299-FD1F-42AF-A03B-5ADF6F592A6B}"/>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 name="Rectangle 90">
              <a:extLst>
                <a:ext uri="{FF2B5EF4-FFF2-40B4-BE49-F238E27FC236}">
                  <a16:creationId xmlns:a16="http://schemas.microsoft.com/office/drawing/2014/main" id="{6A7D5901-BF8A-41C7-BF89-CA060010AB07}"/>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Freeform 91">
              <a:extLst>
                <a:ext uri="{FF2B5EF4-FFF2-40B4-BE49-F238E27FC236}">
                  <a16:creationId xmlns:a16="http://schemas.microsoft.com/office/drawing/2014/main" id="{72F5F24E-041A-4B2B-B657-F979EC4D2970}"/>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Freeform 92">
              <a:extLst>
                <a:ext uri="{FF2B5EF4-FFF2-40B4-BE49-F238E27FC236}">
                  <a16:creationId xmlns:a16="http://schemas.microsoft.com/office/drawing/2014/main" id="{4AC0EEF9-68FC-4A86-A2AF-C6889392AAC6}"/>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74" name="Group 38">
            <a:extLst>
              <a:ext uri="{FF2B5EF4-FFF2-40B4-BE49-F238E27FC236}">
                <a16:creationId xmlns:a16="http://schemas.microsoft.com/office/drawing/2014/main" id="{B462B8A4-ED7F-40AB-9B26-2FB7AD1F4B6B}"/>
              </a:ext>
            </a:extLst>
          </p:cNvPr>
          <p:cNvGrpSpPr>
            <a:grpSpLocks noChangeAspect="1"/>
          </p:cNvGrpSpPr>
          <p:nvPr/>
        </p:nvGrpSpPr>
        <p:grpSpPr bwMode="auto">
          <a:xfrm>
            <a:off x="8588069" y="3358975"/>
            <a:ext cx="560390" cy="573486"/>
            <a:chOff x="-22" y="-108"/>
            <a:chExt cx="1626" cy="1664"/>
          </a:xfrm>
          <a:effectLst>
            <a:outerShdw blurRad="76200" dist="12700" dir="8100000" sy="-23000" kx="800400" algn="br" rotWithShape="0">
              <a:prstClr val="black">
                <a:alpha val="20000"/>
              </a:prstClr>
            </a:outerShdw>
          </a:effectLst>
        </p:grpSpPr>
        <p:sp>
          <p:nvSpPr>
            <p:cNvPr id="375" name="Freeform 39">
              <a:extLst>
                <a:ext uri="{FF2B5EF4-FFF2-40B4-BE49-F238E27FC236}">
                  <a16:creationId xmlns:a16="http://schemas.microsoft.com/office/drawing/2014/main" id="{E98A3AF9-1B1A-4EE1-B8BE-EC869541F330}"/>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6" name="Freeform 40">
              <a:extLst>
                <a:ext uri="{FF2B5EF4-FFF2-40B4-BE49-F238E27FC236}">
                  <a16:creationId xmlns:a16="http://schemas.microsoft.com/office/drawing/2014/main" id="{11FE5CD0-3093-48FE-A11E-3E706F6FD239}"/>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7" name="Freeform 41">
              <a:extLst>
                <a:ext uri="{FF2B5EF4-FFF2-40B4-BE49-F238E27FC236}">
                  <a16:creationId xmlns:a16="http://schemas.microsoft.com/office/drawing/2014/main" id="{304D10D0-ACF2-40C4-868B-D35BC1431CD9}"/>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8" name="Freeform 42">
              <a:extLst>
                <a:ext uri="{FF2B5EF4-FFF2-40B4-BE49-F238E27FC236}">
                  <a16:creationId xmlns:a16="http://schemas.microsoft.com/office/drawing/2014/main" id="{EBF1D024-8150-492A-B1FD-B49FE2C44FBA}"/>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9" name="Freeform 43">
              <a:extLst>
                <a:ext uri="{FF2B5EF4-FFF2-40B4-BE49-F238E27FC236}">
                  <a16:creationId xmlns:a16="http://schemas.microsoft.com/office/drawing/2014/main" id="{91D1CF46-D42C-4B30-AF14-E1B359753FEC}"/>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0" name="Freeform 44">
              <a:extLst>
                <a:ext uri="{FF2B5EF4-FFF2-40B4-BE49-F238E27FC236}">
                  <a16:creationId xmlns:a16="http://schemas.microsoft.com/office/drawing/2014/main" id="{F694FCD4-AA60-41FD-A8CA-A4B9419715AA}"/>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Freeform 45">
              <a:extLst>
                <a:ext uri="{FF2B5EF4-FFF2-40B4-BE49-F238E27FC236}">
                  <a16:creationId xmlns:a16="http://schemas.microsoft.com/office/drawing/2014/main" id="{6AC35288-41A0-491A-9875-B1BCB52535BD}"/>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2" name="Freeform 46">
              <a:extLst>
                <a:ext uri="{FF2B5EF4-FFF2-40B4-BE49-F238E27FC236}">
                  <a16:creationId xmlns:a16="http://schemas.microsoft.com/office/drawing/2014/main" id="{6ABC79C5-9948-4CB7-9178-2AD593ACADC8}"/>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Freeform 47">
              <a:extLst>
                <a:ext uri="{FF2B5EF4-FFF2-40B4-BE49-F238E27FC236}">
                  <a16:creationId xmlns:a16="http://schemas.microsoft.com/office/drawing/2014/main" id="{1DC1B0C9-1B2A-4E9A-B51C-7DCFFF01A725}"/>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4" name="Freeform 48">
              <a:extLst>
                <a:ext uri="{FF2B5EF4-FFF2-40B4-BE49-F238E27FC236}">
                  <a16:creationId xmlns:a16="http://schemas.microsoft.com/office/drawing/2014/main" id="{6E169C36-D7F1-461B-829E-11FF3E3A1B0E}"/>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5" name="Freeform 49">
              <a:extLst>
                <a:ext uri="{FF2B5EF4-FFF2-40B4-BE49-F238E27FC236}">
                  <a16:creationId xmlns:a16="http://schemas.microsoft.com/office/drawing/2014/main" id="{F076CBBA-DADD-41DC-91A1-613234D4BA7C}"/>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6" name="Freeform 50">
              <a:extLst>
                <a:ext uri="{FF2B5EF4-FFF2-40B4-BE49-F238E27FC236}">
                  <a16:creationId xmlns:a16="http://schemas.microsoft.com/office/drawing/2014/main" id="{809689B7-59BC-42A0-96C2-D4CB79E4D2BD}"/>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7" name="Freeform 51">
              <a:extLst>
                <a:ext uri="{FF2B5EF4-FFF2-40B4-BE49-F238E27FC236}">
                  <a16:creationId xmlns:a16="http://schemas.microsoft.com/office/drawing/2014/main" id="{1FA883FA-20A8-4858-B2EC-360440C48A43}"/>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8" name="Freeform 52">
              <a:extLst>
                <a:ext uri="{FF2B5EF4-FFF2-40B4-BE49-F238E27FC236}">
                  <a16:creationId xmlns:a16="http://schemas.microsoft.com/office/drawing/2014/main" id="{6EFCB5C9-F4BA-4C5A-B95A-FBD27D99C4EC}"/>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 name="Freeform 53">
              <a:extLst>
                <a:ext uri="{FF2B5EF4-FFF2-40B4-BE49-F238E27FC236}">
                  <a16:creationId xmlns:a16="http://schemas.microsoft.com/office/drawing/2014/main" id="{91AFC92D-D0C0-47AE-A249-E6AAEC10410B}"/>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0" name="Freeform 54">
              <a:extLst>
                <a:ext uri="{FF2B5EF4-FFF2-40B4-BE49-F238E27FC236}">
                  <a16:creationId xmlns:a16="http://schemas.microsoft.com/office/drawing/2014/main" id="{D6ABD02C-E527-452E-BAB6-7BAA4DB5FEB0}"/>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1" name="Freeform 55">
              <a:extLst>
                <a:ext uri="{FF2B5EF4-FFF2-40B4-BE49-F238E27FC236}">
                  <a16:creationId xmlns:a16="http://schemas.microsoft.com/office/drawing/2014/main" id="{B16EC7A7-6E1C-47F5-991E-2063A1C34DDA}"/>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2" name="Freeform 56">
              <a:extLst>
                <a:ext uri="{FF2B5EF4-FFF2-40B4-BE49-F238E27FC236}">
                  <a16:creationId xmlns:a16="http://schemas.microsoft.com/office/drawing/2014/main" id="{5C47E0E2-D1AB-4236-A571-18EF63B80586}"/>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3" name="Freeform 57">
              <a:extLst>
                <a:ext uri="{FF2B5EF4-FFF2-40B4-BE49-F238E27FC236}">
                  <a16:creationId xmlns:a16="http://schemas.microsoft.com/office/drawing/2014/main" id="{23761E93-8FF2-4980-841E-43C4DDC91370}"/>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4" name="Freeform 58">
              <a:extLst>
                <a:ext uri="{FF2B5EF4-FFF2-40B4-BE49-F238E27FC236}">
                  <a16:creationId xmlns:a16="http://schemas.microsoft.com/office/drawing/2014/main" id="{3EF8D8E4-776B-4CA8-920B-7E6A3370C37E}"/>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5" name="Freeform 59">
              <a:extLst>
                <a:ext uri="{FF2B5EF4-FFF2-40B4-BE49-F238E27FC236}">
                  <a16:creationId xmlns:a16="http://schemas.microsoft.com/office/drawing/2014/main" id="{30113A78-B4E4-4938-B85A-238A5A57487C}"/>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6" name="Freeform 60">
              <a:extLst>
                <a:ext uri="{FF2B5EF4-FFF2-40B4-BE49-F238E27FC236}">
                  <a16:creationId xmlns:a16="http://schemas.microsoft.com/office/drawing/2014/main" id="{FE91C289-D94E-429B-A8C1-12FB92965E8E}"/>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7" name="Freeform 61">
              <a:extLst>
                <a:ext uri="{FF2B5EF4-FFF2-40B4-BE49-F238E27FC236}">
                  <a16:creationId xmlns:a16="http://schemas.microsoft.com/office/drawing/2014/main" id="{631026DB-BFE7-4B95-BFF8-FE16321442FA}"/>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8" name="Freeform 62">
              <a:extLst>
                <a:ext uri="{FF2B5EF4-FFF2-40B4-BE49-F238E27FC236}">
                  <a16:creationId xmlns:a16="http://schemas.microsoft.com/office/drawing/2014/main" id="{5438B531-22BB-4239-B7DF-4993ACA76B21}"/>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9" name="Freeform 63">
              <a:extLst>
                <a:ext uri="{FF2B5EF4-FFF2-40B4-BE49-F238E27FC236}">
                  <a16:creationId xmlns:a16="http://schemas.microsoft.com/office/drawing/2014/main" id="{2F0866DA-0A74-49E5-839B-0A899E755FFD}"/>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0" name="Freeform 64">
              <a:extLst>
                <a:ext uri="{FF2B5EF4-FFF2-40B4-BE49-F238E27FC236}">
                  <a16:creationId xmlns:a16="http://schemas.microsoft.com/office/drawing/2014/main" id="{564FD172-2599-494B-A1CD-6DCA35F8B1A9}"/>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1" name="Freeform 65">
              <a:extLst>
                <a:ext uri="{FF2B5EF4-FFF2-40B4-BE49-F238E27FC236}">
                  <a16:creationId xmlns:a16="http://schemas.microsoft.com/office/drawing/2014/main" id="{F094E659-81B3-41C8-9598-6213A0A9B0D7}"/>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2" name="Freeform 66">
              <a:extLst>
                <a:ext uri="{FF2B5EF4-FFF2-40B4-BE49-F238E27FC236}">
                  <a16:creationId xmlns:a16="http://schemas.microsoft.com/office/drawing/2014/main" id="{681D8FF4-EBDF-46B3-8846-A667E6AFFA81}"/>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3" name="Freeform 67">
              <a:extLst>
                <a:ext uri="{FF2B5EF4-FFF2-40B4-BE49-F238E27FC236}">
                  <a16:creationId xmlns:a16="http://schemas.microsoft.com/office/drawing/2014/main" id="{328C4BB1-02D6-48B5-9A30-7E452EAFD874}"/>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4" name="Freeform 68">
              <a:extLst>
                <a:ext uri="{FF2B5EF4-FFF2-40B4-BE49-F238E27FC236}">
                  <a16:creationId xmlns:a16="http://schemas.microsoft.com/office/drawing/2014/main" id="{30DCF877-0FCC-463E-A4F8-1D18DEBF9F4F}"/>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5" name="Freeform 69">
              <a:extLst>
                <a:ext uri="{FF2B5EF4-FFF2-40B4-BE49-F238E27FC236}">
                  <a16:creationId xmlns:a16="http://schemas.microsoft.com/office/drawing/2014/main" id="{67484402-20E8-4C55-9256-78F7886CDA51}"/>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6" name="Freeform 70">
              <a:extLst>
                <a:ext uri="{FF2B5EF4-FFF2-40B4-BE49-F238E27FC236}">
                  <a16:creationId xmlns:a16="http://schemas.microsoft.com/office/drawing/2014/main" id="{B6E7DFE1-0DEC-4EF4-BC31-6BCAFB341739}"/>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7" name="Freeform 71">
              <a:extLst>
                <a:ext uri="{FF2B5EF4-FFF2-40B4-BE49-F238E27FC236}">
                  <a16:creationId xmlns:a16="http://schemas.microsoft.com/office/drawing/2014/main" id="{AC8914EA-4008-454F-817F-74A9760ED1A7}"/>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8" name="Freeform 72">
              <a:extLst>
                <a:ext uri="{FF2B5EF4-FFF2-40B4-BE49-F238E27FC236}">
                  <a16:creationId xmlns:a16="http://schemas.microsoft.com/office/drawing/2014/main" id="{D01EB01E-CC15-49C2-9F89-A0A0CC484696}"/>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9" name="Freeform 73">
              <a:extLst>
                <a:ext uri="{FF2B5EF4-FFF2-40B4-BE49-F238E27FC236}">
                  <a16:creationId xmlns:a16="http://schemas.microsoft.com/office/drawing/2014/main" id="{2B104346-114D-4931-AA49-2C53CC5036E7}"/>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0" name="Freeform 74">
              <a:extLst>
                <a:ext uri="{FF2B5EF4-FFF2-40B4-BE49-F238E27FC236}">
                  <a16:creationId xmlns:a16="http://schemas.microsoft.com/office/drawing/2014/main" id="{3D21C416-D9E3-4A3A-93D6-C7F547C6F8C3}"/>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1" name="Freeform 75">
              <a:extLst>
                <a:ext uri="{FF2B5EF4-FFF2-40B4-BE49-F238E27FC236}">
                  <a16:creationId xmlns:a16="http://schemas.microsoft.com/office/drawing/2014/main" id="{DF400391-5BB3-4607-8F1E-8B1640410F0B}"/>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2" name="Freeform 76">
              <a:extLst>
                <a:ext uri="{FF2B5EF4-FFF2-40B4-BE49-F238E27FC236}">
                  <a16:creationId xmlns:a16="http://schemas.microsoft.com/office/drawing/2014/main" id="{1C9668A0-5067-4A10-B5F8-E223049F9F4B}"/>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3" name="Freeform 77">
              <a:extLst>
                <a:ext uri="{FF2B5EF4-FFF2-40B4-BE49-F238E27FC236}">
                  <a16:creationId xmlns:a16="http://schemas.microsoft.com/office/drawing/2014/main" id="{91FB95C6-4A5E-47EE-82BE-9BC40561AFE7}"/>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4" name="Freeform 78">
              <a:extLst>
                <a:ext uri="{FF2B5EF4-FFF2-40B4-BE49-F238E27FC236}">
                  <a16:creationId xmlns:a16="http://schemas.microsoft.com/office/drawing/2014/main" id="{C8F042D7-AFBF-46FD-87EC-BD90DBC4BBCB}"/>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5" name="Freeform 79">
              <a:extLst>
                <a:ext uri="{FF2B5EF4-FFF2-40B4-BE49-F238E27FC236}">
                  <a16:creationId xmlns:a16="http://schemas.microsoft.com/office/drawing/2014/main" id="{00EB5A77-8FE0-4A2E-952F-09DD1CFE8CCE}"/>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 name="Freeform 80">
              <a:extLst>
                <a:ext uri="{FF2B5EF4-FFF2-40B4-BE49-F238E27FC236}">
                  <a16:creationId xmlns:a16="http://schemas.microsoft.com/office/drawing/2014/main" id="{81835274-1A43-4460-8522-7BC73E526011}"/>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 name="Freeform 81">
              <a:extLst>
                <a:ext uri="{FF2B5EF4-FFF2-40B4-BE49-F238E27FC236}">
                  <a16:creationId xmlns:a16="http://schemas.microsoft.com/office/drawing/2014/main" id="{7898F838-A87C-4BA2-941A-094DDE777E22}"/>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 name="Freeform 82">
              <a:extLst>
                <a:ext uri="{FF2B5EF4-FFF2-40B4-BE49-F238E27FC236}">
                  <a16:creationId xmlns:a16="http://schemas.microsoft.com/office/drawing/2014/main" id="{25DD6FDF-56E5-46EA-B8BB-3B859C277206}"/>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 name="Freeform 83">
              <a:extLst>
                <a:ext uri="{FF2B5EF4-FFF2-40B4-BE49-F238E27FC236}">
                  <a16:creationId xmlns:a16="http://schemas.microsoft.com/office/drawing/2014/main" id="{176ED254-AEB0-4C1F-92B8-675CCC4B261B}"/>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 name="Freeform 84">
              <a:extLst>
                <a:ext uri="{FF2B5EF4-FFF2-40B4-BE49-F238E27FC236}">
                  <a16:creationId xmlns:a16="http://schemas.microsoft.com/office/drawing/2014/main" id="{58CAFA8E-E95E-47D2-8462-3BE333F5DF1E}"/>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 name="Freeform 85">
              <a:extLst>
                <a:ext uri="{FF2B5EF4-FFF2-40B4-BE49-F238E27FC236}">
                  <a16:creationId xmlns:a16="http://schemas.microsoft.com/office/drawing/2014/main" id="{A9F397C9-893A-4451-90CC-0B4AC9EDA37A}"/>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 name="Freeform 86">
              <a:extLst>
                <a:ext uri="{FF2B5EF4-FFF2-40B4-BE49-F238E27FC236}">
                  <a16:creationId xmlns:a16="http://schemas.microsoft.com/office/drawing/2014/main" id="{12B26249-7279-4839-8748-826B0B6DF57C}"/>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3" name="Freeform 87">
              <a:extLst>
                <a:ext uri="{FF2B5EF4-FFF2-40B4-BE49-F238E27FC236}">
                  <a16:creationId xmlns:a16="http://schemas.microsoft.com/office/drawing/2014/main" id="{BA55B705-95DF-4FDB-982E-0FAF1ABF9A39}"/>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4" name="Freeform 88">
              <a:extLst>
                <a:ext uri="{FF2B5EF4-FFF2-40B4-BE49-F238E27FC236}">
                  <a16:creationId xmlns:a16="http://schemas.microsoft.com/office/drawing/2014/main" id="{432EB345-A0CF-45FB-8EDD-690FEE9D704A}"/>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5" name="Freeform 89">
              <a:extLst>
                <a:ext uri="{FF2B5EF4-FFF2-40B4-BE49-F238E27FC236}">
                  <a16:creationId xmlns:a16="http://schemas.microsoft.com/office/drawing/2014/main" id="{E1A1319A-8399-4A2C-9299-E5D89DF678F6}"/>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6" name="Rectangle 90">
              <a:extLst>
                <a:ext uri="{FF2B5EF4-FFF2-40B4-BE49-F238E27FC236}">
                  <a16:creationId xmlns:a16="http://schemas.microsoft.com/office/drawing/2014/main" id="{54C26B6F-9533-429D-A373-223160E543C5}"/>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7" name="Freeform 91">
              <a:extLst>
                <a:ext uri="{FF2B5EF4-FFF2-40B4-BE49-F238E27FC236}">
                  <a16:creationId xmlns:a16="http://schemas.microsoft.com/office/drawing/2014/main" id="{4128DE19-71BD-42EE-97DE-A00F3C292252}"/>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8" name="Freeform 92">
              <a:extLst>
                <a:ext uri="{FF2B5EF4-FFF2-40B4-BE49-F238E27FC236}">
                  <a16:creationId xmlns:a16="http://schemas.microsoft.com/office/drawing/2014/main" id="{2BBD657C-EC25-40FB-AE0E-6B3C4069A258}"/>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29" name="Group 38">
            <a:extLst>
              <a:ext uri="{FF2B5EF4-FFF2-40B4-BE49-F238E27FC236}">
                <a16:creationId xmlns:a16="http://schemas.microsoft.com/office/drawing/2014/main" id="{271F969C-E402-4DBD-81AD-C57489B30115}"/>
              </a:ext>
            </a:extLst>
          </p:cNvPr>
          <p:cNvGrpSpPr>
            <a:grpSpLocks noChangeAspect="1"/>
          </p:cNvGrpSpPr>
          <p:nvPr/>
        </p:nvGrpSpPr>
        <p:grpSpPr bwMode="auto">
          <a:xfrm>
            <a:off x="5026681" y="4606233"/>
            <a:ext cx="560390" cy="573486"/>
            <a:chOff x="-22" y="-108"/>
            <a:chExt cx="1626" cy="1664"/>
          </a:xfrm>
          <a:effectLst>
            <a:outerShdw blurRad="76200" dist="12700" dir="8100000" sy="-23000" kx="800400" algn="br" rotWithShape="0">
              <a:prstClr val="black">
                <a:alpha val="20000"/>
              </a:prstClr>
            </a:outerShdw>
          </a:effectLst>
        </p:grpSpPr>
        <p:sp>
          <p:nvSpPr>
            <p:cNvPr id="430" name="Freeform 39">
              <a:extLst>
                <a:ext uri="{FF2B5EF4-FFF2-40B4-BE49-F238E27FC236}">
                  <a16:creationId xmlns:a16="http://schemas.microsoft.com/office/drawing/2014/main" id="{FC9829A0-5C4D-4531-8A82-220182049BA1}"/>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1" name="Freeform 40">
              <a:extLst>
                <a:ext uri="{FF2B5EF4-FFF2-40B4-BE49-F238E27FC236}">
                  <a16:creationId xmlns:a16="http://schemas.microsoft.com/office/drawing/2014/main" id="{BA6A3331-F31E-45C8-AC53-551F1D583E74}"/>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2" name="Freeform 41">
              <a:extLst>
                <a:ext uri="{FF2B5EF4-FFF2-40B4-BE49-F238E27FC236}">
                  <a16:creationId xmlns:a16="http://schemas.microsoft.com/office/drawing/2014/main" id="{AA885DED-F72E-4832-B1D4-2635F18862A4}"/>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3" name="Freeform 42">
              <a:extLst>
                <a:ext uri="{FF2B5EF4-FFF2-40B4-BE49-F238E27FC236}">
                  <a16:creationId xmlns:a16="http://schemas.microsoft.com/office/drawing/2014/main" id="{3E3EB1AD-103D-4EF9-B9F6-F221D3306492}"/>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4" name="Freeform 43">
              <a:extLst>
                <a:ext uri="{FF2B5EF4-FFF2-40B4-BE49-F238E27FC236}">
                  <a16:creationId xmlns:a16="http://schemas.microsoft.com/office/drawing/2014/main" id="{5DBDE51E-0225-4BFC-8A5B-0FAE408C580C}"/>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5" name="Freeform 44">
              <a:extLst>
                <a:ext uri="{FF2B5EF4-FFF2-40B4-BE49-F238E27FC236}">
                  <a16:creationId xmlns:a16="http://schemas.microsoft.com/office/drawing/2014/main" id="{2D4A590A-18A0-4469-A841-DE398665B348}"/>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6" name="Freeform 45">
              <a:extLst>
                <a:ext uri="{FF2B5EF4-FFF2-40B4-BE49-F238E27FC236}">
                  <a16:creationId xmlns:a16="http://schemas.microsoft.com/office/drawing/2014/main" id="{848A79E0-D204-4D15-8AF0-F03D7A09C14A}"/>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7" name="Freeform 46">
              <a:extLst>
                <a:ext uri="{FF2B5EF4-FFF2-40B4-BE49-F238E27FC236}">
                  <a16:creationId xmlns:a16="http://schemas.microsoft.com/office/drawing/2014/main" id="{E134A203-4FFD-4D01-8517-8C2D3E74BAB1}"/>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8" name="Freeform 47">
              <a:extLst>
                <a:ext uri="{FF2B5EF4-FFF2-40B4-BE49-F238E27FC236}">
                  <a16:creationId xmlns:a16="http://schemas.microsoft.com/office/drawing/2014/main" id="{083512AF-FA29-480C-801D-F04D6972E3F7}"/>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9" name="Freeform 48">
              <a:extLst>
                <a:ext uri="{FF2B5EF4-FFF2-40B4-BE49-F238E27FC236}">
                  <a16:creationId xmlns:a16="http://schemas.microsoft.com/office/drawing/2014/main" id="{14A6719B-9B46-449E-A1FC-EC1A791E1603}"/>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0" name="Freeform 49">
              <a:extLst>
                <a:ext uri="{FF2B5EF4-FFF2-40B4-BE49-F238E27FC236}">
                  <a16:creationId xmlns:a16="http://schemas.microsoft.com/office/drawing/2014/main" id="{97A12326-1CA1-4CEC-A677-8BBC9412E11F}"/>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1" name="Freeform 50">
              <a:extLst>
                <a:ext uri="{FF2B5EF4-FFF2-40B4-BE49-F238E27FC236}">
                  <a16:creationId xmlns:a16="http://schemas.microsoft.com/office/drawing/2014/main" id="{F0425E7C-3C1F-4490-BBB3-2079B5499072}"/>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2" name="Freeform 51">
              <a:extLst>
                <a:ext uri="{FF2B5EF4-FFF2-40B4-BE49-F238E27FC236}">
                  <a16:creationId xmlns:a16="http://schemas.microsoft.com/office/drawing/2014/main" id="{A8AFBCA7-517A-496A-965B-1D3516A8E0F8}"/>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3" name="Freeform 52">
              <a:extLst>
                <a:ext uri="{FF2B5EF4-FFF2-40B4-BE49-F238E27FC236}">
                  <a16:creationId xmlns:a16="http://schemas.microsoft.com/office/drawing/2014/main" id="{E8835A29-F6D4-4FC3-9AEB-A2D2ED473011}"/>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4" name="Freeform 53">
              <a:extLst>
                <a:ext uri="{FF2B5EF4-FFF2-40B4-BE49-F238E27FC236}">
                  <a16:creationId xmlns:a16="http://schemas.microsoft.com/office/drawing/2014/main" id="{8CE82E6F-5FD9-4346-9435-2DC9DB402BBA}"/>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5" name="Freeform 54">
              <a:extLst>
                <a:ext uri="{FF2B5EF4-FFF2-40B4-BE49-F238E27FC236}">
                  <a16:creationId xmlns:a16="http://schemas.microsoft.com/office/drawing/2014/main" id="{77BDFD1F-4F7C-4A79-BEF6-912E8F02F831}"/>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6" name="Freeform 55">
              <a:extLst>
                <a:ext uri="{FF2B5EF4-FFF2-40B4-BE49-F238E27FC236}">
                  <a16:creationId xmlns:a16="http://schemas.microsoft.com/office/drawing/2014/main" id="{561A3FC1-7F27-432E-A7E8-B0975C70351B}"/>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7" name="Freeform 56">
              <a:extLst>
                <a:ext uri="{FF2B5EF4-FFF2-40B4-BE49-F238E27FC236}">
                  <a16:creationId xmlns:a16="http://schemas.microsoft.com/office/drawing/2014/main" id="{101604CA-45B8-4779-9A2A-9ECBD5BE9011}"/>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8" name="Freeform 57">
              <a:extLst>
                <a:ext uri="{FF2B5EF4-FFF2-40B4-BE49-F238E27FC236}">
                  <a16:creationId xmlns:a16="http://schemas.microsoft.com/office/drawing/2014/main" id="{825750DC-CF83-4DE4-A52F-9F40EAE3C7FF}"/>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9" name="Freeform 58">
              <a:extLst>
                <a:ext uri="{FF2B5EF4-FFF2-40B4-BE49-F238E27FC236}">
                  <a16:creationId xmlns:a16="http://schemas.microsoft.com/office/drawing/2014/main" id="{B9F69A3D-B72A-4AFD-A113-F4EDC8E687F1}"/>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0" name="Freeform 59">
              <a:extLst>
                <a:ext uri="{FF2B5EF4-FFF2-40B4-BE49-F238E27FC236}">
                  <a16:creationId xmlns:a16="http://schemas.microsoft.com/office/drawing/2014/main" id="{845A780B-1D85-47F5-B86F-E9C96D47BFF8}"/>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1" name="Freeform 60">
              <a:extLst>
                <a:ext uri="{FF2B5EF4-FFF2-40B4-BE49-F238E27FC236}">
                  <a16:creationId xmlns:a16="http://schemas.microsoft.com/office/drawing/2014/main" id="{6097BE0E-1B6A-41F9-8BBC-21707C42640C}"/>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2" name="Freeform 61">
              <a:extLst>
                <a:ext uri="{FF2B5EF4-FFF2-40B4-BE49-F238E27FC236}">
                  <a16:creationId xmlns:a16="http://schemas.microsoft.com/office/drawing/2014/main" id="{275107EF-8217-4A6B-B866-00FEB5756CAC}"/>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3" name="Freeform 62">
              <a:extLst>
                <a:ext uri="{FF2B5EF4-FFF2-40B4-BE49-F238E27FC236}">
                  <a16:creationId xmlns:a16="http://schemas.microsoft.com/office/drawing/2014/main" id="{B1C88081-7DC9-4CC4-AE77-4A9AB7ACC31D}"/>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4" name="Freeform 63">
              <a:extLst>
                <a:ext uri="{FF2B5EF4-FFF2-40B4-BE49-F238E27FC236}">
                  <a16:creationId xmlns:a16="http://schemas.microsoft.com/office/drawing/2014/main" id="{5F9BAA07-5D40-45BD-ACE7-04202FF6D063}"/>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5" name="Freeform 64">
              <a:extLst>
                <a:ext uri="{FF2B5EF4-FFF2-40B4-BE49-F238E27FC236}">
                  <a16:creationId xmlns:a16="http://schemas.microsoft.com/office/drawing/2014/main" id="{56BFBF74-743C-4247-9362-010D27510863}"/>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6" name="Freeform 65">
              <a:extLst>
                <a:ext uri="{FF2B5EF4-FFF2-40B4-BE49-F238E27FC236}">
                  <a16:creationId xmlns:a16="http://schemas.microsoft.com/office/drawing/2014/main" id="{209D1A37-2EB1-42C0-837D-2EC9C8F4B567}"/>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7" name="Freeform 66">
              <a:extLst>
                <a:ext uri="{FF2B5EF4-FFF2-40B4-BE49-F238E27FC236}">
                  <a16:creationId xmlns:a16="http://schemas.microsoft.com/office/drawing/2014/main" id="{E19AC47D-0776-486E-9C33-B6F49E7FC711}"/>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8" name="Freeform 67">
              <a:extLst>
                <a:ext uri="{FF2B5EF4-FFF2-40B4-BE49-F238E27FC236}">
                  <a16:creationId xmlns:a16="http://schemas.microsoft.com/office/drawing/2014/main" id="{C5A62D83-4928-45BD-A081-99424105261E}"/>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9" name="Freeform 68">
              <a:extLst>
                <a:ext uri="{FF2B5EF4-FFF2-40B4-BE49-F238E27FC236}">
                  <a16:creationId xmlns:a16="http://schemas.microsoft.com/office/drawing/2014/main" id="{E133496D-68BD-40AA-99CD-99BC9AFE9726}"/>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0" name="Freeform 69">
              <a:extLst>
                <a:ext uri="{FF2B5EF4-FFF2-40B4-BE49-F238E27FC236}">
                  <a16:creationId xmlns:a16="http://schemas.microsoft.com/office/drawing/2014/main" id="{A50DD60B-B3CE-4705-8D33-DBA1C9878E50}"/>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1" name="Freeform 70">
              <a:extLst>
                <a:ext uri="{FF2B5EF4-FFF2-40B4-BE49-F238E27FC236}">
                  <a16:creationId xmlns:a16="http://schemas.microsoft.com/office/drawing/2014/main" id="{1AAB3342-8DAE-4D39-B048-ABA09E3191C7}"/>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2" name="Freeform 71">
              <a:extLst>
                <a:ext uri="{FF2B5EF4-FFF2-40B4-BE49-F238E27FC236}">
                  <a16:creationId xmlns:a16="http://schemas.microsoft.com/office/drawing/2014/main" id="{DAACEB30-E0F2-4F6B-9E57-45129EAD69BA}"/>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3" name="Freeform 72">
              <a:extLst>
                <a:ext uri="{FF2B5EF4-FFF2-40B4-BE49-F238E27FC236}">
                  <a16:creationId xmlns:a16="http://schemas.microsoft.com/office/drawing/2014/main" id="{C7DEE6F5-941B-4DAB-8FCF-7DC3D0397FC7}"/>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4" name="Freeform 73">
              <a:extLst>
                <a:ext uri="{FF2B5EF4-FFF2-40B4-BE49-F238E27FC236}">
                  <a16:creationId xmlns:a16="http://schemas.microsoft.com/office/drawing/2014/main" id="{7058DE41-52C4-43B0-BA47-B0B13D3534FB}"/>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5" name="Freeform 74">
              <a:extLst>
                <a:ext uri="{FF2B5EF4-FFF2-40B4-BE49-F238E27FC236}">
                  <a16:creationId xmlns:a16="http://schemas.microsoft.com/office/drawing/2014/main" id="{7E49FFFD-9A68-453B-A24A-8A462E57BC6C}"/>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6" name="Freeform 75">
              <a:extLst>
                <a:ext uri="{FF2B5EF4-FFF2-40B4-BE49-F238E27FC236}">
                  <a16:creationId xmlns:a16="http://schemas.microsoft.com/office/drawing/2014/main" id="{D1B0BE04-BFDD-4A0E-9AB2-1C2989EB9FE5}"/>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7" name="Freeform 76">
              <a:extLst>
                <a:ext uri="{FF2B5EF4-FFF2-40B4-BE49-F238E27FC236}">
                  <a16:creationId xmlns:a16="http://schemas.microsoft.com/office/drawing/2014/main" id="{99B0ED8E-9D4F-490C-8C05-65DAAB579166}"/>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8" name="Freeform 77">
              <a:extLst>
                <a:ext uri="{FF2B5EF4-FFF2-40B4-BE49-F238E27FC236}">
                  <a16:creationId xmlns:a16="http://schemas.microsoft.com/office/drawing/2014/main" id="{62F3ED0A-C837-4BFD-B5C4-C58D634F3449}"/>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9" name="Freeform 78">
              <a:extLst>
                <a:ext uri="{FF2B5EF4-FFF2-40B4-BE49-F238E27FC236}">
                  <a16:creationId xmlns:a16="http://schemas.microsoft.com/office/drawing/2014/main" id="{D1C6F371-7C83-4864-8FAC-1AF46370409C}"/>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0" name="Freeform 79">
              <a:extLst>
                <a:ext uri="{FF2B5EF4-FFF2-40B4-BE49-F238E27FC236}">
                  <a16:creationId xmlns:a16="http://schemas.microsoft.com/office/drawing/2014/main" id="{DACA9C0D-AE8F-4460-9B87-9726F9A62B45}"/>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1" name="Freeform 80">
              <a:extLst>
                <a:ext uri="{FF2B5EF4-FFF2-40B4-BE49-F238E27FC236}">
                  <a16:creationId xmlns:a16="http://schemas.microsoft.com/office/drawing/2014/main" id="{BD15667C-E927-48AF-88CB-CF2D78622CF4}"/>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2" name="Freeform 81">
              <a:extLst>
                <a:ext uri="{FF2B5EF4-FFF2-40B4-BE49-F238E27FC236}">
                  <a16:creationId xmlns:a16="http://schemas.microsoft.com/office/drawing/2014/main" id="{74D8249D-A22A-4872-A907-69A7C7B9EBDE}"/>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3" name="Freeform 82">
              <a:extLst>
                <a:ext uri="{FF2B5EF4-FFF2-40B4-BE49-F238E27FC236}">
                  <a16:creationId xmlns:a16="http://schemas.microsoft.com/office/drawing/2014/main" id="{A5852193-D08C-4650-8E35-9FFA3C90EDDD}"/>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4" name="Freeform 83">
              <a:extLst>
                <a:ext uri="{FF2B5EF4-FFF2-40B4-BE49-F238E27FC236}">
                  <a16:creationId xmlns:a16="http://schemas.microsoft.com/office/drawing/2014/main" id="{9B4C880B-5635-4729-B92A-E9EFCDCF7B8B}"/>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5" name="Freeform 84">
              <a:extLst>
                <a:ext uri="{FF2B5EF4-FFF2-40B4-BE49-F238E27FC236}">
                  <a16:creationId xmlns:a16="http://schemas.microsoft.com/office/drawing/2014/main" id="{C39062E4-94BF-4E48-9E2F-CFB8E9D4EC3A}"/>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6" name="Freeform 85">
              <a:extLst>
                <a:ext uri="{FF2B5EF4-FFF2-40B4-BE49-F238E27FC236}">
                  <a16:creationId xmlns:a16="http://schemas.microsoft.com/office/drawing/2014/main" id="{D54DFEAB-1168-485A-86B0-4DFA1FC54D44}"/>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7" name="Freeform 86">
              <a:extLst>
                <a:ext uri="{FF2B5EF4-FFF2-40B4-BE49-F238E27FC236}">
                  <a16:creationId xmlns:a16="http://schemas.microsoft.com/office/drawing/2014/main" id="{B30C0109-79AB-4FAF-A60D-C93D03FB252B}"/>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8" name="Freeform 87">
              <a:extLst>
                <a:ext uri="{FF2B5EF4-FFF2-40B4-BE49-F238E27FC236}">
                  <a16:creationId xmlns:a16="http://schemas.microsoft.com/office/drawing/2014/main" id="{A58EF6F4-730F-433D-81A1-EA4B40F5B3C5}"/>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9" name="Freeform 88">
              <a:extLst>
                <a:ext uri="{FF2B5EF4-FFF2-40B4-BE49-F238E27FC236}">
                  <a16:creationId xmlns:a16="http://schemas.microsoft.com/office/drawing/2014/main" id="{548F38BB-0781-4029-B62B-2E65457CCB06}"/>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0" name="Freeform 89">
              <a:extLst>
                <a:ext uri="{FF2B5EF4-FFF2-40B4-BE49-F238E27FC236}">
                  <a16:creationId xmlns:a16="http://schemas.microsoft.com/office/drawing/2014/main" id="{691014F1-5A71-4466-A3E1-9DD37607B23B}"/>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1" name="Rectangle 90">
              <a:extLst>
                <a:ext uri="{FF2B5EF4-FFF2-40B4-BE49-F238E27FC236}">
                  <a16:creationId xmlns:a16="http://schemas.microsoft.com/office/drawing/2014/main" id="{02ADB136-1A7C-40D2-9694-CDAA3D0C56D5}"/>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2" name="Freeform 91">
              <a:extLst>
                <a:ext uri="{FF2B5EF4-FFF2-40B4-BE49-F238E27FC236}">
                  <a16:creationId xmlns:a16="http://schemas.microsoft.com/office/drawing/2014/main" id="{D8366CB1-CC6E-47CA-A1FC-09240D2D9BDC}"/>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3" name="Freeform 92">
              <a:extLst>
                <a:ext uri="{FF2B5EF4-FFF2-40B4-BE49-F238E27FC236}">
                  <a16:creationId xmlns:a16="http://schemas.microsoft.com/office/drawing/2014/main" id="{C5D011B3-B183-4B1F-A673-849AFD8FA4CE}"/>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84" name="Group 38">
            <a:extLst>
              <a:ext uri="{FF2B5EF4-FFF2-40B4-BE49-F238E27FC236}">
                <a16:creationId xmlns:a16="http://schemas.microsoft.com/office/drawing/2014/main" id="{67C71405-5701-498B-9120-CA3DBB8357C2}"/>
              </a:ext>
            </a:extLst>
          </p:cNvPr>
          <p:cNvGrpSpPr>
            <a:grpSpLocks noChangeAspect="1"/>
          </p:cNvGrpSpPr>
          <p:nvPr/>
        </p:nvGrpSpPr>
        <p:grpSpPr bwMode="auto">
          <a:xfrm>
            <a:off x="8624499" y="4606233"/>
            <a:ext cx="560390" cy="573486"/>
            <a:chOff x="-22" y="-108"/>
            <a:chExt cx="1626" cy="1664"/>
          </a:xfrm>
          <a:effectLst>
            <a:outerShdw blurRad="76200" dist="12700" dir="8100000" sy="-23000" kx="800400" algn="br" rotWithShape="0">
              <a:prstClr val="black">
                <a:alpha val="20000"/>
              </a:prstClr>
            </a:outerShdw>
          </a:effectLst>
        </p:grpSpPr>
        <p:sp>
          <p:nvSpPr>
            <p:cNvPr id="485" name="Freeform 39">
              <a:extLst>
                <a:ext uri="{FF2B5EF4-FFF2-40B4-BE49-F238E27FC236}">
                  <a16:creationId xmlns:a16="http://schemas.microsoft.com/office/drawing/2014/main" id="{7B1F2433-2BDC-4E9B-AC69-6DAAF1CB2A8A}"/>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6" name="Freeform 40">
              <a:extLst>
                <a:ext uri="{FF2B5EF4-FFF2-40B4-BE49-F238E27FC236}">
                  <a16:creationId xmlns:a16="http://schemas.microsoft.com/office/drawing/2014/main" id="{90136291-3B42-480C-B192-274559F4FA1B}"/>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7" name="Freeform 41">
              <a:extLst>
                <a:ext uri="{FF2B5EF4-FFF2-40B4-BE49-F238E27FC236}">
                  <a16:creationId xmlns:a16="http://schemas.microsoft.com/office/drawing/2014/main" id="{33562B71-C9C1-4803-9F9E-A04759309A7C}"/>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8" name="Freeform 42">
              <a:extLst>
                <a:ext uri="{FF2B5EF4-FFF2-40B4-BE49-F238E27FC236}">
                  <a16:creationId xmlns:a16="http://schemas.microsoft.com/office/drawing/2014/main" id="{AD16D5AA-529D-452F-980A-93B506691E07}"/>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9" name="Freeform 43">
              <a:extLst>
                <a:ext uri="{FF2B5EF4-FFF2-40B4-BE49-F238E27FC236}">
                  <a16:creationId xmlns:a16="http://schemas.microsoft.com/office/drawing/2014/main" id="{96BDF867-1A3D-4CB8-93B1-8DFBC600E9AA}"/>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0" name="Freeform 44">
              <a:extLst>
                <a:ext uri="{FF2B5EF4-FFF2-40B4-BE49-F238E27FC236}">
                  <a16:creationId xmlns:a16="http://schemas.microsoft.com/office/drawing/2014/main" id="{60EB98B7-DDC5-44BF-8D62-CACF266FDA4F}"/>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1" name="Freeform 45">
              <a:extLst>
                <a:ext uri="{FF2B5EF4-FFF2-40B4-BE49-F238E27FC236}">
                  <a16:creationId xmlns:a16="http://schemas.microsoft.com/office/drawing/2014/main" id="{0599940F-C1F9-4A7A-84A7-D4DDE437F933}"/>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2" name="Freeform 46">
              <a:extLst>
                <a:ext uri="{FF2B5EF4-FFF2-40B4-BE49-F238E27FC236}">
                  <a16:creationId xmlns:a16="http://schemas.microsoft.com/office/drawing/2014/main" id="{29EDC425-CA14-43DE-A1D8-04C0026FB2BB}"/>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3" name="Freeform 47">
              <a:extLst>
                <a:ext uri="{FF2B5EF4-FFF2-40B4-BE49-F238E27FC236}">
                  <a16:creationId xmlns:a16="http://schemas.microsoft.com/office/drawing/2014/main" id="{547F46AA-19FA-46BE-82E4-97581D07A324}"/>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4" name="Freeform 48">
              <a:extLst>
                <a:ext uri="{FF2B5EF4-FFF2-40B4-BE49-F238E27FC236}">
                  <a16:creationId xmlns:a16="http://schemas.microsoft.com/office/drawing/2014/main" id="{E5E30FEC-296D-45FA-B1C7-DFEC5E6827E8}"/>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5" name="Freeform 49">
              <a:extLst>
                <a:ext uri="{FF2B5EF4-FFF2-40B4-BE49-F238E27FC236}">
                  <a16:creationId xmlns:a16="http://schemas.microsoft.com/office/drawing/2014/main" id="{8BB4695D-62C0-44B0-8872-23A95E4239F5}"/>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6" name="Freeform 50">
              <a:extLst>
                <a:ext uri="{FF2B5EF4-FFF2-40B4-BE49-F238E27FC236}">
                  <a16:creationId xmlns:a16="http://schemas.microsoft.com/office/drawing/2014/main" id="{DBB1B55C-18ED-458D-A74A-CB9C458D6CC7}"/>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7" name="Freeform 51">
              <a:extLst>
                <a:ext uri="{FF2B5EF4-FFF2-40B4-BE49-F238E27FC236}">
                  <a16:creationId xmlns:a16="http://schemas.microsoft.com/office/drawing/2014/main" id="{50862D3E-FF4E-45A6-9D99-92577BDB52D9}"/>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8" name="Freeform 52">
              <a:extLst>
                <a:ext uri="{FF2B5EF4-FFF2-40B4-BE49-F238E27FC236}">
                  <a16:creationId xmlns:a16="http://schemas.microsoft.com/office/drawing/2014/main" id="{2A950A9A-614E-441B-8279-1B8E5AA8579E}"/>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9" name="Freeform 53">
              <a:extLst>
                <a:ext uri="{FF2B5EF4-FFF2-40B4-BE49-F238E27FC236}">
                  <a16:creationId xmlns:a16="http://schemas.microsoft.com/office/drawing/2014/main" id="{928ABED3-C6D2-45A4-8A44-6ECE0CB99CC6}"/>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0" name="Freeform 54">
              <a:extLst>
                <a:ext uri="{FF2B5EF4-FFF2-40B4-BE49-F238E27FC236}">
                  <a16:creationId xmlns:a16="http://schemas.microsoft.com/office/drawing/2014/main" id="{F8E2D816-B258-4ADD-9D40-460473AD73C1}"/>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1" name="Freeform 55">
              <a:extLst>
                <a:ext uri="{FF2B5EF4-FFF2-40B4-BE49-F238E27FC236}">
                  <a16:creationId xmlns:a16="http://schemas.microsoft.com/office/drawing/2014/main" id="{826CC619-BD6B-4166-92A7-BC68B5B523A0}"/>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2" name="Freeform 56">
              <a:extLst>
                <a:ext uri="{FF2B5EF4-FFF2-40B4-BE49-F238E27FC236}">
                  <a16:creationId xmlns:a16="http://schemas.microsoft.com/office/drawing/2014/main" id="{2080D060-4329-406C-B12E-3F26163DAD8C}"/>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3" name="Freeform 57">
              <a:extLst>
                <a:ext uri="{FF2B5EF4-FFF2-40B4-BE49-F238E27FC236}">
                  <a16:creationId xmlns:a16="http://schemas.microsoft.com/office/drawing/2014/main" id="{041009BF-021D-41DA-A9FD-F309AC3070A7}"/>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4" name="Freeform 58">
              <a:extLst>
                <a:ext uri="{FF2B5EF4-FFF2-40B4-BE49-F238E27FC236}">
                  <a16:creationId xmlns:a16="http://schemas.microsoft.com/office/drawing/2014/main" id="{CDBB700C-A0E6-4C8D-913B-E5A9E04DE964}"/>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5" name="Freeform 59">
              <a:extLst>
                <a:ext uri="{FF2B5EF4-FFF2-40B4-BE49-F238E27FC236}">
                  <a16:creationId xmlns:a16="http://schemas.microsoft.com/office/drawing/2014/main" id="{E5A74272-B8AB-429C-9186-C80AD0D9B78F}"/>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6" name="Freeform 60">
              <a:extLst>
                <a:ext uri="{FF2B5EF4-FFF2-40B4-BE49-F238E27FC236}">
                  <a16:creationId xmlns:a16="http://schemas.microsoft.com/office/drawing/2014/main" id="{8576F799-E60C-407D-A18D-708DDF3431FA}"/>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7" name="Freeform 61">
              <a:extLst>
                <a:ext uri="{FF2B5EF4-FFF2-40B4-BE49-F238E27FC236}">
                  <a16:creationId xmlns:a16="http://schemas.microsoft.com/office/drawing/2014/main" id="{CF3C0490-28B1-428D-868A-459B76B5FE9C}"/>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8" name="Freeform 62">
              <a:extLst>
                <a:ext uri="{FF2B5EF4-FFF2-40B4-BE49-F238E27FC236}">
                  <a16:creationId xmlns:a16="http://schemas.microsoft.com/office/drawing/2014/main" id="{BE04C1C1-BDF0-4C9A-8386-F95ABD0A1DBB}"/>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9" name="Freeform 63">
              <a:extLst>
                <a:ext uri="{FF2B5EF4-FFF2-40B4-BE49-F238E27FC236}">
                  <a16:creationId xmlns:a16="http://schemas.microsoft.com/office/drawing/2014/main" id="{FBB95498-7735-4D2E-AA90-D92CA40672F5}"/>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0" name="Freeform 64">
              <a:extLst>
                <a:ext uri="{FF2B5EF4-FFF2-40B4-BE49-F238E27FC236}">
                  <a16:creationId xmlns:a16="http://schemas.microsoft.com/office/drawing/2014/main" id="{D944C5BD-3ACE-402C-B92A-C177CF32921F}"/>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1" name="Freeform 65">
              <a:extLst>
                <a:ext uri="{FF2B5EF4-FFF2-40B4-BE49-F238E27FC236}">
                  <a16:creationId xmlns:a16="http://schemas.microsoft.com/office/drawing/2014/main" id="{8D648CD0-FFD7-4FFD-BB38-206579AFB422}"/>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2" name="Freeform 66">
              <a:extLst>
                <a:ext uri="{FF2B5EF4-FFF2-40B4-BE49-F238E27FC236}">
                  <a16:creationId xmlns:a16="http://schemas.microsoft.com/office/drawing/2014/main" id="{C2DE6956-EE1F-4483-9CCA-1247B082DEEE}"/>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3" name="Freeform 67">
              <a:extLst>
                <a:ext uri="{FF2B5EF4-FFF2-40B4-BE49-F238E27FC236}">
                  <a16:creationId xmlns:a16="http://schemas.microsoft.com/office/drawing/2014/main" id="{8B7990C5-246E-43D7-8B81-B03F97035F1B}"/>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4" name="Freeform 68">
              <a:extLst>
                <a:ext uri="{FF2B5EF4-FFF2-40B4-BE49-F238E27FC236}">
                  <a16:creationId xmlns:a16="http://schemas.microsoft.com/office/drawing/2014/main" id="{F1DB4861-7C94-4972-B6BD-382C08C2240A}"/>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5" name="Freeform 69">
              <a:extLst>
                <a:ext uri="{FF2B5EF4-FFF2-40B4-BE49-F238E27FC236}">
                  <a16:creationId xmlns:a16="http://schemas.microsoft.com/office/drawing/2014/main" id="{260D9D3A-A243-4DD0-912B-2F3659BFF6F1}"/>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6" name="Freeform 70">
              <a:extLst>
                <a:ext uri="{FF2B5EF4-FFF2-40B4-BE49-F238E27FC236}">
                  <a16:creationId xmlns:a16="http://schemas.microsoft.com/office/drawing/2014/main" id="{7FD602BE-92D3-40F4-9FA7-4FE2FA5CDB4E}"/>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7" name="Freeform 71">
              <a:extLst>
                <a:ext uri="{FF2B5EF4-FFF2-40B4-BE49-F238E27FC236}">
                  <a16:creationId xmlns:a16="http://schemas.microsoft.com/office/drawing/2014/main" id="{B71B4BD2-C7EA-40E3-A364-613F9E525AEA}"/>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8" name="Freeform 72">
              <a:extLst>
                <a:ext uri="{FF2B5EF4-FFF2-40B4-BE49-F238E27FC236}">
                  <a16:creationId xmlns:a16="http://schemas.microsoft.com/office/drawing/2014/main" id="{E02BCE4B-FA06-43C1-AF80-EB6FEAC51A9F}"/>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9" name="Freeform 73">
              <a:extLst>
                <a:ext uri="{FF2B5EF4-FFF2-40B4-BE49-F238E27FC236}">
                  <a16:creationId xmlns:a16="http://schemas.microsoft.com/office/drawing/2014/main" id="{80BDB5FE-E1BD-4EBC-B3F6-C5B4DFB03AD0}"/>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0" name="Freeform 74">
              <a:extLst>
                <a:ext uri="{FF2B5EF4-FFF2-40B4-BE49-F238E27FC236}">
                  <a16:creationId xmlns:a16="http://schemas.microsoft.com/office/drawing/2014/main" id="{9222DB9D-DD79-40C1-B030-A469BFF96491}"/>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1" name="Freeform 75">
              <a:extLst>
                <a:ext uri="{FF2B5EF4-FFF2-40B4-BE49-F238E27FC236}">
                  <a16:creationId xmlns:a16="http://schemas.microsoft.com/office/drawing/2014/main" id="{9137A2E4-04AA-4D7D-A286-0A35CB35408C}"/>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2" name="Freeform 76">
              <a:extLst>
                <a:ext uri="{FF2B5EF4-FFF2-40B4-BE49-F238E27FC236}">
                  <a16:creationId xmlns:a16="http://schemas.microsoft.com/office/drawing/2014/main" id="{F58D752D-F857-4FF0-8A81-8742B1B20F27}"/>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3" name="Freeform 77">
              <a:extLst>
                <a:ext uri="{FF2B5EF4-FFF2-40B4-BE49-F238E27FC236}">
                  <a16:creationId xmlns:a16="http://schemas.microsoft.com/office/drawing/2014/main" id="{B32D0B23-707D-4546-A27F-1298A9EA548F}"/>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 name="Freeform 78">
              <a:extLst>
                <a:ext uri="{FF2B5EF4-FFF2-40B4-BE49-F238E27FC236}">
                  <a16:creationId xmlns:a16="http://schemas.microsoft.com/office/drawing/2014/main" id="{73C9A54A-B84B-4A61-B1C5-4152E1E18AA6}"/>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 name="Freeform 79">
              <a:extLst>
                <a:ext uri="{FF2B5EF4-FFF2-40B4-BE49-F238E27FC236}">
                  <a16:creationId xmlns:a16="http://schemas.microsoft.com/office/drawing/2014/main" id="{CD9D1118-0592-47F9-B0BD-2D001F7B7635}"/>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 name="Freeform 80">
              <a:extLst>
                <a:ext uri="{FF2B5EF4-FFF2-40B4-BE49-F238E27FC236}">
                  <a16:creationId xmlns:a16="http://schemas.microsoft.com/office/drawing/2014/main" id="{C0F488E3-886F-4314-846D-6959685E567D}"/>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 name="Freeform 81">
              <a:extLst>
                <a:ext uri="{FF2B5EF4-FFF2-40B4-BE49-F238E27FC236}">
                  <a16:creationId xmlns:a16="http://schemas.microsoft.com/office/drawing/2014/main" id="{8351EBCB-2FB3-4800-849B-DADF6711EEC7}"/>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8" name="Freeform 82">
              <a:extLst>
                <a:ext uri="{FF2B5EF4-FFF2-40B4-BE49-F238E27FC236}">
                  <a16:creationId xmlns:a16="http://schemas.microsoft.com/office/drawing/2014/main" id="{8F19EA95-FD84-4007-8B58-C5EE53782E1D}"/>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9" name="Freeform 83">
              <a:extLst>
                <a:ext uri="{FF2B5EF4-FFF2-40B4-BE49-F238E27FC236}">
                  <a16:creationId xmlns:a16="http://schemas.microsoft.com/office/drawing/2014/main" id="{EFD76F72-2601-4438-B4FA-E850B2987437}"/>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0" name="Freeform 84">
              <a:extLst>
                <a:ext uri="{FF2B5EF4-FFF2-40B4-BE49-F238E27FC236}">
                  <a16:creationId xmlns:a16="http://schemas.microsoft.com/office/drawing/2014/main" id="{6105CED3-3E0E-46BB-968F-663C1A7AB299}"/>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1" name="Freeform 85">
              <a:extLst>
                <a:ext uri="{FF2B5EF4-FFF2-40B4-BE49-F238E27FC236}">
                  <a16:creationId xmlns:a16="http://schemas.microsoft.com/office/drawing/2014/main" id="{6241680B-9D2E-4788-92BE-0D73A28DE0EE}"/>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2" name="Freeform 86">
              <a:extLst>
                <a:ext uri="{FF2B5EF4-FFF2-40B4-BE49-F238E27FC236}">
                  <a16:creationId xmlns:a16="http://schemas.microsoft.com/office/drawing/2014/main" id="{6F1DCD26-E161-4180-928C-28D6C9005857}"/>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3" name="Freeform 87">
              <a:extLst>
                <a:ext uri="{FF2B5EF4-FFF2-40B4-BE49-F238E27FC236}">
                  <a16:creationId xmlns:a16="http://schemas.microsoft.com/office/drawing/2014/main" id="{919089FA-23F7-4DB0-9E99-C848F15049EA}"/>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4" name="Freeform 88">
              <a:extLst>
                <a:ext uri="{FF2B5EF4-FFF2-40B4-BE49-F238E27FC236}">
                  <a16:creationId xmlns:a16="http://schemas.microsoft.com/office/drawing/2014/main" id="{F34A8917-3327-4605-AE8A-D8A455C52DC4}"/>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5" name="Freeform 89">
              <a:extLst>
                <a:ext uri="{FF2B5EF4-FFF2-40B4-BE49-F238E27FC236}">
                  <a16:creationId xmlns:a16="http://schemas.microsoft.com/office/drawing/2014/main" id="{AAB3481C-0FA5-463C-A4EF-E7F1A3ED1224}"/>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6" name="Rectangle 90">
              <a:extLst>
                <a:ext uri="{FF2B5EF4-FFF2-40B4-BE49-F238E27FC236}">
                  <a16:creationId xmlns:a16="http://schemas.microsoft.com/office/drawing/2014/main" id="{088085C5-AE53-4758-8F14-F96CE236F817}"/>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7" name="Freeform 91">
              <a:extLst>
                <a:ext uri="{FF2B5EF4-FFF2-40B4-BE49-F238E27FC236}">
                  <a16:creationId xmlns:a16="http://schemas.microsoft.com/office/drawing/2014/main" id="{C469897A-B934-41AD-85CC-65B60D4FEF9B}"/>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8" name="Freeform 92">
              <a:extLst>
                <a:ext uri="{FF2B5EF4-FFF2-40B4-BE49-F238E27FC236}">
                  <a16:creationId xmlns:a16="http://schemas.microsoft.com/office/drawing/2014/main" id="{F7320A5B-6E12-4E43-A365-1EF0CB3B40CC}"/>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39" name="Freeform 5">
            <a:extLst>
              <a:ext uri="{FF2B5EF4-FFF2-40B4-BE49-F238E27FC236}">
                <a16:creationId xmlns:a16="http://schemas.microsoft.com/office/drawing/2014/main" id="{481D0632-97A8-44A2-9D07-B6AB032D26DA}"/>
              </a:ext>
            </a:extLst>
          </p:cNvPr>
          <p:cNvSpPr>
            <a:spLocks/>
          </p:cNvSpPr>
          <p:nvPr/>
        </p:nvSpPr>
        <p:spPr bwMode="auto">
          <a:xfrm>
            <a:off x="11458207" y="-26551"/>
            <a:ext cx="749668" cy="1425568"/>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540" name="Group 8">
            <a:extLst>
              <a:ext uri="{FF2B5EF4-FFF2-40B4-BE49-F238E27FC236}">
                <a16:creationId xmlns:a16="http://schemas.microsoft.com/office/drawing/2014/main" id="{607ED35B-0D4E-4F0C-BD97-8198D2342F39}"/>
              </a:ext>
            </a:extLst>
          </p:cNvPr>
          <p:cNvGrpSpPr>
            <a:grpSpLocks noChangeAspect="1"/>
          </p:cNvGrpSpPr>
          <p:nvPr/>
        </p:nvGrpSpPr>
        <p:grpSpPr bwMode="auto">
          <a:xfrm>
            <a:off x="11426031" y="5179719"/>
            <a:ext cx="1531938" cy="1531937"/>
            <a:chOff x="3490" y="2203"/>
            <a:chExt cx="965" cy="965"/>
          </a:xfrm>
        </p:grpSpPr>
        <p:sp>
          <p:nvSpPr>
            <p:cNvPr id="541" name="Freeform 9">
              <a:extLst>
                <a:ext uri="{FF2B5EF4-FFF2-40B4-BE49-F238E27FC236}">
                  <a16:creationId xmlns:a16="http://schemas.microsoft.com/office/drawing/2014/main" id="{E10CA2B7-3363-4E7A-9232-7E393DC6B4D1}"/>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42" name="Freeform 10">
              <a:extLst>
                <a:ext uri="{FF2B5EF4-FFF2-40B4-BE49-F238E27FC236}">
                  <a16:creationId xmlns:a16="http://schemas.microsoft.com/office/drawing/2014/main" id="{F93ADEF4-C901-42FC-B3FE-754A46AA2223}"/>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3" name="Freeform 11">
              <a:extLst>
                <a:ext uri="{FF2B5EF4-FFF2-40B4-BE49-F238E27FC236}">
                  <a16:creationId xmlns:a16="http://schemas.microsoft.com/office/drawing/2014/main" id="{66AE5A9A-B5E1-4B5F-9872-D5D6D98EE5DD}"/>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544" name="Elipse 543">
            <a:extLst>
              <a:ext uri="{FF2B5EF4-FFF2-40B4-BE49-F238E27FC236}">
                <a16:creationId xmlns:a16="http://schemas.microsoft.com/office/drawing/2014/main" id="{934386BB-16C4-4D1E-A04D-74173032D95E}"/>
              </a:ext>
            </a:extLst>
          </p:cNvPr>
          <p:cNvSpPr/>
          <p:nvPr/>
        </p:nvSpPr>
        <p:spPr>
          <a:xfrm>
            <a:off x="4912810" y="998254"/>
            <a:ext cx="554464" cy="554464"/>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5" name="Freeform 5">
            <a:extLst>
              <a:ext uri="{FF2B5EF4-FFF2-40B4-BE49-F238E27FC236}">
                <a16:creationId xmlns:a16="http://schemas.microsoft.com/office/drawing/2014/main" id="{56586BA5-CD6E-4C62-80C3-64212733EFFA}"/>
              </a:ext>
            </a:extLst>
          </p:cNvPr>
          <p:cNvSpPr>
            <a:spLocks/>
          </p:cNvSpPr>
          <p:nvPr/>
        </p:nvSpPr>
        <p:spPr bwMode="auto">
          <a:xfrm rot="5400000">
            <a:off x="3895425" y="5625646"/>
            <a:ext cx="887835" cy="1688306"/>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456112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 name="Freeform 5">
            <a:extLst>
              <a:ext uri="{FF2B5EF4-FFF2-40B4-BE49-F238E27FC236}">
                <a16:creationId xmlns:a16="http://schemas.microsoft.com/office/drawing/2014/main" id="{065A4190-C41D-48E8-BF9E-AD0A6F129E38}"/>
              </a:ext>
            </a:extLst>
          </p:cNvPr>
          <p:cNvSpPr>
            <a:spLocks/>
          </p:cNvSpPr>
          <p:nvPr/>
        </p:nvSpPr>
        <p:spPr bwMode="auto">
          <a:xfrm>
            <a:off x="550971" y="2141761"/>
            <a:ext cx="11090058" cy="2519139"/>
          </a:xfrm>
          <a:custGeom>
            <a:avLst/>
            <a:gdLst>
              <a:gd name="T0" fmla="*/ 2201 w 2604"/>
              <a:gd name="T1" fmla="*/ 264 h 589"/>
              <a:gd name="T2" fmla="*/ 1979 w 2604"/>
              <a:gd name="T3" fmla="*/ 8 h 589"/>
              <a:gd name="T4" fmla="*/ 1727 w 2604"/>
              <a:gd name="T5" fmla="*/ 267 h 589"/>
              <a:gd name="T6" fmla="*/ 1595 w 2604"/>
              <a:gd name="T7" fmla="*/ 221 h 589"/>
              <a:gd name="T8" fmla="*/ 1581 w 2604"/>
              <a:gd name="T9" fmla="*/ 216 h 589"/>
              <a:gd name="T10" fmla="*/ 1566 w 2604"/>
              <a:gd name="T11" fmla="*/ 211 h 589"/>
              <a:gd name="T12" fmla="*/ 1549 w 2604"/>
              <a:gd name="T13" fmla="*/ 208 h 589"/>
              <a:gd name="T14" fmla="*/ 1535 w 2604"/>
              <a:gd name="T15" fmla="*/ 207 h 589"/>
              <a:gd name="T16" fmla="*/ 1521 w 2604"/>
              <a:gd name="T17" fmla="*/ 206 h 589"/>
              <a:gd name="T18" fmla="*/ 1501 w 2604"/>
              <a:gd name="T19" fmla="*/ 208 h 589"/>
              <a:gd name="T20" fmla="*/ 1464 w 2604"/>
              <a:gd name="T21" fmla="*/ 216 h 589"/>
              <a:gd name="T22" fmla="*/ 1447 w 2604"/>
              <a:gd name="T23" fmla="*/ 223 h 589"/>
              <a:gd name="T24" fmla="*/ 1431 w 2604"/>
              <a:gd name="T25" fmla="*/ 231 h 589"/>
              <a:gd name="T26" fmla="*/ 1401 w 2604"/>
              <a:gd name="T27" fmla="*/ 252 h 589"/>
              <a:gd name="T28" fmla="*/ 1266 w 2604"/>
              <a:gd name="T29" fmla="*/ 189 h 589"/>
              <a:gd name="T30" fmla="*/ 1207 w 2604"/>
              <a:gd name="T31" fmla="*/ 58 h 589"/>
              <a:gd name="T32" fmla="*/ 1195 w 2604"/>
              <a:gd name="T33" fmla="*/ 48 h 589"/>
              <a:gd name="T34" fmla="*/ 1183 w 2604"/>
              <a:gd name="T35" fmla="*/ 39 h 589"/>
              <a:gd name="T36" fmla="*/ 1169 w 2604"/>
              <a:gd name="T37" fmla="*/ 31 h 589"/>
              <a:gd name="T38" fmla="*/ 1155 w 2604"/>
              <a:gd name="T39" fmla="*/ 24 h 589"/>
              <a:gd name="T40" fmla="*/ 1140 w 2604"/>
              <a:gd name="T41" fmla="*/ 18 h 589"/>
              <a:gd name="T42" fmla="*/ 1123 w 2604"/>
              <a:gd name="T43" fmla="*/ 13 h 589"/>
              <a:gd name="T44" fmla="*/ 1107 w 2604"/>
              <a:gd name="T45" fmla="*/ 10 h 589"/>
              <a:gd name="T46" fmla="*/ 1094 w 2604"/>
              <a:gd name="T47" fmla="*/ 9 h 589"/>
              <a:gd name="T48" fmla="*/ 1078 w 2604"/>
              <a:gd name="T49" fmla="*/ 8 h 589"/>
              <a:gd name="T50" fmla="*/ 1059 w 2604"/>
              <a:gd name="T51" fmla="*/ 9 h 589"/>
              <a:gd name="T52" fmla="*/ 1025 w 2604"/>
              <a:gd name="T53" fmla="*/ 16 h 589"/>
              <a:gd name="T54" fmla="*/ 1007 w 2604"/>
              <a:gd name="T55" fmla="*/ 23 h 589"/>
              <a:gd name="T56" fmla="*/ 990 w 2604"/>
              <a:gd name="T57" fmla="*/ 32 h 589"/>
              <a:gd name="T58" fmla="*/ 974 w 2604"/>
              <a:gd name="T59" fmla="*/ 41 h 589"/>
              <a:gd name="T60" fmla="*/ 960 w 2604"/>
              <a:gd name="T61" fmla="*/ 53 h 589"/>
              <a:gd name="T62" fmla="*/ 946 w 2604"/>
              <a:gd name="T63" fmla="*/ 65 h 589"/>
              <a:gd name="T64" fmla="*/ 851 w 2604"/>
              <a:gd name="T65" fmla="*/ 262 h 589"/>
              <a:gd name="T66" fmla="*/ 515 w 2604"/>
              <a:gd name="T67" fmla="*/ 252 h 589"/>
              <a:gd name="T68" fmla="*/ 379 w 2604"/>
              <a:gd name="T69" fmla="*/ 180 h 589"/>
              <a:gd name="T70" fmla="*/ 316 w 2604"/>
              <a:gd name="T71" fmla="*/ 334 h 589"/>
              <a:gd name="T72" fmla="*/ 616 w 2604"/>
              <a:gd name="T73" fmla="*/ 576 h 589"/>
              <a:gd name="T74" fmla="*/ 877 w 2604"/>
              <a:gd name="T75" fmla="*/ 319 h 589"/>
              <a:gd name="T76" fmla="*/ 1009 w 2604"/>
              <a:gd name="T77" fmla="*/ 365 h 589"/>
              <a:gd name="T78" fmla="*/ 1023 w 2604"/>
              <a:gd name="T79" fmla="*/ 370 h 589"/>
              <a:gd name="T80" fmla="*/ 1038 w 2604"/>
              <a:gd name="T81" fmla="*/ 374 h 589"/>
              <a:gd name="T82" fmla="*/ 1055 w 2604"/>
              <a:gd name="T83" fmla="*/ 377 h 589"/>
              <a:gd name="T84" fmla="*/ 1069 w 2604"/>
              <a:gd name="T85" fmla="*/ 379 h 589"/>
              <a:gd name="T86" fmla="*/ 1083 w 2604"/>
              <a:gd name="T87" fmla="*/ 379 h 589"/>
              <a:gd name="T88" fmla="*/ 1103 w 2604"/>
              <a:gd name="T89" fmla="*/ 378 h 589"/>
              <a:gd name="T90" fmla="*/ 1140 w 2604"/>
              <a:gd name="T91" fmla="*/ 369 h 589"/>
              <a:gd name="T92" fmla="*/ 1157 w 2604"/>
              <a:gd name="T93" fmla="*/ 363 h 589"/>
              <a:gd name="T94" fmla="*/ 1173 w 2604"/>
              <a:gd name="T95" fmla="*/ 354 h 589"/>
              <a:gd name="T96" fmla="*/ 1289 w 2604"/>
              <a:gd name="T97" fmla="*/ 321 h 589"/>
              <a:gd name="T98" fmla="*/ 1341 w 2604"/>
              <a:gd name="T99" fmla="*/ 426 h 589"/>
              <a:gd name="T100" fmla="*/ 1453 w 2604"/>
              <a:gd name="T101" fmla="*/ 563 h 589"/>
              <a:gd name="T102" fmla="*/ 1485 w 2604"/>
              <a:gd name="T103" fmla="*/ 573 h 589"/>
              <a:gd name="T104" fmla="*/ 1505 w 2604"/>
              <a:gd name="T105" fmla="*/ 576 h 589"/>
              <a:gd name="T106" fmla="*/ 1521 w 2604"/>
              <a:gd name="T107" fmla="*/ 577 h 589"/>
              <a:gd name="T108" fmla="*/ 1542 w 2604"/>
              <a:gd name="T109" fmla="*/ 576 h 589"/>
              <a:gd name="T110" fmla="*/ 1562 w 2604"/>
              <a:gd name="T111" fmla="*/ 573 h 589"/>
              <a:gd name="T112" fmla="*/ 1581 w 2604"/>
              <a:gd name="T113" fmla="*/ 568 h 589"/>
              <a:gd name="T114" fmla="*/ 1600 w 2604"/>
              <a:gd name="T115" fmla="*/ 561 h 589"/>
              <a:gd name="T116" fmla="*/ 1763 w 2604"/>
              <a:gd name="T117" fmla="*/ 319 h 589"/>
              <a:gd name="T118" fmla="*/ 2175 w 2604"/>
              <a:gd name="T119" fmla="*/ 321 h 589"/>
              <a:gd name="T120" fmla="*/ 2395 w 2604"/>
              <a:gd name="T121" fmla="*/ 577 h 5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04" h="589">
                <a:moveTo>
                  <a:pt x="2595" y="377"/>
                </a:moveTo>
                <a:cubicBezTo>
                  <a:pt x="2588" y="286"/>
                  <a:pt x="2514" y="213"/>
                  <a:pt x="2424" y="207"/>
                </a:cubicBezTo>
                <a:cubicBezTo>
                  <a:pt x="2372" y="203"/>
                  <a:pt x="2324" y="221"/>
                  <a:pt x="2288" y="252"/>
                </a:cubicBezTo>
                <a:cubicBezTo>
                  <a:pt x="2264" y="273"/>
                  <a:pt x="2230" y="277"/>
                  <a:pt x="2201" y="264"/>
                </a:cubicBezTo>
                <a:cubicBezTo>
                  <a:pt x="2201" y="264"/>
                  <a:pt x="2201" y="264"/>
                  <a:pt x="2201" y="264"/>
                </a:cubicBezTo>
                <a:cubicBezTo>
                  <a:pt x="2171" y="251"/>
                  <a:pt x="2153" y="222"/>
                  <a:pt x="2152" y="189"/>
                </a:cubicBezTo>
                <a:cubicBezTo>
                  <a:pt x="2152" y="186"/>
                  <a:pt x="2152" y="182"/>
                  <a:pt x="2152" y="179"/>
                </a:cubicBezTo>
                <a:cubicBezTo>
                  <a:pt x="2145" y="88"/>
                  <a:pt x="2070" y="14"/>
                  <a:pt x="1979" y="8"/>
                </a:cubicBezTo>
                <a:cubicBezTo>
                  <a:pt x="1871" y="2"/>
                  <a:pt x="1781" y="87"/>
                  <a:pt x="1781" y="194"/>
                </a:cubicBezTo>
                <a:cubicBezTo>
                  <a:pt x="1781" y="194"/>
                  <a:pt x="1781" y="194"/>
                  <a:pt x="1781" y="194"/>
                </a:cubicBezTo>
                <a:cubicBezTo>
                  <a:pt x="1781" y="223"/>
                  <a:pt x="1764" y="250"/>
                  <a:pt x="1737" y="262"/>
                </a:cubicBezTo>
                <a:cubicBezTo>
                  <a:pt x="1727" y="267"/>
                  <a:pt x="1727" y="267"/>
                  <a:pt x="1727" y="267"/>
                </a:cubicBezTo>
                <a:cubicBezTo>
                  <a:pt x="1701" y="278"/>
                  <a:pt x="1670" y="274"/>
                  <a:pt x="1649" y="255"/>
                </a:cubicBezTo>
                <a:cubicBezTo>
                  <a:pt x="1635" y="242"/>
                  <a:pt x="1619" y="232"/>
                  <a:pt x="1602" y="224"/>
                </a:cubicBezTo>
                <a:cubicBezTo>
                  <a:pt x="1602" y="224"/>
                  <a:pt x="1601" y="223"/>
                  <a:pt x="1601" y="223"/>
                </a:cubicBezTo>
                <a:cubicBezTo>
                  <a:pt x="1599" y="222"/>
                  <a:pt x="1597" y="222"/>
                  <a:pt x="1595" y="221"/>
                </a:cubicBezTo>
                <a:cubicBezTo>
                  <a:pt x="1595" y="220"/>
                  <a:pt x="1594" y="220"/>
                  <a:pt x="1593" y="220"/>
                </a:cubicBezTo>
                <a:cubicBezTo>
                  <a:pt x="1592" y="219"/>
                  <a:pt x="1590" y="219"/>
                  <a:pt x="1589" y="218"/>
                </a:cubicBezTo>
                <a:cubicBezTo>
                  <a:pt x="1587" y="218"/>
                  <a:pt x="1586" y="217"/>
                  <a:pt x="1585" y="217"/>
                </a:cubicBezTo>
                <a:cubicBezTo>
                  <a:pt x="1584" y="216"/>
                  <a:pt x="1583" y="216"/>
                  <a:pt x="1581" y="216"/>
                </a:cubicBezTo>
                <a:cubicBezTo>
                  <a:pt x="1580" y="215"/>
                  <a:pt x="1578" y="214"/>
                  <a:pt x="1577" y="214"/>
                </a:cubicBezTo>
                <a:cubicBezTo>
                  <a:pt x="1576" y="214"/>
                  <a:pt x="1575" y="213"/>
                  <a:pt x="1574" y="213"/>
                </a:cubicBezTo>
                <a:cubicBezTo>
                  <a:pt x="1572" y="213"/>
                  <a:pt x="1570" y="212"/>
                  <a:pt x="1568" y="212"/>
                </a:cubicBezTo>
                <a:cubicBezTo>
                  <a:pt x="1567" y="212"/>
                  <a:pt x="1567" y="211"/>
                  <a:pt x="1566" y="211"/>
                </a:cubicBezTo>
                <a:cubicBezTo>
                  <a:pt x="1564" y="211"/>
                  <a:pt x="1562" y="210"/>
                  <a:pt x="1560" y="210"/>
                </a:cubicBezTo>
                <a:cubicBezTo>
                  <a:pt x="1559" y="210"/>
                  <a:pt x="1558" y="210"/>
                  <a:pt x="1558" y="209"/>
                </a:cubicBezTo>
                <a:cubicBezTo>
                  <a:pt x="1555" y="209"/>
                  <a:pt x="1553" y="209"/>
                  <a:pt x="1551" y="208"/>
                </a:cubicBezTo>
                <a:cubicBezTo>
                  <a:pt x="1550" y="208"/>
                  <a:pt x="1550" y="208"/>
                  <a:pt x="1549" y="208"/>
                </a:cubicBezTo>
                <a:cubicBezTo>
                  <a:pt x="1547" y="208"/>
                  <a:pt x="1545" y="207"/>
                  <a:pt x="1543" y="207"/>
                </a:cubicBezTo>
                <a:cubicBezTo>
                  <a:pt x="1542" y="207"/>
                  <a:pt x="1541" y="207"/>
                  <a:pt x="1540" y="207"/>
                </a:cubicBezTo>
                <a:cubicBezTo>
                  <a:pt x="1539" y="207"/>
                  <a:pt x="1538" y="207"/>
                  <a:pt x="1537" y="207"/>
                </a:cubicBezTo>
                <a:cubicBezTo>
                  <a:pt x="1537" y="207"/>
                  <a:pt x="1536" y="207"/>
                  <a:pt x="1535" y="207"/>
                </a:cubicBezTo>
                <a:cubicBezTo>
                  <a:pt x="1533" y="207"/>
                  <a:pt x="1532" y="206"/>
                  <a:pt x="1530" y="206"/>
                </a:cubicBezTo>
                <a:cubicBezTo>
                  <a:pt x="1529" y="206"/>
                  <a:pt x="1527" y="206"/>
                  <a:pt x="1526" y="206"/>
                </a:cubicBezTo>
                <a:cubicBezTo>
                  <a:pt x="1525" y="206"/>
                  <a:pt x="1524" y="206"/>
                  <a:pt x="1524" y="206"/>
                </a:cubicBezTo>
                <a:cubicBezTo>
                  <a:pt x="1523" y="206"/>
                  <a:pt x="1522" y="206"/>
                  <a:pt x="1521" y="206"/>
                </a:cubicBezTo>
                <a:cubicBezTo>
                  <a:pt x="1519" y="206"/>
                  <a:pt x="1518" y="206"/>
                  <a:pt x="1517" y="206"/>
                </a:cubicBezTo>
                <a:cubicBezTo>
                  <a:pt x="1515" y="206"/>
                  <a:pt x="1513" y="207"/>
                  <a:pt x="1511" y="207"/>
                </a:cubicBezTo>
                <a:cubicBezTo>
                  <a:pt x="1510" y="207"/>
                  <a:pt x="1509" y="207"/>
                  <a:pt x="1508" y="207"/>
                </a:cubicBezTo>
                <a:cubicBezTo>
                  <a:pt x="1506" y="207"/>
                  <a:pt x="1504" y="207"/>
                  <a:pt x="1501" y="208"/>
                </a:cubicBezTo>
                <a:cubicBezTo>
                  <a:pt x="1501" y="208"/>
                  <a:pt x="1500" y="208"/>
                  <a:pt x="1499" y="208"/>
                </a:cubicBezTo>
                <a:cubicBezTo>
                  <a:pt x="1496" y="208"/>
                  <a:pt x="1494" y="209"/>
                  <a:pt x="1491" y="209"/>
                </a:cubicBezTo>
                <a:cubicBezTo>
                  <a:pt x="1491" y="209"/>
                  <a:pt x="1490" y="209"/>
                  <a:pt x="1490" y="209"/>
                </a:cubicBezTo>
                <a:cubicBezTo>
                  <a:pt x="1481" y="211"/>
                  <a:pt x="1472" y="213"/>
                  <a:pt x="1464" y="216"/>
                </a:cubicBezTo>
                <a:cubicBezTo>
                  <a:pt x="1464" y="216"/>
                  <a:pt x="1464" y="216"/>
                  <a:pt x="1464" y="216"/>
                </a:cubicBezTo>
                <a:cubicBezTo>
                  <a:pt x="1461" y="217"/>
                  <a:pt x="1458" y="218"/>
                  <a:pt x="1455" y="219"/>
                </a:cubicBezTo>
                <a:cubicBezTo>
                  <a:pt x="1455" y="219"/>
                  <a:pt x="1455" y="219"/>
                  <a:pt x="1455" y="220"/>
                </a:cubicBezTo>
                <a:cubicBezTo>
                  <a:pt x="1452" y="221"/>
                  <a:pt x="1450" y="222"/>
                  <a:pt x="1447" y="223"/>
                </a:cubicBezTo>
                <a:cubicBezTo>
                  <a:pt x="1447" y="223"/>
                  <a:pt x="1447" y="223"/>
                  <a:pt x="1446" y="223"/>
                </a:cubicBezTo>
                <a:cubicBezTo>
                  <a:pt x="1444" y="224"/>
                  <a:pt x="1442" y="225"/>
                  <a:pt x="1439" y="227"/>
                </a:cubicBezTo>
                <a:cubicBezTo>
                  <a:pt x="1439" y="227"/>
                  <a:pt x="1439" y="227"/>
                  <a:pt x="1438" y="227"/>
                </a:cubicBezTo>
                <a:cubicBezTo>
                  <a:pt x="1436" y="228"/>
                  <a:pt x="1434" y="230"/>
                  <a:pt x="1431" y="231"/>
                </a:cubicBezTo>
                <a:cubicBezTo>
                  <a:pt x="1431" y="231"/>
                  <a:pt x="1431" y="231"/>
                  <a:pt x="1431" y="231"/>
                </a:cubicBezTo>
                <a:cubicBezTo>
                  <a:pt x="1428" y="233"/>
                  <a:pt x="1426" y="234"/>
                  <a:pt x="1423" y="236"/>
                </a:cubicBezTo>
                <a:cubicBezTo>
                  <a:pt x="1423" y="236"/>
                  <a:pt x="1423" y="236"/>
                  <a:pt x="1423" y="236"/>
                </a:cubicBezTo>
                <a:cubicBezTo>
                  <a:pt x="1416" y="241"/>
                  <a:pt x="1408" y="246"/>
                  <a:pt x="1401" y="252"/>
                </a:cubicBezTo>
                <a:cubicBezTo>
                  <a:pt x="1400" y="253"/>
                  <a:pt x="1399" y="254"/>
                  <a:pt x="1398" y="255"/>
                </a:cubicBezTo>
                <a:cubicBezTo>
                  <a:pt x="1375" y="273"/>
                  <a:pt x="1342" y="277"/>
                  <a:pt x="1315" y="264"/>
                </a:cubicBezTo>
                <a:cubicBezTo>
                  <a:pt x="1315" y="264"/>
                  <a:pt x="1315" y="264"/>
                  <a:pt x="1315" y="264"/>
                </a:cubicBezTo>
                <a:cubicBezTo>
                  <a:pt x="1285" y="251"/>
                  <a:pt x="1267" y="222"/>
                  <a:pt x="1266" y="189"/>
                </a:cubicBezTo>
                <a:cubicBezTo>
                  <a:pt x="1266" y="186"/>
                  <a:pt x="1266" y="182"/>
                  <a:pt x="1265" y="179"/>
                </a:cubicBezTo>
                <a:cubicBezTo>
                  <a:pt x="1262" y="134"/>
                  <a:pt x="1242" y="93"/>
                  <a:pt x="1212" y="63"/>
                </a:cubicBezTo>
                <a:cubicBezTo>
                  <a:pt x="1212" y="63"/>
                  <a:pt x="1212" y="63"/>
                  <a:pt x="1212" y="63"/>
                </a:cubicBezTo>
                <a:cubicBezTo>
                  <a:pt x="1210" y="61"/>
                  <a:pt x="1208" y="60"/>
                  <a:pt x="1207" y="58"/>
                </a:cubicBezTo>
                <a:cubicBezTo>
                  <a:pt x="1206" y="58"/>
                  <a:pt x="1206" y="57"/>
                  <a:pt x="1206" y="57"/>
                </a:cubicBezTo>
                <a:cubicBezTo>
                  <a:pt x="1204" y="56"/>
                  <a:pt x="1203" y="54"/>
                  <a:pt x="1201" y="53"/>
                </a:cubicBezTo>
                <a:cubicBezTo>
                  <a:pt x="1201" y="53"/>
                  <a:pt x="1200" y="52"/>
                  <a:pt x="1200" y="52"/>
                </a:cubicBezTo>
                <a:cubicBezTo>
                  <a:pt x="1198" y="51"/>
                  <a:pt x="1197" y="49"/>
                  <a:pt x="1195" y="48"/>
                </a:cubicBezTo>
                <a:cubicBezTo>
                  <a:pt x="1195" y="48"/>
                  <a:pt x="1194" y="47"/>
                  <a:pt x="1193" y="47"/>
                </a:cubicBezTo>
                <a:cubicBezTo>
                  <a:pt x="1192" y="45"/>
                  <a:pt x="1190" y="44"/>
                  <a:pt x="1189" y="43"/>
                </a:cubicBezTo>
                <a:cubicBezTo>
                  <a:pt x="1188" y="43"/>
                  <a:pt x="1187" y="42"/>
                  <a:pt x="1187" y="42"/>
                </a:cubicBezTo>
                <a:cubicBezTo>
                  <a:pt x="1185" y="41"/>
                  <a:pt x="1184" y="40"/>
                  <a:pt x="1183" y="39"/>
                </a:cubicBezTo>
                <a:cubicBezTo>
                  <a:pt x="1182" y="38"/>
                  <a:pt x="1181" y="38"/>
                  <a:pt x="1180" y="37"/>
                </a:cubicBezTo>
                <a:cubicBezTo>
                  <a:pt x="1179" y="36"/>
                  <a:pt x="1177" y="36"/>
                  <a:pt x="1176" y="35"/>
                </a:cubicBezTo>
                <a:cubicBezTo>
                  <a:pt x="1175" y="34"/>
                  <a:pt x="1174" y="33"/>
                  <a:pt x="1173" y="33"/>
                </a:cubicBezTo>
                <a:cubicBezTo>
                  <a:pt x="1172" y="32"/>
                  <a:pt x="1170" y="31"/>
                  <a:pt x="1169" y="31"/>
                </a:cubicBezTo>
                <a:cubicBezTo>
                  <a:pt x="1168" y="30"/>
                  <a:pt x="1167" y="29"/>
                  <a:pt x="1165" y="29"/>
                </a:cubicBezTo>
                <a:cubicBezTo>
                  <a:pt x="1164" y="28"/>
                  <a:pt x="1163" y="28"/>
                  <a:pt x="1162" y="27"/>
                </a:cubicBezTo>
                <a:cubicBezTo>
                  <a:pt x="1161" y="26"/>
                  <a:pt x="1159" y="26"/>
                  <a:pt x="1158" y="25"/>
                </a:cubicBezTo>
                <a:cubicBezTo>
                  <a:pt x="1157" y="25"/>
                  <a:pt x="1156" y="24"/>
                  <a:pt x="1155" y="24"/>
                </a:cubicBezTo>
                <a:cubicBezTo>
                  <a:pt x="1153" y="23"/>
                  <a:pt x="1152" y="22"/>
                  <a:pt x="1150" y="22"/>
                </a:cubicBezTo>
                <a:cubicBezTo>
                  <a:pt x="1149" y="21"/>
                  <a:pt x="1148" y="21"/>
                  <a:pt x="1147" y="21"/>
                </a:cubicBezTo>
                <a:cubicBezTo>
                  <a:pt x="1146" y="20"/>
                  <a:pt x="1144" y="19"/>
                  <a:pt x="1143" y="19"/>
                </a:cubicBezTo>
                <a:cubicBezTo>
                  <a:pt x="1142" y="18"/>
                  <a:pt x="1141" y="18"/>
                  <a:pt x="1140" y="18"/>
                </a:cubicBezTo>
                <a:cubicBezTo>
                  <a:pt x="1138" y="17"/>
                  <a:pt x="1136" y="17"/>
                  <a:pt x="1135" y="16"/>
                </a:cubicBezTo>
                <a:cubicBezTo>
                  <a:pt x="1134" y="16"/>
                  <a:pt x="1133" y="16"/>
                  <a:pt x="1132" y="15"/>
                </a:cubicBezTo>
                <a:cubicBezTo>
                  <a:pt x="1130" y="15"/>
                  <a:pt x="1129" y="14"/>
                  <a:pt x="1127" y="14"/>
                </a:cubicBezTo>
                <a:cubicBezTo>
                  <a:pt x="1126" y="14"/>
                  <a:pt x="1125" y="13"/>
                  <a:pt x="1123" y="13"/>
                </a:cubicBezTo>
                <a:cubicBezTo>
                  <a:pt x="1122" y="13"/>
                  <a:pt x="1120" y="12"/>
                  <a:pt x="1119" y="12"/>
                </a:cubicBezTo>
                <a:cubicBezTo>
                  <a:pt x="1118" y="12"/>
                  <a:pt x="1116" y="12"/>
                  <a:pt x="1115" y="11"/>
                </a:cubicBezTo>
                <a:cubicBezTo>
                  <a:pt x="1114" y="11"/>
                  <a:pt x="1112" y="11"/>
                  <a:pt x="1111" y="10"/>
                </a:cubicBezTo>
                <a:cubicBezTo>
                  <a:pt x="1109" y="10"/>
                  <a:pt x="1108" y="10"/>
                  <a:pt x="1107" y="10"/>
                </a:cubicBezTo>
                <a:cubicBezTo>
                  <a:pt x="1105" y="10"/>
                  <a:pt x="1104" y="9"/>
                  <a:pt x="1102" y="9"/>
                </a:cubicBezTo>
                <a:cubicBezTo>
                  <a:pt x="1101" y="9"/>
                  <a:pt x="1100" y="9"/>
                  <a:pt x="1098" y="9"/>
                </a:cubicBezTo>
                <a:cubicBezTo>
                  <a:pt x="1097" y="9"/>
                  <a:pt x="1096" y="9"/>
                  <a:pt x="1095" y="9"/>
                </a:cubicBezTo>
                <a:cubicBezTo>
                  <a:pt x="1095" y="9"/>
                  <a:pt x="1095" y="9"/>
                  <a:pt x="1094" y="9"/>
                </a:cubicBezTo>
                <a:cubicBezTo>
                  <a:pt x="1094" y="8"/>
                  <a:pt x="1093" y="8"/>
                  <a:pt x="1093" y="8"/>
                </a:cubicBezTo>
                <a:cubicBezTo>
                  <a:pt x="1091" y="8"/>
                  <a:pt x="1090" y="8"/>
                  <a:pt x="1088" y="8"/>
                </a:cubicBezTo>
                <a:cubicBezTo>
                  <a:pt x="1087" y="8"/>
                  <a:pt x="1085" y="8"/>
                  <a:pt x="1084" y="8"/>
                </a:cubicBezTo>
                <a:cubicBezTo>
                  <a:pt x="1082" y="8"/>
                  <a:pt x="1080" y="8"/>
                  <a:pt x="1078" y="8"/>
                </a:cubicBezTo>
                <a:cubicBezTo>
                  <a:pt x="1076" y="8"/>
                  <a:pt x="1075" y="8"/>
                  <a:pt x="1073" y="8"/>
                </a:cubicBezTo>
                <a:cubicBezTo>
                  <a:pt x="1072" y="8"/>
                  <a:pt x="1070" y="8"/>
                  <a:pt x="1068" y="8"/>
                </a:cubicBezTo>
                <a:cubicBezTo>
                  <a:pt x="1066" y="9"/>
                  <a:pt x="1065" y="9"/>
                  <a:pt x="1063" y="9"/>
                </a:cubicBezTo>
                <a:cubicBezTo>
                  <a:pt x="1062" y="9"/>
                  <a:pt x="1060" y="9"/>
                  <a:pt x="1059" y="9"/>
                </a:cubicBezTo>
                <a:cubicBezTo>
                  <a:pt x="1057" y="10"/>
                  <a:pt x="1055" y="10"/>
                  <a:pt x="1053" y="10"/>
                </a:cubicBezTo>
                <a:cubicBezTo>
                  <a:pt x="1052" y="10"/>
                  <a:pt x="1052" y="10"/>
                  <a:pt x="1051" y="10"/>
                </a:cubicBezTo>
                <a:cubicBezTo>
                  <a:pt x="1042" y="12"/>
                  <a:pt x="1034" y="14"/>
                  <a:pt x="1026" y="16"/>
                </a:cubicBezTo>
                <a:cubicBezTo>
                  <a:pt x="1026" y="16"/>
                  <a:pt x="1025" y="16"/>
                  <a:pt x="1025" y="16"/>
                </a:cubicBezTo>
                <a:cubicBezTo>
                  <a:pt x="1023" y="17"/>
                  <a:pt x="1020" y="18"/>
                  <a:pt x="1018" y="19"/>
                </a:cubicBezTo>
                <a:cubicBezTo>
                  <a:pt x="1017" y="19"/>
                  <a:pt x="1017" y="19"/>
                  <a:pt x="1016" y="20"/>
                </a:cubicBezTo>
                <a:cubicBezTo>
                  <a:pt x="1014" y="20"/>
                  <a:pt x="1011" y="21"/>
                  <a:pt x="1009" y="22"/>
                </a:cubicBezTo>
                <a:cubicBezTo>
                  <a:pt x="1008" y="23"/>
                  <a:pt x="1008" y="23"/>
                  <a:pt x="1007" y="23"/>
                </a:cubicBezTo>
                <a:cubicBezTo>
                  <a:pt x="1005" y="24"/>
                  <a:pt x="1003" y="25"/>
                  <a:pt x="1000" y="26"/>
                </a:cubicBezTo>
                <a:cubicBezTo>
                  <a:pt x="1000" y="27"/>
                  <a:pt x="999" y="27"/>
                  <a:pt x="999" y="27"/>
                </a:cubicBezTo>
                <a:cubicBezTo>
                  <a:pt x="996" y="28"/>
                  <a:pt x="994" y="29"/>
                  <a:pt x="992" y="31"/>
                </a:cubicBezTo>
                <a:cubicBezTo>
                  <a:pt x="991" y="31"/>
                  <a:pt x="991" y="31"/>
                  <a:pt x="990" y="32"/>
                </a:cubicBezTo>
                <a:cubicBezTo>
                  <a:pt x="988" y="33"/>
                  <a:pt x="986" y="34"/>
                  <a:pt x="984" y="35"/>
                </a:cubicBezTo>
                <a:cubicBezTo>
                  <a:pt x="983" y="36"/>
                  <a:pt x="983" y="36"/>
                  <a:pt x="982" y="36"/>
                </a:cubicBezTo>
                <a:cubicBezTo>
                  <a:pt x="980" y="38"/>
                  <a:pt x="978" y="39"/>
                  <a:pt x="976" y="40"/>
                </a:cubicBezTo>
                <a:cubicBezTo>
                  <a:pt x="975" y="41"/>
                  <a:pt x="975" y="41"/>
                  <a:pt x="974" y="41"/>
                </a:cubicBezTo>
                <a:cubicBezTo>
                  <a:pt x="972" y="43"/>
                  <a:pt x="970" y="44"/>
                  <a:pt x="968" y="46"/>
                </a:cubicBezTo>
                <a:cubicBezTo>
                  <a:pt x="968" y="46"/>
                  <a:pt x="967" y="47"/>
                  <a:pt x="967" y="47"/>
                </a:cubicBezTo>
                <a:cubicBezTo>
                  <a:pt x="965" y="49"/>
                  <a:pt x="963" y="50"/>
                  <a:pt x="961" y="52"/>
                </a:cubicBezTo>
                <a:cubicBezTo>
                  <a:pt x="960" y="52"/>
                  <a:pt x="960" y="53"/>
                  <a:pt x="960" y="53"/>
                </a:cubicBezTo>
                <a:cubicBezTo>
                  <a:pt x="958" y="55"/>
                  <a:pt x="956" y="56"/>
                  <a:pt x="954" y="58"/>
                </a:cubicBezTo>
                <a:cubicBezTo>
                  <a:pt x="953" y="58"/>
                  <a:pt x="953" y="59"/>
                  <a:pt x="953" y="59"/>
                </a:cubicBezTo>
                <a:cubicBezTo>
                  <a:pt x="951" y="61"/>
                  <a:pt x="949" y="63"/>
                  <a:pt x="947" y="65"/>
                </a:cubicBezTo>
                <a:cubicBezTo>
                  <a:pt x="947" y="65"/>
                  <a:pt x="947" y="65"/>
                  <a:pt x="946" y="65"/>
                </a:cubicBezTo>
                <a:cubicBezTo>
                  <a:pt x="944" y="67"/>
                  <a:pt x="942" y="70"/>
                  <a:pt x="940" y="72"/>
                </a:cubicBezTo>
                <a:cubicBezTo>
                  <a:pt x="940" y="72"/>
                  <a:pt x="940" y="72"/>
                  <a:pt x="940" y="72"/>
                </a:cubicBezTo>
                <a:cubicBezTo>
                  <a:pt x="912" y="105"/>
                  <a:pt x="895" y="147"/>
                  <a:pt x="895" y="194"/>
                </a:cubicBezTo>
                <a:cubicBezTo>
                  <a:pt x="895" y="223"/>
                  <a:pt x="878" y="250"/>
                  <a:pt x="851" y="262"/>
                </a:cubicBezTo>
                <a:cubicBezTo>
                  <a:pt x="841" y="267"/>
                  <a:pt x="841" y="267"/>
                  <a:pt x="841" y="267"/>
                </a:cubicBezTo>
                <a:cubicBezTo>
                  <a:pt x="815" y="278"/>
                  <a:pt x="784" y="274"/>
                  <a:pt x="762" y="255"/>
                </a:cubicBezTo>
                <a:cubicBezTo>
                  <a:pt x="729" y="225"/>
                  <a:pt x="685" y="206"/>
                  <a:pt x="637" y="206"/>
                </a:cubicBezTo>
                <a:cubicBezTo>
                  <a:pt x="591" y="206"/>
                  <a:pt x="548" y="224"/>
                  <a:pt x="515" y="252"/>
                </a:cubicBezTo>
                <a:cubicBezTo>
                  <a:pt x="492" y="273"/>
                  <a:pt x="459" y="278"/>
                  <a:pt x="430" y="265"/>
                </a:cubicBezTo>
                <a:cubicBezTo>
                  <a:pt x="429" y="264"/>
                  <a:pt x="429" y="264"/>
                  <a:pt x="429" y="264"/>
                </a:cubicBezTo>
                <a:cubicBezTo>
                  <a:pt x="399" y="251"/>
                  <a:pt x="380" y="222"/>
                  <a:pt x="380" y="189"/>
                </a:cubicBezTo>
                <a:cubicBezTo>
                  <a:pt x="380" y="186"/>
                  <a:pt x="379" y="183"/>
                  <a:pt x="379" y="180"/>
                </a:cubicBezTo>
                <a:cubicBezTo>
                  <a:pt x="373" y="90"/>
                  <a:pt x="300" y="16"/>
                  <a:pt x="209" y="9"/>
                </a:cubicBezTo>
                <a:cubicBezTo>
                  <a:pt x="95" y="0"/>
                  <a:pt x="0" y="95"/>
                  <a:pt x="9" y="209"/>
                </a:cubicBezTo>
                <a:cubicBezTo>
                  <a:pt x="16" y="299"/>
                  <a:pt x="90" y="372"/>
                  <a:pt x="180" y="379"/>
                </a:cubicBezTo>
                <a:cubicBezTo>
                  <a:pt x="232" y="382"/>
                  <a:pt x="280" y="365"/>
                  <a:pt x="316" y="334"/>
                </a:cubicBezTo>
                <a:cubicBezTo>
                  <a:pt x="340" y="313"/>
                  <a:pt x="374" y="308"/>
                  <a:pt x="403" y="321"/>
                </a:cubicBezTo>
                <a:cubicBezTo>
                  <a:pt x="433" y="334"/>
                  <a:pt x="451" y="364"/>
                  <a:pt x="452" y="396"/>
                </a:cubicBezTo>
                <a:cubicBezTo>
                  <a:pt x="452" y="402"/>
                  <a:pt x="452" y="409"/>
                  <a:pt x="453" y="415"/>
                </a:cubicBezTo>
                <a:cubicBezTo>
                  <a:pt x="464" y="500"/>
                  <a:pt x="532" y="567"/>
                  <a:pt x="616" y="576"/>
                </a:cubicBezTo>
                <a:cubicBezTo>
                  <a:pt x="728" y="589"/>
                  <a:pt x="823" y="501"/>
                  <a:pt x="823" y="392"/>
                </a:cubicBezTo>
                <a:cubicBezTo>
                  <a:pt x="823" y="391"/>
                  <a:pt x="823" y="391"/>
                  <a:pt x="823" y="391"/>
                </a:cubicBezTo>
                <a:cubicBezTo>
                  <a:pt x="823" y="362"/>
                  <a:pt x="840" y="335"/>
                  <a:pt x="867" y="323"/>
                </a:cubicBezTo>
                <a:cubicBezTo>
                  <a:pt x="877" y="319"/>
                  <a:pt x="877" y="319"/>
                  <a:pt x="877" y="319"/>
                </a:cubicBezTo>
                <a:cubicBezTo>
                  <a:pt x="903" y="307"/>
                  <a:pt x="934" y="311"/>
                  <a:pt x="955" y="330"/>
                </a:cubicBezTo>
                <a:cubicBezTo>
                  <a:pt x="969" y="343"/>
                  <a:pt x="985" y="354"/>
                  <a:pt x="1002" y="362"/>
                </a:cubicBezTo>
                <a:cubicBezTo>
                  <a:pt x="1002" y="362"/>
                  <a:pt x="1003" y="362"/>
                  <a:pt x="1003" y="362"/>
                </a:cubicBezTo>
                <a:cubicBezTo>
                  <a:pt x="1005" y="363"/>
                  <a:pt x="1007" y="364"/>
                  <a:pt x="1009" y="365"/>
                </a:cubicBezTo>
                <a:cubicBezTo>
                  <a:pt x="1009" y="365"/>
                  <a:pt x="1010" y="365"/>
                  <a:pt x="1011" y="365"/>
                </a:cubicBezTo>
                <a:cubicBezTo>
                  <a:pt x="1012" y="366"/>
                  <a:pt x="1014" y="367"/>
                  <a:pt x="1015" y="367"/>
                </a:cubicBezTo>
                <a:cubicBezTo>
                  <a:pt x="1017" y="368"/>
                  <a:pt x="1018" y="368"/>
                  <a:pt x="1019" y="369"/>
                </a:cubicBezTo>
                <a:cubicBezTo>
                  <a:pt x="1020" y="369"/>
                  <a:pt x="1021" y="369"/>
                  <a:pt x="1023" y="370"/>
                </a:cubicBezTo>
                <a:cubicBezTo>
                  <a:pt x="1024" y="370"/>
                  <a:pt x="1026" y="371"/>
                  <a:pt x="1027" y="371"/>
                </a:cubicBezTo>
                <a:cubicBezTo>
                  <a:pt x="1028" y="372"/>
                  <a:pt x="1029" y="372"/>
                  <a:pt x="1030" y="372"/>
                </a:cubicBezTo>
                <a:cubicBezTo>
                  <a:pt x="1032" y="373"/>
                  <a:pt x="1034" y="373"/>
                  <a:pt x="1036" y="374"/>
                </a:cubicBezTo>
                <a:cubicBezTo>
                  <a:pt x="1037" y="374"/>
                  <a:pt x="1037" y="374"/>
                  <a:pt x="1038" y="374"/>
                </a:cubicBezTo>
                <a:cubicBezTo>
                  <a:pt x="1040" y="375"/>
                  <a:pt x="1042" y="375"/>
                  <a:pt x="1044" y="376"/>
                </a:cubicBezTo>
                <a:cubicBezTo>
                  <a:pt x="1045" y="376"/>
                  <a:pt x="1046" y="376"/>
                  <a:pt x="1046" y="376"/>
                </a:cubicBezTo>
                <a:cubicBezTo>
                  <a:pt x="1048" y="376"/>
                  <a:pt x="1051" y="377"/>
                  <a:pt x="1053" y="377"/>
                </a:cubicBezTo>
                <a:cubicBezTo>
                  <a:pt x="1054" y="377"/>
                  <a:pt x="1054" y="377"/>
                  <a:pt x="1055" y="377"/>
                </a:cubicBezTo>
                <a:cubicBezTo>
                  <a:pt x="1057" y="378"/>
                  <a:pt x="1059" y="378"/>
                  <a:pt x="1061" y="378"/>
                </a:cubicBezTo>
                <a:cubicBezTo>
                  <a:pt x="1062" y="378"/>
                  <a:pt x="1063" y="378"/>
                  <a:pt x="1064" y="378"/>
                </a:cubicBezTo>
                <a:cubicBezTo>
                  <a:pt x="1065" y="378"/>
                  <a:pt x="1066" y="378"/>
                  <a:pt x="1066" y="379"/>
                </a:cubicBezTo>
                <a:cubicBezTo>
                  <a:pt x="1067" y="379"/>
                  <a:pt x="1068" y="379"/>
                  <a:pt x="1069" y="379"/>
                </a:cubicBezTo>
                <a:cubicBezTo>
                  <a:pt x="1071" y="379"/>
                  <a:pt x="1072" y="379"/>
                  <a:pt x="1074" y="379"/>
                </a:cubicBezTo>
                <a:cubicBezTo>
                  <a:pt x="1075" y="379"/>
                  <a:pt x="1077" y="379"/>
                  <a:pt x="1078" y="379"/>
                </a:cubicBezTo>
                <a:cubicBezTo>
                  <a:pt x="1079" y="379"/>
                  <a:pt x="1080" y="379"/>
                  <a:pt x="1080" y="379"/>
                </a:cubicBezTo>
                <a:cubicBezTo>
                  <a:pt x="1081" y="379"/>
                  <a:pt x="1082" y="379"/>
                  <a:pt x="1083" y="379"/>
                </a:cubicBezTo>
                <a:cubicBezTo>
                  <a:pt x="1085" y="379"/>
                  <a:pt x="1086" y="379"/>
                  <a:pt x="1087" y="379"/>
                </a:cubicBezTo>
                <a:cubicBezTo>
                  <a:pt x="1089" y="379"/>
                  <a:pt x="1091" y="379"/>
                  <a:pt x="1093" y="379"/>
                </a:cubicBezTo>
                <a:cubicBezTo>
                  <a:pt x="1094" y="379"/>
                  <a:pt x="1095" y="378"/>
                  <a:pt x="1096" y="378"/>
                </a:cubicBezTo>
                <a:cubicBezTo>
                  <a:pt x="1098" y="378"/>
                  <a:pt x="1100" y="378"/>
                  <a:pt x="1103" y="378"/>
                </a:cubicBezTo>
                <a:cubicBezTo>
                  <a:pt x="1103" y="378"/>
                  <a:pt x="1104" y="378"/>
                  <a:pt x="1105" y="377"/>
                </a:cubicBezTo>
                <a:cubicBezTo>
                  <a:pt x="1114" y="376"/>
                  <a:pt x="1123" y="374"/>
                  <a:pt x="1131" y="372"/>
                </a:cubicBezTo>
                <a:cubicBezTo>
                  <a:pt x="1132" y="372"/>
                  <a:pt x="1132" y="372"/>
                  <a:pt x="1132" y="372"/>
                </a:cubicBezTo>
                <a:cubicBezTo>
                  <a:pt x="1135" y="371"/>
                  <a:pt x="1137" y="370"/>
                  <a:pt x="1140" y="369"/>
                </a:cubicBezTo>
                <a:cubicBezTo>
                  <a:pt x="1140" y="369"/>
                  <a:pt x="1141" y="369"/>
                  <a:pt x="1141" y="369"/>
                </a:cubicBezTo>
                <a:cubicBezTo>
                  <a:pt x="1143" y="368"/>
                  <a:pt x="1146" y="367"/>
                  <a:pt x="1148" y="366"/>
                </a:cubicBezTo>
                <a:cubicBezTo>
                  <a:pt x="1149" y="366"/>
                  <a:pt x="1149" y="366"/>
                  <a:pt x="1149" y="366"/>
                </a:cubicBezTo>
                <a:cubicBezTo>
                  <a:pt x="1152" y="365"/>
                  <a:pt x="1154" y="364"/>
                  <a:pt x="1157" y="363"/>
                </a:cubicBezTo>
                <a:cubicBezTo>
                  <a:pt x="1157" y="363"/>
                  <a:pt x="1157" y="362"/>
                  <a:pt x="1158" y="362"/>
                </a:cubicBezTo>
                <a:cubicBezTo>
                  <a:pt x="1160" y="361"/>
                  <a:pt x="1162" y="360"/>
                  <a:pt x="1165" y="359"/>
                </a:cubicBezTo>
                <a:cubicBezTo>
                  <a:pt x="1165" y="359"/>
                  <a:pt x="1165" y="359"/>
                  <a:pt x="1165" y="358"/>
                </a:cubicBezTo>
                <a:cubicBezTo>
                  <a:pt x="1168" y="357"/>
                  <a:pt x="1170" y="356"/>
                  <a:pt x="1173" y="354"/>
                </a:cubicBezTo>
                <a:cubicBezTo>
                  <a:pt x="1173" y="354"/>
                  <a:pt x="1173" y="354"/>
                  <a:pt x="1173" y="354"/>
                </a:cubicBezTo>
                <a:cubicBezTo>
                  <a:pt x="1183" y="348"/>
                  <a:pt x="1193" y="342"/>
                  <a:pt x="1201" y="334"/>
                </a:cubicBezTo>
                <a:cubicBezTo>
                  <a:pt x="1222" y="316"/>
                  <a:pt x="1250" y="310"/>
                  <a:pt x="1276" y="317"/>
                </a:cubicBezTo>
                <a:cubicBezTo>
                  <a:pt x="1281" y="318"/>
                  <a:pt x="1285" y="319"/>
                  <a:pt x="1289" y="321"/>
                </a:cubicBezTo>
                <a:cubicBezTo>
                  <a:pt x="1319" y="334"/>
                  <a:pt x="1337" y="364"/>
                  <a:pt x="1338" y="396"/>
                </a:cubicBezTo>
                <a:cubicBezTo>
                  <a:pt x="1338" y="402"/>
                  <a:pt x="1339" y="409"/>
                  <a:pt x="1339" y="415"/>
                </a:cubicBezTo>
                <a:cubicBezTo>
                  <a:pt x="1340" y="417"/>
                  <a:pt x="1340" y="419"/>
                  <a:pt x="1340" y="420"/>
                </a:cubicBezTo>
                <a:cubicBezTo>
                  <a:pt x="1341" y="422"/>
                  <a:pt x="1341" y="424"/>
                  <a:pt x="1341" y="426"/>
                </a:cubicBezTo>
                <a:cubicBezTo>
                  <a:pt x="1342" y="430"/>
                  <a:pt x="1343" y="434"/>
                  <a:pt x="1344" y="438"/>
                </a:cubicBezTo>
                <a:cubicBezTo>
                  <a:pt x="1344" y="439"/>
                  <a:pt x="1344" y="439"/>
                  <a:pt x="1344" y="440"/>
                </a:cubicBezTo>
                <a:cubicBezTo>
                  <a:pt x="1359" y="495"/>
                  <a:pt x="1400" y="541"/>
                  <a:pt x="1452" y="563"/>
                </a:cubicBezTo>
                <a:cubicBezTo>
                  <a:pt x="1452" y="563"/>
                  <a:pt x="1452" y="563"/>
                  <a:pt x="1453" y="563"/>
                </a:cubicBezTo>
                <a:cubicBezTo>
                  <a:pt x="1455" y="564"/>
                  <a:pt x="1458" y="565"/>
                  <a:pt x="1461" y="566"/>
                </a:cubicBezTo>
                <a:cubicBezTo>
                  <a:pt x="1463" y="567"/>
                  <a:pt x="1466" y="568"/>
                  <a:pt x="1468" y="569"/>
                </a:cubicBezTo>
                <a:cubicBezTo>
                  <a:pt x="1470" y="570"/>
                  <a:pt x="1472" y="570"/>
                  <a:pt x="1474" y="571"/>
                </a:cubicBezTo>
                <a:cubicBezTo>
                  <a:pt x="1478" y="572"/>
                  <a:pt x="1481" y="572"/>
                  <a:pt x="1485" y="573"/>
                </a:cubicBezTo>
                <a:cubicBezTo>
                  <a:pt x="1486" y="574"/>
                  <a:pt x="1488" y="574"/>
                  <a:pt x="1489" y="574"/>
                </a:cubicBezTo>
                <a:cubicBezTo>
                  <a:pt x="1493" y="575"/>
                  <a:pt x="1497" y="575"/>
                  <a:pt x="1501" y="576"/>
                </a:cubicBezTo>
                <a:cubicBezTo>
                  <a:pt x="1502" y="576"/>
                  <a:pt x="1502" y="576"/>
                  <a:pt x="1502" y="576"/>
                </a:cubicBezTo>
                <a:cubicBezTo>
                  <a:pt x="1503" y="576"/>
                  <a:pt x="1504" y="576"/>
                  <a:pt x="1505" y="576"/>
                </a:cubicBezTo>
                <a:cubicBezTo>
                  <a:pt x="1506" y="576"/>
                  <a:pt x="1507" y="577"/>
                  <a:pt x="1509" y="577"/>
                </a:cubicBezTo>
                <a:cubicBezTo>
                  <a:pt x="1509" y="577"/>
                  <a:pt x="1510" y="577"/>
                  <a:pt x="1510" y="577"/>
                </a:cubicBezTo>
                <a:cubicBezTo>
                  <a:pt x="1512" y="577"/>
                  <a:pt x="1514" y="577"/>
                  <a:pt x="1516" y="577"/>
                </a:cubicBezTo>
                <a:cubicBezTo>
                  <a:pt x="1518" y="577"/>
                  <a:pt x="1519" y="577"/>
                  <a:pt x="1521" y="577"/>
                </a:cubicBezTo>
                <a:cubicBezTo>
                  <a:pt x="1523" y="577"/>
                  <a:pt x="1525" y="577"/>
                  <a:pt x="1526" y="577"/>
                </a:cubicBezTo>
                <a:cubicBezTo>
                  <a:pt x="1528" y="577"/>
                  <a:pt x="1530" y="577"/>
                  <a:pt x="1531" y="577"/>
                </a:cubicBezTo>
                <a:cubicBezTo>
                  <a:pt x="1533" y="577"/>
                  <a:pt x="1535" y="577"/>
                  <a:pt x="1536" y="577"/>
                </a:cubicBezTo>
                <a:cubicBezTo>
                  <a:pt x="1538" y="577"/>
                  <a:pt x="1540" y="577"/>
                  <a:pt x="1542" y="576"/>
                </a:cubicBezTo>
                <a:cubicBezTo>
                  <a:pt x="1543" y="576"/>
                  <a:pt x="1545" y="576"/>
                  <a:pt x="1546" y="576"/>
                </a:cubicBezTo>
                <a:cubicBezTo>
                  <a:pt x="1548" y="576"/>
                  <a:pt x="1550" y="575"/>
                  <a:pt x="1552" y="575"/>
                </a:cubicBezTo>
                <a:cubicBezTo>
                  <a:pt x="1553" y="575"/>
                  <a:pt x="1555" y="575"/>
                  <a:pt x="1556" y="574"/>
                </a:cubicBezTo>
                <a:cubicBezTo>
                  <a:pt x="1558" y="574"/>
                  <a:pt x="1560" y="574"/>
                  <a:pt x="1562" y="573"/>
                </a:cubicBezTo>
                <a:cubicBezTo>
                  <a:pt x="1563" y="573"/>
                  <a:pt x="1564" y="573"/>
                  <a:pt x="1565" y="572"/>
                </a:cubicBezTo>
                <a:cubicBezTo>
                  <a:pt x="1568" y="572"/>
                  <a:pt x="1570" y="572"/>
                  <a:pt x="1572" y="571"/>
                </a:cubicBezTo>
                <a:cubicBezTo>
                  <a:pt x="1573" y="571"/>
                  <a:pt x="1574" y="570"/>
                  <a:pt x="1575" y="570"/>
                </a:cubicBezTo>
                <a:cubicBezTo>
                  <a:pt x="1577" y="569"/>
                  <a:pt x="1579" y="569"/>
                  <a:pt x="1581" y="568"/>
                </a:cubicBezTo>
                <a:cubicBezTo>
                  <a:pt x="1582" y="568"/>
                  <a:pt x="1583" y="568"/>
                  <a:pt x="1583" y="567"/>
                </a:cubicBezTo>
                <a:cubicBezTo>
                  <a:pt x="1586" y="567"/>
                  <a:pt x="1588" y="566"/>
                  <a:pt x="1591" y="565"/>
                </a:cubicBezTo>
                <a:cubicBezTo>
                  <a:pt x="1591" y="565"/>
                  <a:pt x="1592" y="564"/>
                  <a:pt x="1592" y="564"/>
                </a:cubicBezTo>
                <a:cubicBezTo>
                  <a:pt x="1595" y="563"/>
                  <a:pt x="1597" y="562"/>
                  <a:pt x="1600" y="561"/>
                </a:cubicBezTo>
                <a:cubicBezTo>
                  <a:pt x="1600" y="561"/>
                  <a:pt x="1600" y="561"/>
                  <a:pt x="1600" y="561"/>
                </a:cubicBezTo>
                <a:cubicBezTo>
                  <a:pt x="1664" y="532"/>
                  <a:pt x="1709" y="466"/>
                  <a:pt x="1709" y="391"/>
                </a:cubicBezTo>
                <a:cubicBezTo>
                  <a:pt x="1709" y="362"/>
                  <a:pt x="1726" y="335"/>
                  <a:pt x="1753" y="323"/>
                </a:cubicBezTo>
                <a:cubicBezTo>
                  <a:pt x="1763" y="319"/>
                  <a:pt x="1763" y="319"/>
                  <a:pt x="1763" y="319"/>
                </a:cubicBezTo>
                <a:cubicBezTo>
                  <a:pt x="1789" y="307"/>
                  <a:pt x="1820" y="311"/>
                  <a:pt x="1842" y="330"/>
                </a:cubicBezTo>
                <a:cubicBezTo>
                  <a:pt x="1875" y="361"/>
                  <a:pt x="1919" y="379"/>
                  <a:pt x="1967" y="379"/>
                </a:cubicBezTo>
                <a:cubicBezTo>
                  <a:pt x="2013" y="379"/>
                  <a:pt x="2055" y="362"/>
                  <a:pt x="2087" y="334"/>
                </a:cubicBezTo>
                <a:cubicBezTo>
                  <a:pt x="2112" y="313"/>
                  <a:pt x="2146" y="308"/>
                  <a:pt x="2175" y="321"/>
                </a:cubicBezTo>
                <a:cubicBezTo>
                  <a:pt x="2175" y="321"/>
                  <a:pt x="2175" y="321"/>
                  <a:pt x="2175" y="321"/>
                </a:cubicBezTo>
                <a:cubicBezTo>
                  <a:pt x="2205" y="334"/>
                  <a:pt x="2224" y="364"/>
                  <a:pt x="2224" y="396"/>
                </a:cubicBezTo>
                <a:cubicBezTo>
                  <a:pt x="2224" y="399"/>
                  <a:pt x="2225" y="403"/>
                  <a:pt x="2225" y="406"/>
                </a:cubicBezTo>
                <a:cubicBezTo>
                  <a:pt x="2232" y="496"/>
                  <a:pt x="2305" y="570"/>
                  <a:pt x="2395" y="577"/>
                </a:cubicBezTo>
                <a:cubicBezTo>
                  <a:pt x="2509" y="586"/>
                  <a:pt x="2604" y="491"/>
                  <a:pt x="2595" y="377"/>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397" name="Grupo 396">
            <a:extLst>
              <a:ext uri="{FF2B5EF4-FFF2-40B4-BE49-F238E27FC236}">
                <a16:creationId xmlns:a16="http://schemas.microsoft.com/office/drawing/2014/main" id="{CC060E47-A150-4EAB-84BD-910FCE8A6E33}"/>
              </a:ext>
            </a:extLst>
          </p:cNvPr>
          <p:cNvGrpSpPr/>
          <p:nvPr/>
        </p:nvGrpSpPr>
        <p:grpSpPr>
          <a:xfrm>
            <a:off x="812800" y="2393950"/>
            <a:ext cx="1155700" cy="1155700"/>
            <a:chOff x="812800" y="2228850"/>
            <a:chExt cx="1155700" cy="1155700"/>
          </a:xfrm>
        </p:grpSpPr>
        <p:sp>
          <p:nvSpPr>
            <p:cNvPr id="341" name="Elipse 340">
              <a:extLst>
                <a:ext uri="{FF2B5EF4-FFF2-40B4-BE49-F238E27FC236}">
                  <a16:creationId xmlns:a16="http://schemas.microsoft.com/office/drawing/2014/main" id="{1DCEE5BB-C67D-41F6-88A2-73A92AECDFA4}"/>
                </a:ext>
              </a:extLst>
            </p:cNvPr>
            <p:cNvSpPr/>
            <p:nvPr/>
          </p:nvSpPr>
          <p:spPr>
            <a:xfrm>
              <a:off x="812800" y="2228850"/>
              <a:ext cx="1155700" cy="11557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2" name="Group 38">
              <a:extLst>
                <a:ext uri="{FF2B5EF4-FFF2-40B4-BE49-F238E27FC236}">
                  <a16:creationId xmlns:a16="http://schemas.microsoft.com/office/drawing/2014/main" id="{2DC7F1F5-DB8F-45BF-A377-7BA69DC249C5}"/>
                </a:ext>
              </a:extLst>
            </p:cNvPr>
            <p:cNvGrpSpPr>
              <a:grpSpLocks noChangeAspect="1"/>
            </p:cNvGrpSpPr>
            <p:nvPr/>
          </p:nvGrpSpPr>
          <p:grpSpPr bwMode="auto">
            <a:xfrm>
              <a:off x="948540" y="2331347"/>
              <a:ext cx="884219" cy="904883"/>
              <a:chOff x="-22" y="-108"/>
              <a:chExt cx="1626" cy="1664"/>
            </a:xfrm>
            <a:effectLst>
              <a:outerShdw blurRad="50800" dist="38100" dir="2700000" algn="tl" rotWithShape="0">
                <a:prstClr val="black">
                  <a:alpha val="40000"/>
                </a:prstClr>
              </a:outerShdw>
            </a:effectLst>
          </p:grpSpPr>
          <p:sp>
            <p:nvSpPr>
              <p:cNvPr id="343" name="Freeform 39">
                <a:extLst>
                  <a:ext uri="{FF2B5EF4-FFF2-40B4-BE49-F238E27FC236}">
                    <a16:creationId xmlns:a16="http://schemas.microsoft.com/office/drawing/2014/main" id="{0DB71DCC-157A-481C-9EA8-4EE14CAACBBF}"/>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Freeform 40">
                <a:extLst>
                  <a:ext uri="{FF2B5EF4-FFF2-40B4-BE49-F238E27FC236}">
                    <a16:creationId xmlns:a16="http://schemas.microsoft.com/office/drawing/2014/main" id="{70ED9F31-FAF5-4D49-98EE-9BF388B15647}"/>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5" name="Freeform 41">
                <a:extLst>
                  <a:ext uri="{FF2B5EF4-FFF2-40B4-BE49-F238E27FC236}">
                    <a16:creationId xmlns:a16="http://schemas.microsoft.com/office/drawing/2014/main" id="{1E6AE1B9-536E-435E-8605-D18E190C3696}"/>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Freeform 42">
                <a:extLst>
                  <a:ext uri="{FF2B5EF4-FFF2-40B4-BE49-F238E27FC236}">
                    <a16:creationId xmlns:a16="http://schemas.microsoft.com/office/drawing/2014/main" id="{7C6BFC35-8218-416F-BD5A-25E5BCF3234B}"/>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Freeform 43">
                <a:extLst>
                  <a:ext uri="{FF2B5EF4-FFF2-40B4-BE49-F238E27FC236}">
                    <a16:creationId xmlns:a16="http://schemas.microsoft.com/office/drawing/2014/main" id="{4F061814-57F7-40A5-A588-31EE7D35CF3D}"/>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8" name="Freeform 44">
                <a:extLst>
                  <a:ext uri="{FF2B5EF4-FFF2-40B4-BE49-F238E27FC236}">
                    <a16:creationId xmlns:a16="http://schemas.microsoft.com/office/drawing/2014/main" id="{4B37A7C0-B657-4B7C-B1B9-9ED90F556CC1}"/>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Freeform 45">
                <a:extLst>
                  <a:ext uri="{FF2B5EF4-FFF2-40B4-BE49-F238E27FC236}">
                    <a16:creationId xmlns:a16="http://schemas.microsoft.com/office/drawing/2014/main" id="{F41D1A94-A002-4C6B-815F-FB2BD479D1B1}"/>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Freeform 46">
                <a:extLst>
                  <a:ext uri="{FF2B5EF4-FFF2-40B4-BE49-F238E27FC236}">
                    <a16:creationId xmlns:a16="http://schemas.microsoft.com/office/drawing/2014/main" id="{B15F8AD4-C6DD-4FFE-867E-E3BF61975A8D}"/>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 name="Freeform 47">
                <a:extLst>
                  <a:ext uri="{FF2B5EF4-FFF2-40B4-BE49-F238E27FC236}">
                    <a16:creationId xmlns:a16="http://schemas.microsoft.com/office/drawing/2014/main" id="{E1C16D87-9025-43A1-92C2-F1205608120B}"/>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2" name="Freeform 48">
                <a:extLst>
                  <a:ext uri="{FF2B5EF4-FFF2-40B4-BE49-F238E27FC236}">
                    <a16:creationId xmlns:a16="http://schemas.microsoft.com/office/drawing/2014/main" id="{F0ABA9F7-CC85-415B-831F-64836F519360}"/>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Freeform 49">
                <a:extLst>
                  <a:ext uri="{FF2B5EF4-FFF2-40B4-BE49-F238E27FC236}">
                    <a16:creationId xmlns:a16="http://schemas.microsoft.com/office/drawing/2014/main" id="{ED284E98-F30C-4766-BD2C-2C72E318AF96}"/>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Freeform 50">
                <a:extLst>
                  <a:ext uri="{FF2B5EF4-FFF2-40B4-BE49-F238E27FC236}">
                    <a16:creationId xmlns:a16="http://schemas.microsoft.com/office/drawing/2014/main" id="{38A04656-D741-4364-94DD-E89E8F0D60C6}"/>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Freeform 51">
                <a:extLst>
                  <a:ext uri="{FF2B5EF4-FFF2-40B4-BE49-F238E27FC236}">
                    <a16:creationId xmlns:a16="http://schemas.microsoft.com/office/drawing/2014/main" id="{91C28C33-7BB5-4B26-955E-3B33ADBAD200}"/>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Freeform 52">
                <a:extLst>
                  <a:ext uri="{FF2B5EF4-FFF2-40B4-BE49-F238E27FC236}">
                    <a16:creationId xmlns:a16="http://schemas.microsoft.com/office/drawing/2014/main" id="{2EE14F89-85A2-4935-B482-0A2315EE15F6}"/>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 name="Freeform 53">
                <a:extLst>
                  <a:ext uri="{FF2B5EF4-FFF2-40B4-BE49-F238E27FC236}">
                    <a16:creationId xmlns:a16="http://schemas.microsoft.com/office/drawing/2014/main" id="{C50C4C9D-9C6C-4350-82A3-9E144E1B0F3E}"/>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8" name="Freeform 54">
                <a:extLst>
                  <a:ext uri="{FF2B5EF4-FFF2-40B4-BE49-F238E27FC236}">
                    <a16:creationId xmlns:a16="http://schemas.microsoft.com/office/drawing/2014/main" id="{5F47F04B-CBEA-47DA-82EC-27528167F858}"/>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9" name="Freeform 55">
                <a:extLst>
                  <a:ext uri="{FF2B5EF4-FFF2-40B4-BE49-F238E27FC236}">
                    <a16:creationId xmlns:a16="http://schemas.microsoft.com/office/drawing/2014/main" id="{C7684924-DCE6-4BF0-8B0D-2B395CE61CA1}"/>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 name="Freeform 56">
                <a:extLst>
                  <a:ext uri="{FF2B5EF4-FFF2-40B4-BE49-F238E27FC236}">
                    <a16:creationId xmlns:a16="http://schemas.microsoft.com/office/drawing/2014/main" id="{B9E36A13-EF81-4968-8F01-7B0CD9180320}"/>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1" name="Freeform 57">
                <a:extLst>
                  <a:ext uri="{FF2B5EF4-FFF2-40B4-BE49-F238E27FC236}">
                    <a16:creationId xmlns:a16="http://schemas.microsoft.com/office/drawing/2014/main" id="{9C15D5CA-2789-48AF-8EC1-1AF5D4EE4F66}"/>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2" name="Freeform 58">
                <a:extLst>
                  <a:ext uri="{FF2B5EF4-FFF2-40B4-BE49-F238E27FC236}">
                    <a16:creationId xmlns:a16="http://schemas.microsoft.com/office/drawing/2014/main" id="{2A14B08F-9F24-4711-AAF8-CD30341EA86D}"/>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3" name="Freeform 59">
                <a:extLst>
                  <a:ext uri="{FF2B5EF4-FFF2-40B4-BE49-F238E27FC236}">
                    <a16:creationId xmlns:a16="http://schemas.microsoft.com/office/drawing/2014/main" id="{10B772F1-C7B6-44E0-AE3B-C22A255AA577}"/>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4" name="Freeform 60">
                <a:extLst>
                  <a:ext uri="{FF2B5EF4-FFF2-40B4-BE49-F238E27FC236}">
                    <a16:creationId xmlns:a16="http://schemas.microsoft.com/office/drawing/2014/main" id="{EFFF8333-430D-48A2-943F-62F8D2E5C24D}"/>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5" name="Freeform 61">
                <a:extLst>
                  <a:ext uri="{FF2B5EF4-FFF2-40B4-BE49-F238E27FC236}">
                    <a16:creationId xmlns:a16="http://schemas.microsoft.com/office/drawing/2014/main" id="{C4DDB30D-40DC-4FC0-88A1-B663EE9D00F8}"/>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6" name="Freeform 62">
                <a:extLst>
                  <a:ext uri="{FF2B5EF4-FFF2-40B4-BE49-F238E27FC236}">
                    <a16:creationId xmlns:a16="http://schemas.microsoft.com/office/drawing/2014/main" id="{6D7A1973-CA3B-48A7-A6DC-B83532EA81D3}"/>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7" name="Freeform 63">
                <a:extLst>
                  <a:ext uri="{FF2B5EF4-FFF2-40B4-BE49-F238E27FC236}">
                    <a16:creationId xmlns:a16="http://schemas.microsoft.com/office/drawing/2014/main" id="{BDD1516B-8B68-47C4-BCEF-DE452482ADD4}"/>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8" name="Freeform 64">
                <a:extLst>
                  <a:ext uri="{FF2B5EF4-FFF2-40B4-BE49-F238E27FC236}">
                    <a16:creationId xmlns:a16="http://schemas.microsoft.com/office/drawing/2014/main" id="{9C21CB56-4A60-4A0C-B9BB-5850BCFDF384}"/>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9" name="Freeform 65">
                <a:extLst>
                  <a:ext uri="{FF2B5EF4-FFF2-40B4-BE49-F238E27FC236}">
                    <a16:creationId xmlns:a16="http://schemas.microsoft.com/office/drawing/2014/main" id="{4545384E-6922-48EB-BC2B-738270643AB4}"/>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0" name="Freeform 66">
                <a:extLst>
                  <a:ext uri="{FF2B5EF4-FFF2-40B4-BE49-F238E27FC236}">
                    <a16:creationId xmlns:a16="http://schemas.microsoft.com/office/drawing/2014/main" id="{D01E229C-F882-4405-9C73-D1AB3F6BBB8F}"/>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 name="Freeform 67">
                <a:extLst>
                  <a:ext uri="{FF2B5EF4-FFF2-40B4-BE49-F238E27FC236}">
                    <a16:creationId xmlns:a16="http://schemas.microsoft.com/office/drawing/2014/main" id="{9221FE4F-60E0-4EBA-B423-4D2BD9E2A738}"/>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Freeform 68">
                <a:extLst>
                  <a:ext uri="{FF2B5EF4-FFF2-40B4-BE49-F238E27FC236}">
                    <a16:creationId xmlns:a16="http://schemas.microsoft.com/office/drawing/2014/main" id="{0FE0A30A-BC49-43ED-BE14-B604830DC484}"/>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Freeform 69">
                <a:extLst>
                  <a:ext uri="{FF2B5EF4-FFF2-40B4-BE49-F238E27FC236}">
                    <a16:creationId xmlns:a16="http://schemas.microsoft.com/office/drawing/2014/main" id="{E5AFCF7C-6E81-4580-BA88-11816DA06A19}"/>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4" name="Freeform 70">
                <a:extLst>
                  <a:ext uri="{FF2B5EF4-FFF2-40B4-BE49-F238E27FC236}">
                    <a16:creationId xmlns:a16="http://schemas.microsoft.com/office/drawing/2014/main" id="{BCD8BDDA-1BFC-4D8C-A54A-EA92FB825D52}"/>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5" name="Freeform 71">
                <a:extLst>
                  <a:ext uri="{FF2B5EF4-FFF2-40B4-BE49-F238E27FC236}">
                    <a16:creationId xmlns:a16="http://schemas.microsoft.com/office/drawing/2014/main" id="{798C9C14-C4E9-4189-9664-C00BAD67F991}"/>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6" name="Freeform 72">
                <a:extLst>
                  <a:ext uri="{FF2B5EF4-FFF2-40B4-BE49-F238E27FC236}">
                    <a16:creationId xmlns:a16="http://schemas.microsoft.com/office/drawing/2014/main" id="{40339BC7-65B8-4B6F-8461-A6FC82B1F35C}"/>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7" name="Freeform 73">
                <a:extLst>
                  <a:ext uri="{FF2B5EF4-FFF2-40B4-BE49-F238E27FC236}">
                    <a16:creationId xmlns:a16="http://schemas.microsoft.com/office/drawing/2014/main" id="{3E16AFA9-DEB1-4E7D-84BD-6ADFAAC87EFF}"/>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8" name="Freeform 74">
                <a:extLst>
                  <a:ext uri="{FF2B5EF4-FFF2-40B4-BE49-F238E27FC236}">
                    <a16:creationId xmlns:a16="http://schemas.microsoft.com/office/drawing/2014/main" id="{1BB908D0-F0A0-4EC5-A9ED-F2F37EB6DACA}"/>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9" name="Freeform 75">
                <a:extLst>
                  <a:ext uri="{FF2B5EF4-FFF2-40B4-BE49-F238E27FC236}">
                    <a16:creationId xmlns:a16="http://schemas.microsoft.com/office/drawing/2014/main" id="{9CC21900-0E76-44ED-8FAC-B1B41A1748F6}"/>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0" name="Freeform 76">
                <a:extLst>
                  <a:ext uri="{FF2B5EF4-FFF2-40B4-BE49-F238E27FC236}">
                    <a16:creationId xmlns:a16="http://schemas.microsoft.com/office/drawing/2014/main" id="{AB82E66D-01E1-4E78-8575-B84EA3B44D0A}"/>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Freeform 77">
                <a:extLst>
                  <a:ext uri="{FF2B5EF4-FFF2-40B4-BE49-F238E27FC236}">
                    <a16:creationId xmlns:a16="http://schemas.microsoft.com/office/drawing/2014/main" id="{7860D201-5C39-4B1C-A09D-BF7F4746825C}"/>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2" name="Freeform 78">
                <a:extLst>
                  <a:ext uri="{FF2B5EF4-FFF2-40B4-BE49-F238E27FC236}">
                    <a16:creationId xmlns:a16="http://schemas.microsoft.com/office/drawing/2014/main" id="{EB4655A6-7A01-4112-BA07-0A7E85DEDB5F}"/>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Freeform 79">
                <a:extLst>
                  <a:ext uri="{FF2B5EF4-FFF2-40B4-BE49-F238E27FC236}">
                    <a16:creationId xmlns:a16="http://schemas.microsoft.com/office/drawing/2014/main" id="{DD39EEFF-1860-47A4-AACE-A5CA12DA045D}"/>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4" name="Freeform 80">
                <a:extLst>
                  <a:ext uri="{FF2B5EF4-FFF2-40B4-BE49-F238E27FC236}">
                    <a16:creationId xmlns:a16="http://schemas.microsoft.com/office/drawing/2014/main" id="{7C32DC74-533E-4ED5-BF68-E2C09BB2B30E}"/>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5" name="Freeform 81">
                <a:extLst>
                  <a:ext uri="{FF2B5EF4-FFF2-40B4-BE49-F238E27FC236}">
                    <a16:creationId xmlns:a16="http://schemas.microsoft.com/office/drawing/2014/main" id="{7E971A22-70A2-43D9-BAE7-FDF7F63A6152}"/>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6" name="Freeform 82">
                <a:extLst>
                  <a:ext uri="{FF2B5EF4-FFF2-40B4-BE49-F238E27FC236}">
                    <a16:creationId xmlns:a16="http://schemas.microsoft.com/office/drawing/2014/main" id="{70CB8D60-9CB5-42EE-AA77-2DEED51998F6}"/>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7" name="Freeform 83">
                <a:extLst>
                  <a:ext uri="{FF2B5EF4-FFF2-40B4-BE49-F238E27FC236}">
                    <a16:creationId xmlns:a16="http://schemas.microsoft.com/office/drawing/2014/main" id="{D779E068-6930-4564-B78B-09D31DA9D63B}"/>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8" name="Freeform 84">
                <a:extLst>
                  <a:ext uri="{FF2B5EF4-FFF2-40B4-BE49-F238E27FC236}">
                    <a16:creationId xmlns:a16="http://schemas.microsoft.com/office/drawing/2014/main" id="{0A5D0F65-B1DA-4351-8DFA-37E7E6B248EE}"/>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 name="Freeform 85">
                <a:extLst>
                  <a:ext uri="{FF2B5EF4-FFF2-40B4-BE49-F238E27FC236}">
                    <a16:creationId xmlns:a16="http://schemas.microsoft.com/office/drawing/2014/main" id="{F95E015F-D944-4525-96F4-7687706BAA20}"/>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0" name="Freeform 86">
                <a:extLst>
                  <a:ext uri="{FF2B5EF4-FFF2-40B4-BE49-F238E27FC236}">
                    <a16:creationId xmlns:a16="http://schemas.microsoft.com/office/drawing/2014/main" id="{B5E0ED9F-7D6B-4E10-AF65-B48A27A4AF1E}"/>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1" name="Freeform 87">
                <a:extLst>
                  <a:ext uri="{FF2B5EF4-FFF2-40B4-BE49-F238E27FC236}">
                    <a16:creationId xmlns:a16="http://schemas.microsoft.com/office/drawing/2014/main" id="{FFE7F3FC-6009-4905-B4BC-44914B581498}"/>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2" name="Freeform 88">
                <a:extLst>
                  <a:ext uri="{FF2B5EF4-FFF2-40B4-BE49-F238E27FC236}">
                    <a16:creationId xmlns:a16="http://schemas.microsoft.com/office/drawing/2014/main" id="{AF44223E-96D3-4AAC-B232-52CDD7871E69}"/>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3" name="Freeform 89">
                <a:extLst>
                  <a:ext uri="{FF2B5EF4-FFF2-40B4-BE49-F238E27FC236}">
                    <a16:creationId xmlns:a16="http://schemas.microsoft.com/office/drawing/2014/main" id="{62BE31A2-380B-4C80-A178-1AF4A06B8F62}"/>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4" name="Rectangle 90">
                <a:extLst>
                  <a:ext uri="{FF2B5EF4-FFF2-40B4-BE49-F238E27FC236}">
                    <a16:creationId xmlns:a16="http://schemas.microsoft.com/office/drawing/2014/main" id="{5532AC62-4857-4B1D-9F42-900D310A3AFA}"/>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5" name="Freeform 91">
                <a:extLst>
                  <a:ext uri="{FF2B5EF4-FFF2-40B4-BE49-F238E27FC236}">
                    <a16:creationId xmlns:a16="http://schemas.microsoft.com/office/drawing/2014/main" id="{13A8D973-39E4-40B8-AABB-0598A646C837}"/>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6" name="Freeform 92">
                <a:extLst>
                  <a:ext uri="{FF2B5EF4-FFF2-40B4-BE49-F238E27FC236}">
                    <a16:creationId xmlns:a16="http://schemas.microsoft.com/office/drawing/2014/main" id="{3C610850-9389-44F0-BE21-8E4D9C7240A9}"/>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398" name="Grupo 397">
            <a:extLst>
              <a:ext uri="{FF2B5EF4-FFF2-40B4-BE49-F238E27FC236}">
                <a16:creationId xmlns:a16="http://schemas.microsoft.com/office/drawing/2014/main" id="{B385CF8E-EFBE-479F-A635-AB4A2C047C3E}"/>
              </a:ext>
            </a:extLst>
          </p:cNvPr>
          <p:cNvGrpSpPr/>
          <p:nvPr/>
        </p:nvGrpSpPr>
        <p:grpSpPr>
          <a:xfrm>
            <a:off x="2692400" y="3247306"/>
            <a:ext cx="1155700" cy="1155700"/>
            <a:chOff x="812800" y="2228850"/>
            <a:chExt cx="1155700" cy="1155700"/>
          </a:xfrm>
        </p:grpSpPr>
        <p:sp>
          <p:nvSpPr>
            <p:cNvPr id="399" name="Elipse 398">
              <a:extLst>
                <a:ext uri="{FF2B5EF4-FFF2-40B4-BE49-F238E27FC236}">
                  <a16:creationId xmlns:a16="http://schemas.microsoft.com/office/drawing/2014/main" id="{C1F76C50-5080-4054-907B-E57B608C009C}"/>
                </a:ext>
              </a:extLst>
            </p:cNvPr>
            <p:cNvSpPr/>
            <p:nvPr/>
          </p:nvSpPr>
          <p:spPr>
            <a:xfrm>
              <a:off x="812800" y="2228850"/>
              <a:ext cx="1155700" cy="11557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0" name="Group 38">
              <a:extLst>
                <a:ext uri="{FF2B5EF4-FFF2-40B4-BE49-F238E27FC236}">
                  <a16:creationId xmlns:a16="http://schemas.microsoft.com/office/drawing/2014/main" id="{2AF6288D-7E98-4869-B716-2F9E078DFE22}"/>
                </a:ext>
              </a:extLst>
            </p:cNvPr>
            <p:cNvGrpSpPr>
              <a:grpSpLocks noChangeAspect="1"/>
            </p:cNvGrpSpPr>
            <p:nvPr/>
          </p:nvGrpSpPr>
          <p:grpSpPr bwMode="auto">
            <a:xfrm>
              <a:off x="948540" y="2331347"/>
              <a:ext cx="884219" cy="904883"/>
              <a:chOff x="-22" y="-108"/>
              <a:chExt cx="1626" cy="1664"/>
            </a:xfrm>
            <a:effectLst>
              <a:outerShdw blurRad="50800" dist="38100" dir="2700000" algn="tl" rotWithShape="0">
                <a:prstClr val="black">
                  <a:alpha val="40000"/>
                </a:prstClr>
              </a:outerShdw>
            </a:effectLst>
          </p:grpSpPr>
          <p:sp>
            <p:nvSpPr>
              <p:cNvPr id="401" name="Freeform 39">
                <a:extLst>
                  <a:ext uri="{FF2B5EF4-FFF2-40B4-BE49-F238E27FC236}">
                    <a16:creationId xmlns:a16="http://schemas.microsoft.com/office/drawing/2014/main" id="{4F0CA0EF-A130-4464-A864-A98E73957C23}"/>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2" name="Freeform 40">
                <a:extLst>
                  <a:ext uri="{FF2B5EF4-FFF2-40B4-BE49-F238E27FC236}">
                    <a16:creationId xmlns:a16="http://schemas.microsoft.com/office/drawing/2014/main" id="{9C1FC405-43C2-4250-A1E6-E93DF463B423}"/>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3" name="Freeform 41">
                <a:extLst>
                  <a:ext uri="{FF2B5EF4-FFF2-40B4-BE49-F238E27FC236}">
                    <a16:creationId xmlns:a16="http://schemas.microsoft.com/office/drawing/2014/main" id="{C5F8970E-3557-435F-9A4F-774A4A86386D}"/>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4" name="Freeform 42">
                <a:extLst>
                  <a:ext uri="{FF2B5EF4-FFF2-40B4-BE49-F238E27FC236}">
                    <a16:creationId xmlns:a16="http://schemas.microsoft.com/office/drawing/2014/main" id="{FEDCACF9-7C58-4604-AAC4-59CC24A8E709}"/>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5" name="Freeform 43">
                <a:extLst>
                  <a:ext uri="{FF2B5EF4-FFF2-40B4-BE49-F238E27FC236}">
                    <a16:creationId xmlns:a16="http://schemas.microsoft.com/office/drawing/2014/main" id="{A6AAEABA-D758-4457-999A-FE067142549C}"/>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6" name="Freeform 44">
                <a:extLst>
                  <a:ext uri="{FF2B5EF4-FFF2-40B4-BE49-F238E27FC236}">
                    <a16:creationId xmlns:a16="http://schemas.microsoft.com/office/drawing/2014/main" id="{74BA1689-E902-4389-A7CD-00EA2EFA35B1}"/>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7" name="Freeform 45">
                <a:extLst>
                  <a:ext uri="{FF2B5EF4-FFF2-40B4-BE49-F238E27FC236}">
                    <a16:creationId xmlns:a16="http://schemas.microsoft.com/office/drawing/2014/main" id="{8AF9BB10-DA6B-441E-9C53-59CF389FD54C}"/>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8" name="Freeform 46">
                <a:extLst>
                  <a:ext uri="{FF2B5EF4-FFF2-40B4-BE49-F238E27FC236}">
                    <a16:creationId xmlns:a16="http://schemas.microsoft.com/office/drawing/2014/main" id="{B436C923-A7F7-408A-AA78-C0273A2966BD}"/>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9" name="Freeform 47">
                <a:extLst>
                  <a:ext uri="{FF2B5EF4-FFF2-40B4-BE49-F238E27FC236}">
                    <a16:creationId xmlns:a16="http://schemas.microsoft.com/office/drawing/2014/main" id="{0EE81E0F-0FDE-41B3-9998-908CC25694E8}"/>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0" name="Freeform 48">
                <a:extLst>
                  <a:ext uri="{FF2B5EF4-FFF2-40B4-BE49-F238E27FC236}">
                    <a16:creationId xmlns:a16="http://schemas.microsoft.com/office/drawing/2014/main" id="{7AE058A7-D3A6-4616-88D8-616A0E0119CC}"/>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1" name="Freeform 49">
                <a:extLst>
                  <a:ext uri="{FF2B5EF4-FFF2-40B4-BE49-F238E27FC236}">
                    <a16:creationId xmlns:a16="http://schemas.microsoft.com/office/drawing/2014/main" id="{71CBBE03-97A6-4591-AABD-D4510CF7C2DC}"/>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2" name="Freeform 50">
                <a:extLst>
                  <a:ext uri="{FF2B5EF4-FFF2-40B4-BE49-F238E27FC236}">
                    <a16:creationId xmlns:a16="http://schemas.microsoft.com/office/drawing/2014/main" id="{5AEB1EFF-F231-404E-9AF0-785986EA950F}"/>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3" name="Freeform 51">
                <a:extLst>
                  <a:ext uri="{FF2B5EF4-FFF2-40B4-BE49-F238E27FC236}">
                    <a16:creationId xmlns:a16="http://schemas.microsoft.com/office/drawing/2014/main" id="{3AF4CBD6-F602-41C9-A045-FE88CF199DC6}"/>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4" name="Freeform 52">
                <a:extLst>
                  <a:ext uri="{FF2B5EF4-FFF2-40B4-BE49-F238E27FC236}">
                    <a16:creationId xmlns:a16="http://schemas.microsoft.com/office/drawing/2014/main" id="{00BC06FE-90E9-4900-A812-A051F8AB69BC}"/>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5" name="Freeform 53">
                <a:extLst>
                  <a:ext uri="{FF2B5EF4-FFF2-40B4-BE49-F238E27FC236}">
                    <a16:creationId xmlns:a16="http://schemas.microsoft.com/office/drawing/2014/main" id="{E488A5F8-49DA-41B8-90D6-2508C5314C24}"/>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 name="Freeform 54">
                <a:extLst>
                  <a:ext uri="{FF2B5EF4-FFF2-40B4-BE49-F238E27FC236}">
                    <a16:creationId xmlns:a16="http://schemas.microsoft.com/office/drawing/2014/main" id="{2FC2BD14-B078-4782-A673-8E82A77D64E3}"/>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 name="Freeform 55">
                <a:extLst>
                  <a:ext uri="{FF2B5EF4-FFF2-40B4-BE49-F238E27FC236}">
                    <a16:creationId xmlns:a16="http://schemas.microsoft.com/office/drawing/2014/main" id="{E3DA5D1B-E7E8-48CE-8D9F-EBC0E98D2EF5}"/>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 name="Freeform 56">
                <a:extLst>
                  <a:ext uri="{FF2B5EF4-FFF2-40B4-BE49-F238E27FC236}">
                    <a16:creationId xmlns:a16="http://schemas.microsoft.com/office/drawing/2014/main" id="{B6B4DD24-4BAA-4525-B4D1-7693D1848709}"/>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 name="Freeform 57">
                <a:extLst>
                  <a:ext uri="{FF2B5EF4-FFF2-40B4-BE49-F238E27FC236}">
                    <a16:creationId xmlns:a16="http://schemas.microsoft.com/office/drawing/2014/main" id="{D5DB2AC5-7833-4BA0-8357-A3C4919239E7}"/>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 name="Freeform 58">
                <a:extLst>
                  <a:ext uri="{FF2B5EF4-FFF2-40B4-BE49-F238E27FC236}">
                    <a16:creationId xmlns:a16="http://schemas.microsoft.com/office/drawing/2014/main" id="{349F5A80-3E48-416A-B8D3-29A88FA24965}"/>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 name="Freeform 59">
                <a:extLst>
                  <a:ext uri="{FF2B5EF4-FFF2-40B4-BE49-F238E27FC236}">
                    <a16:creationId xmlns:a16="http://schemas.microsoft.com/office/drawing/2014/main" id="{763015C4-BC1F-4D9D-9274-2C9DCD315095}"/>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 name="Freeform 60">
                <a:extLst>
                  <a:ext uri="{FF2B5EF4-FFF2-40B4-BE49-F238E27FC236}">
                    <a16:creationId xmlns:a16="http://schemas.microsoft.com/office/drawing/2014/main" id="{5A76D2B7-F6E3-4FC0-B665-8D1B707B5461}"/>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3" name="Freeform 61">
                <a:extLst>
                  <a:ext uri="{FF2B5EF4-FFF2-40B4-BE49-F238E27FC236}">
                    <a16:creationId xmlns:a16="http://schemas.microsoft.com/office/drawing/2014/main" id="{C6A8D8EE-EDBD-4BF6-9CC5-1B7C7F98FBDC}"/>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4" name="Freeform 62">
                <a:extLst>
                  <a:ext uri="{FF2B5EF4-FFF2-40B4-BE49-F238E27FC236}">
                    <a16:creationId xmlns:a16="http://schemas.microsoft.com/office/drawing/2014/main" id="{EDFB84E0-2E82-4B93-9D52-F3D47545D481}"/>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5" name="Freeform 63">
                <a:extLst>
                  <a:ext uri="{FF2B5EF4-FFF2-40B4-BE49-F238E27FC236}">
                    <a16:creationId xmlns:a16="http://schemas.microsoft.com/office/drawing/2014/main" id="{E916FEA9-F01C-4623-8802-8D114E608038}"/>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6" name="Freeform 64">
                <a:extLst>
                  <a:ext uri="{FF2B5EF4-FFF2-40B4-BE49-F238E27FC236}">
                    <a16:creationId xmlns:a16="http://schemas.microsoft.com/office/drawing/2014/main" id="{FE017C93-5360-47F2-A3CB-491795923D94}"/>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7" name="Freeform 65">
                <a:extLst>
                  <a:ext uri="{FF2B5EF4-FFF2-40B4-BE49-F238E27FC236}">
                    <a16:creationId xmlns:a16="http://schemas.microsoft.com/office/drawing/2014/main" id="{08BE4F35-A5CF-4C6E-A98B-78A0D7E70F41}"/>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8" name="Freeform 66">
                <a:extLst>
                  <a:ext uri="{FF2B5EF4-FFF2-40B4-BE49-F238E27FC236}">
                    <a16:creationId xmlns:a16="http://schemas.microsoft.com/office/drawing/2014/main" id="{504B2697-B729-4B46-AB05-CFD3AFF5C03B}"/>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9" name="Freeform 67">
                <a:extLst>
                  <a:ext uri="{FF2B5EF4-FFF2-40B4-BE49-F238E27FC236}">
                    <a16:creationId xmlns:a16="http://schemas.microsoft.com/office/drawing/2014/main" id="{D8DCA97D-DC2D-48E0-A916-091CB5CE9676}"/>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0" name="Freeform 68">
                <a:extLst>
                  <a:ext uri="{FF2B5EF4-FFF2-40B4-BE49-F238E27FC236}">
                    <a16:creationId xmlns:a16="http://schemas.microsoft.com/office/drawing/2014/main" id="{64548DF0-F993-4132-94DD-AF59591B0D8D}"/>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1" name="Freeform 69">
                <a:extLst>
                  <a:ext uri="{FF2B5EF4-FFF2-40B4-BE49-F238E27FC236}">
                    <a16:creationId xmlns:a16="http://schemas.microsoft.com/office/drawing/2014/main" id="{38A6AD9D-C81B-4BBE-B4EC-1C08B3352007}"/>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2" name="Freeform 70">
                <a:extLst>
                  <a:ext uri="{FF2B5EF4-FFF2-40B4-BE49-F238E27FC236}">
                    <a16:creationId xmlns:a16="http://schemas.microsoft.com/office/drawing/2014/main" id="{0CF52529-8465-48BA-97E8-62314CC90FB1}"/>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3" name="Freeform 71">
                <a:extLst>
                  <a:ext uri="{FF2B5EF4-FFF2-40B4-BE49-F238E27FC236}">
                    <a16:creationId xmlns:a16="http://schemas.microsoft.com/office/drawing/2014/main" id="{F205972C-0DCB-4DBA-9199-0A08ADA6121C}"/>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4" name="Freeform 72">
                <a:extLst>
                  <a:ext uri="{FF2B5EF4-FFF2-40B4-BE49-F238E27FC236}">
                    <a16:creationId xmlns:a16="http://schemas.microsoft.com/office/drawing/2014/main" id="{82041DE2-7CFD-4977-807F-9577086C356D}"/>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5" name="Freeform 73">
                <a:extLst>
                  <a:ext uri="{FF2B5EF4-FFF2-40B4-BE49-F238E27FC236}">
                    <a16:creationId xmlns:a16="http://schemas.microsoft.com/office/drawing/2014/main" id="{0AA84B7D-D58F-49E1-B59C-CD04B6A5E6C8}"/>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6" name="Freeform 74">
                <a:extLst>
                  <a:ext uri="{FF2B5EF4-FFF2-40B4-BE49-F238E27FC236}">
                    <a16:creationId xmlns:a16="http://schemas.microsoft.com/office/drawing/2014/main" id="{AB2726C9-5A24-4CCD-80AB-EC5559B90600}"/>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7" name="Freeform 75">
                <a:extLst>
                  <a:ext uri="{FF2B5EF4-FFF2-40B4-BE49-F238E27FC236}">
                    <a16:creationId xmlns:a16="http://schemas.microsoft.com/office/drawing/2014/main" id="{A13C5429-52AF-45A4-B9C1-A37FFBCF5F9D}"/>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8" name="Freeform 76">
                <a:extLst>
                  <a:ext uri="{FF2B5EF4-FFF2-40B4-BE49-F238E27FC236}">
                    <a16:creationId xmlns:a16="http://schemas.microsoft.com/office/drawing/2014/main" id="{4E4DFABD-9130-4625-AE34-1887DA12DDC4}"/>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9" name="Freeform 77">
                <a:extLst>
                  <a:ext uri="{FF2B5EF4-FFF2-40B4-BE49-F238E27FC236}">
                    <a16:creationId xmlns:a16="http://schemas.microsoft.com/office/drawing/2014/main" id="{38274D6E-A678-47C9-B90C-679B5D11EA9A}"/>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0" name="Freeform 78">
                <a:extLst>
                  <a:ext uri="{FF2B5EF4-FFF2-40B4-BE49-F238E27FC236}">
                    <a16:creationId xmlns:a16="http://schemas.microsoft.com/office/drawing/2014/main" id="{35831B25-1E22-4076-9C69-F40C81CEBCE0}"/>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1" name="Freeform 79">
                <a:extLst>
                  <a:ext uri="{FF2B5EF4-FFF2-40B4-BE49-F238E27FC236}">
                    <a16:creationId xmlns:a16="http://schemas.microsoft.com/office/drawing/2014/main" id="{3E0E1FE9-6918-4E41-B00F-2E954E834372}"/>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2" name="Freeform 80">
                <a:extLst>
                  <a:ext uri="{FF2B5EF4-FFF2-40B4-BE49-F238E27FC236}">
                    <a16:creationId xmlns:a16="http://schemas.microsoft.com/office/drawing/2014/main" id="{5AD57A20-0FD0-4D40-82D4-BE749F9181E6}"/>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3" name="Freeform 81">
                <a:extLst>
                  <a:ext uri="{FF2B5EF4-FFF2-40B4-BE49-F238E27FC236}">
                    <a16:creationId xmlns:a16="http://schemas.microsoft.com/office/drawing/2014/main" id="{DD0CDCCB-BFC4-4385-88A8-F5EE374723DB}"/>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4" name="Freeform 82">
                <a:extLst>
                  <a:ext uri="{FF2B5EF4-FFF2-40B4-BE49-F238E27FC236}">
                    <a16:creationId xmlns:a16="http://schemas.microsoft.com/office/drawing/2014/main" id="{4803D098-F3BE-446B-835D-758853F76280}"/>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5" name="Freeform 83">
                <a:extLst>
                  <a:ext uri="{FF2B5EF4-FFF2-40B4-BE49-F238E27FC236}">
                    <a16:creationId xmlns:a16="http://schemas.microsoft.com/office/drawing/2014/main" id="{AE8D78E1-EBA3-450A-885F-301F695C29B1}"/>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6" name="Freeform 84">
                <a:extLst>
                  <a:ext uri="{FF2B5EF4-FFF2-40B4-BE49-F238E27FC236}">
                    <a16:creationId xmlns:a16="http://schemas.microsoft.com/office/drawing/2014/main" id="{BF0A524B-9C94-4AF8-8FC5-6B3667839D8F}"/>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7" name="Freeform 85">
                <a:extLst>
                  <a:ext uri="{FF2B5EF4-FFF2-40B4-BE49-F238E27FC236}">
                    <a16:creationId xmlns:a16="http://schemas.microsoft.com/office/drawing/2014/main" id="{0F7E0FE2-FFBA-476F-9835-79A61A908F64}"/>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8" name="Freeform 86">
                <a:extLst>
                  <a:ext uri="{FF2B5EF4-FFF2-40B4-BE49-F238E27FC236}">
                    <a16:creationId xmlns:a16="http://schemas.microsoft.com/office/drawing/2014/main" id="{2EAC4461-8557-44AC-B908-7DD44CFED153}"/>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9" name="Freeform 87">
                <a:extLst>
                  <a:ext uri="{FF2B5EF4-FFF2-40B4-BE49-F238E27FC236}">
                    <a16:creationId xmlns:a16="http://schemas.microsoft.com/office/drawing/2014/main" id="{AF0DF223-16DD-45CA-A56B-044F064C0502}"/>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0" name="Freeform 88">
                <a:extLst>
                  <a:ext uri="{FF2B5EF4-FFF2-40B4-BE49-F238E27FC236}">
                    <a16:creationId xmlns:a16="http://schemas.microsoft.com/office/drawing/2014/main" id="{A36781B0-A9FE-411F-A55E-03913E765383}"/>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1" name="Freeform 89">
                <a:extLst>
                  <a:ext uri="{FF2B5EF4-FFF2-40B4-BE49-F238E27FC236}">
                    <a16:creationId xmlns:a16="http://schemas.microsoft.com/office/drawing/2014/main" id="{E21F2040-A69D-4C11-BE6E-D5B793484D70}"/>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2" name="Rectangle 90">
                <a:extLst>
                  <a:ext uri="{FF2B5EF4-FFF2-40B4-BE49-F238E27FC236}">
                    <a16:creationId xmlns:a16="http://schemas.microsoft.com/office/drawing/2014/main" id="{DF87B3FA-C864-4DF7-9D4D-F8F74138D5C2}"/>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3" name="Freeform 91">
                <a:extLst>
                  <a:ext uri="{FF2B5EF4-FFF2-40B4-BE49-F238E27FC236}">
                    <a16:creationId xmlns:a16="http://schemas.microsoft.com/office/drawing/2014/main" id="{09C3C727-7FD9-47E4-A73D-4812B5309E47}"/>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4" name="Freeform 92">
                <a:extLst>
                  <a:ext uri="{FF2B5EF4-FFF2-40B4-BE49-F238E27FC236}">
                    <a16:creationId xmlns:a16="http://schemas.microsoft.com/office/drawing/2014/main" id="{4EFE99B3-9990-4BF8-AC19-16DBEB4826D8}"/>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455" name="Grupo 454">
            <a:extLst>
              <a:ext uri="{FF2B5EF4-FFF2-40B4-BE49-F238E27FC236}">
                <a16:creationId xmlns:a16="http://schemas.microsoft.com/office/drawing/2014/main" id="{4C8A4F85-B909-4F10-8D84-78AA04F2E0FE}"/>
              </a:ext>
            </a:extLst>
          </p:cNvPr>
          <p:cNvGrpSpPr/>
          <p:nvPr/>
        </p:nvGrpSpPr>
        <p:grpSpPr>
          <a:xfrm>
            <a:off x="4572000" y="2393950"/>
            <a:ext cx="1155700" cy="1155700"/>
            <a:chOff x="812800" y="2228850"/>
            <a:chExt cx="1155700" cy="1155700"/>
          </a:xfrm>
        </p:grpSpPr>
        <p:sp>
          <p:nvSpPr>
            <p:cNvPr id="456" name="Elipse 455">
              <a:extLst>
                <a:ext uri="{FF2B5EF4-FFF2-40B4-BE49-F238E27FC236}">
                  <a16:creationId xmlns:a16="http://schemas.microsoft.com/office/drawing/2014/main" id="{1E174CD6-47CF-4EF9-8E5E-7F46003B288C}"/>
                </a:ext>
              </a:extLst>
            </p:cNvPr>
            <p:cNvSpPr/>
            <p:nvPr/>
          </p:nvSpPr>
          <p:spPr>
            <a:xfrm>
              <a:off x="812800" y="2228850"/>
              <a:ext cx="1155700" cy="11557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7" name="Group 38">
              <a:extLst>
                <a:ext uri="{FF2B5EF4-FFF2-40B4-BE49-F238E27FC236}">
                  <a16:creationId xmlns:a16="http://schemas.microsoft.com/office/drawing/2014/main" id="{1A2A06CA-805B-4E0F-A35C-14C99623BAC6}"/>
                </a:ext>
              </a:extLst>
            </p:cNvPr>
            <p:cNvGrpSpPr>
              <a:grpSpLocks noChangeAspect="1"/>
            </p:cNvGrpSpPr>
            <p:nvPr/>
          </p:nvGrpSpPr>
          <p:grpSpPr bwMode="auto">
            <a:xfrm>
              <a:off x="948540" y="2331347"/>
              <a:ext cx="884219" cy="904883"/>
              <a:chOff x="-22" y="-108"/>
              <a:chExt cx="1626" cy="1664"/>
            </a:xfrm>
            <a:effectLst>
              <a:outerShdw blurRad="50800" dist="38100" dir="2700000" algn="tl" rotWithShape="0">
                <a:prstClr val="black">
                  <a:alpha val="40000"/>
                </a:prstClr>
              </a:outerShdw>
            </a:effectLst>
          </p:grpSpPr>
          <p:sp>
            <p:nvSpPr>
              <p:cNvPr id="458" name="Freeform 39">
                <a:extLst>
                  <a:ext uri="{FF2B5EF4-FFF2-40B4-BE49-F238E27FC236}">
                    <a16:creationId xmlns:a16="http://schemas.microsoft.com/office/drawing/2014/main" id="{EBFDD80C-AA38-4E86-BF5E-1DABB7E89A3B}"/>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9" name="Freeform 40">
                <a:extLst>
                  <a:ext uri="{FF2B5EF4-FFF2-40B4-BE49-F238E27FC236}">
                    <a16:creationId xmlns:a16="http://schemas.microsoft.com/office/drawing/2014/main" id="{70131D66-9D91-4988-98D6-3AC2C55EB3B9}"/>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0" name="Freeform 41">
                <a:extLst>
                  <a:ext uri="{FF2B5EF4-FFF2-40B4-BE49-F238E27FC236}">
                    <a16:creationId xmlns:a16="http://schemas.microsoft.com/office/drawing/2014/main" id="{BC291ACD-1D57-4E69-B57B-DB2EBB645BBF}"/>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1" name="Freeform 42">
                <a:extLst>
                  <a:ext uri="{FF2B5EF4-FFF2-40B4-BE49-F238E27FC236}">
                    <a16:creationId xmlns:a16="http://schemas.microsoft.com/office/drawing/2014/main" id="{37F5C82B-94B0-4D6B-B72B-8E0BFA7EACAE}"/>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2" name="Freeform 43">
                <a:extLst>
                  <a:ext uri="{FF2B5EF4-FFF2-40B4-BE49-F238E27FC236}">
                    <a16:creationId xmlns:a16="http://schemas.microsoft.com/office/drawing/2014/main" id="{8176700F-A5F3-4BF4-81C4-990C7DFF2203}"/>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3" name="Freeform 44">
                <a:extLst>
                  <a:ext uri="{FF2B5EF4-FFF2-40B4-BE49-F238E27FC236}">
                    <a16:creationId xmlns:a16="http://schemas.microsoft.com/office/drawing/2014/main" id="{6F9D0C32-7E05-4DF1-8D82-7400C8932C63}"/>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4" name="Freeform 45">
                <a:extLst>
                  <a:ext uri="{FF2B5EF4-FFF2-40B4-BE49-F238E27FC236}">
                    <a16:creationId xmlns:a16="http://schemas.microsoft.com/office/drawing/2014/main" id="{879476F8-A3C1-4204-92DF-7C097D830CF3}"/>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5" name="Freeform 46">
                <a:extLst>
                  <a:ext uri="{FF2B5EF4-FFF2-40B4-BE49-F238E27FC236}">
                    <a16:creationId xmlns:a16="http://schemas.microsoft.com/office/drawing/2014/main" id="{D919819C-9319-4C09-8E01-97D4FAEB0F07}"/>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6" name="Freeform 47">
                <a:extLst>
                  <a:ext uri="{FF2B5EF4-FFF2-40B4-BE49-F238E27FC236}">
                    <a16:creationId xmlns:a16="http://schemas.microsoft.com/office/drawing/2014/main" id="{5B220DFD-8D9A-4BC3-95DD-46B0FCBC85FB}"/>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7" name="Freeform 48">
                <a:extLst>
                  <a:ext uri="{FF2B5EF4-FFF2-40B4-BE49-F238E27FC236}">
                    <a16:creationId xmlns:a16="http://schemas.microsoft.com/office/drawing/2014/main" id="{B2ADC9BF-5DEE-4E12-A15F-BA05467E3677}"/>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8" name="Freeform 49">
                <a:extLst>
                  <a:ext uri="{FF2B5EF4-FFF2-40B4-BE49-F238E27FC236}">
                    <a16:creationId xmlns:a16="http://schemas.microsoft.com/office/drawing/2014/main" id="{C7565987-7E9D-4FD1-BCE7-6023DA116542}"/>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9" name="Freeform 50">
                <a:extLst>
                  <a:ext uri="{FF2B5EF4-FFF2-40B4-BE49-F238E27FC236}">
                    <a16:creationId xmlns:a16="http://schemas.microsoft.com/office/drawing/2014/main" id="{9E898854-A916-40A1-89BC-335FFE3A9652}"/>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0" name="Freeform 51">
                <a:extLst>
                  <a:ext uri="{FF2B5EF4-FFF2-40B4-BE49-F238E27FC236}">
                    <a16:creationId xmlns:a16="http://schemas.microsoft.com/office/drawing/2014/main" id="{02A2C728-C1A1-4F9D-A025-275E3B07DB52}"/>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1" name="Freeform 52">
                <a:extLst>
                  <a:ext uri="{FF2B5EF4-FFF2-40B4-BE49-F238E27FC236}">
                    <a16:creationId xmlns:a16="http://schemas.microsoft.com/office/drawing/2014/main" id="{450D8281-0E3B-4527-885A-95116F86027C}"/>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2" name="Freeform 53">
                <a:extLst>
                  <a:ext uri="{FF2B5EF4-FFF2-40B4-BE49-F238E27FC236}">
                    <a16:creationId xmlns:a16="http://schemas.microsoft.com/office/drawing/2014/main" id="{39FC2BBC-FE95-4759-A77B-1379AA500863}"/>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3" name="Freeform 54">
                <a:extLst>
                  <a:ext uri="{FF2B5EF4-FFF2-40B4-BE49-F238E27FC236}">
                    <a16:creationId xmlns:a16="http://schemas.microsoft.com/office/drawing/2014/main" id="{CA32D200-B7A7-4FC9-AAD2-02C9A955F6E9}"/>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4" name="Freeform 55">
                <a:extLst>
                  <a:ext uri="{FF2B5EF4-FFF2-40B4-BE49-F238E27FC236}">
                    <a16:creationId xmlns:a16="http://schemas.microsoft.com/office/drawing/2014/main" id="{D5BEAABA-44D3-4726-AB26-1D1DDCCB61D3}"/>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5" name="Freeform 56">
                <a:extLst>
                  <a:ext uri="{FF2B5EF4-FFF2-40B4-BE49-F238E27FC236}">
                    <a16:creationId xmlns:a16="http://schemas.microsoft.com/office/drawing/2014/main" id="{25C72BD8-9D36-4C4E-896B-97E0F39078FE}"/>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6" name="Freeform 57">
                <a:extLst>
                  <a:ext uri="{FF2B5EF4-FFF2-40B4-BE49-F238E27FC236}">
                    <a16:creationId xmlns:a16="http://schemas.microsoft.com/office/drawing/2014/main" id="{BE73B391-70B8-4713-9A77-222F3F915FAD}"/>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7" name="Freeform 58">
                <a:extLst>
                  <a:ext uri="{FF2B5EF4-FFF2-40B4-BE49-F238E27FC236}">
                    <a16:creationId xmlns:a16="http://schemas.microsoft.com/office/drawing/2014/main" id="{18B64261-964B-4B16-9E00-1432EDD362FB}"/>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8" name="Freeform 59">
                <a:extLst>
                  <a:ext uri="{FF2B5EF4-FFF2-40B4-BE49-F238E27FC236}">
                    <a16:creationId xmlns:a16="http://schemas.microsoft.com/office/drawing/2014/main" id="{4DC02768-893B-4949-BB93-ED760604ED43}"/>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9" name="Freeform 60">
                <a:extLst>
                  <a:ext uri="{FF2B5EF4-FFF2-40B4-BE49-F238E27FC236}">
                    <a16:creationId xmlns:a16="http://schemas.microsoft.com/office/drawing/2014/main" id="{360FCCDA-E691-41BD-8382-5377BA978807}"/>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0" name="Freeform 61">
                <a:extLst>
                  <a:ext uri="{FF2B5EF4-FFF2-40B4-BE49-F238E27FC236}">
                    <a16:creationId xmlns:a16="http://schemas.microsoft.com/office/drawing/2014/main" id="{CC0188CE-B4EA-49B6-ACD5-0D05FE5EEBB6}"/>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1" name="Freeform 62">
                <a:extLst>
                  <a:ext uri="{FF2B5EF4-FFF2-40B4-BE49-F238E27FC236}">
                    <a16:creationId xmlns:a16="http://schemas.microsoft.com/office/drawing/2014/main" id="{A54883FF-C5C2-4CED-A930-2363F3F41FA8}"/>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2" name="Freeform 63">
                <a:extLst>
                  <a:ext uri="{FF2B5EF4-FFF2-40B4-BE49-F238E27FC236}">
                    <a16:creationId xmlns:a16="http://schemas.microsoft.com/office/drawing/2014/main" id="{724D4F5B-1325-469E-A11B-3C58818DE7E4}"/>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3" name="Freeform 64">
                <a:extLst>
                  <a:ext uri="{FF2B5EF4-FFF2-40B4-BE49-F238E27FC236}">
                    <a16:creationId xmlns:a16="http://schemas.microsoft.com/office/drawing/2014/main" id="{743382D9-7E7B-4F6E-AEB7-49F9FCB0C2B5}"/>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4" name="Freeform 65">
                <a:extLst>
                  <a:ext uri="{FF2B5EF4-FFF2-40B4-BE49-F238E27FC236}">
                    <a16:creationId xmlns:a16="http://schemas.microsoft.com/office/drawing/2014/main" id="{80219968-2A76-40A1-90B0-E448D422CAD4}"/>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5" name="Freeform 66">
                <a:extLst>
                  <a:ext uri="{FF2B5EF4-FFF2-40B4-BE49-F238E27FC236}">
                    <a16:creationId xmlns:a16="http://schemas.microsoft.com/office/drawing/2014/main" id="{C2A260EF-2439-44F4-93AE-A22AFB47D68E}"/>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6" name="Freeform 67">
                <a:extLst>
                  <a:ext uri="{FF2B5EF4-FFF2-40B4-BE49-F238E27FC236}">
                    <a16:creationId xmlns:a16="http://schemas.microsoft.com/office/drawing/2014/main" id="{61B001F0-C784-46CD-837F-90E8E3CFD180}"/>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7" name="Freeform 68">
                <a:extLst>
                  <a:ext uri="{FF2B5EF4-FFF2-40B4-BE49-F238E27FC236}">
                    <a16:creationId xmlns:a16="http://schemas.microsoft.com/office/drawing/2014/main" id="{BB50FA68-78FB-4870-BB5E-9124F62C6703}"/>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8" name="Freeform 69">
                <a:extLst>
                  <a:ext uri="{FF2B5EF4-FFF2-40B4-BE49-F238E27FC236}">
                    <a16:creationId xmlns:a16="http://schemas.microsoft.com/office/drawing/2014/main" id="{31805269-28D6-4F23-9398-01602929BE86}"/>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9" name="Freeform 70">
                <a:extLst>
                  <a:ext uri="{FF2B5EF4-FFF2-40B4-BE49-F238E27FC236}">
                    <a16:creationId xmlns:a16="http://schemas.microsoft.com/office/drawing/2014/main" id="{5F524AA4-67F1-493F-A3FA-142D51C0CC2F}"/>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0" name="Freeform 71">
                <a:extLst>
                  <a:ext uri="{FF2B5EF4-FFF2-40B4-BE49-F238E27FC236}">
                    <a16:creationId xmlns:a16="http://schemas.microsoft.com/office/drawing/2014/main" id="{1A6FCBC8-372A-427E-907B-2CD7698F6066}"/>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1" name="Freeform 72">
                <a:extLst>
                  <a:ext uri="{FF2B5EF4-FFF2-40B4-BE49-F238E27FC236}">
                    <a16:creationId xmlns:a16="http://schemas.microsoft.com/office/drawing/2014/main" id="{4FF303F0-0C2A-46D4-8B1A-870AAF21D6A1}"/>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2" name="Freeform 73">
                <a:extLst>
                  <a:ext uri="{FF2B5EF4-FFF2-40B4-BE49-F238E27FC236}">
                    <a16:creationId xmlns:a16="http://schemas.microsoft.com/office/drawing/2014/main" id="{3490671F-DBD5-481B-8108-AF23FE77B671}"/>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3" name="Freeform 74">
                <a:extLst>
                  <a:ext uri="{FF2B5EF4-FFF2-40B4-BE49-F238E27FC236}">
                    <a16:creationId xmlns:a16="http://schemas.microsoft.com/office/drawing/2014/main" id="{19597320-BBC6-4B45-B2C7-C5A5203DF2E7}"/>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4" name="Freeform 75">
                <a:extLst>
                  <a:ext uri="{FF2B5EF4-FFF2-40B4-BE49-F238E27FC236}">
                    <a16:creationId xmlns:a16="http://schemas.microsoft.com/office/drawing/2014/main" id="{22ADB185-D4ED-401A-8A03-E9D5328FF103}"/>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5" name="Freeform 76">
                <a:extLst>
                  <a:ext uri="{FF2B5EF4-FFF2-40B4-BE49-F238E27FC236}">
                    <a16:creationId xmlns:a16="http://schemas.microsoft.com/office/drawing/2014/main" id="{357CDE18-C20E-455B-8192-B5E1ED600449}"/>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6" name="Freeform 77">
                <a:extLst>
                  <a:ext uri="{FF2B5EF4-FFF2-40B4-BE49-F238E27FC236}">
                    <a16:creationId xmlns:a16="http://schemas.microsoft.com/office/drawing/2014/main" id="{E2CF7EDE-82F4-435B-942F-8B5A9F556287}"/>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7" name="Freeform 78">
                <a:extLst>
                  <a:ext uri="{FF2B5EF4-FFF2-40B4-BE49-F238E27FC236}">
                    <a16:creationId xmlns:a16="http://schemas.microsoft.com/office/drawing/2014/main" id="{A7A80A13-90BE-4456-8BC2-8F240937B46A}"/>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8" name="Freeform 79">
                <a:extLst>
                  <a:ext uri="{FF2B5EF4-FFF2-40B4-BE49-F238E27FC236}">
                    <a16:creationId xmlns:a16="http://schemas.microsoft.com/office/drawing/2014/main" id="{972AB793-C211-4F36-9C0F-3BB3F6A8A56D}"/>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9" name="Freeform 80">
                <a:extLst>
                  <a:ext uri="{FF2B5EF4-FFF2-40B4-BE49-F238E27FC236}">
                    <a16:creationId xmlns:a16="http://schemas.microsoft.com/office/drawing/2014/main" id="{C5DBF5E2-A277-4CE2-81C4-85B5E470C434}"/>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0" name="Freeform 81">
                <a:extLst>
                  <a:ext uri="{FF2B5EF4-FFF2-40B4-BE49-F238E27FC236}">
                    <a16:creationId xmlns:a16="http://schemas.microsoft.com/office/drawing/2014/main" id="{5F01922D-CF99-4712-A7B0-6190B4905624}"/>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1" name="Freeform 82">
                <a:extLst>
                  <a:ext uri="{FF2B5EF4-FFF2-40B4-BE49-F238E27FC236}">
                    <a16:creationId xmlns:a16="http://schemas.microsoft.com/office/drawing/2014/main" id="{9512A7F2-E0E3-4782-8B34-A3C26B844053}"/>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2" name="Freeform 83">
                <a:extLst>
                  <a:ext uri="{FF2B5EF4-FFF2-40B4-BE49-F238E27FC236}">
                    <a16:creationId xmlns:a16="http://schemas.microsoft.com/office/drawing/2014/main" id="{94989426-75C8-461E-867B-44259510D31F}"/>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3" name="Freeform 84">
                <a:extLst>
                  <a:ext uri="{FF2B5EF4-FFF2-40B4-BE49-F238E27FC236}">
                    <a16:creationId xmlns:a16="http://schemas.microsoft.com/office/drawing/2014/main" id="{881CB361-45B1-4A79-9DA7-744A74106FC9}"/>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4" name="Freeform 85">
                <a:extLst>
                  <a:ext uri="{FF2B5EF4-FFF2-40B4-BE49-F238E27FC236}">
                    <a16:creationId xmlns:a16="http://schemas.microsoft.com/office/drawing/2014/main" id="{DB6DED30-FC5B-4F10-BA66-20B632F6D6E7}"/>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5" name="Freeform 86">
                <a:extLst>
                  <a:ext uri="{FF2B5EF4-FFF2-40B4-BE49-F238E27FC236}">
                    <a16:creationId xmlns:a16="http://schemas.microsoft.com/office/drawing/2014/main" id="{FA8D6D30-4E8A-4AEB-8666-FE9B2C8BD570}"/>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6" name="Freeform 87">
                <a:extLst>
                  <a:ext uri="{FF2B5EF4-FFF2-40B4-BE49-F238E27FC236}">
                    <a16:creationId xmlns:a16="http://schemas.microsoft.com/office/drawing/2014/main" id="{078DFC4E-E488-400B-ACD0-5A1DD39BBA87}"/>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7" name="Freeform 88">
                <a:extLst>
                  <a:ext uri="{FF2B5EF4-FFF2-40B4-BE49-F238E27FC236}">
                    <a16:creationId xmlns:a16="http://schemas.microsoft.com/office/drawing/2014/main" id="{01C6C0B6-393F-4D85-A81A-F89B49348073}"/>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8" name="Freeform 89">
                <a:extLst>
                  <a:ext uri="{FF2B5EF4-FFF2-40B4-BE49-F238E27FC236}">
                    <a16:creationId xmlns:a16="http://schemas.microsoft.com/office/drawing/2014/main" id="{8BE59404-7BE5-4846-B5F4-15F6B2EE4369}"/>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9" name="Rectangle 90">
                <a:extLst>
                  <a:ext uri="{FF2B5EF4-FFF2-40B4-BE49-F238E27FC236}">
                    <a16:creationId xmlns:a16="http://schemas.microsoft.com/office/drawing/2014/main" id="{123AC849-8CBB-402D-B009-E63C6358C0C4}"/>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0" name="Freeform 91">
                <a:extLst>
                  <a:ext uri="{FF2B5EF4-FFF2-40B4-BE49-F238E27FC236}">
                    <a16:creationId xmlns:a16="http://schemas.microsoft.com/office/drawing/2014/main" id="{588B37F1-E521-4831-9D22-F0EF6DF387FC}"/>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1" name="Freeform 92">
                <a:extLst>
                  <a:ext uri="{FF2B5EF4-FFF2-40B4-BE49-F238E27FC236}">
                    <a16:creationId xmlns:a16="http://schemas.microsoft.com/office/drawing/2014/main" id="{7BBB24AC-42B0-4120-BE4F-1AB24AFBF6E0}"/>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512" name="Grupo 511">
            <a:extLst>
              <a:ext uri="{FF2B5EF4-FFF2-40B4-BE49-F238E27FC236}">
                <a16:creationId xmlns:a16="http://schemas.microsoft.com/office/drawing/2014/main" id="{EC7CF73C-83A4-466D-8B52-AC1262D0958A}"/>
              </a:ext>
            </a:extLst>
          </p:cNvPr>
          <p:cNvGrpSpPr/>
          <p:nvPr/>
        </p:nvGrpSpPr>
        <p:grpSpPr>
          <a:xfrm>
            <a:off x="10292347" y="3270274"/>
            <a:ext cx="1155700" cy="1155700"/>
            <a:chOff x="812800" y="2228850"/>
            <a:chExt cx="1155700" cy="1155700"/>
          </a:xfrm>
        </p:grpSpPr>
        <p:sp>
          <p:nvSpPr>
            <p:cNvPr id="513" name="Elipse 512">
              <a:extLst>
                <a:ext uri="{FF2B5EF4-FFF2-40B4-BE49-F238E27FC236}">
                  <a16:creationId xmlns:a16="http://schemas.microsoft.com/office/drawing/2014/main" id="{5E4C4ADB-1C09-4D08-A86F-771988BBEB8B}"/>
                </a:ext>
              </a:extLst>
            </p:cNvPr>
            <p:cNvSpPr/>
            <p:nvPr/>
          </p:nvSpPr>
          <p:spPr>
            <a:xfrm>
              <a:off x="812800" y="2228850"/>
              <a:ext cx="1155700" cy="11557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14" name="Group 38">
              <a:extLst>
                <a:ext uri="{FF2B5EF4-FFF2-40B4-BE49-F238E27FC236}">
                  <a16:creationId xmlns:a16="http://schemas.microsoft.com/office/drawing/2014/main" id="{C425B6D6-6D4E-43A2-9ACE-9C2F4E8853C6}"/>
                </a:ext>
              </a:extLst>
            </p:cNvPr>
            <p:cNvGrpSpPr>
              <a:grpSpLocks noChangeAspect="1"/>
            </p:cNvGrpSpPr>
            <p:nvPr/>
          </p:nvGrpSpPr>
          <p:grpSpPr bwMode="auto">
            <a:xfrm>
              <a:off x="948540" y="2331347"/>
              <a:ext cx="884219" cy="904883"/>
              <a:chOff x="-22" y="-108"/>
              <a:chExt cx="1626" cy="1664"/>
            </a:xfrm>
            <a:effectLst>
              <a:outerShdw blurRad="50800" dist="38100" dir="2700000" algn="tl" rotWithShape="0">
                <a:prstClr val="black">
                  <a:alpha val="40000"/>
                </a:prstClr>
              </a:outerShdw>
            </a:effectLst>
          </p:grpSpPr>
          <p:sp>
            <p:nvSpPr>
              <p:cNvPr id="515" name="Freeform 39">
                <a:extLst>
                  <a:ext uri="{FF2B5EF4-FFF2-40B4-BE49-F238E27FC236}">
                    <a16:creationId xmlns:a16="http://schemas.microsoft.com/office/drawing/2014/main" id="{8C5EC2FA-427D-4F73-8193-5CE2767975B9}"/>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6" name="Freeform 40">
                <a:extLst>
                  <a:ext uri="{FF2B5EF4-FFF2-40B4-BE49-F238E27FC236}">
                    <a16:creationId xmlns:a16="http://schemas.microsoft.com/office/drawing/2014/main" id="{E099B5A1-D5D8-482C-8B73-144C7D4024B3}"/>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7" name="Freeform 41">
                <a:extLst>
                  <a:ext uri="{FF2B5EF4-FFF2-40B4-BE49-F238E27FC236}">
                    <a16:creationId xmlns:a16="http://schemas.microsoft.com/office/drawing/2014/main" id="{8BDEC92C-D25F-4757-92EA-9986DDAA258F}"/>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8" name="Freeform 42">
                <a:extLst>
                  <a:ext uri="{FF2B5EF4-FFF2-40B4-BE49-F238E27FC236}">
                    <a16:creationId xmlns:a16="http://schemas.microsoft.com/office/drawing/2014/main" id="{2C12BA18-A089-4553-A7CC-71F18500028E}"/>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9" name="Freeform 43">
                <a:extLst>
                  <a:ext uri="{FF2B5EF4-FFF2-40B4-BE49-F238E27FC236}">
                    <a16:creationId xmlns:a16="http://schemas.microsoft.com/office/drawing/2014/main" id="{71C1A2CF-AA82-4227-826A-05A32A11751B}"/>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0" name="Freeform 44">
                <a:extLst>
                  <a:ext uri="{FF2B5EF4-FFF2-40B4-BE49-F238E27FC236}">
                    <a16:creationId xmlns:a16="http://schemas.microsoft.com/office/drawing/2014/main" id="{3ED623E1-A9C4-4AA4-A18C-4ADAE700F91A}"/>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1" name="Freeform 45">
                <a:extLst>
                  <a:ext uri="{FF2B5EF4-FFF2-40B4-BE49-F238E27FC236}">
                    <a16:creationId xmlns:a16="http://schemas.microsoft.com/office/drawing/2014/main" id="{D876EEC5-7460-4DC7-AA72-6FFD1CF07216}"/>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2" name="Freeform 46">
                <a:extLst>
                  <a:ext uri="{FF2B5EF4-FFF2-40B4-BE49-F238E27FC236}">
                    <a16:creationId xmlns:a16="http://schemas.microsoft.com/office/drawing/2014/main" id="{2E8BB54E-67C0-4A54-9786-A01D4488CA11}"/>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3" name="Freeform 47">
                <a:extLst>
                  <a:ext uri="{FF2B5EF4-FFF2-40B4-BE49-F238E27FC236}">
                    <a16:creationId xmlns:a16="http://schemas.microsoft.com/office/drawing/2014/main" id="{93AFA016-1FB7-4E92-89FF-690DB27BE24D}"/>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 name="Freeform 48">
                <a:extLst>
                  <a:ext uri="{FF2B5EF4-FFF2-40B4-BE49-F238E27FC236}">
                    <a16:creationId xmlns:a16="http://schemas.microsoft.com/office/drawing/2014/main" id="{588562B4-8700-473A-A429-85C6BAC84705}"/>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 name="Freeform 49">
                <a:extLst>
                  <a:ext uri="{FF2B5EF4-FFF2-40B4-BE49-F238E27FC236}">
                    <a16:creationId xmlns:a16="http://schemas.microsoft.com/office/drawing/2014/main" id="{4A50ABA5-1635-4957-8089-9EE9A2DD2847}"/>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 name="Freeform 50">
                <a:extLst>
                  <a:ext uri="{FF2B5EF4-FFF2-40B4-BE49-F238E27FC236}">
                    <a16:creationId xmlns:a16="http://schemas.microsoft.com/office/drawing/2014/main" id="{F0DB9800-8EEC-418A-8B4D-240192E6D959}"/>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 name="Freeform 51">
                <a:extLst>
                  <a:ext uri="{FF2B5EF4-FFF2-40B4-BE49-F238E27FC236}">
                    <a16:creationId xmlns:a16="http://schemas.microsoft.com/office/drawing/2014/main" id="{8DE40903-7630-46E0-810F-3AA23617C2BB}"/>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8" name="Freeform 52">
                <a:extLst>
                  <a:ext uri="{FF2B5EF4-FFF2-40B4-BE49-F238E27FC236}">
                    <a16:creationId xmlns:a16="http://schemas.microsoft.com/office/drawing/2014/main" id="{13DFAA35-1F2E-48A6-810D-1AEBEAF900FB}"/>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9" name="Freeform 53">
                <a:extLst>
                  <a:ext uri="{FF2B5EF4-FFF2-40B4-BE49-F238E27FC236}">
                    <a16:creationId xmlns:a16="http://schemas.microsoft.com/office/drawing/2014/main" id="{E7161ACB-604F-41E8-A17D-4A9A98BFE020}"/>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0" name="Freeform 54">
                <a:extLst>
                  <a:ext uri="{FF2B5EF4-FFF2-40B4-BE49-F238E27FC236}">
                    <a16:creationId xmlns:a16="http://schemas.microsoft.com/office/drawing/2014/main" id="{BDC06D15-E635-4A55-82E5-2837C29BEDE2}"/>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1" name="Freeform 55">
                <a:extLst>
                  <a:ext uri="{FF2B5EF4-FFF2-40B4-BE49-F238E27FC236}">
                    <a16:creationId xmlns:a16="http://schemas.microsoft.com/office/drawing/2014/main" id="{E589646E-CF2F-4010-83CF-79F0654A1FF1}"/>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2" name="Freeform 56">
                <a:extLst>
                  <a:ext uri="{FF2B5EF4-FFF2-40B4-BE49-F238E27FC236}">
                    <a16:creationId xmlns:a16="http://schemas.microsoft.com/office/drawing/2014/main" id="{4DCDEB0D-90E7-4F1B-AC71-F2BDF06BC605}"/>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3" name="Freeform 57">
                <a:extLst>
                  <a:ext uri="{FF2B5EF4-FFF2-40B4-BE49-F238E27FC236}">
                    <a16:creationId xmlns:a16="http://schemas.microsoft.com/office/drawing/2014/main" id="{5779A8A5-35F0-4327-8CAD-778745943509}"/>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4" name="Freeform 58">
                <a:extLst>
                  <a:ext uri="{FF2B5EF4-FFF2-40B4-BE49-F238E27FC236}">
                    <a16:creationId xmlns:a16="http://schemas.microsoft.com/office/drawing/2014/main" id="{52FFEBCE-04CF-4EAA-B2E8-F196F2BADDB5}"/>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5" name="Freeform 59">
                <a:extLst>
                  <a:ext uri="{FF2B5EF4-FFF2-40B4-BE49-F238E27FC236}">
                    <a16:creationId xmlns:a16="http://schemas.microsoft.com/office/drawing/2014/main" id="{4594BEC3-5472-4D21-A064-F464BBE62ADE}"/>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6" name="Freeform 60">
                <a:extLst>
                  <a:ext uri="{FF2B5EF4-FFF2-40B4-BE49-F238E27FC236}">
                    <a16:creationId xmlns:a16="http://schemas.microsoft.com/office/drawing/2014/main" id="{50CFFD99-0073-4246-AB9A-81AAF32DD6D8}"/>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7" name="Freeform 61">
                <a:extLst>
                  <a:ext uri="{FF2B5EF4-FFF2-40B4-BE49-F238E27FC236}">
                    <a16:creationId xmlns:a16="http://schemas.microsoft.com/office/drawing/2014/main" id="{BC8DE6C0-12F1-42FC-AA52-98268A57369C}"/>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8" name="Freeform 62">
                <a:extLst>
                  <a:ext uri="{FF2B5EF4-FFF2-40B4-BE49-F238E27FC236}">
                    <a16:creationId xmlns:a16="http://schemas.microsoft.com/office/drawing/2014/main" id="{D0398533-B5DF-4177-BD1F-078AE7362928}"/>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9" name="Freeform 63">
                <a:extLst>
                  <a:ext uri="{FF2B5EF4-FFF2-40B4-BE49-F238E27FC236}">
                    <a16:creationId xmlns:a16="http://schemas.microsoft.com/office/drawing/2014/main" id="{027F4C43-83F1-4A75-A88F-E35BA9976997}"/>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0" name="Freeform 64">
                <a:extLst>
                  <a:ext uri="{FF2B5EF4-FFF2-40B4-BE49-F238E27FC236}">
                    <a16:creationId xmlns:a16="http://schemas.microsoft.com/office/drawing/2014/main" id="{B9D252B5-0CF5-4673-BEA7-16B2340684FB}"/>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1" name="Freeform 65">
                <a:extLst>
                  <a:ext uri="{FF2B5EF4-FFF2-40B4-BE49-F238E27FC236}">
                    <a16:creationId xmlns:a16="http://schemas.microsoft.com/office/drawing/2014/main" id="{28E585F4-3068-4BCF-8906-5E500F7B0243}"/>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2" name="Freeform 66">
                <a:extLst>
                  <a:ext uri="{FF2B5EF4-FFF2-40B4-BE49-F238E27FC236}">
                    <a16:creationId xmlns:a16="http://schemas.microsoft.com/office/drawing/2014/main" id="{37DBE265-2E21-4324-B3B9-E0FBC4B1D069}"/>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3" name="Freeform 67">
                <a:extLst>
                  <a:ext uri="{FF2B5EF4-FFF2-40B4-BE49-F238E27FC236}">
                    <a16:creationId xmlns:a16="http://schemas.microsoft.com/office/drawing/2014/main" id="{AB62BAF0-E24F-4C1B-B337-BC7B3902A1C0}"/>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4" name="Freeform 68">
                <a:extLst>
                  <a:ext uri="{FF2B5EF4-FFF2-40B4-BE49-F238E27FC236}">
                    <a16:creationId xmlns:a16="http://schemas.microsoft.com/office/drawing/2014/main" id="{67D0C74C-E17F-46CE-9BB1-1CC7DF0DA857}"/>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5" name="Freeform 69">
                <a:extLst>
                  <a:ext uri="{FF2B5EF4-FFF2-40B4-BE49-F238E27FC236}">
                    <a16:creationId xmlns:a16="http://schemas.microsoft.com/office/drawing/2014/main" id="{EF0220FA-7EB3-48BD-8736-0718260540B3}"/>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6" name="Freeform 70">
                <a:extLst>
                  <a:ext uri="{FF2B5EF4-FFF2-40B4-BE49-F238E27FC236}">
                    <a16:creationId xmlns:a16="http://schemas.microsoft.com/office/drawing/2014/main" id="{91EFEDBA-03EB-400B-8971-4D0E1D707348}"/>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7" name="Freeform 71">
                <a:extLst>
                  <a:ext uri="{FF2B5EF4-FFF2-40B4-BE49-F238E27FC236}">
                    <a16:creationId xmlns:a16="http://schemas.microsoft.com/office/drawing/2014/main" id="{30E42BE8-9A97-4C01-A810-2EE8C92C7AFD}"/>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8" name="Freeform 72">
                <a:extLst>
                  <a:ext uri="{FF2B5EF4-FFF2-40B4-BE49-F238E27FC236}">
                    <a16:creationId xmlns:a16="http://schemas.microsoft.com/office/drawing/2014/main" id="{ACF11269-DE4D-4A21-AAAA-336A8BF9AE71}"/>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9" name="Freeform 73">
                <a:extLst>
                  <a:ext uri="{FF2B5EF4-FFF2-40B4-BE49-F238E27FC236}">
                    <a16:creationId xmlns:a16="http://schemas.microsoft.com/office/drawing/2014/main" id="{AC114639-7633-469C-9DC9-90DCC0EBD1C0}"/>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0" name="Freeform 74">
                <a:extLst>
                  <a:ext uri="{FF2B5EF4-FFF2-40B4-BE49-F238E27FC236}">
                    <a16:creationId xmlns:a16="http://schemas.microsoft.com/office/drawing/2014/main" id="{8F94FA01-B115-4503-AB81-A046A14BEBF0}"/>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1" name="Freeform 75">
                <a:extLst>
                  <a:ext uri="{FF2B5EF4-FFF2-40B4-BE49-F238E27FC236}">
                    <a16:creationId xmlns:a16="http://schemas.microsoft.com/office/drawing/2014/main" id="{E6452289-1B35-4F50-BDC5-96899495539C}"/>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2" name="Freeform 76">
                <a:extLst>
                  <a:ext uri="{FF2B5EF4-FFF2-40B4-BE49-F238E27FC236}">
                    <a16:creationId xmlns:a16="http://schemas.microsoft.com/office/drawing/2014/main" id="{A5D39544-50F5-4FAA-B35D-1CE65BBCA3B4}"/>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 name="Freeform 77">
                <a:extLst>
                  <a:ext uri="{FF2B5EF4-FFF2-40B4-BE49-F238E27FC236}">
                    <a16:creationId xmlns:a16="http://schemas.microsoft.com/office/drawing/2014/main" id="{C60C8C0F-16C1-4B29-BBA4-80A9E3170610}"/>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 name="Freeform 78">
                <a:extLst>
                  <a:ext uri="{FF2B5EF4-FFF2-40B4-BE49-F238E27FC236}">
                    <a16:creationId xmlns:a16="http://schemas.microsoft.com/office/drawing/2014/main" id="{EF91F17F-F1CD-4CD0-8213-B8838A1E49DA}"/>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5" name="Freeform 79">
                <a:extLst>
                  <a:ext uri="{FF2B5EF4-FFF2-40B4-BE49-F238E27FC236}">
                    <a16:creationId xmlns:a16="http://schemas.microsoft.com/office/drawing/2014/main" id="{B5458392-C504-444D-B467-AB653006ABDA}"/>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6" name="Freeform 80">
                <a:extLst>
                  <a:ext uri="{FF2B5EF4-FFF2-40B4-BE49-F238E27FC236}">
                    <a16:creationId xmlns:a16="http://schemas.microsoft.com/office/drawing/2014/main" id="{37B80C5B-CD58-4C75-B877-DDFA70B0A263}"/>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7" name="Freeform 81">
                <a:extLst>
                  <a:ext uri="{FF2B5EF4-FFF2-40B4-BE49-F238E27FC236}">
                    <a16:creationId xmlns:a16="http://schemas.microsoft.com/office/drawing/2014/main" id="{B0716C49-7B3F-4CD7-A36B-36BB68FBCF6E}"/>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8" name="Freeform 82">
                <a:extLst>
                  <a:ext uri="{FF2B5EF4-FFF2-40B4-BE49-F238E27FC236}">
                    <a16:creationId xmlns:a16="http://schemas.microsoft.com/office/drawing/2014/main" id="{7194024B-CA8D-4486-A4D1-669A86C72A99}"/>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9" name="Freeform 83">
                <a:extLst>
                  <a:ext uri="{FF2B5EF4-FFF2-40B4-BE49-F238E27FC236}">
                    <a16:creationId xmlns:a16="http://schemas.microsoft.com/office/drawing/2014/main" id="{BA1B8ADD-AE09-4F64-81DE-C4473C1D3763}"/>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0" name="Freeform 84">
                <a:extLst>
                  <a:ext uri="{FF2B5EF4-FFF2-40B4-BE49-F238E27FC236}">
                    <a16:creationId xmlns:a16="http://schemas.microsoft.com/office/drawing/2014/main" id="{20497F8E-F7F6-44B2-AE80-4475146D6A57}"/>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1" name="Freeform 85">
                <a:extLst>
                  <a:ext uri="{FF2B5EF4-FFF2-40B4-BE49-F238E27FC236}">
                    <a16:creationId xmlns:a16="http://schemas.microsoft.com/office/drawing/2014/main" id="{EC606D81-404B-41EC-ACC1-EB5B576781D4}"/>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2" name="Freeform 86">
                <a:extLst>
                  <a:ext uri="{FF2B5EF4-FFF2-40B4-BE49-F238E27FC236}">
                    <a16:creationId xmlns:a16="http://schemas.microsoft.com/office/drawing/2014/main" id="{E1E74E07-F65C-498E-BAB2-F744624DCC9A}"/>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3" name="Freeform 87">
                <a:extLst>
                  <a:ext uri="{FF2B5EF4-FFF2-40B4-BE49-F238E27FC236}">
                    <a16:creationId xmlns:a16="http://schemas.microsoft.com/office/drawing/2014/main" id="{82F6E4AF-6D2C-4B7A-BF89-CC1D51590397}"/>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4" name="Freeform 88">
                <a:extLst>
                  <a:ext uri="{FF2B5EF4-FFF2-40B4-BE49-F238E27FC236}">
                    <a16:creationId xmlns:a16="http://schemas.microsoft.com/office/drawing/2014/main" id="{FED3922F-5BEB-45B7-BA7C-9CF20E4ED33C}"/>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5" name="Freeform 89">
                <a:extLst>
                  <a:ext uri="{FF2B5EF4-FFF2-40B4-BE49-F238E27FC236}">
                    <a16:creationId xmlns:a16="http://schemas.microsoft.com/office/drawing/2014/main" id="{E8D12C3C-7EB5-48BA-9BFA-2BB7022D407F}"/>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6" name="Rectangle 90">
                <a:extLst>
                  <a:ext uri="{FF2B5EF4-FFF2-40B4-BE49-F238E27FC236}">
                    <a16:creationId xmlns:a16="http://schemas.microsoft.com/office/drawing/2014/main" id="{679AC960-496D-42A1-B580-8271EFF01633}"/>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7" name="Freeform 91">
                <a:extLst>
                  <a:ext uri="{FF2B5EF4-FFF2-40B4-BE49-F238E27FC236}">
                    <a16:creationId xmlns:a16="http://schemas.microsoft.com/office/drawing/2014/main" id="{E15F22C8-FFD1-4B3F-ADD0-C0B89B397BFD}"/>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8" name="Freeform 92">
                <a:extLst>
                  <a:ext uri="{FF2B5EF4-FFF2-40B4-BE49-F238E27FC236}">
                    <a16:creationId xmlns:a16="http://schemas.microsoft.com/office/drawing/2014/main" id="{36BAE82F-666E-431E-9645-AE7CADCF106E}"/>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569" name="Grupo 568">
            <a:extLst>
              <a:ext uri="{FF2B5EF4-FFF2-40B4-BE49-F238E27FC236}">
                <a16:creationId xmlns:a16="http://schemas.microsoft.com/office/drawing/2014/main" id="{46ED3592-0F25-4D61-8F3C-33EE8B0D3935}"/>
              </a:ext>
            </a:extLst>
          </p:cNvPr>
          <p:cNvGrpSpPr/>
          <p:nvPr/>
        </p:nvGrpSpPr>
        <p:grpSpPr>
          <a:xfrm>
            <a:off x="6451186" y="3203659"/>
            <a:ext cx="1155700" cy="1155700"/>
            <a:chOff x="812800" y="2228850"/>
            <a:chExt cx="1155700" cy="1155700"/>
          </a:xfrm>
        </p:grpSpPr>
        <p:sp>
          <p:nvSpPr>
            <p:cNvPr id="570" name="Elipse 569">
              <a:extLst>
                <a:ext uri="{FF2B5EF4-FFF2-40B4-BE49-F238E27FC236}">
                  <a16:creationId xmlns:a16="http://schemas.microsoft.com/office/drawing/2014/main" id="{82B595E7-14C8-40D6-8237-A47C7F4C7478}"/>
                </a:ext>
              </a:extLst>
            </p:cNvPr>
            <p:cNvSpPr/>
            <p:nvPr/>
          </p:nvSpPr>
          <p:spPr>
            <a:xfrm>
              <a:off x="812800" y="2228850"/>
              <a:ext cx="1155700" cy="11557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1" name="Group 38">
              <a:extLst>
                <a:ext uri="{FF2B5EF4-FFF2-40B4-BE49-F238E27FC236}">
                  <a16:creationId xmlns:a16="http://schemas.microsoft.com/office/drawing/2014/main" id="{A096A493-7D61-4EFD-B041-43EBA9EFEE0D}"/>
                </a:ext>
              </a:extLst>
            </p:cNvPr>
            <p:cNvGrpSpPr>
              <a:grpSpLocks noChangeAspect="1"/>
            </p:cNvGrpSpPr>
            <p:nvPr/>
          </p:nvGrpSpPr>
          <p:grpSpPr bwMode="auto">
            <a:xfrm>
              <a:off x="948540" y="2331347"/>
              <a:ext cx="884219" cy="904883"/>
              <a:chOff x="-22" y="-108"/>
              <a:chExt cx="1626" cy="1664"/>
            </a:xfrm>
            <a:effectLst>
              <a:outerShdw blurRad="50800" dist="38100" dir="2700000" algn="tl" rotWithShape="0">
                <a:prstClr val="black">
                  <a:alpha val="40000"/>
                </a:prstClr>
              </a:outerShdw>
            </a:effectLst>
          </p:grpSpPr>
          <p:sp>
            <p:nvSpPr>
              <p:cNvPr id="572" name="Freeform 39">
                <a:extLst>
                  <a:ext uri="{FF2B5EF4-FFF2-40B4-BE49-F238E27FC236}">
                    <a16:creationId xmlns:a16="http://schemas.microsoft.com/office/drawing/2014/main" id="{2D0C886B-29E6-4435-9FC6-2923F6D854AC}"/>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3" name="Freeform 40">
                <a:extLst>
                  <a:ext uri="{FF2B5EF4-FFF2-40B4-BE49-F238E27FC236}">
                    <a16:creationId xmlns:a16="http://schemas.microsoft.com/office/drawing/2014/main" id="{A373D8B9-D83F-4DC3-9611-435BC27D4835}"/>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4" name="Freeform 41">
                <a:extLst>
                  <a:ext uri="{FF2B5EF4-FFF2-40B4-BE49-F238E27FC236}">
                    <a16:creationId xmlns:a16="http://schemas.microsoft.com/office/drawing/2014/main" id="{AD4A9AB4-A599-4213-8AFD-6B21DF4FDC95}"/>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5" name="Freeform 42">
                <a:extLst>
                  <a:ext uri="{FF2B5EF4-FFF2-40B4-BE49-F238E27FC236}">
                    <a16:creationId xmlns:a16="http://schemas.microsoft.com/office/drawing/2014/main" id="{D0C561A9-A4B4-4922-9A8E-18752A6A7A28}"/>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6" name="Freeform 43">
                <a:extLst>
                  <a:ext uri="{FF2B5EF4-FFF2-40B4-BE49-F238E27FC236}">
                    <a16:creationId xmlns:a16="http://schemas.microsoft.com/office/drawing/2014/main" id="{CAE89775-3234-463E-AE3D-502D0288E4F0}"/>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7" name="Freeform 44">
                <a:extLst>
                  <a:ext uri="{FF2B5EF4-FFF2-40B4-BE49-F238E27FC236}">
                    <a16:creationId xmlns:a16="http://schemas.microsoft.com/office/drawing/2014/main" id="{EB9B43C1-B3F0-49E5-8830-E69834B4716A}"/>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8" name="Freeform 45">
                <a:extLst>
                  <a:ext uri="{FF2B5EF4-FFF2-40B4-BE49-F238E27FC236}">
                    <a16:creationId xmlns:a16="http://schemas.microsoft.com/office/drawing/2014/main" id="{79C9B695-A8E2-4644-A879-0038D9E9B92F}"/>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9" name="Freeform 46">
                <a:extLst>
                  <a:ext uri="{FF2B5EF4-FFF2-40B4-BE49-F238E27FC236}">
                    <a16:creationId xmlns:a16="http://schemas.microsoft.com/office/drawing/2014/main" id="{0D5E80DE-16BA-492B-AB4D-FC1344CCB4BD}"/>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0" name="Freeform 47">
                <a:extLst>
                  <a:ext uri="{FF2B5EF4-FFF2-40B4-BE49-F238E27FC236}">
                    <a16:creationId xmlns:a16="http://schemas.microsoft.com/office/drawing/2014/main" id="{F3BAA052-75AA-4EE3-8FA1-24B0FAA38FA6}"/>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1" name="Freeform 48">
                <a:extLst>
                  <a:ext uri="{FF2B5EF4-FFF2-40B4-BE49-F238E27FC236}">
                    <a16:creationId xmlns:a16="http://schemas.microsoft.com/office/drawing/2014/main" id="{46DF6079-4B34-49E4-B5F7-AD1687555338}"/>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2" name="Freeform 49">
                <a:extLst>
                  <a:ext uri="{FF2B5EF4-FFF2-40B4-BE49-F238E27FC236}">
                    <a16:creationId xmlns:a16="http://schemas.microsoft.com/office/drawing/2014/main" id="{57378190-BE8E-413F-AAE8-0E9559BDB49D}"/>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 name="Freeform 50">
                <a:extLst>
                  <a:ext uri="{FF2B5EF4-FFF2-40B4-BE49-F238E27FC236}">
                    <a16:creationId xmlns:a16="http://schemas.microsoft.com/office/drawing/2014/main" id="{E84B986B-47AE-4C78-A5F3-C3D2AE87E51D}"/>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 name="Freeform 51">
                <a:extLst>
                  <a:ext uri="{FF2B5EF4-FFF2-40B4-BE49-F238E27FC236}">
                    <a16:creationId xmlns:a16="http://schemas.microsoft.com/office/drawing/2014/main" id="{EE289E1A-A778-4649-9AAB-239888C5DBEC}"/>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5" name="Freeform 52">
                <a:extLst>
                  <a:ext uri="{FF2B5EF4-FFF2-40B4-BE49-F238E27FC236}">
                    <a16:creationId xmlns:a16="http://schemas.microsoft.com/office/drawing/2014/main" id="{3B572E5D-EDF9-46A6-B808-2D781CE4817E}"/>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6" name="Freeform 53">
                <a:extLst>
                  <a:ext uri="{FF2B5EF4-FFF2-40B4-BE49-F238E27FC236}">
                    <a16:creationId xmlns:a16="http://schemas.microsoft.com/office/drawing/2014/main" id="{687D1226-71FF-4368-A32B-DDE3AAADBB19}"/>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7" name="Freeform 54">
                <a:extLst>
                  <a:ext uri="{FF2B5EF4-FFF2-40B4-BE49-F238E27FC236}">
                    <a16:creationId xmlns:a16="http://schemas.microsoft.com/office/drawing/2014/main" id="{D0B913F1-0072-4D7B-A6A6-E865C6A71350}"/>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8" name="Freeform 55">
                <a:extLst>
                  <a:ext uri="{FF2B5EF4-FFF2-40B4-BE49-F238E27FC236}">
                    <a16:creationId xmlns:a16="http://schemas.microsoft.com/office/drawing/2014/main" id="{A1CD1242-D0B5-4A87-A245-BF75C1939F49}"/>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9" name="Freeform 56">
                <a:extLst>
                  <a:ext uri="{FF2B5EF4-FFF2-40B4-BE49-F238E27FC236}">
                    <a16:creationId xmlns:a16="http://schemas.microsoft.com/office/drawing/2014/main" id="{EB4277A9-5245-42E8-B2CF-54AA275ECC00}"/>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0" name="Freeform 57">
                <a:extLst>
                  <a:ext uri="{FF2B5EF4-FFF2-40B4-BE49-F238E27FC236}">
                    <a16:creationId xmlns:a16="http://schemas.microsoft.com/office/drawing/2014/main" id="{AC9C6A40-ABD1-46B8-81A5-F7B4D9586096}"/>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1" name="Freeform 58">
                <a:extLst>
                  <a:ext uri="{FF2B5EF4-FFF2-40B4-BE49-F238E27FC236}">
                    <a16:creationId xmlns:a16="http://schemas.microsoft.com/office/drawing/2014/main" id="{E6437E47-92C0-4140-84B5-E639B4B6DD80}"/>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2" name="Freeform 59">
                <a:extLst>
                  <a:ext uri="{FF2B5EF4-FFF2-40B4-BE49-F238E27FC236}">
                    <a16:creationId xmlns:a16="http://schemas.microsoft.com/office/drawing/2014/main" id="{A84B0066-0323-45F4-910D-4E84F8AFF3C1}"/>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3" name="Freeform 60">
                <a:extLst>
                  <a:ext uri="{FF2B5EF4-FFF2-40B4-BE49-F238E27FC236}">
                    <a16:creationId xmlns:a16="http://schemas.microsoft.com/office/drawing/2014/main" id="{63C7ACBB-D070-4D3A-8FA9-7B1E9CE0BD99}"/>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4" name="Freeform 61">
                <a:extLst>
                  <a:ext uri="{FF2B5EF4-FFF2-40B4-BE49-F238E27FC236}">
                    <a16:creationId xmlns:a16="http://schemas.microsoft.com/office/drawing/2014/main" id="{B6DDF1C0-AE64-4C4D-8201-D352034CE8DA}"/>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5" name="Freeform 62">
                <a:extLst>
                  <a:ext uri="{FF2B5EF4-FFF2-40B4-BE49-F238E27FC236}">
                    <a16:creationId xmlns:a16="http://schemas.microsoft.com/office/drawing/2014/main" id="{1DF965E2-329F-445B-B67C-8AA913DFABD7}"/>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6" name="Freeform 63">
                <a:extLst>
                  <a:ext uri="{FF2B5EF4-FFF2-40B4-BE49-F238E27FC236}">
                    <a16:creationId xmlns:a16="http://schemas.microsoft.com/office/drawing/2014/main" id="{5C5A7F57-5031-4BA6-AD49-3D1B82434E86}"/>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7" name="Freeform 64">
                <a:extLst>
                  <a:ext uri="{FF2B5EF4-FFF2-40B4-BE49-F238E27FC236}">
                    <a16:creationId xmlns:a16="http://schemas.microsoft.com/office/drawing/2014/main" id="{349B704B-6739-4C5C-AC8B-D26788B17514}"/>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8" name="Freeform 65">
                <a:extLst>
                  <a:ext uri="{FF2B5EF4-FFF2-40B4-BE49-F238E27FC236}">
                    <a16:creationId xmlns:a16="http://schemas.microsoft.com/office/drawing/2014/main" id="{644D8D74-A752-4E73-9099-43DBA7A72B3D}"/>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9" name="Freeform 66">
                <a:extLst>
                  <a:ext uri="{FF2B5EF4-FFF2-40B4-BE49-F238E27FC236}">
                    <a16:creationId xmlns:a16="http://schemas.microsoft.com/office/drawing/2014/main" id="{5621BFF3-24C0-4385-A9BE-AFACFA681A1F}"/>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0" name="Freeform 67">
                <a:extLst>
                  <a:ext uri="{FF2B5EF4-FFF2-40B4-BE49-F238E27FC236}">
                    <a16:creationId xmlns:a16="http://schemas.microsoft.com/office/drawing/2014/main" id="{74A282DB-5B7F-4B02-8710-92CEED82C6C0}"/>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1" name="Freeform 68">
                <a:extLst>
                  <a:ext uri="{FF2B5EF4-FFF2-40B4-BE49-F238E27FC236}">
                    <a16:creationId xmlns:a16="http://schemas.microsoft.com/office/drawing/2014/main" id="{5319E0A6-FF43-492B-A033-DF0E0D663E4E}"/>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2" name="Freeform 69">
                <a:extLst>
                  <a:ext uri="{FF2B5EF4-FFF2-40B4-BE49-F238E27FC236}">
                    <a16:creationId xmlns:a16="http://schemas.microsoft.com/office/drawing/2014/main" id="{4A7A2FEE-458C-42C4-A6DD-65595EBBE3C9}"/>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3" name="Freeform 70">
                <a:extLst>
                  <a:ext uri="{FF2B5EF4-FFF2-40B4-BE49-F238E27FC236}">
                    <a16:creationId xmlns:a16="http://schemas.microsoft.com/office/drawing/2014/main" id="{D1660E36-FAB1-4AD5-A3D2-9523D44A9C61}"/>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4" name="Freeform 71">
                <a:extLst>
                  <a:ext uri="{FF2B5EF4-FFF2-40B4-BE49-F238E27FC236}">
                    <a16:creationId xmlns:a16="http://schemas.microsoft.com/office/drawing/2014/main" id="{079DA979-0619-4741-80EE-D5BE54C8A801}"/>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5" name="Freeform 72">
                <a:extLst>
                  <a:ext uri="{FF2B5EF4-FFF2-40B4-BE49-F238E27FC236}">
                    <a16:creationId xmlns:a16="http://schemas.microsoft.com/office/drawing/2014/main" id="{E92F1461-4768-465A-A9C0-0A22BBE6C62E}"/>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6" name="Freeform 73">
                <a:extLst>
                  <a:ext uri="{FF2B5EF4-FFF2-40B4-BE49-F238E27FC236}">
                    <a16:creationId xmlns:a16="http://schemas.microsoft.com/office/drawing/2014/main" id="{EBEDE68C-85BC-41F5-A699-699E2DF4462A}"/>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7" name="Freeform 74">
                <a:extLst>
                  <a:ext uri="{FF2B5EF4-FFF2-40B4-BE49-F238E27FC236}">
                    <a16:creationId xmlns:a16="http://schemas.microsoft.com/office/drawing/2014/main" id="{395B38AE-919A-44BD-A2E3-377ADC9CFF9C}"/>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8" name="Freeform 75">
                <a:extLst>
                  <a:ext uri="{FF2B5EF4-FFF2-40B4-BE49-F238E27FC236}">
                    <a16:creationId xmlns:a16="http://schemas.microsoft.com/office/drawing/2014/main" id="{D072942A-C7E0-4A2C-9036-4BA925AF40EC}"/>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9" name="Freeform 76">
                <a:extLst>
                  <a:ext uri="{FF2B5EF4-FFF2-40B4-BE49-F238E27FC236}">
                    <a16:creationId xmlns:a16="http://schemas.microsoft.com/office/drawing/2014/main" id="{A632BFDD-C5CD-4929-94BB-C7BF43D1CC50}"/>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0" name="Freeform 77">
                <a:extLst>
                  <a:ext uri="{FF2B5EF4-FFF2-40B4-BE49-F238E27FC236}">
                    <a16:creationId xmlns:a16="http://schemas.microsoft.com/office/drawing/2014/main" id="{8E099A04-77D0-44C0-B72E-1AA4F249D2F5}"/>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1" name="Freeform 78">
                <a:extLst>
                  <a:ext uri="{FF2B5EF4-FFF2-40B4-BE49-F238E27FC236}">
                    <a16:creationId xmlns:a16="http://schemas.microsoft.com/office/drawing/2014/main" id="{72FFC042-B13D-4555-BD76-591A044C5AA7}"/>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2" name="Freeform 79">
                <a:extLst>
                  <a:ext uri="{FF2B5EF4-FFF2-40B4-BE49-F238E27FC236}">
                    <a16:creationId xmlns:a16="http://schemas.microsoft.com/office/drawing/2014/main" id="{188BB8E6-E8C1-45FB-A443-E6AA9A5649D1}"/>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3" name="Freeform 80">
                <a:extLst>
                  <a:ext uri="{FF2B5EF4-FFF2-40B4-BE49-F238E27FC236}">
                    <a16:creationId xmlns:a16="http://schemas.microsoft.com/office/drawing/2014/main" id="{3C5A35E7-CA3C-423F-A5F8-E4071BEE22AA}"/>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 name="Freeform 81">
                <a:extLst>
                  <a:ext uri="{FF2B5EF4-FFF2-40B4-BE49-F238E27FC236}">
                    <a16:creationId xmlns:a16="http://schemas.microsoft.com/office/drawing/2014/main" id="{80DCF402-C97C-42D7-93BC-98575DFF13E8}"/>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5" name="Freeform 82">
                <a:extLst>
                  <a:ext uri="{FF2B5EF4-FFF2-40B4-BE49-F238E27FC236}">
                    <a16:creationId xmlns:a16="http://schemas.microsoft.com/office/drawing/2014/main" id="{9175D985-A44F-44A5-B7C9-67FD4B1794B5}"/>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6" name="Freeform 83">
                <a:extLst>
                  <a:ext uri="{FF2B5EF4-FFF2-40B4-BE49-F238E27FC236}">
                    <a16:creationId xmlns:a16="http://schemas.microsoft.com/office/drawing/2014/main" id="{CBFFC2A9-D27A-43E4-959B-90E604AB421E}"/>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7" name="Freeform 84">
                <a:extLst>
                  <a:ext uri="{FF2B5EF4-FFF2-40B4-BE49-F238E27FC236}">
                    <a16:creationId xmlns:a16="http://schemas.microsoft.com/office/drawing/2014/main" id="{0C5D1262-40EF-460E-8DA2-E0037109F266}"/>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8" name="Freeform 85">
                <a:extLst>
                  <a:ext uri="{FF2B5EF4-FFF2-40B4-BE49-F238E27FC236}">
                    <a16:creationId xmlns:a16="http://schemas.microsoft.com/office/drawing/2014/main" id="{6EBD0E55-BA0B-48DF-AC2E-DFACDF034A38}"/>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9" name="Freeform 86">
                <a:extLst>
                  <a:ext uri="{FF2B5EF4-FFF2-40B4-BE49-F238E27FC236}">
                    <a16:creationId xmlns:a16="http://schemas.microsoft.com/office/drawing/2014/main" id="{161288A4-64E6-40F2-9713-11FE45002F8B}"/>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0" name="Freeform 87">
                <a:extLst>
                  <a:ext uri="{FF2B5EF4-FFF2-40B4-BE49-F238E27FC236}">
                    <a16:creationId xmlns:a16="http://schemas.microsoft.com/office/drawing/2014/main" id="{DAB150D0-7C17-4EB6-A292-4DC35AE68A08}"/>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1" name="Freeform 88">
                <a:extLst>
                  <a:ext uri="{FF2B5EF4-FFF2-40B4-BE49-F238E27FC236}">
                    <a16:creationId xmlns:a16="http://schemas.microsoft.com/office/drawing/2014/main" id="{4E48C97E-AD16-4D6F-B7FC-F40E36AFCE72}"/>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2" name="Freeform 89">
                <a:extLst>
                  <a:ext uri="{FF2B5EF4-FFF2-40B4-BE49-F238E27FC236}">
                    <a16:creationId xmlns:a16="http://schemas.microsoft.com/office/drawing/2014/main" id="{706C5CC6-5A69-49B9-9BFC-5F1669E5DFEE}"/>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3" name="Rectangle 90">
                <a:extLst>
                  <a:ext uri="{FF2B5EF4-FFF2-40B4-BE49-F238E27FC236}">
                    <a16:creationId xmlns:a16="http://schemas.microsoft.com/office/drawing/2014/main" id="{C2BA4AFC-9530-459D-A38F-4604578C6CB2}"/>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 name="Freeform 91">
                <a:extLst>
                  <a:ext uri="{FF2B5EF4-FFF2-40B4-BE49-F238E27FC236}">
                    <a16:creationId xmlns:a16="http://schemas.microsoft.com/office/drawing/2014/main" id="{762D1401-9C5F-499F-8303-0B407E3115A9}"/>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5" name="Freeform 92">
                <a:extLst>
                  <a:ext uri="{FF2B5EF4-FFF2-40B4-BE49-F238E27FC236}">
                    <a16:creationId xmlns:a16="http://schemas.microsoft.com/office/drawing/2014/main" id="{5A5D27B3-4686-4DA3-A8B2-09F747E2BD81}"/>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626" name="Grupo 625">
            <a:extLst>
              <a:ext uri="{FF2B5EF4-FFF2-40B4-BE49-F238E27FC236}">
                <a16:creationId xmlns:a16="http://schemas.microsoft.com/office/drawing/2014/main" id="{42AA5B7E-9674-4C71-BF71-458C4E7EE347}"/>
              </a:ext>
            </a:extLst>
          </p:cNvPr>
          <p:cNvGrpSpPr/>
          <p:nvPr/>
        </p:nvGrpSpPr>
        <p:grpSpPr>
          <a:xfrm>
            <a:off x="8330372" y="2384290"/>
            <a:ext cx="1155700" cy="1155700"/>
            <a:chOff x="812800" y="2228850"/>
            <a:chExt cx="1155700" cy="1155700"/>
          </a:xfrm>
        </p:grpSpPr>
        <p:sp>
          <p:nvSpPr>
            <p:cNvPr id="627" name="Elipse 626">
              <a:extLst>
                <a:ext uri="{FF2B5EF4-FFF2-40B4-BE49-F238E27FC236}">
                  <a16:creationId xmlns:a16="http://schemas.microsoft.com/office/drawing/2014/main" id="{004638FC-02E9-409B-850E-B1C9E3F76507}"/>
                </a:ext>
              </a:extLst>
            </p:cNvPr>
            <p:cNvSpPr/>
            <p:nvPr/>
          </p:nvSpPr>
          <p:spPr>
            <a:xfrm>
              <a:off x="812800" y="2228850"/>
              <a:ext cx="1155700" cy="11557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28" name="Group 38">
              <a:extLst>
                <a:ext uri="{FF2B5EF4-FFF2-40B4-BE49-F238E27FC236}">
                  <a16:creationId xmlns:a16="http://schemas.microsoft.com/office/drawing/2014/main" id="{AC2A4AE3-7296-41B7-9DC5-284BBD36BB84}"/>
                </a:ext>
              </a:extLst>
            </p:cNvPr>
            <p:cNvGrpSpPr>
              <a:grpSpLocks noChangeAspect="1"/>
            </p:cNvGrpSpPr>
            <p:nvPr/>
          </p:nvGrpSpPr>
          <p:grpSpPr bwMode="auto">
            <a:xfrm>
              <a:off x="948540" y="2331347"/>
              <a:ext cx="884219" cy="904883"/>
              <a:chOff x="-22" y="-108"/>
              <a:chExt cx="1626" cy="1664"/>
            </a:xfrm>
            <a:effectLst>
              <a:outerShdw blurRad="50800" dist="38100" dir="2700000" algn="tl" rotWithShape="0">
                <a:prstClr val="black">
                  <a:alpha val="40000"/>
                </a:prstClr>
              </a:outerShdw>
            </a:effectLst>
          </p:grpSpPr>
          <p:sp>
            <p:nvSpPr>
              <p:cNvPr id="629" name="Freeform 39">
                <a:extLst>
                  <a:ext uri="{FF2B5EF4-FFF2-40B4-BE49-F238E27FC236}">
                    <a16:creationId xmlns:a16="http://schemas.microsoft.com/office/drawing/2014/main" id="{2B7BA701-CD6F-4AB3-AF8A-D47637262F9A}"/>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0" name="Freeform 40">
                <a:extLst>
                  <a:ext uri="{FF2B5EF4-FFF2-40B4-BE49-F238E27FC236}">
                    <a16:creationId xmlns:a16="http://schemas.microsoft.com/office/drawing/2014/main" id="{EFA370CD-0669-457E-811F-4F3CCD675079}"/>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1" name="Freeform 41">
                <a:extLst>
                  <a:ext uri="{FF2B5EF4-FFF2-40B4-BE49-F238E27FC236}">
                    <a16:creationId xmlns:a16="http://schemas.microsoft.com/office/drawing/2014/main" id="{96601E54-43F6-45E8-A6B9-09298EDD6B51}"/>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2" name="Freeform 42">
                <a:extLst>
                  <a:ext uri="{FF2B5EF4-FFF2-40B4-BE49-F238E27FC236}">
                    <a16:creationId xmlns:a16="http://schemas.microsoft.com/office/drawing/2014/main" id="{81F0A92B-599B-41B5-AD71-EBECA6D74DF5}"/>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3" name="Freeform 43">
                <a:extLst>
                  <a:ext uri="{FF2B5EF4-FFF2-40B4-BE49-F238E27FC236}">
                    <a16:creationId xmlns:a16="http://schemas.microsoft.com/office/drawing/2014/main" id="{6DD3D385-DFBA-432D-9AB0-C263B2E441A0}"/>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4" name="Freeform 44">
                <a:extLst>
                  <a:ext uri="{FF2B5EF4-FFF2-40B4-BE49-F238E27FC236}">
                    <a16:creationId xmlns:a16="http://schemas.microsoft.com/office/drawing/2014/main" id="{66B6E0A4-881C-46DB-AE44-93B3EB22C845}"/>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5" name="Freeform 45">
                <a:extLst>
                  <a:ext uri="{FF2B5EF4-FFF2-40B4-BE49-F238E27FC236}">
                    <a16:creationId xmlns:a16="http://schemas.microsoft.com/office/drawing/2014/main" id="{48036B1B-26C3-4EDE-8637-3D63F001F503}"/>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6" name="Freeform 46">
                <a:extLst>
                  <a:ext uri="{FF2B5EF4-FFF2-40B4-BE49-F238E27FC236}">
                    <a16:creationId xmlns:a16="http://schemas.microsoft.com/office/drawing/2014/main" id="{B83D3F61-D77D-42E6-B972-EDAC00F7A54D}"/>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7" name="Freeform 47">
                <a:extLst>
                  <a:ext uri="{FF2B5EF4-FFF2-40B4-BE49-F238E27FC236}">
                    <a16:creationId xmlns:a16="http://schemas.microsoft.com/office/drawing/2014/main" id="{4DD621B8-326C-4B57-BE75-B50F23D1F0D3}"/>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8" name="Freeform 48">
                <a:extLst>
                  <a:ext uri="{FF2B5EF4-FFF2-40B4-BE49-F238E27FC236}">
                    <a16:creationId xmlns:a16="http://schemas.microsoft.com/office/drawing/2014/main" id="{01B36B8D-53DC-4F62-A6CC-AAF82AF8B529}"/>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9" name="Freeform 49">
                <a:extLst>
                  <a:ext uri="{FF2B5EF4-FFF2-40B4-BE49-F238E27FC236}">
                    <a16:creationId xmlns:a16="http://schemas.microsoft.com/office/drawing/2014/main" id="{BF5D3BB2-EF0F-448C-AFF0-5EDE6E049132}"/>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0" name="Freeform 50">
                <a:extLst>
                  <a:ext uri="{FF2B5EF4-FFF2-40B4-BE49-F238E27FC236}">
                    <a16:creationId xmlns:a16="http://schemas.microsoft.com/office/drawing/2014/main" id="{9F987769-D25F-4057-8464-C841AD3AA98B}"/>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1" name="Freeform 51">
                <a:extLst>
                  <a:ext uri="{FF2B5EF4-FFF2-40B4-BE49-F238E27FC236}">
                    <a16:creationId xmlns:a16="http://schemas.microsoft.com/office/drawing/2014/main" id="{D5A9CA91-2B31-43A9-AFBE-E490FA8B1AB1}"/>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2" name="Freeform 52">
                <a:extLst>
                  <a:ext uri="{FF2B5EF4-FFF2-40B4-BE49-F238E27FC236}">
                    <a16:creationId xmlns:a16="http://schemas.microsoft.com/office/drawing/2014/main" id="{2C0E5795-7A30-400A-9E71-9A2BA86111B1}"/>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3" name="Freeform 53">
                <a:extLst>
                  <a:ext uri="{FF2B5EF4-FFF2-40B4-BE49-F238E27FC236}">
                    <a16:creationId xmlns:a16="http://schemas.microsoft.com/office/drawing/2014/main" id="{FDEF0DD5-4D9D-4C5B-BC44-82E91447BC74}"/>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4" name="Freeform 54">
                <a:extLst>
                  <a:ext uri="{FF2B5EF4-FFF2-40B4-BE49-F238E27FC236}">
                    <a16:creationId xmlns:a16="http://schemas.microsoft.com/office/drawing/2014/main" id="{4BDADC33-DA01-4DE8-90DF-046FEC5A37FA}"/>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5" name="Freeform 55">
                <a:extLst>
                  <a:ext uri="{FF2B5EF4-FFF2-40B4-BE49-F238E27FC236}">
                    <a16:creationId xmlns:a16="http://schemas.microsoft.com/office/drawing/2014/main" id="{4AF3B567-6244-4268-95C2-3D7F7512E618}"/>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6" name="Freeform 56">
                <a:extLst>
                  <a:ext uri="{FF2B5EF4-FFF2-40B4-BE49-F238E27FC236}">
                    <a16:creationId xmlns:a16="http://schemas.microsoft.com/office/drawing/2014/main" id="{3EA443CA-5B65-423E-9D39-FB9F87A08E39}"/>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7" name="Freeform 57">
                <a:extLst>
                  <a:ext uri="{FF2B5EF4-FFF2-40B4-BE49-F238E27FC236}">
                    <a16:creationId xmlns:a16="http://schemas.microsoft.com/office/drawing/2014/main" id="{63DAFBC6-8646-4A84-AFB7-76AC3AE0824D}"/>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8" name="Freeform 58">
                <a:extLst>
                  <a:ext uri="{FF2B5EF4-FFF2-40B4-BE49-F238E27FC236}">
                    <a16:creationId xmlns:a16="http://schemas.microsoft.com/office/drawing/2014/main" id="{55591493-D377-4CA0-91B1-561E90D25C17}"/>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9" name="Freeform 59">
                <a:extLst>
                  <a:ext uri="{FF2B5EF4-FFF2-40B4-BE49-F238E27FC236}">
                    <a16:creationId xmlns:a16="http://schemas.microsoft.com/office/drawing/2014/main" id="{3B99614C-85AB-46A6-87F5-C104FD341C97}"/>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0" name="Freeform 60">
                <a:extLst>
                  <a:ext uri="{FF2B5EF4-FFF2-40B4-BE49-F238E27FC236}">
                    <a16:creationId xmlns:a16="http://schemas.microsoft.com/office/drawing/2014/main" id="{B0D2D5EE-D87A-437C-ADBA-6A2F0075E99B}"/>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1" name="Freeform 61">
                <a:extLst>
                  <a:ext uri="{FF2B5EF4-FFF2-40B4-BE49-F238E27FC236}">
                    <a16:creationId xmlns:a16="http://schemas.microsoft.com/office/drawing/2014/main" id="{D1E1E8E6-4FE1-4C50-9CF5-17B50D12C3CA}"/>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2" name="Freeform 62">
                <a:extLst>
                  <a:ext uri="{FF2B5EF4-FFF2-40B4-BE49-F238E27FC236}">
                    <a16:creationId xmlns:a16="http://schemas.microsoft.com/office/drawing/2014/main" id="{2E260988-D9C3-46E1-B617-9EEBE2C6330C}"/>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3" name="Freeform 63">
                <a:extLst>
                  <a:ext uri="{FF2B5EF4-FFF2-40B4-BE49-F238E27FC236}">
                    <a16:creationId xmlns:a16="http://schemas.microsoft.com/office/drawing/2014/main" id="{3A0A2E04-88E0-4098-8F04-7A2DADD110AF}"/>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4" name="Freeform 64">
                <a:extLst>
                  <a:ext uri="{FF2B5EF4-FFF2-40B4-BE49-F238E27FC236}">
                    <a16:creationId xmlns:a16="http://schemas.microsoft.com/office/drawing/2014/main" id="{446C59FD-13B8-4A2F-A5EF-ED2F9E65A091}"/>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5" name="Freeform 65">
                <a:extLst>
                  <a:ext uri="{FF2B5EF4-FFF2-40B4-BE49-F238E27FC236}">
                    <a16:creationId xmlns:a16="http://schemas.microsoft.com/office/drawing/2014/main" id="{704CAB45-CF6F-4632-A9EB-7CB13D6131FC}"/>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6" name="Freeform 66">
                <a:extLst>
                  <a:ext uri="{FF2B5EF4-FFF2-40B4-BE49-F238E27FC236}">
                    <a16:creationId xmlns:a16="http://schemas.microsoft.com/office/drawing/2014/main" id="{BFB126C7-932E-4B39-8520-6E88D5D56D9A}"/>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7" name="Freeform 67">
                <a:extLst>
                  <a:ext uri="{FF2B5EF4-FFF2-40B4-BE49-F238E27FC236}">
                    <a16:creationId xmlns:a16="http://schemas.microsoft.com/office/drawing/2014/main" id="{6ED4E0D1-6B4E-4831-8510-F28EAE35169D}"/>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8" name="Freeform 68">
                <a:extLst>
                  <a:ext uri="{FF2B5EF4-FFF2-40B4-BE49-F238E27FC236}">
                    <a16:creationId xmlns:a16="http://schemas.microsoft.com/office/drawing/2014/main" id="{A380635A-2684-41E6-A6B0-6DA40FAB7F67}"/>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 name="Freeform 69">
                <a:extLst>
                  <a:ext uri="{FF2B5EF4-FFF2-40B4-BE49-F238E27FC236}">
                    <a16:creationId xmlns:a16="http://schemas.microsoft.com/office/drawing/2014/main" id="{63C95AD6-ADD1-43D5-AE5E-6EC550401657}"/>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 name="Freeform 70">
                <a:extLst>
                  <a:ext uri="{FF2B5EF4-FFF2-40B4-BE49-F238E27FC236}">
                    <a16:creationId xmlns:a16="http://schemas.microsoft.com/office/drawing/2014/main" id="{F39A5ED4-E256-45E7-96FB-005B914E73A0}"/>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 name="Freeform 71">
                <a:extLst>
                  <a:ext uri="{FF2B5EF4-FFF2-40B4-BE49-F238E27FC236}">
                    <a16:creationId xmlns:a16="http://schemas.microsoft.com/office/drawing/2014/main" id="{F33256B1-DC67-4C8C-BAA2-94E85022793D}"/>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 name="Freeform 72">
                <a:extLst>
                  <a:ext uri="{FF2B5EF4-FFF2-40B4-BE49-F238E27FC236}">
                    <a16:creationId xmlns:a16="http://schemas.microsoft.com/office/drawing/2014/main" id="{06840B03-8EAF-4893-BA57-A5A975DDAB79}"/>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 name="Freeform 73">
                <a:extLst>
                  <a:ext uri="{FF2B5EF4-FFF2-40B4-BE49-F238E27FC236}">
                    <a16:creationId xmlns:a16="http://schemas.microsoft.com/office/drawing/2014/main" id="{9CF5C1D3-0023-40EC-A417-2C892B6FFFEB}"/>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 name="Freeform 74">
                <a:extLst>
                  <a:ext uri="{FF2B5EF4-FFF2-40B4-BE49-F238E27FC236}">
                    <a16:creationId xmlns:a16="http://schemas.microsoft.com/office/drawing/2014/main" id="{B3FA2275-80A1-4B3E-A08E-60AC7462E83B}"/>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 name="Freeform 75">
                <a:extLst>
                  <a:ext uri="{FF2B5EF4-FFF2-40B4-BE49-F238E27FC236}">
                    <a16:creationId xmlns:a16="http://schemas.microsoft.com/office/drawing/2014/main" id="{182517BD-D568-47AE-B25E-CA8A904ADA8B}"/>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 name="Freeform 76">
                <a:extLst>
                  <a:ext uri="{FF2B5EF4-FFF2-40B4-BE49-F238E27FC236}">
                    <a16:creationId xmlns:a16="http://schemas.microsoft.com/office/drawing/2014/main" id="{ADA9517B-FA5A-450D-936D-BE95AEEFCDB9}"/>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 name="Freeform 77">
                <a:extLst>
                  <a:ext uri="{FF2B5EF4-FFF2-40B4-BE49-F238E27FC236}">
                    <a16:creationId xmlns:a16="http://schemas.microsoft.com/office/drawing/2014/main" id="{3982BA04-FD64-40E8-8905-801BF4A0D2E4}"/>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 name="Freeform 78">
                <a:extLst>
                  <a:ext uri="{FF2B5EF4-FFF2-40B4-BE49-F238E27FC236}">
                    <a16:creationId xmlns:a16="http://schemas.microsoft.com/office/drawing/2014/main" id="{555D669F-E39D-4B29-87F7-4EE9088F4B49}"/>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 name="Freeform 79">
                <a:extLst>
                  <a:ext uri="{FF2B5EF4-FFF2-40B4-BE49-F238E27FC236}">
                    <a16:creationId xmlns:a16="http://schemas.microsoft.com/office/drawing/2014/main" id="{08BD5BD5-420F-4E4F-8DE7-72FB1C34AB14}"/>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 name="Freeform 80">
                <a:extLst>
                  <a:ext uri="{FF2B5EF4-FFF2-40B4-BE49-F238E27FC236}">
                    <a16:creationId xmlns:a16="http://schemas.microsoft.com/office/drawing/2014/main" id="{61FD65DD-7DCE-4D24-B2B0-6110B9A4CA03}"/>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 name="Freeform 81">
                <a:extLst>
                  <a:ext uri="{FF2B5EF4-FFF2-40B4-BE49-F238E27FC236}">
                    <a16:creationId xmlns:a16="http://schemas.microsoft.com/office/drawing/2014/main" id="{40808648-125B-4ECC-9D29-68B1DDE0E80D}"/>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 name="Freeform 82">
                <a:extLst>
                  <a:ext uri="{FF2B5EF4-FFF2-40B4-BE49-F238E27FC236}">
                    <a16:creationId xmlns:a16="http://schemas.microsoft.com/office/drawing/2014/main" id="{F2DDB00A-2A2E-468C-81AC-B82310D7BAB9}"/>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 name="Freeform 83">
                <a:extLst>
                  <a:ext uri="{FF2B5EF4-FFF2-40B4-BE49-F238E27FC236}">
                    <a16:creationId xmlns:a16="http://schemas.microsoft.com/office/drawing/2014/main" id="{6676680F-8F22-4B92-A5C4-2BE321DF569B}"/>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 name="Freeform 84">
                <a:extLst>
                  <a:ext uri="{FF2B5EF4-FFF2-40B4-BE49-F238E27FC236}">
                    <a16:creationId xmlns:a16="http://schemas.microsoft.com/office/drawing/2014/main" id="{1ABD4425-1A04-4054-BA42-224AC88C5729}"/>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 name="Freeform 85">
                <a:extLst>
                  <a:ext uri="{FF2B5EF4-FFF2-40B4-BE49-F238E27FC236}">
                    <a16:creationId xmlns:a16="http://schemas.microsoft.com/office/drawing/2014/main" id="{6B5A16C9-B3E5-4E24-BC33-1BCF6777D6D5}"/>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 name="Freeform 86">
                <a:extLst>
                  <a:ext uri="{FF2B5EF4-FFF2-40B4-BE49-F238E27FC236}">
                    <a16:creationId xmlns:a16="http://schemas.microsoft.com/office/drawing/2014/main" id="{58B7969C-C10C-4B78-986D-3C7256E1818D}"/>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 name="Freeform 87">
                <a:extLst>
                  <a:ext uri="{FF2B5EF4-FFF2-40B4-BE49-F238E27FC236}">
                    <a16:creationId xmlns:a16="http://schemas.microsoft.com/office/drawing/2014/main" id="{8FB6E38C-F48F-4613-B0BA-EE6723D97BAC}"/>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 name="Freeform 88">
                <a:extLst>
                  <a:ext uri="{FF2B5EF4-FFF2-40B4-BE49-F238E27FC236}">
                    <a16:creationId xmlns:a16="http://schemas.microsoft.com/office/drawing/2014/main" id="{5DEC84BE-5D35-4524-B3CF-4A2229746FD1}"/>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 name="Freeform 89">
                <a:extLst>
                  <a:ext uri="{FF2B5EF4-FFF2-40B4-BE49-F238E27FC236}">
                    <a16:creationId xmlns:a16="http://schemas.microsoft.com/office/drawing/2014/main" id="{09C24C30-CEB0-40DB-AD2D-4304287938B1}"/>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 name="Rectangle 90">
                <a:extLst>
                  <a:ext uri="{FF2B5EF4-FFF2-40B4-BE49-F238E27FC236}">
                    <a16:creationId xmlns:a16="http://schemas.microsoft.com/office/drawing/2014/main" id="{49A8B24F-8669-4E29-A23E-F976B8F0C64A}"/>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 name="Freeform 91">
                <a:extLst>
                  <a:ext uri="{FF2B5EF4-FFF2-40B4-BE49-F238E27FC236}">
                    <a16:creationId xmlns:a16="http://schemas.microsoft.com/office/drawing/2014/main" id="{57727092-FE1C-42FF-A213-EE67C856F906}"/>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 name="Freeform 92">
                <a:extLst>
                  <a:ext uri="{FF2B5EF4-FFF2-40B4-BE49-F238E27FC236}">
                    <a16:creationId xmlns:a16="http://schemas.microsoft.com/office/drawing/2014/main" id="{BFE3FFD1-B639-49E3-B0FC-F09AC7B5DA70}"/>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683" name="CuadroTexto 682">
            <a:extLst>
              <a:ext uri="{FF2B5EF4-FFF2-40B4-BE49-F238E27FC236}">
                <a16:creationId xmlns:a16="http://schemas.microsoft.com/office/drawing/2014/main" id="{3C3600AE-5871-4A0B-A392-78C7930E62CB}"/>
              </a:ext>
            </a:extLst>
          </p:cNvPr>
          <p:cNvSpPr txBox="1"/>
          <p:nvPr/>
        </p:nvSpPr>
        <p:spPr>
          <a:xfrm>
            <a:off x="596693" y="4006842"/>
            <a:ext cx="1155700" cy="584775"/>
          </a:xfrm>
          <a:prstGeom prst="rect">
            <a:avLst/>
          </a:prstGeom>
          <a:noFill/>
        </p:spPr>
        <p:txBody>
          <a:bodyPr wrap="square" rtlCol="0">
            <a:spAutoFit/>
          </a:bodyPr>
          <a:lstStyle/>
          <a:p>
            <a:pPr algn="ctr"/>
            <a:r>
              <a:rPr lang="en-US" sz="3200" b="1" dirty="0">
                <a:solidFill>
                  <a:schemeClr val="tx2"/>
                </a:solidFill>
              </a:rPr>
              <a:t>1895</a:t>
            </a:r>
          </a:p>
        </p:txBody>
      </p:sp>
      <p:sp>
        <p:nvSpPr>
          <p:cNvPr id="684" name="CuadroTexto 683">
            <a:extLst>
              <a:ext uri="{FF2B5EF4-FFF2-40B4-BE49-F238E27FC236}">
                <a16:creationId xmlns:a16="http://schemas.microsoft.com/office/drawing/2014/main" id="{3B8D9ACE-A75E-4E40-9626-7BD7B5A911FD}"/>
              </a:ext>
            </a:extLst>
          </p:cNvPr>
          <p:cNvSpPr txBox="1"/>
          <p:nvPr/>
        </p:nvSpPr>
        <p:spPr>
          <a:xfrm>
            <a:off x="2666586" y="2255482"/>
            <a:ext cx="1155700" cy="584775"/>
          </a:xfrm>
          <a:prstGeom prst="rect">
            <a:avLst/>
          </a:prstGeom>
          <a:noFill/>
        </p:spPr>
        <p:txBody>
          <a:bodyPr wrap="square" rtlCol="0">
            <a:spAutoFit/>
          </a:bodyPr>
          <a:lstStyle/>
          <a:p>
            <a:pPr algn="ctr"/>
            <a:r>
              <a:rPr lang="en-US" sz="3200" b="1" dirty="0">
                <a:solidFill>
                  <a:schemeClr val="tx2"/>
                </a:solidFill>
              </a:rPr>
              <a:t>1891</a:t>
            </a:r>
          </a:p>
        </p:txBody>
      </p:sp>
      <p:sp>
        <p:nvSpPr>
          <p:cNvPr id="685" name="CuadroTexto 684">
            <a:extLst>
              <a:ext uri="{FF2B5EF4-FFF2-40B4-BE49-F238E27FC236}">
                <a16:creationId xmlns:a16="http://schemas.microsoft.com/office/drawing/2014/main" id="{18BC3663-6F86-4B75-8745-BEE634A84D0E}"/>
              </a:ext>
            </a:extLst>
          </p:cNvPr>
          <p:cNvSpPr txBox="1"/>
          <p:nvPr/>
        </p:nvSpPr>
        <p:spPr>
          <a:xfrm>
            <a:off x="4572404" y="3930581"/>
            <a:ext cx="1155700" cy="584775"/>
          </a:xfrm>
          <a:prstGeom prst="rect">
            <a:avLst/>
          </a:prstGeom>
          <a:noFill/>
        </p:spPr>
        <p:txBody>
          <a:bodyPr wrap="square" rtlCol="0">
            <a:spAutoFit/>
          </a:bodyPr>
          <a:lstStyle/>
          <a:p>
            <a:pPr algn="ctr"/>
            <a:r>
              <a:rPr lang="en-US" sz="3200" b="1" dirty="0">
                <a:solidFill>
                  <a:schemeClr val="tx2"/>
                </a:solidFill>
              </a:rPr>
              <a:t>1905</a:t>
            </a:r>
          </a:p>
        </p:txBody>
      </p:sp>
      <p:sp>
        <p:nvSpPr>
          <p:cNvPr id="686" name="CuadroTexto 685">
            <a:extLst>
              <a:ext uri="{FF2B5EF4-FFF2-40B4-BE49-F238E27FC236}">
                <a16:creationId xmlns:a16="http://schemas.microsoft.com/office/drawing/2014/main" id="{00B64301-E296-4A11-93D9-1878E2C669AB}"/>
              </a:ext>
            </a:extLst>
          </p:cNvPr>
          <p:cNvSpPr txBox="1"/>
          <p:nvPr/>
        </p:nvSpPr>
        <p:spPr>
          <a:xfrm>
            <a:off x="6412032" y="2179221"/>
            <a:ext cx="1155700" cy="584775"/>
          </a:xfrm>
          <a:prstGeom prst="rect">
            <a:avLst/>
          </a:prstGeom>
          <a:noFill/>
        </p:spPr>
        <p:txBody>
          <a:bodyPr wrap="square" rtlCol="0">
            <a:spAutoFit/>
          </a:bodyPr>
          <a:lstStyle/>
          <a:p>
            <a:pPr algn="ctr"/>
            <a:r>
              <a:rPr lang="en-US" sz="3200" b="1" dirty="0">
                <a:solidFill>
                  <a:schemeClr val="tx2"/>
                </a:solidFill>
              </a:rPr>
              <a:t>1991</a:t>
            </a:r>
          </a:p>
        </p:txBody>
      </p:sp>
      <p:sp>
        <p:nvSpPr>
          <p:cNvPr id="687" name="CuadroTexto 686">
            <a:extLst>
              <a:ext uri="{FF2B5EF4-FFF2-40B4-BE49-F238E27FC236}">
                <a16:creationId xmlns:a16="http://schemas.microsoft.com/office/drawing/2014/main" id="{E17740E5-4F91-4F07-A41A-06D9C1C0C75A}"/>
              </a:ext>
            </a:extLst>
          </p:cNvPr>
          <p:cNvSpPr txBox="1"/>
          <p:nvPr/>
        </p:nvSpPr>
        <p:spPr>
          <a:xfrm>
            <a:off x="8406787" y="4016502"/>
            <a:ext cx="1155700" cy="584775"/>
          </a:xfrm>
          <a:prstGeom prst="rect">
            <a:avLst/>
          </a:prstGeom>
          <a:noFill/>
        </p:spPr>
        <p:txBody>
          <a:bodyPr wrap="square" rtlCol="0">
            <a:spAutoFit/>
          </a:bodyPr>
          <a:lstStyle/>
          <a:p>
            <a:pPr algn="ctr"/>
            <a:r>
              <a:rPr lang="en-US" sz="3200" b="1" dirty="0">
                <a:solidFill>
                  <a:schemeClr val="tx2"/>
                </a:solidFill>
              </a:rPr>
              <a:t>2000</a:t>
            </a:r>
          </a:p>
        </p:txBody>
      </p:sp>
      <p:sp>
        <p:nvSpPr>
          <p:cNvPr id="688" name="CuadroTexto 687">
            <a:extLst>
              <a:ext uri="{FF2B5EF4-FFF2-40B4-BE49-F238E27FC236}">
                <a16:creationId xmlns:a16="http://schemas.microsoft.com/office/drawing/2014/main" id="{FA2CE6D3-60EA-47C3-BC3B-DEDB9F571788}"/>
              </a:ext>
            </a:extLst>
          </p:cNvPr>
          <p:cNvSpPr txBox="1"/>
          <p:nvPr/>
        </p:nvSpPr>
        <p:spPr>
          <a:xfrm>
            <a:off x="10246415" y="2265142"/>
            <a:ext cx="1155700" cy="584775"/>
          </a:xfrm>
          <a:prstGeom prst="rect">
            <a:avLst/>
          </a:prstGeom>
          <a:noFill/>
        </p:spPr>
        <p:txBody>
          <a:bodyPr wrap="square" rtlCol="0">
            <a:spAutoFit/>
          </a:bodyPr>
          <a:lstStyle/>
          <a:p>
            <a:pPr algn="ctr"/>
            <a:r>
              <a:rPr lang="en-US" sz="3200" b="1" dirty="0">
                <a:solidFill>
                  <a:schemeClr val="tx2"/>
                </a:solidFill>
              </a:rPr>
              <a:t>2020</a:t>
            </a:r>
          </a:p>
        </p:txBody>
      </p:sp>
      <p:sp>
        <p:nvSpPr>
          <p:cNvPr id="689" name="Rectangle 17">
            <a:extLst>
              <a:ext uri="{FF2B5EF4-FFF2-40B4-BE49-F238E27FC236}">
                <a16:creationId xmlns:a16="http://schemas.microsoft.com/office/drawing/2014/main" id="{486C47AF-4708-40BB-AEFE-A078B4F9359B}"/>
              </a:ext>
            </a:extLst>
          </p:cNvPr>
          <p:cNvSpPr>
            <a:spLocks noChangeArrowheads="1"/>
          </p:cNvSpPr>
          <p:nvPr/>
        </p:nvSpPr>
        <p:spPr bwMode="auto">
          <a:xfrm>
            <a:off x="235047" y="4543005"/>
            <a:ext cx="2012115" cy="831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s-MX" sz="1600" dirty="0">
                <a:latin typeface="+mj-lt"/>
              </a:rPr>
              <a:t>Lorem ipsum dolor sit amet, consectetur adipiscing elit.</a:t>
            </a:r>
            <a:endParaRPr lang="en-US" altLang="es-MX" sz="1600" dirty="0">
              <a:latin typeface="+mj-lt"/>
            </a:endParaRPr>
          </a:p>
        </p:txBody>
      </p:sp>
      <p:sp>
        <p:nvSpPr>
          <p:cNvPr id="690" name="Rectangle 17">
            <a:extLst>
              <a:ext uri="{FF2B5EF4-FFF2-40B4-BE49-F238E27FC236}">
                <a16:creationId xmlns:a16="http://schemas.microsoft.com/office/drawing/2014/main" id="{B853FC6B-A779-4F9C-ABF1-BF9C851F0EFC}"/>
              </a:ext>
            </a:extLst>
          </p:cNvPr>
          <p:cNvSpPr>
            <a:spLocks noChangeArrowheads="1"/>
          </p:cNvSpPr>
          <p:nvPr/>
        </p:nvSpPr>
        <p:spPr bwMode="auto">
          <a:xfrm>
            <a:off x="2340324" y="1394446"/>
            <a:ext cx="2012115" cy="831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s-MX" sz="1600" dirty="0">
                <a:latin typeface="+mj-lt"/>
              </a:rPr>
              <a:t>Lorem ipsum dolor sit amet, consectetur adipiscing elit.</a:t>
            </a:r>
            <a:endParaRPr lang="en-US" altLang="es-MX" sz="1600" dirty="0">
              <a:latin typeface="+mj-lt"/>
            </a:endParaRPr>
          </a:p>
        </p:txBody>
      </p:sp>
      <p:sp>
        <p:nvSpPr>
          <p:cNvPr id="691" name="Rectangle 17">
            <a:extLst>
              <a:ext uri="{FF2B5EF4-FFF2-40B4-BE49-F238E27FC236}">
                <a16:creationId xmlns:a16="http://schemas.microsoft.com/office/drawing/2014/main" id="{6E498700-E59B-4DDE-9BB5-60A926E2FFCB}"/>
              </a:ext>
            </a:extLst>
          </p:cNvPr>
          <p:cNvSpPr>
            <a:spLocks noChangeArrowheads="1"/>
          </p:cNvSpPr>
          <p:nvPr/>
        </p:nvSpPr>
        <p:spPr bwMode="auto">
          <a:xfrm>
            <a:off x="4120875" y="4504905"/>
            <a:ext cx="2012115" cy="831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s-MX" sz="1600" dirty="0">
                <a:latin typeface="+mj-lt"/>
              </a:rPr>
              <a:t>Lorem ipsum dolor sit amet, consectetur adipiscing elit.</a:t>
            </a:r>
            <a:endParaRPr lang="en-US" altLang="es-MX" sz="1600" dirty="0">
              <a:latin typeface="+mj-lt"/>
            </a:endParaRPr>
          </a:p>
        </p:txBody>
      </p:sp>
      <p:sp>
        <p:nvSpPr>
          <p:cNvPr id="692" name="Rectangle 17">
            <a:extLst>
              <a:ext uri="{FF2B5EF4-FFF2-40B4-BE49-F238E27FC236}">
                <a16:creationId xmlns:a16="http://schemas.microsoft.com/office/drawing/2014/main" id="{1102F2F5-B76A-4C45-B908-C77B449067BD}"/>
              </a:ext>
            </a:extLst>
          </p:cNvPr>
          <p:cNvSpPr>
            <a:spLocks noChangeArrowheads="1"/>
          </p:cNvSpPr>
          <p:nvPr/>
        </p:nvSpPr>
        <p:spPr bwMode="auto">
          <a:xfrm>
            <a:off x="6061315" y="1356346"/>
            <a:ext cx="2012115" cy="831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s-MX" sz="1600" dirty="0">
                <a:latin typeface="+mj-lt"/>
              </a:rPr>
              <a:t>Lorem ipsum dolor sit amet, consectetur adipiscing elit.</a:t>
            </a:r>
            <a:endParaRPr lang="en-US" altLang="es-MX" sz="1600" dirty="0">
              <a:latin typeface="+mj-lt"/>
            </a:endParaRPr>
          </a:p>
        </p:txBody>
      </p:sp>
      <p:sp>
        <p:nvSpPr>
          <p:cNvPr id="693" name="Rectangle 17">
            <a:extLst>
              <a:ext uri="{FF2B5EF4-FFF2-40B4-BE49-F238E27FC236}">
                <a16:creationId xmlns:a16="http://schemas.microsoft.com/office/drawing/2014/main" id="{9310419D-3BB2-4559-B37D-56848C362789}"/>
              </a:ext>
            </a:extLst>
          </p:cNvPr>
          <p:cNvSpPr>
            <a:spLocks noChangeArrowheads="1"/>
          </p:cNvSpPr>
          <p:nvPr/>
        </p:nvSpPr>
        <p:spPr bwMode="auto">
          <a:xfrm>
            <a:off x="7944580" y="4504905"/>
            <a:ext cx="2012115" cy="831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s-MX" sz="1600" dirty="0">
                <a:latin typeface="+mj-lt"/>
              </a:rPr>
              <a:t>Lorem ipsum dolor sit amet, consectetur adipiscing elit.</a:t>
            </a:r>
            <a:endParaRPr lang="en-US" altLang="es-MX" sz="1600" dirty="0">
              <a:latin typeface="+mj-lt"/>
            </a:endParaRPr>
          </a:p>
        </p:txBody>
      </p:sp>
      <p:sp>
        <p:nvSpPr>
          <p:cNvPr id="694" name="Rectangle 17">
            <a:extLst>
              <a:ext uri="{FF2B5EF4-FFF2-40B4-BE49-F238E27FC236}">
                <a16:creationId xmlns:a16="http://schemas.microsoft.com/office/drawing/2014/main" id="{70757309-1425-46F9-BCAC-409D0BDD062D}"/>
              </a:ext>
            </a:extLst>
          </p:cNvPr>
          <p:cNvSpPr>
            <a:spLocks noChangeArrowheads="1"/>
          </p:cNvSpPr>
          <p:nvPr/>
        </p:nvSpPr>
        <p:spPr bwMode="auto">
          <a:xfrm>
            <a:off x="9739064" y="1356346"/>
            <a:ext cx="2012115" cy="831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s-MX" sz="1600" dirty="0">
                <a:latin typeface="+mj-lt"/>
              </a:rPr>
              <a:t>Lorem ipsum dolor sit amet, consectetur adipiscing elit.</a:t>
            </a:r>
            <a:endParaRPr lang="en-US" altLang="es-MX" sz="1600" dirty="0">
              <a:latin typeface="+mj-lt"/>
            </a:endParaRPr>
          </a:p>
        </p:txBody>
      </p:sp>
      <p:sp>
        <p:nvSpPr>
          <p:cNvPr id="695" name="CuadroTexto 694">
            <a:extLst>
              <a:ext uri="{FF2B5EF4-FFF2-40B4-BE49-F238E27FC236}">
                <a16:creationId xmlns:a16="http://schemas.microsoft.com/office/drawing/2014/main" id="{F4191414-42C7-4CD2-B401-B8475D2375D0}"/>
              </a:ext>
            </a:extLst>
          </p:cNvPr>
          <p:cNvSpPr txBox="1"/>
          <p:nvPr/>
        </p:nvSpPr>
        <p:spPr>
          <a:xfrm>
            <a:off x="2957741" y="336489"/>
            <a:ext cx="7680253" cy="612219"/>
          </a:xfrm>
          <a:prstGeom prst="rect">
            <a:avLst/>
          </a:prstGeom>
          <a:noFill/>
        </p:spPr>
        <p:txBody>
          <a:bodyPr wrap="square" rtlCol="0">
            <a:spAutoFit/>
          </a:bodyPr>
          <a:lstStyle/>
          <a:p>
            <a:pPr>
              <a:lnSpc>
                <a:spcPts val="4000"/>
              </a:lnSpc>
            </a:pPr>
            <a:r>
              <a:rPr lang="en-US" sz="4000" dirty="0">
                <a:solidFill>
                  <a:schemeClr val="tx2"/>
                </a:solidFill>
                <a:latin typeface="Arial Black" panose="020B0A04020102020204" pitchFamily="34" charset="0"/>
              </a:rPr>
              <a:t>VOLLEYBALL</a:t>
            </a:r>
            <a:r>
              <a:rPr lang="en-US" sz="4000" dirty="0">
                <a:latin typeface="Arial Black" panose="020B0A04020102020204" pitchFamily="34" charset="0"/>
              </a:rPr>
              <a:t> </a:t>
            </a:r>
            <a:r>
              <a:rPr lang="en-US" sz="4000" dirty="0">
                <a:solidFill>
                  <a:schemeClr val="accent5"/>
                </a:solidFill>
                <a:latin typeface="Arial Black" panose="020B0A04020102020204" pitchFamily="34" charset="0"/>
              </a:rPr>
              <a:t>HISTORY</a:t>
            </a:r>
          </a:p>
        </p:txBody>
      </p:sp>
      <p:grpSp>
        <p:nvGrpSpPr>
          <p:cNvPr id="697" name="Group 8">
            <a:extLst>
              <a:ext uri="{FF2B5EF4-FFF2-40B4-BE49-F238E27FC236}">
                <a16:creationId xmlns:a16="http://schemas.microsoft.com/office/drawing/2014/main" id="{4869322F-049A-4E33-AE94-36A358FEA2C9}"/>
              </a:ext>
            </a:extLst>
          </p:cNvPr>
          <p:cNvGrpSpPr>
            <a:grpSpLocks noChangeAspect="1"/>
          </p:cNvGrpSpPr>
          <p:nvPr/>
        </p:nvGrpSpPr>
        <p:grpSpPr bwMode="auto">
          <a:xfrm>
            <a:off x="11426031" y="5179719"/>
            <a:ext cx="1531938" cy="1531937"/>
            <a:chOff x="3490" y="2203"/>
            <a:chExt cx="965" cy="965"/>
          </a:xfrm>
        </p:grpSpPr>
        <p:sp>
          <p:nvSpPr>
            <p:cNvPr id="698" name="Freeform 9">
              <a:extLst>
                <a:ext uri="{FF2B5EF4-FFF2-40B4-BE49-F238E27FC236}">
                  <a16:creationId xmlns:a16="http://schemas.microsoft.com/office/drawing/2014/main" id="{4A3980F9-7732-42B1-A815-9B6B39BEB49A}"/>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99" name="Freeform 10">
              <a:extLst>
                <a:ext uri="{FF2B5EF4-FFF2-40B4-BE49-F238E27FC236}">
                  <a16:creationId xmlns:a16="http://schemas.microsoft.com/office/drawing/2014/main" id="{5CEFBBDD-B860-45D9-A00F-AF831013F763}"/>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0" name="Freeform 11">
              <a:extLst>
                <a:ext uri="{FF2B5EF4-FFF2-40B4-BE49-F238E27FC236}">
                  <a16:creationId xmlns:a16="http://schemas.microsoft.com/office/drawing/2014/main" id="{1CA7728E-3B85-4D9E-AF79-D49B76F65F83}"/>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701" name="Elipse 700">
            <a:extLst>
              <a:ext uri="{FF2B5EF4-FFF2-40B4-BE49-F238E27FC236}">
                <a16:creationId xmlns:a16="http://schemas.microsoft.com/office/drawing/2014/main" id="{B2BFC590-ADBD-4D58-B6B8-2640DECDF592}"/>
              </a:ext>
            </a:extLst>
          </p:cNvPr>
          <p:cNvSpPr/>
          <p:nvPr/>
        </p:nvSpPr>
        <p:spPr>
          <a:xfrm>
            <a:off x="2345861" y="326010"/>
            <a:ext cx="554464" cy="554464"/>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2" name="Freeform 5">
            <a:extLst>
              <a:ext uri="{FF2B5EF4-FFF2-40B4-BE49-F238E27FC236}">
                <a16:creationId xmlns:a16="http://schemas.microsoft.com/office/drawing/2014/main" id="{C5123A04-8A68-4F41-ACC3-A2D2A69D59F5}"/>
              </a:ext>
            </a:extLst>
          </p:cNvPr>
          <p:cNvSpPr>
            <a:spLocks/>
          </p:cNvSpPr>
          <p:nvPr/>
        </p:nvSpPr>
        <p:spPr bwMode="auto">
          <a:xfrm rot="5400000">
            <a:off x="1572821" y="5625647"/>
            <a:ext cx="887835" cy="1688306"/>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578883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rma libre: forma 14">
            <a:extLst>
              <a:ext uri="{FF2B5EF4-FFF2-40B4-BE49-F238E27FC236}">
                <a16:creationId xmlns:a16="http://schemas.microsoft.com/office/drawing/2014/main" id="{D49BFE3C-57EF-4885-82FF-880D4312B6C0}"/>
              </a:ext>
            </a:extLst>
          </p:cNvPr>
          <p:cNvSpPr/>
          <p:nvPr/>
        </p:nvSpPr>
        <p:spPr>
          <a:xfrm>
            <a:off x="0" y="-19050"/>
            <a:ext cx="12192000" cy="4533900"/>
          </a:xfrm>
          <a:custGeom>
            <a:avLst/>
            <a:gdLst>
              <a:gd name="connsiteX0" fmla="*/ 7826 w 12192000"/>
              <a:gd name="connsiteY0" fmla="*/ 0 h 4533900"/>
              <a:gd name="connsiteX1" fmla="*/ 12184174 w 12192000"/>
              <a:gd name="connsiteY1" fmla="*/ 0 h 4533900"/>
              <a:gd name="connsiteX2" fmla="*/ 12192000 w 12192000"/>
              <a:gd name="connsiteY2" fmla="*/ 219075 h 4533900"/>
              <a:gd name="connsiteX3" fmla="*/ 6096000 w 12192000"/>
              <a:gd name="connsiteY3" fmla="*/ 4533900 h 4533900"/>
              <a:gd name="connsiteX4" fmla="*/ 0 w 12192000"/>
              <a:gd name="connsiteY4" fmla="*/ 219075 h 4533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4533900">
                <a:moveTo>
                  <a:pt x="7826" y="0"/>
                </a:moveTo>
                <a:lnTo>
                  <a:pt x="12184174" y="0"/>
                </a:lnTo>
                <a:lnTo>
                  <a:pt x="12192000" y="219075"/>
                </a:lnTo>
                <a:cubicBezTo>
                  <a:pt x="12192000" y="2602087"/>
                  <a:pt x="9462728" y="4533900"/>
                  <a:pt x="6096000" y="4533900"/>
                </a:cubicBezTo>
                <a:cubicBezTo>
                  <a:pt x="2729272" y="4533900"/>
                  <a:pt x="0" y="2602087"/>
                  <a:pt x="0" y="219075"/>
                </a:cubicBezTo>
                <a:close/>
              </a:path>
            </a:pathLst>
          </a:cu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8" name="Forma libre: forma 197">
            <a:extLst>
              <a:ext uri="{FF2B5EF4-FFF2-40B4-BE49-F238E27FC236}">
                <a16:creationId xmlns:a16="http://schemas.microsoft.com/office/drawing/2014/main" id="{F737BABF-99A8-477E-9E26-0FAF95B75558}"/>
              </a:ext>
            </a:extLst>
          </p:cNvPr>
          <p:cNvSpPr/>
          <p:nvPr/>
        </p:nvSpPr>
        <p:spPr>
          <a:xfrm>
            <a:off x="6835" y="-19050"/>
            <a:ext cx="12192000" cy="4533900"/>
          </a:xfrm>
          <a:custGeom>
            <a:avLst/>
            <a:gdLst>
              <a:gd name="connsiteX0" fmla="*/ 7826 w 12192000"/>
              <a:gd name="connsiteY0" fmla="*/ 0 h 4533900"/>
              <a:gd name="connsiteX1" fmla="*/ 12184174 w 12192000"/>
              <a:gd name="connsiteY1" fmla="*/ 0 h 4533900"/>
              <a:gd name="connsiteX2" fmla="*/ 12192000 w 12192000"/>
              <a:gd name="connsiteY2" fmla="*/ 219075 h 4533900"/>
              <a:gd name="connsiteX3" fmla="*/ 6096000 w 12192000"/>
              <a:gd name="connsiteY3" fmla="*/ 4533900 h 4533900"/>
              <a:gd name="connsiteX4" fmla="*/ 0 w 12192000"/>
              <a:gd name="connsiteY4" fmla="*/ 219075 h 4533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4533900">
                <a:moveTo>
                  <a:pt x="7826" y="0"/>
                </a:moveTo>
                <a:lnTo>
                  <a:pt x="12184174" y="0"/>
                </a:lnTo>
                <a:lnTo>
                  <a:pt x="12192000" y="219075"/>
                </a:lnTo>
                <a:cubicBezTo>
                  <a:pt x="12192000" y="2602087"/>
                  <a:pt x="9462728" y="4533900"/>
                  <a:pt x="6096000" y="4533900"/>
                </a:cubicBezTo>
                <a:cubicBezTo>
                  <a:pt x="2729272" y="4533900"/>
                  <a:pt x="0" y="2602087"/>
                  <a:pt x="0" y="219075"/>
                </a:cubicBezTo>
                <a:close/>
              </a:path>
            </a:pathLst>
          </a:custGeom>
          <a:solidFill>
            <a:srgbClr val="112D54">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TextBox 10">
            <a:extLst>
              <a:ext uri="{FF2B5EF4-FFF2-40B4-BE49-F238E27FC236}">
                <a16:creationId xmlns:a16="http://schemas.microsoft.com/office/drawing/2014/main" id="{2C9C50A6-4990-4295-91D6-8263374E8C00}"/>
              </a:ext>
            </a:extLst>
          </p:cNvPr>
          <p:cNvSpPr txBox="1">
            <a:spLocks noChangeArrowheads="1"/>
          </p:cNvSpPr>
          <p:nvPr/>
        </p:nvSpPr>
        <p:spPr bwMode="auto">
          <a:xfrm>
            <a:off x="1008361" y="5407598"/>
            <a:ext cx="10175277" cy="2062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latin typeface="+mj-lt"/>
                <a:cs typeface="Arial" panose="020B0604020202020204" pitchFamily="34" charset="0"/>
              </a:rPr>
              <a:t>Lorem ipsum </a:t>
            </a:r>
            <a:r>
              <a:rPr lang="es-CO" sz="1600" dirty="0">
                <a:latin typeface="+mj-lt"/>
                <a:cs typeface="Arial" panose="020B0604020202020204" pitchFamily="34" charset="0"/>
              </a:rPr>
              <a:t>dolor sit amet, consectetur adipiscing elit.  Fusce convallis magna non. dolor sit amet, consectetur adipiscing elit. Fusce convallis magna non dolor sit amet, consectetur adipiscing elit.  Fusce convallis magna non. dolor sit amet, consectetur adipiscing elit. Fusce convallis magna non</a:t>
            </a:r>
          </a:p>
          <a:p>
            <a:endParaRPr lang="es-CO" sz="1600" dirty="0">
              <a:latin typeface="+mj-lt"/>
              <a:cs typeface="Arial" panose="020B0604020202020204" pitchFamily="34" charset="0"/>
            </a:endParaRPr>
          </a:p>
          <a:p>
            <a:endParaRPr lang="es-CO" sz="1600" dirty="0">
              <a:latin typeface="+mj-lt"/>
              <a:cs typeface="Arial" panose="020B0604020202020204" pitchFamily="34" charset="0"/>
            </a:endParaRPr>
          </a:p>
          <a:p>
            <a:endParaRPr lang="es-CO" sz="1600" dirty="0">
              <a:latin typeface="+mj-lt"/>
              <a:cs typeface="Arial" panose="020B0604020202020204" pitchFamily="34" charset="0"/>
            </a:endParaRPr>
          </a:p>
          <a:p>
            <a:endParaRPr lang="es-CO" sz="1600" dirty="0">
              <a:latin typeface="+mj-lt"/>
              <a:cs typeface="Arial" panose="020B0604020202020204" pitchFamily="34" charset="0"/>
            </a:endParaRPr>
          </a:p>
          <a:p>
            <a:endParaRPr lang="es-CO" sz="1600" dirty="0">
              <a:latin typeface="+mj-lt"/>
              <a:cs typeface="Arial" panose="020B0604020202020204" pitchFamily="34" charset="0"/>
            </a:endParaRPr>
          </a:p>
        </p:txBody>
      </p:sp>
      <p:grpSp>
        <p:nvGrpSpPr>
          <p:cNvPr id="81" name="Group 38">
            <a:extLst>
              <a:ext uri="{FF2B5EF4-FFF2-40B4-BE49-F238E27FC236}">
                <a16:creationId xmlns:a16="http://schemas.microsoft.com/office/drawing/2014/main" id="{0E1E19D5-EA06-49C9-90BC-F27F67C25809}"/>
              </a:ext>
            </a:extLst>
          </p:cNvPr>
          <p:cNvGrpSpPr>
            <a:grpSpLocks noChangeAspect="1"/>
          </p:cNvGrpSpPr>
          <p:nvPr/>
        </p:nvGrpSpPr>
        <p:grpSpPr bwMode="auto">
          <a:xfrm>
            <a:off x="4685011" y="3008679"/>
            <a:ext cx="2062473" cy="2110672"/>
            <a:chOff x="-22" y="-108"/>
            <a:chExt cx="1626" cy="1664"/>
          </a:xfrm>
          <a:effectLst>
            <a:outerShdw blurRad="50800" dist="38100" dir="5400000" algn="t" rotWithShape="0">
              <a:prstClr val="black">
                <a:alpha val="40000"/>
              </a:prstClr>
            </a:outerShdw>
          </a:effectLst>
        </p:grpSpPr>
        <p:sp>
          <p:nvSpPr>
            <p:cNvPr id="82" name="Freeform 39">
              <a:extLst>
                <a:ext uri="{FF2B5EF4-FFF2-40B4-BE49-F238E27FC236}">
                  <a16:creationId xmlns:a16="http://schemas.microsoft.com/office/drawing/2014/main" id="{ABCC5850-0FBD-4151-9406-7CF66A013492}"/>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40">
              <a:extLst>
                <a:ext uri="{FF2B5EF4-FFF2-40B4-BE49-F238E27FC236}">
                  <a16:creationId xmlns:a16="http://schemas.microsoft.com/office/drawing/2014/main" id="{11283AE9-C735-40B3-8695-65D970DD47BA}"/>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41">
              <a:extLst>
                <a:ext uri="{FF2B5EF4-FFF2-40B4-BE49-F238E27FC236}">
                  <a16:creationId xmlns:a16="http://schemas.microsoft.com/office/drawing/2014/main" id="{DADF2A54-CF82-4ABC-A276-AB7BC3772C32}"/>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42">
              <a:extLst>
                <a:ext uri="{FF2B5EF4-FFF2-40B4-BE49-F238E27FC236}">
                  <a16:creationId xmlns:a16="http://schemas.microsoft.com/office/drawing/2014/main" id="{D22D5CBB-9E41-4F88-BCE2-6AA64FF80670}"/>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43">
              <a:extLst>
                <a:ext uri="{FF2B5EF4-FFF2-40B4-BE49-F238E27FC236}">
                  <a16:creationId xmlns:a16="http://schemas.microsoft.com/office/drawing/2014/main" id="{15052724-39D0-4B47-9949-166B604841B6}"/>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44">
              <a:extLst>
                <a:ext uri="{FF2B5EF4-FFF2-40B4-BE49-F238E27FC236}">
                  <a16:creationId xmlns:a16="http://schemas.microsoft.com/office/drawing/2014/main" id="{67E26A1B-A116-4FCA-8F65-F572CB3143D9}"/>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45">
              <a:extLst>
                <a:ext uri="{FF2B5EF4-FFF2-40B4-BE49-F238E27FC236}">
                  <a16:creationId xmlns:a16="http://schemas.microsoft.com/office/drawing/2014/main" id="{962861DA-1138-4B6B-999E-4B6DC880CB0B}"/>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46">
              <a:extLst>
                <a:ext uri="{FF2B5EF4-FFF2-40B4-BE49-F238E27FC236}">
                  <a16:creationId xmlns:a16="http://schemas.microsoft.com/office/drawing/2014/main" id="{75B40E33-CD59-4F8A-AD05-EBAA3D705B31}"/>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7">
              <a:extLst>
                <a:ext uri="{FF2B5EF4-FFF2-40B4-BE49-F238E27FC236}">
                  <a16:creationId xmlns:a16="http://schemas.microsoft.com/office/drawing/2014/main" id="{469422DF-9514-478E-AB8A-12C707B63091}"/>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48">
              <a:extLst>
                <a:ext uri="{FF2B5EF4-FFF2-40B4-BE49-F238E27FC236}">
                  <a16:creationId xmlns:a16="http://schemas.microsoft.com/office/drawing/2014/main" id="{85E6BDBB-F3D8-4F42-A364-2261EFDB9B11}"/>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49">
              <a:extLst>
                <a:ext uri="{FF2B5EF4-FFF2-40B4-BE49-F238E27FC236}">
                  <a16:creationId xmlns:a16="http://schemas.microsoft.com/office/drawing/2014/main" id="{3A19C9D6-E197-4A56-A116-EDA14E753164}"/>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50">
              <a:extLst>
                <a:ext uri="{FF2B5EF4-FFF2-40B4-BE49-F238E27FC236}">
                  <a16:creationId xmlns:a16="http://schemas.microsoft.com/office/drawing/2014/main" id="{A82E7734-7975-4F2E-816C-8E8D57627370}"/>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51">
              <a:extLst>
                <a:ext uri="{FF2B5EF4-FFF2-40B4-BE49-F238E27FC236}">
                  <a16:creationId xmlns:a16="http://schemas.microsoft.com/office/drawing/2014/main" id="{11EAC366-C941-45C4-8498-8F7D58BF7C51}"/>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52">
              <a:extLst>
                <a:ext uri="{FF2B5EF4-FFF2-40B4-BE49-F238E27FC236}">
                  <a16:creationId xmlns:a16="http://schemas.microsoft.com/office/drawing/2014/main" id="{C209EB72-20E4-45F7-AF7A-969E5CBFF2B7}"/>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53">
              <a:extLst>
                <a:ext uri="{FF2B5EF4-FFF2-40B4-BE49-F238E27FC236}">
                  <a16:creationId xmlns:a16="http://schemas.microsoft.com/office/drawing/2014/main" id="{361BE43D-BBD2-4C66-9443-146BF24CFCAF}"/>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54">
              <a:extLst>
                <a:ext uri="{FF2B5EF4-FFF2-40B4-BE49-F238E27FC236}">
                  <a16:creationId xmlns:a16="http://schemas.microsoft.com/office/drawing/2014/main" id="{09C0489E-CF35-45BD-A776-163F6FB9CF5D}"/>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55">
              <a:extLst>
                <a:ext uri="{FF2B5EF4-FFF2-40B4-BE49-F238E27FC236}">
                  <a16:creationId xmlns:a16="http://schemas.microsoft.com/office/drawing/2014/main" id="{0BB2AAE2-2AF1-49C3-B582-FA01A17D58A8}"/>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56">
              <a:extLst>
                <a:ext uri="{FF2B5EF4-FFF2-40B4-BE49-F238E27FC236}">
                  <a16:creationId xmlns:a16="http://schemas.microsoft.com/office/drawing/2014/main" id="{73C302DC-D872-47FA-AAB9-7099E0FD097A}"/>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57">
              <a:extLst>
                <a:ext uri="{FF2B5EF4-FFF2-40B4-BE49-F238E27FC236}">
                  <a16:creationId xmlns:a16="http://schemas.microsoft.com/office/drawing/2014/main" id="{9D8BCF39-148D-4383-A538-C31FD757654F}"/>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58">
              <a:extLst>
                <a:ext uri="{FF2B5EF4-FFF2-40B4-BE49-F238E27FC236}">
                  <a16:creationId xmlns:a16="http://schemas.microsoft.com/office/drawing/2014/main" id="{8E0093DA-6452-4787-ABE7-D09163EB9B3B}"/>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59">
              <a:extLst>
                <a:ext uri="{FF2B5EF4-FFF2-40B4-BE49-F238E27FC236}">
                  <a16:creationId xmlns:a16="http://schemas.microsoft.com/office/drawing/2014/main" id="{A22FEB28-C325-4E50-8497-32239074C0CE}"/>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60">
              <a:extLst>
                <a:ext uri="{FF2B5EF4-FFF2-40B4-BE49-F238E27FC236}">
                  <a16:creationId xmlns:a16="http://schemas.microsoft.com/office/drawing/2014/main" id="{B94880A1-F3BC-4FD4-904A-8D14D39D0BCC}"/>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61">
              <a:extLst>
                <a:ext uri="{FF2B5EF4-FFF2-40B4-BE49-F238E27FC236}">
                  <a16:creationId xmlns:a16="http://schemas.microsoft.com/office/drawing/2014/main" id="{A4AD49D5-258A-42C4-9064-E45B34EA4E10}"/>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62">
              <a:extLst>
                <a:ext uri="{FF2B5EF4-FFF2-40B4-BE49-F238E27FC236}">
                  <a16:creationId xmlns:a16="http://schemas.microsoft.com/office/drawing/2014/main" id="{47E25982-C0B9-4CDF-BEC8-6080D85087BD}"/>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63">
              <a:extLst>
                <a:ext uri="{FF2B5EF4-FFF2-40B4-BE49-F238E27FC236}">
                  <a16:creationId xmlns:a16="http://schemas.microsoft.com/office/drawing/2014/main" id="{3E79782D-6256-45D8-9E93-95E9063BCFA5}"/>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64">
              <a:extLst>
                <a:ext uri="{FF2B5EF4-FFF2-40B4-BE49-F238E27FC236}">
                  <a16:creationId xmlns:a16="http://schemas.microsoft.com/office/drawing/2014/main" id="{EF600D7A-B138-4FFD-BC7C-42F151EA973C}"/>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65">
              <a:extLst>
                <a:ext uri="{FF2B5EF4-FFF2-40B4-BE49-F238E27FC236}">
                  <a16:creationId xmlns:a16="http://schemas.microsoft.com/office/drawing/2014/main" id="{ABAA23DA-C347-4E68-A761-5ADD674F12DB}"/>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66">
              <a:extLst>
                <a:ext uri="{FF2B5EF4-FFF2-40B4-BE49-F238E27FC236}">
                  <a16:creationId xmlns:a16="http://schemas.microsoft.com/office/drawing/2014/main" id="{B2CFEFF5-171F-4366-ADB5-FB51BD999E2F}"/>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67">
              <a:extLst>
                <a:ext uri="{FF2B5EF4-FFF2-40B4-BE49-F238E27FC236}">
                  <a16:creationId xmlns:a16="http://schemas.microsoft.com/office/drawing/2014/main" id="{37682559-1910-41AE-A77D-5B044BEA5F93}"/>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68">
              <a:extLst>
                <a:ext uri="{FF2B5EF4-FFF2-40B4-BE49-F238E27FC236}">
                  <a16:creationId xmlns:a16="http://schemas.microsoft.com/office/drawing/2014/main" id="{4E17AE59-6C16-4549-BE9D-39B89B2A1988}"/>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69">
              <a:extLst>
                <a:ext uri="{FF2B5EF4-FFF2-40B4-BE49-F238E27FC236}">
                  <a16:creationId xmlns:a16="http://schemas.microsoft.com/office/drawing/2014/main" id="{FB98E344-FD37-4740-ABFB-95DD349AE762}"/>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70">
              <a:extLst>
                <a:ext uri="{FF2B5EF4-FFF2-40B4-BE49-F238E27FC236}">
                  <a16:creationId xmlns:a16="http://schemas.microsoft.com/office/drawing/2014/main" id="{F84C9708-E3B7-4B51-919E-E65E61F5A2FD}"/>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71">
              <a:extLst>
                <a:ext uri="{FF2B5EF4-FFF2-40B4-BE49-F238E27FC236}">
                  <a16:creationId xmlns:a16="http://schemas.microsoft.com/office/drawing/2014/main" id="{F9ADE1F2-43E6-4BEE-908E-6E9DA40882B2}"/>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72">
              <a:extLst>
                <a:ext uri="{FF2B5EF4-FFF2-40B4-BE49-F238E27FC236}">
                  <a16:creationId xmlns:a16="http://schemas.microsoft.com/office/drawing/2014/main" id="{80A83EBC-0582-43B1-A5E2-CE5BC38B261D}"/>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73">
              <a:extLst>
                <a:ext uri="{FF2B5EF4-FFF2-40B4-BE49-F238E27FC236}">
                  <a16:creationId xmlns:a16="http://schemas.microsoft.com/office/drawing/2014/main" id="{665AD452-A0A8-42D4-A6B1-2CD54CEC2F93}"/>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74">
              <a:extLst>
                <a:ext uri="{FF2B5EF4-FFF2-40B4-BE49-F238E27FC236}">
                  <a16:creationId xmlns:a16="http://schemas.microsoft.com/office/drawing/2014/main" id="{518085D4-41D6-421D-8991-C456E2B6ECB7}"/>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75">
              <a:extLst>
                <a:ext uri="{FF2B5EF4-FFF2-40B4-BE49-F238E27FC236}">
                  <a16:creationId xmlns:a16="http://schemas.microsoft.com/office/drawing/2014/main" id="{FEDD10C5-AFC3-401C-BEBC-AD0C5B3ACB54}"/>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76">
              <a:extLst>
                <a:ext uri="{FF2B5EF4-FFF2-40B4-BE49-F238E27FC236}">
                  <a16:creationId xmlns:a16="http://schemas.microsoft.com/office/drawing/2014/main" id="{715246E6-1A30-41A6-A049-8E5F7A26543B}"/>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77">
              <a:extLst>
                <a:ext uri="{FF2B5EF4-FFF2-40B4-BE49-F238E27FC236}">
                  <a16:creationId xmlns:a16="http://schemas.microsoft.com/office/drawing/2014/main" id="{D601BAF5-DCF4-47AB-AFC6-36AFFC23C2A2}"/>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78">
              <a:extLst>
                <a:ext uri="{FF2B5EF4-FFF2-40B4-BE49-F238E27FC236}">
                  <a16:creationId xmlns:a16="http://schemas.microsoft.com/office/drawing/2014/main" id="{D715B005-4654-4613-A93F-0F9847EBACAF}"/>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79">
              <a:extLst>
                <a:ext uri="{FF2B5EF4-FFF2-40B4-BE49-F238E27FC236}">
                  <a16:creationId xmlns:a16="http://schemas.microsoft.com/office/drawing/2014/main" id="{61366C0E-0784-4E45-829F-B44D2C74B9D8}"/>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80">
              <a:extLst>
                <a:ext uri="{FF2B5EF4-FFF2-40B4-BE49-F238E27FC236}">
                  <a16:creationId xmlns:a16="http://schemas.microsoft.com/office/drawing/2014/main" id="{D79F38C2-2948-456A-A7B1-8175CE1927F2}"/>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81">
              <a:extLst>
                <a:ext uri="{FF2B5EF4-FFF2-40B4-BE49-F238E27FC236}">
                  <a16:creationId xmlns:a16="http://schemas.microsoft.com/office/drawing/2014/main" id="{01630D1B-48A0-4E1E-B3A1-E19837ECBDC7}"/>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82">
              <a:extLst>
                <a:ext uri="{FF2B5EF4-FFF2-40B4-BE49-F238E27FC236}">
                  <a16:creationId xmlns:a16="http://schemas.microsoft.com/office/drawing/2014/main" id="{917709E4-83B2-43FC-B642-4AF2926D331D}"/>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83">
              <a:extLst>
                <a:ext uri="{FF2B5EF4-FFF2-40B4-BE49-F238E27FC236}">
                  <a16:creationId xmlns:a16="http://schemas.microsoft.com/office/drawing/2014/main" id="{1D0C6B0D-D6B0-424A-9FAC-0E386C4BC503}"/>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84">
              <a:extLst>
                <a:ext uri="{FF2B5EF4-FFF2-40B4-BE49-F238E27FC236}">
                  <a16:creationId xmlns:a16="http://schemas.microsoft.com/office/drawing/2014/main" id="{9AC24B68-8276-4382-BFF3-CC834BBEF49D}"/>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85">
              <a:extLst>
                <a:ext uri="{FF2B5EF4-FFF2-40B4-BE49-F238E27FC236}">
                  <a16:creationId xmlns:a16="http://schemas.microsoft.com/office/drawing/2014/main" id="{DC709D76-59B4-4F27-BE2B-97F7DC7F6ACE}"/>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86">
              <a:extLst>
                <a:ext uri="{FF2B5EF4-FFF2-40B4-BE49-F238E27FC236}">
                  <a16:creationId xmlns:a16="http://schemas.microsoft.com/office/drawing/2014/main" id="{CB951D91-3743-4BB8-8060-348047625A11}"/>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87">
              <a:extLst>
                <a:ext uri="{FF2B5EF4-FFF2-40B4-BE49-F238E27FC236}">
                  <a16:creationId xmlns:a16="http://schemas.microsoft.com/office/drawing/2014/main" id="{D0D9C208-6269-4932-872B-5F4870363419}"/>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88">
              <a:extLst>
                <a:ext uri="{FF2B5EF4-FFF2-40B4-BE49-F238E27FC236}">
                  <a16:creationId xmlns:a16="http://schemas.microsoft.com/office/drawing/2014/main" id="{4C761FAE-473B-43C3-A171-B31D175C395B}"/>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89">
              <a:extLst>
                <a:ext uri="{FF2B5EF4-FFF2-40B4-BE49-F238E27FC236}">
                  <a16:creationId xmlns:a16="http://schemas.microsoft.com/office/drawing/2014/main" id="{3B8E6A5B-8E09-453B-B12C-D6606E2621DC}"/>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Rectangle 90">
              <a:extLst>
                <a:ext uri="{FF2B5EF4-FFF2-40B4-BE49-F238E27FC236}">
                  <a16:creationId xmlns:a16="http://schemas.microsoft.com/office/drawing/2014/main" id="{81C79BB0-D7C2-449A-9552-038C8FF63785}"/>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91">
              <a:extLst>
                <a:ext uri="{FF2B5EF4-FFF2-40B4-BE49-F238E27FC236}">
                  <a16:creationId xmlns:a16="http://schemas.microsoft.com/office/drawing/2014/main" id="{774908C7-8B32-4871-AC11-CE741A4A8778}"/>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92">
              <a:extLst>
                <a:ext uri="{FF2B5EF4-FFF2-40B4-BE49-F238E27FC236}">
                  <a16:creationId xmlns:a16="http://schemas.microsoft.com/office/drawing/2014/main" id="{9B0799D9-C88D-46E5-AC21-DB6099A841AA}"/>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91" name="CuadroTexto 190">
            <a:extLst>
              <a:ext uri="{FF2B5EF4-FFF2-40B4-BE49-F238E27FC236}">
                <a16:creationId xmlns:a16="http://schemas.microsoft.com/office/drawing/2014/main" id="{845E9BA0-125E-4D87-8C13-730160AFC92C}"/>
              </a:ext>
            </a:extLst>
          </p:cNvPr>
          <p:cNvSpPr txBox="1"/>
          <p:nvPr/>
        </p:nvSpPr>
        <p:spPr>
          <a:xfrm>
            <a:off x="2957741" y="1861233"/>
            <a:ext cx="7680253" cy="612219"/>
          </a:xfrm>
          <a:prstGeom prst="rect">
            <a:avLst/>
          </a:prstGeom>
          <a:noFill/>
        </p:spPr>
        <p:txBody>
          <a:bodyPr wrap="square" rtlCol="0">
            <a:spAutoFit/>
          </a:bodyPr>
          <a:lstStyle/>
          <a:p>
            <a:pPr>
              <a:lnSpc>
                <a:spcPts val="4000"/>
              </a:lnSpc>
            </a:pPr>
            <a:r>
              <a:rPr lang="en-US" sz="4000" dirty="0">
                <a:solidFill>
                  <a:schemeClr val="bg1"/>
                </a:solidFill>
                <a:latin typeface="Arial Black" panose="020B0A04020102020204" pitchFamily="34" charset="0"/>
              </a:rPr>
              <a:t>VOLLEYBALL</a:t>
            </a:r>
            <a:r>
              <a:rPr lang="en-US" sz="4000" dirty="0">
                <a:latin typeface="Arial Black" panose="020B0A04020102020204" pitchFamily="34" charset="0"/>
              </a:rPr>
              <a:t> </a:t>
            </a:r>
            <a:r>
              <a:rPr lang="en-US" sz="4000" dirty="0">
                <a:solidFill>
                  <a:schemeClr val="accent5"/>
                </a:solidFill>
                <a:latin typeface="Arial Black" panose="020B0A04020102020204" pitchFamily="34" charset="0"/>
              </a:rPr>
              <a:t>HISTORY</a:t>
            </a:r>
          </a:p>
        </p:txBody>
      </p:sp>
      <p:grpSp>
        <p:nvGrpSpPr>
          <p:cNvPr id="192" name="Group 8">
            <a:extLst>
              <a:ext uri="{FF2B5EF4-FFF2-40B4-BE49-F238E27FC236}">
                <a16:creationId xmlns:a16="http://schemas.microsoft.com/office/drawing/2014/main" id="{1D3417A3-152E-4E5D-9B06-7265E57D5A49}"/>
              </a:ext>
            </a:extLst>
          </p:cNvPr>
          <p:cNvGrpSpPr>
            <a:grpSpLocks noChangeAspect="1"/>
          </p:cNvGrpSpPr>
          <p:nvPr/>
        </p:nvGrpSpPr>
        <p:grpSpPr bwMode="auto">
          <a:xfrm>
            <a:off x="11426031" y="5179719"/>
            <a:ext cx="1531938" cy="1531937"/>
            <a:chOff x="3490" y="2203"/>
            <a:chExt cx="965" cy="965"/>
          </a:xfrm>
        </p:grpSpPr>
        <p:sp>
          <p:nvSpPr>
            <p:cNvPr id="193" name="Freeform 9">
              <a:extLst>
                <a:ext uri="{FF2B5EF4-FFF2-40B4-BE49-F238E27FC236}">
                  <a16:creationId xmlns:a16="http://schemas.microsoft.com/office/drawing/2014/main" id="{BF4C7D5A-4754-454D-B79B-CADC9DD98DE4}"/>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 name="Freeform 10">
              <a:extLst>
                <a:ext uri="{FF2B5EF4-FFF2-40B4-BE49-F238E27FC236}">
                  <a16:creationId xmlns:a16="http://schemas.microsoft.com/office/drawing/2014/main" id="{F53ADDB0-A307-4719-AB31-5EDDB80B8199}"/>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5" name="Freeform 11">
              <a:extLst>
                <a:ext uri="{FF2B5EF4-FFF2-40B4-BE49-F238E27FC236}">
                  <a16:creationId xmlns:a16="http://schemas.microsoft.com/office/drawing/2014/main" id="{A27DA76E-A826-4D41-8C9F-DEC74555BBC4}"/>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96" name="Elipse 195">
            <a:extLst>
              <a:ext uri="{FF2B5EF4-FFF2-40B4-BE49-F238E27FC236}">
                <a16:creationId xmlns:a16="http://schemas.microsoft.com/office/drawing/2014/main" id="{6B9CD394-1CBD-4C0E-8445-CB45EF8107CB}"/>
              </a:ext>
            </a:extLst>
          </p:cNvPr>
          <p:cNvSpPr/>
          <p:nvPr/>
        </p:nvSpPr>
        <p:spPr>
          <a:xfrm>
            <a:off x="2345861" y="1850754"/>
            <a:ext cx="554464" cy="554464"/>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Freeform 5">
            <a:extLst>
              <a:ext uri="{FF2B5EF4-FFF2-40B4-BE49-F238E27FC236}">
                <a16:creationId xmlns:a16="http://schemas.microsoft.com/office/drawing/2014/main" id="{118BCB96-E40F-4204-B4DA-DFBB2E00623F}"/>
              </a:ext>
            </a:extLst>
          </p:cNvPr>
          <p:cNvSpPr>
            <a:spLocks/>
          </p:cNvSpPr>
          <p:nvPr/>
        </p:nvSpPr>
        <p:spPr bwMode="auto">
          <a:xfrm rot="5400000">
            <a:off x="1572821" y="5625647"/>
            <a:ext cx="887835" cy="1688306"/>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199" name="Freeform 5">
            <a:extLst>
              <a:ext uri="{FF2B5EF4-FFF2-40B4-BE49-F238E27FC236}">
                <a16:creationId xmlns:a16="http://schemas.microsoft.com/office/drawing/2014/main" id="{9933E381-2213-491A-AC43-6F2754D8236C}"/>
              </a:ext>
            </a:extLst>
          </p:cNvPr>
          <p:cNvSpPr>
            <a:spLocks/>
          </p:cNvSpPr>
          <p:nvPr/>
        </p:nvSpPr>
        <p:spPr bwMode="auto">
          <a:xfrm>
            <a:off x="11458207" y="-26551"/>
            <a:ext cx="749668" cy="1425568"/>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200" name="Elipse 199">
            <a:extLst>
              <a:ext uri="{FF2B5EF4-FFF2-40B4-BE49-F238E27FC236}">
                <a16:creationId xmlns:a16="http://schemas.microsoft.com/office/drawing/2014/main" id="{99125C8A-E9E8-4420-ACEC-EC5580809C94}"/>
              </a:ext>
            </a:extLst>
          </p:cNvPr>
          <p:cNvSpPr/>
          <p:nvPr/>
        </p:nvSpPr>
        <p:spPr>
          <a:xfrm>
            <a:off x="491443" y="4494666"/>
            <a:ext cx="554464" cy="554464"/>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83">
            <a:extLst>
              <a:ext uri="{FF2B5EF4-FFF2-40B4-BE49-F238E27FC236}">
                <a16:creationId xmlns:a16="http://schemas.microsoft.com/office/drawing/2014/main" id="{D85B921A-59F8-49DA-859F-B1BB575F574E}"/>
              </a:ext>
            </a:extLst>
          </p:cNvPr>
          <p:cNvSpPr/>
          <p:nvPr/>
        </p:nvSpPr>
        <p:spPr>
          <a:xfrm>
            <a:off x="167250" y="201768"/>
            <a:ext cx="552450" cy="552450"/>
          </a:xfrm>
          <a:prstGeom prst="ellipse">
            <a:avLst/>
          </a:prstGeom>
          <a:solidFill>
            <a:srgbClr val="F2F2F2">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2" name="Group 8">
            <a:extLst>
              <a:ext uri="{FF2B5EF4-FFF2-40B4-BE49-F238E27FC236}">
                <a16:creationId xmlns:a16="http://schemas.microsoft.com/office/drawing/2014/main" id="{0C25E847-89EF-4460-BFC2-2C187256DE55}"/>
              </a:ext>
            </a:extLst>
          </p:cNvPr>
          <p:cNvGrpSpPr>
            <a:grpSpLocks noChangeAspect="1"/>
          </p:cNvGrpSpPr>
          <p:nvPr/>
        </p:nvGrpSpPr>
        <p:grpSpPr bwMode="auto">
          <a:xfrm rot="16200000">
            <a:off x="5452113" y="-1342870"/>
            <a:ext cx="2497138" cy="1697037"/>
            <a:chOff x="2882" y="2099"/>
            <a:chExt cx="1573" cy="1069"/>
          </a:xfrm>
        </p:grpSpPr>
        <p:sp>
          <p:nvSpPr>
            <p:cNvPr id="203" name="Freeform 9">
              <a:extLst>
                <a:ext uri="{FF2B5EF4-FFF2-40B4-BE49-F238E27FC236}">
                  <a16:creationId xmlns:a16="http://schemas.microsoft.com/office/drawing/2014/main" id="{DC77F6D4-40C1-491F-AB60-45A8E552348D}"/>
                </a:ext>
              </a:extLst>
            </p:cNvPr>
            <p:cNvSpPr>
              <a:spLocks/>
            </p:cNvSpPr>
            <p:nvPr/>
          </p:nvSpPr>
          <p:spPr bwMode="auto">
            <a:xfrm>
              <a:off x="2882" y="2099"/>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4" name="Freeform 10">
              <a:extLst>
                <a:ext uri="{FF2B5EF4-FFF2-40B4-BE49-F238E27FC236}">
                  <a16:creationId xmlns:a16="http://schemas.microsoft.com/office/drawing/2014/main" id="{CB5F3F54-2146-4BE4-8187-CDB20013EEC9}"/>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5" name="Freeform 11">
              <a:extLst>
                <a:ext uri="{FF2B5EF4-FFF2-40B4-BE49-F238E27FC236}">
                  <a16:creationId xmlns:a16="http://schemas.microsoft.com/office/drawing/2014/main" id="{49DB6779-466A-4BF1-AFAA-604D5B2686A5}"/>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531105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D4DCB6DA-61BC-48A4-9034-28D6A2C35E22}"/>
              </a:ext>
            </a:extLst>
          </p:cNvPr>
          <p:cNvPicPr>
            <a:picLocks noChangeAspect="1"/>
          </p:cNvPicPr>
          <p:nvPr/>
        </p:nvPicPr>
        <p:blipFill rotWithShape="1">
          <a:blip r:embed="rId2">
            <a:extLst>
              <a:ext uri="{28A0092B-C50C-407E-A947-70E740481C1C}">
                <a14:useLocalDpi xmlns:a14="http://schemas.microsoft.com/office/drawing/2010/main" val="0"/>
              </a:ext>
            </a:extLst>
          </a:blip>
          <a:srcRect b="21225"/>
          <a:stretch/>
        </p:blipFill>
        <p:spPr>
          <a:xfrm>
            <a:off x="0" y="0"/>
            <a:ext cx="12192000" cy="6858000"/>
          </a:xfrm>
          <a:prstGeom prst="rect">
            <a:avLst/>
          </a:prstGeom>
        </p:spPr>
      </p:pic>
      <p:sp>
        <p:nvSpPr>
          <p:cNvPr id="21" name="Rectángulo 20">
            <a:extLst>
              <a:ext uri="{FF2B5EF4-FFF2-40B4-BE49-F238E27FC236}">
                <a16:creationId xmlns:a16="http://schemas.microsoft.com/office/drawing/2014/main" id="{F083977D-09B5-47B2-A885-8BB5D6B130EA}"/>
              </a:ext>
            </a:extLst>
          </p:cNvPr>
          <p:cNvSpPr/>
          <p:nvPr/>
        </p:nvSpPr>
        <p:spPr>
          <a:xfrm>
            <a:off x="0" y="-17252"/>
            <a:ext cx="12192000" cy="6841870"/>
          </a:xfrm>
          <a:prstGeom prst="rect">
            <a:avLst/>
          </a:prstGeom>
          <a:gradFill flip="none" rotWithShape="1">
            <a:gsLst>
              <a:gs pos="0">
                <a:schemeClr val="accent1">
                  <a:lumMod val="67000"/>
                  <a:alpha val="65000"/>
                </a:schemeClr>
              </a:gs>
              <a:gs pos="53000">
                <a:schemeClr val="accent1">
                  <a:lumMod val="97000"/>
                  <a:lumOff val="3000"/>
                  <a:alpha val="67000"/>
                </a:schemeClr>
              </a:gs>
              <a:gs pos="100000">
                <a:schemeClr val="accent1">
                  <a:lumMod val="60000"/>
                  <a:lumOff val="40000"/>
                  <a:alpha val="5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1178396" y="3711633"/>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9"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1178396" y="4899302"/>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10"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4998771" y="3711633"/>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11"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4998771" y="4899302"/>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12"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8925150" y="3711633"/>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13"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8925150" y="4899302"/>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14" name="TextBox 10">
            <a:extLst>
              <a:ext uri="{FF2B5EF4-FFF2-40B4-BE49-F238E27FC236}">
                <a16:creationId xmlns:a16="http://schemas.microsoft.com/office/drawing/2014/main" id="{2765A9D4-F57A-45A3-857D-EBC373185AB8}"/>
              </a:ext>
            </a:extLst>
          </p:cNvPr>
          <p:cNvSpPr txBox="1">
            <a:spLocks noChangeArrowheads="1"/>
          </p:cNvSpPr>
          <p:nvPr/>
        </p:nvSpPr>
        <p:spPr bwMode="auto">
          <a:xfrm>
            <a:off x="974060" y="2135216"/>
            <a:ext cx="10598816" cy="892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mj-lt"/>
                <a:cs typeface="Arial" panose="020B0604020202020204" pitchFamily="34" charset="0"/>
              </a:rPr>
              <a:t>Lorem ipsum </a:t>
            </a:r>
            <a:r>
              <a:rPr lang="es-CO" sz="1800" dirty="0">
                <a:solidFill>
                  <a:schemeClr val="bg1"/>
                </a:solidFill>
                <a:latin typeface="+mj-lt"/>
              </a:rPr>
              <a:t>dolor sit amet, consectetur adipiscing elit.  Fusce convallis magna non. dolor sit amet, consectetur adipiscing elit. Fusce convallis magna non.</a:t>
            </a:r>
          </a:p>
          <a:p>
            <a:pPr algn="ctr"/>
            <a:endParaRPr lang="es-CO" sz="1600" dirty="0">
              <a:solidFill>
                <a:schemeClr val="bg1"/>
              </a:solidFill>
              <a:latin typeface="+mj-lt"/>
              <a:cs typeface="Arial" panose="020B0604020202020204" pitchFamily="34" charset="0"/>
            </a:endParaRPr>
          </a:p>
        </p:txBody>
      </p:sp>
      <p:grpSp>
        <p:nvGrpSpPr>
          <p:cNvPr id="25" name="Group 38">
            <a:extLst>
              <a:ext uri="{FF2B5EF4-FFF2-40B4-BE49-F238E27FC236}">
                <a16:creationId xmlns:a16="http://schemas.microsoft.com/office/drawing/2014/main" id="{149523ED-1FC0-420E-A401-E63DF4E40DC4}"/>
              </a:ext>
            </a:extLst>
          </p:cNvPr>
          <p:cNvGrpSpPr>
            <a:grpSpLocks noChangeAspect="1"/>
          </p:cNvGrpSpPr>
          <p:nvPr/>
        </p:nvGrpSpPr>
        <p:grpSpPr bwMode="auto">
          <a:xfrm>
            <a:off x="327044" y="3738611"/>
            <a:ext cx="759277" cy="777021"/>
            <a:chOff x="-22" y="-108"/>
            <a:chExt cx="1626" cy="1664"/>
          </a:xfrm>
          <a:effectLst>
            <a:outerShdw blurRad="50800" dist="38100" dir="2700000" algn="tl" rotWithShape="0">
              <a:prstClr val="black">
                <a:alpha val="40000"/>
              </a:prstClr>
            </a:outerShdw>
          </a:effectLst>
        </p:grpSpPr>
        <p:sp>
          <p:nvSpPr>
            <p:cNvPr id="26" name="Freeform 39">
              <a:extLst>
                <a:ext uri="{FF2B5EF4-FFF2-40B4-BE49-F238E27FC236}">
                  <a16:creationId xmlns:a16="http://schemas.microsoft.com/office/drawing/2014/main" id="{8AA7F0A5-E08E-4BC9-87B0-E001457E3328}"/>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40">
              <a:extLst>
                <a:ext uri="{FF2B5EF4-FFF2-40B4-BE49-F238E27FC236}">
                  <a16:creationId xmlns:a16="http://schemas.microsoft.com/office/drawing/2014/main" id="{DED60415-FBCD-4A3F-918E-1ADD31D65D6A}"/>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41">
              <a:extLst>
                <a:ext uri="{FF2B5EF4-FFF2-40B4-BE49-F238E27FC236}">
                  <a16:creationId xmlns:a16="http://schemas.microsoft.com/office/drawing/2014/main" id="{5609AE18-6BB9-4766-88E3-06761280A6B4}"/>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42">
              <a:extLst>
                <a:ext uri="{FF2B5EF4-FFF2-40B4-BE49-F238E27FC236}">
                  <a16:creationId xmlns:a16="http://schemas.microsoft.com/office/drawing/2014/main" id="{9BEDCD4B-FE80-47DE-867F-1F7991B5CB2A}"/>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43">
              <a:extLst>
                <a:ext uri="{FF2B5EF4-FFF2-40B4-BE49-F238E27FC236}">
                  <a16:creationId xmlns:a16="http://schemas.microsoft.com/office/drawing/2014/main" id="{D0175152-9C7D-4141-A6F7-C0A839D2E1FC}"/>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44">
              <a:extLst>
                <a:ext uri="{FF2B5EF4-FFF2-40B4-BE49-F238E27FC236}">
                  <a16:creationId xmlns:a16="http://schemas.microsoft.com/office/drawing/2014/main" id="{BCCD177B-407A-4893-A8C4-B51416DE2E62}"/>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45">
              <a:extLst>
                <a:ext uri="{FF2B5EF4-FFF2-40B4-BE49-F238E27FC236}">
                  <a16:creationId xmlns:a16="http://schemas.microsoft.com/office/drawing/2014/main" id="{5DA59B7A-16A5-4AE5-91FA-BCA202410F1B}"/>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46">
              <a:extLst>
                <a:ext uri="{FF2B5EF4-FFF2-40B4-BE49-F238E27FC236}">
                  <a16:creationId xmlns:a16="http://schemas.microsoft.com/office/drawing/2014/main" id="{2C18A943-DD3B-48D7-B1D5-D0112EC01212}"/>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47">
              <a:extLst>
                <a:ext uri="{FF2B5EF4-FFF2-40B4-BE49-F238E27FC236}">
                  <a16:creationId xmlns:a16="http://schemas.microsoft.com/office/drawing/2014/main" id="{A1A00005-82C2-4505-A827-0216CEC2E618}"/>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48">
              <a:extLst>
                <a:ext uri="{FF2B5EF4-FFF2-40B4-BE49-F238E27FC236}">
                  <a16:creationId xmlns:a16="http://schemas.microsoft.com/office/drawing/2014/main" id="{8288D7EC-28CE-4B71-B25E-D46BB9EF94E2}"/>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49">
              <a:extLst>
                <a:ext uri="{FF2B5EF4-FFF2-40B4-BE49-F238E27FC236}">
                  <a16:creationId xmlns:a16="http://schemas.microsoft.com/office/drawing/2014/main" id="{25ED477B-6B27-4F32-B5D7-C9F8621CDE48}"/>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50">
              <a:extLst>
                <a:ext uri="{FF2B5EF4-FFF2-40B4-BE49-F238E27FC236}">
                  <a16:creationId xmlns:a16="http://schemas.microsoft.com/office/drawing/2014/main" id="{523B4659-F88A-4B84-8554-94BC09BC22D5}"/>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51">
              <a:extLst>
                <a:ext uri="{FF2B5EF4-FFF2-40B4-BE49-F238E27FC236}">
                  <a16:creationId xmlns:a16="http://schemas.microsoft.com/office/drawing/2014/main" id="{BAA97F21-9F02-445B-B8B1-AE2C151E5FB5}"/>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52">
              <a:extLst>
                <a:ext uri="{FF2B5EF4-FFF2-40B4-BE49-F238E27FC236}">
                  <a16:creationId xmlns:a16="http://schemas.microsoft.com/office/drawing/2014/main" id="{7873DDC7-218E-4B56-9D0A-C81399162454}"/>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53">
              <a:extLst>
                <a:ext uri="{FF2B5EF4-FFF2-40B4-BE49-F238E27FC236}">
                  <a16:creationId xmlns:a16="http://schemas.microsoft.com/office/drawing/2014/main" id="{EEB12058-9A16-4EE5-8BB2-06D790864C5E}"/>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54">
              <a:extLst>
                <a:ext uri="{FF2B5EF4-FFF2-40B4-BE49-F238E27FC236}">
                  <a16:creationId xmlns:a16="http://schemas.microsoft.com/office/drawing/2014/main" id="{9F655805-47AC-44D1-A80E-7F55B7B3B7C4}"/>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55">
              <a:extLst>
                <a:ext uri="{FF2B5EF4-FFF2-40B4-BE49-F238E27FC236}">
                  <a16:creationId xmlns:a16="http://schemas.microsoft.com/office/drawing/2014/main" id="{F58B957E-6337-49AD-AE92-7959C08F8CA3}"/>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56">
              <a:extLst>
                <a:ext uri="{FF2B5EF4-FFF2-40B4-BE49-F238E27FC236}">
                  <a16:creationId xmlns:a16="http://schemas.microsoft.com/office/drawing/2014/main" id="{FC16EE79-9027-4CA9-B0BD-0D13DBB20033}"/>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57">
              <a:extLst>
                <a:ext uri="{FF2B5EF4-FFF2-40B4-BE49-F238E27FC236}">
                  <a16:creationId xmlns:a16="http://schemas.microsoft.com/office/drawing/2014/main" id="{A13CF904-7B91-4643-9F59-F747894FAC3B}"/>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58">
              <a:extLst>
                <a:ext uri="{FF2B5EF4-FFF2-40B4-BE49-F238E27FC236}">
                  <a16:creationId xmlns:a16="http://schemas.microsoft.com/office/drawing/2014/main" id="{72EDE67A-24E5-44C1-A3FC-9139F89105A3}"/>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59">
              <a:extLst>
                <a:ext uri="{FF2B5EF4-FFF2-40B4-BE49-F238E27FC236}">
                  <a16:creationId xmlns:a16="http://schemas.microsoft.com/office/drawing/2014/main" id="{BEEAD66C-CDFD-47C0-933D-4CD9B325D3E3}"/>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60">
              <a:extLst>
                <a:ext uri="{FF2B5EF4-FFF2-40B4-BE49-F238E27FC236}">
                  <a16:creationId xmlns:a16="http://schemas.microsoft.com/office/drawing/2014/main" id="{3150F0CE-2ED1-4B8A-B79B-DD60CE9EE741}"/>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61">
              <a:extLst>
                <a:ext uri="{FF2B5EF4-FFF2-40B4-BE49-F238E27FC236}">
                  <a16:creationId xmlns:a16="http://schemas.microsoft.com/office/drawing/2014/main" id="{B6333DF8-6AEB-4B37-A679-F114C82767F3}"/>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62">
              <a:extLst>
                <a:ext uri="{FF2B5EF4-FFF2-40B4-BE49-F238E27FC236}">
                  <a16:creationId xmlns:a16="http://schemas.microsoft.com/office/drawing/2014/main" id="{52ED815B-8E09-465F-AA2D-B6259292AE8E}"/>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63">
              <a:extLst>
                <a:ext uri="{FF2B5EF4-FFF2-40B4-BE49-F238E27FC236}">
                  <a16:creationId xmlns:a16="http://schemas.microsoft.com/office/drawing/2014/main" id="{29438815-5929-4D12-A90B-A7ABAF495C3D}"/>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64">
              <a:extLst>
                <a:ext uri="{FF2B5EF4-FFF2-40B4-BE49-F238E27FC236}">
                  <a16:creationId xmlns:a16="http://schemas.microsoft.com/office/drawing/2014/main" id="{239E5E5C-FCD5-4772-87FE-193233BE1610}"/>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65">
              <a:extLst>
                <a:ext uri="{FF2B5EF4-FFF2-40B4-BE49-F238E27FC236}">
                  <a16:creationId xmlns:a16="http://schemas.microsoft.com/office/drawing/2014/main" id="{2EB19AF3-AB04-414C-AD63-45152657F913}"/>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66">
              <a:extLst>
                <a:ext uri="{FF2B5EF4-FFF2-40B4-BE49-F238E27FC236}">
                  <a16:creationId xmlns:a16="http://schemas.microsoft.com/office/drawing/2014/main" id="{C0BCB70F-71A3-4E62-BF67-2575004F5269}"/>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67">
              <a:extLst>
                <a:ext uri="{FF2B5EF4-FFF2-40B4-BE49-F238E27FC236}">
                  <a16:creationId xmlns:a16="http://schemas.microsoft.com/office/drawing/2014/main" id="{F4335C50-43DC-4DDD-8DC0-AAF5776117D4}"/>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68">
              <a:extLst>
                <a:ext uri="{FF2B5EF4-FFF2-40B4-BE49-F238E27FC236}">
                  <a16:creationId xmlns:a16="http://schemas.microsoft.com/office/drawing/2014/main" id="{7A34DD7E-3A4A-4658-9D70-51666162CDB0}"/>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69">
              <a:extLst>
                <a:ext uri="{FF2B5EF4-FFF2-40B4-BE49-F238E27FC236}">
                  <a16:creationId xmlns:a16="http://schemas.microsoft.com/office/drawing/2014/main" id="{9B858584-43D2-4478-B5FC-DF36B4CA63D5}"/>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70">
              <a:extLst>
                <a:ext uri="{FF2B5EF4-FFF2-40B4-BE49-F238E27FC236}">
                  <a16:creationId xmlns:a16="http://schemas.microsoft.com/office/drawing/2014/main" id="{EE27A75D-FB79-49C0-99D6-39E2BCDEEDCC}"/>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71">
              <a:extLst>
                <a:ext uri="{FF2B5EF4-FFF2-40B4-BE49-F238E27FC236}">
                  <a16:creationId xmlns:a16="http://schemas.microsoft.com/office/drawing/2014/main" id="{34377F25-1393-4871-A5F1-F0F0CCDDBAC2}"/>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72">
              <a:extLst>
                <a:ext uri="{FF2B5EF4-FFF2-40B4-BE49-F238E27FC236}">
                  <a16:creationId xmlns:a16="http://schemas.microsoft.com/office/drawing/2014/main" id="{82AFFA39-12D9-4437-BFC9-FD368A30F470}"/>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73">
              <a:extLst>
                <a:ext uri="{FF2B5EF4-FFF2-40B4-BE49-F238E27FC236}">
                  <a16:creationId xmlns:a16="http://schemas.microsoft.com/office/drawing/2014/main" id="{10CA8BDC-CF5C-4F1F-B60A-9642D3485F6D}"/>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74">
              <a:extLst>
                <a:ext uri="{FF2B5EF4-FFF2-40B4-BE49-F238E27FC236}">
                  <a16:creationId xmlns:a16="http://schemas.microsoft.com/office/drawing/2014/main" id="{2C686786-332A-4554-9249-D761F652CA99}"/>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75">
              <a:extLst>
                <a:ext uri="{FF2B5EF4-FFF2-40B4-BE49-F238E27FC236}">
                  <a16:creationId xmlns:a16="http://schemas.microsoft.com/office/drawing/2014/main" id="{EB02F919-7BB6-46C5-8EAF-0F479CBFA73B}"/>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76">
              <a:extLst>
                <a:ext uri="{FF2B5EF4-FFF2-40B4-BE49-F238E27FC236}">
                  <a16:creationId xmlns:a16="http://schemas.microsoft.com/office/drawing/2014/main" id="{4FBEFDA1-153C-4CFD-BFE5-65181AFC84BF}"/>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77">
              <a:extLst>
                <a:ext uri="{FF2B5EF4-FFF2-40B4-BE49-F238E27FC236}">
                  <a16:creationId xmlns:a16="http://schemas.microsoft.com/office/drawing/2014/main" id="{C01909FF-D143-41F9-8B71-CDBA2E88B2E1}"/>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78">
              <a:extLst>
                <a:ext uri="{FF2B5EF4-FFF2-40B4-BE49-F238E27FC236}">
                  <a16:creationId xmlns:a16="http://schemas.microsoft.com/office/drawing/2014/main" id="{F80B109F-35FF-4D0F-97FF-E8C9E1C50599}"/>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79">
              <a:extLst>
                <a:ext uri="{FF2B5EF4-FFF2-40B4-BE49-F238E27FC236}">
                  <a16:creationId xmlns:a16="http://schemas.microsoft.com/office/drawing/2014/main" id="{D17054EE-B729-4BF9-8ED7-A54332E3E628}"/>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80">
              <a:extLst>
                <a:ext uri="{FF2B5EF4-FFF2-40B4-BE49-F238E27FC236}">
                  <a16:creationId xmlns:a16="http://schemas.microsoft.com/office/drawing/2014/main" id="{E2F31B6E-524F-4050-B04B-068C1240B583}"/>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81">
              <a:extLst>
                <a:ext uri="{FF2B5EF4-FFF2-40B4-BE49-F238E27FC236}">
                  <a16:creationId xmlns:a16="http://schemas.microsoft.com/office/drawing/2014/main" id="{CCAEC221-122B-4E49-B6AD-76B76434097A}"/>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82">
              <a:extLst>
                <a:ext uri="{FF2B5EF4-FFF2-40B4-BE49-F238E27FC236}">
                  <a16:creationId xmlns:a16="http://schemas.microsoft.com/office/drawing/2014/main" id="{FA6EEABC-1801-42CB-B34F-1C4741654DF9}"/>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83">
              <a:extLst>
                <a:ext uri="{FF2B5EF4-FFF2-40B4-BE49-F238E27FC236}">
                  <a16:creationId xmlns:a16="http://schemas.microsoft.com/office/drawing/2014/main" id="{3FC6AA53-BF3B-40F2-97F0-09A7053FAFFC}"/>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84">
              <a:extLst>
                <a:ext uri="{FF2B5EF4-FFF2-40B4-BE49-F238E27FC236}">
                  <a16:creationId xmlns:a16="http://schemas.microsoft.com/office/drawing/2014/main" id="{842DE7FC-49FA-4FA5-9885-756DA6097DC6}"/>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85">
              <a:extLst>
                <a:ext uri="{FF2B5EF4-FFF2-40B4-BE49-F238E27FC236}">
                  <a16:creationId xmlns:a16="http://schemas.microsoft.com/office/drawing/2014/main" id="{CDA62995-161E-478E-BE7A-E2A4B4D7B99D}"/>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86">
              <a:extLst>
                <a:ext uri="{FF2B5EF4-FFF2-40B4-BE49-F238E27FC236}">
                  <a16:creationId xmlns:a16="http://schemas.microsoft.com/office/drawing/2014/main" id="{0FB49926-FF70-4105-8A8B-7BD7729CC5C4}"/>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87">
              <a:extLst>
                <a:ext uri="{FF2B5EF4-FFF2-40B4-BE49-F238E27FC236}">
                  <a16:creationId xmlns:a16="http://schemas.microsoft.com/office/drawing/2014/main" id="{36647EA5-3462-4068-BACF-1F885B7CB070}"/>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88">
              <a:extLst>
                <a:ext uri="{FF2B5EF4-FFF2-40B4-BE49-F238E27FC236}">
                  <a16:creationId xmlns:a16="http://schemas.microsoft.com/office/drawing/2014/main" id="{CBAB6B1A-FEC4-400B-9837-0AE0E73F80F9}"/>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89">
              <a:extLst>
                <a:ext uri="{FF2B5EF4-FFF2-40B4-BE49-F238E27FC236}">
                  <a16:creationId xmlns:a16="http://schemas.microsoft.com/office/drawing/2014/main" id="{D9DFF2FC-EFBC-4E41-85B4-B4B0303D0999}"/>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90">
              <a:extLst>
                <a:ext uri="{FF2B5EF4-FFF2-40B4-BE49-F238E27FC236}">
                  <a16:creationId xmlns:a16="http://schemas.microsoft.com/office/drawing/2014/main" id="{167E38BA-22E7-421D-8FCF-9566F1E01084}"/>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91">
              <a:extLst>
                <a:ext uri="{FF2B5EF4-FFF2-40B4-BE49-F238E27FC236}">
                  <a16:creationId xmlns:a16="http://schemas.microsoft.com/office/drawing/2014/main" id="{8F040088-BAFC-4EEB-8589-927DF612601D}"/>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92">
              <a:extLst>
                <a:ext uri="{FF2B5EF4-FFF2-40B4-BE49-F238E27FC236}">
                  <a16:creationId xmlns:a16="http://schemas.microsoft.com/office/drawing/2014/main" id="{6F35D87B-C95D-4684-8DF4-C9DC8407F7EA}"/>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2" name="Group 38">
            <a:extLst>
              <a:ext uri="{FF2B5EF4-FFF2-40B4-BE49-F238E27FC236}">
                <a16:creationId xmlns:a16="http://schemas.microsoft.com/office/drawing/2014/main" id="{BD5D8605-5F9D-4046-BB4F-3D7ADE577755}"/>
              </a:ext>
            </a:extLst>
          </p:cNvPr>
          <p:cNvGrpSpPr>
            <a:grpSpLocks noChangeAspect="1"/>
          </p:cNvGrpSpPr>
          <p:nvPr/>
        </p:nvGrpSpPr>
        <p:grpSpPr bwMode="auto">
          <a:xfrm>
            <a:off x="372806" y="4919860"/>
            <a:ext cx="759277" cy="777021"/>
            <a:chOff x="-22" y="-108"/>
            <a:chExt cx="1626" cy="1664"/>
          </a:xfrm>
          <a:effectLst>
            <a:outerShdw blurRad="50800" dist="38100" dir="2700000" algn="tl" rotWithShape="0">
              <a:prstClr val="black">
                <a:alpha val="40000"/>
              </a:prstClr>
            </a:outerShdw>
          </a:effectLst>
        </p:grpSpPr>
        <p:sp>
          <p:nvSpPr>
            <p:cNvPr id="83" name="Freeform 39">
              <a:extLst>
                <a:ext uri="{FF2B5EF4-FFF2-40B4-BE49-F238E27FC236}">
                  <a16:creationId xmlns:a16="http://schemas.microsoft.com/office/drawing/2014/main" id="{06C7C527-EDCC-44D8-99B4-B8218B61B585}"/>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40">
              <a:extLst>
                <a:ext uri="{FF2B5EF4-FFF2-40B4-BE49-F238E27FC236}">
                  <a16:creationId xmlns:a16="http://schemas.microsoft.com/office/drawing/2014/main" id="{2E419021-5408-419C-8EE4-DD98AB5D2A7B}"/>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41">
              <a:extLst>
                <a:ext uri="{FF2B5EF4-FFF2-40B4-BE49-F238E27FC236}">
                  <a16:creationId xmlns:a16="http://schemas.microsoft.com/office/drawing/2014/main" id="{799CC572-5367-4021-8DCC-5AF02004A6DC}"/>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42">
              <a:extLst>
                <a:ext uri="{FF2B5EF4-FFF2-40B4-BE49-F238E27FC236}">
                  <a16:creationId xmlns:a16="http://schemas.microsoft.com/office/drawing/2014/main" id="{41778E51-FF22-41FE-BE3F-34D05D8705C3}"/>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43">
              <a:extLst>
                <a:ext uri="{FF2B5EF4-FFF2-40B4-BE49-F238E27FC236}">
                  <a16:creationId xmlns:a16="http://schemas.microsoft.com/office/drawing/2014/main" id="{114D1CD9-29F9-4A79-A9C9-3218BD377822}"/>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44">
              <a:extLst>
                <a:ext uri="{FF2B5EF4-FFF2-40B4-BE49-F238E27FC236}">
                  <a16:creationId xmlns:a16="http://schemas.microsoft.com/office/drawing/2014/main" id="{2D058D1F-35E5-4B36-8E16-DE1E7FC6484E}"/>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45">
              <a:extLst>
                <a:ext uri="{FF2B5EF4-FFF2-40B4-BE49-F238E27FC236}">
                  <a16:creationId xmlns:a16="http://schemas.microsoft.com/office/drawing/2014/main" id="{92ECB89B-BF16-43D6-8A12-DE6F738F5550}"/>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6">
              <a:extLst>
                <a:ext uri="{FF2B5EF4-FFF2-40B4-BE49-F238E27FC236}">
                  <a16:creationId xmlns:a16="http://schemas.microsoft.com/office/drawing/2014/main" id="{5473EAB9-4622-4325-8641-6F88E3E569D0}"/>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47">
              <a:extLst>
                <a:ext uri="{FF2B5EF4-FFF2-40B4-BE49-F238E27FC236}">
                  <a16:creationId xmlns:a16="http://schemas.microsoft.com/office/drawing/2014/main" id="{CBAF5AEE-D6B2-4171-91D7-DD6FD0EB22E0}"/>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48">
              <a:extLst>
                <a:ext uri="{FF2B5EF4-FFF2-40B4-BE49-F238E27FC236}">
                  <a16:creationId xmlns:a16="http://schemas.microsoft.com/office/drawing/2014/main" id="{FB9EE56B-A895-43A2-B9EA-8928E31B5E3A}"/>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49">
              <a:extLst>
                <a:ext uri="{FF2B5EF4-FFF2-40B4-BE49-F238E27FC236}">
                  <a16:creationId xmlns:a16="http://schemas.microsoft.com/office/drawing/2014/main" id="{1145E3B8-426F-4716-839B-DDEA6A830EA4}"/>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50">
              <a:extLst>
                <a:ext uri="{FF2B5EF4-FFF2-40B4-BE49-F238E27FC236}">
                  <a16:creationId xmlns:a16="http://schemas.microsoft.com/office/drawing/2014/main" id="{4367EB71-2D5E-49E8-B9AE-6DBEF00F2512}"/>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51">
              <a:extLst>
                <a:ext uri="{FF2B5EF4-FFF2-40B4-BE49-F238E27FC236}">
                  <a16:creationId xmlns:a16="http://schemas.microsoft.com/office/drawing/2014/main" id="{DAE84CA8-B471-4D83-AED6-25F01A0D14EB}"/>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52">
              <a:extLst>
                <a:ext uri="{FF2B5EF4-FFF2-40B4-BE49-F238E27FC236}">
                  <a16:creationId xmlns:a16="http://schemas.microsoft.com/office/drawing/2014/main" id="{A11EFE62-0D30-48DB-9816-623082D4D864}"/>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53">
              <a:extLst>
                <a:ext uri="{FF2B5EF4-FFF2-40B4-BE49-F238E27FC236}">
                  <a16:creationId xmlns:a16="http://schemas.microsoft.com/office/drawing/2014/main" id="{0B84AA1C-DC09-46BF-8746-ABD79359EEA4}"/>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54">
              <a:extLst>
                <a:ext uri="{FF2B5EF4-FFF2-40B4-BE49-F238E27FC236}">
                  <a16:creationId xmlns:a16="http://schemas.microsoft.com/office/drawing/2014/main" id="{88D824E5-0C00-4CCF-9848-3E4A02C173AE}"/>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55">
              <a:extLst>
                <a:ext uri="{FF2B5EF4-FFF2-40B4-BE49-F238E27FC236}">
                  <a16:creationId xmlns:a16="http://schemas.microsoft.com/office/drawing/2014/main" id="{3BF920EF-CDB1-4D71-8A3C-D47D16C7CD34}"/>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56">
              <a:extLst>
                <a:ext uri="{FF2B5EF4-FFF2-40B4-BE49-F238E27FC236}">
                  <a16:creationId xmlns:a16="http://schemas.microsoft.com/office/drawing/2014/main" id="{0ED188C7-AC43-425C-8EFB-FBA70729FBAD}"/>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57">
              <a:extLst>
                <a:ext uri="{FF2B5EF4-FFF2-40B4-BE49-F238E27FC236}">
                  <a16:creationId xmlns:a16="http://schemas.microsoft.com/office/drawing/2014/main" id="{27E144AB-646E-487F-B228-714AF1379348}"/>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58">
              <a:extLst>
                <a:ext uri="{FF2B5EF4-FFF2-40B4-BE49-F238E27FC236}">
                  <a16:creationId xmlns:a16="http://schemas.microsoft.com/office/drawing/2014/main" id="{A8754F6C-DF05-411C-87FF-20B6E8D7440C}"/>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59">
              <a:extLst>
                <a:ext uri="{FF2B5EF4-FFF2-40B4-BE49-F238E27FC236}">
                  <a16:creationId xmlns:a16="http://schemas.microsoft.com/office/drawing/2014/main" id="{CBE005D6-0AC2-4942-9E40-D9B2E1516A83}"/>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60">
              <a:extLst>
                <a:ext uri="{FF2B5EF4-FFF2-40B4-BE49-F238E27FC236}">
                  <a16:creationId xmlns:a16="http://schemas.microsoft.com/office/drawing/2014/main" id="{E3E8EEFA-403C-4B87-9768-358798244A21}"/>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61">
              <a:extLst>
                <a:ext uri="{FF2B5EF4-FFF2-40B4-BE49-F238E27FC236}">
                  <a16:creationId xmlns:a16="http://schemas.microsoft.com/office/drawing/2014/main" id="{89BD2D2A-52A2-4D5E-9A20-BE19873632D2}"/>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62">
              <a:extLst>
                <a:ext uri="{FF2B5EF4-FFF2-40B4-BE49-F238E27FC236}">
                  <a16:creationId xmlns:a16="http://schemas.microsoft.com/office/drawing/2014/main" id="{5E1D5AC5-463C-48CF-9E00-DA26BB4542EC}"/>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63">
              <a:extLst>
                <a:ext uri="{FF2B5EF4-FFF2-40B4-BE49-F238E27FC236}">
                  <a16:creationId xmlns:a16="http://schemas.microsoft.com/office/drawing/2014/main" id="{871D8FA3-9EA8-4AC3-B936-42094E7142DA}"/>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64">
              <a:extLst>
                <a:ext uri="{FF2B5EF4-FFF2-40B4-BE49-F238E27FC236}">
                  <a16:creationId xmlns:a16="http://schemas.microsoft.com/office/drawing/2014/main" id="{B76060F5-1C18-4BF2-9101-6E7B5756714E}"/>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65">
              <a:extLst>
                <a:ext uri="{FF2B5EF4-FFF2-40B4-BE49-F238E27FC236}">
                  <a16:creationId xmlns:a16="http://schemas.microsoft.com/office/drawing/2014/main" id="{FF73F421-866A-4094-85F7-2B99F5F4FF2F}"/>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66">
              <a:extLst>
                <a:ext uri="{FF2B5EF4-FFF2-40B4-BE49-F238E27FC236}">
                  <a16:creationId xmlns:a16="http://schemas.microsoft.com/office/drawing/2014/main" id="{0FDF8FE9-93A5-4868-8B29-E844D1C211D7}"/>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67">
              <a:extLst>
                <a:ext uri="{FF2B5EF4-FFF2-40B4-BE49-F238E27FC236}">
                  <a16:creationId xmlns:a16="http://schemas.microsoft.com/office/drawing/2014/main" id="{C8A0C4E0-849F-4C3A-9C7D-40086B8CE33F}"/>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68">
              <a:extLst>
                <a:ext uri="{FF2B5EF4-FFF2-40B4-BE49-F238E27FC236}">
                  <a16:creationId xmlns:a16="http://schemas.microsoft.com/office/drawing/2014/main" id="{E077C604-1721-4A99-9748-5CA271789117}"/>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69">
              <a:extLst>
                <a:ext uri="{FF2B5EF4-FFF2-40B4-BE49-F238E27FC236}">
                  <a16:creationId xmlns:a16="http://schemas.microsoft.com/office/drawing/2014/main" id="{DC98A079-F990-4834-8079-40048A53C571}"/>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70">
              <a:extLst>
                <a:ext uri="{FF2B5EF4-FFF2-40B4-BE49-F238E27FC236}">
                  <a16:creationId xmlns:a16="http://schemas.microsoft.com/office/drawing/2014/main" id="{1F35DA8B-C598-461F-819A-0F8600C3EBB0}"/>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71">
              <a:extLst>
                <a:ext uri="{FF2B5EF4-FFF2-40B4-BE49-F238E27FC236}">
                  <a16:creationId xmlns:a16="http://schemas.microsoft.com/office/drawing/2014/main" id="{A031D5D8-86E2-4A3D-99CE-7D55A39D9E38}"/>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72">
              <a:extLst>
                <a:ext uri="{FF2B5EF4-FFF2-40B4-BE49-F238E27FC236}">
                  <a16:creationId xmlns:a16="http://schemas.microsoft.com/office/drawing/2014/main" id="{A5A7F842-0DA5-4815-BF14-B3536DFE3E66}"/>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73">
              <a:extLst>
                <a:ext uri="{FF2B5EF4-FFF2-40B4-BE49-F238E27FC236}">
                  <a16:creationId xmlns:a16="http://schemas.microsoft.com/office/drawing/2014/main" id="{9F20CA74-344C-40B9-8B82-B362E64D0D27}"/>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74">
              <a:extLst>
                <a:ext uri="{FF2B5EF4-FFF2-40B4-BE49-F238E27FC236}">
                  <a16:creationId xmlns:a16="http://schemas.microsoft.com/office/drawing/2014/main" id="{0F8CFB5F-38E7-41EA-9060-FAE18E69CB25}"/>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75">
              <a:extLst>
                <a:ext uri="{FF2B5EF4-FFF2-40B4-BE49-F238E27FC236}">
                  <a16:creationId xmlns:a16="http://schemas.microsoft.com/office/drawing/2014/main" id="{F12143AB-0B84-403B-8EFE-CAA923CB8434}"/>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76">
              <a:extLst>
                <a:ext uri="{FF2B5EF4-FFF2-40B4-BE49-F238E27FC236}">
                  <a16:creationId xmlns:a16="http://schemas.microsoft.com/office/drawing/2014/main" id="{1342AB3C-23C2-4D02-97C8-80E63E20A3F7}"/>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77">
              <a:extLst>
                <a:ext uri="{FF2B5EF4-FFF2-40B4-BE49-F238E27FC236}">
                  <a16:creationId xmlns:a16="http://schemas.microsoft.com/office/drawing/2014/main" id="{E298BB11-70B8-4FF9-8036-2A2193F29F7F}"/>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78">
              <a:extLst>
                <a:ext uri="{FF2B5EF4-FFF2-40B4-BE49-F238E27FC236}">
                  <a16:creationId xmlns:a16="http://schemas.microsoft.com/office/drawing/2014/main" id="{11023929-59F4-4DB9-B7F2-16E95252FEF5}"/>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79">
              <a:extLst>
                <a:ext uri="{FF2B5EF4-FFF2-40B4-BE49-F238E27FC236}">
                  <a16:creationId xmlns:a16="http://schemas.microsoft.com/office/drawing/2014/main" id="{92311FE0-A5CE-406C-8130-20818FC12D65}"/>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80">
              <a:extLst>
                <a:ext uri="{FF2B5EF4-FFF2-40B4-BE49-F238E27FC236}">
                  <a16:creationId xmlns:a16="http://schemas.microsoft.com/office/drawing/2014/main" id="{16C2136D-66BF-40FD-A8F2-4215E54B827F}"/>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81">
              <a:extLst>
                <a:ext uri="{FF2B5EF4-FFF2-40B4-BE49-F238E27FC236}">
                  <a16:creationId xmlns:a16="http://schemas.microsoft.com/office/drawing/2014/main" id="{C4B2B915-63FE-45D0-AE8D-4F6DCB74889E}"/>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82">
              <a:extLst>
                <a:ext uri="{FF2B5EF4-FFF2-40B4-BE49-F238E27FC236}">
                  <a16:creationId xmlns:a16="http://schemas.microsoft.com/office/drawing/2014/main" id="{D234700E-9D68-4B7B-9307-13EF727E87B2}"/>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83">
              <a:extLst>
                <a:ext uri="{FF2B5EF4-FFF2-40B4-BE49-F238E27FC236}">
                  <a16:creationId xmlns:a16="http://schemas.microsoft.com/office/drawing/2014/main" id="{DE00FB2D-2C12-4E00-9178-DDD5A730C8BA}"/>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84">
              <a:extLst>
                <a:ext uri="{FF2B5EF4-FFF2-40B4-BE49-F238E27FC236}">
                  <a16:creationId xmlns:a16="http://schemas.microsoft.com/office/drawing/2014/main" id="{275FD88C-8A27-43E7-A368-63C4326DE04D}"/>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85">
              <a:extLst>
                <a:ext uri="{FF2B5EF4-FFF2-40B4-BE49-F238E27FC236}">
                  <a16:creationId xmlns:a16="http://schemas.microsoft.com/office/drawing/2014/main" id="{F366FC5D-67E1-4430-B8A3-CEF96ECA2CEC}"/>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86">
              <a:extLst>
                <a:ext uri="{FF2B5EF4-FFF2-40B4-BE49-F238E27FC236}">
                  <a16:creationId xmlns:a16="http://schemas.microsoft.com/office/drawing/2014/main" id="{E1AB70DE-3AB2-4073-9E8C-58AFFC93CE3F}"/>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87">
              <a:extLst>
                <a:ext uri="{FF2B5EF4-FFF2-40B4-BE49-F238E27FC236}">
                  <a16:creationId xmlns:a16="http://schemas.microsoft.com/office/drawing/2014/main" id="{6EEF6AB1-B16D-45B8-89FE-D1DF9E7F2EA0}"/>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88">
              <a:extLst>
                <a:ext uri="{FF2B5EF4-FFF2-40B4-BE49-F238E27FC236}">
                  <a16:creationId xmlns:a16="http://schemas.microsoft.com/office/drawing/2014/main" id="{140FB6AD-EEB5-4D0F-A0F7-8034977F1F6F}"/>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89">
              <a:extLst>
                <a:ext uri="{FF2B5EF4-FFF2-40B4-BE49-F238E27FC236}">
                  <a16:creationId xmlns:a16="http://schemas.microsoft.com/office/drawing/2014/main" id="{5BE3913E-269A-44F6-A90B-03E958A56382}"/>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Rectangle 90">
              <a:extLst>
                <a:ext uri="{FF2B5EF4-FFF2-40B4-BE49-F238E27FC236}">
                  <a16:creationId xmlns:a16="http://schemas.microsoft.com/office/drawing/2014/main" id="{956B5BEB-4A2B-40B9-8814-137218F88F8E}"/>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91">
              <a:extLst>
                <a:ext uri="{FF2B5EF4-FFF2-40B4-BE49-F238E27FC236}">
                  <a16:creationId xmlns:a16="http://schemas.microsoft.com/office/drawing/2014/main" id="{D7F9E3DA-8B13-48BB-BD46-6AF3EE95DDB8}"/>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92">
              <a:extLst>
                <a:ext uri="{FF2B5EF4-FFF2-40B4-BE49-F238E27FC236}">
                  <a16:creationId xmlns:a16="http://schemas.microsoft.com/office/drawing/2014/main" id="{42F7484A-EF60-459E-A39C-D315C8D3DE3C}"/>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7" name="Group 38">
            <a:extLst>
              <a:ext uri="{FF2B5EF4-FFF2-40B4-BE49-F238E27FC236}">
                <a16:creationId xmlns:a16="http://schemas.microsoft.com/office/drawing/2014/main" id="{7C16CFC9-4A0E-4B83-842E-121E6B7E4441}"/>
              </a:ext>
            </a:extLst>
          </p:cNvPr>
          <p:cNvGrpSpPr>
            <a:grpSpLocks noChangeAspect="1"/>
          </p:cNvGrpSpPr>
          <p:nvPr/>
        </p:nvGrpSpPr>
        <p:grpSpPr bwMode="auto">
          <a:xfrm>
            <a:off x="4062928" y="3673119"/>
            <a:ext cx="759277" cy="777021"/>
            <a:chOff x="-22" y="-108"/>
            <a:chExt cx="1626" cy="1664"/>
          </a:xfrm>
          <a:effectLst>
            <a:outerShdw blurRad="50800" dist="38100" dir="2700000" algn="tl" rotWithShape="0">
              <a:prstClr val="black">
                <a:alpha val="40000"/>
              </a:prstClr>
            </a:outerShdw>
          </a:effectLst>
        </p:grpSpPr>
        <p:sp>
          <p:nvSpPr>
            <p:cNvPr id="138" name="Freeform 39">
              <a:extLst>
                <a:ext uri="{FF2B5EF4-FFF2-40B4-BE49-F238E27FC236}">
                  <a16:creationId xmlns:a16="http://schemas.microsoft.com/office/drawing/2014/main" id="{66605F58-4B8A-4261-A7FB-1B7A6BED7324}"/>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40">
              <a:extLst>
                <a:ext uri="{FF2B5EF4-FFF2-40B4-BE49-F238E27FC236}">
                  <a16:creationId xmlns:a16="http://schemas.microsoft.com/office/drawing/2014/main" id="{1DD77A51-26F1-4340-A535-DA8F5A824A6B}"/>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41">
              <a:extLst>
                <a:ext uri="{FF2B5EF4-FFF2-40B4-BE49-F238E27FC236}">
                  <a16:creationId xmlns:a16="http://schemas.microsoft.com/office/drawing/2014/main" id="{FB77C4A6-4A6F-4923-8683-D8FB9DB1FD4C}"/>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42">
              <a:extLst>
                <a:ext uri="{FF2B5EF4-FFF2-40B4-BE49-F238E27FC236}">
                  <a16:creationId xmlns:a16="http://schemas.microsoft.com/office/drawing/2014/main" id="{21189273-9F3C-443C-80EB-5422AAF3E44E}"/>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43">
              <a:extLst>
                <a:ext uri="{FF2B5EF4-FFF2-40B4-BE49-F238E27FC236}">
                  <a16:creationId xmlns:a16="http://schemas.microsoft.com/office/drawing/2014/main" id="{F1F17031-681C-4356-8C13-416E165D4021}"/>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44">
              <a:extLst>
                <a:ext uri="{FF2B5EF4-FFF2-40B4-BE49-F238E27FC236}">
                  <a16:creationId xmlns:a16="http://schemas.microsoft.com/office/drawing/2014/main" id="{91C713BB-4E1A-4E75-A052-C4B7BCF4EC33}"/>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45">
              <a:extLst>
                <a:ext uri="{FF2B5EF4-FFF2-40B4-BE49-F238E27FC236}">
                  <a16:creationId xmlns:a16="http://schemas.microsoft.com/office/drawing/2014/main" id="{73135AA0-0CFF-4ECC-8221-674333EAA5E5}"/>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46">
              <a:extLst>
                <a:ext uri="{FF2B5EF4-FFF2-40B4-BE49-F238E27FC236}">
                  <a16:creationId xmlns:a16="http://schemas.microsoft.com/office/drawing/2014/main" id="{A716C65E-F510-4A6C-8A6B-B207B96CF9F3}"/>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47">
              <a:extLst>
                <a:ext uri="{FF2B5EF4-FFF2-40B4-BE49-F238E27FC236}">
                  <a16:creationId xmlns:a16="http://schemas.microsoft.com/office/drawing/2014/main" id="{9D0203B5-5BED-4747-B7B4-6255F7D505B8}"/>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48">
              <a:extLst>
                <a:ext uri="{FF2B5EF4-FFF2-40B4-BE49-F238E27FC236}">
                  <a16:creationId xmlns:a16="http://schemas.microsoft.com/office/drawing/2014/main" id="{5DE04C5B-B349-45C6-A1BD-8591C8BF5A32}"/>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49">
              <a:extLst>
                <a:ext uri="{FF2B5EF4-FFF2-40B4-BE49-F238E27FC236}">
                  <a16:creationId xmlns:a16="http://schemas.microsoft.com/office/drawing/2014/main" id="{6D5F57CB-9749-4ABF-91BC-8A3C6AD026C8}"/>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50">
              <a:extLst>
                <a:ext uri="{FF2B5EF4-FFF2-40B4-BE49-F238E27FC236}">
                  <a16:creationId xmlns:a16="http://schemas.microsoft.com/office/drawing/2014/main" id="{2F2466EB-1DAD-4EEE-B383-4CB581F2EF92}"/>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51">
              <a:extLst>
                <a:ext uri="{FF2B5EF4-FFF2-40B4-BE49-F238E27FC236}">
                  <a16:creationId xmlns:a16="http://schemas.microsoft.com/office/drawing/2014/main" id="{98A8F278-C0BB-424E-A44B-A62E06BDB78A}"/>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52">
              <a:extLst>
                <a:ext uri="{FF2B5EF4-FFF2-40B4-BE49-F238E27FC236}">
                  <a16:creationId xmlns:a16="http://schemas.microsoft.com/office/drawing/2014/main" id="{EC1F1639-5F00-4BF3-8948-6533489ADD15}"/>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53">
              <a:extLst>
                <a:ext uri="{FF2B5EF4-FFF2-40B4-BE49-F238E27FC236}">
                  <a16:creationId xmlns:a16="http://schemas.microsoft.com/office/drawing/2014/main" id="{391102A3-A889-4903-91D3-C7CF54BAF4DC}"/>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54">
              <a:extLst>
                <a:ext uri="{FF2B5EF4-FFF2-40B4-BE49-F238E27FC236}">
                  <a16:creationId xmlns:a16="http://schemas.microsoft.com/office/drawing/2014/main" id="{D18A8278-5B16-458E-9292-6DED3AEB271C}"/>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55">
              <a:extLst>
                <a:ext uri="{FF2B5EF4-FFF2-40B4-BE49-F238E27FC236}">
                  <a16:creationId xmlns:a16="http://schemas.microsoft.com/office/drawing/2014/main" id="{2526E572-3CBC-4EDB-AC22-F60F9DF7BA26}"/>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56">
              <a:extLst>
                <a:ext uri="{FF2B5EF4-FFF2-40B4-BE49-F238E27FC236}">
                  <a16:creationId xmlns:a16="http://schemas.microsoft.com/office/drawing/2014/main" id="{16C19D25-3B07-4DFD-AD21-42CB1B2A0030}"/>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a:extLst>
                <a:ext uri="{FF2B5EF4-FFF2-40B4-BE49-F238E27FC236}">
                  <a16:creationId xmlns:a16="http://schemas.microsoft.com/office/drawing/2014/main" id="{2E938480-F451-4E90-90AC-425712EE9C9E}"/>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a:extLst>
                <a:ext uri="{FF2B5EF4-FFF2-40B4-BE49-F238E27FC236}">
                  <a16:creationId xmlns:a16="http://schemas.microsoft.com/office/drawing/2014/main" id="{A01B26C0-4054-4A02-97D4-206D1DF72881}"/>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a:extLst>
                <a:ext uri="{FF2B5EF4-FFF2-40B4-BE49-F238E27FC236}">
                  <a16:creationId xmlns:a16="http://schemas.microsoft.com/office/drawing/2014/main" id="{099A6E93-ED2B-44F2-B9EE-F5BAE8532A29}"/>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60">
              <a:extLst>
                <a:ext uri="{FF2B5EF4-FFF2-40B4-BE49-F238E27FC236}">
                  <a16:creationId xmlns:a16="http://schemas.microsoft.com/office/drawing/2014/main" id="{8CFF1BBD-F0B8-40C3-B816-55472E906025}"/>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61">
              <a:extLst>
                <a:ext uri="{FF2B5EF4-FFF2-40B4-BE49-F238E27FC236}">
                  <a16:creationId xmlns:a16="http://schemas.microsoft.com/office/drawing/2014/main" id="{8B6BAB5A-DABC-4F8C-AF83-3FB40EAB3191}"/>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62">
              <a:extLst>
                <a:ext uri="{FF2B5EF4-FFF2-40B4-BE49-F238E27FC236}">
                  <a16:creationId xmlns:a16="http://schemas.microsoft.com/office/drawing/2014/main" id="{76A9815F-9FB5-470F-9B60-C2BEDD7162A9}"/>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63">
              <a:extLst>
                <a:ext uri="{FF2B5EF4-FFF2-40B4-BE49-F238E27FC236}">
                  <a16:creationId xmlns:a16="http://schemas.microsoft.com/office/drawing/2014/main" id="{592E5082-68AD-4A0C-ACAA-6CE2BE970488}"/>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64">
              <a:extLst>
                <a:ext uri="{FF2B5EF4-FFF2-40B4-BE49-F238E27FC236}">
                  <a16:creationId xmlns:a16="http://schemas.microsoft.com/office/drawing/2014/main" id="{98378FD8-39D9-4BD3-88C6-5BA6B1BB01EC}"/>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65">
              <a:extLst>
                <a:ext uri="{FF2B5EF4-FFF2-40B4-BE49-F238E27FC236}">
                  <a16:creationId xmlns:a16="http://schemas.microsoft.com/office/drawing/2014/main" id="{BF2AF96D-6F8D-49BC-B916-19BF4FFB2826}"/>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66">
              <a:extLst>
                <a:ext uri="{FF2B5EF4-FFF2-40B4-BE49-F238E27FC236}">
                  <a16:creationId xmlns:a16="http://schemas.microsoft.com/office/drawing/2014/main" id="{2EC77802-8BC7-4918-83BA-45F6D8CB9B3E}"/>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67">
              <a:extLst>
                <a:ext uri="{FF2B5EF4-FFF2-40B4-BE49-F238E27FC236}">
                  <a16:creationId xmlns:a16="http://schemas.microsoft.com/office/drawing/2014/main" id="{71894C70-E8F8-41BF-A765-9C92B7FD4AE5}"/>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68">
              <a:extLst>
                <a:ext uri="{FF2B5EF4-FFF2-40B4-BE49-F238E27FC236}">
                  <a16:creationId xmlns:a16="http://schemas.microsoft.com/office/drawing/2014/main" id="{75AA877F-4973-4D5D-9CDF-AA6A991C4965}"/>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69">
              <a:extLst>
                <a:ext uri="{FF2B5EF4-FFF2-40B4-BE49-F238E27FC236}">
                  <a16:creationId xmlns:a16="http://schemas.microsoft.com/office/drawing/2014/main" id="{DD565A3C-F73B-4B1A-A508-3AD7B8ACBD1E}"/>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70">
              <a:extLst>
                <a:ext uri="{FF2B5EF4-FFF2-40B4-BE49-F238E27FC236}">
                  <a16:creationId xmlns:a16="http://schemas.microsoft.com/office/drawing/2014/main" id="{148AC773-0118-4C9D-B9C7-C46908518C05}"/>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71">
              <a:extLst>
                <a:ext uri="{FF2B5EF4-FFF2-40B4-BE49-F238E27FC236}">
                  <a16:creationId xmlns:a16="http://schemas.microsoft.com/office/drawing/2014/main" id="{E0B9FFC4-6A60-4DB5-9453-5B4FB1AB5946}"/>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72">
              <a:extLst>
                <a:ext uri="{FF2B5EF4-FFF2-40B4-BE49-F238E27FC236}">
                  <a16:creationId xmlns:a16="http://schemas.microsoft.com/office/drawing/2014/main" id="{979D8266-3030-452C-9552-C27A9406B939}"/>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73">
              <a:extLst>
                <a:ext uri="{FF2B5EF4-FFF2-40B4-BE49-F238E27FC236}">
                  <a16:creationId xmlns:a16="http://schemas.microsoft.com/office/drawing/2014/main" id="{0B92D670-D29B-4CEA-8BF9-72D93FF6633F}"/>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74">
              <a:extLst>
                <a:ext uri="{FF2B5EF4-FFF2-40B4-BE49-F238E27FC236}">
                  <a16:creationId xmlns:a16="http://schemas.microsoft.com/office/drawing/2014/main" id="{A1023A8E-34AE-4A10-A755-BD322C965F94}"/>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75">
              <a:extLst>
                <a:ext uri="{FF2B5EF4-FFF2-40B4-BE49-F238E27FC236}">
                  <a16:creationId xmlns:a16="http://schemas.microsoft.com/office/drawing/2014/main" id="{7EBE9405-62DF-4A1B-BDE9-2FB0777A45AF}"/>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76">
              <a:extLst>
                <a:ext uri="{FF2B5EF4-FFF2-40B4-BE49-F238E27FC236}">
                  <a16:creationId xmlns:a16="http://schemas.microsoft.com/office/drawing/2014/main" id="{81681280-2D64-42CC-9502-8A5274C24A4B}"/>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77">
              <a:extLst>
                <a:ext uri="{FF2B5EF4-FFF2-40B4-BE49-F238E27FC236}">
                  <a16:creationId xmlns:a16="http://schemas.microsoft.com/office/drawing/2014/main" id="{9EC1E639-CF7E-47F1-A935-5EF8563D93E9}"/>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78">
              <a:extLst>
                <a:ext uri="{FF2B5EF4-FFF2-40B4-BE49-F238E27FC236}">
                  <a16:creationId xmlns:a16="http://schemas.microsoft.com/office/drawing/2014/main" id="{59D8AD16-2E72-4507-A919-4FC328DDDBC2}"/>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79">
              <a:extLst>
                <a:ext uri="{FF2B5EF4-FFF2-40B4-BE49-F238E27FC236}">
                  <a16:creationId xmlns:a16="http://schemas.microsoft.com/office/drawing/2014/main" id="{8C84A83C-BDE2-4338-B7BC-E7BBBC2B8DE9}"/>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80">
              <a:extLst>
                <a:ext uri="{FF2B5EF4-FFF2-40B4-BE49-F238E27FC236}">
                  <a16:creationId xmlns:a16="http://schemas.microsoft.com/office/drawing/2014/main" id="{96C52729-71BB-4248-99F5-0E3B2770D01F}"/>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81">
              <a:extLst>
                <a:ext uri="{FF2B5EF4-FFF2-40B4-BE49-F238E27FC236}">
                  <a16:creationId xmlns:a16="http://schemas.microsoft.com/office/drawing/2014/main" id="{AF06662E-C31E-4B6D-AAE7-CB7A5541BC76}"/>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82">
              <a:extLst>
                <a:ext uri="{FF2B5EF4-FFF2-40B4-BE49-F238E27FC236}">
                  <a16:creationId xmlns:a16="http://schemas.microsoft.com/office/drawing/2014/main" id="{E7FDB204-008E-404C-B4A2-895DD6FB166B}"/>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83">
              <a:extLst>
                <a:ext uri="{FF2B5EF4-FFF2-40B4-BE49-F238E27FC236}">
                  <a16:creationId xmlns:a16="http://schemas.microsoft.com/office/drawing/2014/main" id="{336FBAE9-5B38-469B-A13F-3BFD6B0E0DF3}"/>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84">
              <a:extLst>
                <a:ext uri="{FF2B5EF4-FFF2-40B4-BE49-F238E27FC236}">
                  <a16:creationId xmlns:a16="http://schemas.microsoft.com/office/drawing/2014/main" id="{743D679E-9ECE-49E0-B85D-3C30C0DA38DA}"/>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85">
              <a:extLst>
                <a:ext uri="{FF2B5EF4-FFF2-40B4-BE49-F238E27FC236}">
                  <a16:creationId xmlns:a16="http://schemas.microsoft.com/office/drawing/2014/main" id="{66344D0C-74B6-48E1-B9F7-2036AD2949B3}"/>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86">
              <a:extLst>
                <a:ext uri="{FF2B5EF4-FFF2-40B4-BE49-F238E27FC236}">
                  <a16:creationId xmlns:a16="http://schemas.microsoft.com/office/drawing/2014/main" id="{BAD108C9-BF3D-41B3-9333-DF2FF0F784C2}"/>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87">
              <a:extLst>
                <a:ext uri="{FF2B5EF4-FFF2-40B4-BE49-F238E27FC236}">
                  <a16:creationId xmlns:a16="http://schemas.microsoft.com/office/drawing/2014/main" id="{45DAF45D-8BF4-439B-A446-2D95925A653F}"/>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88">
              <a:extLst>
                <a:ext uri="{FF2B5EF4-FFF2-40B4-BE49-F238E27FC236}">
                  <a16:creationId xmlns:a16="http://schemas.microsoft.com/office/drawing/2014/main" id="{8011DD61-35B9-4D34-A2A1-FFA33C36966A}"/>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89">
              <a:extLst>
                <a:ext uri="{FF2B5EF4-FFF2-40B4-BE49-F238E27FC236}">
                  <a16:creationId xmlns:a16="http://schemas.microsoft.com/office/drawing/2014/main" id="{A5497218-73C0-4D1B-BC18-0E67F8B948D4}"/>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Rectangle 90">
              <a:extLst>
                <a:ext uri="{FF2B5EF4-FFF2-40B4-BE49-F238E27FC236}">
                  <a16:creationId xmlns:a16="http://schemas.microsoft.com/office/drawing/2014/main" id="{0187AA64-51DC-4544-B2FA-B5428A90C8ED}"/>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91">
              <a:extLst>
                <a:ext uri="{FF2B5EF4-FFF2-40B4-BE49-F238E27FC236}">
                  <a16:creationId xmlns:a16="http://schemas.microsoft.com/office/drawing/2014/main" id="{D938C70C-B0D6-47C0-AFF2-3F0D85940B89}"/>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92">
              <a:extLst>
                <a:ext uri="{FF2B5EF4-FFF2-40B4-BE49-F238E27FC236}">
                  <a16:creationId xmlns:a16="http://schemas.microsoft.com/office/drawing/2014/main" id="{DA4A5215-E8EF-4257-B9A4-53C8BF4CE79B}"/>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92" name="Group 38">
            <a:extLst>
              <a:ext uri="{FF2B5EF4-FFF2-40B4-BE49-F238E27FC236}">
                <a16:creationId xmlns:a16="http://schemas.microsoft.com/office/drawing/2014/main" id="{537F457C-8C51-4767-A5CC-0D728CE583F2}"/>
              </a:ext>
            </a:extLst>
          </p:cNvPr>
          <p:cNvGrpSpPr>
            <a:grpSpLocks noChangeAspect="1"/>
          </p:cNvGrpSpPr>
          <p:nvPr/>
        </p:nvGrpSpPr>
        <p:grpSpPr bwMode="auto">
          <a:xfrm>
            <a:off x="4108690" y="4854368"/>
            <a:ext cx="759277" cy="777021"/>
            <a:chOff x="-22" y="-108"/>
            <a:chExt cx="1626" cy="1664"/>
          </a:xfrm>
          <a:effectLst>
            <a:outerShdw blurRad="50800" dist="38100" dir="2700000" algn="tl" rotWithShape="0">
              <a:prstClr val="black">
                <a:alpha val="40000"/>
              </a:prstClr>
            </a:outerShdw>
          </a:effectLst>
        </p:grpSpPr>
        <p:sp>
          <p:nvSpPr>
            <p:cNvPr id="193" name="Freeform 39">
              <a:extLst>
                <a:ext uri="{FF2B5EF4-FFF2-40B4-BE49-F238E27FC236}">
                  <a16:creationId xmlns:a16="http://schemas.microsoft.com/office/drawing/2014/main" id="{5C6041AD-D14F-4452-9B77-CDE42E955F08}"/>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40">
              <a:extLst>
                <a:ext uri="{FF2B5EF4-FFF2-40B4-BE49-F238E27FC236}">
                  <a16:creationId xmlns:a16="http://schemas.microsoft.com/office/drawing/2014/main" id="{2DDCF1BD-7AC9-4DBE-864A-21D1D33219C6}"/>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41">
              <a:extLst>
                <a:ext uri="{FF2B5EF4-FFF2-40B4-BE49-F238E27FC236}">
                  <a16:creationId xmlns:a16="http://schemas.microsoft.com/office/drawing/2014/main" id="{D1BC44A1-2261-4F67-A95D-B51E062B08CA}"/>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42">
              <a:extLst>
                <a:ext uri="{FF2B5EF4-FFF2-40B4-BE49-F238E27FC236}">
                  <a16:creationId xmlns:a16="http://schemas.microsoft.com/office/drawing/2014/main" id="{04A7D0CE-2640-457D-A0FA-C2725516F987}"/>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43">
              <a:extLst>
                <a:ext uri="{FF2B5EF4-FFF2-40B4-BE49-F238E27FC236}">
                  <a16:creationId xmlns:a16="http://schemas.microsoft.com/office/drawing/2014/main" id="{8C4D251C-9D1B-409E-BDAC-A34FBDA77602}"/>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44">
              <a:extLst>
                <a:ext uri="{FF2B5EF4-FFF2-40B4-BE49-F238E27FC236}">
                  <a16:creationId xmlns:a16="http://schemas.microsoft.com/office/drawing/2014/main" id="{6563191A-DD89-4B3F-B228-CEA2E9E8DFD5}"/>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45">
              <a:extLst>
                <a:ext uri="{FF2B5EF4-FFF2-40B4-BE49-F238E27FC236}">
                  <a16:creationId xmlns:a16="http://schemas.microsoft.com/office/drawing/2014/main" id="{FFA1D33A-5EC8-427C-B6E2-6D9B9CCB8912}"/>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46">
              <a:extLst>
                <a:ext uri="{FF2B5EF4-FFF2-40B4-BE49-F238E27FC236}">
                  <a16:creationId xmlns:a16="http://schemas.microsoft.com/office/drawing/2014/main" id="{84E755FE-6447-424D-8DB7-F72E6E7811C9}"/>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47">
              <a:extLst>
                <a:ext uri="{FF2B5EF4-FFF2-40B4-BE49-F238E27FC236}">
                  <a16:creationId xmlns:a16="http://schemas.microsoft.com/office/drawing/2014/main" id="{0E6ECFB7-2282-4859-8DF5-2DAD21D19A18}"/>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48">
              <a:extLst>
                <a:ext uri="{FF2B5EF4-FFF2-40B4-BE49-F238E27FC236}">
                  <a16:creationId xmlns:a16="http://schemas.microsoft.com/office/drawing/2014/main" id="{9AA377C2-4207-4C9D-800D-D679CE297B98}"/>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49">
              <a:extLst>
                <a:ext uri="{FF2B5EF4-FFF2-40B4-BE49-F238E27FC236}">
                  <a16:creationId xmlns:a16="http://schemas.microsoft.com/office/drawing/2014/main" id="{11BC34CD-D35A-420F-A00C-C727870D44D4}"/>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50">
              <a:extLst>
                <a:ext uri="{FF2B5EF4-FFF2-40B4-BE49-F238E27FC236}">
                  <a16:creationId xmlns:a16="http://schemas.microsoft.com/office/drawing/2014/main" id="{8D5FDF7A-24E0-4011-B6C7-E627C5DCA3CE}"/>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51">
              <a:extLst>
                <a:ext uri="{FF2B5EF4-FFF2-40B4-BE49-F238E27FC236}">
                  <a16:creationId xmlns:a16="http://schemas.microsoft.com/office/drawing/2014/main" id="{CE8A5F70-60C4-4353-BE4F-CA61D8D41DE1}"/>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52">
              <a:extLst>
                <a:ext uri="{FF2B5EF4-FFF2-40B4-BE49-F238E27FC236}">
                  <a16:creationId xmlns:a16="http://schemas.microsoft.com/office/drawing/2014/main" id="{CB32F2A4-125E-462C-B00D-4C474E481396}"/>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53">
              <a:extLst>
                <a:ext uri="{FF2B5EF4-FFF2-40B4-BE49-F238E27FC236}">
                  <a16:creationId xmlns:a16="http://schemas.microsoft.com/office/drawing/2014/main" id="{6CF932E4-1E65-4C4F-A9A7-3C8602CA1643}"/>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54">
              <a:extLst>
                <a:ext uri="{FF2B5EF4-FFF2-40B4-BE49-F238E27FC236}">
                  <a16:creationId xmlns:a16="http://schemas.microsoft.com/office/drawing/2014/main" id="{A6031DA2-5E66-4BEA-AC15-79A432D8CEF4}"/>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55">
              <a:extLst>
                <a:ext uri="{FF2B5EF4-FFF2-40B4-BE49-F238E27FC236}">
                  <a16:creationId xmlns:a16="http://schemas.microsoft.com/office/drawing/2014/main" id="{4BD8C15E-23F7-4A0D-801D-D7EA93109314}"/>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56">
              <a:extLst>
                <a:ext uri="{FF2B5EF4-FFF2-40B4-BE49-F238E27FC236}">
                  <a16:creationId xmlns:a16="http://schemas.microsoft.com/office/drawing/2014/main" id="{9414FF07-F1FF-4442-A73C-05963F74C9A2}"/>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57">
              <a:extLst>
                <a:ext uri="{FF2B5EF4-FFF2-40B4-BE49-F238E27FC236}">
                  <a16:creationId xmlns:a16="http://schemas.microsoft.com/office/drawing/2014/main" id="{6D6993D1-0178-436B-A9EE-05D2AE487DA7}"/>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58">
              <a:extLst>
                <a:ext uri="{FF2B5EF4-FFF2-40B4-BE49-F238E27FC236}">
                  <a16:creationId xmlns:a16="http://schemas.microsoft.com/office/drawing/2014/main" id="{05D260D7-0E93-4E3C-8EB4-AEFA7AC5A14A}"/>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59">
              <a:extLst>
                <a:ext uri="{FF2B5EF4-FFF2-40B4-BE49-F238E27FC236}">
                  <a16:creationId xmlns:a16="http://schemas.microsoft.com/office/drawing/2014/main" id="{DA8FDAF3-7206-4F58-98EE-20BD4F6F2B76}"/>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60">
              <a:extLst>
                <a:ext uri="{FF2B5EF4-FFF2-40B4-BE49-F238E27FC236}">
                  <a16:creationId xmlns:a16="http://schemas.microsoft.com/office/drawing/2014/main" id="{92F47B7A-9267-4678-A00E-6413583E4EB4}"/>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61">
              <a:extLst>
                <a:ext uri="{FF2B5EF4-FFF2-40B4-BE49-F238E27FC236}">
                  <a16:creationId xmlns:a16="http://schemas.microsoft.com/office/drawing/2014/main" id="{8B1A0FDC-C47E-4E5D-ADF2-CB247FC7CC62}"/>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62">
              <a:extLst>
                <a:ext uri="{FF2B5EF4-FFF2-40B4-BE49-F238E27FC236}">
                  <a16:creationId xmlns:a16="http://schemas.microsoft.com/office/drawing/2014/main" id="{21BC53CE-294C-43A8-902B-04B87C64263B}"/>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63">
              <a:extLst>
                <a:ext uri="{FF2B5EF4-FFF2-40B4-BE49-F238E27FC236}">
                  <a16:creationId xmlns:a16="http://schemas.microsoft.com/office/drawing/2014/main" id="{C3225F14-9ED3-46AD-8AC7-E53CC9439475}"/>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Freeform 64">
              <a:extLst>
                <a:ext uri="{FF2B5EF4-FFF2-40B4-BE49-F238E27FC236}">
                  <a16:creationId xmlns:a16="http://schemas.microsoft.com/office/drawing/2014/main" id="{8DFA4933-1459-4B08-8928-CA1B2F35EA72}"/>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65">
              <a:extLst>
                <a:ext uri="{FF2B5EF4-FFF2-40B4-BE49-F238E27FC236}">
                  <a16:creationId xmlns:a16="http://schemas.microsoft.com/office/drawing/2014/main" id="{1D911D91-5151-433D-90FF-D83BB4CBF450}"/>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66">
              <a:extLst>
                <a:ext uri="{FF2B5EF4-FFF2-40B4-BE49-F238E27FC236}">
                  <a16:creationId xmlns:a16="http://schemas.microsoft.com/office/drawing/2014/main" id="{A65246CD-3235-4AE1-A1D9-5D9501F7C59D}"/>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67">
              <a:extLst>
                <a:ext uri="{FF2B5EF4-FFF2-40B4-BE49-F238E27FC236}">
                  <a16:creationId xmlns:a16="http://schemas.microsoft.com/office/drawing/2014/main" id="{EE262B69-4AF3-48D8-9209-3371D5F9EBE5}"/>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68">
              <a:extLst>
                <a:ext uri="{FF2B5EF4-FFF2-40B4-BE49-F238E27FC236}">
                  <a16:creationId xmlns:a16="http://schemas.microsoft.com/office/drawing/2014/main" id="{AB4174F8-7D0B-45F0-BB95-DDB3E1DDEE40}"/>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69">
              <a:extLst>
                <a:ext uri="{FF2B5EF4-FFF2-40B4-BE49-F238E27FC236}">
                  <a16:creationId xmlns:a16="http://schemas.microsoft.com/office/drawing/2014/main" id="{0B88B2B3-E6DA-42F6-8C19-1FACCED267EE}"/>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70">
              <a:extLst>
                <a:ext uri="{FF2B5EF4-FFF2-40B4-BE49-F238E27FC236}">
                  <a16:creationId xmlns:a16="http://schemas.microsoft.com/office/drawing/2014/main" id="{C2B0E659-B8D6-4D2C-A314-D31202F63A20}"/>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71">
              <a:extLst>
                <a:ext uri="{FF2B5EF4-FFF2-40B4-BE49-F238E27FC236}">
                  <a16:creationId xmlns:a16="http://schemas.microsoft.com/office/drawing/2014/main" id="{B6D08236-134F-4027-AEF3-5BE005FDD092}"/>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72">
              <a:extLst>
                <a:ext uri="{FF2B5EF4-FFF2-40B4-BE49-F238E27FC236}">
                  <a16:creationId xmlns:a16="http://schemas.microsoft.com/office/drawing/2014/main" id="{C0696D44-A091-41A8-AF9B-1BAC4C6D149E}"/>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73">
              <a:extLst>
                <a:ext uri="{FF2B5EF4-FFF2-40B4-BE49-F238E27FC236}">
                  <a16:creationId xmlns:a16="http://schemas.microsoft.com/office/drawing/2014/main" id="{68B9698C-3367-415A-81AF-D48531549DE6}"/>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74">
              <a:extLst>
                <a:ext uri="{FF2B5EF4-FFF2-40B4-BE49-F238E27FC236}">
                  <a16:creationId xmlns:a16="http://schemas.microsoft.com/office/drawing/2014/main" id="{9DEDDE90-3CD0-4636-A7C1-BC1CB760F89F}"/>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75">
              <a:extLst>
                <a:ext uri="{FF2B5EF4-FFF2-40B4-BE49-F238E27FC236}">
                  <a16:creationId xmlns:a16="http://schemas.microsoft.com/office/drawing/2014/main" id="{BFB91055-B0C6-423E-9FC8-815A52FA9133}"/>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76">
              <a:extLst>
                <a:ext uri="{FF2B5EF4-FFF2-40B4-BE49-F238E27FC236}">
                  <a16:creationId xmlns:a16="http://schemas.microsoft.com/office/drawing/2014/main" id="{FD8B4ECF-0222-4337-9996-4D142336C406}"/>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77">
              <a:extLst>
                <a:ext uri="{FF2B5EF4-FFF2-40B4-BE49-F238E27FC236}">
                  <a16:creationId xmlns:a16="http://schemas.microsoft.com/office/drawing/2014/main" id="{46193ABE-2372-4045-9801-86BC065FDB70}"/>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78">
              <a:extLst>
                <a:ext uri="{FF2B5EF4-FFF2-40B4-BE49-F238E27FC236}">
                  <a16:creationId xmlns:a16="http://schemas.microsoft.com/office/drawing/2014/main" id="{2853B099-F7EC-4EA1-A979-61B03E8E1BAC}"/>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79">
              <a:extLst>
                <a:ext uri="{FF2B5EF4-FFF2-40B4-BE49-F238E27FC236}">
                  <a16:creationId xmlns:a16="http://schemas.microsoft.com/office/drawing/2014/main" id="{DBFCD419-1B77-4E7A-B4F9-F74D930D4CB3}"/>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80">
              <a:extLst>
                <a:ext uri="{FF2B5EF4-FFF2-40B4-BE49-F238E27FC236}">
                  <a16:creationId xmlns:a16="http://schemas.microsoft.com/office/drawing/2014/main" id="{54619692-4BF7-4A8F-B667-CA4E46573B28}"/>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81">
              <a:extLst>
                <a:ext uri="{FF2B5EF4-FFF2-40B4-BE49-F238E27FC236}">
                  <a16:creationId xmlns:a16="http://schemas.microsoft.com/office/drawing/2014/main" id="{4D62FC82-C742-4EC6-B41A-0E80805E2B96}"/>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82">
              <a:extLst>
                <a:ext uri="{FF2B5EF4-FFF2-40B4-BE49-F238E27FC236}">
                  <a16:creationId xmlns:a16="http://schemas.microsoft.com/office/drawing/2014/main" id="{AB98F756-470B-46E9-AE67-8C8982FD1603}"/>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83">
              <a:extLst>
                <a:ext uri="{FF2B5EF4-FFF2-40B4-BE49-F238E27FC236}">
                  <a16:creationId xmlns:a16="http://schemas.microsoft.com/office/drawing/2014/main" id="{547B4C89-3C76-41E8-B4F8-F701BC8E4BD6}"/>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84">
              <a:extLst>
                <a:ext uri="{FF2B5EF4-FFF2-40B4-BE49-F238E27FC236}">
                  <a16:creationId xmlns:a16="http://schemas.microsoft.com/office/drawing/2014/main" id="{31907456-A3E2-468C-A3FA-4E896219758F}"/>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85">
              <a:extLst>
                <a:ext uri="{FF2B5EF4-FFF2-40B4-BE49-F238E27FC236}">
                  <a16:creationId xmlns:a16="http://schemas.microsoft.com/office/drawing/2014/main" id="{6053BB54-2290-414D-B53B-8C68D4B67F5A}"/>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86">
              <a:extLst>
                <a:ext uri="{FF2B5EF4-FFF2-40B4-BE49-F238E27FC236}">
                  <a16:creationId xmlns:a16="http://schemas.microsoft.com/office/drawing/2014/main" id="{3094932A-89CE-49B0-BAF8-A8499CE8CA3F}"/>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87">
              <a:extLst>
                <a:ext uri="{FF2B5EF4-FFF2-40B4-BE49-F238E27FC236}">
                  <a16:creationId xmlns:a16="http://schemas.microsoft.com/office/drawing/2014/main" id="{E23D1602-A6D6-41A8-A4E0-C27ECC466066}"/>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88">
              <a:extLst>
                <a:ext uri="{FF2B5EF4-FFF2-40B4-BE49-F238E27FC236}">
                  <a16:creationId xmlns:a16="http://schemas.microsoft.com/office/drawing/2014/main" id="{A3D7887C-4CDB-4641-B58B-79C477DE121A}"/>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89">
              <a:extLst>
                <a:ext uri="{FF2B5EF4-FFF2-40B4-BE49-F238E27FC236}">
                  <a16:creationId xmlns:a16="http://schemas.microsoft.com/office/drawing/2014/main" id="{CA0E570F-1436-4F9A-A95E-D93B8B320B05}"/>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Rectangle 90">
              <a:extLst>
                <a:ext uri="{FF2B5EF4-FFF2-40B4-BE49-F238E27FC236}">
                  <a16:creationId xmlns:a16="http://schemas.microsoft.com/office/drawing/2014/main" id="{ACAEDFBE-250C-4576-A5B6-F668F38429C1}"/>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91">
              <a:extLst>
                <a:ext uri="{FF2B5EF4-FFF2-40B4-BE49-F238E27FC236}">
                  <a16:creationId xmlns:a16="http://schemas.microsoft.com/office/drawing/2014/main" id="{E91B0BF4-AB8D-42A4-8DE8-1726D1CED3C7}"/>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92">
              <a:extLst>
                <a:ext uri="{FF2B5EF4-FFF2-40B4-BE49-F238E27FC236}">
                  <a16:creationId xmlns:a16="http://schemas.microsoft.com/office/drawing/2014/main" id="{BA176312-1FAE-4772-8FA3-AFF8DE3FF729}"/>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7" name="Group 38">
            <a:extLst>
              <a:ext uri="{FF2B5EF4-FFF2-40B4-BE49-F238E27FC236}">
                <a16:creationId xmlns:a16="http://schemas.microsoft.com/office/drawing/2014/main" id="{B295D720-8FC1-406F-ABF8-2B74B0217A12}"/>
              </a:ext>
            </a:extLst>
          </p:cNvPr>
          <p:cNvGrpSpPr>
            <a:grpSpLocks noChangeAspect="1"/>
          </p:cNvGrpSpPr>
          <p:nvPr/>
        </p:nvGrpSpPr>
        <p:grpSpPr bwMode="auto">
          <a:xfrm>
            <a:off x="8116984" y="3645219"/>
            <a:ext cx="759277" cy="777021"/>
            <a:chOff x="-22" y="-108"/>
            <a:chExt cx="1626" cy="1664"/>
          </a:xfrm>
          <a:effectLst>
            <a:outerShdw blurRad="50800" dist="38100" dir="2700000" algn="tl" rotWithShape="0">
              <a:prstClr val="black">
                <a:alpha val="40000"/>
              </a:prstClr>
            </a:outerShdw>
          </a:effectLst>
        </p:grpSpPr>
        <p:sp>
          <p:nvSpPr>
            <p:cNvPr id="248" name="Freeform 39">
              <a:extLst>
                <a:ext uri="{FF2B5EF4-FFF2-40B4-BE49-F238E27FC236}">
                  <a16:creationId xmlns:a16="http://schemas.microsoft.com/office/drawing/2014/main" id="{A7DB10D0-90D1-4C61-A514-EC1BD2422AE6}"/>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40">
              <a:extLst>
                <a:ext uri="{FF2B5EF4-FFF2-40B4-BE49-F238E27FC236}">
                  <a16:creationId xmlns:a16="http://schemas.microsoft.com/office/drawing/2014/main" id="{EC4A56BC-A9CA-4D76-B1CF-958E3C568BEC}"/>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41">
              <a:extLst>
                <a:ext uri="{FF2B5EF4-FFF2-40B4-BE49-F238E27FC236}">
                  <a16:creationId xmlns:a16="http://schemas.microsoft.com/office/drawing/2014/main" id="{EB54B614-6C52-4ACA-9164-7812A015A5F4}"/>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42">
              <a:extLst>
                <a:ext uri="{FF2B5EF4-FFF2-40B4-BE49-F238E27FC236}">
                  <a16:creationId xmlns:a16="http://schemas.microsoft.com/office/drawing/2014/main" id="{BBB12EA7-5D9F-4CC7-86CB-1245496BB1B2}"/>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43">
              <a:extLst>
                <a:ext uri="{FF2B5EF4-FFF2-40B4-BE49-F238E27FC236}">
                  <a16:creationId xmlns:a16="http://schemas.microsoft.com/office/drawing/2014/main" id="{9383FBE2-355B-44F2-9678-E20FE58857BF}"/>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44">
              <a:extLst>
                <a:ext uri="{FF2B5EF4-FFF2-40B4-BE49-F238E27FC236}">
                  <a16:creationId xmlns:a16="http://schemas.microsoft.com/office/drawing/2014/main" id="{D2145256-38DA-4C62-8866-808109502B04}"/>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45">
              <a:extLst>
                <a:ext uri="{FF2B5EF4-FFF2-40B4-BE49-F238E27FC236}">
                  <a16:creationId xmlns:a16="http://schemas.microsoft.com/office/drawing/2014/main" id="{77FFBE6D-A6F0-4B32-8A99-018F78C89308}"/>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46">
              <a:extLst>
                <a:ext uri="{FF2B5EF4-FFF2-40B4-BE49-F238E27FC236}">
                  <a16:creationId xmlns:a16="http://schemas.microsoft.com/office/drawing/2014/main" id="{BE1B5CEC-43E5-4377-8E0D-6ED673A3F21B}"/>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47">
              <a:extLst>
                <a:ext uri="{FF2B5EF4-FFF2-40B4-BE49-F238E27FC236}">
                  <a16:creationId xmlns:a16="http://schemas.microsoft.com/office/drawing/2014/main" id="{2B25033C-952E-49F3-9D91-4B50AA8D5B2B}"/>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48">
              <a:extLst>
                <a:ext uri="{FF2B5EF4-FFF2-40B4-BE49-F238E27FC236}">
                  <a16:creationId xmlns:a16="http://schemas.microsoft.com/office/drawing/2014/main" id="{26DB32FC-BA00-4833-BFEA-285F07ED2A0B}"/>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49">
              <a:extLst>
                <a:ext uri="{FF2B5EF4-FFF2-40B4-BE49-F238E27FC236}">
                  <a16:creationId xmlns:a16="http://schemas.microsoft.com/office/drawing/2014/main" id="{6FBCF896-01DC-4B15-954F-242D5C3CAB2C}"/>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50">
              <a:extLst>
                <a:ext uri="{FF2B5EF4-FFF2-40B4-BE49-F238E27FC236}">
                  <a16:creationId xmlns:a16="http://schemas.microsoft.com/office/drawing/2014/main" id="{FDC0D735-8FFE-45AE-BA18-7C829D169465}"/>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51">
              <a:extLst>
                <a:ext uri="{FF2B5EF4-FFF2-40B4-BE49-F238E27FC236}">
                  <a16:creationId xmlns:a16="http://schemas.microsoft.com/office/drawing/2014/main" id="{A182D426-1D3F-44FC-B8E8-0AB120DFAD9F}"/>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52">
              <a:extLst>
                <a:ext uri="{FF2B5EF4-FFF2-40B4-BE49-F238E27FC236}">
                  <a16:creationId xmlns:a16="http://schemas.microsoft.com/office/drawing/2014/main" id="{AE3693E3-947F-47A6-A7E8-804813891EBB}"/>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53">
              <a:extLst>
                <a:ext uri="{FF2B5EF4-FFF2-40B4-BE49-F238E27FC236}">
                  <a16:creationId xmlns:a16="http://schemas.microsoft.com/office/drawing/2014/main" id="{BBCBCF70-C944-4C37-9F47-4F6331717165}"/>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54">
              <a:extLst>
                <a:ext uri="{FF2B5EF4-FFF2-40B4-BE49-F238E27FC236}">
                  <a16:creationId xmlns:a16="http://schemas.microsoft.com/office/drawing/2014/main" id="{3D1CF0D3-D3B6-47F2-B87A-ECC295F9B8CF}"/>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55">
              <a:extLst>
                <a:ext uri="{FF2B5EF4-FFF2-40B4-BE49-F238E27FC236}">
                  <a16:creationId xmlns:a16="http://schemas.microsoft.com/office/drawing/2014/main" id="{16682F77-A4C6-4CBC-8E3F-EE72EA6A88AF}"/>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56">
              <a:extLst>
                <a:ext uri="{FF2B5EF4-FFF2-40B4-BE49-F238E27FC236}">
                  <a16:creationId xmlns:a16="http://schemas.microsoft.com/office/drawing/2014/main" id="{45A8E7E3-9AE1-498B-80BD-A426B9D5F3A6}"/>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57">
              <a:extLst>
                <a:ext uri="{FF2B5EF4-FFF2-40B4-BE49-F238E27FC236}">
                  <a16:creationId xmlns:a16="http://schemas.microsoft.com/office/drawing/2014/main" id="{4722EFDF-E152-4724-8846-58564D208801}"/>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58">
              <a:extLst>
                <a:ext uri="{FF2B5EF4-FFF2-40B4-BE49-F238E27FC236}">
                  <a16:creationId xmlns:a16="http://schemas.microsoft.com/office/drawing/2014/main" id="{60DC5AE7-F7DF-4038-A71C-302D38EE045B}"/>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59">
              <a:extLst>
                <a:ext uri="{FF2B5EF4-FFF2-40B4-BE49-F238E27FC236}">
                  <a16:creationId xmlns:a16="http://schemas.microsoft.com/office/drawing/2014/main" id="{A1730102-AD84-4E2D-A7D7-869C4DFF3BED}"/>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60">
              <a:extLst>
                <a:ext uri="{FF2B5EF4-FFF2-40B4-BE49-F238E27FC236}">
                  <a16:creationId xmlns:a16="http://schemas.microsoft.com/office/drawing/2014/main" id="{85A974C4-00C5-463F-8D22-2229B7BA7AE2}"/>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61">
              <a:extLst>
                <a:ext uri="{FF2B5EF4-FFF2-40B4-BE49-F238E27FC236}">
                  <a16:creationId xmlns:a16="http://schemas.microsoft.com/office/drawing/2014/main" id="{588DCE94-0236-4B4A-A95B-B95D6DD67C2D}"/>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62">
              <a:extLst>
                <a:ext uri="{FF2B5EF4-FFF2-40B4-BE49-F238E27FC236}">
                  <a16:creationId xmlns:a16="http://schemas.microsoft.com/office/drawing/2014/main" id="{3B187D50-51DF-406C-92C9-E8A0AE7F659F}"/>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63">
              <a:extLst>
                <a:ext uri="{FF2B5EF4-FFF2-40B4-BE49-F238E27FC236}">
                  <a16:creationId xmlns:a16="http://schemas.microsoft.com/office/drawing/2014/main" id="{C70C1847-237B-4B0C-AD41-F54282DD07BF}"/>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64">
              <a:extLst>
                <a:ext uri="{FF2B5EF4-FFF2-40B4-BE49-F238E27FC236}">
                  <a16:creationId xmlns:a16="http://schemas.microsoft.com/office/drawing/2014/main" id="{C8248B94-F387-4E0F-817A-B5EA76AC4ABE}"/>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65">
              <a:extLst>
                <a:ext uri="{FF2B5EF4-FFF2-40B4-BE49-F238E27FC236}">
                  <a16:creationId xmlns:a16="http://schemas.microsoft.com/office/drawing/2014/main" id="{4F1F992D-DE66-41E0-9B98-BEFC98C79C56}"/>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66">
              <a:extLst>
                <a:ext uri="{FF2B5EF4-FFF2-40B4-BE49-F238E27FC236}">
                  <a16:creationId xmlns:a16="http://schemas.microsoft.com/office/drawing/2014/main" id="{51DDDC91-DE1F-4A74-B181-0A6BEADF3CC1}"/>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67">
              <a:extLst>
                <a:ext uri="{FF2B5EF4-FFF2-40B4-BE49-F238E27FC236}">
                  <a16:creationId xmlns:a16="http://schemas.microsoft.com/office/drawing/2014/main" id="{9ABE4DE9-CAEC-47EE-95BC-AD206BA25567}"/>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68">
              <a:extLst>
                <a:ext uri="{FF2B5EF4-FFF2-40B4-BE49-F238E27FC236}">
                  <a16:creationId xmlns:a16="http://schemas.microsoft.com/office/drawing/2014/main" id="{CC21EE3A-2ACD-44AA-A768-BBBA1A199A38}"/>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69">
              <a:extLst>
                <a:ext uri="{FF2B5EF4-FFF2-40B4-BE49-F238E27FC236}">
                  <a16:creationId xmlns:a16="http://schemas.microsoft.com/office/drawing/2014/main" id="{068F8612-46E7-46BA-9925-EA70B1A35555}"/>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70">
              <a:extLst>
                <a:ext uri="{FF2B5EF4-FFF2-40B4-BE49-F238E27FC236}">
                  <a16:creationId xmlns:a16="http://schemas.microsoft.com/office/drawing/2014/main" id="{D091CC18-7FBD-4B06-8DD8-661B3CD10003}"/>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71">
              <a:extLst>
                <a:ext uri="{FF2B5EF4-FFF2-40B4-BE49-F238E27FC236}">
                  <a16:creationId xmlns:a16="http://schemas.microsoft.com/office/drawing/2014/main" id="{4FA277DC-E745-4E96-A0D4-5D911017B9EC}"/>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72">
              <a:extLst>
                <a:ext uri="{FF2B5EF4-FFF2-40B4-BE49-F238E27FC236}">
                  <a16:creationId xmlns:a16="http://schemas.microsoft.com/office/drawing/2014/main" id="{06FA5440-4FDF-4B7A-B57D-8A528D958664}"/>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73">
              <a:extLst>
                <a:ext uri="{FF2B5EF4-FFF2-40B4-BE49-F238E27FC236}">
                  <a16:creationId xmlns:a16="http://schemas.microsoft.com/office/drawing/2014/main" id="{F506112E-141D-48A5-AD21-D32527718409}"/>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74">
              <a:extLst>
                <a:ext uri="{FF2B5EF4-FFF2-40B4-BE49-F238E27FC236}">
                  <a16:creationId xmlns:a16="http://schemas.microsoft.com/office/drawing/2014/main" id="{5279F17C-1614-4E02-ABCD-781636A40B25}"/>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75">
              <a:extLst>
                <a:ext uri="{FF2B5EF4-FFF2-40B4-BE49-F238E27FC236}">
                  <a16:creationId xmlns:a16="http://schemas.microsoft.com/office/drawing/2014/main" id="{A93A6163-04F5-4804-B67F-2AAE41FB8247}"/>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76">
              <a:extLst>
                <a:ext uri="{FF2B5EF4-FFF2-40B4-BE49-F238E27FC236}">
                  <a16:creationId xmlns:a16="http://schemas.microsoft.com/office/drawing/2014/main" id="{6BB2F198-97F1-477E-9847-9D67CE7E2FEA}"/>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77">
              <a:extLst>
                <a:ext uri="{FF2B5EF4-FFF2-40B4-BE49-F238E27FC236}">
                  <a16:creationId xmlns:a16="http://schemas.microsoft.com/office/drawing/2014/main" id="{4258645F-4A78-4A78-82CF-C8E3231F2C9E}"/>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78">
              <a:extLst>
                <a:ext uri="{FF2B5EF4-FFF2-40B4-BE49-F238E27FC236}">
                  <a16:creationId xmlns:a16="http://schemas.microsoft.com/office/drawing/2014/main" id="{572DADFA-9BF7-42C2-9CB1-30866C4BC7FA}"/>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79">
              <a:extLst>
                <a:ext uri="{FF2B5EF4-FFF2-40B4-BE49-F238E27FC236}">
                  <a16:creationId xmlns:a16="http://schemas.microsoft.com/office/drawing/2014/main" id="{B8ECFA40-CE04-472E-9478-D6D6D77D9638}"/>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80">
              <a:extLst>
                <a:ext uri="{FF2B5EF4-FFF2-40B4-BE49-F238E27FC236}">
                  <a16:creationId xmlns:a16="http://schemas.microsoft.com/office/drawing/2014/main" id="{AA8F770B-5993-454F-B209-E45421E277DB}"/>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81">
              <a:extLst>
                <a:ext uri="{FF2B5EF4-FFF2-40B4-BE49-F238E27FC236}">
                  <a16:creationId xmlns:a16="http://schemas.microsoft.com/office/drawing/2014/main" id="{F80F0785-7FF6-45C8-89F3-C530D588C746}"/>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82">
              <a:extLst>
                <a:ext uri="{FF2B5EF4-FFF2-40B4-BE49-F238E27FC236}">
                  <a16:creationId xmlns:a16="http://schemas.microsoft.com/office/drawing/2014/main" id="{1D0B6EDF-8CE5-40C1-9FBE-EED4ADFE4980}"/>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83">
              <a:extLst>
                <a:ext uri="{FF2B5EF4-FFF2-40B4-BE49-F238E27FC236}">
                  <a16:creationId xmlns:a16="http://schemas.microsoft.com/office/drawing/2014/main" id="{41726FB0-FC59-4C02-9822-BA97A87EA57B}"/>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84">
              <a:extLst>
                <a:ext uri="{FF2B5EF4-FFF2-40B4-BE49-F238E27FC236}">
                  <a16:creationId xmlns:a16="http://schemas.microsoft.com/office/drawing/2014/main" id="{12558AB1-FF40-49E0-84CD-7901EEF27CF8}"/>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85">
              <a:extLst>
                <a:ext uri="{FF2B5EF4-FFF2-40B4-BE49-F238E27FC236}">
                  <a16:creationId xmlns:a16="http://schemas.microsoft.com/office/drawing/2014/main" id="{71AD3E1B-232D-4052-9E7C-5E9F65CC612F}"/>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86">
              <a:extLst>
                <a:ext uri="{FF2B5EF4-FFF2-40B4-BE49-F238E27FC236}">
                  <a16:creationId xmlns:a16="http://schemas.microsoft.com/office/drawing/2014/main" id="{6D4587E4-D526-4380-9394-DC78257C5E8F}"/>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87">
              <a:extLst>
                <a:ext uri="{FF2B5EF4-FFF2-40B4-BE49-F238E27FC236}">
                  <a16:creationId xmlns:a16="http://schemas.microsoft.com/office/drawing/2014/main" id="{9A6739F4-2924-4054-9E90-A38BE9D7A819}"/>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88">
              <a:extLst>
                <a:ext uri="{FF2B5EF4-FFF2-40B4-BE49-F238E27FC236}">
                  <a16:creationId xmlns:a16="http://schemas.microsoft.com/office/drawing/2014/main" id="{4D267A7E-7E32-41F7-AC3A-9BDE1EA016C6}"/>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89">
              <a:extLst>
                <a:ext uri="{FF2B5EF4-FFF2-40B4-BE49-F238E27FC236}">
                  <a16:creationId xmlns:a16="http://schemas.microsoft.com/office/drawing/2014/main" id="{275C2E75-E708-4E17-A25D-2F2FFC26C831}"/>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Rectangle 90">
              <a:extLst>
                <a:ext uri="{FF2B5EF4-FFF2-40B4-BE49-F238E27FC236}">
                  <a16:creationId xmlns:a16="http://schemas.microsoft.com/office/drawing/2014/main" id="{E0DB35DA-739E-448E-B171-67368F1B6FC3}"/>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91">
              <a:extLst>
                <a:ext uri="{FF2B5EF4-FFF2-40B4-BE49-F238E27FC236}">
                  <a16:creationId xmlns:a16="http://schemas.microsoft.com/office/drawing/2014/main" id="{DDD0B3BB-3627-4F1C-B8AE-1460BF305722}"/>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92">
              <a:extLst>
                <a:ext uri="{FF2B5EF4-FFF2-40B4-BE49-F238E27FC236}">
                  <a16:creationId xmlns:a16="http://schemas.microsoft.com/office/drawing/2014/main" id="{F6DB9882-4302-4A78-94FB-0E5356FDE745}"/>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02" name="Group 38">
            <a:extLst>
              <a:ext uri="{FF2B5EF4-FFF2-40B4-BE49-F238E27FC236}">
                <a16:creationId xmlns:a16="http://schemas.microsoft.com/office/drawing/2014/main" id="{B4F70DAD-F9A0-4ED2-A7EB-956C93922181}"/>
              </a:ext>
            </a:extLst>
          </p:cNvPr>
          <p:cNvGrpSpPr>
            <a:grpSpLocks noChangeAspect="1"/>
          </p:cNvGrpSpPr>
          <p:nvPr/>
        </p:nvGrpSpPr>
        <p:grpSpPr bwMode="auto">
          <a:xfrm>
            <a:off x="8162746" y="4826468"/>
            <a:ext cx="759277" cy="777021"/>
            <a:chOff x="-22" y="-108"/>
            <a:chExt cx="1626" cy="1664"/>
          </a:xfrm>
          <a:effectLst>
            <a:outerShdw blurRad="50800" dist="38100" dir="2700000" algn="tl" rotWithShape="0">
              <a:prstClr val="black">
                <a:alpha val="40000"/>
              </a:prstClr>
            </a:outerShdw>
          </a:effectLst>
        </p:grpSpPr>
        <p:sp>
          <p:nvSpPr>
            <p:cNvPr id="303" name="Freeform 39">
              <a:extLst>
                <a:ext uri="{FF2B5EF4-FFF2-40B4-BE49-F238E27FC236}">
                  <a16:creationId xmlns:a16="http://schemas.microsoft.com/office/drawing/2014/main" id="{8A6FDDCB-A7A8-4EB3-A88F-566BF06F6043}"/>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4" name="Freeform 40">
              <a:extLst>
                <a:ext uri="{FF2B5EF4-FFF2-40B4-BE49-F238E27FC236}">
                  <a16:creationId xmlns:a16="http://schemas.microsoft.com/office/drawing/2014/main" id="{AD754804-A03D-47C3-853B-7E2F69A87D13}"/>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5" name="Freeform 41">
              <a:extLst>
                <a:ext uri="{FF2B5EF4-FFF2-40B4-BE49-F238E27FC236}">
                  <a16:creationId xmlns:a16="http://schemas.microsoft.com/office/drawing/2014/main" id="{09CA40A2-E54B-48E8-80B0-D45B402775C8}"/>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6" name="Freeform 42">
              <a:extLst>
                <a:ext uri="{FF2B5EF4-FFF2-40B4-BE49-F238E27FC236}">
                  <a16:creationId xmlns:a16="http://schemas.microsoft.com/office/drawing/2014/main" id="{3A8B7A1D-2DE0-4045-A2AE-0FAFF31F3DDE}"/>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 name="Freeform 43">
              <a:extLst>
                <a:ext uri="{FF2B5EF4-FFF2-40B4-BE49-F238E27FC236}">
                  <a16:creationId xmlns:a16="http://schemas.microsoft.com/office/drawing/2014/main" id="{0958A9A7-2CA4-4B28-848F-6280F0F2A125}"/>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 name="Freeform 44">
              <a:extLst>
                <a:ext uri="{FF2B5EF4-FFF2-40B4-BE49-F238E27FC236}">
                  <a16:creationId xmlns:a16="http://schemas.microsoft.com/office/drawing/2014/main" id="{A815A38E-8E4D-4B93-B63F-3B29E6AA1DA0}"/>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 name="Freeform 45">
              <a:extLst>
                <a:ext uri="{FF2B5EF4-FFF2-40B4-BE49-F238E27FC236}">
                  <a16:creationId xmlns:a16="http://schemas.microsoft.com/office/drawing/2014/main" id="{890F0E40-EAD0-4B4E-BF7A-B99E6AA5D7C8}"/>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Freeform 46">
              <a:extLst>
                <a:ext uri="{FF2B5EF4-FFF2-40B4-BE49-F238E27FC236}">
                  <a16:creationId xmlns:a16="http://schemas.microsoft.com/office/drawing/2014/main" id="{142F6F5A-6B4A-4B6E-BFDA-7444640979C2}"/>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 name="Freeform 47">
              <a:extLst>
                <a:ext uri="{FF2B5EF4-FFF2-40B4-BE49-F238E27FC236}">
                  <a16:creationId xmlns:a16="http://schemas.microsoft.com/office/drawing/2014/main" id="{8AAB99D1-1381-4E0E-88A4-B112FA01C5CC}"/>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Freeform 48">
              <a:extLst>
                <a:ext uri="{FF2B5EF4-FFF2-40B4-BE49-F238E27FC236}">
                  <a16:creationId xmlns:a16="http://schemas.microsoft.com/office/drawing/2014/main" id="{48033EB3-5163-4742-B5E6-DF95D95862E2}"/>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 name="Freeform 49">
              <a:extLst>
                <a:ext uri="{FF2B5EF4-FFF2-40B4-BE49-F238E27FC236}">
                  <a16:creationId xmlns:a16="http://schemas.microsoft.com/office/drawing/2014/main" id="{71B883D5-9176-4338-BA41-3B17718D35A1}"/>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Freeform 50">
              <a:extLst>
                <a:ext uri="{FF2B5EF4-FFF2-40B4-BE49-F238E27FC236}">
                  <a16:creationId xmlns:a16="http://schemas.microsoft.com/office/drawing/2014/main" id="{78BB81CB-391A-423A-9DB3-A5199C7A82B2}"/>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 name="Freeform 51">
              <a:extLst>
                <a:ext uri="{FF2B5EF4-FFF2-40B4-BE49-F238E27FC236}">
                  <a16:creationId xmlns:a16="http://schemas.microsoft.com/office/drawing/2014/main" id="{AFCD138F-BB43-417F-9832-0FDB9B5E1220}"/>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 name="Freeform 52">
              <a:extLst>
                <a:ext uri="{FF2B5EF4-FFF2-40B4-BE49-F238E27FC236}">
                  <a16:creationId xmlns:a16="http://schemas.microsoft.com/office/drawing/2014/main" id="{9C7F2E1E-D264-47FD-87F7-DB00E6E78983}"/>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 name="Freeform 53">
              <a:extLst>
                <a:ext uri="{FF2B5EF4-FFF2-40B4-BE49-F238E27FC236}">
                  <a16:creationId xmlns:a16="http://schemas.microsoft.com/office/drawing/2014/main" id="{733AC755-E6D8-4C38-8DAE-4CD901E5F769}"/>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 name="Freeform 54">
              <a:extLst>
                <a:ext uri="{FF2B5EF4-FFF2-40B4-BE49-F238E27FC236}">
                  <a16:creationId xmlns:a16="http://schemas.microsoft.com/office/drawing/2014/main" id="{1C5CA325-42FA-45FD-8F9D-1A5D8938EF86}"/>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9" name="Freeform 55">
              <a:extLst>
                <a:ext uri="{FF2B5EF4-FFF2-40B4-BE49-F238E27FC236}">
                  <a16:creationId xmlns:a16="http://schemas.microsoft.com/office/drawing/2014/main" id="{7A29F174-8945-4E04-BA55-4929BDFCCCD5}"/>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Freeform 56">
              <a:extLst>
                <a:ext uri="{FF2B5EF4-FFF2-40B4-BE49-F238E27FC236}">
                  <a16:creationId xmlns:a16="http://schemas.microsoft.com/office/drawing/2014/main" id="{0984238E-B237-4D45-BDA5-05699E4E83E1}"/>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1" name="Freeform 57">
              <a:extLst>
                <a:ext uri="{FF2B5EF4-FFF2-40B4-BE49-F238E27FC236}">
                  <a16:creationId xmlns:a16="http://schemas.microsoft.com/office/drawing/2014/main" id="{381E3BD5-4485-4AC1-BF1D-DD32463145D2}"/>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Freeform 58">
              <a:extLst>
                <a:ext uri="{FF2B5EF4-FFF2-40B4-BE49-F238E27FC236}">
                  <a16:creationId xmlns:a16="http://schemas.microsoft.com/office/drawing/2014/main" id="{FB1858CC-6B78-42A0-BB1C-4D54A067F001}"/>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3" name="Freeform 59">
              <a:extLst>
                <a:ext uri="{FF2B5EF4-FFF2-40B4-BE49-F238E27FC236}">
                  <a16:creationId xmlns:a16="http://schemas.microsoft.com/office/drawing/2014/main" id="{6BA4C05A-6710-45E8-87CF-B046A73A8019}"/>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Freeform 60">
              <a:extLst>
                <a:ext uri="{FF2B5EF4-FFF2-40B4-BE49-F238E27FC236}">
                  <a16:creationId xmlns:a16="http://schemas.microsoft.com/office/drawing/2014/main" id="{ED50ED17-D229-411C-8870-FE6200180617}"/>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5" name="Freeform 61">
              <a:extLst>
                <a:ext uri="{FF2B5EF4-FFF2-40B4-BE49-F238E27FC236}">
                  <a16:creationId xmlns:a16="http://schemas.microsoft.com/office/drawing/2014/main" id="{7BFA526A-16E2-41EF-B532-F1B8472AEC90}"/>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Freeform 62">
              <a:extLst>
                <a:ext uri="{FF2B5EF4-FFF2-40B4-BE49-F238E27FC236}">
                  <a16:creationId xmlns:a16="http://schemas.microsoft.com/office/drawing/2014/main" id="{B2C673E1-B585-4EDC-8B1E-78A991EE1F70}"/>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7" name="Freeform 63">
              <a:extLst>
                <a:ext uri="{FF2B5EF4-FFF2-40B4-BE49-F238E27FC236}">
                  <a16:creationId xmlns:a16="http://schemas.microsoft.com/office/drawing/2014/main" id="{12FA9C22-1615-4091-AE90-737EE2ECBA77}"/>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8" name="Freeform 64">
              <a:extLst>
                <a:ext uri="{FF2B5EF4-FFF2-40B4-BE49-F238E27FC236}">
                  <a16:creationId xmlns:a16="http://schemas.microsoft.com/office/drawing/2014/main" id="{2B8D1DAC-F629-4113-A430-059177B3BCB7}"/>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9" name="Freeform 65">
              <a:extLst>
                <a:ext uri="{FF2B5EF4-FFF2-40B4-BE49-F238E27FC236}">
                  <a16:creationId xmlns:a16="http://schemas.microsoft.com/office/drawing/2014/main" id="{A924D0F6-171E-4045-9F62-59408632469D}"/>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Freeform 66">
              <a:extLst>
                <a:ext uri="{FF2B5EF4-FFF2-40B4-BE49-F238E27FC236}">
                  <a16:creationId xmlns:a16="http://schemas.microsoft.com/office/drawing/2014/main" id="{9E1E687D-C0DC-40B3-8BF0-6D1AE773733E}"/>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1" name="Freeform 67">
              <a:extLst>
                <a:ext uri="{FF2B5EF4-FFF2-40B4-BE49-F238E27FC236}">
                  <a16:creationId xmlns:a16="http://schemas.microsoft.com/office/drawing/2014/main" id="{F55BE42F-EAD7-45DD-9BC7-D4113A896B08}"/>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Freeform 68">
              <a:extLst>
                <a:ext uri="{FF2B5EF4-FFF2-40B4-BE49-F238E27FC236}">
                  <a16:creationId xmlns:a16="http://schemas.microsoft.com/office/drawing/2014/main" id="{87E5804B-74C5-4D45-B609-AB2BEB3C464A}"/>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3" name="Freeform 69">
              <a:extLst>
                <a:ext uri="{FF2B5EF4-FFF2-40B4-BE49-F238E27FC236}">
                  <a16:creationId xmlns:a16="http://schemas.microsoft.com/office/drawing/2014/main" id="{C22C950D-E5F6-4053-A975-B3FC72C93071}"/>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4" name="Freeform 70">
              <a:extLst>
                <a:ext uri="{FF2B5EF4-FFF2-40B4-BE49-F238E27FC236}">
                  <a16:creationId xmlns:a16="http://schemas.microsoft.com/office/drawing/2014/main" id="{747F3523-15AF-43B1-8535-DA5EE9A1FB51}"/>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5" name="Freeform 71">
              <a:extLst>
                <a:ext uri="{FF2B5EF4-FFF2-40B4-BE49-F238E27FC236}">
                  <a16:creationId xmlns:a16="http://schemas.microsoft.com/office/drawing/2014/main" id="{B53F3011-3435-4C47-AAA9-150FD2807B01}"/>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Freeform 72">
              <a:extLst>
                <a:ext uri="{FF2B5EF4-FFF2-40B4-BE49-F238E27FC236}">
                  <a16:creationId xmlns:a16="http://schemas.microsoft.com/office/drawing/2014/main" id="{D4276040-A714-4F3B-87D1-A4E17102DB9F}"/>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 name="Freeform 73">
              <a:extLst>
                <a:ext uri="{FF2B5EF4-FFF2-40B4-BE49-F238E27FC236}">
                  <a16:creationId xmlns:a16="http://schemas.microsoft.com/office/drawing/2014/main" id="{42BDCD20-81E6-48AE-8419-52065BC5DFAF}"/>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 name="Freeform 74">
              <a:extLst>
                <a:ext uri="{FF2B5EF4-FFF2-40B4-BE49-F238E27FC236}">
                  <a16:creationId xmlns:a16="http://schemas.microsoft.com/office/drawing/2014/main" id="{F121FA43-070C-47BA-8F29-D4C34ACC2E72}"/>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9" name="Freeform 75">
              <a:extLst>
                <a:ext uri="{FF2B5EF4-FFF2-40B4-BE49-F238E27FC236}">
                  <a16:creationId xmlns:a16="http://schemas.microsoft.com/office/drawing/2014/main" id="{D06BB8DE-07CA-4AEF-A0F6-009A524E8503}"/>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0" name="Freeform 76">
              <a:extLst>
                <a:ext uri="{FF2B5EF4-FFF2-40B4-BE49-F238E27FC236}">
                  <a16:creationId xmlns:a16="http://schemas.microsoft.com/office/drawing/2014/main" id="{9C1A2983-2D64-4680-817D-D308C5D64CBA}"/>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1" name="Freeform 77">
              <a:extLst>
                <a:ext uri="{FF2B5EF4-FFF2-40B4-BE49-F238E27FC236}">
                  <a16:creationId xmlns:a16="http://schemas.microsoft.com/office/drawing/2014/main" id="{431F73E8-CAAF-4789-84A7-313E5BE2D597}"/>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2" name="Freeform 78">
              <a:extLst>
                <a:ext uri="{FF2B5EF4-FFF2-40B4-BE49-F238E27FC236}">
                  <a16:creationId xmlns:a16="http://schemas.microsoft.com/office/drawing/2014/main" id="{2BF96AF7-74F9-4A04-BC5A-D2604C65FBDC}"/>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3" name="Freeform 79">
              <a:extLst>
                <a:ext uri="{FF2B5EF4-FFF2-40B4-BE49-F238E27FC236}">
                  <a16:creationId xmlns:a16="http://schemas.microsoft.com/office/drawing/2014/main" id="{641B6F8C-326C-4D22-BD07-D517DCA5E3C4}"/>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Freeform 80">
              <a:extLst>
                <a:ext uri="{FF2B5EF4-FFF2-40B4-BE49-F238E27FC236}">
                  <a16:creationId xmlns:a16="http://schemas.microsoft.com/office/drawing/2014/main" id="{D225A2F4-A521-4286-8C09-2A7D2660408F}"/>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5" name="Freeform 81">
              <a:extLst>
                <a:ext uri="{FF2B5EF4-FFF2-40B4-BE49-F238E27FC236}">
                  <a16:creationId xmlns:a16="http://schemas.microsoft.com/office/drawing/2014/main" id="{D2B7CE32-7CFA-4A87-9700-EF82F33A8F7D}"/>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Freeform 82">
              <a:extLst>
                <a:ext uri="{FF2B5EF4-FFF2-40B4-BE49-F238E27FC236}">
                  <a16:creationId xmlns:a16="http://schemas.microsoft.com/office/drawing/2014/main" id="{BEF9FB1A-C69D-416B-BC7C-B662D85F395E}"/>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Freeform 83">
              <a:extLst>
                <a:ext uri="{FF2B5EF4-FFF2-40B4-BE49-F238E27FC236}">
                  <a16:creationId xmlns:a16="http://schemas.microsoft.com/office/drawing/2014/main" id="{D8A67E19-89D9-4BF8-8B53-C07418A0D64E}"/>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8" name="Freeform 84">
              <a:extLst>
                <a:ext uri="{FF2B5EF4-FFF2-40B4-BE49-F238E27FC236}">
                  <a16:creationId xmlns:a16="http://schemas.microsoft.com/office/drawing/2014/main" id="{F7ADFECD-476B-4837-9EF8-F1DDC62E3046}"/>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Freeform 85">
              <a:extLst>
                <a:ext uri="{FF2B5EF4-FFF2-40B4-BE49-F238E27FC236}">
                  <a16:creationId xmlns:a16="http://schemas.microsoft.com/office/drawing/2014/main" id="{3C4EB143-E078-4764-8D7B-0AC469434DA8}"/>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Freeform 86">
              <a:extLst>
                <a:ext uri="{FF2B5EF4-FFF2-40B4-BE49-F238E27FC236}">
                  <a16:creationId xmlns:a16="http://schemas.microsoft.com/office/drawing/2014/main" id="{EEFBC277-1258-48CB-A05A-1CEE1BD8DB3A}"/>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 name="Freeform 87">
              <a:extLst>
                <a:ext uri="{FF2B5EF4-FFF2-40B4-BE49-F238E27FC236}">
                  <a16:creationId xmlns:a16="http://schemas.microsoft.com/office/drawing/2014/main" id="{49C57954-A196-4AB3-822A-23E2451D7188}"/>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2" name="Freeform 88">
              <a:extLst>
                <a:ext uri="{FF2B5EF4-FFF2-40B4-BE49-F238E27FC236}">
                  <a16:creationId xmlns:a16="http://schemas.microsoft.com/office/drawing/2014/main" id="{D09A3BD2-3DEB-458D-8FE3-9AFF2B474D78}"/>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Freeform 89">
              <a:extLst>
                <a:ext uri="{FF2B5EF4-FFF2-40B4-BE49-F238E27FC236}">
                  <a16:creationId xmlns:a16="http://schemas.microsoft.com/office/drawing/2014/main" id="{E512F367-F07A-45CC-BFDE-77217939ABE6}"/>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Rectangle 90">
              <a:extLst>
                <a:ext uri="{FF2B5EF4-FFF2-40B4-BE49-F238E27FC236}">
                  <a16:creationId xmlns:a16="http://schemas.microsoft.com/office/drawing/2014/main" id="{C9A79E6D-12EA-496B-B164-0AE80F58A8D1}"/>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Freeform 91">
              <a:extLst>
                <a:ext uri="{FF2B5EF4-FFF2-40B4-BE49-F238E27FC236}">
                  <a16:creationId xmlns:a16="http://schemas.microsoft.com/office/drawing/2014/main" id="{FA4D786E-6941-4B91-99C8-7AF37D764E11}"/>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Freeform 92">
              <a:extLst>
                <a:ext uri="{FF2B5EF4-FFF2-40B4-BE49-F238E27FC236}">
                  <a16:creationId xmlns:a16="http://schemas.microsoft.com/office/drawing/2014/main" id="{7C26EA94-9201-4ADE-8C07-2822A48C27DE}"/>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57" name="CuadroTexto 356">
            <a:extLst>
              <a:ext uri="{FF2B5EF4-FFF2-40B4-BE49-F238E27FC236}">
                <a16:creationId xmlns:a16="http://schemas.microsoft.com/office/drawing/2014/main" id="{755E36D0-88B4-46EF-9DF6-F1059A5EC7F2}"/>
              </a:ext>
            </a:extLst>
          </p:cNvPr>
          <p:cNvSpPr txBox="1"/>
          <p:nvPr/>
        </p:nvSpPr>
        <p:spPr>
          <a:xfrm>
            <a:off x="2957741" y="1410642"/>
            <a:ext cx="7680253" cy="612219"/>
          </a:xfrm>
          <a:prstGeom prst="rect">
            <a:avLst/>
          </a:prstGeom>
          <a:noFill/>
        </p:spPr>
        <p:txBody>
          <a:bodyPr wrap="square" rtlCol="0">
            <a:spAutoFit/>
          </a:bodyPr>
          <a:lstStyle/>
          <a:p>
            <a:pPr>
              <a:lnSpc>
                <a:spcPts val="4000"/>
              </a:lnSpc>
            </a:pPr>
            <a:r>
              <a:rPr lang="en-US" sz="4000" dirty="0">
                <a:solidFill>
                  <a:schemeClr val="bg1"/>
                </a:solidFill>
                <a:latin typeface="Arial Black" panose="020B0A04020102020204" pitchFamily="34" charset="0"/>
              </a:rPr>
              <a:t>VOLLEYBALL</a:t>
            </a:r>
            <a:r>
              <a:rPr lang="en-US" sz="4000" dirty="0">
                <a:latin typeface="Arial Black" panose="020B0A04020102020204" pitchFamily="34" charset="0"/>
              </a:rPr>
              <a:t> </a:t>
            </a:r>
            <a:r>
              <a:rPr lang="en-US" sz="4000" dirty="0">
                <a:solidFill>
                  <a:schemeClr val="accent5"/>
                </a:solidFill>
                <a:latin typeface="Arial Black" panose="020B0A04020102020204" pitchFamily="34" charset="0"/>
              </a:rPr>
              <a:t>FACTS</a:t>
            </a:r>
          </a:p>
        </p:txBody>
      </p:sp>
      <p:grpSp>
        <p:nvGrpSpPr>
          <p:cNvPr id="358" name="Group 8">
            <a:extLst>
              <a:ext uri="{FF2B5EF4-FFF2-40B4-BE49-F238E27FC236}">
                <a16:creationId xmlns:a16="http://schemas.microsoft.com/office/drawing/2014/main" id="{3FD602BF-4A43-4B70-B8E3-DDCFA189B17D}"/>
              </a:ext>
            </a:extLst>
          </p:cNvPr>
          <p:cNvGrpSpPr>
            <a:grpSpLocks noChangeAspect="1"/>
          </p:cNvGrpSpPr>
          <p:nvPr/>
        </p:nvGrpSpPr>
        <p:grpSpPr bwMode="auto">
          <a:xfrm>
            <a:off x="11426031" y="5179719"/>
            <a:ext cx="1531938" cy="1531937"/>
            <a:chOff x="3490" y="2203"/>
            <a:chExt cx="965" cy="965"/>
          </a:xfrm>
        </p:grpSpPr>
        <p:sp>
          <p:nvSpPr>
            <p:cNvPr id="359" name="Freeform 9">
              <a:extLst>
                <a:ext uri="{FF2B5EF4-FFF2-40B4-BE49-F238E27FC236}">
                  <a16:creationId xmlns:a16="http://schemas.microsoft.com/office/drawing/2014/main" id="{D0C8BD17-1C78-4895-85A6-679F6CB5F3FB}"/>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0" name="Freeform 10">
              <a:extLst>
                <a:ext uri="{FF2B5EF4-FFF2-40B4-BE49-F238E27FC236}">
                  <a16:creationId xmlns:a16="http://schemas.microsoft.com/office/drawing/2014/main" id="{1554F18E-94A3-4CA2-A90D-81FF206394D5}"/>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1" name="Freeform 11">
              <a:extLst>
                <a:ext uri="{FF2B5EF4-FFF2-40B4-BE49-F238E27FC236}">
                  <a16:creationId xmlns:a16="http://schemas.microsoft.com/office/drawing/2014/main" id="{78B82D03-2FFB-4FD2-BC9E-A4026DBE9371}"/>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362" name="Elipse 361">
            <a:extLst>
              <a:ext uri="{FF2B5EF4-FFF2-40B4-BE49-F238E27FC236}">
                <a16:creationId xmlns:a16="http://schemas.microsoft.com/office/drawing/2014/main" id="{3EC6A78A-C137-4EAD-BE9E-E9A8B4AC6A4C}"/>
              </a:ext>
            </a:extLst>
          </p:cNvPr>
          <p:cNvSpPr/>
          <p:nvPr/>
        </p:nvSpPr>
        <p:spPr>
          <a:xfrm>
            <a:off x="2345861" y="1284051"/>
            <a:ext cx="554464" cy="554464"/>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3" name="Freeform 5">
            <a:extLst>
              <a:ext uri="{FF2B5EF4-FFF2-40B4-BE49-F238E27FC236}">
                <a16:creationId xmlns:a16="http://schemas.microsoft.com/office/drawing/2014/main" id="{9EDBD8D1-DC27-4847-AE0C-157BEF85911B}"/>
              </a:ext>
            </a:extLst>
          </p:cNvPr>
          <p:cNvSpPr>
            <a:spLocks/>
          </p:cNvSpPr>
          <p:nvPr/>
        </p:nvSpPr>
        <p:spPr bwMode="auto">
          <a:xfrm rot="5400000">
            <a:off x="1572821" y="5625647"/>
            <a:ext cx="887835" cy="1688306"/>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364" name="Freeform 5">
            <a:extLst>
              <a:ext uri="{FF2B5EF4-FFF2-40B4-BE49-F238E27FC236}">
                <a16:creationId xmlns:a16="http://schemas.microsoft.com/office/drawing/2014/main" id="{B96F2538-B529-44B5-94D7-22D07A747914}"/>
              </a:ext>
            </a:extLst>
          </p:cNvPr>
          <p:cNvSpPr>
            <a:spLocks/>
          </p:cNvSpPr>
          <p:nvPr/>
        </p:nvSpPr>
        <p:spPr bwMode="auto">
          <a:xfrm>
            <a:off x="11458207" y="-26551"/>
            <a:ext cx="749668" cy="1425568"/>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365" name="Elipse 364">
            <a:extLst>
              <a:ext uri="{FF2B5EF4-FFF2-40B4-BE49-F238E27FC236}">
                <a16:creationId xmlns:a16="http://schemas.microsoft.com/office/drawing/2014/main" id="{435BF554-B03C-4D61-86E7-28F51BBC6767}"/>
              </a:ext>
            </a:extLst>
          </p:cNvPr>
          <p:cNvSpPr/>
          <p:nvPr/>
        </p:nvSpPr>
        <p:spPr>
          <a:xfrm>
            <a:off x="418568" y="2404620"/>
            <a:ext cx="554464" cy="554464"/>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6" name="Oval 83">
            <a:extLst>
              <a:ext uri="{FF2B5EF4-FFF2-40B4-BE49-F238E27FC236}">
                <a16:creationId xmlns:a16="http://schemas.microsoft.com/office/drawing/2014/main" id="{2CD36402-35A5-49AA-B179-2B68FE395615}"/>
              </a:ext>
            </a:extLst>
          </p:cNvPr>
          <p:cNvSpPr/>
          <p:nvPr/>
        </p:nvSpPr>
        <p:spPr>
          <a:xfrm>
            <a:off x="167250" y="201768"/>
            <a:ext cx="552450" cy="552450"/>
          </a:xfrm>
          <a:prstGeom prst="ellipse">
            <a:avLst/>
          </a:prstGeom>
          <a:solidFill>
            <a:srgbClr val="F2F2F2">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7" name="Group 8">
            <a:extLst>
              <a:ext uri="{FF2B5EF4-FFF2-40B4-BE49-F238E27FC236}">
                <a16:creationId xmlns:a16="http://schemas.microsoft.com/office/drawing/2014/main" id="{05E4E657-639E-41F6-90FD-721AB8ABC679}"/>
              </a:ext>
            </a:extLst>
          </p:cNvPr>
          <p:cNvGrpSpPr>
            <a:grpSpLocks noChangeAspect="1"/>
          </p:cNvGrpSpPr>
          <p:nvPr/>
        </p:nvGrpSpPr>
        <p:grpSpPr bwMode="auto">
          <a:xfrm rot="16200000">
            <a:off x="5452113" y="-1342870"/>
            <a:ext cx="2497138" cy="1697037"/>
            <a:chOff x="2882" y="2099"/>
            <a:chExt cx="1573" cy="1069"/>
          </a:xfrm>
        </p:grpSpPr>
        <p:sp>
          <p:nvSpPr>
            <p:cNvPr id="368" name="Freeform 9">
              <a:extLst>
                <a:ext uri="{FF2B5EF4-FFF2-40B4-BE49-F238E27FC236}">
                  <a16:creationId xmlns:a16="http://schemas.microsoft.com/office/drawing/2014/main" id="{D838A745-53F7-496B-A757-CCA1E345DD82}"/>
                </a:ext>
              </a:extLst>
            </p:cNvPr>
            <p:cNvSpPr>
              <a:spLocks/>
            </p:cNvSpPr>
            <p:nvPr/>
          </p:nvSpPr>
          <p:spPr bwMode="auto">
            <a:xfrm>
              <a:off x="2882" y="2099"/>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9" name="Freeform 10">
              <a:extLst>
                <a:ext uri="{FF2B5EF4-FFF2-40B4-BE49-F238E27FC236}">
                  <a16:creationId xmlns:a16="http://schemas.microsoft.com/office/drawing/2014/main" id="{C7763344-35A8-441B-BEAC-E3D0D7F5A2D2}"/>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0" name="Freeform 11">
              <a:extLst>
                <a:ext uri="{FF2B5EF4-FFF2-40B4-BE49-F238E27FC236}">
                  <a16:creationId xmlns:a16="http://schemas.microsoft.com/office/drawing/2014/main" id="{676BE8F4-56C9-4F50-AC9F-1A48C3FD3D2D}"/>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388190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38">
            <a:extLst>
              <a:ext uri="{FF2B5EF4-FFF2-40B4-BE49-F238E27FC236}">
                <a16:creationId xmlns:a16="http://schemas.microsoft.com/office/drawing/2014/main" id="{0D976EF9-F5D6-4ED6-8825-AF03D541E846}"/>
              </a:ext>
            </a:extLst>
          </p:cNvPr>
          <p:cNvGrpSpPr>
            <a:grpSpLocks noChangeAspect="1"/>
          </p:cNvGrpSpPr>
          <p:nvPr/>
        </p:nvGrpSpPr>
        <p:grpSpPr bwMode="auto">
          <a:xfrm>
            <a:off x="4333169" y="1204686"/>
            <a:ext cx="3525662" cy="3608055"/>
            <a:chOff x="-22" y="-108"/>
            <a:chExt cx="1626" cy="1664"/>
          </a:xfrm>
          <a:effectLst>
            <a:outerShdw blurRad="76200" dist="12700" dir="8100000" sy="-23000" kx="800400" algn="br" rotWithShape="0">
              <a:prstClr val="black">
                <a:alpha val="20000"/>
              </a:prstClr>
            </a:outerShdw>
          </a:effectLst>
        </p:grpSpPr>
        <p:sp>
          <p:nvSpPr>
            <p:cNvPr id="18" name="Freeform 39">
              <a:extLst>
                <a:ext uri="{FF2B5EF4-FFF2-40B4-BE49-F238E27FC236}">
                  <a16:creationId xmlns:a16="http://schemas.microsoft.com/office/drawing/2014/main" id="{23F36EE3-C313-47BF-83FB-CD118E303A00}"/>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40">
              <a:extLst>
                <a:ext uri="{FF2B5EF4-FFF2-40B4-BE49-F238E27FC236}">
                  <a16:creationId xmlns:a16="http://schemas.microsoft.com/office/drawing/2014/main" id="{D7966DF3-62DE-4BC3-B305-83C9538331BF}"/>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41">
              <a:extLst>
                <a:ext uri="{FF2B5EF4-FFF2-40B4-BE49-F238E27FC236}">
                  <a16:creationId xmlns:a16="http://schemas.microsoft.com/office/drawing/2014/main" id="{7C9E33D9-81C3-4CA3-A60D-686C342E7F05}"/>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42">
              <a:extLst>
                <a:ext uri="{FF2B5EF4-FFF2-40B4-BE49-F238E27FC236}">
                  <a16:creationId xmlns:a16="http://schemas.microsoft.com/office/drawing/2014/main" id="{347DB919-C6F9-4FA4-BAA8-4A103820E1CE}"/>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43">
              <a:extLst>
                <a:ext uri="{FF2B5EF4-FFF2-40B4-BE49-F238E27FC236}">
                  <a16:creationId xmlns:a16="http://schemas.microsoft.com/office/drawing/2014/main" id="{BA34A9EE-D0FE-4F71-BA42-8CEA02F98FE4}"/>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44">
              <a:extLst>
                <a:ext uri="{FF2B5EF4-FFF2-40B4-BE49-F238E27FC236}">
                  <a16:creationId xmlns:a16="http://schemas.microsoft.com/office/drawing/2014/main" id="{2E72D3EF-3F76-4AAC-B7DF-D7E5AEB5E24A}"/>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45">
              <a:extLst>
                <a:ext uri="{FF2B5EF4-FFF2-40B4-BE49-F238E27FC236}">
                  <a16:creationId xmlns:a16="http://schemas.microsoft.com/office/drawing/2014/main" id="{C4BC5157-31A6-43EF-B5AF-AF8A6EAF24EC}"/>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46">
              <a:extLst>
                <a:ext uri="{FF2B5EF4-FFF2-40B4-BE49-F238E27FC236}">
                  <a16:creationId xmlns:a16="http://schemas.microsoft.com/office/drawing/2014/main" id="{097B2756-CFE2-4E4A-BAA1-D2C875954314}"/>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47">
              <a:extLst>
                <a:ext uri="{FF2B5EF4-FFF2-40B4-BE49-F238E27FC236}">
                  <a16:creationId xmlns:a16="http://schemas.microsoft.com/office/drawing/2014/main" id="{D604F3C0-0073-41B6-81B0-879011FAEA19}"/>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48">
              <a:extLst>
                <a:ext uri="{FF2B5EF4-FFF2-40B4-BE49-F238E27FC236}">
                  <a16:creationId xmlns:a16="http://schemas.microsoft.com/office/drawing/2014/main" id="{C513D8C7-433B-43AE-AF83-2948551C15AF}"/>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49">
              <a:extLst>
                <a:ext uri="{FF2B5EF4-FFF2-40B4-BE49-F238E27FC236}">
                  <a16:creationId xmlns:a16="http://schemas.microsoft.com/office/drawing/2014/main" id="{79CC9643-992A-4EC3-8E82-4E36748676B8}"/>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50">
              <a:extLst>
                <a:ext uri="{FF2B5EF4-FFF2-40B4-BE49-F238E27FC236}">
                  <a16:creationId xmlns:a16="http://schemas.microsoft.com/office/drawing/2014/main" id="{E477B92E-59D9-4642-B06D-532117ADBD5D}"/>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51">
              <a:extLst>
                <a:ext uri="{FF2B5EF4-FFF2-40B4-BE49-F238E27FC236}">
                  <a16:creationId xmlns:a16="http://schemas.microsoft.com/office/drawing/2014/main" id="{0A50006F-238F-49F6-A455-BACE7B92490A}"/>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52">
              <a:extLst>
                <a:ext uri="{FF2B5EF4-FFF2-40B4-BE49-F238E27FC236}">
                  <a16:creationId xmlns:a16="http://schemas.microsoft.com/office/drawing/2014/main" id="{B0EF53C9-58CD-426F-9122-FC60B1B91AB0}"/>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53">
              <a:extLst>
                <a:ext uri="{FF2B5EF4-FFF2-40B4-BE49-F238E27FC236}">
                  <a16:creationId xmlns:a16="http://schemas.microsoft.com/office/drawing/2014/main" id="{B22298EA-8A3B-4D22-9779-DB95E2CFC5E3}"/>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54">
              <a:extLst>
                <a:ext uri="{FF2B5EF4-FFF2-40B4-BE49-F238E27FC236}">
                  <a16:creationId xmlns:a16="http://schemas.microsoft.com/office/drawing/2014/main" id="{730DCA57-29FB-44A0-A224-2DED7DD08368}"/>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55">
              <a:extLst>
                <a:ext uri="{FF2B5EF4-FFF2-40B4-BE49-F238E27FC236}">
                  <a16:creationId xmlns:a16="http://schemas.microsoft.com/office/drawing/2014/main" id="{5F4A88C5-1D9F-4131-BFA2-0EAFFD05C408}"/>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56">
              <a:extLst>
                <a:ext uri="{FF2B5EF4-FFF2-40B4-BE49-F238E27FC236}">
                  <a16:creationId xmlns:a16="http://schemas.microsoft.com/office/drawing/2014/main" id="{6CB264BC-5963-42F1-8DE9-37870E9A7DD8}"/>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57">
              <a:extLst>
                <a:ext uri="{FF2B5EF4-FFF2-40B4-BE49-F238E27FC236}">
                  <a16:creationId xmlns:a16="http://schemas.microsoft.com/office/drawing/2014/main" id="{CACFA171-314A-4BBF-B0D4-BD0284BBC5AC}"/>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58">
              <a:extLst>
                <a:ext uri="{FF2B5EF4-FFF2-40B4-BE49-F238E27FC236}">
                  <a16:creationId xmlns:a16="http://schemas.microsoft.com/office/drawing/2014/main" id="{EB0777CB-2F90-46E2-9E7A-3744D96CAF48}"/>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59">
              <a:extLst>
                <a:ext uri="{FF2B5EF4-FFF2-40B4-BE49-F238E27FC236}">
                  <a16:creationId xmlns:a16="http://schemas.microsoft.com/office/drawing/2014/main" id="{A29A05B2-5A4F-4564-9B51-19F146144D9B}"/>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60">
              <a:extLst>
                <a:ext uri="{FF2B5EF4-FFF2-40B4-BE49-F238E27FC236}">
                  <a16:creationId xmlns:a16="http://schemas.microsoft.com/office/drawing/2014/main" id="{E03FE04E-4C2B-422B-AFBD-FB64B66C6DB7}"/>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61">
              <a:extLst>
                <a:ext uri="{FF2B5EF4-FFF2-40B4-BE49-F238E27FC236}">
                  <a16:creationId xmlns:a16="http://schemas.microsoft.com/office/drawing/2014/main" id="{A63E5A6D-57AB-4515-9343-E577A32F6B4F}"/>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62">
              <a:extLst>
                <a:ext uri="{FF2B5EF4-FFF2-40B4-BE49-F238E27FC236}">
                  <a16:creationId xmlns:a16="http://schemas.microsoft.com/office/drawing/2014/main" id="{EA9E0C3F-5BCC-4618-9E2E-068FE80D4553}"/>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63">
              <a:extLst>
                <a:ext uri="{FF2B5EF4-FFF2-40B4-BE49-F238E27FC236}">
                  <a16:creationId xmlns:a16="http://schemas.microsoft.com/office/drawing/2014/main" id="{EE4A9D1E-EBEC-4766-B6CD-275D078E4905}"/>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64">
              <a:extLst>
                <a:ext uri="{FF2B5EF4-FFF2-40B4-BE49-F238E27FC236}">
                  <a16:creationId xmlns:a16="http://schemas.microsoft.com/office/drawing/2014/main" id="{DCB59A74-578D-4FF3-9709-30A181420B27}"/>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65">
              <a:extLst>
                <a:ext uri="{FF2B5EF4-FFF2-40B4-BE49-F238E27FC236}">
                  <a16:creationId xmlns:a16="http://schemas.microsoft.com/office/drawing/2014/main" id="{0A6822AD-2223-4028-ABF7-494DBD3BFCE0}"/>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66">
              <a:extLst>
                <a:ext uri="{FF2B5EF4-FFF2-40B4-BE49-F238E27FC236}">
                  <a16:creationId xmlns:a16="http://schemas.microsoft.com/office/drawing/2014/main" id="{368BF6BB-9AD9-4AFC-BAB8-5C46AE3B5A50}"/>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67">
              <a:extLst>
                <a:ext uri="{FF2B5EF4-FFF2-40B4-BE49-F238E27FC236}">
                  <a16:creationId xmlns:a16="http://schemas.microsoft.com/office/drawing/2014/main" id="{65FE5C41-7B36-4DC2-A19B-EFC9460FB46D}"/>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68">
              <a:extLst>
                <a:ext uri="{FF2B5EF4-FFF2-40B4-BE49-F238E27FC236}">
                  <a16:creationId xmlns:a16="http://schemas.microsoft.com/office/drawing/2014/main" id="{0747BD48-CB8D-475F-872A-8CD4390E4347}"/>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69">
              <a:extLst>
                <a:ext uri="{FF2B5EF4-FFF2-40B4-BE49-F238E27FC236}">
                  <a16:creationId xmlns:a16="http://schemas.microsoft.com/office/drawing/2014/main" id="{12A5220A-2B78-4D83-A32C-6B138F57D406}"/>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70">
              <a:extLst>
                <a:ext uri="{FF2B5EF4-FFF2-40B4-BE49-F238E27FC236}">
                  <a16:creationId xmlns:a16="http://schemas.microsoft.com/office/drawing/2014/main" id="{2BC53BF2-7487-4356-80D7-9C3BC19FE8F4}"/>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71">
              <a:extLst>
                <a:ext uri="{FF2B5EF4-FFF2-40B4-BE49-F238E27FC236}">
                  <a16:creationId xmlns:a16="http://schemas.microsoft.com/office/drawing/2014/main" id="{7679BD2C-CD42-4D34-B891-3093E5E10718}"/>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72">
              <a:extLst>
                <a:ext uri="{FF2B5EF4-FFF2-40B4-BE49-F238E27FC236}">
                  <a16:creationId xmlns:a16="http://schemas.microsoft.com/office/drawing/2014/main" id="{9EE992B8-5EB1-4F26-A05B-3D5BE106BEFE}"/>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73">
              <a:extLst>
                <a:ext uri="{FF2B5EF4-FFF2-40B4-BE49-F238E27FC236}">
                  <a16:creationId xmlns:a16="http://schemas.microsoft.com/office/drawing/2014/main" id="{AAC7003A-9930-41D6-A049-5D01D4B4EF83}"/>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74">
              <a:extLst>
                <a:ext uri="{FF2B5EF4-FFF2-40B4-BE49-F238E27FC236}">
                  <a16:creationId xmlns:a16="http://schemas.microsoft.com/office/drawing/2014/main" id="{9B8B8292-28A8-479B-B4D5-45B075C02393}"/>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75">
              <a:extLst>
                <a:ext uri="{FF2B5EF4-FFF2-40B4-BE49-F238E27FC236}">
                  <a16:creationId xmlns:a16="http://schemas.microsoft.com/office/drawing/2014/main" id="{3436EE7E-F1E9-4F15-9BE7-7ABB48FBAAAE}"/>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76">
              <a:extLst>
                <a:ext uri="{FF2B5EF4-FFF2-40B4-BE49-F238E27FC236}">
                  <a16:creationId xmlns:a16="http://schemas.microsoft.com/office/drawing/2014/main" id="{B61A2906-3851-4465-81B4-D23779CF429C}"/>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77">
              <a:extLst>
                <a:ext uri="{FF2B5EF4-FFF2-40B4-BE49-F238E27FC236}">
                  <a16:creationId xmlns:a16="http://schemas.microsoft.com/office/drawing/2014/main" id="{D7DC419F-D756-49F1-8A68-57FE7503726D}"/>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78">
              <a:extLst>
                <a:ext uri="{FF2B5EF4-FFF2-40B4-BE49-F238E27FC236}">
                  <a16:creationId xmlns:a16="http://schemas.microsoft.com/office/drawing/2014/main" id="{E41E6D83-3CE5-4211-9491-2D63295B3162}"/>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79">
              <a:extLst>
                <a:ext uri="{FF2B5EF4-FFF2-40B4-BE49-F238E27FC236}">
                  <a16:creationId xmlns:a16="http://schemas.microsoft.com/office/drawing/2014/main" id="{87F14A26-A5E1-4F2D-883A-236D32EDB160}"/>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80">
              <a:extLst>
                <a:ext uri="{FF2B5EF4-FFF2-40B4-BE49-F238E27FC236}">
                  <a16:creationId xmlns:a16="http://schemas.microsoft.com/office/drawing/2014/main" id="{884FE28A-565A-485C-9120-0390C05B122B}"/>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81">
              <a:extLst>
                <a:ext uri="{FF2B5EF4-FFF2-40B4-BE49-F238E27FC236}">
                  <a16:creationId xmlns:a16="http://schemas.microsoft.com/office/drawing/2014/main" id="{9DCE37FF-6A47-478B-9AA6-641C0E829EC3}"/>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82">
              <a:extLst>
                <a:ext uri="{FF2B5EF4-FFF2-40B4-BE49-F238E27FC236}">
                  <a16:creationId xmlns:a16="http://schemas.microsoft.com/office/drawing/2014/main" id="{25848468-D292-4BA4-9399-6BF05943225C}"/>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83">
              <a:extLst>
                <a:ext uri="{FF2B5EF4-FFF2-40B4-BE49-F238E27FC236}">
                  <a16:creationId xmlns:a16="http://schemas.microsoft.com/office/drawing/2014/main" id="{47029195-25B4-40FB-B99C-7805AAA7C475}"/>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84">
              <a:extLst>
                <a:ext uri="{FF2B5EF4-FFF2-40B4-BE49-F238E27FC236}">
                  <a16:creationId xmlns:a16="http://schemas.microsoft.com/office/drawing/2014/main" id="{742A1FD3-E8A6-443A-850C-D0A1172C9436}"/>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85">
              <a:extLst>
                <a:ext uri="{FF2B5EF4-FFF2-40B4-BE49-F238E27FC236}">
                  <a16:creationId xmlns:a16="http://schemas.microsoft.com/office/drawing/2014/main" id="{BFA060FE-01D1-4AC2-822F-8DC2F9AFE26D}"/>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86">
              <a:extLst>
                <a:ext uri="{FF2B5EF4-FFF2-40B4-BE49-F238E27FC236}">
                  <a16:creationId xmlns:a16="http://schemas.microsoft.com/office/drawing/2014/main" id="{4D58F4AE-E116-4695-A335-81028C79B37C}"/>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87">
              <a:extLst>
                <a:ext uri="{FF2B5EF4-FFF2-40B4-BE49-F238E27FC236}">
                  <a16:creationId xmlns:a16="http://schemas.microsoft.com/office/drawing/2014/main" id="{18AF66D2-B1A4-41E6-B9B2-585DF09B8DA2}"/>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88">
              <a:extLst>
                <a:ext uri="{FF2B5EF4-FFF2-40B4-BE49-F238E27FC236}">
                  <a16:creationId xmlns:a16="http://schemas.microsoft.com/office/drawing/2014/main" id="{0EB8DAE3-C15B-48D5-BE07-8D8BFA5D6145}"/>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89">
              <a:extLst>
                <a:ext uri="{FF2B5EF4-FFF2-40B4-BE49-F238E27FC236}">
                  <a16:creationId xmlns:a16="http://schemas.microsoft.com/office/drawing/2014/main" id="{D17D015B-D826-4856-9AE1-7868DD1051C4}"/>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Rectangle 90">
              <a:extLst>
                <a:ext uri="{FF2B5EF4-FFF2-40B4-BE49-F238E27FC236}">
                  <a16:creationId xmlns:a16="http://schemas.microsoft.com/office/drawing/2014/main" id="{53EC7198-7CAD-482D-8E86-8A4227E1C8E9}"/>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91">
              <a:extLst>
                <a:ext uri="{FF2B5EF4-FFF2-40B4-BE49-F238E27FC236}">
                  <a16:creationId xmlns:a16="http://schemas.microsoft.com/office/drawing/2014/main" id="{E7CFE982-BEE3-49F0-B26B-5AB727969199}"/>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92">
              <a:extLst>
                <a:ext uri="{FF2B5EF4-FFF2-40B4-BE49-F238E27FC236}">
                  <a16:creationId xmlns:a16="http://schemas.microsoft.com/office/drawing/2014/main" id="{2283FAFC-AB82-454E-B25D-85697967B7EF}"/>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4" name="Marcador de texto 2">
            <a:extLst>
              <a:ext uri="{FF2B5EF4-FFF2-40B4-BE49-F238E27FC236}">
                <a16:creationId xmlns:a16="http://schemas.microsoft.com/office/drawing/2014/main" id="{11DEC6DF-784B-4E0B-84CE-9F540F4427BB}"/>
              </a:ext>
            </a:extLst>
          </p:cNvPr>
          <p:cNvSpPr txBox="1">
            <a:spLocks/>
          </p:cNvSpPr>
          <p:nvPr/>
        </p:nvSpPr>
        <p:spPr>
          <a:xfrm>
            <a:off x="847857" y="1313443"/>
            <a:ext cx="3280228" cy="491318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2000" dirty="0">
                <a:latin typeface="+mj-lt"/>
              </a:rPr>
              <a:t>Lorem ipsum dolor sit amet consectetur adipiscing elit in </a:t>
            </a:r>
            <a:r>
              <a:rPr lang="es-CO" sz="2000" dirty="0" err="1">
                <a:latin typeface="+mj-lt"/>
              </a:rPr>
              <a:t>nec</a:t>
            </a:r>
            <a:r>
              <a:rPr lang="es-CO" sz="2000" dirty="0">
                <a:latin typeface="+mj-lt"/>
              </a:rPr>
              <a:t> platea </a:t>
            </a:r>
            <a:r>
              <a:rPr lang="es-CO" sz="2000" dirty="0" err="1">
                <a:latin typeface="+mj-lt"/>
              </a:rPr>
              <a:t>tellus</a:t>
            </a:r>
            <a:r>
              <a:rPr lang="es-CO" sz="2000" dirty="0">
                <a:latin typeface="+mj-lt"/>
              </a:rPr>
              <a:t>, </a:t>
            </a:r>
            <a:r>
              <a:rPr lang="es-CO" sz="2000" dirty="0" err="1">
                <a:latin typeface="+mj-lt"/>
              </a:rPr>
              <a:t>nulla</a:t>
            </a:r>
            <a:r>
              <a:rPr lang="es-CO" sz="2000" dirty="0">
                <a:latin typeface="+mj-lt"/>
              </a:rPr>
              <a:t> </a:t>
            </a:r>
            <a:r>
              <a:rPr lang="es-CO" sz="2000" dirty="0" err="1">
                <a:latin typeface="+mj-lt"/>
              </a:rPr>
              <a:t>taciti</a:t>
            </a:r>
            <a:r>
              <a:rPr lang="es-CO" sz="2000" dirty="0">
                <a:latin typeface="+mj-lt"/>
              </a:rPr>
              <a:t> </a:t>
            </a:r>
          </a:p>
          <a:p>
            <a:pPr marL="0" indent="0">
              <a:buNone/>
            </a:pPr>
            <a:endParaRPr lang="es-CO" sz="2000" dirty="0">
              <a:latin typeface="+mj-lt"/>
            </a:endParaRPr>
          </a:p>
          <a:p>
            <a:pPr marL="0" indent="0">
              <a:buNone/>
            </a:pPr>
            <a:r>
              <a:rPr lang="es-CO" sz="2000" dirty="0" err="1">
                <a:latin typeface="+mj-lt"/>
              </a:rPr>
              <a:t>Lorem</a:t>
            </a:r>
            <a:r>
              <a:rPr lang="es-CO" sz="2000" dirty="0">
                <a:latin typeface="+mj-lt"/>
              </a:rPr>
              <a:t> ipsum dolor sit amet consectetur adipiscing elit in </a:t>
            </a:r>
            <a:r>
              <a:rPr lang="es-CO" sz="2000" dirty="0" err="1">
                <a:latin typeface="+mj-lt"/>
              </a:rPr>
              <a:t>nec</a:t>
            </a:r>
            <a:r>
              <a:rPr lang="es-CO" sz="2000" dirty="0">
                <a:latin typeface="+mj-lt"/>
              </a:rPr>
              <a:t> platea </a:t>
            </a:r>
            <a:r>
              <a:rPr lang="es-CO" sz="2000" dirty="0" err="1">
                <a:latin typeface="+mj-lt"/>
              </a:rPr>
              <a:t>tellus</a:t>
            </a:r>
            <a:r>
              <a:rPr lang="es-CO" sz="2000" dirty="0">
                <a:latin typeface="+mj-lt"/>
              </a:rPr>
              <a:t>, </a:t>
            </a:r>
            <a:r>
              <a:rPr lang="es-CO" sz="2000" dirty="0" err="1">
                <a:latin typeface="+mj-lt"/>
              </a:rPr>
              <a:t>nulla</a:t>
            </a:r>
            <a:r>
              <a:rPr lang="es-CO" sz="2000" dirty="0">
                <a:latin typeface="+mj-lt"/>
              </a:rPr>
              <a:t> </a:t>
            </a:r>
            <a:r>
              <a:rPr lang="es-CO" sz="2000" dirty="0" err="1">
                <a:latin typeface="+mj-lt"/>
              </a:rPr>
              <a:t>taciti</a:t>
            </a:r>
            <a:endParaRPr lang="es-CO" sz="2000" dirty="0">
              <a:latin typeface="+mj-lt"/>
            </a:endParaRPr>
          </a:p>
          <a:p>
            <a:pPr marL="0" indent="0">
              <a:buNone/>
            </a:pPr>
            <a:r>
              <a:rPr lang="es-CO" sz="2000" dirty="0" err="1">
                <a:latin typeface="+mj-lt"/>
              </a:rPr>
              <a:t>Lorem</a:t>
            </a:r>
            <a:r>
              <a:rPr lang="es-CO" sz="2000" dirty="0">
                <a:latin typeface="+mj-lt"/>
              </a:rPr>
              <a:t> </a:t>
            </a:r>
            <a:r>
              <a:rPr lang="es-CO" sz="2000" dirty="0" err="1">
                <a:latin typeface="+mj-lt"/>
              </a:rPr>
              <a:t>ipsum</a:t>
            </a:r>
            <a:r>
              <a:rPr lang="es-CO" sz="2000" dirty="0">
                <a:latin typeface="+mj-lt"/>
              </a:rPr>
              <a:t> dolor </a:t>
            </a:r>
            <a:r>
              <a:rPr lang="es-CO" sz="2000" dirty="0" err="1">
                <a:latin typeface="+mj-lt"/>
              </a:rPr>
              <a:t>sit</a:t>
            </a:r>
            <a:r>
              <a:rPr lang="es-CO" sz="2000" dirty="0">
                <a:latin typeface="+mj-lt"/>
              </a:rPr>
              <a:t> </a:t>
            </a:r>
            <a:r>
              <a:rPr lang="es-CO" sz="2000" dirty="0" err="1">
                <a:latin typeface="+mj-lt"/>
              </a:rPr>
              <a:t>amet</a:t>
            </a:r>
            <a:r>
              <a:rPr lang="es-CO" sz="2000" dirty="0">
                <a:latin typeface="+mj-lt"/>
              </a:rPr>
              <a:t> consectetur adipiscing </a:t>
            </a:r>
            <a:r>
              <a:rPr lang="es-CO" sz="2000" dirty="0" err="1">
                <a:latin typeface="+mj-lt"/>
              </a:rPr>
              <a:t>elit</a:t>
            </a:r>
            <a:r>
              <a:rPr lang="es-CO" sz="2000" dirty="0">
                <a:latin typeface="+mj-lt"/>
              </a:rPr>
              <a:t> in </a:t>
            </a:r>
            <a:r>
              <a:rPr lang="es-CO" sz="2000" dirty="0" err="1">
                <a:latin typeface="+mj-lt"/>
              </a:rPr>
              <a:t>nec</a:t>
            </a:r>
            <a:r>
              <a:rPr lang="es-CO" sz="2000" dirty="0">
                <a:latin typeface="+mj-lt"/>
              </a:rPr>
              <a:t> platea </a:t>
            </a:r>
            <a:r>
              <a:rPr lang="es-CO" sz="2000" dirty="0" err="1">
                <a:latin typeface="+mj-lt"/>
              </a:rPr>
              <a:t>tellus</a:t>
            </a:r>
            <a:r>
              <a:rPr lang="es-CO" sz="2000" dirty="0">
                <a:latin typeface="+mj-lt"/>
              </a:rPr>
              <a:t>, </a:t>
            </a:r>
            <a:r>
              <a:rPr lang="es-CO" sz="2000" dirty="0" err="1">
                <a:latin typeface="+mj-lt"/>
              </a:rPr>
              <a:t>nulla</a:t>
            </a:r>
            <a:r>
              <a:rPr lang="es-CO" sz="2000" dirty="0">
                <a:latin typeface="+mj-lt"/>
              </a:rPr>
              <a:t> </a:t>
            </a:r>
            <a:r>
              <a:rPr lang="es-CO" sz="2000" dirty="0" err="1">
                <a:latin typeface="+mj-lt"/>
              </a:rPr>
              <a:t>taciti</a:t>
            </a:r>
            <a:r>
              <a:rPr lang="es-CO" sz="2000" dirty="0">
                <a:latin typeface="+mj-lt"/>
              </a:rPr>
              <a:t> </a:t>
            </a:r>
          </a:p>
          <a:p>
            <a:pPr marL="0" indent="0">
              <a:buNone/>
            </a:pPr>
            <a:endParaRPr lang="es-CO" sz="2000" dirty="0">
              <a:latin typeface="+mj-lt"/>
            </a:endParaRPr>
          </a:p>
          <a:p>
            <a:pPr marL="0" indent="0">
              <a:buNone/>
            </a:pPr>
            <a:r>
              <a:rPr lang="es-CO" sz="2000" dirty="0" err="1">
                <a:latin typeface="+mj-lt"/>
              </a:rPr>
              <a:t>Lorem</a:t>
            </a:r>
            <a:r>
              <a:rPr lang="es-CO" sz="2000" dirty="0">
                <a:latin typeface="+mj-lt"/>
              </a:rPr>
              <a:t> </a:t>
            </a:r>
            <a:r>
              <a:rPr lang="es-CO" sz="2000" dirty="0" err="1">
                <a:latin typeface="+mj-lt"/>
              </a:rPr>
              <a:t>ipsum</a:t>
            </a:r>
            <a:r>
              <a:rPr lang="es-CO" sz="2000" dirty="0">
                <a:latin typeface="+mj-lt"/>
              </a:rPr>
              <a:t> dolor </a:t>
            </a:r>
            <a:r>
              <a:rPr lang="es-CO" sz="2000" dirty="0" err="1">
                <a:latin typeface="+mj-lt"/>
              </a:rPr>
              <a:t>sit</a:t>
            </a:r>
            <a:r>
              <a:rPr lang="es-CO" sz="2000" dirty="0">
                <a:latin typeface="+mj-lt"/>
              </a:rPr>
              <a:t> </a:t>
            </a:r>
            <a:r>
              <a:rPr lang="es-CO" sz="2000" dirty="0" err="1">
                <a:latin typeface="+mj-lt"/>
              </a:rPr>
              <a:t>amet</a:t>
            </a:r>
            <a:r>
              <a:rPr lang="es-CO" sz="2000" dirty="0">
                <a:latin typeface="+mj-lt"/>
              </a:rPr>
              <a:t> consectetur adipiscing </a:t>
            </a:r>
            <a:r>
              <a:rPr lang="es-CO" sz="2000" dirty="0" err="1">
                <a:latin typeface="+mj-lt"/>
              </a:rPr>
              <a:t>elit</a:t>
            </a:r>
            <a:r>
              <a:rPr lang="es-CO" sz="2000" dirty="0">
                <a:latin typeface="+mj-lt"/>
              </a:rPr>
              <a:t> in </a:t>
            </a:r>
            <a:r>
              <a:rPr lang="es-CO" sz="2000" dirty="0" err="1">
                <a:latin typeface="+mj-lt"/>
              </a:rPr>
              <a:t>nec</a:t>
            </a:r>
            <a:r>
              <a:rPr lang="es-CO" sz="2000" dirty="0">
                <a:latin typeface="+mj-lt"/>
              </a:rPr>
              <a:t> platea </a:t>
            </a:r>
            <a:r>
              <a:rPr lang="es-CO" sz="2000" dirty="0" err="1">
                <a:latin typeface="+mj-lt"/>
              </a:rPr>
              <a:t>tellus</a:t>
            </a:r>
            <a:r>
              <a:rPr lang="es-CO" sz="2000" dirty="0">
                <a:latin typeface="+mj-lt"/>
              </a:rPr>
              <a:t>, </a:t>
            </a:r>
            <a:r>
              <a:rPr lang="es-CO" sz="2000" dirty="0" err="1">
                <a:latin typeface="+mj-lt"/>
              </a:rPr>
              <a:t>nulla</a:t>
            </a:r>
            <a:r>
              <a:rPr lang="es-CO" sz="2000" dirty="0">
                <a:latin typeface="+mj-lt"/>
              </a:rPr>
              <a:t> </a:t>
            </a:r>
            <a:r>
              <a:rPr lang="es-CO" sz="2000" dirty="0" err="1">
                <a:latin typeface="+mj-lt"/>
              </a:rPr>
              <a:t>taciti</a:t>
            </a:r>
            <a:r>
              <a:rPr lang="es-CO" sz="2000" dirty="0">
                <a:latin typeface="+mj-lt"/>
              </a:rPr>
              <a:t> </a:t>
            </a:r>
          </a:p>
          <a:p>
            <a:pPr marL="0" indent="0">
              <a:buNone/>
            </a:pPr>
            <a:r>
              <a:rPr lang="es-CO" sz="2000" dirty="0">
                <a:latin typeface="+mj-lt"/>
              </a:rPr>
              <a:t> </a:t>
            </a:r>
          </a:p>
          <a:p>
            <a:endParaRPr lang="es-CO" sz="2000" dirty="0">
              <a:latin typeface="+mj-lt"/>
            </a:endParaRPr>
          </a:p>
        </p:txBody>
      </p:sp>
      <p:sp>
        <p:nvSpPr>
          <p:cNvPr id="93" name="Marcador de texto 2">
            <a:extLst>
              <a:ext uri="{FF2B5EF4-FFF2-40B4-BE49-F238E27FC236}">
                <a16:creationId xmlns:a16="http://schemas.microsoft.com/office/drawing/2014/main" id="{0BAC6525-A0D3-4B68-9F13-72499F3FF9ED}"/>
              </a:ext>
            </a:extLst>
          </p:cNvPr>
          <p:cNvSpPr txBox="1">
            <a:spLocks/>
          </p:cNvSpPr>
          <p:nvPr/>
        </p:nvSpPr>
        <p:spPr>
          <a:xfrm>
            <a:off x="8342870" y="1204780"/>
            <a:ext cx="3280228" cy="491318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2000" dirty="0">
                <a:latin typeface="+mj-lt"/>
              </a:rPr>
              <a:t>Lorem ipsum dolor sit amet consectetur adipiscing elit in </a:t>
            </a:r>
            <a:r>
              <a:rPr lang="es-CO" sz="2000" dirty="0" err="1">
                <a:latin typeface="+mj-lt"/>
              </a:rPr>
              <a:t>nec</a:t>
            </a:r>
            <a:r>
              <a:rPr lang="es-CO" sz="2000" dirty="0">
                <a:latin typeface="+mj-lt"/>
              </a:rPr>
              <a:t> platea </a:t>
            </a:r>
            <a:r>
              <a:rPr lang="es-CO" sz="2000" dirty="0" err="1">
                <a:latin typeface="+mj-lt"/>
              </a:rPr>
              <a:t>tellus</a:t>
            </a:r>
            <a:r>
              <a:rPr lang="es-CO" sz="2000" dirty="0">
                <a:latin typeface="+mj-lt"/>
              </a:rPr>
              <a:t>, </a:t>
            </a:r>
            <a:r>
              <a:rPr lang="es-CO" sz="2000" dirty="0" err="1">
                <a:latin typeface="+mj-lt"/>
              </a:rPr>
              <a:t>nulla</a:t>
            </a:r>
            <a:r>
              <a:rPr lang="es-CO" sz="2000" dirty="0">
                <a:latin typeface="+mj-lt"/>
              </a:rPr>
              <a:t> </a:t>
            </a:r>
            <a:r>
              <a:rPr lang="es-CO" sz="2000" dirty="0" err="1">
                <a:latin typeface="+mj-lt"/>
              </a:rPr>
              <a:t>taciti</a:t>
            </a:r>
            <a:r>
              <a:rPr lang="es-CO" sz="2000" dirty="0">
                <a:latin typeface="+mj-lt"/>
              </a:rPr>
              <a:t> </a:t>
            </a:r>
          </a:p>
          <a:p>
            <a:pPr marL="0" indent="0">
              <a:buNone/>
            </a:pPr>
            <a:endParaRPr lang="es-CO" sz="2000" dirty="0">
              <a:latin typeface="+mj-lt"/>
            </a:endParaRPr>
          </a:p>
          <a:p>
            <a:pPr marL="0" indent="0">
              <a:buNone/>
            </a:pPr>
            <a:r>
              <a:rPr lang="es-CO" sz="2000" dirty="0" err="1">
                <a:latin typeface="+mj-lt"/>
              </a:rPr>
              <a:t>Lorem</a:t>
            </a:r>
            <a:r>
              <a:rPr lang="es-CO" sz="2000" dirty="0">
                <a:latin typeface="+mj-lt"/>
              </a:rPr>
              <a:t> ipsum dolor sit amet consectetur adipiscing elit in </a:t>
            </a:r>
            <a:r>
              <a:rPr lang="es-CO" sz="2000" dirty="0" err="1">
                <a:latin typeface="+mj-lt"/>
              </a:rPr>
              <a:t>nec</a:t>
            </a:r>
            <a:r>
              <a:rPr lang="es-CO" sz="2000" dirty="0">
                <a:latin typeface="+mj-lt"/>
              </a:rPr>
              <a:t> platea </a:t>
            </a:r>
            <a:r>
              <a:rPr lang="es-CO" sz="2000" dirty="0" err="1">
                <a:latin typeface="+mj-lt"/>
              </a:rPr>
              <a:t>tellus</a:t>
            </a:r>
            <a:r>
              <a:rPr lang="es-CO" sz="2000" dirty="0">
                <a:latin typeface="+mj-lt"/>
              </a:rPr>
              <a:t>, </a:t>
            </a:r>
            <a:r>
              <a:rPr lang="es-CO" sz="2000" dirty="0" err="1">
                <a:latin typeface="+mj-lt"/>
              </a:rPr>
              <a:t>nulla</a:t>
            </a:r>
            <a:r>
              <a:rPr lang="es-CO" sz="2000" dirty="0">
                <a:latin typeface="+mj-lt"/>
              </a:rPr>
              <a:t> </a:t>
            </a:r>
            <a:r>
              <a:rPr lang="es-CO" sz="2000" dirty="0" err="1">
                <a:latin typeface="+mj-lt"/>
              </a:rPr>
              <a:t>taciti</a:t>
            </a:r>
            <a:endParaRPr lang="es-CO" sz="2000" dirty="0">
              <a:latin typeface="+mj-lt"/>
            </a:endParaRPr>
          </a:p>
          <a:p>
            <a:pPr marL="0" indent="0">
              <a:buNone/>
            </a:pPr>
            <a:r>
              <a:rPr lang="es-CO" sz="2000" dirty="0" err="1">
                <a:latin typeface="+mj-lt"/>
              </a:rPr>
              <a:t>Lorem</a:t>
            </a:r>
            <a:r>
              <a:rPr lang="es-CO" sz="2000" dirty="0">
                <a:latin typeface="+mj-lt"/>
              </a:rPr>
              <a:t> </a:t>
            </a:r>
            <a:r>
              <a:rPr lang="es-CO" sz="2000" dirty="0" err="1">
                <a:latin typeface="+mj-lt"/>
              </a:rPr>
              <a:t>ipsum</a:t>
            </a:r>
            <a:r>
              <a:rPr lang="es-CO" sz="2000" dirty="0">
                <a:latin typeface="+mj-lt"/>
              </a:rPr>
              <a:t> dolor </a:t>
            </a:r>
            <a:r>
              <a:rPr lang="es-CO" sz="2000" dirty="0" err="1">
                <a:latin typeface="+mj-lt"/>
              </a:rPr>
              <a:t>sit</a:t>
            </a:r>
            <a:r>
              <a:rPr lang="es-CO" sz="2000" dirty="0">
                <a:latin typeface="+mj-lt"/>
              </a:rPr>
              <a:t> </a:t>
            </a:r>
            <a:r>
              <a:rPr lang="es-CO" sz="2000" dirty="0" err="1">
                <a:latin typeface="+mj-lt"/>
              </a:rPr>
              <a:t>amet</a:t>
            </a:r>
            <a:r>
              <a:rPr lang="es-CO" sz="2000" dirty="0">
                <a:latin typeface="+mj-lt"/>
              </a:rPr>
              <a:t> consectetur adipiscing </a:t>
            </a:r>
            <a:r>
              <a:rPr lang="es-CO" sz="2000" dirty="0" err="1">
                <a:latin typeface="+mj-lt"/>
              </a:rPr>
              <a:t>elit</a:t>
            </a:r>
            <a:r>
              <a:rPr lang="es-CO" sz="2000" dirty="0">
                <a:latin typeface="+mj-lt"/>
              </a:rPr>
              <a:t> in </a:t>
            </a:r>
            <a:r>
              <a:rPr lang="es-CO" sz="2000" dirty="0" err="1">
                <a:latin typeface="+mj-lt"/>
              </a:rPr>
              <a:t>nec</a:t>
            </a:r>
            <a:r>
              <a:rPr lang="es-CO" sz="2000" dirty="0">
                <a:latin typeface="+mj-lt"/>
              </a:rPr>
              <a:t> platea </a:t>
            </a:r>
            <a:r>
              <a:rPr lang="es-CO" sz="2000" dirty="0" err="1">
                <a:latin typeface="+mj-lt"/>
              </a:rPr>
              <a:t>tellus</a:t>
            </a:r>
            <a:r>
              <a:rPr lang="es-CO" sz="2000" dirty="0">
                <a:latin typeface="+mj-lt"/>
              </a:rPr>
              <a:t>, </a:t>
            </a:r>
            <a:r>
              <a:rPr lang="es-CO" sz="2000" dirty="0" err="1">
                <a:latin typeface="+mj-lt"/>
              </a:rPr>
              <a:t>nulla</a:t>
            </a:r>
            <a:r>
              <a:rPr lang="es-CO" sz="2000" dirty="0">
                <a:latin typeface="+mj-lt"/>
              </a:rPr>
              <a:t> </a:t>
            </a:r>
            <a:r>
              <a:rPr lang="es-CO" sz="2000" dirty="0" err="1">
                <a:latin typeface="+mj-lt"/>
              </a:rPr>
              <a:t>taciti</a:t>
            </a:r>
            <a:r>
              <a:rPr lang="es-CO" sz="2000" dirty="0">
                <a:latin typeface="+mj-lt"/>
              </a:rPr>
              <a:t> </a:t>
            </a:r>
          </a:p>
          <a:p>
            <a:pPr marL="0" indent="0">
              <a:buNone/>
            </a:pPr>
            <a:endParaRPr lang="es-CO" sz="2000" dirty="0">
              <a:latin typeface="+mj-lt"/>
            </a:endParaRPr>
          </a:p>
          <a:p>
            <a:pPr marL="0" indent="0">
              <a:buNone/>
            </a:pPr>
            <a:r>
              <a:rPr lang="es-CO" sz="2000" dirty="0" err="1">
                <a:latin typeface="+mj-lt"/>
              </a:rPr>
              <a:t>Lorem</a:t>
            </a:r>
            <a:r>
              <a:rPr lang="es-CO" sz="2000" dirty="0">
                <a:latin typeface="+mj-lt"/>
              </a:rPr>
              <a:t> </a:t>
            </a:r>
            <a:r>
              <a:rPr lang="es-CO" sz="2000" dirty="0" err="1">
                <a:latin typeface="+mj-lt"/>
              </a:rPr>
              <a:t>ipsum</a:t>
            </a:r>
            <a:r>
              <a:rPr lang="es-CO" sz="2000" dirty="0">
                <a:latin typeface="+mj-lt"/>
              </a:rPr>
              <a:t> dolor </a:t>
            </a:r>
            <a:r>
              <a:rPr lang="es-CO" sz="2000" dirty="0" err="1">
                <a:latin typeface="+mj-lt"/>
              </a:rPr>
              <a:t>sit</a:t>
            </a:r>
            <a:r>
              <a:rPr lang="es-CO" sz="2000" dirty="0">
                <a:latin typeface="+mj-lt"/>
              </a:rPr>
              <a:t> </a:t>
            </a:r>
            <a:r>
              <a:rPr lang="es-CO" sz="2000" dirty="0" err="1">
                <a:latin typeface="+mj-lt"/>
              </a:rPr>
              <a:t>amet</a:t>
            </a:r>
            <a:r>
              <a:rPr lang="es-CO" sz="2000" dirty="0">
                <a:latin typeface="+mj-lt"/>
              </a:rPr>
              <a:t> consectetur adipiscing </a:t>
            </a:r>
            <a:r>
              <a:rPr lang="es-CO" sz="2000" dirty="0" err="1">
                <a:latin typeface="+mj-lt"/>
              </a:rPr>
              <a:t>elit</a:t>
            </a:r>
            <a:r>
              <a:rPr lang="es-CO" sz="2000" dirty="0">
                <a:latin typeface="+mj-lt"/>
              </a:rPr>
              <a:t> in </a:t>
            </a:r>
            <a:r>
              <a:rPr lang="es-CO" sz="2000" dirty="0" err="1">
                <a:latin typeface="+mj-lt"/>
              </a:rPr>
              <a:t>nec</a:t>
            </a:r>
            <a:r>
              <a:rPr lang="es-CO" sz="2000" dirty="0">
                <a:latin typeface="+mj-lt"/>
              </a:rPr>
              <a:t> platea </a:t>
            </a:r>
            <a:r>
              <a:rPr lang="es-CO" sz="2000" dirty="0" err="1">
                <a:latin typeface="+mj-lt"/>
              </a:rPr>
              <a:t>tellus</a:t>
            </a:r>
            <a:r>
              <a:rPr lang="es-CO" sz="2000" dirty="0">
                <a:latin typeface="+mj-lt"/>
              </a:rPr>
              <a:t>, </a:t>
            </a:r>
            <a:r>
              <a:rPr lang="es-CO" sz="2000" dirty="0" err="1">
                <a:latin typeface="+mj-lt"/>
              </a:rPr>
              <a:t>nulla</a:t>
            </a:r>
            <a:r>
              <a:rPr lang="es-CO" sz="2000" dirty="0">
                <a:latin typeface="+mj-lt"/>
              </a:rPr>
              <a:t> </a:t>
            </a:r>
            <a:r>
              <a:rPr lang="es-CO" sz="2000" dirty="0" err="1">
                <a:latin typeface="+mj-lt"/>
              </a:rPr>
              <a:t>taciti</a:t>
            </a:r>
            <a:r>
              <a:rPr lang="es-CO" sz="2000" dirty="0">
                <a:latin typeface="+mj-lt"/>
              </a:rPr>
              <a:t> </a:t>
            </a:r>
          </a:p>
          <a:p>
            <a:pPr marL="0" indent="0">
              <a:buNone/>
            </a:pPr>
            <a:r>
              <a:rPr lang="es-CO" sz="2000" dirty="0">
                <a:latin typeface="+mj-lt"/>
              </a:rPr>
              <a:t> </a:t>
            </a:r>
          </a:p>
          <a:p>
            <a:endParaRPr lang="es-CO" sz="2000" dirty="0">
              <a:latin typeface="+mj-lt"/>
            </a:endParaRPr>
          </a:p>
        </p:txBody>
      </p:sp>
      <p:sp>
        <p:nvSpPr>
          <p:cNvPr id="94" name="CuadroTexto 93">
            <a:extLst>
              <a:ext uri="{FF2B5EF4-FFF2-40B4-BE49-F238E27FC236}">
                <a16:creationId xmlns:a16="http://schemas.microsoft.com/office/drawing/2014/main" id="{FA5D4599-D5A1-4EBF-AF98-D810CD237FBC}"/>
              </a:ext>
            </a:extLst>
          </p:cNvPr>
          <p:cNvSpPr txBox="1"/>
          <p:nvPr/>
        </p:nvSpPr>
        <p:spPr>
          <a:xfrm>
            <a:off x="3544896" y="311532"/>
            <a:ext cx="6402133" cy="612540"/>
          </a:xfrm>
          <a:prstGeom prst="rect">
            <a:avLst/>
          </a:prstGeom>
          <a:noFill/>
        </p:spPr>
        <p:txBody>
          <a:bodyPr wrap="square" rtlCol="0">
            <a:spAutoFit/>
          </a:bodyPr>
          <a:lstStyle/>
          <a:p>
            <a:pPr>
              <a:lnSpc>
                <a:spcPts val="4000"/>
              </a:lnSpc>
            </a:pPr>
            <a:r>
              <a:rPr lang="en-US" sz="4000" dirty="0">
                <a:solidFill>
                  <a:schemeClr val="tx2"/>
                </a:solidFill>
                <a:latin typeface="Arial Black" panose="020B0A04020102020204" pitchFamily="34" charset="0"/>
              </a:rPr>
              <a:t>YOUR TITLE</a:t>
            </a:r>
            <a:r>
              <a:rPr lang="en-US" sz="4000" dirty="0">
                <a:latin typeface="Arial Black" panose="020B0A04020102020204" pitchFamily="34" charset="0"/>
              </a:rPr>
              <a:t> </a:t>
            </a:r>
            <a:r>
              <a:rPr lang="en-US" sz="4000" dirty="0">
                <a:solidFill>
                  <a:schemeClr val="accent5"/>
                </a:solidFill>
                <a:latin typeface="Arial Black" panose="020B0A04020102020204" pitchFamily="34" charset="0"/>
              </a:rPr>
              <a:t>HERE</a:t>
            </a:r>
          </a:p>
        </p:txBody>
      </p:sp>
      <p:sp>
        <p:nvSpPr>
          <p:cNvPr id="95" name="Elipse 94">
            <a:extLst>
              <a:ext uri="{FF2B5EF4-FFF2-40B4-BE49-F238E27FC236}">
                <a16:creationId xmlns:a16="http://schemas.microsoft.com/office/drawing/2014/main" id="{0417F3C4-D88B-4BF0-8CD6-58FCA95B1739}"/>
              </a:ext>
            </a:extLst>
          </p:cNvPr>
          <p:cNvSpPr/>
          <p:nvPr/>
        </p:nvSpPr>
        <p:spPr>
          <a:xfrm>
            <a:off x="2933016" y="301053"/>
            <a:ext cx="554464" cy="554464"/>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0707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Freeform 39"/>
          <p:cNvSpPr/>
          <p:nvPr/>
        </p:nvSpPr>
        <p:spPr>
          <a:xfrm>
            <a:off x="7648575" y="2179974"/>
            <a:ext cx="3328988"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ctr" defTabSz="914217">
              <a:defRPr/>
            </a:pPr>
            <a:endParaRPr lang="en-US" sz="3200">
              <a:cs typeface="Lato Light"/>
            </a:endParaRPr>
          </a:p>
        </p:txBody>
      </p:sp>
      <p:sp>
        <p:nvSpPr>
          <p:cNvPr id="42" name="Freeform 41"/>
          <p:cNvSpPr/>
          <p:nvPr/>
        </p:nvSpPr>
        <p:spPr>
          <a:xfrm flipV="1">
            <a:off x="7648575" y="4837449"/>
            <a:ext cx="3328988"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ctr" defTabSz="914217">
              <a:defRPr/>
            </a:pPr>
            <a:endParaRPr lang="en-US" sz="3200" dirty="0">
              <a:cs typeface="Lato Light"/>
            </a:endParaRPr>
          </a:p>
        </p:txBody>
      </p:sp>
      <p:sp>
        <p:nvSpPr>
          <p:cNvPr id="45" name="Freeform 44"/>
          <p:cNvSpPr/>
          <p:nvPr/>
        </p:nvSpPr>
        <p:spPr>
          <a:xfrm flipH="1">
            <a:off x="1282700" y="2179974"/>
            <a:ext cx="3173413"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r" defTabSz="914217">
              <a:defRPr/>
            </a:pPr>
            <a:endParaRPr lang="en-US" sz="3200">
              <a:cs typeface="Lato Light"/>
            </a:endParaRPr>
          </a:p>
        </p:txBody>
      </p:sp>
      <p:sp>
        <p:nvSpPr>
          <p:cNvPr id="46" name="Freeform 45"/>
          <p:cNvSpPr/>
          <p:nvPr/>
        </p:nvSpPr>
        <p:spPr>
          <a:xfrm flipH="1" flipV="1">
            <a:off x="1282700" y="4837449"/>
            <a:ext cx="3173413"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r" defTabSz="914217">
              <a:defRPr/>
            </a:pPr>
            <a:endParaRPr lang="en-US" sz="3200" dirty="0">
              <a:cs typeface="Lato Light"/>
            </a:endParaRPr>
          </a:p>
        </p:txBody>
      </p:sp>
      <p:sp>
        <p:nvSpPr>
          <p:cNvPr id="5" name="Oval 4"/>
          <p:cNvSpPr/>
          <p:nvPr/>
        </p:nvSpPr>
        <p:spPr>
          <a:xfrm>
            <a:off x="4478338" y="2275224"/>
            <a:ext cx="3184525" cy="3186113"/>
          </a:xfrm>
          <a:prstGeom prst="ellipse">
            <a:avLst/>
          </a:prstGeom>
          <a:noFill/>
          <a:ln w="19050" cmpd="sng">
            <a:solidFill>
              <a:schemeClr val="accent4">
                <a:alpha val="67000"/>
              </a:schemeClr>
            </a:solidFill>
          </a:ln>
          <a:effectLst/>
        </p:spPr>
        <p:style>
          <a:lnRef idx="0">
            <a:scrgbClr r="0" g="0" b="0"/>
          </a:lnRef>
          <a:fillRef idx="1">
            <a:scrgbClr r="0" g="0" b="0"/>
          </a:fillRef>
          <a:effectRef idx="2">
            <a:scrgbClr r="0" g="0" b="0"/>
          </a:effectRef>
          <a:fontRef idx="minor">
            <a:schemeClr val="dk1">
              <a:hueOff val="0"/>
              <a:satOff val="0"/>
              <a:lumOff val="0"/>
              <a:alphaOff val="0"/>
            </a:schemeClr>
          </a:fontRef>
        </p:style>
        <p:txBody>
          <a:bodyPr/>
          <a:lstStyle/>
          <a:p>
            <a:endParaRPr lang="es-CO"/>
          </a:p>
        </p:txBody>
      </p:sp>
      <p:sp>
        <p:nvSpPr>
          <p:cNvPr id="6" name="Freeform 5"/>
          <p:cNvSpPr/>
          <p:nvPr/>
        </p:nvSpPr>
        <p:spPr>
          <a:xfrm>
            <a:off x="4270375" y="2067262"/>
            <a:ext cx="1528763" cy="1529557"/>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chemeClr val="accent5"/>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7" name="Freeform 6"/>
          <p:cNvSpPr/>
          <p:nvPr/>
        </p:nvSpPr>
        <p:spPr>
          <a:xfrm>
            <a:off x="6342063" y="2067262"/>
            <a:ext cx="1528763" cy="1529557"/>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chemeClr val="accent5"/>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8" name="Freeform 7"/>
          <p:cNvSpPr/>
          <p:nvPr/>
        </p:nvSpPr>
        <p:spPr>
          <a:xfrm>
            <a:off x="4270375" y="4139743"/>
            <a:ext cx="1528763" cy="1529556"/>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chemeClr val="accent5"/>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9" name="Freeform 8"/>
          <p:cNvSpPr/>
          <p:nvPr/>
        </p:nvSpPr>
        <p:spPr>
          <a:xfrm>
            <a:off x="6342063" y="4139743"/>
            <a:ext cx="1528763" cy="1529556"/>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chemeClr val="accent5"/>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9226" name="TextBox 24"/>
          <p:cNvSpPr txBox="1">
            <a:spLocks noChangeArrowheads="1"/>
          </p:cNvSpPr>
          <p:nvPr/>
        </p:nvSpPr>
        <p:spPr bwMode="auto">
          <a:xfrm>
            <a:off x="8315325" y="1798181"/>
            <a:ext cx="2517775" cy="117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6" tIns="45711" rIns="121896"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ts val="1069"/>
              </a:spcBef>
            </a:pPr>
            <a:r>
              <a:rPr lang="en-US" altLang="es-MX" sz="1800" b="1" dirty="0">
                <a:solidFill>
                  <a:schemeClr val="tx2"/>
                </a:solidFill>
                <a:latin typeface="+mj-lt"/>
              </a:rPr>
              <a:t>Title</a:t>
            </a:r>
            <a:endParaRPr lang="en-US" altLang="es-MX" sz="1850" b="1" dirty="0">
              <a:solidFill>
                <a:schemeClr val="tx2"/>
              </a:solidFill>
              <a:latin typeface="+mj-lt"/>
            </a:endParaRPr>
          </a:p>
          <a:p>
            <a:pPr>
              <a:lnSpc>
                <a:spcPct val="90000"/>
              </a:lnSpc>
              <a:spcBef>
                <a:spcPts val="1069"/>
              </a:spcBef>
            </a:pPr>
            <a:r>
              <a:rPr lang="en-US" altLang="es-MX" sz="1600" dirty="0">
                <a:latin typeface="+mj-lt"/>
              </a:rPr>
              <a:t>Entrepreneurial activities differ substantially depending on the type</a:t>
            </a:r>
          </a:p>
        </p:txBody>
      </p:sp>
      <p:sp>
        <p:nvSpPr>
          <p:cNvPr id="9227" name="TextBox 42"/>
          <p:cNvSpPr txBox="1">
            <a:spLocks noChangeArrowheads="1"/>
          </p:cNvSpPr>
          <p:nvPr/>
        </p:nvSpPr>
        <p:spPr bwMode="auto">
          <a:xfrm>
            <a:off x="8315325" y="4759662"/>
            <a:ext cx="2517775" cy="117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6" tIns="45711" rIns="121896"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ts val="1069"/>
              </a:spcBef>
            </a:pPr>
            <a:r>
              <a:rPr lang="en-US" altLang="es-MX" sz="2000" b="1" dirty="0">
                <a:latin typeface="+mj-lt"/>
              </a:rPr>
              <a:t>Title</a:t>
            </a:r>
            <a:endParaRPr lang="en-US" altLang="es-MX" sz="2000" b="1" dirty="0">
              <a:solidFill>
                <a:schemeClr val="tx2"/>
              </a:solidFill>
              <a:latin typeface="+mj-lt"/>
            </a:endParaRPr>
          </a:p>
          <a:p>
            <a:pPr>
              <a:lnSpc>
                <a:spcPct val="90000"/>
              </a:lnSpc>
              <a:spcBef>
                <a:spcPts val="1069"/>
              </a:spcBef>
            </a:pPr>
            <a:r>
              <a:rPr lang="en-US" altLang="es-MX" sz="1600" dirty="0">
                <a:latin typeface="+mj-lt"/>
              </a:rPr>
              <a:t>Entrepreneurial activities differ substantially depending on the type</a:t>
            </a:r>
          </a:p>
        </p:txBody>
      </p:sp>
      <p:sp>
        <p:nvSpPr>
          <p:cNvPr id="9228" name="TextBox 43"/>
          <p:cNvSpPr txBox="1">
            <a:spLocks noChangeArrowheads="1"/>
          </p:cNvSpPr>
          <p:nvPr/>
        </p:nvSpPr>
        <p:spPr bwMode="auto">
          <a:xfrm>
            <a:off x="1560513" y="1798181"/>
            <a:ext cx="2271713" cy="1396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6" tIns="45711" rIns="121896"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90000"/>
              </a:lnSpc>
              <a:spcBef>
                <a:spcPts val="1069"/>
              </a:spcBef>
            </a:pPr>
            <a:r>
              <a:rPr lang="en-US" altLang="es-MX" sz="2000" b="1" dirty="0">
                <a:solidFill>
                  <a:schemeClr val="tx2"/>
                </a:solidFill>
                <a:latin typeface="+mj-lt"/>
              </a:rPr>
              <a:t>Title</a:t>
            </a:r>
            <a:r>
              <a:rPr lang="en-US" altLang="es-MX" sz="2000" b="1" dirty="0">
                <a:latin typeface="+mj-lt"/>
              </a:rPr>
              <a:t> </a:t>
            </a:r>
          </a:p>
          <a:p>
            <a:pPr algn="r">
              <a:lnSpc>
                <a:spcPct val="90000"/>
              </a:lnSpc>
              <a:spcBef>
                <a:spcPts val="1069"/>
              </a:spcBef>
            </a:pPr>
            <a:r>
              <a:rPr lang="en-US" altLang="es-MX" sz="1600" dirty="0">
                <a:latin typeface="+mj-lt"/>
              </a:rPr>
              <a:t>Entrepreneurial activities differ substantially depending on the type</a:t>
            </a:r>
          </a:p>
        </p:txBody>
      </p:sp>
      <p:sp>
        <p:nvSpPr>
          <p:cNvPr id="9229" name="TextBox 46"/>
          <p:cNvSpPr txBox="1">
            <a:spLocks noChangeArrowheads="1"/>
          </p:cNvSpPr>
          <p:nvPr/>
        </p:nvSpPr>
        <p:spPr bwMode="auto">
          <a:xfrm>
            <a:off x="1560513" y="4759662"/>
            <a:ext cx="2271713" cy="1396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6" tIns="45711" rIns="121896"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90000"/>
              </a:lnSpc>
              <a:spcBef>
                <a:spcPts val="1069"/>
              </a:spcBef>
            </a:pPr>
            <a:r>
              <a:rPr lang="en-US" altLang="es-MX" sz="2000" b="1" dirty="0">
                <a:solidFill>
                  <a:schemeClr val="tx2"/>
                </a:solidFill>
                <a:latin typeface="+mj-lt"/>
              </a:rPr>
              <a:t>Title</a:t>
            </a:r>
          </a:p>
          <a:p>
            <a:pPr algn="r">
              <a:lnSpc>
                <a:spcPct val="90000"/>
              </a:lnSpc>
              <a:spcBef>
                <a:spcPts val="1069"/>
              </a:spcBef>
            </a:pPr>
            <a:r>
              <a:rPr lang="en-US" altLang="es-MX" sz="1600" dirty="0">
                <a:latin typeface="+mj-lt"/>
              </a:rPr>
              <a:t>Entrepreneurial activities differ substantially depending on the type</a:t>
            </a:r>
          </a:p>
        </p:txBody>
      </p:sp>
      <p:cxnSp>
        <p:nvCxnSpPr>
          <p:cNvPr id="50" name="Straight Connector 49"/>
          <p:cNvCxnSpPr/>
          <p:nvPr/>
        </p:nvCxnSpPr>
        <p:spPr>
          <a:xfrm>
            <a:off x="6073775" y="2319226"/>
            <a:ext cx="0" cy="3149600"/>
          </a:xfrm>
          <a:prstGeom prst="line">
            <a:avLst/>
          </a:prstGeom>
          <a:ln w="3175" cmpd="sng">
            <a:solidFill>
              <a:schemeClr val="accent4">
                <a:alpha val="67000"/>
              </a:schemeClr>
            </a:solidFill>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rot="5400000">
            <a:off x="6070204" y="2319622"/>
            <a:ext cx="0" cy="3148807"/>
          </a:xfrm>
          <a:prstGeom prst="line">
            <a:avLst/>
          </a:prstGeom>
          <a:ln w="3175" cmpd="sng">
            <a:solidFill>
              <a:schemeClr val="accent4">
                <a:alpha val="67000"/>
              </a:schemeClr>
            </a:solidFill>
          </a:ln>
          <a:effectLst/>
        </p:spPr>
        <p:style>
          <a:lnRef idx="2">
            <a:schemeClr val="accent1"/>
          </a:lnRef>
          <a:fillRef idx="0">
            <a:schemeClr val="accent1"/>
          </a:fillRef>
          <a:effectRef idx="1">
            <a:schemeClr val="accent1"/>
          </a:effectRef>
          <a:fontRef idx="minor">
            <a:schemeClr val="tx1"/>
          </a:fontRef>
        </p:style>
      </p:cxnSp>
      <p:grpSp>
        <p:nvGrpSpPr>
          <p:cNvPr id="55" name="Group 38">
            <a:extLst>
              <a:ext uri="{FF2B5EF4-FFF2-40B4-BE49-F238E27FC236}">
                <a16:creationId xmlns:a16="http://schemas.microsoft.com/office/drawing/2014/main" id="{EB29BFB5-0ACE-4220-A907-F7EA8231C231}"/>
              </a:ext>
            </a:extLst>
          </p:cNvPr>
          <p:cNvGrpSpPr>
            <a:grpSpLocks noChangeAspect="1"/>
          </p:cNvGrpSpPr>
          <p:nvPr/>
        </p:nvGrpSpPr>
        <p:grpSpPr bwMode="auto">
          <a:xfrm>
            <a:off x="4516927" y="2230775"/>
            <a:ext cx="1077614" cy="1102797"/>
            <a:chOff x="-22" y="-108"/>
            <a:chExt cx="1626" cy="1664"/>
          </a:xfrm>
          <a:effectLst>
            <a:outerShdw blurRad="50800" dist="38100" dir="5400000" algn="t" rotWithShape="0">
              <a:prstClr val="black">
                <a:alpha val="40000"/>
              </a:prstClr>
            </a:outerShdw>
          </a:effectLst>
        </p:grpSpPr>
        <p:sp>
          <p:nvSpPr>
            <p:cNvPr id="56" name="Freeform 39">
              <a:extLst>
                <a:ext uri="{FF2B5EF4-FFF2-40B4-BE49-F238E27FC236}">
                  <a16:creationId xmlns:a16="http://schemas.microsoft.com/office/drawing/2014/main" id="{AAB9C136-3DBF-47AD-87A0-A878A2103B1A}"/>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0">
              <a:extLst>
                <a:ext uri="{FF2B5EF4-FFF2-40B4-BE49-F238E27FC236}">
                  <a16:creationId xmlns:a16="http://schemas.microsoft.com/office/drawing/2014/main" id="{32C22D58-C327-40C6-B7CD-0F1888706753}"/>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1">
              <a:extLst>
                <a:ext uri="{FF2B5EF4-FFF2-40B4-BE49-F238E27FC236}">
                  <a16:creationId xmlns:a16="http://schemas.microsoft.com/office/drawing/2014/main" id="{6ADF2C83-E008-4C92-AB13-E1277E343221}"/>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2">
              <a:extLst>
                <a:ext uri="{FF2B5EF4-FFF2-40B4-BE49-F238E27FC236}">
                  <a16:creationId xmlns:a16="http://schemas.microsoft.com/office/drawing/2014/main" id="{FB45E5D3-55D4-43FC-B6CE-21CB57372B3B}"/>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3">
              <a:extLst>
                <a:ext uri="{FF2B5EF4-FFF2-40B4-BE49-F238E27FC236}">
                  <a16:creationId xmlns:a16="http://schemas.microsoft.com/office/drawing/2014/main" id="{F719CC46-8D6A-43C6-88A1-49C8D4A2C00B}"/>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44">
              <a:extLst>
                <a:ext uri="{FF2B5EF4-FFF2-40B4-BE49-F238E27FC236}">
                  <a16:creationId xmlns:a16="http://schemas.microsoft.com/office/drawing/2014/main" id="{BD58FCCA-3B71-4100-8463-B071712B2AAB}"/>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5">
              <a:extLst>
                <a:ext uri="{FF2B5EF4-FFF2-40B4-BE49-F238E27FC236}">
                  <a16:creationId xmlns:a16="http://schemas.microsoft.com/office/drawing/2014/main" id="{A8167BCE-564F-4268-A5F3-0249D6011A13}"/>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46">
              <a:extLst>
                <a:ext uri="{FF2B5EF4-FFF2-40B4-BE49-F238E27FC236}">
                  <a16:creationId xmlns:a16="http://schemas.microsoft.com/office/drawing/2014/main" id="{E204C430-9105-41C8-9067-620B64DD8162}"/>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47">
              <a:extLst>
                <a:ext uri="{FF2B5EF4-FFF2-40B4-BE49-F238E27FC236}">
                  <a16:creationId xmlns:a16="http://schemas.microsoft.com/office/drawing/2014/main" id="{4B753CAA-0DEC-4586-BD6F-38304EA576D5}"/>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48">
              <a:extLst>
                <a:ext uri="{FF2B5EF4-FFF2-40B4-BE49-F238E27FC236}">
                  <a16:creationId xmlns:a16="http://schemas.microsoft.com/office/drawing/2014/main" id="{023AAAE7-A136-4871-AF02-6D51510A8E9D}"/>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49">
              <a:extLst>
                <a:ext uri="{FF2B5EF4-FFF2-40B4-BE49-F238E27FC236}">
                  <a16:creationId xmlns:a16="http://schemas.microsoft.com/office/drawing/2014/main" id="{52F1E0A8-560A-4A4B-A41A-AC4FD4B23B61}"/>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0">
              <a:extLst>
                <a:ext uri="{FF2B5EF4-FFF2-40B4-BE49-F238E27FC236}">
                  <a16:creationId xmlns:a16="http://schemas.microsoft.com/office/drawing/2014/main" id="{8AA12D8C-FFB1-442F-80AB-0593C6F37AD5}"/>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51">
              <a:extLst>
                <a:ext uri="{FF2B5EF4-FFF2-40B4-BE49-F238E27FC236}">
                  <a16:creationId xmlns:a16="http://schemas.microsoft.com/office/drawing/2014/main" id="{E54102B8-E782-4ED3-87C2-605CD704E77F}"/>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52">
              <a:extLst>
                <a:ext uri="{FF2B5EF4-FFF2-40B4-BE49-F238E27FC236}">
                  <a16:creationId xmlns:a16="http://schemas.microsoft.com/office/drawing/2014/main" id="{16E778BA-9D6D-4742-A074-A5C0376EFDB6}"/>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53">
              <a:extLst>
                <a:ext uri="{FF2B5EF4-FFF2-40B4-BE49-F238E27FC236}">
                  <a16:creationId xmlns:a16="http://schemas.microsoft.com/office/drawing/2014/main" id="{83EFC616-E007-4AB7-95CC-BD6ACE5365C9}"/>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54">
              <a:extLst>
                <a:ext uri="{FF2B5EF4-FFF2-40B4-BE49-F238E27FC236}">
                  <a16:creationId xmlns:a16="http://schemas.microsoft.com/office/drawing/2014/main" id="{016C5CD8-8905-4594-AA53-7BCA7F4D8ACC}"/>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55">
              <a:extLst>
                <a:ext uri="{FF2B5EF4-FFF2-40B4-BE49-F238E27FC236}">
                  <a16:creationId xmlns:a16="http://schemas.microsoft.com/office/drawing/2014/main" id="{42C699C3-B17F-42EF-99CC-AAB9327B0D1D}"/>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56">
              <a:extLst>
                <a:ext uri="{FF2B5EF4-FFF2-40B4-BE49-F238E27FC236}">
                  <a16:creationId xmlns:a16="http://schemas.microsoft.com/office/drawing/2014/main" id="{A445DA6C-AAF3-429C-9215-045D82A5CE2F}"/>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57">
              <a:extLst>
                <a:ext uri="{FF2B5EF4-FFF2-40B4-BE49-F238E27FC236}">
                  <a16:creationId xmlns:a16="http://schemas.microsoft.com/office/drawing/2014/main" id="{20CE2BE1-5B29-4055-A41F-6A172FA9F140}"/>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58">
              <a:extLst>
                <a:ext uri="{FF2B5EF4-FFF2-40B4-BE49-F238E27FC236}">
                  <a16:creationId xmlns:a16="http://schemas.microsoft.com/office/drawing/2014/main" id="{C4466B74-8077-40D1-8C2D-B05332A847A3}"/>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59">
              <a:extLst>
                <a:ext uri="{FF2B5EF4-FFF2-40B4-BE49-F238E27FC236}">
                  <a16:creationId xmlns:a16="http://schemas.microsoft.com/office/drawing/2014/main" id="{D1FEAD2C-BBC0-4B4B-9617-8B9F7B8D8693}"/>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60">
              <a:extLst>
                <a:ext uri="{FF2B5EF4-FFF2-40B4-BE49-F238E27FC236}">
                  <a16:creationId xmlns:a16="http://schemas.microsoft.com/office/drawing/2014/main" id="{18840060-C93C-4777-A9A1-36CF4DE11C91}"/>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61">
              <a:extLst>
                <a:ext uri="{FF2B5EF4-FFF2-40B4-BE49-F238E27FC236}">
                  <a16:creationId xmlns:a16="http://schemas.microsoft.com/office/drawing/2014/main" id="{8641940C-9A8E-48CD-9C03-45294B7744D1}"/>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62">
              <a:extLst>
                <a:ext uri="{FF2B5EF4-FFF2-40B4-BE49-F238E27FC236}">
                  <a16:creationId xmlns:a16="http://schemas.microsoft.com/office/drawing/2014/main" id="{1E90CABB-5117-4A8A-8556-61C4B193952C}"/>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63">
              <a:extLst>
                <a:ext uri="{FF2B5EF4-FFF2-40B4-BE49-F238E27FC236}">
                  <a16:creationId xmlns:a16="http://schemas.microsoft.com/office/drawing/2014/main" id="{85618E4B-139D-431D-B9F1-73B409DB9C0C}"/>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64">
              <a:extLst>
                <a:ext uri="{FF2B5EF4-FFF2-40B4-BE49-F238E27FC236}">
                  <a16:creationId xmlns:a16="http://schemas.microsoft.com/office/drawing/2014/main" id="{A9EAD23F-0F0C-432D-B172-9E3185DDFFD9}"/>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65">
              <a:extLst>
                <a:ext uri="{FF2B5EF4-FFF2-40B4-BE49-F238E27FC236}">
                  <a16:creationId xmlns:a16="http://schemas.microsoft.com/office/drawing/2014/main" id="{72001DA1-368F-4A8C-83BD-AF2F61499BDC}"/>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66">
              <a:extLst>
                <a:ext uri="{FF2B5EF4-FFF2-40B4-BE49-F238E27FC236}">
                  <a16:creationId xmlns:a16="http://schemas.microsoft.com/office/drawing/2014/main" id="{C08DDC52-E18C-4BA4-B63E-624AAFF80EF2}"/>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67">
              <a:extLst>
                <a:ext uri="{FF2B5EF4-FFF2-40B4-BE49-F238E27FC236}">
                  <a16:creationId xmlns:a16="http://schemas.microsoft.com/office/drawing/2014/main" id="{B7AB03EE-29B7-4E65-A404-D89190A27931}"/>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68">
              <a:extLst>
                <a:ext uri="{FF2B5EF4-FFF2-40B4-BE49-F238E27FC236}">
                  <a16:creationId xmlns:a16="http://schemas.microsoft.com/office/drawing/2014/main" id="{A6AF018D-BFFC-4E18-9DE0-0D42B73FA2BF}"/>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69">
              <a:extLst>
                <a:ext uri="{FF2B5EF4-FFF2-40B4-BE49-F238E27FC236}">
                  <a16:creationId xmlns:a16="http://schemas.microsoft.com/office/drawing/2014/main" id="{F101DA1D-134F-457D-AC21-A75408AA9B6E}"/>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70">
              <a:extLst>
                <a:ext uri="{FF2B5EF4-FFF2-40B4-BE49-F238E27FC236}">
                  <a16:creationId xmlns:a16="http://schemas.microsoft.com/office/drawing/2014/main" id="{A2CB4163-5424-40F3-A032-8E274203A42E}"/>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71">
              <a:extLst>
                <a:ext uri="{FF2B5EF4-FFF2-40B4-BE49-F238E27FC236}">
                  <a16:creationId xmlns:a16="http://schemas.microsoft.com/office/drawing/2014/main" id="{C6E924A8-A9B4-48FC-891B-51A2D5DAC779}"/>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72">
              <a:extLst>
                <a:ext uri="{FF2B5EF4-FFF2-40B4-BE49-F238E27FC236}">
                  <a16:creationId xmlns:a16="http://schemas.microsoft.com/office/drawing/2014/main" id="{37BB16A7-AB00-4254-983C-122237BB33F1}"/>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73">
              <a:extLst>
                <a:ext uri="{FF2B5EF4-FFF2-40B4-BE49-F238E27FC236}">
                  <a16:creationId xmlns:a16="http://schemas.microsoft.com/office/drawing/2014/main" id="{2DD4B7AB-D2F7-4978-9CD1-A46BD41021B9}"/>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74">
              <a:extLst>
                <a:ext uri="{FF2B5EF4-FFF2-40B4-BE49-F238E27FC236}">
                  <a16:creationId xmlns:a16="http://schemas.microsoft.com/office/drawing/2014/main" id="{D3149861-A47E-4FDE-A139-0AE2D657F4C6}"/>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75">
              <a:extLst>
                <a:ext uri="{FF2B5EF4-FFF2-40B4-BE49-F238E27FC236}">
                  <a16:creationId xmlns:a16="http://schemas.microsoft.com/office/drawing/2014/main" id="{29A5BF1D-79DB-4C08-8F82-C4C98F4E846C}"/>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76">
              <a:extLst>
                <a:ext uri="{FF2B5EF4-FFF2-40B4-BE49-F238E27FC236}">
                  <a16:creationId xmlns:a16="http://schemas.microsoft.com/office/drawing/2014/main" id="{E92E7EC1-77F3-4958-9459-399AF922D5FD}"/>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77">
              <a:extLst>
                <a:ext uri="{FF2B5EF4-FFF2-40B4-BE49-F238E27FC236}">
                  <a16:creationId xmlns:a16="http://schemas.microsoft.com/office/drawing/2014/main" id="{DAD5C7E5-B7C0-4C32-9D74-EE7C3AEDD9F6}"/>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78">
              <a:extLst>
                <a:ext uri="{FF2B5EF4-FFF2-40B4-BE49-F238E27FC236}">
                  <a16:creationId xmlns:a16="http://schemas.microsoft.com/office/drawing/2014/main" id="{B7592081-715F-4006-B8FC-C03B2B66E33A}"/>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79">
              <a:extLst>
                <a:ext uri="{FF2B5EF4-FFF2-40B4-BE49-F238E27FC236}">
                  <a16:creationId xmlns:a16="http://schemas.microsoft.com/office/drawing/2014/main" id="{374B28CD-1662-4943-A1E9-C5F492749CFE}"/>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80">
              <a:extLst>
                <a:ext uri="{FF2B5EF4-FFF2-40B4-BE49-F238E27FC236}">
                  <a16:creationId xmlns:a16="http://schemas.microsoft.com/office/drawing/2014/main" id="{D3383336-6C5F-4C61-AE2B-67FDC3589D4D}"/>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81">
              <a:extLst>
                <a:ext uri="{FF2B5EF4-FFF2-40B4-BE49-F238E27FC236}">
                  <a16:creationId xmlns:a16="http://schemas.microsoft.com/office/drawing/2014/main" id="{08BF6E80-A65E-410B-8DFA-E590713013CB}"/>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82">
              <a:extLst>
                <a:ext uri="{FF2B5EF4-FFF2-40B4-BE49-F238E27FC236}">
                  <a16:creationId xmlns:a16="http://schemas.microsoft.com/office/drawing/2014/main" id="{165F67FE-2DF4-42E1-8D44-3B53F14895CA}"/>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83">
              <a:extLst>
                <a:ext uri="{FF2B5EF4-FFF2-40B4-BE49-F238E27FC236}">
                  <a16:creationId xmlns:a16="http://schemas.microsoft.com/office/drawing/2014/main" id="{7D1B48CF-8740-473A-93B1-A182F49C9110}"/>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84">
              <a:extLst>
                <a:ext uri="{FF2B5EF4-FFF2-40B4-BE49-F238E27FC236}">
                  <a16:creationId xmlns:a16="http://schemas.microsoft.com/office/drawing/2014/main" id="{DFF0BD0E-0622-468A-B94F-2C1D483ED773}"/>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85">
              <a:extLst>
                <a:ext uri="{FF2B5EF4-FFF2-40B4-BE49-F238E27FC236}">
                  <a16:creationId xmlns:a16="http://schemas.microsoft.com/office/drawing/2014/main" id="{E06E1FD7-3BB7-4064-A15F-017189E4D741}"/>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86">
              <a:extLst>
                <a:ext uri="{FF2B5EF4-FFF2-40B4-BE49-F238E27FC236}">
                  <a16:creationId xmlns:a16="http://schemas.microsoft.com/office/drawing/2014/main" id="{C39FF627-5392-410F-A490-5AEF0ACE6539}"/>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87">
              <a:extLst>
                <a:ext uri="{FF2B5EF4-FFF2-40B4-BE49-F238E27FC236}">
                  <a16:creationId xmlns:a16="http://schemas.microsoft.com/office/drawing/2014/main" id="{D4711ADD-B6C3-4CFD-8A6E-0AD61A41521D}"/>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88">
              <a:extLst>
                <a:ext uri="{FF2B5EF4-FFF2-40B4-BE49-F238E27FC236}">
                  <a16:creationId xmlns:a16="http://schemas.microsoft.com/office/drawing/2014/main" id="{0A78AB65-AB97-4E4D-9E51-AE5DECF190B8}"/>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89">
              <a:extLst>
                <a:ext uri="{FF2B5EF4-FFF2-40B4-BE49-F238E27FC236}">
                  <a16:creationId xmlns:a16="http://schemas.microsoft.com/office/drawing/2014/main" id="{B4C41E23-C324-47A8-9F86-BBD922B83C79}"/>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Rectangle 90">
              <a:extLst>
                <a:ext uri="{FF2B5EF4-FFF2-40B4-BE49-F238E27FC236}">
                  <a16:creationId xmlns:a16="http://schemas.microsoft.com/office/drawing/2014/main" id="{D64CED4A-9604-4A46-8F15-EC2C19680F4E}"/>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91">
              <a:extLst>
                <a:ext uri="{FF2B5EF4-FFF2-40B4-BE49-F238E27FC236}">
                  <a16:creationId xmlns:a16="http://schemas.microsoft.com/office/drawing/2014/main" id="{0864EAC0-9FED-425C-B077-94D3279C6E92}"/>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92">
              <a:extLst>
                <a:ext uri="{FF2B5EF4-FFF2-40B4-BE49-F238E27FC236}">
                  <a16:creationId xmlns:a16="http://schemas.microsoft.com/office/drawing/2014/main" id="{F5A72F76-D44C-4222-867F-ED233052AEF3}"/>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5" name="Group 38">
            <a:extLst>
              <a:ext uri="{FF2B5EF4-FFF2-40B4-BE49-F238E27FC236}">
                <a16:creationId xmlns:a16="http://schemas.microsoft.com/office/drawing/2014/main" id="{04B86230-D10D-4536-89BF-2B7C45A802C6}"/>
              </a:ext>
            </a:extLst>
          </p:cNvPr>
          <p:cNvGrpSpPr>
            <a:grpSpLocks noChangeAspect="1"/>
          </p:cNvGrpSpPr>
          <p:nvPr/>
        </p:nvGrpSpPr>
        <p:grpSpPr bwMode="auto">
          <a:xfrm>
            <a:off x="6643902" y="2195315"/>
            <a:ext cx="1077614" cy="1102797"/>
            <a:chOff x="-22" y="-108"/>
            <a:chExt cx="1626" cy="1664"/>
          </a:xfrm>
          <a:effectLst>
            <a:outerShdw blurRad="50800" dist="38100" dir="5400000" algn="t" rotWithShape="0">
              <a:prstClr val="black">
                <a:alpha val="40000"/>
              </a:prstClr>
            </a:outerShdw>
          </a:effectLst>
        </p:grpSpPr>
        <p:sp>
          <p:nvSpPr>
            <p:cNvPr id="116" name="Freeform 39">
              <a:extLst>
                <a:ext uri="{FF2B5EF4-FFF2-40B4-BE49-F238E27FC236}">
                  <a16:creationId xmlns:a16="http://schemas.microsoft.com/office/drawing/2014/main" id="{B499B225-8A1C-41B7-BB8D-6FB70DB86AC8}"/>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40">
              <a:extLst>
                <a:ext uri="{FF2B5EF4-FFF2-40B4-BE49-F238E27FC236}">
                  <a16:creationId xmlns:a16="http://schemas.microsoft.com/office/drawing/2014/main" id="{FE3BFF21-EB51-49F6-B0F2-D83BB3D15D61}"/>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41">
              <a:extLst>
                <a:ext uri="{FF2B5EF4-FFF2-40B4-BE49-F238E27FC236}">
                  <a16:creationId xmlns:a16="http://schemas.microsoft.com/office/drawing/2014/main" id="{54BC11BC-778C-4F8D-A537-40712CA27787}"/>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42">
              <a:extLst>
                <a:ext uri="{FF2B5EF4-FFF2-40B4-BE49-F238E27FC236}">
                  <a16:creationId xmlns:a16="http://schemas.microsoft.com/office/drawing/2014/main" id="{D4FB624D-5403-4789-B1D3-E5B4CC453E3C}"/>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43">
              <a:extLst>
                <a:ext uri="{FF2B5EF4-FFF2-40B4-BE49-F238E27FC236}">
                  <a16:creationId xmlns:a16="http://schemas.microsoft.com/office/drawing/2014/main" id="{FB170E0C-36FC-4956-9ECC-92F38BBE42C2}"/>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44">
              <a:extLst>
                <a:ext uri="{FF2B5EF4-FFF2-40B4-BE49-F238E27FC236}">
                  <a16:creationId xmlns:a16="http://schemas.microsoft.com/office/drawing/2014/main" id="{AEBCEBD9-F90B-44A1-93FF-77768BF4A7D4}"/>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45">
              <a:extLst>
                <a:ext uri="{FF2B5EF4-FFF2-40B4-BE49-F238E27FC236}">
                  <a16:creationId xmlns:a16="http://schemas.microsoft.com/office/drawing/2014/main" id="{B8D4C919-68D8-4F90-8550-FB6F4D409857}"/>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46">
              <a:extLst>
                <a:ext uri="{FF2B5EF4-FFF2-40B4-BE49-F238E27FC236}">
                  <a16:creationId xmlns:a16="http://schemas.microsoft.com/office/drawing/2014/main" id="{2D77C05B-BAD7-4B75-A01D-D6F0EBAC995C}"/>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47">
              <a:extLst>
                <a:ext uri="{FF2B5EF4-FFF2-40B4-BE49-F238E27FC236}">
                  <a16:creationId xmlns:a16="http://schemas.microsoft.com/office/drawing/2014/main" id="{A746401B-B08B-4B01-BADE-8877D98D95A0}"/>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48">
              <a:extLst>
                <a:ext uri="{FF2B5EF4-FFF2-40B4-BE49-F238E27FC236}">
                  <a16:creationId xmlns:a16="http://schemas.microsoft.com/office/drawing/2014/main" id="{E360ADB1-12AA-484F-8F20-B83F13B10B11}"/>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49">
              <a:extLst>
                <a:ext uri="{FF2B5EF4-FFF2-40B4-BE49-F238E27FC236}">
                  <a16:creationId xmlns:a16="http://schemas.microsoft.com/office/drawing/2014/main" id="{FC6561FF-D07B-4F38-8707-3F29F18E46B5}"/>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50">
              <a:extLst>
                <a:ext uri="{FF2B5EF4-FFF2-40B4-BE49-F238E27FC236}">
                  <a16:creationId xmlns:a16="http://schemas.microsoft.com/office/drawing/2014/main" id="{6E09F08C-F8C1-4B03-977F-94EE27289CBD}"/>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51">
              <a:extLst>
                <a:ext uri="{FF2B5EF4-FFF2-40B4-BE49-F238E27FC236}">
                  <a16:creationId xmlns:a16="http://schemas.microsoft.com/office/drawing/2014/main" id="{3E7C4F13-F1CA-4172-9C1C-D76B4D9305C7}"/>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52">
              <a:extLst>
                <a:ext uri="{FF2B5EF4-FFF2-40B4-BE49-F238E27FC236}">
                  <a16:creationId xmlns:a16="http://schemas.microsoft.com/office/drawing/2014/main" id="{9016A164-48FB-41E4-9F54-699BA305BA68}"/>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53">
              <a:extLst>
                <a:ext uri="{FF2B5EF4-FFF2-40B4-BE49-F238E27FC236}">
                  <a16:creationId xmlns:a16="http://schemas.microsoft.com/office/drawing/2014/main" id="{893C0927-0D29-4D40-91BA-CF5969585FB2}"/>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54">
              <a:extLst>
                <a:ext uri="{FF2B5EF4-FFF2-40B4-BE49-F238E27FC236}">
                  <a16:creationId xmlns:a16="http://schemas.microsoft.com/office/drawing/2014/main" id="{A44CDEBB-40AB-42D1-AF67-A92AC3EBD515}"/>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55">
              <a:extLst>
                <a:ext uri="{FF2B5EF4-FFF2-40B4-BE49-F238E27FC236}">
                  <a16:creationId xmlns:a16="http://schemas.microsoft.com/office/drawing/2014/main" id="{F0B7BB41-8CD0-41E0-BC73-406D96876FB6}"/>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56">
              <a:extLst>
                <a:ext uri="{FF2B5EF4-FFF2-40B4-BE49-F238E27FC236}">
                  <a16:creationId xmlns:a16="http://schemas.microsoft.com/office/drawing/2014/main" id="{FF519000-E30A-4CBD-B6A9-3BCFF2EA129C}"/>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57">
              <a:extLst>
                <a:ext uri="{FF2B5EF4-FFF2-40B4-BE49-F238E27FC236}">
                  <a16:creationId xmlns:a16="http://schemas.microsoft.com/office/drawing/2014/main" id="{E09625BE-19A1-4017-AEAC-CE2F8B941AF6}"/>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58">
              <a:extLst>
                <a:ext uri="{FF2B5EF4-FFF2-40B4-BE49-F238E27FC236}">
                  <a16:creationId xmlns:a16="http://schemas.microsoft.com/office/drawing/2014/main" id="{0A0D7E3B-B856-4881-A18D-EE82A485A3F8}"/>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59">
              <a:extLst>
                <a:ext uri="{FF2B5EF4-FFF2-40B4-BE49-F238E27FC236}">
                  <a16:creationId xmlns:a16="http://schemas.microsoft.com/office/drawing/2014/main" id="{7C753B9E-A916-4BFE-AD7D-B95D33A9CBB4}"/>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60">
              <a:extLst>
                <a:ext uri="{FF2B5EF4-FFF2-40B4-BE49-F238E27FC236}">
                  <a16:creationId xmlns:a16="http://schemas.microsoft.com/office/drawing/2014/main" id="{59F15A32-5386-4541-ADEC-2510523701B5}"/>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61">
              <a:extLst>
                <a:ext uri="{FF2B5EF4-FFF2-40B4-BE49-F238E27FC236}">
                  <a16:creationId xmlns:a16="http://schemas.microsoft.com/office/drawing/2014/main" id="{0524B47E-CBF9-4783-8063-C957911C7DEE}"/>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62">
              <a:extLst>
                <a:ext uri="{FF2B5EF4-FFF2-40B4-BE49-F238E27FC236}">
                  <a16:creationId xmlns:a16="http://schemas.microsoft.com/office/drawing/2014/main" id="{407E781E-3BD8-42D0-BD9B-B0697B8C2069}"/>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63">
              <a:extLst>
                <a:ext uri="{FF2B5EF4-FFF2-40B4-BE49-F238E27FC236}">
                  <a16:creationId xmlns:a16="http://schemas.microsoft.com/office/drawing/2014/main" id="{C0DE69A2-1ABF-4EE2-89FB-59FF7A69FE73}"/>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64">
              <a:extLst>
                <a:ext uri="{FF2B5EF4-FFF2-40B4-BE49-F238E27FC236}">
                  <a16:creationId xmlns:a16="http://schemas.microsoft.com/office/drawing/2014/main" id="{8EFA6D8C-CD97-4FCF-85A1-31ED80E4966A}"/>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65">
              <a:extLst>
                <a:ext uri="{FF2B5EF4-FFF2-40B4-BE49-F238E27FC236}">
                  <a16:creationId xmlns:a16="http://schemas.microsoft.com/office/drawing/2014/main" id="{06470896-B043-44D9-A7C1-2B3CBCD8BABD}"/>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66">
              <a:extLst>
                <a:ext uri="{FF2B5EF4-FFF2-40B4-BE49-F238E27FC236}">
                  <a16:creationId xmlns:a16="http://schemas.microsoft.com/office/drawing/2014/main" id="{79F195FE-6000-4B38-BAE4-2887C2767908}"/>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67">
              <a:extLst>
                <a:ext uri="{FF2B5EF4-FFF2-40B4-BE49-F238E27FC236}">
                  <a16:creationId xmlns:a16="http://schemas.microsoft.com/office/drawing/2014/main" id="{1C907973-C25C-4A3F-B32C-FDBE77A383F8}"/>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68">
              <a:extLst>
                <a:ext uri="{FF2B5EF4-FFF2-40B4-BE49-F238E27FC236}">
                  <a16:creationId xmlns:a16="http://schemas.microsoft.com/office/drawing/2014/main" id="{1504BB48-73D2-40AA-9A4B-C2D07CC79D05}"/>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69">
              <a:extLst>
                <a:ext uri="{FF2B5EF4-FFF2-40B4-BE49-F238E27FC236}">
                  <a16:creationId xmlns:a16="http://schemas.microsoft.com/office/drawing/2014/main" id="{BAEE913A-CEB1-448C-877F-896CD23B3E6A}"/>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70">
              <a:extLst>
                <a:ext uri="{FF2B5EF4-FFF2-40B4-BE49-F238E27FC236}">
                  <a16:creationId xmlns:a16="http://schemas.microsoft.com/office/drawing/2014/main" id="{F780C114-809A-4B30-8FB0-0D0622F9CBED}"/>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a:extLst>
                <a:ext uri="{FF2B5EF4-FFF2-40B4-BE49-F238E27FC236}">
                  <a16:creationId xmlns:a16="http://schemas.microsoft.com/office/drawing/2014/main" id="{1110D1E6-F64F-4F93-BA53-E6D99EE4E0EB}"/>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a:extLst>
                <a:ext uri="{FF2B5EF4-FFF2-40B4-BE49-F238E27FC236}">
                  <a16:creationId xmlns:a16="http://schemas.microsoft.com/office/drawing/2014/main" id="{64DAB070-3693-4B67-A639-785C4BF43334}"/>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a:extLst>
                <a:ext uri="{FF2B5EF4-FFF2-40B4-BE49-F238E27FC236}">
                  <a16:creationId xmlns:a16="http://schemas.microsoft.com/office/drawing/2014/main" id="{46DFC578-F947-4CCD-A128-136B95859158}"/>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74">
              <a:extLst>
                <a:ext uri="{FF2B5EF4-FFF2-40B4-BE49-F238E27FC236}">
                  <a16:creationId xmlns:a16="http://schemas.microsoft.com/office/drawing/2014/main" id="{3E83A144-D523-4B9D-B7FF-0C674BCDDCC9}"/>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75">
              <a:extLst>
                <a:ext uri="{FF2B5EF4-FFF2-40B4-BE49-F238E27FC236}">
                  <a16:creationId xmlns:a16="http://schemas.microsoft.com/office/drawing/2014/main" id="{F6536B99-4457-42FE-8184-E15B375E96D1}"/>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76">
              <a:extLst>
                <a:ext uri="{FF2B5EF4-FFF2-40B4-BE49-F238E27FC236}">
                  <a16:creationId xmlns:a16="http://schemas.microsoft.com/office/drawing/2014/main" id="{C0A26414-563E-4363-988E-7F914DC78754}"/>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77">
              <a:extLst>
                <a:ext uri="{FF2B5EF4-FFF2-40B4-BE49-F238E27FC236}">
                  <a16:creationId xmlns:a16="http://schemas.microsoft.com/office/drawing/2014/main" id="{347CE558-BACF-484A-B660-CA2403BD5B32}"/>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78">
              <a:extLst>
                <a:ext uri="{FF2B5EF4-FFF2-40B4-BE49-F238E27FC236}">
                  <a16:creationId xmlns:a16="http://schemas.microsoft.com/office/drawing/2014/main" id="{F06F9D90-4878-4BEC-B7E5-63CC270192E1}"/>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79">
              <a:extLst>
                <a:ext uri="{FF2B5EF4-FFF2-40B4-BE49-F238E27FC236}">
                  <a16:creationId xmlns:a16="http://schemas.microsoft.com/office/drawing/2014/main" id="{4EF541EB-D69C-40CB-8EAE-7E3E214856B6}"/>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80">
              <a:extLst>
                <a:ext uri="{FF2B5EF4-FFF2-40B4-BE49-F238E27FC236}">
                  <a16:creationId xmlns:a16="http://schemas.microsoft.com/office/drawing/2014/main" id="{BF242550-6E7B-4BDD-937C-E90200FDDF5A}"/>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81">
              <a:extLst>
                <a:ext uri="{FF2B5EF4-FFF2-40B4-BE49-F238E27FC236}">
                  <a16:creationId xmlns:a16="http://schemas.microsoft.com/office/drawing/2014/main" id="{AA334FA9-7CDC-4B18-B672-408012AE5EA8}"/>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82">
              <a:extLst>
                <a:ext uri="{FF2B5EF4-FFF2-40B4-BE49-F238E27FC236}">
                  <a16:creationId xmlns:a16="http://schemas.microsoft.com/office/drawing/2014/main" id="{E106A3D4-CFD4-4236-8E10-A2927C4E44F6}"/>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83">
              <a:extLst>
                <a:ext uri="{FF2B5EF4-FFF2-40B4-BE49-F238E27FC236}">
                  <a16:creationId xmlns:a16="http://schemas.microsoft.com/office/drawing/2014/main" id="{48AB186D-5380-427C-9197-54185ECF2EC3}"/>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84">
              <a:extLst>
                <a:ext uri="{FF2B5EF4-FFF2-40B4-BE49-F238E27FC236}">
                  <a16:creationId xmlns:a16="http://schemas.microsoft.com/office/drawing/2014/main" id="{1AC13753-9F81-47F1-BEED-C8436ACDB567}"/>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85">
              <a:extLst>
                <a:ext uri="{FF2B5EF4-FFF2-40B4-BE49-F238E27FC236}">
                  <a16:creationId xmlns:a16="http://schemas.microsoft.com/office/drawing/2014/main" id="{F6EF3BA6-B8F7-4392-A1C2-5882CBF88B92}"/>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86">
              <a:extLst>
                <a:ext uri="{FF2B5EF4-FFF2-40B4-BE49-F238E27FC236}">
                  <a16:creationId xmlns:a16="http://schemas.microsoft.com/office/drawing/2014/main" id="{886A96B0-234E-489D-BD56-30ABC9BEBE2E}"/>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87">
              <a:extLst>
                <a:ext uri="{FF2B5EF4-FFF2-40B4-BE49-F238E27FC236}">
                  <a16:creationId xmlns:a16="http://schemas.microsoft.com/office/drawing/2014/main" id="{78C8EE7A-6729-4972-921E-CF6CDE4926BC}"/>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88">
              <a:extLst>
                <a:ext uri="{FF2B5EF4-FFF2-40B4-BE49-F238E27FC236}">
                  <a16:creationId xmlns:a16="http://schemas.microsoft.com/office/drawing/2014/main" id="{17160D0C-CBA9-44C4-A44D-B8EEBDE6BC44}"/>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89">
              <a:extLst>
                <a:ext uri="{FF2B5EF4-FFF2-40B4-BE49-F238E27FC236}">
                  <a16:creationId xmlns:a16="http://schemas.microsoft.com/office/drawing/2014/main" id="{AABC4755-2B5E-46A1-85F0-B24238038D53}"/>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Rectangle 90">
              <a:extLst>
                <a:ext uri="{FF2B5EF4-FFF2-40B4-BE49-F238E27FC236}">
                  <a16:creationId xmlns:a16="http://schemas.microsoft.com/office/drawing/2014/main" id="{06911BCE-9BFE-4CF6-AE76-98A0D5F95188}"/>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91">
              <a:extLst>
                <a:ext uri="{FF2B5EF4-FFF2-40B4-BE49-F238E27FC236}">
                  <a16:creationId xmlns:a16="http://schemas.microsoft.com/office/drawing/2014/main" id="{D8379221-BF3D-4DEE-A3BB-C12EAE611826}"/>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92">
              <a:extLst>
                <a:ext uri="{FF2B5EF4-FFF2-40B4-BE49-F238E27FC236}">
                  <a16:creationId xmlns:a16="http://schemas.microsoft.com/office/drawing/2014/main" id="{7AD40E49-EB5B-4103-B709-30B488DE80F5}"/>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70" name="Group 38">
            <a:extLst>
              <a:ext uri="{FF2B5EF4-FFF2-40B4-BE49-F238E27FC236}">
                <a16:creationId xmlns:a16="http://schemas.microsoft.com/office/drawing/2014/main" id="{AABF063F-BF31-4C82-B64C-E80D09F2F35A}"/>
              </a:ext>
            </a:extLst>
          </p:cNvPr>
          <p:cNvGrpSpPr>
            <a:grpSpLocks noChangeAspect="1"/>
          </p:cNvGrpSpPr>
          <p:nvPr/>
        </p:nvGrpSpPr>
        <p:grpSpPr bwMode="auto">
          <a:xfrm>
            <a:off x="4554040" y="4372457"/>
            <a:ext cx="1077614" cy="1102797"/>
            <a:chOff x="-22" y="-108"/>
            <a:chExt cx="1626" cy="1664"/>
          </a:xfrm>
          <a:effectLst>
            <a:outerShdw blurRad="50800" dist="38100" dir="5400000" algn="t" rotWithShape="0">
              <a:prstClr val="black">
                <a:alpha val="40000"/>
              </a:prstClr>
            </a:outerShdw>
          </a:effectLst>
        </p:grpSpPr>
        <p:sp>
          <p:nvSpPr>
            <p:cNvPr id="171" name="Freeform 39">
              <a:extLst>
                <a:ext uri="{FF2B5EF4-FFF2-40B4-BE49-F238E27FC236}">
                  <a16:creationId xmlns:a16="http://schemas.microsoft.com/office/drawing/2014/main" id="{5CE436EB-91CD-4693-980C-76F03FABCEC2}"/>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40">
              <a:extLst>
                <a:ext uri="{FF2B5EF4-FFF2-40B4-BE49-F238E27FC236}">
                  <a16:creationId xmlns:a16="http://schemas.microsoft.com/office/drawing/2014/main" id="{F4828278-E09D-4933-AB85-750CA234F7DD}"/>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41">
              <a:extLst>
                <a:ext uri="{FF2B5EF4-FFF2-40B4-BE49-F238E27FC236}">
                  <a16:creationId xmlns:a16="http://schemas.microsoft.com/office/drawing/2014/main" id="{D15117D3-165C-42D1-B7F2-6AB7FA6D6C2F}"/>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42">
              <a:extLst>
                <a:ext uri="{FF2B5EF4-FFF2-40B4-BE49-F238E27FC236}">
                  <a16:creationId xmlns:a16="http://schemas.microsoft.com/office/drawing/2014/main" id="{35AAB879-90BA-49FE-B12A-8503007BBDD6}"/>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43">
              <a:extLst>
                <a:ext uri="{FF2B5EF4-FFF2-40B4-BE49-F238E27FC236}">
                  <a16:creationId xmlns:a16="http://schemas.microsoft.com/office/drawing/2014/main" id="{590AA566-3A7A-4562-BB00-AED28CCE3C99}"/>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44">
              <a:extLst>
                <a:ext uri="{FF2B5EF4-FFF2-40B4-BE49-F238E27FC236}">
                  <a16:creationId xmlns:a16="http://schemas.microsoft.com/office/drawing/2014/main" id="{19C69B6A-8E05-456A-9C90-DBB04A8FD426}"/>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45">
              <a:extLst>
                <a:ext uri="{FF2B5EF4-FFF2-40B4-BE49-F238E27FC236}">
                  <a16:creationId xmlns:a16="http://schemas.microsoft.com/office/drawing/2014/main" id="{39C22C0D-7AAA-40DB-B427-71638BD7FAE4}"/>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46">
              <a:extLst>
                <a:ext uri="{FF2B5EF4-FFF2-40B4-BE49-F238E27FC236}">
                  <a16:creationId xmlns:a16="http://schemas.microsoft.com/office/drawing/2014/main" id="{E8D313FE-DD75-4717-AC96-081C202B3E15}"/>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47">
              <a:extLst>
                <a:ext uri="{FF2B5EF4-FFF2-40B4-BE49-F238E27FC236}">
                  <a16:creationId xmlns:a16="http://schemas.microsoft.com/office/drawing/2014/main" id="{FC5C5342-8EB3-415F-ADCF-4D5083B0DA46}"/>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48">
              <a:extLst>
                <a:ext uri="{FF2B5EF4-FFF2-40B4-BE49-F238E27FC236}">
                  <a16:creationId xmlns:a16="http://schemas.microsoft.com/office/drawing/2014/main" id="{210137C5-6939-4466-8A62-3C18F3321503}"/>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49">
              <a:extLst>
                <a:ext uri="{FF2B5EF4-FFF2-40B4-BE49-F238E27FC236}">
                  <a16:creationId xmlns:a16="http://schemas.microsoft.com/office/drawing/2014/main" id="{3ED073A5-8C8F-47B7-B4C9-2C8D9C759C8B}"/>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50">
              <a:extLst>
                <a:ext uri="{FF2B5EF4-FFF2-40B4-BE49-F238E27FC236}">
                  <a16:creationId xmlns:a16="http://schemas.microsoft.com/office/drawing/2014/main" id="{82186E33-667C-430A-B718-E01299BC852C}"/>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51">
              <a:extLst>
                <a:ext uri="{FF2B5EF4-FFF2-40B4-BE49-F238E27FC236}">
                  <a16:creationId xmlns:a16="http://schemas.microsoft.com/office/drawing/2014/main" id="{C0128D6D-9CF4-4378-9013-064B402CE1D8}"/>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52">
              <a:extLst>
                <a:ext uri="{FF2B5EF4-FFF2-40B4-BE49-F238E27FC236}">
                  <a16:creationId xmlns:a16="http://schemas.microsoft.com/office/drawing/2014/main" id="{A03A2CD5-DE79-4A0C-AF5C-2305E4C2E478}"/>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53">
              <a:extLst>
                <a:ext uri="{FF2B5EF4-FFF2-40B4-BE49-F238E27FC236}">
                  <a16:creationId xmlns:a16="http://schemas.microsoft.com/office/drawing/2014/main" id="{7C0AEE0D-22DF-4F06-B787-48FBECD97928}"/>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54">
              <a:extLst>
                <a:ext uri="{FF2B5EF4-FFF2-40B4-BE49-F238E27FC236}">
                  <a16:creationId xmlns:a16="http://schemas.microsoft.com/office/drawing/2014/main" id="{56C4936A-6C67-419F-9519-F791D2202371}"/>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55">
              <a:extLst>
                <a:ext uri="{FF2B5EF4-FFF2-40B4-BE49-F238E27FC236}">
                  <a16:creationId xmlns:a16="http://schemas.microsoft.com/office/drawing/2014/main" id="{DB889686-7A5E-4CC9-B607-C032FE69E06C}"/>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56">
              <a:extLst>
                <a:ext uri="{FF2B5EF4-FFF2-40B4-BE49-F238E27FC236}">
                  <a16:creationId xmlns:a16="http://schemas.microsoft.com/office/drawing/2014/main" id="{1E5BC114-F972-4AB1-B05F-61EC88323647}"/>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57">
              <a:extLst>
                <a:ext uri="{FF2B5EF4-FFF2-40B4-BE49-F238E27FC236}">
                  <a16:creationId xmlns:a16="http://schemas.microsoft.com/office/drawing/2014/main" id="{E5DE3F6C-24D2-4514-9736-D5E46A4B2EAC}"/>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58">
              <a:extLst>
                <a:ext uri="{FF2B5EF4-FFF2-40B4-BE49-F238E27FC236}">
                  <a16:creationId xmlns:a16="http://schemas.microsoft.com/office/drawing/2014/main" id="{1FC757FF-BD1D-45F6-A899-950AEA6DDBE6}"/>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59">
              <a:extLst>
                <a:ext uri="{FF2B5EF4-FFF2-40B4-BE49-F238E27FC236}">
                  <a16:creationId xmlns:a16="http://schemas.microsoft.com/office/drawing/2014/main" id="{AE0B5175-3CDC-4C61-B035-021BDEE5E5E3}"/>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60">
              <a:extLst>
                <a:ext uri="{FF2B5EF4-FFF2-40B4-BE49-F238E27FC236}">
                  <a16:creationId xmlns:a16="http://schemas.microsoft.com/office/drawing/2014/main" id="{60DDF614-0226-4AF6-889D-D4366D15D882}"/>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61">
              <a:extLst>
                <a:ext uri="{FF2B5EF4-FFF2-40B4-BE49-F238E27FC236}">
                  <a16:creationId xmlns:a16="http://schemas.microsoft.com/office/drawing/2014/main" id="{FEB8B43C-90FB-44BB-B5DA-B473960AA4A7}"/>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62">
              <a:extLst>
                <a:ext uri="{FF2B5EF4-FFF2-40B4-BE49-F238E27FC236}">
                  <a16:creationId xmlns:a16="http://schemas.microsoft.com/office/drawing/2014/main" id="{6FF92A5F-D706-45A6-8DD8-F7752E481326}"/>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63">
              <a:extLst>
                <a:ext uri="{FF2B5EF4-FFF2-40B4-BE49-F238E27FC236}">
                  <a16:creationId xmlns:a16="http://schemas.microsoft.com/office/drawing/2014/main" id="{42CAEC84-C8F3-42F3-8190-9A01E9E079D5}"/>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64">
              <a:extLst>
                <a:ext uri="{FF2B5EF4-FFF2-40B4-BE49-F238E27FC236}">
                  <a16:creationId xmlns:a16="http://schemas.microsoft.com/office/drawing/2014/main" id="{AC3DF539-7AB1-4236-8CD4-0411624B7552}"/>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65">
              <a:extLst>
                <a:ext uri="{FF2B5EF4-FFF2-40B4-BE49-F238E27FC236}">
                  <a16:creationId xmlns:a16="http://schemas.microsoft.com/office/drawing/2014/main" id="{B88CE1B2-EF16-4FAF-9177-E2FD9BB98A31}"/>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66">
              <a:extLst>
                <a:ext uri="{FF2B5EF4-FFF2-40B4-BE49-F238E27FC236}">
                  <a16:creationId xmlns:a16="http://schemas.microsoft.com/office/drawing/2014/main" id="{7DF0857E-82F2-4C5E-BB59-BB26AFE5E285}"/>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67">
              <a:extLst>
                <a:ext uri="{FF2B5EF4-FFF2-40B4-BE49-F238E27FC236}">
                  <a16:creationId xmlns:a16="http://schemas.microsoft.com/office/drawing/2014/main" id="{B379F47C-8A2A-402A-8F92-79118B92877E}"/>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68">
              <a:extLst>
                <a:ext uri="{FF2B5EF4-FFF2-40B4-BE49-F238E27FC236}">
                  <a16:creationId xmlns:a16="http://schemas.microsoft.com/office/drawing/2014/main" id="{899F55FC-9DDC-4E95-928C-8268634B601F}"/>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69">
              <a:extLst>
                <a:ext uri="{FF2B5EF4-FFF2-40B4-BE49-F238E27FC236}">
                  <a16:creationId xmlns:a16="http://schemas.microsoft.com/office/drawing/2014/main" id="{313979A7-1A8B-49B9-9E31-4009F895856B}"/>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70">
              <a:extLst>
                <a:ext uri="{FF2B5EF4-FFF2-40B4-BE49-F238E27FC236}">
                  <a16:creationId xmlns:a16="http://schemas.microsoft.com/office/drawing/2014/main" id="{A860D4F2-6BA5-434A-9033-1595FBC25EA0}"/>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71">
              <a:extLst>
                <a:ext uri="{FF2B5EF4-FFF2-40B4-BE49-F238E27FC236}">
                  <a16:creationId xmlns:a16="http://schemas.microsoft.com/office/drawing/2014/main" id="{7949625A-5C39-4140-A812-A12057B3E18E}"/>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72">
              <a:extLst>
                <a:ext uri="{FF2B5EF4-FFF2-40B4-BE49-F238E27FC236}">
                  <a16:creationId xmlns:a16="http://schemas.microsoft.com/office/drawing/2014/main" id="{4C083830-237E-486E-8459-3BD192C35013}"/>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73">
              <a:extLst>
                <a:ext uri="{FF2B5EF4-FFF2-40B4-BE49-F238E27FC236}">
                  <a16:creationId xmlns:a16="http://schemas.microsoft.com/office/drawing/2014/main" id="{25DD7D60-546D-49F6-B3F9-490B93F3116F}"/>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74">
              <a:extLst>
                <a:ext uri="{FF2B5EF4-FFF2-40B4-BE49-F238E27FC236}">
                  <a16:creationId xmlns:a16="http://schemas.microsoft.com/office/drawing/2014/main" id="{5E1112C6-FC6A-4CF7-A6AF-FE5E7BDD854F}"/>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75">
              <a:extLst>
                <a:ext uri="{FF2B5EF4-FFF2-40B4-BE49-F238E27FC236}">
                  <a16:creationId xmlns:a16="http://schemas.microsoft.com/office/drawing/2014/main" id="{C3A0929E-460B-4D8D-8358-2E469D7EBCFE}"/>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76">
              <a:extLst>
                <a:ext uri="{FF2B5EF4-FFF2-40B4-BE49-F238E27FC236}">
                  <a16:creationId xmlns:a16="http://schemas.microsoft.com/office/drawing/2014/main" id="{A55726EB-2EB3-4C17-BFBD-191715E2A868}"/>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77">
              <a:extLst>
                <a:ext uri="{FF2B5EF4-FFF2-40B4-BE49-F238E27FC236}">
                  <a16:creationId xmlns:a16="http://schemas.microsoft.com/office/drawing/2014/main" id="{5A88BB24-5BDA-435C-A1CA-38B8AC2E113B}"/>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78">
              <a:extLst>
                <a:ext uri="{FF2B5EF4-FFF2-40B4-BE49-F238E27FC236}">
                  <a16:creationId xmlns:a16="http://schemas.microsoft.com/office/drawing/2014/main" id="{BD88D2AE-FD00-40CA-B86B-43765C1B2CD8}"/>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79">
              <a:extLst>
                <a:ext uri="{FF2B5EF4-FFF2-40B4-BE49-F238E27FC236}">
                  <a16:creationId xmlns:a16="http://schemas.microsoft.com/office/drawing/2014/main" id="{EB08575D-98A3-47F1-9B18-2FD1F6773452}"/>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80">
              <a:extLst>
                <a:ext uri="{FF2B5EF4-FFF2-40B4-BE49-F238E27FC236}">
                  <a16:creationId xmlns:a16="http://schemas.microsoft.com/office/drawing/2014/main" id="{96E77F75-5E7C-4524-8C83-4EE0A1EA4521}"/>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81">
              <a:extLst>
                <a:ext uri="{FF2B5EF4-FFF2-40B4-BE49-F238E27FC236}">
                  <a16:creationId xmlns:a16="http://schemas.microsoft.com/office/drawing/2014/main" id="{C1E3B00C-8583-434A-9CAA-B19CAEBFD893}"/>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82">
              <a:extLst>
                <a:ext uri="{FF2B5EF4-FFF2-40B4-BE49-F238E27FC236}">
                  <a16:creationId xmlns:a16="http://schemas.microsoft.com/office/drawing/2014/main" id="{B1018A8F-A78B-4A4E-B1D4-192BE3038AA4}"/>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83">
              <a:extLst>
                <a:ext uri="{FF2B5EF4-FFF2-40B4-BE49-F238E27FC236}">
                  <a16:creationId xmlns:a16="http://schemas.microsoft.com/office/drawing/2014/main" id="{E1738443-22C9-49E2-A39D-3FAF8CEB9922}"/>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84">
              <a:extLst>
                <a:ext uri="{FF2B5EF4-FFF2-40B4-BE49-F238E27FC236}">
                  <a16:creationId xmlns:a16="http://schemas.microsoft.com/office/drawing/2014/main" id="{437407E3-63A7-4239-A707-36DA1D1598EA}"/>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85">
              <a:extLst>
                <a:ext uri="{FF2B5EF4-FFF2-40B4-BE49-F238E27FC236}">
                  <a16:creationId xmlns:a16="http://schemas.microsoft.com/office/drawing/2014/main" id="{4EC0B43C-D4C8-4EC4-8BFD-AEAE2D4DE4F9}"/>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Freeform 86">
              <a:extLst>
                <a:ext uri="{FF2B5EF4-FFF2-40B4-BE49-F238E27FC236}">
                  <a16:creationId xmlns:a16="http://schemas.microsoft.com/office/drawing/2014/main" id="{8FFBE31E-1839-468F-BD41-DFA62348DB6B}"/>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87">
              <a:extLst>
                <a:ext uri="{FF2B5EF4-FFF2-40B4-BE49-F238E27FC236}">
                  <a16:creationId xmlns:a16="http://schemas.microsoft.com/office/drawing/2014/main" id="{6CE3C0F4-99EB-4D4B-B4C4-F420A7C073F9}"/>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88">
              <a:extLst>
                <a:ext uri="{FF2B5EF4-FFF2-40B4-BE49-F238E27FC236}">
                  <a16:creationId xmlns:a16="http://schemas.microsoft.com/office/drawing/2014/main" id="{EB21DCFD-93F5-4B43-87BD-2425632F08C1}"/>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89">
              <a:extLst>
                <a:ext uri="{FF2B5EF4-FFF2-40B4-BE49-F238E27FC236}">
                  <a16:creationId xmlns:a16="http://schemas.microsoft.com/office/drawing/2014/main" id="{3B6EC130-764D-4817-9311-DB0AA9D75B53}"/>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Rectangle 90">
              <a:extLst>
                <a:ext uri="{FF2B5EF4-FFF2-40B4-BE49-F238E27FC236}">
                  <a16:creationId xmlns:a16="http://schemas.microsoft.com/office/drawing/2014/main" id="{20661382-1368-4E09-892D-CE677D379D9D}"/>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91">
              <a:extLst>
                <a:ext uri="{FF2B5EF4-FFF2-40B4-BE49-F238E27FC236}">
                  <a16:creationId xmlns:a16="http://schemas.microsoft.com/office/drawing/2014/main" id="{F39EF4DA-3C73-49A6-ABED-BF17B489A898}"/>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92">
              <a:extLst>
                <a:ext uri="{FF2B5EF4-FFF2-40B4-BE49-F238E27FC236}">
                  <a16:creationId xmlns:a16="http://schemas.microsoft.com/office/drawing/2014/main" id="{2C2B7F9B-28C0-4679-AA5B-8BA599DA17DD}"/>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5" name="Group 38">
            <a:extLst>
              <a:ext uri="{FF2B5EF4-FFF2-40B4-BE49-F238E27FC236}">
                <a16:creationId xmlns:a16="http://schemas.microsoft.com/office/drawing/2014/main" id="{993925B5-7996-4ECD-B6D9-FEF75CE7301B}"/>
              </a:ext>
            </a:extLst>
          </p:cNvPr>
          <p:cNvGrpSpPr>
            <a:grpSpLocks noChangeAspect="1"/>
          </p:cNvGrpSpPr>
          <p:nvPr/>
        </p:nvGrpSpPr>
        <p:grpSpPr bwMode="auto">
          <a:xfrm>
            <a:off x="6681015" y="4336997"/>
            <a:ext cx="1077614" cy="1102797"/>
            <a:chOff x="-22" y="-108"/>
            <a:chExt cx="1626" cy="1664"/>
          </a:xfrm>
          <a:effectLst>
            <a:outerShdw blurRad="50800" dist="38100" dir="5400000" algn="t" rotWithShape="0">
              <a:prstClr val="black">
                <a:alpha val="40000"/>
              </a:prstClr>
            </a:outerShdw>
          </a:effectLst>
        </p:grpSpPr>
        <p:sp>
          <p:nvSpPr>
            <p:cNvPr id="226" name="Freeform 39">
              <a:extLst>
                <a:ext uri="{FF2B5EF4-FFF2-40B4-BE49-F238E27FC236}">
                  <a16:creationId xmlns:a16="http://schemas.microsoft.com/office/drawing/2014/main" id="{73FCE208-0C64-4ECA-A29C-5FBBDEF4D98C}"/>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40">
              <a:extLst>
                <a:ext uri="{FF2B5EF4-FFF2-40B4-BE49-F238E27FC236}">
                  <a16:creationId xmlns:a16="http://schemas.microsoft.com/office/drawing/2014/main" id="{54B6A9F2-22BB-4F6A-9940-AB98AF64B9CB}"/>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41">
              <a:extLst>
                <a:ext uri="{FF2B5EF4-FFF2-40B4-BE49-F238E27FC236}">
                  <a16:creationId xmlns:a16="http://schemas.microsoft.com/office/drawing/2014/main" id="{2D79B947-8261-48D1-9E57-E4F11ECC55C0}"/>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42">
              <a:extLst>
                <a:ext uri="{FF2B5EF4-FFF2-40B4-BE49-F238E27FC236}">
                  <a16:creationId xmlns:a16="http://schemas.microsoft.com/office/drawing/2014/main" id="{75CE3C20-9D1A-4608-B91C-0121B65934B4}"/>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43">
              <a:extLst>
                <a:ext uri="{FF2B5EF4-FFF2-40B4-BE49-F238E27FC236}">
                  <a16:creationId xmlns:a16="http://schemas.microsoft.com/office/drawing/2014/main" id="{C47AD8B2-D5D8-4C47-9301-4D8874DCA233}"/>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44">
              <a:extLst>
                <a:ext uri="{FF2B5EF4-FFF2-40B4-BE49-F238E27FC236}">
                  <a16:creationId xmlns:a16="http://schemas.microsoft.com/office/drawing/2014/main" id="{B510F002-50E0-4A5F-B070-7CBDB18CBD56}"/>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45">
              <a:extLst>
                <a:ext uri="{FF2B5EF4-FFF2-40B4-BE49-F238E27FC236}">
                  <a16:creationId xmlns:a16="http://schemas.microsoft.com/office/drawing/2014/main" id="{795F4ACC-18F0-4910-A405-734A04BEF271}"/>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46">
              <a:extLst>
                <a:ext uri="{FF2B5EF4-FFF2-40B4-BE49-F238E27FC236}">
                  <a16:creationId xmlns:a16="http://schemas.microsoft.com/office/drawing/2014/main" id="{C4C609FE-6CC1-481A-87ED-8B462B3E0BA0}"/>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47">
              <a:extLst>
                <a:ext uri="{FF2B5EF4-FFF2-40B4-BE49-F238E27FC236}">
                  <a16:creationId xmlns:a16="http://schemas.microsoft.com/office/drawing/2014/main" id="{355F025D-1F34-41B4-9703-ED38D0FCBDFD}"/>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48">
              <a:extLst>
                <a:ext uri="{FF2B5EF4-FFF2-40B4-BE49-F238E27FC236}">
                  <a16:creationId xmlns:a16="http://schemas.microsoft.com/office/drawing/2014/main" id="{24DD713C-90B8-4A67-8286-0AC76F55D3FD}"/>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49">
              <a:extLst>
                <a:ext uri="{FF2B5EF4-FFF2-40B4-BE49-F238E27FC236}">
                  <a16:creationId xmlns:a16="http://schemas.microsoft.com/office/drawing/2014/main" id="{15B5862F-FFB8-4542-B023-B8820F106F39}"/>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50">
              <a:extLst>
                <a:ext uri="{FF2B5EF4-FFF2-40B4-BE49-F238E27FC236}">
                  <a16:creationId xmlns:a16="http://schemas.microsoft.com/office/drawing/2014/main" id="{606E56C4-D889-495E-B3DB-B16982AB1754}"/>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51">
              <a:extLst>
                <a:ext uri="{FF2B5EF4-FFF2-40B4-BE49-F238E27FC236}">
                  <a16:creationId xmlns:a16="http://schemas.microsoft.com/office/drawing/2014/main" id="{40035084-FF72-4AFC-BF25-F432ADF2B367}"/>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52">
              <a:extLst>
                <a:ext uri="{FF2B5EF4-FFF2-40B4-BE49-F238E27FC236}">
                  <a16:creationId xmlns:a16="http://schemas.microsoft.com/office/drawing/2014/main" id="{666DA283-6C70-416B-A464-985256434270}"/>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53">
              <a:extLst>
                <a:ext uri="{FF2B5EF4-FFF2-40B4-BE49-F238E27FC236}">
                  <a16:creationId xmlns:a16="http://schemas.microsoft.com/office/drawing/2014/main" id="{2C1FD54B-E507-479C-948A-319703F982DE}"/>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54">
              <a:extLst>
                <a:ext uri="{FF2B5EF4-FFF2-40B4-BE49-F238E27FC236}">
                  <a16:creationId xmlns:a16="http://schemas.microsoft.com/office/drawing/2014/main" id="{6A9D7A9F-273F-43B3-8860-A95D0F1298E1}"/>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55">
              <a:extLst>
                <a:ext uri="{FF2B5EF4-FFF2-40B4-BE49-F238E27FC236}">
                  <a16:creationId xmlns:a16="http://schemas.microsoft.com/office/drawing/2014/main" id="{15581FDB-C9D4-4F94-B30A-7397343324C5}"/>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56">
              <a:extLst>
                <a:ext uri="{FF2B5EF4-FFF2-40B4-BE49-F238E27FC236}">
                  <a16:creationId xmlns:a16="http://schemas.microsoft.com/office/drawing/2014/main" id="{55F4F87A-1DB9-496C-A11C-86A7A50DC8C9}"/>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57">
              <a:extLst>
                <a:ext uri="{FF2B5EF4-FFF2-40B4-BE49-F238E27FC236}">
                  <a16:creationId xmlns:a16="http://schemas.microsoft.com/office/drawing/2014/main" id="{904BE8D0-17F2-4B7F-A22B-5585E0B77388}"/>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58">
              <a:extLst>
                <a:ext uri="{FF2B5EF4-FFF2-40B4-BE49-F238E27FC236}">
                  <a16:creationId xmlns:a16="http://schemas.microsoft.com/office/drawing/2014/main" id="{D4392653-5380-4F62-A91F-731F20CE45E2}"/>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59">
              <a:extLst>
                <a:ext uri="{FF2B5EF4-FFF2-40B4-BE49-F238E27FC236}">
                  <a16:creationId xmlns:a16="http://schemas.microsoft.com/office/drawing/2014/main" id="{7612F98B-0B8B-4047-B80D-9CE4DCDACE83}"/>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60">
              <a:extLst>
                <a:ext uri="{FF2B5EF4-FFF2-40B4-BE49-F238E27FC236}">
                  <a16:creationId xmlns:a16="http://schemas.microsoft.com/office/drawing/2014/main" id="{574FE8D6-C6B2-4490-AC81-2A11C656D2F0}"/>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61">
              <a:extLst>
                <a:ext uri="{FF2B5EF4-FFF2-40B4-BE49-F238E27FC236}">
                  <a16:creationId xmlns:a16="http://schemas.microsoft.com/office/drawing/2014/main" id="{CF1BEF1B-609B-463D-B69A-E5DFB41217D7}"/>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62">
              <a:extLst>
                <a:ext uri="{FF2B5EF4-FFF2-40B4-BE49-F238E27FC236}">
                  <a16:creationId xmlns:a16="http://schemas.microsoft.com/office/drawing/2014/main" id="{0CF2BEA4-1B96-4AC7-B4A7-DDD20A70ECF4}"/>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63">
              <a:extLst>
                <a:ext uri="{FF2B5EF4-FFF2-40B4-BE49-F238E27FC236}">
                  <a16:creationId xmlns:a16="http://schemas.microsoft.com/office/drawing/2014/main" id="{BA953AC0-FEE2-41B7-AF27-5115D51A552D}"/>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64">
              <a:extLst>
                <a:ext uri="{FF2B5EF4-FFF2-40B4-BE49-F238E27FC236}">
                  <a16:creationId xmlns:a16="http://schemas.microsoft.com/office/drawing/2014/main" id="{4D75D9AD-A696-4A60-B691-3E81287D342D}"/>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65">
              <a:extLst>
                <a:ext uri="{FF2B5EF4-FFF2-40B4-BE49-F238E27FC236}">
                  <a16:creationId xmlns:a16="http://schemas.microsoft.com/office/drawing/2014/main" id="{A2CF078A-9855-4AA9-9C18-DCDD1B43CFAA}"/>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66">
              <a:extLst>
                <a:ext uri="{FF2B5EF4-FFF2-40B4-BE49-F238E27FC236}">
                  <a16:creationId xmlns:a16="http://schemas.microsoft.com/office/drawing/2014/main" id="{779DD121-A498-49A6-9CE4-633C95E460F4}"/>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67">
              <a:extLst>
                <a:ext uri="{FF2B5EF4-FFF2-40B4-BE49-F238E27FC236}">
                  <a16:creationId xmlns:a16="http://schemas.microsoft.com/office/drawing/2014/main" id="{18028616-AAF1-44B1-AD11-9F642D896F86}"/>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68">
              <a:extLst>
                <a:ext uri="{FF2B5EF4-FFF2-40B4-BE49-F238E27FC236}">
                  <a16:creationId xmlns:a16="http://schemas.microsoft.com/office/drawing/2014/main" id="{8A22E1AF-9361-4914-9CC5-FEFC851CD9E1}"/>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69">
              <a:extLst>
                <a:ext uri="{FF2B5EF4-FFF2-40B4-BE49-F238E27FC236}">
                  <a16:creationId xmlns:a16="http://schemas.microsoft.com/office/drawing/2014/main" id="{65110194-B9F1-41C4-B0DE-0D362A7A7B99}"/>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70">
              <a:extLst>
                <a:ext uri="{FF2B5EF4-FFF2-40B4-BE49-F238E27FC236}">
                  <a16:creationId xmlns:a16="http://schemas.microsoft.com/office/drawing/2014/main" id="{22B809F4-5486-476F-BBCB-6A4A825EBE36}"/>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71">
              <a:extLst>
                <a:ext uri="{FF2B5EF4-FFF2-40B4-BE49-F238E27FC236}">
                  <a16:creationId xmlns:a16="http://schemas.microsoft.com/office/drawing/2014/main" id="{D78BC8ED-6B8D-40E0-AED5-7FA158F35215}"/>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72">
              <a:extLst>
                <a:ext uri="{FF2B5EF4-FFF2-40B4-BE49-F238E27FC236}">
                  <a16:creationId xmlns:a16="http://schemas.microsoft.com/office/drawing/2014/main" id="{16456E38-3855-4090-A31C-FC6EFF152C2B}"/>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73">
              <a:extLst>
                <a:ext uri="{FF2B5EF4-FFF2-40B4-BE49-F238E27FC236}">
                  <a16:creationId xmlns:a16="http://schemas.microsoft.com/office/drawing/2014/main" id="{56AC0396-BEDC-4BC2-B92C-F91083A6C814}"/>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74">
              <a:extLst>
                <a:ext uri="{FF2B5EF4-FFF2-40B4-BE49-F238E27FC236}">
                  <a16:creationId xmlns:a16="http://schemas.microsoft.com/office/drawing/2014/main" id="{86D2A563-3E9E-4644-B65C-9E720B100D66}"/>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75">
              <a:extLst>
                <a:ext uri="{FF2B5EF4-FFF2-40B4-BE49-F238E27FC236}">
                  <a16:creationId xmlns:a16="http://schemas.microsoft.com/office/drawing/2014/main" id="{B01BC591-ED88-4CA0-982A-97FF28BDFB71}"/>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76">
              <a:extLst>
                <a:ext uri="{FF2B5EF4-FFF2-40B4-BE49-F238E27FC236}">
                  <a16:creationId xmlns:a16="http://schemas.microsoft.com/office/drawing/2014/main" id="{0C77DD2F-E93A-4EDA-8036-DF6BD4AD02A4}"/>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77">
              <a:extLst>
                <a:ext uri="{FF2B5EF4-FFF2-40B4-BE49-F238E27FC236}">
                  <a16:creationId xmlns:a16="http://schemas.microsoft.com/office/drawing/2014/main" id="{C5E4EB72-E52D-4B26-8E8C-190DBC8ED270}"/>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78">
              <a:extLst>
                <a:ext uri="{FF2B5EF4-FFF2-40B4-BE49-F238E27FC236}">
                  <a16:creationId xmlns:a16="http://schemas.microsoft.com/office/drawing/2014/main" id="{CC9F2D89-9270-4664-8F5B-14F1E838E971}"/>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79">
              <a:extLst>
                <a:ext uri="{FF2B5EF4-FFF2-40B4-BE49-F238E27FC236}">
                  <a16:creationId xmlns:a16="http://schemas.microsoft.com/office/drawing/2014/main" id="{27BE61B1-AA96-4A48-AAB0-3631DA1BB06F}"/>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80">
              <a:extLst>
                <a:ext uri="{FF2B5EF4-FFF2-40B4-BE49-F238E27FC236}">
                  <a16:creationId xmlns:a16="http://schemas.microsoft.com/office/drawing/2014/main" id="{4E1001D1-B821-4A42-9429-4D9CEA3A121C}"/>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81">
              <a:extLst>
                <a:ext uri="{FF2B5EF4-FFF2-40B4-BE49-F238E27FC236}">
                  <a16:creationId xmlns:a16="http://schemas.microsoft.com/office/drawing/2014/main" id="{8973A81A-421B-4E77-B8C5-85185FE84CE0}"/>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82">
              <a:extLst>
                <a:ext uri="{FF2B5EF4-FFF2-40B4-BE49-F238E27FC236}">
                  <a16:creationId xmlns:a16="http://schemas.microsoft.com/office/drawing/2014/main" id="{3E434D40-DB44-4E07-9B9F-1EAB3D7EAEF7}"/>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83">
              <a:extLst>
                <a:ext uri="{FF2B5EF4-FFF2-40B4-BE49-F238E27FC236}">
                  <a16:creationId xmlns:a16="http://schemas.microsoft.com/office/drawing/2014/main" id="{FAB5F778-2BFA-4D24-813D-902FD1D73002}"/>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84">
              <a:extLst>
                <a:ext uri="{FF2B5EF4-FFF2-40B4-BE49-F238E27FC236}">
                  <a16:creationId xmlns:a16="http://schemas.microsoft.com/office/drawing/2014/main" id="{7D060F2C-0807-493C-A96C-57CD5A83BA61}"/>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85">
              <a:extLst>
                <a:ext uri="{FF2B5EF4-FFF2-40B4-BE49-F238E27FC236}">
                  <a16:creationId xmlns:a16="http://schemas.microsoft.com/office/drawing/2014/main" id="{3509A2E0-3AC5-4FE2-BDEF-53E4C89D7A20}"/>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86">
              <a:extLst>
                <a:ext uri="{FF2B5EF4-FFF2-40B4-BE49-F238E27FC236}">
                  <a16:creationId xmlns:a16="http://schemas.microsoft.com/office/drawing/2014/main" id="{619C061B-7802-4A21-AF2D-891B64E45EB4}"/>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87">
              <a:extLst>
                <a:ext uri="{FF2B5EF4-FFF2-40B4-BE49-F238E27FC236}">
                  <a16:creationId xmlns:a16="http://schemas.microsoft.com/office/drawing/2014/main" id="{462CD448-B0C1-487D-8970-BE3D13652032}"/>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88">
              <a:extLst>
                <a:ext uri="{FF2B5EF4-FFF2-40B4-BE49-F238E27FC236}">
                  <a16:creationId xmlns:a16="http://schemas.microsoft.com/office/drawing/2014/main" id="{63F0C71B-8435-48FB-9906-500AC59A1B03}"/>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89">
              <a:extLst>
                <a:ext uri="{FF2B5EF4-FFF2-40B4-BE49-F238E27FC236}">
                  <a16:creationId xmlns:a16="http://schemas.microsoft.com/office/drawing/2014/main" id="{2DC5C3FA-751E-44DA-A2FA-627ED462B5BE}"/>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Rectangle 90">
              <a:extLst>
                <a:ext uri="{FF2B5EF4-FFF2-40B4-BE49-F238E27FC236}">
                  <a16:creationId xmlns:a16="http://schemas.microsoft.com/office/drawing/2014/main" id="{ADCE7270-6D36-47FC-B75E-A4000C60871D}"/>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91">
              <a:extLst>
                <a:ext uri="{FF2B5EF4-FFF2-40B4-BE49-F238E27FC236}">
                  <a16:creationId xmlns:a16="http://schemas.microsoft.com/office/drawing/2014/main" id="{D2FEA1C9-6548-4834-8334-40492E9657BA}"/>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92">
              <a:extLst>
                <a:ext uri="{FF2B5EF4-FFF2-40B4-BE49-F238E27FC236}">
                  <a16:creationId xmlns:a16="http://schemas.microsoft.com/office/drawing/2014/main" id="{548226F7-5151-4B84-B9C1-E000A8D8491D}"/>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80" name="CuadroTexto 279">
            <a:extLst>
              <a:ext uri="{FF2B5EF4-FFF2-40B4-BE49-F238E27FC236}">
                <a16:creationId xmlns:a16="http://schemas.microsoft.com/office/drawing/2014/main" id="{BE1A9A24-90F5-4D7B-8C1A-4EDBFCE45987}"/>
              </a:ext>
            </a:extLst>
          </p:cNvPr>
          <p:cNvSpPr txBox="1"/>
          <p:nvPr/>
        </p:nvSpPr>
        <p:spPr>
          <a:xfrm>
            <a:off x="3544896" y="311532"/>
            <a:ext cx="6402133" cy="612540"/>
          </a:xfrm>
          <a:prstGeom prst="rect">
            <a:avLst/>
          </a:prstGeom>
          <a:noFill/>
        </p:spPr>
        <p:txBody>
          <a:bodyPr wrap="square" rtlCol="0">
            <a:spAutoFit/>
          </a:bodyPr>
          <a:lstStyle/>
          <a:p>
            <a:pPr>
              <a:lnSpc>
                <a:spcPts val="4000"/>
              </a:lnSpc>
            </a:pPr>
            <a:r>
              <a:rPr lang="en-US" sz="4000" dirty="0">
                <a:solidFill>
                  <a:schemeClr val="tx2"/>
                </a:solidFill>
                <a:latin typeface="Arial Black" panose="020B0A04020102020204" pitchFamily="34" charset="0"/>
              </a:rPr>
              <a:t>YOUR TITLE</a:t>
            </a:r>
            <a:r>
              <a:rPr lang="en-US" sz="4000" dirty="0">
                <a:latin typeface="Arial Black" panose="020B0A04020102020204" pitchFamily="34" charset="0"/>
              </a:rPr>
              <a:t> </a:t>
            </a:r>
            <a:r>
              <a:rPr lang="en-US" sz="4000" dirty="0">
                <a:solidFill>
                  <a:schemeClr val="accent5"/>
                </a:solidFill>
                <a:latin typeface="Arial Black" panose="020B0A04020102020204" pitchFamily="34" charset="0"/>
              </a:rPr>
              <a:t>HERE</a:t>
            </a:r>
          </a:p>
        </p:txBody>
      </p:sp>
      <p:sp>
        <p:nvSpPr>
          <p:cNvPr id="281" name="Elipse 280">
            <a:extLst>
              <a:ext uri="{FF2B5EF4-FFF2-40B4-BE49-F238E27FC236}">
                <a16:creationId xmlns:a16="http://schemas.microsoft.com/office/drawing/2014/main" id="{4A45EFE3-9C8A-4E09-959D-7928CD880328}"/>
              </a:ext>
            </a:extLst>
          </p:cNvPr>
          <p:cNvSpPr/>
          <p:nvPr/>
        </p:nvSpPr>
        <p:spPr>
          <a:xfrm>
            <a:off x="2933016" y="301053"/>
            <a:ext cx="554464" cy="554464"/>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9" name="Group 8">
            <a:extLst>
              <a:ext uri="{FF2B5EF4-FFF2-40B4-BE49-F238E27FC236}">
                <a16:creationId xmlns:a16="http://schemas.microsoft.com/office/drawing/2014/main" id="{373EB875-3EA3-40FD-82EC-CB465DC78E0B}"/>
              </a:ext>
            </a:extLst>
          </p:cNvPr>
          <p:cNvGrpSpPr>
            <a:grpSpLocks noChangeAspect="1"/>
          </p:cNvGrpSpPr>
          <p:nvPr/>
        </p:nvGrpSpPr>
        <p:grpSpPr bwMode="auto">
          <a:xfrm>
            <a:off x="10771143" y="4016289"/>
            <a:ext cx="2841713" cy="2841711"/>
            <a:chOff x="3490" y="2203"/>
            <a:chExt cx="965" cy="965"/>
          </a:xfrm>
        </p:grpSpPr>
        <p:sp>
          <p:nvSpPr>
            <p:cNvPr id="143" name="Freeform 9">
              <a:extLst>
                <a:ext uri="{FF2B5EF4-FFF2-40B4-BE49-F238E27FC236}">
                  <a16:creationId xmlns:a16="http://schemas.microsoft.com/office/drawing/2014/main" id="{07B402FC-9750-4084-8EF6-7B79E806BFF6}"/>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4" name="Freeform 10">
              <a:extLst>
                <a:ext uri="{FF2B5EF4-FFF2-40B4-BE49-F238E27FC236}">
                  <a16:creationId xmlns:a16="http://schemas.microsoft.com/office/drawing/2014/main" id="{87A6E492-9B88-4159-84CF-7C67AD6CE17C}"/>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Freeform 11">
              <a:extLst>
                <a:ext uri="{FF2B5EF4-FFF2-40B4-BE49-F238E27FC236}">
                  <a16:creationId xmlns:a16="http://schemas.microsoft.com/office/drawing/2014/main" id="{BD3B2940-4265-4012-AD64-93E36189D6A6}"/>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3" name="Rectangle 2">
            <a:extLst>
              <a:ext uri="{FF2B5EF4-FFF2-40B4-BE49-F238E27FC236}">
                <a16:creationId xmlns:a16="http://schemas.microsoft.com/office/drawing/2014/main" id="{B0A6CAEE-F864-4140-99BA-ABA9E76DD46B}"/>
              </a:ext>
            </a:extLst>
          </p:cNvPr>
          <p:cNvSpPr/>
          <p:nvPr/>
        </p:nvSpPr>
        <p:spPr>
          <a:xfrm>
            <a:off x="0" y="1334209"/>
            <a:ext cx="5695950" cy="4000500"/>
          </a:xfrm>
          <a:prstGeom prst="rect">
            <a:avLst/>
          </a:prstGeom>
          <a:solidFill>
            <a:schemeClr val="accent5">
              <a:alpha val="1411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Oval 145">
            <a:extLst>
              <a:ext uri="{FF2B5EF4-FFF2-40B4-BE49-F238E27FC236}">
                <a16:creationId xmlns:a16="http://schemas.microsoft.com/office/drawing/2014/main" id="{7090B60F-FED5-4A34-907E-6AEC657506FC}"/>
              </a:ext>
            </a:extLst>
          </p:cNvPr>
          <p:cNvSpPr/>
          <p:nvPr/>
        </p:nvSpPr>
        <p:spPr>
          <a:xfrm>
            <a:off x="6362703" y="1614663"/>
            <a:ext cx="1479252" cy="1479252"/>
          </a:xfrm>
          <a:prstGeom prst="ellipse">
            <a:avLst/>
          </a:prstGeom>
          <a:noFill/>
          <a:ln>
            <a:solidFill>
              <a:srgbClr val="FDAD3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400" dirty="0">
              <a:solidFill>
                <a:schemeClr val="tx1"/>
              </a:solidFill>
              <a:cs typeface="Lato Light"/>
            </a:endParaRPr>
          </a:p>
        </p:txBody>
      </p:sp>
      <p:sp>
        <p:nvSpPr>
          <p:cNvPr id="147" name="Oval 146">
            <a:extLst>
              <a:ext uri="{FF2B5EF4-FFF2-40B4-BE49-F238E27FC236}">
                <a16:creationId xmlns:a16="http://schemas.microsoft.com/office/drawing/2014/main" id="{FEAF82F1-C688-4CD5-8AC7-43EF0D475700}"/>
              </a:ext>
            </a:extLst>
          </p:cNvPr>
          <p:cNvSpPr/>
          <p:nvPr/>
        </p:nvSpPr>
        <p:spPr>
          <a:xfrm>
            <a:off x="9343748" y="1614662"/>
            <a:ext cx="1479252" cy="1479252"/>
          </a:xfrm>
          <a:prstGeom prst="ellipse">
            <a:avLst/>
          </a:prstGeom>
          <a:noFill/>
          <a:ln>
            <a:solidFill>
              <a:srgbClr val="FDAD3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400" dirty="0">
              <a:solidFill>
                <a:schemeClr val="tx1"/>
              </a:solidFill>
              <a:cs typeface="Lato Light"/>
            </a:endParaRPr>
          </a:p>
        </p:txBody>
      </p:sp>
      <p:sp>
        <p:nvSpPr>
          <p:cNvPr id="148" name="TextBox 147">
            <a:extLst>
              <a:ext uri="{FF2B5EF4-FFF2-40B4-BE49-F238E27FC236}">
                <a16:creationId xmlns:a16="http://schemas.microsoft.com/office/drawing/2014/main" id="{CBDEE75F-7374-407F-B026-896B6D92EF3A}"/>
              </a:ext>
            </a:extLst>
          </p:cNvPr>
          <p:cNvSpPr txBox="1"/>
          <p:nvPr/>
        </p:nvSpPr>
        <p:spPr>
          <a:xfrm>
            <a:off x="461526" y="1523291"/>
            <a:ext cx="4826458" cy="707886"/>
          </a:xfrm>
          <a:prstGeom prst="rect">
            <a:avLst/>
          </a:prstGeom>
          <a:noFill/>
        </p:spPr>
        <p:txBody>
          <a:bodyPr wrap="square" rtlCol="0">
            <a:spAutoFit/>
          </a:bodyPr>
          <a:lstStyle/>
          <a:p>
            <a:r>
              <a:rPr lang="es-CO" sz="4000" dirty="0">
                <a:solidFill>
                  <a:schemeClr val="tx2"/>
                </a:solidFill>
                <a:latin typeface="Arial Black" panose="020B0A04020102020204" pitchFamily="34" charset="0"/>
              </a:rPr>
              <a:t>WRITE</a:t>
            </a:r>
            <a:r>
              <a:rPr lang="es-CO" sz="4000" dirty="0">
                <a:latin typeface="Arial Black" panose="020B0A04020102020204" pitchFamily="34" charset="0"/>
              </a:rPr>
              <a:t> </a:t>
            </a:r>
            <a:endParaRPr lang="en-US" sz="4000" dirty="0">
              <a:latin typeface="Arial Black" panose="020B0A04020102020204" pitchFamily="34" charset="0"/>
            </a:endParaRPr>
          </a:p>
        </p:txBody>
      </p:sp>
      <p:sp>
        <p:nvSpPr>
          <p:cNvPr id="149" name="TextBox 148">
            <a:extLst>
              <a:ext uri="{FF2B5EF4-FFF2-40B4-BE49-F238E27FC236}">
                <a16:creationId xmlns:a16="http://schemas.microsoft.com/office/drawing/2014/main" id="{5FDD4796-AA8B-49E7-90DC-2747D0C40584}"/>
              </a:ext>
            </a:extLst>
          </p:cNvPr>
          <p:cNvSpPr txBox="1"/>
          <p:nvPr/>
        </p:nvSpPr>
        <p:spPr>
          <a:xfrm>
            <a:off x="461527" y="2120365"/>
            <a:ext cx="5234424" cy="523220"/>
          </a:xfrm>
          <a:prstGeom prst="rect">
            <a:avLst/>
          </a:prstGeom>
          <a:noFill/>
        </p:spPr>
        <p:txBody>
          <a:bodyPr wrap="square" rtlCol="0">
            <a:spAutoFit/>
          </a:bodyPr>
          <a:lstStyle/>
          <a:p>
            <a:r>
              <a:rPr lang="es-CO" sz="2800" dirty="0">
                <a:latin typeface="Arial Black" panose="020B0A04020102020204" pitchFamily="34" charset="0"/>
              </a:rPr>
              <a:t>YOUR TITLE HERE</a:t>
            </a:r>
            <a:endParaRPr lang="en-US" sz="2800" dirty="0">
              <a:latin typeface="Arial Black" panose="020B0A04020102020204" pitchFamily="34" charset="0"/>
            </a:endParaRPr>
          </a:p>
        </p:txBody>
      </p:sp>
      <p:sp>
        <p:nvSpPr>
          <p:cNvPr id="162" name="Marcador de texto 4">
            <a:extLst>
              <a:ext uri="{FF2B5EF4-FFF2-40B4-BE49-F238E27FC236}">
                <a16:creationId xmlns:a16="http://schemas.microsoft.com/office/drawing/2014/main" id="{EF4473EE-240B-435F-A322-06B98FD9FADF}"/>
              </a:ext>
            </a:extLst>
          </p:cNvPr>
          <p:cNvSpPr txBox="1">
            <a:spLocks/>
          </p:cNvSpPr>
          <p:nvPr/>
        </p:nvSpPr>
        <p:spPr>
          <a:xfrm>
            <a:off x="461526" y="3106287"/>
            <a:ext cx="4826458" cy="246742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dirty="0">
                <a:latin typeface="+mj-lt"/>
              </a:rPr>
              <a:t>Lorem ipsum dolor sit amet, consectetur adipiscing elit.</a:t>
            </a:r>
          </a:p>
          <a:p>
            <a:pPr marL="0" indent="0">
              <a:buNone/>
            </a:pPr>
            <a:r>
              <a:rPr lang="es-CO" dirty="0">
                <a:latin typeface="+mj-lt"/>
              </a:rPr>
              <a:t>Vestibulum dignissim ornare nisi non porta. </a:t>
            </a:r>
            <a:endParaRPr lang="en-US" dirty="0">
              <a:latin typeface="+mj-lt"/>
            </a:endParaRPr>
          </a:p>
        </p:txBody>
      </p:sp>
      <p:grpSp>
        <p:nvGrpSpPr>
          <p:cNvPr id="163" name="Group 162">
            <a:extLst>
              <a:ext uri="{FF2B5EF4-FFF2-40B4-BE49-F238E27FC236}">
                <a16:creationId xmlns:a16="http://schemas.microsoft.com/office/drawing/2014/main" id="{589511D8-1219-4A0A-B788-8F2D374956FD}"/>
              </a:ext>
            </a:extLst>
          </p:cNvPr>
          <p:cNvGrpSpPr/>
          <p:nvPr/>
        </p:nvGrpSpPr>
        <p:grpSpPr>
          <a:xfrm>
            <a:off x="6244432" y="3434860"/>
            <a:ext cx="2849130" cy="1205548"/>
            <a:chOff x="1426463" y="3935381"/>
            <a:chExt cx="2849130" cy="1205548"/>
          </a:xfrm>
        </p:grpSpPr>
        <p:sp>
          <p:nvSpPr>
            <p:cNvPr id="165" name="Rectángulo 63">
              <a:extLst>
                <a:ext uri="{FF2B5EF4-FFF2-40B4-BE49-F238E27FC236}">
                  <a16:creationId xmlns:a16="http://schemas.microsoft.com/office/drawing/2014/main" id="{7CF049E3-0133-4CFF-BF14-5D0C0FC45C89}"/>
                </a:ext>
              </a:extLst>
            </p:cNvPr>
            <p:cNvSpPr/>
            <p:nvPr/>
          </p:nvSpPr>
          <p:spPr>
            <a:xfrm>
              <a:off x="1433880" y="4433043"/>
              <a:ext cx="2841713" cy="707886"/>
            </a:xfrm>
            <a:prstGeom prst="rect">
              <a:avLst/>
            </a:prstGeom>
          </p:spPr>
          <p:txBody>
            <a:bodyPr wrap="square">
              <a:spAutoFit/>
            </a:bodyPr>
            <a:lstStyle/>
            <a:p>
              <a:r>
                <a:rPr lang="es-CO" sz="2000" dirty="0">
                  <a:latin typeface="+mj-lt"/>
                </a:rPr>
                <a:t>Donec fringilla est orci. Orci varius natoque</a:t>
              </a:r>
            </a:p>
          </p:txBody>
        </p:sp>
        <p:sp>
          <p:nvSpPr>
            <p:cNvPr id="166" name="CuadroTexto 64">
              <a:extLst>
                <a:ext uri="{FF2B5EF4-FFF2-40B4-BE49-F238E27FC236}">
                  <a16:creationId xmlns:a16="http://schemas.microsoft.com/office/drawing/2014/main" id="{3340DCC9-8724-4DB0-ADF8-B5413AD74527}"/>
                </a:ext>
              </a:extLst>
            </p:cNvPr>
            <p:cNvSpPr txBox="1"/>
            <p:nvPr/>
          </p:nvSpPr>
          <p:spPr>
            <a:xfrm>
              <a:off x="1426463" y="3935381"/>
              <a:ext cx="1379492" cy="584775"/>
            </a:xfrm>
            <a:prstGeom prst="rect">
              <a:avLst/>
            </a:prstGeom>
            <a:noFill/>
          </p:spPr>
          <p:txBody>
            <a:bodyPr wrap="square" rtlCol="0">
              <a:spAutoFit/>
            </a:bodyPr>
            <a:lstStyle/>
            <a:p>
              <a:r>
                <a:rPr lang="en-US" sz="3200" b="1" dirty="0">
                  <a:latin typeface="+mj-lt"/>
                </a:rPr>
                <a:t>Title</a:t>
              </a:r>
            </a:p>
          </p:txBody>
        </p:sp>
      </p:grpSp>
      <p:grpSp>
        <p:nvGrpSpPr>
          <p:cNvPr id="167" name="Group 166">
            <a:extLst>
              <a:ext uri="{FF2B5EF4-FFF2-40B4-BE49-F238E27FC236}">
                <a16:creationId xmlns:a16="http://schemas.microsoft.com/office/drawing/2014/main" id="{D78D09C8-48B8-4DD6-88A7-B67F6745EF0B}"/>
              </a:ext>
            </a:extLst>
          </p:cNvPr>
          <p:cNvGrpSpPr/>
          <p:nvPr/>
        </p:nvGrpSpPr>
        <p:grpSpPr>
          <a:xfrm>
            <a:off x="9093562" y="3386739"/>
            <a:ext cx="2849130" cy="1205548"/>
            <a:chOff x="1426463" y="3935381"/>
            <a:chExt cx="2849130" cy="1205548"/>
          </a:xfrm>
        </p:grpSpPr>
        <p:sp>
          <p:nvSpPr>
            <p:cNvPr id="168" name="Rectángulo 63">
              <a:extLst>
                <a:ext uri="{FF2B5EF4-FFF2-40B4-BE49-F238E27FC236}">
                  <a16:creationId xmlns:a16="http://schemas.microsoft.com/office/drawing/2014/main" id="{C339F98D-F678-43C3-A754-D3CA9358451D}"/>
                </a:ext>
              </a:extLst>
            </p:cNvPr>
            <p:cNvSpPr/>
            <p:nvPr/>
          </p:nvSpPr>
          <p:spPr>
            <a:xfrm>
              <a:off x="1433880" y="4433043"/>
              <a:ext cx="2841713" cy="707886"/>
            </a:xfrm>
            <a:prstGeom prst="rect">
              <a:avLst/>
            </a:prstGeom>
          </p:spPr>
          <p:txBody>
            <a:bodyPr wrap="square">
              <a:spAutoFit/>
            </a:bodyPr>
            <a:lstStyle/>
            <a:p>
              <a:r>
                <a:rPr lang="es-CO" sz="2000" dirty="0">
                  <a:latin typeface="+mj-lt"/>
                </a:rPr>
                <a:t>Donec fringilla est orci. Orci varius natoque</a:t>
              </a:r>
            </a:p>
          </p:txBody>
        </p:sp>
        <p:sp>
          <p:nvSpPr>
            <p:cNvPr id="169" name="CuadroTexto 64">
              <a:extLst>
                <a:ext uri="{FF2B5EF4-FFF2-40B4-BE49-F238E27FC236}">
                  <a16:creationId xmlns:a16="http://schemas.microsoft.com/office/drawing/2014/main" id="{D9180A2A-F8C9-48B0-9661-989369215F64}"/>
                </a:ext>
              </a:extLst>
            </p:cNvPr>
            <p:cNvSpPr txBox="1"/>
            <p:nvPr/>
          </p:nvSpPr>
          <p:spPr>
            <a:xfrm>
              <a:off x="1426463" y="3935381"/>
              <a:ext cx="1379492" cy="584775"/>
            </a:xfrm>
            <a:prstGeom prst="rect">
              <a:avLst/>
            </a:prstGeom>
            <a:noFill/>
          </p:spPr>
          <p:txBody>
            <a:bodyPr wrap="square" rtlCol="0">
              <a:spAutoFit/>
            </a:bodyPr>
            <a:lstStyle/>
            <a:p>
              <a:r>
                <a:rPr lang="en-US" sz="3200" b="1" dirty="0">
                  <a:latin typeface="+mj-lt"/>
                </a:rPr>
                <a:t>Title</a:t>
              </a:r>
            </a:p>
          </p:txBody>
        </p:sp>
      </p:grpSp>
      <p:grpSp>
        <p:nvGrpSpPr>
          <p:cNvPr id="42" name="Group 8">
            <a:extLst>
              <a:ext uri="{FF2B5EF4-FFF2-40B4-BE49-F238E27FC236}">
                <a16:creationId xmlns:a16="http://schemas.microsoft.com/office/drawing/2014/main" id="{A5EF4288-2DF1-49FE-A2D0-B4E5202CBD71}"/>
              </a:ext>
            </a:extLst>
          </p:cNvPr>
          <p:cNvGrpSpPr>
            <a:grpSpLocks noChangeAspect="1"/>
          </p:cNvGrpSpPr>
          <p:nvPr/>
        </p:nvGrpSpPr>
        <p:grpSpPr bwMode="auto">
          <a:xfrm>
            <a:off x="11426031" y="5243337"/>
            <a:ext cx="1531938" cy="1531937"/>
            <a:chOff x="3490" y="2203"/>
            <a:chExt cx="965" cy="965"/>
          </a:xfrm>
        </p:grpSpPr>
        <p:sp>
          <p:nvSpPr>
            <p:cNvPr id="43" name="Freeform 9">
              <a:extLst>
                <a:ext uri="{FF2B5EF4-FFF2-40B4-BE49-F238E27FC236}">
                  <a16:creationId xmlns:a16="http://schemas.microsoft.com/office/drawing/2014/main" id="{E9B35B1D-6F2F-4A6D-9FC7-3ACB541AAB62}"/>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Freeform 10">
              <a:extLst>
                <a:ext uri="{FF2B5EF4-FFF2-40B4-BE49-F238E27FC236}">
                  <a16:creationId xmlns:a16="http://schemas.microsoft.com/office/drawing/2014/main" id="{A4CC27BC-8DA0-4BAC-874A-E6F3BF12BBD3}"/>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11">
              <a:extLst>
                <a:ext uri="{FF2B5EF4-FFF2-40B4-BE49-F238E27FC236}">
                  <a16:creationId xmlns:a16="http://schemas.microsoft.com/office/drawing/2014/main" id="{B9CB17B9-0C26-4831-A148-D0E222C2665D}"/>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46" name="Freeform 5">
            <a:extLst>
              <a:ext uri="{FF2B5EF4-FFF2-40B4-BE49-F238E27FC236}">
                <a16:creationId xmlns:a16="http://schemas.microsoft.com/office/drawing/2014/main" id="{5A9FA79C-4451-4A94-AB30-E3BEE18737A0}"/>
              </a:ext>
            </a:extLst>
          </p:cNvPr>
          <p:cNvSpPr>
            <a:spLocks/>
          </p:cNvSpPr>
          <p:nvPr/>
        </p:nvSpPr>
        <p:spPr bwMode="auto">
          <a:xfrm rot="5400000">
            <a:off x="1572821" y="5625647"/>
            <a:ext cx="887835" cy="1688306"/>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5">
            <a:extLst>
              <a:ext uri="{FF2B5EF4-FFF2-40B4-BE49-F238E27FC236}">
                <a16:creationId xmlns:a16="http://schemas.microsoft.com/office/drawing/2014/main" id="{AE4FA902-B096-4807-8AA0-0AC92E79B1B4}"/>
              </a:ext>
            </a:extLst>
          </p:cNvPr>
          <p:cNvSpPr>
            <a:spLocks/>
          </p:cNvSpPr>
          <p:nvPr/>
        </p:nvSpPr>
        <p:spPr bwMode="auto">
          <a:xfrm>
            <a:off x="11458207" y="37067"/>
            <a:ext cx="749668" cy="1425568"/>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Oval 83">
            <a:extLst>
              <a:ext uri="{FF2B5EF4-FFF2-40B4-BE49-F238E27FC236}">
                <a16:creationId xmlns:a16="http://schemas.microsoft.com/office/drawing/2014/main" id="{1D4FC6F1-E6A4-4019-A10B-16ADD1A2FA62}"/>
              </a:ext>
            </a:extLst>
          </p:cNvPr>
          <p:cNvSpPr/>
          <p:nvPr/>
        </p:nvSpPr>
        <p:spPr>
          <a:xfrm>
            <a:off x="167250" y="201768"/>
            <a:ext cx="552450" cy="552450"/>
          </a:xfrm>
          <a:prstGeom prst="ellipse">
            <a:avLst/>
          </a:prstGeom>
          <a:solidFill>
            <a:srgbClr val="F2F2F2">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9" name="Group 8">
            <a:extLst>
              <a:ext uri="{FF2B5EF4-FFF2-40B4-BE49-F238E27FC236}">
                <a16:creationId xmlns:a16="http://schemas.microsoft.com/office/drawing/2014/main" id="{4F9A08FD-1627-48A9-955E-51EB93A85260}"/>
              </a:ext>
            </a:extLst>
          </p:cNvPr>
          <p:cNvGrpSpPr>
            <a:grpSpLocks noChangeAspect="1"/>
          </p:cNvGrpSpPr>
          <p:nvPr/>
        </p:nvGrpSpPr>
        <p:grpSpPr bwMode="auto">
          <a:xfrm rot="16200000">
            <a:off x="5452113" y="-1279252"/>
            <a:ext cx="2497138" cy="1697037"/>
            <a:chOff x="2882" y="2099"/>
            <a:chExt cx="1573" cy="1069"/>
          </a:xfrm>
        </p:grpSpPr>
        <p:sp>
          <p:nvSpPr>
            <p:cNvPr id="50" name="Freeform 9">
              <a:extLst>
                <a:ext uri="{FF2B5EF4-FFF2-40B4-BE49-F238E27FC236}">
                  <a16:creationId xmlns:a16="http://schemas.microsoft.com/office/drawing/2014/main" id="{4636D71B-A303-4DC7-8EE2-60A598287981}"/>
                </a:ext>
              </a:extLst>
            </p:cNvPr>
            <p:cNvSpPr>
              <a:spLocks/>
            </p:cNvSpPr>
            <p:nvPr/>
          </p:nvSpPr>
          <p:spPr bwMode="auto">
            <a:xfrm>
              <a:off x="2882" y="2099"/>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1" name="Freeform 10">
              <a:extLst>
                <a:ext uri="{FF2B5EF4-FFF2-40B4-BE49-F238E27FC236}">
                  <a16:creationId xmlns:a16="http://schemas.microsoft.com/office/drawing/2014/main" id="{3253EADD-DF02-4607-8428-047D81C57741}"/>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1">
              <a:extLst>
                <a:ext uri="{FF2B5EF4-FFF2-40B4-BE49-F238E27FC236}">
                  <a16:creationId xmlns:a16="http://schemas.microsoft.com/office/drawing/2014/main" id="{F6D0AFA3-8082-472D-98DD-A092CE54FFED}"/>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53" name="Group 38">
            <a:extLst>
              <a:ext uri="{FF2B5EF4-FFF2-40B4-BE49-F238E27FC236}">
                <a16:creationId xmlns:a16="http://schemas.microsoft.com/office/drawing/2014/main" id="{FA8EEC13-A2DC-4D40-B483-0536BDB51962}"/>
              </a:ext>
            </a:extLst>
          </p:cNvPr>
          <p:cNvGrpSpPr>
            <a:grpSpLocks noChangeAspect="1"/>
          </p:cNvGrpSpPr>
          <p:nvPr/>
        </p:nvGrpSpPr>
        <p:grpSpPr bwMode="auto">
          <a:xfrm>
            <a:off x="6595091" y="1750106"/>
            <a:ext cx="1077614" cy="1102797"/>
            <a:chOff x="-22" y="-108"/>
            <a:chExt cx="1626" cy="1664"/>
          </a:xfrm>
          <a:effectLst>
            <a:outerShdw blurRad="50800" dist="38100" dir="5400000" algn="t" rotWithShape="0">
              <a:prstClr val="black">
                <a:alpha val="40000"/>
              </a:prstClr>
            </a:outerShdw>
          </a:effectLst>
        </p:grpSpPr>
        <p:sp>
          <p:nvSpPr>
            <p:cNvPr id="54" name="Freeform 39">
              <a:extLst>
                <a:ext uri="{FF2B5EF4-FFF2-40B4-BE49-F238E27FC236}">
                  <a16:creationId xmlns:a16="http://schemas.microsoft.com/office/drawing/2014/main" id="{EF0CBA91-11BD-4AEB-8A2B-64C14D9B5452}"/>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0">
              <a:extLst>
                <a:ext uri="{FF2B5EF4-FFF2-40B4-BE49-F238E27FC236}">
                  <a16:creationId xmlns:a16="http://schemas.microsoft.com/office/drawing/2014/main" id="{A79FD15D-79AD-4C25-A650-31495F8BF8B7}"/>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1">
              <a:extLst>
                <a:ext uri="{FF2B5EF4-FFF2-40B4-BE49-F238E27FC236}">
                  <a16:creationId xmlns:a16="http://schemas.microsoft.com/office/drawing/2014/main" id="{2AA65983-46D1-4EF9-8A23-EB37B8EF0F9D}"/>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2">
              <a:extLst>
                <a:ext uri="{FF2B5EF4-FFF2-40B4-BE49-F238E27FC236}">
                  <a16:creationId xmlns:a16="http://schemas.microsoft.com/office/drawing/2014/main" id="{25967014-70E0-45D0-ADC5-995F3648CDC4}"/>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3">
              <a:extLst>
                <a:ext uri="{FF2B5EF4-FFF2-40B4-BE49-F238E27FC236}">
                  <a16:creationId xmlns:a16="http://schemas.microsoft.com/office/drawing/2014/main" id="{F85554CC-224E-43F9-B7D5-077AFD27D561}"/>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4">
              <a:extLst>
                <a:ext uri="{FF2B5EF4-FFF2-40B4-BE49-F238E27FC236}">
                  <a16:creationId xmlns:a16="http://schemas.microsoft.com/office/drawing/2014/main" id="{00833387-772E-4CE0-BB3C-C7AFFF16E7AF}"/>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5">
              <a:extLst>
                <a:ext uri="{FF2B5EF4-FFF2-40B4-BE49-F238E27FC236}">
                  <a16:creationId xmlns:a16="http://schemas.microsoft.com/office/drawing/2014/main" id="{BC128D6F-2266-4454-B533-D6E999921DA1}"/>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46">
              <a:extLst>
                <a:ext uri="{FF2B5EF4-FFF2-40B4-BE49-F238E27FC236}">
                  <a16:creationId xmlns:a16="http://schemas.microsoft.com/office/drawing/2014/main" id="{99512BED-B87E-4611-945C-48EB36B133EC}"/>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7">
              <a:extLst>
                <a:ext uri="{FF2B5EF4-FFF2-40B4-BE49-F238E27FC236}">
                  <a16:creationId xmlns:a16="http://schemas.microsoft.com/office/drawing/2014/main" id="{C3A6D3B7-2B69-4838-B8CF-3C5158F60C0A}"/>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48">
              <a:extLst>
                <a:ext uri="{FF2B5EF4-FFF2-40B4-BE49-F238E27FC236}">
                  <a16:creationId xmlns:a16="http://schemas.microsoft.com/office/drawing/2014/main" id="{BAA90FFC-F040-4478-9E69-F9A553720520}"/>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49">
              <a:extLst>
                <a:ext uri="{FF2B5EF4-FFF2-40B4-BE49-F238E27FC236}">
                  <a16:creationId xmlns:a16="http://schemas.microsoft.com/office/drawing/2014/main" id="{38CFD8E6-8B8B-4100-8519-35B01EBB1417}"/>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50">
              <a:extLst>
                <a:ext uri="{FF2B5EF4-FFF2-40B4-BE49-F238E27FC236}">
                  <a16:creationId xmlns:a16="http://schemas.microsoft.com/office/drawing/2014/main" id="{27ACBD71-B2AD-42DD-9A29-A900362D0B77}"/>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51">
              <a:extLst>
                <a:ext uri="{FF2B5EF4-FFF2-40B4-BE49-F238E27FC236}">
                  <a16:creationId xmlns:a16="http://schemas.microsoft.com/office/drawing/2014/main" id="{01607C74-8F7B-44D0-9F6A-A7839284804F}"/>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52">
              <a:extLst>
                <a:ext uri="{FF2B5EF4-FFF2-40B4-BE49-F238E27FC236}">
                  <a16:creationId xmlns:a16="http://schemas.microsoft.com/office/drawing/2014/main" id="{3F71C884-6D5D-481A-AB36-349D2084E01A}"/>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53">
              <a:extLst>
                <a:ext uri="{FF2B5EF4-FFF2-40B4-BE49-F238E27FC236}">
                  <a16:creationId xmlns:a16="http://schemas.microsoft.com/office/drawing/2014/main" id="{144C6488-635F-4888-A850-A35B97DEB1E0}"/>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54">
              <a:extLst>
                <a:ext uri="{FF2B5EF4-FFF2-40B4-BE49-F238E27FC236}">
                  <a16:creationId xmlns:a16="http://schemas.microsoft.com/office/drawing/2014/main" id="{EE1F5F3C-8725-4924-9EF9-9017EF29DFFE}"/>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55">
              <a:extLst>
                <a:ext uri="{FF2B5EF4-FFF2-40B4-BE49-F238E27FC236}">
                  <a16:creationId xmlns:a16="http://schemas.microsoft.com/office/drawing/2014/main" id="{D7FCEB8D-EEFA-4041-8C7A-54C7F5FD9AA0}"/>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56">
              <a:extLst>
                <a:ext uri="{FF2B5EF4-FFF2-40B4-BE49-F238E27FC236}">
                  <a16:creationId xmlns:a16="http://schemas.microsoft.com/office/drawing/2014/main" id="{F9E2A0A1-3387-461D-B6F1-EAE187384B3A}"/>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7">
              <a:extLst>
                <a:ext uri="{FF2B5EF4-FFF2-40B4-BE49-F238E27FC236}">
                  <a16:creationId xmlns:a16="http://schemas.microsoft.com/office/drawing/2014/main" id="{FC87E888-DCFC-495A-BC42-07FC56480D37}"/>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58">
              <a:extLst>
                <a:ext uri="{FF2B5EF4-FFF2-40B4-BE49-F238E27FC236}">
                  <a16:creationId xmlns:a16="http://schemas.microsoft.com/office/drawing/2014/main" id="{606453E1-0E11-494D-913A-83A7D54D1CA0}"/>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59">
              <a:extLst>
                <a:ext uri="{FF2B5EF4-FFF2-40B4-BE49-F238E27FC236}">
                  <a16:creationId xmlns:a16="http://schemas.microsoft.com/office/drawing/2014/main" id="{B8CB5D88-7366-488F-9172-C3D7F1ACB43D}"/>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60">
              <a:extLst>
                <a:ext uri="{FF2B5EF4-FFF2-40B4-BE49-F238E27FC236}">
                  <a16:creationId xmlns:a16="http://schemas.microsoft.com/office/drawing/2014/main" id="{B56A35D1-2C02-47EB-9E06-A95CB3DB6BB8}"/>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61">
              <a:extLst>
                <a:ext uri="{FF2B5EF4-FFF2-40B4-BE49-F238E27FC236}">
                  <a16:creationId xmlns:a16="http://schemas.microsoft.com/office/drawing/2014/main" id="{E8B751C9-F820-43A1-AC57-66CE4AB154D0}"/>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62">
              <a:extLst>
                <a:ext uri="{FF2B5EF4-FFF2-40B4-BE49-F238E27FC236}">
                  <a16:creationId xmlns:a16="http://schemas.microsoft.com/office/drawing/2014/main" id="{CE217A9F-EB47-4E08-A85E-CD3554E127EC}"/>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3">
              <a:extLst>
                <a:ext uri="{FF2B5EF4-FFF2-40B4-BE49-F238E27FC236}">
                  <a16:creationId xmlns:a16="http://schemas.microsoft.com/office/drawing/2014/main" id="{148689C6-16B4-4315-A339-07B7DD25CB64}"/>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64">
              <a:extLst>
                <a:ext uri="{FF2B5EF4-FFF2-40B4-BE49-F238E27FC236}">
                  <a16:creationId xmlns:a16="http://schemas.microsoft.com/office/drawing/2014/main" id="{8AC1629B-75CE-4575-8B59-2E8F3A8891E6}"/>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65">
              <a:extLst>
                <a:ext uri="{FF2B5EF4-FFF2-40B4-BE49-F238E27FC236}">
                  <a16:creationId xmlns:a16="http://schemas.microsoft.com/office/drawing/2014/main" id="{F766097D-D88D-4479-9B30-9EE83C788112}"/>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66">
              <a:extLst>
                <a:ext uri="{FF2B5EF4-FFF2-40B4-BE49-F238E27FC236}">
                  <a16:creationId xmlns:a16="http://schemas.microsoft.com/office/drawing/2014/main" id="{3210C035-8A8B-4EBF-8A8A-6861BA580050}"/>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67">
              <a:extLst>
                <a:ext uri="{FF2B5EF4-FFF2-40B4-BE49-F238E27FC236}">
                  <a16:creationId xmlns:a16="http://schemas.microsoft.com/office/drawing/2014/main" id="{6DED4C1B-7323-4D04-BDB0-F02FECF17037}"/>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68">
              <a:extLst>
                <a:ext uri="{FF2B5EF4-FFF2-40B4-BE49-F238E27FC236}">
                  <a16:creationId xmlns:a16="http://schemas.microsoft.com/office/drawing/2014/main" id="{AADD4BE5-3E88-4ACC-A9EE-5111780EA9EE}"/>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69">
              <a:extLst>
                <a:ext uri="{FF2B5EF4-FFF2-40B4-BE49-F238E27FC236}">
                  <a16:creationId xmlns:a16="http://schemas.microsoft.com/office/drawing/2014/main" id="{D62C9AD4-80CE-4763-86DC-908B0584978F}"/>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70">
              <a:extLst>
                <a:ext uri="{FF2B5EF4-FFF2-40B4-BE49-F238E27FC236}">
                  <a16:creationId xmlns:a16="http://schemas.microsoft.com/office/drawing/2014/main" id="{B8317A6C-4E14-44B4-8648-22C9BBBCC56F}"/>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71">
              <a:extLst>
                <a:ext uri="{FF2B5EF4-FFF2-40B4-BE49-F238E27FC236}">
                  <a16:creationId xmlns:a16="http://schemas.microsoft.com/office/drawing/2014/main" id="{03465907-05F4-473A-8769-79A65D861CA2}"/>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72">
              <a:extLst>
                <a:ext uri="{FF2B5EF4-FFF2-40B4-BE49-F238E27FC236}">
                  <a16:creationId xmlns:a16="http://schemas.microsoft.com/office/drawing/2014/main" id="{6017DD48-2016-4ACC-9E48-7132497B144B}"/>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73">
              <a:extLst>
                <a:ext uri="{FF2B5EF4-FFF2-40B4-BE49-F238E27FC236}">
                  <a16:creationId xmlns:a16="http://schemas.microsoft.com/office/drawing/2014/main" id="{8B8C40CB-2F4E-47DC-863A-BAD35F840762}"/>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74">
              <a:extLst>
                <a:ext uri="{FF2B5EF4-FFF2-40B4-BE49-F238E27FC236}">
                  <a16:creationId xmlns:a16="http://schemas.microsoft.com/office/drawing/2014/main" id="{4BC20022-DD41-423B-9CBF-33AC862B8662}"/>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75">
              <a:extLst>
                <a:ext uri="{FF2B5EF4-FFF2-40B4-BE49-F238E27FC236}">
                  <a16:creationId xmlns:a16="http://schemas.microsoft.com/office/drawing/2014/main" id="{6ECBA9E0-1CE1-4BB3-9104-61F2FB1A8189}"/>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76">
              <a:extLst>
                <a:ext uri="{FF2B5EF4-FFF2-40B4-BE49-F238E27FC236}">
                  <a16:creationId xmlns:a16="http://schemas.microsoft.com/office/drawing/2014/main" id="{C90C4A5B-E1D5-454D-9164-E2327481C521}"/>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77">
              <a:extLst>
                <a:ext uri="{FF2B5EF4-FFF2-40B4-BE49-F238E27FC236}">
                  <a16:creationId xmlns:a16="http://schemas.microsoft.com/office/drawing/2014/main" id="{1DB9887C-BF34-42AE-AEFE-425F2F09CE86}"/>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78">
              <a:extLst>
                <a:ext uri="{FF2B5EF4-FFF2-40B4-BE49-F238E27FC236}">
                  <a16:creationId xmlns:a16="http://schemas.microsoft.com/office/drawing/2014/main" id="{E6FFB2AB-4E80-46D4-90BB-85FDFDEAC7D7}"/>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79">
              <a:extLst>
                <a:ext uri="{FF2B5EF4-FFF2-40B4-BE49-F238E27FC236}">
                  <a16:creationId xmlns:a16="http://schemas.microsoft.com/office/drawing/2014/main" id="{35476C93-0910-48FC-BF85-8B697737CA16}"/>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80">
              <a:extLst>
                <a:ext uri="{FF2B5EF4-FFF2-40B4-BE49-F238E27FC236}">
                  <a16:creationId xmlns:a16="http://schemas.microsoft.com/office/drawing/2014/main" id="{C44786CB-48C5-4AA5-8ECB-46C82910DE89}"/>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81">
              <a:extLst>
                <a:ext uri="{FF2B5EF4-FFF2-40B4-BE49-F238E27FC236}">
                  <a16:creationId xmlns:a16="http://schemas.microsoft.com/office/drawing/2014/main" id="{493DAC8B-DE60-4AF0-9C66-E01BDCE76487}"/>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82">
              <a:extLst>
                <a:ext uri="{FF2B5EF4-FFF2-40B4-BE49-F238E27FC236}">
                  <a16:creationId xmlns:a16="http://schemas.microsoft.com/office/drawing/2014/main" id="{47985F76-A940-4F87-8785-8A5D68ED4667}"/>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83">
              <a:extLst>
                <a:ext uri="{FF2B5EF4-FFF2-40B4-BE49-F238E27FC236}">
                  <a16:creationId xmlns:a16="http://schemas.microsoft.com/office/drawing/2014/main" id="{D79EDA26-9322-4490-B76E-A8C615279784}"/>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84">
              <a:extLst>
                <a:ext uri="{FF2B5EF4-FFF2-40B4-BE49-F238E27FC236}">
                  <a16:creationId xmlns:a16="http://schemas.microsoft.com/office/drawing/2014/main" id="{B3069919-CFB8-4EFF-B17C-D9B528E95309}"/>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85">
              <a:extLst>
                <a:ext uri="{FF2B5EF4-FFF2-40B4-BE49-F238E27FC236}">
                  <a16:creationId xmlns:a16="http://schemas.microsoft.com/office/drawing/2014/main" id="{2E55DEE6-576F-415A-93A2-44CE3ABF4734}"/>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86">
              <a:extLst>
                <a:ext uri="{FF2B5EF4-FFF2-40B4-BE49-F238E27FC236}">
                  <a16:creationId xmlns:a16="http://schemas.microsoft.com/office/drawing/2014/main" id="{CB7CBE72-9893-4512-9A81-7C008BA75680}"/>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87">
              <a:extLst>
                <a:ext uri="{FF2B5EF4-FFF2-40B4-BE49-F238E27FC236}">
                  <a16:creationId xmlns:a16="http://schemas.microsoft.com/office/drawing/2014/main" id="{E908FBF1-6AD8-4545-82E9-F1183D925635}"/>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88">
              <a:extLst>
                <a:ext uri="{FF2B5EF4-FFF2-40B4-BE49-F238E27FC236}">
                  <a16:creationId xmlns:a16="http://schemas.microsoft.com/office/drawing/2014/main" id="{019FC344-AEDC-49D8-9D76-3AE2C0B0D883}"/>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89">
              <a:extLst>
                <a:ext uri="{FF2B5EF4-FFF2-40B4-BE49-F238E27FC236}">
                  <a16:creationId xmlns:a16="http://schemas.microsoft.com/office/drawing/2014/main" id="{E287EEFA-D5CC-4A72-B29E-736118FB0462}"/>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Rectangle 90">
              <a:extLst>
                <a:ext uri="{FF2B5EF4-FFF2-40B4-BE49-F238E27FC236}">
                  <a16:creationId xmlns:a16="http://schemas.microsoft.com/office/drawing/2014/main" id="{8322F731-D149-46F1-8098-C527D8C82F52}"/>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91">
              <a:extLst>
                <a:ext uri="{FF2B5EF4-FFF2-40B4-BE49-F238E27FC236}">
                  <a16:creationId xmlns:a16="http://schemas.microsoft.com/office/drawing/2014/main" id="{39179624-D88F-4D3A-A1E9-30BA6D677B11}"/>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92">
              <a:extLst>
                <a:ext uri="{FF2B5EF4-FFF2-40B4-BE49-F238E27FC236}">
                  <a16:creationId xmlns:a16="http://schemas.microsoft.com/office/drawing/2014/main" id="{1834EB34-5F5F-4EFA-90FC-EE7D9CD5BA0E}"/>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8" name="Group 38">
            <a:extLst>
              <a:ext uri="{FF2B5EF4-FFF2-40B4-BE49-F238E27FC236}">
                <a16:creationId xmlns:a16="http://schemas.microsoft.com/office/drawing/2014/main" id="{C3CFF297-5A73-4E6B-981A-FC4C7EE2D6CA}"/>
              </a:ext>
            </a:extLst>
          </p:cNvPr>
          <p:cNvGrpSpPr>
            <a:grpSpLocks noChangeAspect="1"/>
          </p:cNvGrpSpPr>
          <p:nvPr/>
        </p:nvGrpSpPr>
        <p:grpSpPr bwMode="auto">
          <a:xfrm>
            <a:off x="9572197" y="1770785"/>
            <a:ext cx="1077614" cy="1102797"/>
            <a:chOff x="-22" y="-108"/>
            <a:chExt cx="1626" cy="1664"/>
          </a:xfrm>
          <a:effectLst>
            <a:outerShdw blurRad="50800" dist="38100" dir="5400000" algn="t" rotWithShape="0">
              <a:prstClr val="black">
                <a:alpha val="40000"/>
              </a:prstClr>
            </a:outerShdw>
          </a:effectLst>
        </p:grpSpPr>
        <p:sp>
          <p:nvSpPr>
            <p:cNvPr id="109" name="Freeform 39">
              <a:extLst>
                <a:ext uri="{FF2B5EF4-FFF2-40B4-BE49-F238E27FC236}">
                  <a16:creationId xmlns:a16="http://schemas.microsoft.com/office/drawing/2014/main" id="{FD5B1C18-47D9-481B-8DC6-17F12E72612C}"/>
                </a:ext>
              </a:extLst>
            </p:cNvPr>
            <p:cNvSpPr>
              <a:spLocks/>
            </p:cNvSpPr>
            <p:nvPr/>
          </p:nvSpPr>
          <p:spPr bwMode="auto">
            <a:xfrm>
              <a:off x="338" y="75"/>
              <a:ext cx="531" cy="257"/>
            </a:xfrm>
            <a:custGeom>
              <a:avLst/>
              <a:gdLst>
                <a:gd name="T0" fmla="*/ 223 w 223"/>
                <a:gd name="T1" fmla="*/ 2 h 108"/>
                <a:gd name="T2" fmla="*/ 187 w 223"/>
                <a:gd name="T3" fmla="*/ 0 h 108"/>
                <a:gd name="T4" fmla="*/ 0 w 223"/>
                <a:gd name="T5" fmla="*/ 66 h 108"/>
                <a:gd name="T6" fmla="*/ 28 w 223"/>
                <a:gd name="T7" fmla="*/ 108 h 108"/>
                <a:gd name="T8" fmla="*/ 223 w 223"/>
                <a:gd name="T9" fmla="*/ 2 h 108"/>
              </a:gdLst>
              <a:ahLst/>
              <a:cxnLst>
                <a:cxn ang="0">
                  <a:pos x="T0" y="T1"/>
                </a:cxn>
                <a:cxn ang="0">
                  <a:pos x="T2" y="T3"/>
                </a:cxn>
                <a:cxn ang="0">
                  <a:pos x="T4" y="T5"/>
                </a:cxn>
                <a:cxn ang="0">
                  <a:pos x="T6" y="T7"/>
                </a:cxn>
                <a:cxn ang="0">
                  <a:pos x="T8" y="T9"/>
                </a:cxn>
              </a:cxnLst>
              <a:rect l="0" t="0" r="r" b="b"/>
              <a:pathLst>
                <a:path w="223" h="108">
                  <a:moveTo>
                    <a:pt x="223" y="2"/>
                  </a:moveTo>
                  <a:cubicBezTo>
                    <a:pt x="211" y="1"/>
                    <a:pt x="199" y="0"/>
                    <a:pt x="187" y="0"/>
                  </a:cubicBezTo>
                  <a:cubicBezTo>
                    <a:pt x="119" y="0"/>
                    <a:pt x="53" y="23"/>
                    <a:pt x="0" y="66"/>
                  </a:cubicBezTo>
                  <a:cubicBezTo>
                    <a:pt x="3" y="71"/>
                    <a:pt x="13" y="87"/>
                    <a:pt x="28" y="108"/>
                  </a:cubicBezTo>
                  <a:cubicBezTo>
                    <a:pt x="48" y="88"/>
                    <a:pt x="122" y="24"/>
                    <a:pt x="22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40">
              <a:extLst>
                <a:ext uri="{FF2B5EF4-FFF2-40B4-BE49-F238E27FC236}">
                  <a16:creationId xmlns:a16="http://schemas.microsoft.com/office/drawing/2014/main" id="{2058B6DA-723F-4D4A-B112-FAE1583B3BB1}"/>
                </a:ext>
              </a:extLst>
            </p:cNvPr>
            <p:cNvSpPr>
              <a:spLocks/>
            </p:cNvSpPr>
            <p:nvPr/>
          </p:nvSpPr>
          <p:spPr bwMode="auto">
            <a:xfrm>
              <a:off x="159" y="282"/>
              <a:ext cx="672" cy="743"/>
            </a:xfrm>
            <a:custGeom>
              <a:avLst/>
              <a:gdLst>
                <a:gd name="T0" fmla="*/ 279 w 282"/>
                <a:gd name="T1" fmla="*/ 312 h 312"/>
                <a:gd name="T2" fmla="*/ 279 w 282"/>
                <a:gd name="T3" fmla="*/ 219 h 312"/>
                <a:gd name="T4" fmla="*/ 114 w 282"/>
                <a:gd name="T5" fmla="*/ 86 h 312"/>
                <a:gd name="T6" fmla="*/ 52 w 282"/>
                <a:gd name="T7" fmla="*/ 0 h 312"/>
                <a:gd name="T8" fmla="*/ 1 w 282"/>
                <a:gd name="T9" fmla="*/ 68 h 312"/>
                <a:gd name="T10" fmla="*/ 0 w 282"/>
                <a:gd name="T11" fmla="*/ 72 h 312"/>
                <a:gd name="T12" fmla="*/ 279 w 282"/>
                <a:gd name="T13" fmla="*/ 312 h 312"/>
              </a:gdLst>
              <a:ahLst/>
              <a:cxnLst>
                <a:cxn ang="0">
                  <a:pos x="T0" y="T1"/>
                </a:cxn>
                <a:cxn ang="0">
                  <a:pos x="T2" y="T3"/>
                </a:cxn>
                <a:cxn ang="0">
                  <a:pos x="T4" y="T5"/>
                </a:cxn>
                <a:cxn ang="0">
                  <a:pos x="T6" y="T7"/>
                </a:cxn>
                <a:cxn ang="0">
                  <a:pos x="T8" y="T9"/>
                </a:cxn>
                <a:cxn ang="0">
                  <a:pos x="T10" y="T11"/>
                </a:cxn>
                <a:cxn ang="0">
                  <a:pos x="T12" y="T13"/>
                </a:cxn>
              </a:cxnLst>
              <a:rect l="0" t="0" r="r" b="b"/>
              <a:pathLst>
                <a:path w="282" h="312">
                  <a:moveTo>
                    <a:pt x="279" y="312"/>
                  </a:moveTo>
                  <a:cubicBezTo>
                    <a:pt x="282" y="271"/>
                    <a:pt x="280" y="235"/>
                    <a:pt x="279" y="219"/>
                  </a:cubicBezTo>
                  <a:cubicBezTo>
                    <a:pt x="223" y="194"/>
                    <a:pt x="167" y="150"/>
                    <a:pt x="114" y="86"/>
                  </a:cubicBezTo>
                  <a:cubicBezTo>
                    <a:pt x="82" y="48"/>
                    <a:pt x="61" y="15"/>
                    <a:pt x="52" y="0"/>
                  </a:cubicBezTo>
                  <a:cubicBezTo>
                    <a:pt x="32" y="20"/>
                    <a:pt x="15" y="42"/>
                    <a:pt x="1" y="68"/>
                  </a:cubicBezTo>
                  <a:cubicBezTo>
                    <a:pt x="1" y="69"/>
                    <a:pt x="0" y="70"/>
                    <a:pt x="0" y="72"/>
                  </a:cubicBezTo>
                  <a:cubicBezTo>
                    <a:pt x="14" y="103"/>
                    <a:pt x="90" y="251"/>
                    <a:pt x="279" y="312"/>
                  </a:cubicBezTo>
                  <a:close/>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41">
              <a:extLst>
                <a:ext uri="{FF2B5EF4-FFF2-40B4-BE49-F238E27FC236}">
                  <a16:creationId xmlns:a16="http://schemas.microsoft.com/office/drawing/2014/main" id="{EF34CCAC-2BAB-4641-A738-D13C1CD362D6}"/>
                </a:ext>
              </a:extLst>
            </p:cNvPr>
            <p:cNvSpPr>
              <a:spLocks/>
            </p:cNvSpPr>
            <p:nvPr/>
          </p:nvSpPr>
          <p:spPr bwMode="auto">
            <a:xfrm>
              <a:off x="76" y="542"/>
              <a:ext cx="740" cy="730"/>
            </a:xfrm>
            <a:custGeom>
              <a:avLst/>
              <a:gdLst>
                <a:gd name="T0" fmla="*/ 295 w 311"/>
                <a:gd name="T1" fmla="*/ 307 h 307"/>
                <a:gd name="T2" fmla="*/ 311 w 311"/>
                <a:gd name="T3" fmla="*/ 235 h 307"/>
                <a:gd name="T4" fmla="*/ 18 w 311"/>
                <a:gd name="T5" fmla="*/ 0 h 307"/>
                <a:gd name="T6" fmla="*/ 1 w 311"/>
                <a:gd name="T7" fmla="*/ 106 h 307"/>
                <a:gd name="T8" fmla="*/ 295 w 311"/>
                <a:gd name="T9" fmla="*/ 307 h 307"/>
              </a:gdLst>
              <a:ahLst/>
              <a:cxnLst>
                <a:cxn ang="0">
                  <a:pos x="T0" y="T1"/>
                </a:cxn>
                <a:cxn ang="0">
                  <a:pos x="T2" y="T3"/>
                </a:cxn>
                <a:cxn ang="0">
                  <a:pos x="T4" y="T5"/>
                </a:cxn>
                <a:cxn ang="0">
                  <a:pos x="T6" y="T7"/>
                </a:cxn>
                <a:cxn ang="0">
                  <a:pos x="T8" y="T9"/>
                </a:cxn>
              </a:cxnLst>
              <a:rect l="0" t="0" r="r" b="b"/>
              <a:pathLst>
                <a:path w="311" h="307">
                  <a:moveTo>
                    <a:pt x="295" y="307"/>
                  </a:moveTo>
                  <a:cubicBezTo>
                    <a:pt x="303" y="283"/>
                    <a:pt x="308" y="258"/>
                    <a:pt x="311" y="235"/>
                  </a:cubicBezTo>
                  <a:cubicBezTo>
                    <a:pt x="135" y="180"/>
                    <a:pt x="50" y="58"/>
                    <a:pt x="18" y="0"/>
                  </a:cubicBezTo>
                  <a:cubicBezTo>
                    <a:pt x="6" y="34"/>
                    <a:pt x="0" y="70"/>
                    <a:pt x="1" y="106"/>
                  </a:cubicBezTo>
                  <a:cubicBezTo>
                    <a:pt x="15" y="131"/>
                    <a:pt x="110" y="288"/>
                    <a:pt x="295" y="307"/>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42">
              <a:extLst>
                <a:ext uri="{FF2B5EF4-FFF2-40B4-BE49-F238E27FC236}">
                  <a16:creationId xmlns:a16="http://schemas.microsoft.com/office/drawing/2014/main" id="{884DB51E-B9F5-441F-8E9D-B2C76CCEF732}"/>
                </a:ext>
              </a:extLst>
            </p:cNvPr>
            <p:cNvSpPr>
              <a:spLocks/>
            </p:cNvSpPr>
            <p:nvPr/>
          </p:nvSpPr>
          <p:spPr bwMode="auto">
            <a:xfrm>
              <a:off x="635" y="318"/>
              <a:ext cx="788" cy="416"/>
            </a:xfrm>
            <a:custGeom>
              <a:avLst/>
              <a:gdLst>
                <a:gd name="T0" fmla="*/ 76 w 331"/>
                <a:gd name="T1" fmla="*/ 53 h 175"/>
                <a:gd name="T2" fmla="*/ 0 w 331"/>
                <a:gd name="T3" fmla="*/ 116 h 175"/>
                <a:gd name="T4" fmla="*/ 88 w 331"/>
                <a:gd name="T5" fmla="*/ 175 h 175"/>
                <a:gd name="T6" fmla="*/ 331 w 331"/>
                <a:gd name="T7" fmla="*/ 73 h 175"/>
                <a:gd name="T8" fmla="*/ 301 w 331"/>
                <a:gd name="T9" fmla="*/ 20 h 175"/>
                <a:gd name="T10" fmla="*/ 76 w 331"/>
                <a:gd name="T11" fmla="*/ 53 h 175"/>
              </a:gdLst>
              <a:ahLst/>
              <a:cxnLst>
                <a:cxn ang="0">
                  <a:pos x="T0" y="T1"/>
                </a:cxn>
                <a:cxn ang="0">
                  <a:pos x="T2" y="T3"/>
                </a:cxn>
                <a:cxn ang="0">
                  <a:pos x="T4" y="T5"/>
                </a:cxn>
                <a:cxn ang="0">
                  <a:pos x="T6" y="T7"/>
                </a:cxn>
                <a:cxn ang="0">
                  <a:pos x="T8" y="T9"/>
                </a:cxn>
                <a:cxn ang="0">
                  <a:pos x="T10" y="T11"/>
                </a:cxn>
              </a:cxnLst>
              <a:rect l="0" t="0" r="r" b="b"/>
              <a:pathLst>
                <a:path w="331" h="175">
                  <a:moveTo>
                    <a:pt x="76" y="53"/>
                  </a:moveTo>
                  <a:cubicBezTo>
                    <a:pt x="39" y="76"/>
                    <a:pt x="13" y="101"/>
                    <a:pt x="0" y="116"/>
                  </a:cubicBezTo>
                  <a:cubicBezTo>
                    <a:pt x="26" y="139"/>
                    <a:pt x="56" y="160"/>
                    <a:pt x="88" y="175"/>
                  </a:cubicBezTo>
                  <a:cubicBezTo>
                    <a:pt x="113" y="145"/>
                    <a:pt x="198" y="60"/>
                    <a:pt x="331" y="73"/>
                  </a:cubicBezTo>
                  <a:cubicBezTo>
                    <a:pt x="323" y="54"/>
                    <a:pt x="313" y="37"/>
                    <a:pt x="301" y="20"/>
                  </a:cubicBezTo>
                  <a:cubicBezTo>
                    <a:pt x="222" y="0"/>
                    <a:pt x="146" y="11"/>
                    <a:pt x="76" y="5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43">
              <a:extLst>
                <a:ext uri="{FF2B5EF4-FFF2-40B4-BE49-F238E27FC236}">
                  <a16:creationId xmlns:a16="http://schemas.microsoft.com/office/drawing/2014/main" id="{E7AF41A9-4C19-4B20-90A4-39B4376777AC}"/>
                </a:ext>
              </a:extLst>
            </p:cNvPr>
            <p:cNvSpPr>
              <a:spLocks/>
            </p:cNvSpPr>
            <p:nvPr/>
          </p:nvSpPr>
          <p:spPr bwMode="auto">
            <a:xfrm>
              <a:off x="447" y="115"/>
              <a:ext cx="829" cy="429"/>
            </a:xfrm>
            <a:custGeom>
              <a:avLst/>
              <a:gdLst>
                <a:gd name="T0" fmla="*/ 56 w 348"/>
                <a:gd name="T1" fmla="*/ 180 h 180"/>
                <a:gd name="T2" fmla="*/ 138 w 348"/>
                <a:gd name="T3" fmla="*/ 113 h 180"/>
                <a:gd name="T4" fmla="*/ 348 w 348"/>
                <a:gd name="T5" fmla="*/ 68 h 180"/>
                <a:gd name="T6" fmla="*/ 281 w 348"/>
                <a:gd name="T7" fmla="*/ 18 h 180"/>
                <a:gd name="T8" fmla="*/ 281 w 348"/>
                <a:gd name="T9" fmla="*/ 18 h 180"/>
                <a:gd name="T10" fmla="*/ 262 w 348"/>
                <a:gd name="T11" fmla="*/ 9 h 180"/>
                <a:gd name="T12" fmla="*/ 0 w 348"/>
                <a:gd name="T13" fmla="*/ 116 h 180"/>
                <a:gd name="T14" fmla="*/ 56 w 348"/>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180">
                  <a:moveTo>
                    <a:pt x="56" y="180"/>
                  </a:moveTo>
                  <a:cubicBezTo>
                    <a:pt x="71" y="164"/>
                    <a:pt x="98" y="137"/>
                    <a:pt x="138" y="113"/>
                  </a:cubicBezTo>
                  <a:cubicBezTo>
                    <a:pt x="185" y="84"/>
                    <a:pt x="257" y="55"/>
                    <a:pt x="348" y="68"/>
                  </a:cubicBezTo>
                  <a:cubicBezTo>
                    <a:pt x="328" y="48"/>
                    <a:pt x="306" y="32"/>
                    <a:pt x="281" y="18"/>
                  </a:cubicBezTo>
                  <a:cubicBezTo>
                    <a:pt x="281" y="18"/>
                    <a:pt x="281" y="18"/>
                    <a:pt x="281" y="18"/>
                  </a:cubicBezTo>
                  <a:cubicBezTo>
                    <a:pt x="275" y="15"/>
                    <a:pt x="269" y="12"/>
                    <a:pt x="262" y="9"/>
                  </a:cubicBezTo>
                  <a:cubicBezTo>
                    <a:pt x="125" y="0"/>
                    <a:pt x="16" y="101"/>
                    <a:pt x="0" y="116"/>
                  </a:cubicBezTo>
                  <a:cubicBezTo>
                    <a:pt x="16" y="136"/>
                    <a:pt x="35" y="158"/>
                    <a:pt x="56" y="180"/>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44">
              <a:extLst>
                <a:ext uri="{FF2B5EF4-FFF2-40B4-BE49-F238E27FC236}">
                  <a16:creationId xmlns:a16="http://schemas.microsoft.com/office/drawing/2014/main" id="{F2D07C2E-504C-41F5-8527-9AEAB4A78C62}"/>
                </a:ext>
              </a:extLst>
            </p:cNvPr>
            <p:cNvSpPr>
              <a:spLocks/>
            </p:cNvSpPr>
            <p:nvPr/>
          </p:nvSpPr>
          <p:spPr bwMode="auto">
            <a:xfrm>
              <a:off x="740" y="675"/>
              <a:ext cx="414" cy="809"/>
            </a:xfrm>
            <a:custGeom>
              <a:avLst/>
              <a:gdLst>
                <a:gd name="T0" fmla="*/ 117 w 174"/>
                <a:gd name="T1" fmla="*/ 0 h 340"/>
                <a:gd name="T2" fmla="*/ 65 w 174"/>
                <a:gd name="T3" fmla="*/ 48 h 340"/>
                <a:gd name="T4" fmla="*/ 0 w 174"/>
                <a:gd name="T5" fmla="*/ 338 h 340"/>
                <a:gd name="T6" fmla="*/ 90 w 174"/>
                <a:gd name="T7" fmla="*/ 330 h 340"/>
                <a:gd name="T8" fmla="*/ 117 w 174"/>
                <a:gd name="T9" fmla="*/ 0 h 340"/>
              </a:gdLst>
              <a:ahLst/>
              <a:cxnLst>
                <a:cxn ang="0">
                  <a:pos x="T0" y="T1"/>
                </a:cxn>
                <a:cxn ang="0">
                  <a:pos x="T2" y="T3"/>
                </a:cxn>
                <a:cxn ang="0">
                  <a:pos x="T4" y="T5"/>
                </a:cxn>
                <a:cxn ang="0">
                  <a:pos x="T6" y="T7"/>
                </a:cxn>
                <a:cxn ang="0">
                  <a:pos x="T8" y="T9"/>
                </a:cxn>
              </a:cxnLst>
              <a:rect l="0" t="0" r="r" b="b"/>
              <a:pathLst>
                <a:path w="174" h="340">
                  <a:moveTo>
                    <a:pt x="117" y="0"/>
                  </a:moveTo>
                  <a:cubicBezTo>
                    <a:pt x="90" y="19"/>
                    <a:pt x="72" y="39"/>
                    <a:pt x="65" y="48"/>
                  </a:cubicBezTo>
                  <a:cubicBezTo>
                    <a:pt x="69" y="84"/>
                    <a:pt x="80" y="254"/>
                    <a:pt x="0" y="338"/>
                  </a:cubicBezTo>
                  <a:cubicBezTo>
                    <a:pt x="30" y="340"/>
                    <a:pt x="61" y="337"/>
                    <a:pt x="90" y="330"/>
                  </a:cubicBezTo>
                  <a:cubicBezTo>
                    <a:pt x="174" y="181"/>
                    <a:pt x="134" y="45"/>
                    <a:pt x="117" y="0"/>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45">
              <a:extLst>
                <a:ext uri="{FF2B5EF4-FFF2-40B4-BE49-F238E27FC236}">
                  <a16:creationId xmlns:a16="http://schemas.microsoft.com/office/drawing/2014/main" id="{537CB99B-D606-4365-A091-8DC94F9A3AA6}"/>
                </a:ext>
              </a:extLst>
            </p:cNvPr>
            <p:cNvSpPr>
              <a:spLocks/>
            </p:cNvSpPr>
            <p:nvPr/>
          </p:nvSpPr>
          <p:spPr bwMode="auto">
            <a:xfrm>
              <a:off x="102" y="960"/>
              <a:ext cx="645" cy="508"/>
            </a:xfrm>
            <a:custGeom>
              <a:avLst/>
              <a:gdLst>
                <a:gd name="T0" fmla="*/ 41 w 271"/>
                <a:gd name="T1" fmla="*/ 46 h 213"/>
                <a:gd name="T2" fmla="*/ 0 w 271"/>
                <a:gd name="T3" fmla="*/ 0 h 213"/>
                <a:gd name="T4" fmla="*/ 145 w 271"/>
                <a:gd name="T5" fmla="*/ 184 h 213"/>
                <a:gd name="T6" fmla="*/ 227 w 271"/>
                <a:gd name="T7" fmla="*/ 213 h 213"/>
                <a:gd name="T8" fmla="*/ 271 w 271"/>
                <a:gd name="T9" fmla="*/ 161 h 213"/>
                <a:gd name="T10" fmla="*/ 41 w 271"/>
                <a:gd name="T11" fmla="*/ 46 h 213"/>
              </a:gdLst>
              <a:ahLst/>
              <a:cxnLst>
                <a:cxn ang="0">
                  <a:pos x="T0" y="T1"/>
                </a:cxn>
                <a:cxn ang="0">
                  <a:pos x="T2" y="T3"/>
                </a:cxn>
                <a:cxn ang="0">
                  <a:pos x="T4" y="T5"/>
                </a:cxn>
                <a:cxn ang="0">
                  <a:pos x="T6" y="T7"/>
                </a:cxn>
                <a:cxn ang="0">
                  <a:pos x="T8" y="T9"/>
                </a:cxn>
                <a:cxn ang="0">
                  <a:pos x="T10" y="T11"/>
                </a:cxn>
              </a:cxnLst>
              <a:rect l="0" t="0" r="r" b="b"/>
              <a:pathLst>
                <a:path w="271" h="213">
                  <a:moveTo>
                    <a:pt x="41" y="46"/>
                  </a:moveTo>
                  <a:cubicBezTo>
                    <a:pt x="25" y="30"/>
                    <a:pt x="12" y="14"/>
                    <a:pt x="0" y="0"/>
                  </a:cubicBezTo>
                  <a:cubicBezTo>
                    <a:pt x="21" y="76"/>
                    <a:pt x="71" y="144"/>
                    <a:pt x="145" y="184"/>
                  </a:cubicBezTo>
                  <a:cubicBezTo>
                    <a:pt x="172" y="198"/>
                    <a:pt x="199" y="207"/>
                    <a:pt x="227" y="213"/>
                  </a:cubicBezTo>
                  <a:cubicBezTo>
                    <a:pt x="246" y="200"/>
                    <a:pt x="260" y="182"/>
                    <a:pt x="271" y="161"/>
                  </a:cubicBezTo>
                  <a:cubicBezTo>
                    <a:pt x="164" y="147"/>
                    <a:pt x="88" y="92"/>
                    <a:pt x="41" y="46"/>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46">
              <a:extLst>
                <a:ext uri="{FF2B5EF4-FFF2-40B4-BE49-F238E27FC236}">
                  <a16:creationId xmlns:a16="http://schemas.microsoft.com/office/drawing/2014/main" id="{0FAEB4B6-5274-4DD9-87A6-75487EBB417B}"/>
                </a:ext>
              </a:extLst>
            </p:cNvPr>
            <p:cNvSpPr>
              <a:spLocks/>
            </p:cNvSpPr>
            <p:nvPr/>
          </p:nvSpPr>
          <p:spPr bwMode="auto">
            <a:xfrm>
              <a:off x="1331" y="561"/>
              <a:ext cx="178" cy="590"/>
            </a:xfrm>
            <a:custGeom>
              <a:avLst/>
              <a:gdLst>
                <a:gd name="T0" fmla="*/ 52 w 75"/>
                <a:gd name="T1" fmla="*/ 4 h 248"/>
                <a:gd name="T2" fmla="*/ 0 w 75"/>
                <a:gd name="T3" fmla="*/ 1 h 248"/>
                <a:gd name="T4" fmla="*/ 20 w 75"/>
                <a:gd name="T5" fmla="*/ 248 h 248"/>
                <a:gd name="T6" fmla="*/ 30 w 75"/>
                <a:gd name="T7" fmla="*/ 232 h 248"/>
                <a:gd name="T8" fmla="*/ 53 w 75"/>
                <a:gd name="T9" fmla="*/ 7 h 248"/>
                <a:gd name="T10" fmla="*/ 52 w 75"/>
                <a:gd name="T11" fmla="*/ 4 h 248"/>
              </a:gdLst>
              <a:ahLst/>
              <a:cxnLst>
                <a:cxn ang="0">
                  <a:pos x="T0" y="T1"/>
                </a:cxn>
                <a:cxn ang="0">
                  <a:pos x="T2" y="T3"/>
                </a:cxn>
                <a:cxn ang="0">
                  <a:pos x="T4" y="T5"/>
                </a:cxn>
                <a:cxn ang="0">
                  <a:pos x="T6" y="T7"/>
                </a:cxn>
                <a:cxn ang="0">
                  <a:pos x="T8" y="T9"/>
                </a:cxn>
                <a:cxn ang="0">
                  <a:pos x="T10" y="T11"/>
                </a:cxn>
              </a:cxnLst>
              <a:rect l="0" t="0" r="r" b="b"/>
              <a:pathLst>
                <a:path w="75" h="248">
                  <a:moveTo>
                    <a:pt x="52" y="4"/>
                  </a:moveTo>
                  <a:cubicBezTo>
                    <a:pt x="34" y="1"/>
                    <a:pt x="16" y="0"/>
                    <a:pt x="0" y="1"/>
                  </a:cubicBezTo>
                  <a:cubicBezTo>
                    <a:pt x="14" y="41"/>
                    <a:pt x="41" y="138"/>
                    <a:pt x="20" y="248"/>
                  </a:cubicBezTo>
                  <a:cubicBezTo>
                    <a:pt x="24" y="243"/>
                    <a:pt x="27" y="237"/>
                    <a:pt x="30" y="232"/>
                  </a:cubicBezTo>
                  <a:cubicBezTo>
                    <a:pt x="67" y="162"/>
                    <a:pt x="75" y="82"/>
                    <a:pt x="53" y="7"/>
                  </a:cubicBezTo>
                  <a:cubicBezTo>
                    <a:pt x="52" y="6"/>
                    <a:pt x="52" y="5"/>
                    <a:pt x="52" y="4"/>
                  </a:cubicBezTo>
                </a:path>
              </a:pathLst>
            </a:custGeom>
            <a:solidFill>
              <a:srgbClr val="3291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47">
              <a:extLst>
                <a:ext uri="{FF2B5EF4-FFF2-40B4-BE49-F238E27FC236}">
                  <a16:creationId xmlns:a16="http://schemas.microsoft.com/office/drawing/2014/main" id="{08A58BFC-7495-424F-A5D9-E0315EC7C500}"/>
                </a:ext>
              </a:extLst>
            </p:cNvPr>
            <p:cNvSpPr>
              <a:spLocks/>
            </p:cNvSpPr>
            <p:nvPr/>
          </p:nvSpPr>
          <p:spPr bwMode="auto">
            <a:xfrm>
              <a:off x="1054" y="572"/>
              <a:ext cx="329" cy="855"/>
            </a:xfrm>
            <a:custGeom>
              <a:avLst/>
              <a:gdLst>
                <a:gd name="T0" fmla="*/ 11 w 138"/>
                <a:gd name="T1" fmla="*/ 26 h 359"/>
                <a:gd name="T2" fmla="*/ 0 w 138"/>
                <a:gd name="T3" fmla="*/ 359 h 359"/>
                <a:gd name="T4" fmla="*/ 88 w 138"/>
                <a:gd name="T5" fmla="*/ 302 h 359"/>
                <a:gd name="T6" fmla="*/ 84 w 138"/>
                <a:gd name="T7" fmla="*/ 0 h 359"/>
                <a:gd name="T8" fmla="*/ 11 w 138"/>
                <a:gd name="T9" fmla="*/ 26 h 359"/>
              </a:gdLst>
              <a:ahLst/>
              <a:cxnLst>
                <a:cxn ang="0">
                  <a:pos x="T0" y="T1"/>
                </a:cxn>
                <a:cxn ang="0">
                  <a:pos x="T2" y="T3"/>
                </a:cxn>
                <a:cxn ang="0">
                  <a:pos x="T4" y="T5"/>
                </a:cxn>
                <a:cxn ang="0">
                  <a:pos x="T6" y="T7"/>
                </a:cxn>
                <a:cxn ang="0">
                  <a:pos x="T8" y="T9"/>
                </a:cxn>
              </a:cxnLst>
              <a:rect l="0" t="0" r="r" b="b"/>
              <a:pathLst>
                <a:path w="138" h="359">
                  <a:moveTo>
                    <a:pt x="11" y="26"/>
                  </a:moveTo>
                  <a:cubicBezTo>
                    <a:pt x="29" y="68"/>
                    <a:pt x="74" y="203"/>
                    <a:pt x="0" y="359"/>
                  </a:cubicBezTo>
                  <a:cubicBezTo>
                    <a:pt x="32" y="345"/>
                    <a:pt x="62" y="326"/>
                    <a:pt x="88" y="302"/>
                  </a:cubicBezTo>
                  <a:cubicBezTo>
                    <a:pt x="138" y="167"/>
                    <a:pt x="98" y="37"/>
                    <a:pt x="84" y="0"/>
                  </a:cubicBezTo>
                  <a:cubicBezTo>
                    <a:pt x="56" y="5"/>
                    <a:pt x="32" y="15"/>
                    <a:pt x="11" y="26"/>
                  </a:cubicBezTo>
                </a:path>
              </a:pathLst>
            </a:custGeom>
            <a:solidFill>
              <a:srgbClr val="FFC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48">
              <a:extLst>
                <a:ext uri="{FF2B5EF4-FFF2-40B4-BE49-F238E27FC236}">
                  <a16:creationId xmlns:a16="http://schemas.microsoft.com/office/drawing/2014/main" id="{13D1243C-FF2D-43F5-A1FF-CAC069A52C3E}"/>
                </a:ext>
              </a:extLst>
            </p:cNvPr>
            <p:cNvSpPr>
              <a:spLocks noEditPoints="1"/>
            </p:cNvSpPr>
            <p:nvPr/>
          </p:nvSpPr>
          <p:spPr bwMode="auto">
            <a:xfrm>
              <a:off x="50" y="189"/>
              <a:ext cx="1554" cy="1336"/>
            </a:xfrm>
            <a:custGeom>
              <a:avLst/>
              <a:gdLst>
                <a:gd name="T0" fmla="*/ 558 w 653"/>
                <a:gd name="T1" fmla="*/ 404 h 561"/>
                <a:gd name="T2" fmla="*/ 538 w 653"/>
                <a:gd name="T3" fmla="*/ 157 h 561"/>
                <a:gd name="T4" fmla="*/ 551 w 653"/>
                <a:gd name="T5" fmla="*/ 157 h 561"/>
                <a:gd name="T6" fmla="*/ 590 w 653"/>
                <a:gd name="T7" fmla="*/ 160 h 561"/>
                <a:gd name="T8" fmla="*/ 591 w 653"/>
                <a:gd name="T9" fmla="*/ 163 h 561"/>
                <a:gd name="T10" fmla="*/ 568 w 653"/>
                <a:gd name="T11" fmla="*/ 388 h 561"/>
                <a:gd name="T12" fmla="*/ 558 w 653"/>
                <a:gd name="T13" fmla="*/ 404 h 561"/>
                <a:gd name="T14" fmla="*/ 503 w 653"/>
                <a:gd name="T15" fmla="*/ 0 h 561"/>
                <a:gd name="T16" fmla="*/ 512 w 653"/>
                <a:gd name="T17" fmla="*/ 34 h 561"/>
                <a:gd name="T18" fmla="*/ 515 w 653"/>
                <a:gd name="T19" fmla="*/ 37 h 561"/>
                <a:gd name="T20" fmla="*/ 512 w 653"/>
                <a:gd name="T21" fmla="*/ 36 h 561"/>
                <a:gd name="T22" fmla="*/ 517 w 653"/>
                <a:gd name="T23" fmla="*/ 68 h 561"/>
                <a:gd name="T24" fmla="*/ 547 w 653"/>
                <a:gd name="T25" fmla="*/ 74 h 561"/>
                <a:gd name="T26" fmla="*/ 577 w 653"/>
                <a:gd name="T27" fmla="*/ 127 h 561"/>
                <a:gd name="T28" fmla="*/ 551 w 653"/>
                <a:gd name="T29" fmla="*/ 126 h 561"/>
                <a:gd name="T30" fmla="*/ 517 w 653"/>
                <a:gd name="T31" fmla="*/ 128 h 561"/>
                <a:gd name="T32" fmla="*/ 509 w 653"/>
                <a:gd name="T33" fmla="*/ 169 h 561"/>
                <a:gd name="T34" fmla="*/ 510 w 653"/>
                <a:gd name="T35" fmla="*/ 463 h 561"/>
                <a:gd name="T36" fmla="*/ 422 w 653"/>
                <a:gd name="T37" fmla="*/ 520 h 561"/>
                <a:gd name="T38" fmla="*/ 459 w 653"/>
                <a:gd name="T39" fmla="*/ 280 h 561"/>
                <a:gd name="T40" fmla="*/ 431 w 653"/>
                <a:gd name="T41" fmla="*/ 314 h 561"/>
                <a:gd name="T42" fmla="*/ 380 w 653"/>
                <a:gd name="T43" fmla="*/ 534 h 561"/>
                <a:gd name="T44" fmla="*/ 307 w 653"/>
                <a:gd name="T45" fmla="*/ 543 h 561"/>
                <a:gd name="T46" fmla="*/ 290 w 653"/>
                <a:gd name="T47" fmla="*/ 542 h 561"/>
                <a:gd name="T48" fmla="*/ 355 w 653"/>
                <a:gd name="T49" fmla="*/ 372 h 561"/>
                <a:gd name="T50" fmla="*/ 322 w 653"/>
                <a:gd name="T51" fmla="*/ 388 h 561"/>
                <a:gd name="T52" fmla="*/ 306 w 653"/>
                <a:gd name="T53" fmla="*/ 455 h 561"/>
                <a:gd name="T54" fmla="*/ 166 w 653"/>
                <a:gd name="T55" fmla="*/ 410 h 561"/>
                <a:gd name="T56" fmla="*/ 84 w 653"/>
                <a:gd name="T57" fmla="*/ 389 h 561"/>
                <a:gd name="T58" fmla="*/ 293 w 653"/>
                <a:gd name="T59" fmla="*/ 485 h 561"/>
                <a:gd name="T60" fmla="*/ 249 w 653"/>
                <a:gd name="T61" fmla="*/ 537 h 561"/>
                <a:gd name="T62" fmla="*/ 167 w 653"/>
                <a:gd name="T63" fmla="*/ 508 h 561"/>
                <a:gd name="T64" fmla="*/ 37 w 653"/>
                <a:gd name="T65" fmla="*/ 365 h 561"/>
                <a:gd name="T66" fmla="*/ 0 w 653"/>
                <a:gd name="T67" fmla="*/ 339 h 561"/>
                <a:gd name="T68" fmla="*/ 152 w 653"/>
                <a:gd name="T69" fmla="*/ 523 h 561"/>
                <a:gd name="T70" fmla="*/ 301 w 653"/>
                <a:gd name="T71" fmla="*/ 561 h 561"/>
                <a:gd name="T72" fmla="*/ 581 w 653"/>
                <a:gd name="T73" fmla="*/ 394 h 561"/>
                <a:gd name="T74" fmla="*/ 503 w 653"/>
                <a:gd name="T75" fmla="*/ 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3" h="561">
                  <a:moveTo>
                    <a:pt x="558" y="404"/>
                  </a:moveTo>
                  <a:cubicBezTo>
                    <a:pt x="579" y="294"/>
                    <a:pt x="552" y="197"/>
                    <a:pt x="538" y="157"/>
                  </a:cubicBezTo>
                  <a:cubicBezTo>
                    <a:pt x="542" y="157"/>
                    <a:pt x="547" y="157"/>
                    <a:pt x="551" y="157"/>
                  </a:cubicBezTo>
                  <a:cubicBezTo>
                    <a:pt x="563" y="157"/>
                    <a:pt x="576" y="158"/>
                    <a:pt x="590" y="160"/>
                  </a:cubicBezTo>
                  <a:cubicBezTo>
                    <a:pt x="590" y="161"/>
                    <a:pt x="590" y="162"/>
                    <a:pt x="591" y="163"/>
                  </a:cubicBezTo>
                  <a:cubicBezTo>
                    <a:pt x="613" y="238"/>
                    <a:pt x="605" y="318"/>
                    <a:pt x="568" y="388"/>
                  </a:cubicBezTo>
                  <a:cubicBezTo>
                    <a:pt x="565" y="393"/>
                    <a:pt x="562" y="399"/>
                    <a:pt x="558" y="404"/>
                  </a:cubicBezTo>
                  <a:moveTo>
                    <a:pt x="503" y="0"/>
                  </a:moveTo>
                  <a:cubicBezTo>
                    <a:pt x="507" y="11"/>
                    <a:pt x="510" y="22"/>
                    <a:pt x="512" y="34"/>
                  </a:cubicBezTo>
                  <a:cubicBezTo>
                    <a:pt x="513" y="35"/>
                    <a:pt x="514" y="36"/>
                    <a:pt x="515" y="37"/>
                  </a:cubicBezTo>
                  <a:cubicBezTo>
                    <a:pt x="514" y="36"/>
                    <a:pt x="513" y="36"/>
                    <a:pt x="512" y="36"/>
                  </a:cubicBezTo>
                  <a:cubicBezTo>
                    <a:pt x="514" y="47"/>
                    <a:pt x="516" y="57"/>
                    <a:pt x="517" y="68"/>
                  </a:cubicBezTo>
                  <a:cubicBezTo>
                    <a:pt x="527" y="69"/>
                    <a:pt x="537" y="72"/>
                    <a:pt x="547" y="74"/>
                  </a:cubicBezTo>
                  <a:cubicBezTo>
                    <a:pt x="559" y="91"/>
                    <a:pt x="569" y="108"/>
                    <a:pt x="577" y="127"/>
                  </a:cubicBezTo>
                  <a:cubicBezTo>
                    <a:pt x="568" y="126"/>
                    <a:pt x="559" y="126"/>
                    <a:pt x="551" y="126"/>
                  </a:cubicBezTo>
                  <a:cubicBezTo>
                    <a:pt x="539" y="126"/>
                    <a:pt x="527" y="126"/>
                    <a:pt x="517" y="128"/>
                  </a:cubicBezTo>
                  <a:cubicBezTo>
                    <a:pt x="515" y="142"/>
                    <a:pt x="513" y="155"/>
                    <a:pt x="509" y="169"/>
                  </a:cubicBezTo>
                  <a:cubicBezTo>
                    <a:pt x="525" y="215"/>
                    <a:pt x="557" y="337"/>
                    <a:pt x="510" y="463"/>
                  </a:cubicBezTo>
                  <a:cubicBezTo>
                    <a:pt x="484" y="487"/>
                    <a:pt x="454" y="506"/>
                    <a:pt x="422" y="520"/>
                  </a:cubicBezTo>
                  <a:cubicBezTo>
                    <a:pt x="466" y="427"/>
                    <a:pt x="468" y="343"/>
                    <a:pt x="459" y="280"/>
                  </a:cubicBezTo>
                  <a:cubicBezTo>
                    <a:pt x="450" y="292"/>
                    <a:pt x="441" y="303"/>
                    <a:pt x="431" y="314"/>
                  </a:cubicBezTo>
                  <a:cubicBezTo>
                    <a:pt x="435" y="375"/>
                    <a:pt x="426" y="452"/>
                    <a:pt x="380" y="534"/>
                  </a:cubicBezTo>
                  <a:cubicBezTo>
                    <a:pt x="356" y="540"/>
                    <a:pt x="332" y="543"/>
                    <a:pt x="307" y="543"/>
                  </a:cubicBezTo>
                  <a:cubicBezTo>
                    <a:pt x="301" y="543"/>
                    <a:pt x="296" y="543"/>
                    <a:pt x="290" y="542"/>
                  </a:cubicBezTo>
                  <a:cubicBezTo>
                    <a:pt x="332" y="498"/>
                    <a:pt x="349" y="431"/>
                    <a:pt x="355" y="372"/>
                  </a:cubicBezTo>
                  <a:cubicBezTo>
                    <a:pt x="344" y="378"/>
                    <a:pt x="333" y="383"/>
                    <a:pt x="322" y="388"/>
                  </a:cubicBezTo>
                  <a:cubicBezTo>
                    <a:pt x="318" y="410"/>
                    <a:pt x="313" y="433"/>
                    <a:pt x="306" y="455"/>
                  </a:cubicBezTo>
                  <a:cubicBezTo>
                    <a:pt x="251" y="450"/>
                    <a:pt x="205" y="432"/>
                    <a:pt x="166" y="410"/>
                  </a:cubicBezTo>
                  <a:cubicBezTo>
                    <a:pt x="139" y="407"/>
                    <a:pt x="111" y="400"/>
                    <a:pt x="84" y="389"/>
                  </a:cubicBezTo>
                  <a:cubicBezTo>
                    <a:pt x="131" y="430"/>
                    <a:pt x="201" y="473"/>
                    <a:pt x="293" y="485"/>
                  </a:cubicBezTo>
                  <a:cubicBezTo>
                    <a:pt x="282" y="506"/>
                    <a:pt x="268" y="524"/>
                    <a:pt x="249" y="537"/>
                  </a:cubicBezTo>
                  <a:cubicBezTo>
                    <a:pt x="221" y="531"/>
                    <a:pt x="194" y="522"/>
                    <a:pt x="167" y="508"/>
                  </a:cubicBezTo>
                  <a:cubicBezTo>
                    <a:pt x="107" y="475"/>
                    <a:pt x="62" y="424"/>
                    <a:pt x="37" y="365"/>
                  </a:cubicBezTo>
                  <a:cubicBezTo>
                    <a:pt x="24" y="358"/>
                    <a:pt x="12" y="349"/>
                    <a:pt x="0" y="339"/>
                  </a:cubicBezTo>
                  <a:cubicBezTo>
                    <a:pt x="24" y="415"/>
                    <a:pt x="77" y="482"/>
                    <a:pt x="152" y="523"/>
                  </a:cubicBezTo>
                  <a:cubicBezTo>
                    <a:pt x="200" y="549"/>
                    <a:pt x="251" y="561"/>
                    <a:pt x="301" y="561"/>
                  </a:cubicBezTo>
                  <a:cubicBezTo>
                    <a:pt x="414" y="561"/>
                    <a:pt x="524" y="500"/>
                    <a:pt x="581" y="394"/>
                  </a:cubicBezTo>
                  <a:cubicBezTo>
                    <a:pt x="653" y="259"/>
                    <a:pt x="618" y="94"/>
                    <a:pt x="503"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49">
              <a:extLst>
                <a:ext uri="{FF2B5EF4-FFF2-40B4-BE49-F238E27FC236}">
                  <a16:creationId xmlns:a16="http://schemas.microsoft.com/office/drawing/2014/main" id="{A28962EB-84BB-4F19-BD5B-3B95A634B406}"/>
                </a:ext>
              </a:extLst>
            </p:cNvPr>
            <p:cNvSpPr>
              <a:spLocks/>
            </p:cNvSpPr>
            <p:nvPr/>
          </p:nvSpPr>
          <p:spPr bwMode="auto">
            <a:xfrm>
              <a:off x="445" y="1113"/>
              <a:ext cx="371" cy="159"/>
            </a:xfrm>
            <a:custGeom>
              <a:avLst/>
              <a:gdLst>
                <a:gd name="T0" fmla="*/ 156 w 156"/>
                <a:gd name="T1" fmla="*/ 0 h 67"/>
                <a:gd name="T2" fmla="*/ 35 w 156"/>
                <a:gd name="T3" fmla="*/ 24 h 67"/>
                <a:gd name="T4" fmla="*/ 0 w 156"/>
                <a:gd name="T5" fmla="*/ 22 h 67"/>
                <a:gd name="T6" fmla="*/ 140 w 156"/>
                <a:gd name="T7" fmla="*/ 67 h 67"/>
                <a:gd name="T8" fmla="*/ 156 w 156"/>
                <a:gd name="T9" fmla="*/ 0 h 67"/>
              </a:gdLst>
              <a:ahLst/>
              <a:cxnLst>
                <a:cxn ang="0">
                  <a:pos x="T0" y="T1"/>
                </a:cxn>
                <a:cxn ang="0">
                  <a:pos x="T2" y="T3"/>
                </a:cxn>
                <a:cxn ang="0">
                  <a:pos x="T4" y="T5"/>
                </a:cxn>
                <a:cxn ang="0">
                  <a:pos x="T6" y="T7"/>
                </a:cxn>
                <a:cxn ang="0">
                  <a:pos x="T8" y="T9"/>
                </a:cxn>
              </a:cxnLst>
              <a:rect l="0" t="0" r="r" b="b"/>
              <a:pathLst>
                <a:path w="156" h="67">
                  <a:moveTo>
                    <a:pt x="156" y="0"/>
                  </a:moveTo>
                  <a:cubicBezTo>
                    <a:pt x="118" y="16"/>
                    <a:pt x="77" y="24"/>
                    <a:pt x="35" y="24"/>
                  </a:cubicBezTo>
                  <a:cubicBezTo>
                    <a:pt x="24" y="24"/>
                    <a:pt x="12" y="23"/>
                    <a:pt x="0" y="22"/>
                  </a:cubicBezTo>
                  <a:cubicBezTo>
                    <a:pt x="39" y="44"/>
                    <a:pt x="85" y="62"/>
                    <a:pt x="140" y="67"/>
                  </a:cubicBezTo>
                  <a:cubicBezTo>
                    <a:pt x="147" y="45"/>
                    <a:pt x="152" y="22"/>
                    <a:pt x="156"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50">
              <a:extLst>
                <a:ext uri="{FF2B5EF4-FFF2-40B4-BE49-F238E27FC236}">
                  <a16:creationId xmlns:a16="http://schemas.microsoft.com/office/drawing/2014/main" id="{88063BFE-D817-4F7E-AEA2-B355B91838C5}"/>
                </a:ext>
              </a:extLst>
            </p:cNvPr>
            <p:cNvSpPr>
              <a:spLocks/>
            </p:cNvSpPr>
            <p:nvPr/>
          </p:nvSpPr>
          <p:spPr bwMode="auto">
            <a:xfrm>
              <a:off x="1281" y="351"/>
              <a:ext cx="142" cy="143"/>
            </a:xfrm>
            <a:custGeom>
              <a:avLst/>
              <a:gdLst>
                <a:gd name="T0" fmla="*/ 0 w 60"/>
                <a:gd name="T1" fmla="*/ 0 h 60"/>
                <a:gd name="T2" fmla="*/ 0 w 60"/>
                <a:gd name="T3" fmla="*/ 60 h 60"/>
                <a:gd name="T4" fmla="*/ 34 w 60"/>
                <a:gd name="T5" fmla="*/ 58 h 60"/>
                <a:gd name="T6" fmla="*/ 60 w 60"/>
                <a:gd name="T7" fmla="*/ 59 h 60"/>
                <a:gd name="T8" fmla="*/ 30 w 60"/>
                <a:gd name="T9" fmla="*/ 6 h 60"/>
                <a:gd name="T10" fmla="*/ 0 w 60"/>
                <a:gd name="T11" fmla="*/ 0 h 60"/>
              </a:gdLst>
              <a:ahLst/>
              <a:cxnLst>
                <a:cxn ang="0">
                  <a:pos x="T0" y="T1"/>
                </a:cxn>
                <a:cxn ang="0">
                  <a:pos x="T2" y="T3"/>
                </a:cxn>
                <a:cxn ang="0">
                  <a:pos x="T4" y="T5"/>
                </a:cxn>
                <a:cxn ang="0">
                  <a:pos x="T6" y="T7"/>
                </a:cxn>
                <a:cxn ang="0">
                  <a:pos x="T8" y="T9"/>
                </a:cxn>
                <a:cxn ang="0">
                  <a:pos x="T10" y="T11"/>
                </a:cxn>
              </a:cxnLst>
              <a:rect l="0" t="0" r="r" b="b"/>
              <a:pathLst>
                <a:path w="60" h="60">
                  <a:moveTo>
                    <a:pt x="0" y="0"/>
                  </a:moveTo>
                  <a:cubicBezTo>
                    <a:pt x="2" y="20"/>
                    <a:pt x="2" y="40"/>
                    <a:pt x="0" y="60"/>
                  </a:cubicBezTo>
                  <a:cubicBezTo>
                    <a:pt x="10" y="58"/>
                    <a:pt x="22" y="58"/>
                    <a:pt x="34" y="58"/>
                  </a:cubicBezTo>
                  <a:cubicBezTo>
                    <a:pt x="42" y="58"/>
                    <a:pt x="51" y="58"/>
                    <a:pt x="60" y="59"/>
                  </a:cubicBezTo>
                  <a:cubicBezTo>
                    <a:pt x="52" y="40"/>
                    <a:pt x="42" y="23"/>
                    <a:pt x="30" y="6"/>
                  </a:cubicBezTo>
                  <a:cubicBezTo>
                    <a:pt x="20" y="4"/>
                    <a:pt x="10" y="1"/>
                    <a:pt x="0" y="0"/>
                  </a:cubicBezTo>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51">
              <a:extLst>
                <a:ext uri="{FF2B5EF4-FFF2-40B4-BE49-F238E27FC236}">
                  <a16:creationId xmlns:a16="http://schemas.microsoft.com/office/drawing/2014/main" id="{36B340CC-F9F6-4EFC-8AA6-D5B8C3F44DF9}"/>
                </a:ext>
              </a:extLst>
            </p:cNvPr>
            <p:cNvSpPr>
              <a:spLocks/>
            </p:cNvSpPr>
            <p:nvPr/>
          </p:nvSpPr>
          <p:spPr bwMode="auto">
            <a:xfrm>
              <a:off x="1269" y="270"/>
              <a:ext cx="7" cy="7"/>
            </a:xfrm>
            <a:custGeom>
              <a:avLst/>
              <a:gdLst>
                <a:gd name="T0" fmla="*/ 0 w 3"/>
                <a:gd name="T1" fmla="*/ 0 h 3"/>
                <a:gd name="T2" fmla="*/ 0 w 3"/>
                <a:gd name="T3" fmla="*/ 2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0" y="1"/>
                    <a:pt x="0" y="1"/>
                    <a:pt x="0" y="2"/>
                  </a:cubicBezTo>
                  <a:cubicBezTo>
                    <a:pt x="1" y="2"/>
                    <a:pt x="2" y="2"/>
                    <a:pt x="3" y="3"/>
                  </a:cubicBezTo>
                  <a:cubicBezTo>
                    <a:pt x="2" y="2"/>
                    <a:pt x="1" y="1"/>
                    <a:pt x="0"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52">
              <a:extLst>
                <a:ext uri="{FF2B5EF4-FFF2-40B4-BE49-F238E27FC236}">
                  <a16:creationId xmlns:a16="http://schemas.microsoft.com/office/drawing/2014/main" id="{F9FA9C4A-A5DC-4204-A937-6F6D375EC1CD}"/>
                </a:ext>
              </a:extLst>
            </p:cNvPr>
            <p:cNvSpPr>
              <a:spLocks/>
            </p:cNvSpPr>
            <p:nvPr/>
          </p:nvSpPr>
          <p:spPr bwMode="auto">
            <a:xfrm>
              <a:off x="740" y="937"/>
              <a:ext cx="345" cy="545"/>
            </a:xfrm>
            <a:custGeom>
              <a:avLst/>
              <a:gdLst>
                <a:gd name="T0" fmla="*/ 141 w 145"/>
                <a:gd name="T1" fmla="*/ 0 h 229"/>
                <a:gd name="T2" fmla="*/ 65 w 145"/>
                <a:gd name="T3" fmla="*/ 58 h 229"/>
                <a:gd name="T4" fmla="*/ 0 w 145"/>
                <a:gd name="T5" fmla="*/ 228 h 229"/>
                <a:gd name="T6" fmla="*/ 17 w 145"/>
                <a:gd name="T7" fmla="*/ 229 h 229"/>
                <a:gd name="T8" fmla="*/ 90 w 145"/>
                <a:gd name="T9" fmla="*/ 220 h 229"/>
                <a:gd name="T10" fmla="*/ 141 w 145"/>
                <a:gd name="T11" fmla="*/ 0 h 229"/>
              </a:gdLst>
              <a:ahLst/>
              <a:cxnLst>
                <a:cxn ang="0">
                  <a:pos x="T0" y="T1"/>
                </a:cxn>
                <a:cxn ang="0">
                  <a:pos x="T2" y="T3"/>
                </a:cxn>
                <a:cxn ang="0">
                  <a:pos x="T4" y="T5"/>
                </a:cxn>
                <a:cxn ang="0">
                  <a:pos x="T6" y="T7"/>
                </a:cxn>
                <a:cxn ang="0">
                  <a:pos x="T8" y="T9"/>
                </a:cxn>
                <a:cxn ang="0">
                  <a:pos x="T10" y="T11"/>
                </a:cxn>
              </a:cxnLst>
              <a:rect l="0" t="0" r="r" b="b"/>
              <a:pathLst>
                <a:path w="145" h="229">
                  <a:moveTo>
                    <a:pt x="141" y="0"/>
                  </a:moveTo>
                  <a:cubicBezTo>
                    <a:pt x="118" y="23"/>
                    <a:pt x="93" y="43"/>
                    <a:pt x="65" y="58"/>
                  </a:cubicBezTo>
                  <a:cubicBezTo>
                    <a:pt x="59" y="117"/>
                    <a:pt x="42" y="184"/>
                    <a:pt x="0" y="228"/>
                  </a:cubicBezTo>
                  <a:cubicBezTo>
                    <a:pt x="6" y="229"/>
                    <a:pt x="11" y="229"/>
                    <a:pt x="17" y="229"/>
                  </a:cubicBezTo>
                  <a:cubicBezTo>
                    <a:pt x="42" y="229"/>
                    <a:pt x="66" y="226"/>
                    <a:pt x="90" y="220"/>
                  </a:cubicBezTo>
                  <a:cubicBezTo>
                    <a:pt x="136" y="138"/>
                    <a:pt x="145" y="61"/>
                    <a:pt x="141"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53">
              <a:extLst>
                <a:ext uri="{FF2B5EF4-FFF2-40B4-BE49-F238E27FC236}">
                  <a16:creationId xmlns:a16="http://schemas.microsoft.com/office/drawing/2014/main" id="{818CCEC2-8054-4374-8D9D-4CDAF0BC6EF7}"/>
                </a:ext>
              </a:extLst>
            </p:cNvPr>
            <p:cNvSpPr>
              <a:spLocks/>
            </p:cNvSpPr>
            <p:nvPr/>
          </p:nvSpPr>
          <p:spPr bwMode="auto">
            <a:xfrm>
              <a:off x="138" y="1058"/>
              <a:ext cx="609" cy="410"/>
            </a:xfrm>
            <a:custGeom>
              <a:avLst/>
              <a:gdLst>
                <a:gd name="T0" fmla="*/ 0 w 256"/>
                <a:gd name="T1" fmla="*/ 0 h 172"/>
                <a:gd name="T2" fmla="*/ 130 w 256"/>
                <a:gd name="T3" fmla="*/ 143 h 172"/>
                <a:gd name="T4" fmla="*/ 212 w 256"/>
                <a:gd name="T5" fmla="*/ 172 h 172"/>
                <a:gd name="T6" fmla="*/ 256 w 256"/>
                <a:gd name="T7" fmla="*/ 120 h 172"/>
                <a:gd name="T8" fmla="*/ 47 w 256"/>
                <a:gd name="T9" fmla="*/ 24 h 172"/>
                <a:gd name="T10" fmla="*/ 15 w 256"/>
                <a:gd name="T11" fmla="*/ 9 h 172"/>
                <a:gd name="T12" fmla="*/ 0 w 256"/>
                <a:gd name="T13" fmla="*/ 0 h 172"/>
              </a:gdLst>
              <a:ahLst/>
              <a:cxnLst>
                <a:cxn ang="0">
                  <a:pos x="T0" y="T1"/>
                </a:cxn>
                <a:cxn ang="0">
                  <a:pos x="T2" y="T3"/>
                </a:cxn>
                <a:cxn ang="0">
                  <a:pos x="T4" y="T5"/>
                </a:cxn>
                <a:cxn ang="0">
                  <a:pos x="T6" y="T7"/>
                </a:cxn>
                <a:cxn ang="0">
                  <a:pos x="T8" y="T9"/>
                </a:cxn>
                <a:cxn ang="0">
                  <a:pos x="T10" y="T11"/>
                </a:cxn>
                <a:cxn ang="0">
                  <a:pos x="T12" y="T13"/>
                </a:cxn>
              </a:cxnLst>
              <a:rect l="0" t="0" r="r" b="b"/>
              <a:pathLst>
                <a:path w="256" h="172">
                  <a:moveTo>
                    <a:pt x="0" y="0"/>
                  </a:moveTo>
                  <a:cubicBezTo>
                    <a:pt x="25" y="59"/>
                    <a:pt x="70" y="110"/>
                    <a:pt x="130" y="143"/>
                  </a:cubicBezTo>
                  <a:cubicBezTo>
                    <a:pt x="157" y="157"/>
                    <a:pt x="184" y="166"/>
                    <a:pt x="212" y="172"/>
                  </a:cubicBezTo>
                  <a:cubicBezTo>
                    <a:pt x="231" y="159"/>
                    <a:pt x="245" y="141"/>
                    <a:pt x="256" y="120"/>
                  </a:cubicBezTo>
                  <a:cubicBezTo>
                    <a:pt x="164" y="108"/>
                    <a:pt x="94" y="65"/>
                    <a:pt x="47" y="24"/>
                  </a:cubicBezTo>
                  <a:cubicBezTo>
                    <a:pt x="36" y="20"/>
                    <a:pt x="25" y="15"/>
                    <a:pt x="15" y="9"/>
                  </a:cubicBezTo>
                  <a:cubicBezTo>
                    <a:pt x="10" y="6"/>
                    <a:pt x="5" y="3"/>
                    <a:pt x="0"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54">
              <a:extLst>
                <a:ext uri="{FF2B5EF4-FFF2-40B4-BE49-F238E27FC236}">
                  <a16:creationId xmlns:a16="http://schemas.microsoft.com/office/drawing/2014/main" id="{2579BEFC-C524-41AE-926F-BC847270CBB1}"/>
                </a:ext>
              </a:extLst>
            </p:cNvPr>
            <p:cNvSpPr>
              <a:spLocks/>
            </p:cNvSpPr>
            <p:nvPr/>
          </p:nvSpPr>
          <p:spPr bwMode="auto">
            <a:xfrm>
              <a:off x="1331" y="563"/>
              <a:ext cx="178" cy="588"/>
            </a:xfrm>
            <a:custGeom>
              <a:avLst/>
              <a:gdLst>
                <a:gd name="T0" fmla="*/ 13 w 75"/>
                <a:gd name="T1" fmla="*/ 0 h 247"/>
                <a:gd name="T2" fmla="*/ 0 w 75"/>
                <a:gd name="T3" fmla="*/ 0 h 247"/>
                <a:gd name="T4" fmla="*/ 20 w 75"/>
                <a:gd name="T5" fmla="*/ 247 h 247"/>
                <a:gd name="T6" fmla="*/ 30 w 75"/>
                <a:gd name="T7" fmla="*/ 231 h 247"/>
                <a:gd name="T8" fmla="*/ 53 w 75"/>
                <a:gd name="T9" fmla="*/ 6 h 247"/>
                <a:gd name="T10" fmla="*/ 52 w 75"/>
                <a:gd name="T11" fmla="*/ 3 h 247"/>
                <a:gd name="T12" fmla="*/ 13 w 75"/>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75" h="247">
                  <a:moveTo>
                    <a:pt x="13" y="0"/>
                  </a:moveTo>
                  <a:cubicBezTo>
                    <a:pt x="9" y="0"/>
                    <a:pt x="4" y="0"/>
                    <a:pt x="0" y="0"/>
                  </a:cubicBezTo>
                  <a:cubicBezTo>
                    <a:pt x="14" y="40"/>
                    <a:pt x="41" y="137"/>
                    <a:pt x="20" y="247"/>
                  </a:cubicBezTo>
                  <a:cubicBezTo>
                    <a:pt x="24" y="242"/>
                    <a:pt x="27" y="236"/>
                    <a:pt x="30" y="231"/>
                  </a:cubicBezTo>
                  <a:cubicBezTo>
                    <a:pt x="67" y="161"/>
                    <a:pt x="75" y="81"/>
                    <a:pt x="53" y="6"/>
                  </a:cubicBezTo>
                  <a:cubicBezTo>
                    <a:pt x="52" y="5"/>
                    <a:pt x="52" y="4"/>
                    <a:pt x="52" y="3"/>
                  </a:cubicBezTo>
                  <a:cubicBezTo>
                    <a:pt x="38" y="1"/>
                    <a:pt x="25" y="0"/>
                    <a:pt x="13" y="0"/>
                  </a:cubicBezTo>
                </a:path>
              </a:pathLst>
            </a:custGeom>
            <a:solidFill>
              <a:srgbClr val="256D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55">
              <a:extLst>
                <a:ext uri="{FF2B5EF4-FFF2-40B4-BE49-F238E27FC236}">
                  <a16:creationId xmlns:a16="http://schemas.microsoft.com/office/drawing/2014/main" id="{DE627158-E5C9-4557-8AE1-E2031367AC08}"/>
                </a:ext>
              </a:extLst>
            </p:cNvPr>
            <p:cNvSpPr>
              <a:spLocks/>
            </p:cNvSpPr>
            <p:nvPr/>
          </p:nvSpPr>
          <p:spPr bwMode="auto">
            <a:xfrm>
              <a:off x="1054" y="591"/>
              <a:ext cx="322" cy="836"/>
            </a:xfrm>
            <a:custGeom>
              <a:avLst/>
              <a:gdLst>
                <a:gd name="T0" fmla="*/ 87 w 135"/>
                <a:gd name="T1" fmla="*/ 0 h 351"/>
                <a:gd name="T2" fmla="*/ 58 w 135"/>
                <a:gd name="T3" fmla="*/ 76 h 351"/>
                <a:gd name="T4" fmla="*/ 37 w 135"/>
                <a:gd name="T5" fmla="*/ 111 h 351"/>
                <a:gd name="T6" fmla="*/ 0 w 135"/>
                <a:gd name="T7" fmla="*/ 351 h 351"/>
                <a:gd name="T8" fmla="*/ 88 w 135"/>
                <a:gd name="T9" fmla="*/ 294 h 351"/>
                <a:gd name="T10" fmla="*/ 87 w 135"/>
                <a:gd name="T11" fmla="*/ 0 h 351"/>
              </a:gdLst>
              <a:ahLst/>
              <a:cxnLst>
                <a:cxn ang="0">
                  <a:pos x="T0" y="T1"/>
                </a:cxn>
                <a:cxn ang="0">
                  <a:pos x="T2" y="T3"/>
                </a:cxn>
                <a:cxn ang="0">
                  <a:pos x="T4" y="T5"/>
                </a:cxn>
                <a:cxn ang="0">
                  <a:pos x="T6" y="T7"/>
                </a:cxn>
                <a:cxn ang="0">
                  <a:pos x="T8" y="T9"/>
                </a:cxn>
                <a:cxn ang="0">
                  <a:pos x="T10" y="T11"/>
                </a:cxn>
              </a:cxnLst>
              <a:rect l="0" t="0" r="r" b="b"/>
              <a:pathLst>
                <a:path w="135" h="351">
                  <a:moveTo>
                    <a:pt x="87" y="0"/>
                  </a:moveTo>
                  <a:cubicBezTo>
                    <a:pt x="81" y="26"/>
                    <a:pt x="72" y="52"/>
                    <a:pt x="58" y="76"/>
                  </a:cubicBezTo>
                  <a:cubicBezTo>
                    <a:pt x="52" y="89"/>
                    <a:pt x="45" y="100"/>
                    <a:pt x="37" y="111"/>
                  </a:cubicBezTo>
                  <a:cubicBezTo>
                    <a:pt x="46" y="174"/>
                    <a:pt x="44" y="258"/>
                    <a:pt x="0" y="351"/>
                  </a:cubicBezTo>
                  <a:cubicBezTo>
                    <a:pt x="32" y="337"/>
                    <a:pt x="62" y="318"/>
                    <a:pt x="88" y="294"/>
                  </a:cubicBezTo>
                  <a:cubicBezTo>
                    <a:pt x="135" y="168"/>
                    <a:pt x="103" y="46"/>
                    <a:pt x="87" y="0"/>
                  </a:cubicBezTo>
                </a:path>
              </a:pathLst>
            </a:custGeom>
            <a:solidFill>
              <a:srgbClr val="BF9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56">
              <a:extLst>
                <a:ext uri="{FF2B5EF4-FFF2-40B4-BE49-F238E27FC236}">
                  <a16:creationId xmlns:a16="http://schemas.microsoft.com/office/drawing/2014/main" id="{311DD152-9210-4234-BF82-CF971031B6F9}"/>
                </a:ext>
              </a:extLst>
            </p:cNvPr>
            <p:cNvSpPr>
              <a:spLocks noEditPoints="1"/>
            </p:cNvSpPr>
            <p:nvPr/>
          </p:nvSpPr>
          <p:spPr bwMode="auto">
            <a:xfrm>
              <a:off x="-22" y="-108"/>
              <a:ext cx="1607" cy="1664"/>
            </a:xfrm>
            <a:custGeom>
              <a:avLst/>
              <a:gdLst>
                <a:gd name="T0" fmla="*/ 492 w 675"/>
                <a:gd name="T1" fmla="*/ 85 h 699"/>
                <a:gd name="T2" fmla="*/ 25 w 675"/>
                <a:gd name="T3" fmla="*/ 466 h 699"/>
                <a:gd name="T4" fmla="*/ 337 w 675"/>
                <a:gd name="T5" fmla="*/ 699 h 699"/>
                <a:gd name="T6" fmla="*/ 650 w 675"/>
                <a:gd name="T7" fmla="*/ 279 h 699"/>
                <a:gd name="T8" fmla="*/ 410 w 675"/>
                <a:gd name="T9" fmla="*/ 659 h 699"/>
                <a:gd name="T10" fmla="*/ 410 w 675"/>
                <a:gd name="T11" fmla="*/ 659 h 699"/>
                <a:gd name="T12" fmla="*/ 399 w 675"/>
                <a:gd name="T13" fmla="*/ 661 h 699"/>
                <a:gd name="T14" fmla="*/ 238 w 675"/>
                <a:gd name="T15" fmla="*/ 651 h 699"/>
                <a:gd name="T16" fmla="*/ 229 w 675"/>
                <a:gd name="T17" fmla="*/ 647 h 699"/>
                <a:gd name="T18" fmla="*/ 219 w 675"/>
                <a:gd name="T19" fmla="*/ 643 h 699"/>
                <a:gd name="T20" fmla="*/ 209 w 675"/>
                <a:gd name="T21" fmla="*/ 639 h 699"/>
                <a:gd name="T22" fmla="*/ 197 w 675"/>
                <a:gd name="T23" fmla="*/ 633 h 699"/>
                <a:gd name="T24" fmla="*/ 181 w 675"/>
                <a:gd name="T25" fmla="*/ 623 h 699"/>
                <a:gd name="T26" fmla="*/ 168 w 675"/>
                <a:gd name="T27" fmla="*/ 615 h 699"/>
                <a:gd name="T28" fmla="*/ 157 w 675"/>
                <a:gd name="T29" fmla="*/ 606 h 699"/>
                <a:gd name="T30" fmla="*/ 146 w 675"/>
                <a:gd name="T31" fmla="*/ 597 h 699"/>
                <a:gd name="T32" fmla="*/ 77 w 675"/>
                <a:gd name="T33" fmla="*/ 232 h 699"/>
                <a:gd name="T34" fmla="*/ 84 w 675"/>
                <a:gd name="T35" fmla="*/ 220 h 699"/>
                <a:gd name="T36" fmla="*/ 92 w 675"/>
                <a:gd name="T37" fmla="*/ 209 h 699"/>
                <a:gd name="T38" fmla="*/ 101 w 675"/>
                <a:gd name="T39" fmla="*/ 195 h 699"/>
                <a:gd name="T40" fmla="*/ 109 w 675"/>
                <a:gd name="T41" fmla="*/ 185 h 699"/>
                <a:gd name="T42" fmla="*/ 118 w 675"/>
                <a:gd name="T43" fmla="*/ 175 h 699"/>
                <a:gd name="T44" fmla="*/ 128 w 675"/>
                <a:gd name="T45" fmla="*/ 164 h 699"/>
                <a:gd name="T46" fmla="*/ 159 w 675"/>
                <a:gd name="T47" fmla="*/ 137 h 699"/>
                <a:gd name="T48" fmla="*/ 169 w 675"/>
                <a:gd name="T49" fmla="*/ 130 h 699"/>
                <a:gd name="T50" fmla="*/ 180 w 675"/>
                <a:gd name="T51" fmla="*/ 122 h 699"/>
                <a:gd name="T52" fmla="*/ 191 w 675"/>
                <a:gd name="T53" fmla="*/ 116 h 699"/>
                <a:gd name="T54" fmla="*/ 203 w 675"/>
                <a:gd name="T55" fmla="*/ 109 h 699"/>
                <a:gd name="T56" fmla="*/ 215 w 675"/>
                <a:gd name="T57" fmla="*/ 104 h 699"/>
                <a:gd name="T58" fmla="*/ 227 w 675"/>
                <a:gd name="T59" fmla="*/ 98 h 699"/>
                <a:gd name="T60" fmla="*/ 245 w 675"/>
                <a:gd name="T61" fmla="*/ 92 h 699"/>
                <a:gd name="T62" fmla="*/ 258 w 675"/>
                <a:gd name="T63" fmla="*/ 88 h 699"/>
                <a:gd name="T64" fmla="*/ 271 w 675"/>
                <a:gd name="T65" fmla="*/ 85 h 699"/>
                <a:gd name="T66" fmla="*/ 284 w 675"/>
                <a:gd name="T67" fmla="*/ 82 h 699"/>
                <a:gd name="T68" fmla="*/ 297 w 675"/>
                <a:gd name="T69" fmla="*/ 80 h 699"/>
                <a:gd name="T70" fmla="*/ 311 w 675"/>
                <a:gd name="T71" fmla="*/ 78 h 699"/>
                <a:gd name="T72" fmla="*/ 324 w 675"/>
                <a:gd name="T73" fmla="*/ 77 h 699"/>
                <a:gd name="T74" fmla="*/ 338 w 675"/>
                <a:gd name="T75" fmla="*/ 77 h 699"/>
                <a:gd name="T76" fmla="*/ 350 w 675"/>
                <a:gd name="T77" fmla="*/ 77 h 699"/>
                <a:gd name="T78" fmla="*/ 365 w 675"/>
                <a:gd name="T79" fmla="*/ 78 h 699"/>
                <a:gd name="T80" fmla="*/ 374 w 675"/>
                <a:gd name="T81" fmla="*/ 79 h 699"/>
                <a:gd name="T82" fmla="*/ 459 w 675"/>
                <a:gd name="T83" fmla="*/ 103 h 699"/>
                <a:gd name="T84" fmla="*/ 462 w 675"/>
                <a:gd name="T85" fmla="*/ 104 h 699"/>
                <a:gd name="T86" fmla="*/ 478 w 675"/>
                <a:gd name="T87" fmla="*/ 112 h 699"/>
                <a:gd name="T88" fmla="*/ 478 w 675"/>
                <a:gd name="T89" fmla="*/ 112 h 699"/>
                <a:gd name="T90" fmla="*/ 493 w 675"/>
                <a:gd name="T91" fmla="*/ 121 h 699"/>
                <a:gd name="T92" fmla="*/ 504 w 675"/>
                <a:gd name="T93" fmla="*/ 128 h 699"/>
                <a:gd name="T94" fmla="*/ 519 w 675"/>
                <a:gd name="T95" fmla="*/ 139 h 699"/>
                <a:gd name="T96" fmla="*/ 529 w 675"/>
                <a:gd name="T97" fmla="*/ 147 h 699"/>
                <a:gd name="T98" fmla="*/ 621 w 675"/>
                <a:gd name="T99" fmla="*/ 288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5" h="699">
                  <a:moveTo>
                    <a:pt x="650" y="279"/>
                  </a:moveTo>
                  <a:cubicBezTo>
                    <a:pt x="625" y="195"/>
                    <a:pt x="569" y="126"/>
                    <a:pt x="492" y="85"/>
                  </a:cubicBezTo>
                  <a:cubicBezTo>
                    <a:pt x="334" y="0"/>
                    <a:pt x="136" y="59"/>
                    <a:pt x="50" y="218"/>
                  </a:cubicBezTo>
                  <a:cubicBezTo>
                    <a:pt x="9" y="294"/>
                    <a:pt x="0" y="382"/>
                    <a:pt x="25" y="466"/>
                  </a:cubicBezTo>
                  <a:cubicBezTo>
                    <a:pt x="50" y="550"/>
                    <a:pt x="106" y="618"/>
                    <a:pt x="183" y="660"/>
                  </a:cubicBezTo>
                  <a:cubicBezTo>
                    <a:pt x="232" y="686"/>
                    <a:pt x="285" y="699"/>
                    <a:pt x="337" y="699"/>
                  </a:cubicBezTo>
                  <a:cubicBezTo>
                    <a:pt x="453" y="699"/>
                    <a:pt x="566" y="637"/>
                    <a:pt x="625" y="527"/>
                  </a:cubicBezTo>
                  <a:cubicBezTo>
                    <a:pt x="666" y="451"/>
                    <a:pt x="675" y="362"/>
                    <a:pt x="650" y="279"/>
                  </a:cubicBezTo>
                  <a:close/>
                  <a:moveTo>
                    <a:pt x="598" y="513"/>
                  </a:moveTo>
                  <a:cubicBezTo>
                    <a:pt x="557" y="588"/>
                    <a:pt x="488" y="639"/>
                    <a:pt x="410" y="659"/>
                  </a:cubicBezTo>
                  <a:cubicBezTo>
                    <a:pt x="410" y="659"/>
                    <a:pt x="410" y="659"/>
                    <a:pt x="410" y="659"/>
                  </a:cubicBezTo>
                  <a:cubicBezTo>
                    <a:pt x="410" y="659"/>
                    <a:pt x="410" y="659"/>
                    <a:pt x="410" y="659"/>
                  </a:cubicBezTo>
                  <a:cubicBezTo>
                    <a:pt x="406" y="660"/>
                    <a:pt x="403" y="661"/>
                    <a:pt x="400" y="661"/>
                  </a:cubicBezTo>
                  <a:cubicBezTo>
                    <a:pt x="399" y="661"/>
                    <a:pt x="399" y="661"/>
                    <a:pt x="399" y="661"/>
                  </a:cubicBezTo>
                  <a:cubicBezTo>
                    <a:pt x="379" y="666"/>
                    <a:pt x="358" y="668"/>
                    <a:pt x="337" y="668"/>
                  </a:cubicBezTo>
                  <a:cubicBezTo>
                    <a:pt x="304" y="668"/>
                    <a:pt x="270" y="662"/>
                    <a:pt x="238" y="651"/>
                  </a:cubicBezTo>
                  <a:cubicBezTo>
                    <a:pt x="237" y="650"/>
                    <a:pt x="237" y="650"/>
                    <a:pt x="237" y="650"/>
                  </a:cubicBezTo>
                  <a:cubicBezTo>
                    <a:pt x="234" y="649"/>
                    <a:pt x="231" y="648"/>
                    <a:pt x="229" y="647"/>
                  </a:cubicBezTo>
                  <a:cubicBezTo>
                    <a:pt x="228" y="647"/>
                    <a:pt x="227" y="646"/>
                    <a:pt x="226" y="646"/>
                  </a:cubicBezTo>
                  <a:cubicBezTo>
                    <a:pt x="224" y="645"/>
                    <a:pt x="221" y="644"/>
                    <a:pt x="219" y="643"/>
                  </a:cubicBezTo>
                  <a:cubicBezTo>
                    <a:pt x="218" y="643"/>
                    <a:pt x="217" y="642"/>
                    <a:pt x="216" y="642"/>
                  </a:cubicBezTo>
                  <a:cubicBezTo>
                    <a:pt x="214" y="641"/>
                    <a:pt x="212" y="640"/>
                    <a:pt x="209" y="639"/>
                  </a:cubicBezTo>
                  <a:cubicBezTo>
                    <a:pt x="208" y="638"/>
                    <a:pt x="208" y="638"/>
                    <a:pt x="207" y="637"/>
                  </a:cubicBezTo>
                  <a:cubicBezTo>
                    <a:pt x="204" y="636"/>
                    <a:pt x="201" y="634"/>
                    <a:pt x="197" y="633"/>
                  </a:cubicBezTo>
                  <a:cubicBezTo>
                    <a:pt x="193" y="630"/>
                    <a:pt x="188" y="628"/>
                    <a:pt x="184" y="625"/>
                  </a:cubicBezTo>
                  <a:cubicBezTo>
                    <a:pt x="183" y="624"/>
                    <a:pt x="182" y="624"/>
                    <a:pt x="181" y="623"/>
                  </a:cubicBezTo>
                  <a:cubicBezTo>
                    <a:pt x="178" y="621"/>
                    <a:pt x="174" y="619"/>
                    <a:pt x="171" y="617"/>
                  </a:cubicBezTo>
                  <a:cubicBezTo>
                    <a:pt x="170" y="616"/>
                    <a:pt x="169" y="615"/>
                    <a:pt x="168" y="615"/>
                  </a:cubicBezTo>
                  <a:cubicBezTo>
                    <a:pt x="165" y="612"/>
                    <a:pt x="162" y="610"/>
                    <a:pt x="159" y="608"/>
                  </a:cubicBezTo>
                  <a:cubicBezTo>
                    <a:pt x="158" y="607"/>
                    <a:pt x="157" y="607"/>
                    <a:pt x="157" y="606"/>
                  </a:cubicBezTo>
                  <a:cubicBezTo>
                    <a:pt x="153" y="603"/>
                    <a:pt x="150" y="601"/>
                    <a:pt x="147" y="598"/>
                  </a:cubicBezTo>
                  <a:cubicBezTo>
                    <a:pt x="146" y="597"/>
                    <a:pt x="146" y="597"/>
                    <a:pt x="146" y="597"/>
                  </a:cubicBezTo>
                  <a:cubicBezTo>
                    <a:pt x="103" y="561"/>
                    <a:pt x="71" y="512"/>
                    <a:pt x="55" y="457"/>
                  </a:cubicBezTo>
                  <a:cubicBezTo>
                    <a:pt x="32" y="381"/>
                    <a:pt x="40" y="302"/>
                    <a:pt x="77" y="232"/>
                  </a:cubicBezTo>
                  <a:cubicBezTo>
                    <a:pt x="77" y="232"/>
                    <a:pt x="77" y="232"/>
                    <a:pt x="77" y="232"/>
                  </a:cubicBezTo>
                  <a:cubicBezTo>
                    <a:pt x="80" y="228"/>
                    <a:pt x="82" y="224"/>
                    <a:pt x="84" y="220"/>
                  </a:cubicBezTo>
                  <a:cubicBezTo>
                    <a:pt x="85" y="219"/>
                    <a:pt x="86" y="218"/>
                    <a:pt x="86" y="217"/>
                  </a:cubicBezTo>
                  <a:cubicBezTo>
                    <a:pt x="88" y="214"/>
                    <a:pt x="90" y="211"/>
                    <a:pt x="92" y="209"/>
                  </a:cubicBezTo>
                  <a:cubicBezTo>
                    <a:pt x="92" y="208"/>
                    <a:pt x="93" y="206"/>
                    <a:pt x="94" y="205"/>
                  </a:cubicBezTo>
                  <a:cubicBezTo>
                    <a:pt x="96" y="202"/>
                    <a:pt x="98" y="199"/>
                    <a:pt x="101" y="195"/>
                  </a:cubicBezTo>
                  <a:cubicBezTo>
                    <a:pt x="102" y="194"/>
                    <a:pt x="103" y="193"/>
                    <a:pt x="104" y="191"/>
                  </a:cubicBezTo>
                  <a:cubicBezTo>
                    <a:pt x="106" y="189"/>
                    <a:pt x="107" y="187"/>
                    <a:pt x="109" y="185"/>
                  </a:cubicBezTo>
                  <a:cubicBezTo>
                    <a:pt x="110" y="184"/>
                    <a:pt x="111" y="182"/>
                    <a:pt x="113" y="181"/>
                  </a:cubicBezTo>
                  <a:cubicBezTo>
                    <a:pt x="114" y="179"/>
                    <a:pt x="116" y="177"/>
                    <a:pt x="118" y="175"/>
                  </a:cubicBezTo>
                  <a:cubicBezTo>
                    <a:pt x="120" y="173"/>
                    <a:pt x="122" y="170"/>
                    <a:pt x="124" y="168"/>
                  </a:cubicBezTo>
                  <a:cubicBezTo>
                    <a:pt x="125" y="167"/>
                    <a:pt x="126" y="165"/>
                    <a:pt x="128" y="164"/>
                  </a:cubicBezTo>
                  <a:cubicBezTo>
                    <a:pt x="128" y="164"/>
                    <a:pt x="128" y="164"/>
                    <a:pt x="128" y="164"/>
                  </a:cubicBezTo>
                  <a:cubicBezTo>
                    <a:pt x="138" y="154"/>
                    <a:pt x="148" y="145"/>
                    <a:pt x="159" y="137"/>
                  </a:cubicBezTo>
                  <a:cubicBezTo>
                    <a:pt x="160" y="136"/>
                    <a:pt x="161" y="135"/>
                    <a:pt x="162" y="135"/>
                  </a:cubicBezTo>
                  <a:cubicBezTo>
                    <a:pt x="164" y="133"/>
                    <a:pt x="167" y="131"/>
                    <a:pt x="169" y="130"/>
                  </a:cubicBezTo>
                  <a:cubicBezTo>
                    <a:pt x="170" y="129"/>
                    <a:pt x="172" y="128"/>
                    <a:pt x="173" y="127"/>
                  </a:cubicBezTo>
                  <a:cubicBezTo>
                    <a:pt x="175" y="125"/>
                    <a:pt x="178" y="124"/>
                    <a:pt x="180" y="122"/>
                  </a:cubicBezTo>
                  <a:cubicBezTo>
                    <a:pt x="181" y="122"/>
                    <a:pt x="183" y="121"/>
                    <a:pt x="184" y="120"/>
                  </a:cubicBezTo>
                  <a:cubicBezTo>
                    <a:pt x="187" y="118"/>
                    <a:pt x="189" y="117"/>
                    <a:pt x="191" y="116"/>
                  </a:cubicBezTo>
                  <a:cubicBezTo>
                    <a:pt x="193" y="115"/>
                    <a:pt x="194" y="114"/>
                    <a:pt x="196" y="113"/>
                  </a:cubicBezTo>
                  <a:cubicBezTo>
                    <a:pt x="198" y="112"/>
                    <a:pt x="201" y="111"/>
                    <a:pt x="203" y="109"/>
                  </a:cubicBezTo>
                  <a:cubicBezTo>
                    <a:pt x="205" y="109"/>
                    <a:pt x="206" y="108"/>
                    <a:pt x="208" y="107"/>
                  </a:cubicBezTo>
                  <a:cubicBezTo>
                    <a:pt x="210" y="106"/>
                    <a:pt x="213" y="105"/>
                    <a:pt x="215" y="104"/>
                  </a:cubicBezTo>
                  <a:cubicBezTo>
                    <a:pt x="217" y="103"/>
                    <a:pt x="218" y="102"/>
                    <a:pt x="220" y="101"/>
                  </a:cubicBezTo>
                  <a:cubicBezTo>
                    <a:pt x="222" y="100"/>
                    <a:pt x="225" y="99"/>
                    <a:pt x="227" y="98"/>
                  </a:cubicBezTo>
                  <a:cubicBezTo>
                    <a:pt x="229" y="98"/>
                    <a:pt x="230" y="97"/>
                    <a:pt x="232" y="96"/>
                  </a:cubicBezTo>
                  <a:cubicBezTo>
                    <a:pt x="236" y="95"/>
                    <a:pt x="241" y="93"/>
                    <a:pt x="245" y="92"/>
                  </a:cubicBezTo>
                  <a:cubicBezTo>
                    <a:pt x="247" y="91"/>
                    <a:pt x="249" y="90"/>
                    <a:pt x="252" y="90"/>
                  </a:cubicBezTo>
                  <a:cubicBezTo>
                    <a:pt x="254" y="89"/>
                    <a:pt x="256" y="89"/>
                    <a:pt x="258" y="88"/>
                  </a:cubicBezTo>
                  <a:cubicBezTo>
                    <a:pt x="260" y="87"/>
                    <a:pt x="262" y="87"/>
                    <a:pt x="265" y="86"/>
                  </a:cubicBezTo>
                  <a:cubicBezTo>
                    <a:pt x="267" y="86"/>
                    <a:pt x="269" y="85"/>
                    <a:pt x="271" y="85"/>
                  </a:cubicBezTo>
                  <a:cubicBezTo>
                    <a:pt x="273" y="84"/>
                    <a:pt x="275" y="84"/>
                    <a:pt x="278" y="83"/>
                  </a:cubicBezTo>
                  <a:cubicBezTo>
                    <a:pt x="280" y="83"/>
                    <a:pt x="282" y="82"/>
                    <a:pt x="284" y="82"/>
                  </a:cubicBezTo>
                  <a:cubicBezTo>
                    <a:pt x="286" y="81"/>
                    <a:pt x="289" y="81"/>
                    <a:pt x="291" y="81"/>
                  </a:cubicBezTo>
                  <a:cubicBezTo>
                    <a:pt x="293" y="80"/>
                    <a:pt x="295" y="80"/>
                    <a:pt x="297" y="80"/>
                  </a:cubicBezTo>
                  <a:cubicBezTo>
                    <a:pt x="300" y="79"/>
                    <a:pt x="302" y="79"/>
                    <a:pt x="305" y="79"/>
                  </a:cubicBezTo>
                  <a:cubicBezTo>
                    <a:pt x="307" y="79"/>
                    <a:pt x="309" y="78"/>
                    <a:pt x="311" y="78"/>
                  </a:cubicBezTo>
                  <a:cubicBezTo>
                    <a:pt x="313" y="78"/>
                    <a:pt x="316" y="78"/>
                    <a:pt x="319" y="77"/>
                  </a:cubicBezTo>
                  <a:cubicBezTo>
                    <a:pt x="321" y="77"/>
                    <a:pt x="322" y="77"/>
                    <a:pt x="324" y="77"/>
                  </a:cubicBezTo>
                  <a:cubicBezTo>
                    <a:pt x="327" y="77"/>
                    <a:pt x="330" y="77"/>
                    <a:pt x="334" y="77"/>
                  </a:cubicBezTo>
                  <a:cubicBezTo>
                    <a:pt x="335" y="77"/>
                    <a:pt x="336" y="77"/>
                    <a:pt x="338" y="77"/>
                  </a:cubicBezTo>
                  <a:cubicBezTo>
                    <a:pt x="338" y="77"/>
                    <a:pt x="338" y="77"/>
                    <a:pt x="338" y="77"/>
                  </a:cubicBezTo>
                  <a:cubicBezTo>
                    <a:pt x="342" y="77"/>
                    <a:pt x="346" y="77"/>
                    <a:pt x="350" y="77"/>
                  </a:cubicBezTo>
                  <a:cubicBezTo>
                    <a:pt x="351" y="77"/>
                    <a:pt x="352" y="77"/>
                    <a:pt x="353" y="77"/>
                  </a:cubicBezTo>
                  <a:cubicBezTo>
                    <a:pt x="357" y="77"/>
                    <a:pt x="361" y="78"/>
                    <a:pt x="365" y="78"/>
                  </a:cubicBezTo>
                  <a:cubicBezTo>
                    <a:pt x="366" y="78"/>
                    <a:pt x="366" y="78"/>
                    <a:pt x="367" y="78"/>
                  </a:cubicBezTo>
                  <a:cubicBezTo>
                    <a:pt x="369" y="78"/>
                    <a:pt x="372" y="79"/>
                    <a:pt x="374" y="79"/>
                  </a:cubicBezTo>
                  <a:cubicBezTo>
                    <a:pt x="374" y="79"/>
                    <a:pt x="374" y="79"/>
                    <a:pt x="374" y="79"/>
                  </a:cubicBezTo>
                  <a:cubicBezTo>
                    <a:pt x="403" y="83"/>
                    <a:pt x="432" y="90"/>
                    <a:pt x="459" y="103"/>
                  </a:cubicBezTo>
                  <a:cubicBezTo>
                    <a:pt x="459" y="103"/>
                    <a:pt x="459" y="103"/>
                    <a:pt x="459" y="103"/>
                  </a:cubicBezTo>
                  <a:cubicBezTo>
                    <a:pt x="460" y="103"/>
                    <a:pt x="461" y="104"/>
                    <a:pt x="462" y="104"/>
                  </a:cubicBezTo>
                  <a:cubicBezTo>
                    <a:pt x="463" y="105"/>
                    <a:pt x="465" y="106"/>
                    <a:pt x="466" y="106"/>
                  </a:cubicBezTo>
                  <a:cubicBezTo>
                    <a:pt x="470" y="108"/>
                    <a:pt x="474" y="110"/>
                    <a:pt x="478" y="112"/>
                  </a:cubicBezTo>
                  <a:cubicBezTo>
                    <a:pt x="478" y="112"/>
                    <a:pt x="478" y="112"/>
                    <a:pt x="478" y="112"/>
                  </a:cubicBezTo>
                  <a:cubicBezTo>
                    <a:pt x="478" y="112"/>
                    <a:pt x="478" y="112"/>
                    <a:pt x="478" y="112"/>
                  </a:cubicBezTo>
                  <a:cubicBezTo>
                    <a:pt x="482" y="114"/>
                    <a:pt x="485" y="116"/>
                    <a:pt x="489" y="119"/>
                  </a:cubicBezTo>
                  <a:cubicBezTo>
                    <a:pt x="490" y="119"/>
                    <a:pt x="492" y="120"/>
                    <a:pt x="493" y="121"/>
                  </a:cubicBezTo>
                  <a:cubicBezTo>
                    <a:pt x="495" y="122"/>
                    <a:pt x="498" y="124"/>
                    <a:pt x="500" y="126"/>
                  </a:cubicBezTo>
                  <a:cubicBezTo>
                    <a:pt x="502" y="126"/>
                    <a:pt x="503" y="127"/>
                    <a:pt x="504" y="128"/>
                  </a:cubicBezTo>
                  <a:cubicBezTo>
                    <a:pt x="507" y="130"/>
                    <a:pt x="510" y="132"/>
                    <a:pt x="513" y="135"/>
                  </a:cubicBezTo>
                  <a:cubicBezTo>
                    <a:pt x="515" y="136"/>
                    <a:pt x="517" y="138"/>
                    <a:pt x="519" y="139"/>
                  </a:cubicBezTo>
                  <a:cubicBezTo>
                    <a:pt x="520" y="140"/>
                    <a:pt x="522" y="141"/>
                    <a:pt x="523" y="142"/>
                  </a:cubicBezTo>
                  <a:cubicBezTo>
                    <a:pt x="525" y="144"/>
                    <a:pt x="527" y="145"/>
                    <a:pt x="529" y="147"/>
                  </a:cubicBezTo>
                  <a:cubicBezTo>
                    <a:pt x="530" y="148"/>
                    <a:pt x="530" y="148"/>
                    <a:pt x="531" y="149"/>
                  </a:cubicBezTo>
                  <a:cubicBezTo>
                    <a:pt x="573" y="185"/>
                    <a:pt x="604" y="233"/>
                    <a:pt x="621" y="288"/>
                  </a:cubicBezTo>
                  <a:cubicBezTo>
                    <a:pt x="643" y="363"/>
                    <a:pt x="635" y="443"/>
                    <a:pt x="598" y="51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57">
              <a:extLst>
                <a:ext uri="{FF2B5EF4-FFF2-40B4-BE49-F238E27FC236}">
                  <a16:creationId xmlns:a16="http://schemas.microsoft.com/office/drawing/2014/main" id="{0D4B19F2-E325-4F5E-9621-223D3C6374D6}"/>
                </a:ext>
              </a:extLst>
            </p:cNvPr>
            <p:cNvSpPr>
              <a:spLocks/>
            </p:cNvSpPr>
            <p:nvPr/>
          </p:nvSpPr>
          <p:spPr bwMode="auto">
            <a:xfrm>
              <a:off x="476" y="1413"/>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3" y="1"/>
                    <a:pt x="0" y="0"/>
                  </a:cubicBezTo>
                  <a:cubicBezTo>
                    <a:pt x="3"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58">
              <a:extLst>
                <a:ext uri="{FF2B5EF4-FFF2-40B4-BE49-F238E27FC236}">
                  <a16:creationId xmlns:a16="http://schemas.microsoft.com/office/drawing/2014/main" id="{67B56086-83FC-4040-AB02-8101E0D91983}"/>
                </a:ext>
              </a:extLst>
            </p:cNvPr>
            <p:cNvSpPr>
              <a:spLocks/>
            </p:cNvSpPr>
            <p:nvPr/>
          </p:nvSpPr>
          <p:spPr bwMode="auto">
            <a:xfrm>
              <a:off x="847" y="77"/>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1"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59">
              <a:extLst>
                <a:ext uri="{FF2B5EF4-FFF2-40B4-BE49-F238E27FC236}">
                  <a16:creationId xmlns:a16="http://schemas.microsoft.com/office/drawing/2014/main" id="{0D871970-95E3-4168-8A69-313C4C36A938}"/>
                </a:ext>
              </a:extLst>
            </p:cNvPr>
            <p:cNvSpPr>
              <a:spLocks/>
            </p:cNvSpPr>
            <p:nvPr/>
          </p:nvSpPr>
          <p:spPr bwMode="auto">
            <a:xfrm>
              <a:off x="640" y="87"/>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60">
              <a:extLst>
                <a:ext uri="{FF2B5EF4-FFF2-40B4-BE49-F238E27FC236}">
                  <a16:creationId xmlns:a16="http://schemas.microsoft.com/office/drawing/2014/main" id="{A3A6DD3B-4F0F-4FA5-9C08-E2B1FADBD076}"/>
                </a:ext>
              </a:extLst>
            </p:cNvPr>
            <p:cNvSpPr>
              <a:spLocks/>
            </p:cNvSpPr>
            <p:nvPr/>
          </p:nvSpPr>
          <p:spPr bwMode="auto">
            <a:xfrm>
              <a:off x="671" y="82"/>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0"/>
                    <a:pt x="4" y="0"/>
                    <a:pt x="6" y="0"/>
                  </a:cubicBezTo>
                  <a:cubicBezTo>
                    <a:pt x="4" y="0"/>
                    <a:pt x="2" y="0"/>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61">
              <a:extLst>
                <a:ext uri="{FF2B5EF4-FFF2-40B4-BE49-F238E27FC236}">
                  <a16:creationId xmlns:a16="http://schemas.microsoft.com/office/drawing/2014/main" id="{0B58F79E-94A5-46DC-BE81-D7A7A0FBF548}"/>
                </a:ext>
              </a:extLst>
            </p:cNvPr>
            <p:cNvSpPr>
              <a:spLocks/>
            </p:cNvSpPr>
            <p:nvPr/>
          </p:nvSpPr>
          <p:spPr bwMode="auto">
            <a:xfrm>
              <a:off x="385" y="1360"/>
              <a:ext cx="24" cy="15"/>
            </a:xfrm>
            <a:custGeom>
              <a:avLst/>
              <a:gdLst>
                <a:gd name="T0" fmla="*/ 10 w 10"/>
                <a:gd name="T1" fmla="*/ 6 h 6"/>
                <a:gd name="T2" fmla="*/ 0 w 10"/>
                <a:gd name="T3" fmla="*/ 0 h 6"/>
                <a:gd name="T4" fmla="*/ 10 w 10"/>
                <a:gd name="T5" fmla="*/ 6 h 6"/>
              </a:gdLst>
              <a:ahLst/>
              <a:cxnLst>
                <a:cxn ang="0">
                  <a:pos x="T0" y="T1"/>
                </a:cxn>
                <a:cxn ang="0">
                  <a:pos x="T2" y="T3"/>
                </a:cxn>
                <a:cxn ang="0">
                  <a:pos x="T4" y="T5"/>
                </a:cxn>
              </a:cxnLst>
              <a:rect l="0" t="0" r="r" b="b"/>
              <a:pathLst>
                <a:path w="10" h="6">
                  <a:moveTo>
                    <a:pt x="10" y="6"/>
                  </a:moveTo>
                  <a:cubicBezTo>
                    <a:pt x="7" y="4"/>
                    <a:pt x="3" y="2"/>
                    <a:pt x="0" y="0"/>
                  </a:cubicBezTo>
                  <a:cubicBezTo>
                    <a:pt x="3" y="2"/>
                    <a:pt x="7" y="4"/>
                    <a:pt x="10" y="6"/>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62">
              <a:extLst>
                <a:ext uri="{FF2B5EF4-FFF2-40B4-BE49-F238E27FC236}">
                  <a16:creationId xmlns:a16="http://schemas.microsoft.com/office/drawing/2014/main" id="{DE15762A-E61C-406C-8112-D9488770B233}"/>
                </a:ext>
              </a:extLst>
            </p:cNvPr>
            <p:cNvSpPr>
              <a:spLocks/>
            </p:cNvSpPr>
            <p:nvPr/>
          </p:nvSpPr>
          <p:spPr bwMode="auto">
            <a:xfrm>
              <a:off x="416" y="1379"/>
              <a:ext cx="55" cy="29"/>
            </a:xfrm>
            <a:custGeom>
              <a:avLst/>
              <a:gdLst>
                <a:gd name="T0" fmla="*/ 0 w 23"/>
                <a:gd name="T1" fmla="*/ 0 h 12"/>
                <a:gd name="T2" fmla="*/ 13 w 23"/>
                <a:gd name="T3" fmla="*/ 8 h 12"/>
                <a:gd name="T4" fmla="*/ 23 w 23"/>
                <a:gd name="T5" fmla="*/ 12 h 12"/>
                <a:gd name="T6" fmla="*/ 13 w 23"/>
                <a:gd name="T7" fmla="*/ 8 h 12"/>
                <a:gd name="T8" fmla="*/ 0 w 23"/>
                <a:gd name="T9" fmla="*/ 0 h 12"/>
              </a:gdLst>
              <a:ahLst/>
              <a:cxnLst>
                <a:cxn ang="0">
                  <a:pos x="T0" y="T1"/>
                </a:cxn>
                <a:cxn ang="0">
                  <a:pos x="T2" y="T3"/>
                </a:cxn>
                <a:cxn ang="0">
                  <a:pos x="T4" y="T5"/>
                </a:cxn>
                <a:cxn ang="0">
                  <a:pos x="T6" y="T7"/>
                </a:cxn>
                <a:cxn ang="0">
                  <a:pos x="T8" y="T9"/>
                </a:cxn>
              </a:cxnLst>
              <a:rect l="0" t="0" r="r" b="b"/>
              <a:pathLst>
                <a:path w="23" h="12">
                  <a:moveTo>
                    <a:pt x="0" y="0"/>
                  </a:moveTo>
                  <a:cubicBezTo>
                    <a:pt x="4" y="3"/>
                    <a:pt x="9" y="5"/>
                    <a:pt x="13" y="8"/>
                  </a:cubicBezTo>
                  <a:cubicBezTo>
                    <a:pt x="17" y="9"/>
                    <a:pt x="20" y="11"/>
                    <a:pt x="23" y="12"/>
                  </a:cubicBezTo>
                  <a:cubicBezTo>
                    <a:pt x="20" y="11"/>
                    <a:pt x="17" y="9"/>
                    <a:pt x="13" y="8"/>
                  </a:cubicBezTo>
                  <a:cubicBezTo>
                    <a:pt x="9" y="5"/>
                    <a:pt x="4" y="3"/>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63">
              <a:extLst>
                <a:ext uri="{FF2B5EF4-FFF2-40B4-BE49-F238E27FC236}">
                  <a16:creationId xmlns:a16="http://schemas.microsoft.com/office/drawing/2014/main" id="{2818A797-D5E1-443E-9415-73AB46F7A0A7}"/>
                </a:ext>
              </a:extLst>
            </p:cNvPr>
            <p:cNvSpPr>
              <a:spLocks/>
            </p:cNvSpPr>
            <p:nvPr/>
          </p:nvSpPr>
          <p:spPr bwMode="auto">
            <a:xfrm>
              <a:off x="357" y="1339"/>
              <a:ext cx="21" cy="17"/>
            </a:xfrm>
            <a:custGeom>
              <a:avLst/>
              <a:gdLst>
                <a:gd name="T0" fmla="*/ 9 w 9"/>
                <a:gd name="T1" fmla="*/ 7 h 7"/>
                <a:gd name="T2" fmla="*/ 0 w 9"/>
                <a:gd name="T3" fmla="*/ 0 h 7"/>
                <a:gd name="T4" fmla="*/ 9 w 9"/>
                <a:gd name="T5" fmla="*/ 7 h 7"/>
              </a:gdLst>
              <a:ahLst/>
              <a:cxnLst>
                <a:cxn ang="0">
                  <a:pos x="T0" y="T1"/>
                </a:cxn>
                <a:cxn ang="0">
                  <a:pos x="T2" y="T3"/>
                </a:cxn>
                <a:cxn ang="0">
                  <a:pos x="T4" y="T5"/>
                </a:cxn>
              </a:cxnLst>
              <a:rect l="0" t="0" r="r" b="b"/>
              <a:pathLst>
                <a:path w="9" h="7">
                  <a:moveTo>
                    <a:pt x="9" y="7"/>
                  </a:moveTo>
                  <a:cubicBezTo>
                    <a:pt x="6" y="4"/>
                    <a:pt x="3" y="2"/>
                    <a:pt x="0" y="0"/>
                  </a:cubicBezTo>
                  <a:cubicBezTo>
                    <a:pt x="3" y="2"/>
                    <a:pt x="6" y="4"/>
                    <a:pt x="9"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64">
              <a:extLst>
                <a:ext uri="{FF2B5EF4-FFF2-40B4-BE49-F238E27FC236}">
                  <a16:creationId xmlns:a16="http://schemas.microsoft.com/office/drawing/2014/main" id="{30A0525A-22EF-485B-943F-70D86EF9642E}"/>
                </a:ext>
              </a:extLst>
            </p:cNvPr>
            <p:cNvSpPr>
              <a:spLocks/>
            </p:cNvSpPr>
            <p:nvPr/>
          </p:nvSpPr>
          <p:spPr bwMode="auto">
            <a:xfrm>
              <a:off x="328" y="1315"/>
              <a:ext cx="24" cy="19"/>
            </a:xfrm>
            <a:custGeom>
              <a:avLst/>
              <a:gdLst>
                <a:gd name="T0" fmla="*/ 10 w 10"/>
                <a:gd name="T1" fmla="*/ 8 h 8"/>
                <a:gd name="T2" fmla="*/ 0 w 10"/>
                <a:gd name="T3" fmla="*/ 0 h 8"/>
                <a:gd name="T4" fmla="*/ 10 w 10"/>
                <a:gd name="T5" fmla="*/ 8 h 8"/>
              </a:gdLst>
              <a:ahLst/>
              <a:cxnLst>
                <a:cxn ang="0">
                  <a:pos x="T0" y="T1"/>
                </a:cxn>
                <a:cxn ang="0">
                  <a:pos x="T2" y="T3"/>
                </a:cxn>
                <a:cxn ang="0">
                  <a:pos x="T4" y="T5"/>
                </a:cxn>
              </a:cxnLst>
              <a:rect l="0" t="0" r="r" b="b"/>
              <a:pathLst>
                <a:path w="10" h="8">
                  <a:moveTo>
                    <a:pt x="10" y="8"/>
                  </a:moveTo>
                  <a:cubicBezTo>
                    <a:pt x="6" y="5"/>
                    <a:pt x="3" y="3"/>
                    <a:pt x="0" y="0"/>
                  </a:cubicBezTo>
                  <a:cubicBezTo>
                    <a:pt x="3" y="3"/>
                    <a:pt x="6" y="5"/>
                    <a:pt x="10" y="8"/>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65">
              <a:extLst>
                <a:ext uri="{FF2B5EF4-FFF2-40B4-BE49-F238E27FC236}">
                  <a16:creationId xmlns:a16="http://schemas.microsoft.com/office/drawing/2014/main" id="{250B6E0D-C52B-4889-A46A-5920F68A6144}"/>
                </a:ext>
              </a:extLst>
            </p:cNvPr>
            <p:cNvSpPr>
              <a:spLocks/>
            </p:cNvSpPr>
            <p:nvPr/>
          </p:nvSpPr>
          <p:spPr bwMode="auto">
            <a:xfrm>
              <a:off x="609" y="94"/>
              <a:ext cx="14" cy="2"/>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66">
              <a:extLst>
                <a:ext uri="{FF2B5EF4-FFF2-40B4-BE49-F238E27FC236}">
                  <a16:creationId xmlns:a16="http://schemas.microsoft.com/office/drawing/2014/main" id="{86C57029-7456-421B-8346-7BA7C2174646}"/>
                </a:ext>
              </a:extLst>
            </p:cNvPr>
            <p:cNvSpPr>
              <a:spLocks/>
            </p:cNvSpPr>
            <p:nvPr/>
          </p:nvSpPr>
          <p:spPr bwMode="auto">
            <a:xfrm>
              <a:off x="738" y="75"/>
              <a:ext cx="12" cy="0"/>
            </a:xfrm>
            <a:custGeom>
              <a:avLst/>
              <a:gdLst>
                <a:gd name="T0" fmla="*/ 0 w 5"/>
                <a:gd name="T1" fmla="*/ 5 w 5"/>
                <a:gd name="T2" fmla="*/ 0 w 5"/>
              </a:gdLst>
              <a:ahLst/>
              <a:cxnLst>
                <a:cxn ang="0">
                  <a:pos x="T0" y="0"/>
                </a:cxn>
                <a:cxn ang="0">
                  <a:pos x="T1" y="0"/>
                </a:cxn>
                <a:cxn ang="0">
                  <a:pos x="T2" y="0"/>
                </a:cxn>
              </a:cxnLst>
              <a:rect l="0" t="0" r="r" b="b"/>
              <a:pathLst>
                <a:path w="5">
                  <a:moveTo>
                    <a:pt x="0" y="0"/>
                  </a:moveTo>
                  <a:cubicBezTo>
                    <a:pt x="2" y="0"/>
                    <a:pt x="3" y="0"/>
                    <a:pt x="5" y="0"/>
                  </a:cubicBezTo>
                  <a:cubicBezTo>
                    <a:pt x="3" y="0"/>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67">
              <a:extLst>
                <a:ext uri="{FF2B5EF4-FFF2-40B4-BE49-F238E27FC236}">
                  <a16:creationId xmlns:a16="http://schemas.microsoft.com/office/drawing/2014/main" id="{4E72C84E-3313-43AA-AFF4-9C8D8F8E06F3}"/>
                </a:ext>
              </a:extLst>
            </p:cNvPr>
            <p:cNvSpPr>
              <a:spLocks/>
            </p:cNvSpPr>
            <p:nvPr/>
          </p:nvSpPr>
          <p:spPr bwMode="auto">
            <a:xfrm>
              <a:off x="811" y="75"/>
              <a:ext cx="8"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68">
              <a:extLst>
                <a:ext uri="{FF2B5EF4-FFF2-40B4-BE49-F238E27FC236}">
                  <a16:creationId xmlns:a16="http://schemas.microsoft.com/office/drawing/2014/main" id="{C05D2518-D85C-4255-98C0-CA2828BFCA6A}"/>
                </a:ext>
              </a:extLst>
            </p:cNvPr>
            <p:cNvSpPr>
              <a:spLocks/>
            </p:cNvSpPr>
            <p:nvPr/>
          </p:nvSpPr>
          <p:spPr bwMode="auto">
            <a:xfrm>
              <a:off x="931" y="1460"/>
              <a:ext cx="23" cy="5"/>
            </a:xfrm>
            <a:custGeom>
              <a:avLst/>
              <a:gdLst>
                <a:gd name="T0" fmla="*/ 10 w 10"/>
                <a:gd name="T1" fmla="*/ 0 h 2"/>
                <a:gd name="T2" fmla="*/ 0 w 10"/>
                <a:gd name="T3" fmla="*/ 2 h 2"/>
                <a:gd name="T4" fmla="*/ 10 w 10"/>
                <a:gd name="T5" fmla="*/ 0 h 2"/>
              </a:gdLst>
              <a:ahLst/>
              <a:cxnLst>
                <a:cxn ang="0">
                  <a:pos x="T0" y="T1"/>
                </a:cxn>
                <a:cxn ang="0">
                  <a:pos x="T2" y="T3"/>
                </a:cxn>
                <a:cxn ang="0">
                  <a:pos x="T4" y="T5"/>
                </a:cxn>
              </a:cxnLst>
              <a:rect l="0" t="0" r="r" b="b"/>
              <a:pathLst>
                <a:path w="10" h="2">
                  <a:moveTo>
                    <a:pt x="10" y="0"/>
                  </a:moveTo>
                  <a:cubicBezTo>
                    <a:pt x="6" y="1"/>
                    <a:pt x="3" y="2"/>
                    <a:pt x="0" y="2"/>
                  </a:cubicBezTo>
                  <a:cubicBezTo>
                    <a:pt x="3" y="2"/>
                    <a:pt x="6" y="1"/>
                    <a:pt x="1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69">
              <a:extLst>
                <a:ext uri="{FF2B5EF4-FFF2-40B4-BE49-F238E27FC236}">
                  <a16:creationId xmlns:a16="http://schemas.microsoft.com/office/drawing/2014/main" id="{0418756A-18DA-47DA-9ADD-CFE2DBD66126}"/>
                </a:ext>
              </a:extLst>
            </p:cNvPr>
            <p:cNvSpPr>
              <a:spLocks/>
            </p:cNvSpPr>
            <p:nvPr/>
          </p:nvSpPr>
          <p:spPr bwMode="auto">
            <a:xfrm>
              <a:off x="578" y="101"/>
              <a:ext cx="14" cy="5"/>
            </a:xfrm>
            <a:custGeom>
              <a:avLst/>
              <a:gdLst>
                <a:gd name="T0" fmla="*/ 0 w 6"/>
                <a:gd name="T1" fmla="*/ 2 h 2"/>
                <a:gd name="T2" fmla="*/ 6 w 6"/>
                <a:gd name="T3" fmla="*/ 0 h 2"/>
                <a:gd name="T4" fmla="*/ 0 w 6"/>
                <a:gd name="T5" fmla="*/ 2 h 2"/>
              </a:gdLst>
              <a:ahLst/>
              <a:cxnLst>
                <a:cxn ang="0">
                  <a:pos x="T0" y="T1"/>
                </a:cxn>
                <a:cxn ang="0">
                  <a:pos x="T2" y="T3"/>
                </a:cxn>
                <a:cxn ang="0">
                  <a:pos x="T4" y="T5"/>
                </a:cxn>
              </a:cxnLst>
              <a:rect l="0" t="0" r="r" b="b"/>
              <a:pathLst>
                <a:path w="6" h="2">
                  <a:moveTo>
                    <a:pt x="0" y="2"/>
                  </a:moveTo>
                  <a:cubicBezTo>
                    <a:pt x="2" y="1"/>
                    <a:pt x="4" y="1"/>
                    <a:pt x="6" y="0"/>
                  </a:cubicBezTo>
                  <a:cubicBezTo>
                    <a:pt x="4" y="1"/>
                    <a:pt x="2" y="1"/>
                    <a:pt x="0" y="2"/>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70">
              <a:extLst>
                <a:ext uri="{FF2B5EF4-FFF2-40B4-BE49-F238E27FC236}">
                  <a16:creationId xmlns:a16="http://schemas.microsoft.com/office/drawing/2014/main" id="{21AC6DCC-F2C3-4F4E-B11B-F1CBBDA999BF}"/>
                </a:ext>
              </a:extLst>
            </p:cNvPr>
            <p:cNvSpPr>
              <a:spLocks noEditPoints="1"/>
            </p:cNvSpPr>
            <p:nvPr/>
          </p:nvSpPr>
          <p:spPr bwMode="auto">
            <a:xfrm>
              <a:off x="54" y="80"/>
              <a:ext cx="1455" cy="1404"/>
            </a:xfrm>
            <a:custGeom>
              <a:avLst/>
              <a:gdLst>
                <a:gd name="T0" fmla="*/ 499 w 611"/>
                <a:gd name="T1" fmla="*/ 70 h 590"/>
                <a:gd name="T2" fmla="*/ 513 w 611"/>
                <a:gd name="T3" fmla="*/ 83 h 590"/>
                <a:gd name="T4" fmla="*/ 303 w 611"/>
                <a:gd name="T5" fmla="*/ 128 h 590"/>
                <a:gd name="T6" fmla="*/ 221 w 611"/>
                <a:gd name="T7" fmla="*/ 195 h 590"/>
                <a:gd name="T8" fmla="*/ 165 w 611"/>
                <a:gd name="T9" fmla="*/ 131 h 590"/>
                <a:gd name="T10" fmla="*/ 427 w 611"/>
                <a:gd name="T11" fmla="*/ 24 h 590"/>
                <a:gd name="T12" fmla="*/ 342 w 611"/>
                <a:gd name="T13" fmla="*/ 0 h 590"/>
                <a:gd name="T14" fmla="*/ 147 w 611"/>
                <a:gd name="T15" fmla="*/ 106 h 590"/>
                <a:gd name="T16" fmla="*/ 119 w 611"/>
                <a:gd name="T17" fmla="*/ 64 h 590"/>
                <a:gd name="T18" fmla="*/ 127 w 611"/>
                <a:gd name="T19" fmla="*/ 58 h 590"/>
                <a:gd name="T20" fmla="*/ 96 w 611"/>
                <a:gd name="T21" fmla="*/ 85 h 590"/>
                <a:gd name="T22" fmla="*/ 158 w 611"/>
                <a:gd name="T23" fmla="*/ 171 h 590"/>
                <a:gd name="T24" fmla="*/ 323 w 611"/>
                <a:gd name="T25" fmla="*/ 304 h 590"/>
                <a:gd name="T26" fmla="*/ 323 w 611"/>
                <a:gd name="T27" fmla="*/ 397 h 590"/>
                <a:gd name="T28" fmla="*/ 44 w 611"/>
                <a:gd name="T29" fmla="*/ 157 h 590"/>
                <a:gd name="T30" fmla="*/ 45 w 611"/>
                <a:gd name="T31" fmla="*/ 153 h 590"/>
                <a:gd name="T32" fmla="*/ 45 w 611"/>
                <a:gd name="T33" fmla="*/ 153 h 590"/>
                <a:gd name="T34" fmla="*/ 45 w 611"/>
                <a:gd name="T35" fmla="*/ 153 h 590"/>
                <a:gd name="T36" fmla="*/ 23 w 611"/>
                <a:gd name="T37" fmla="*/ 378 h 590"/>
                <a:gd name="T38" fmla="*/ 114 w 611"/>
                <a:gd name="T39" fmla="*/ 518 h 590"/>
                <a:gd name="T40" fmla="*/ 20 w 611"/>
                <a:gd name="T41" fmla="*/ 370 h 590"/>
                <a:gd name="T42" fmla="*/ 61 w 611"/>
                <a:gd name="T43" fmla="*/ 416 h 590"/>
                <a:gd name="T44" fmla="*/ 291 w 611"/>
                <a:gd name="T45" fmla="*/ 531 h 590"/>
                <a:gd name="T46" fmla="*/ 247 w 611"/>
                <a:gd name="T47" fmla="*/ 583 h 590"/>
                <a:gd name="T48" fmla="*/ 206 w 611"/>
                <a:gd name="T49" fmla="*/ 572 h 590"/>
                <a:gd name="T50" fmla="*/ 305 w 611"/>
                <a:gd name="T51" fmla="*/ 589 h 590"/>
                <a:gd name="T52" fmla="*/ 367 w 611"/>
                <a:gd name="T53" fmla="*/ 582 h 590"/>
                <a:gd name="T54" fmla="*/ 288 w 611"/>
                <a:gd name="T55" fmla="*/ 588 h 590"/>
                <a:gd name="T56" fmla="*/ 353 w 611"/>
                <a:gd name="T57" fmla="*/ 298 h 590"/>
                <a:gd name="T58" fmla="*/ 405 w 611"/>
                <a:gd name="T59" fmla="*/ 250 h 590"/>
                <a:gd name="T60" fmla="*/ 378 w 611"/>
                <a:gd name="T61" fmla="*/ 580 h 590"/>
                <a:gd name="T62" fmla="*/ 566 w 611"/>
                <a:gd name="T63" fmla="*/ 434 h 590"/>
                <a:gd name="T64" fmla="*/ 589 w 611"/>
                <a:gd name="T65" fmla="*/ 209 h 590"/>
                <a:gd name="T66" fmla="*/ 499 w 611"/>
                <a:gd name="T67" fmla="*/ 70 h 590"/>
                <a:gd name="T68" fmla="*/ 304 w 611"/>
                <a:gd name="T69" fmla="*/ 501 h 590"/>
                <a:gd name="T70" fmla="*/ 10 w 611"/>
                <a:gd name="T71" fmla="*/ 300 h 590"/>
                <a:gd name="T72" fmla="*/ 27 w 611"/>
                <a:gd name="T73" fmla="*/ 194 h 590"/>
                <a:gd name="T74" fmla="*/ 320 w 611"/>
                <a:gd name="T75" fmla="*/ 429 h 590"/>
                <a:gd name="T76" fmla="*/ 304 w 611"/>
                <a:gd name="T77" fmla="*/ 501 h 590"/>
                <a:gd name="T78" fmla="*/ 332 w 611"/>
                <a:gd name="T79" fmla="*/ 275 h 590"/>
                <a:gd name="T80" fmla="*/ 244 w 611"/>
                <a:gd name="T81" fmla="*/ 216 h 590"/>
                <a:gd name="T82" fmla="*/ 320 w 611"/>
                <a:gd name="T83" fmla="*/ 153 h 590"/>
                <a:gd name="T84" fmla="*/ 545 w 611"/>
                <a:gd name="T85" fmla="*/ 120 h 590"/>
                <a:gd name="T86" fmla="*/ 575 w 611"/>
                <a:gd name="T87" fmla="*/ 173 h 590"/>
                <a:gd name="T88" fmla="*/ 332 w 611"/>
                <a:gd name="T89" fmla="*/ 275 h 590"/>
                <a:gd name="T90" fmla="*/ 508 w 611"/>
                <a:gd name="T91" fmla="*/ 509 h 590"/>
                <a:gd name="T92" fmla="*/ 420 w 611"/>
                <a:gd name="T93" fmla="*/ 566 h 590"/>
                <a:gd name="T94" fmla="*/ 431 w 611"/>
                <a:gd name="T95" fmla="*/ 233 h 590"/>
                <a:gd name="T96" fmla="*/ 504 w 611"/>
                <a:gd name="T97" fmla="*/ 207 h 590"/>
                <a:gd name="T98" fmla="*/ 508 w 611"/>
                <a:gd name="T99" fmla="*/ 509 h 590"/>
                <a:gd name="T100" fmla="*/ 566 w 611"/>
                <a:gd name="T101" fmla="*/ 434 h 590"/>
                <a:gd name="T102" fmla="*/ 556 w 611"/>
                <a:gd name="T103" fmla="*/ 450 h 590"/>
                <a:gd name="T104" fmla="*/ 536 w 611"/>
                <a:gd name="T105" fmla="*/ 203 h 590"/>
                <a:gd name="T106" fmla="*/ 588 w 611"/>
                <a:gd name="T107" fmla="*/ 206 h 590"/>
                <a:gd name="T108" fmla="*/ 589 w 611"/>
                <a:gd name="T109" fmla="*/ 209 h 590"/>
                <a:gd name="T110" fmla="*/ 566 w 611"/>
                <a:gd name="T111" fmla="*/ 43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11" h="590">
                  <a:moveTo>
                    <a:pt x="499" y="70"/>
                  </a:moveTo>
                  <a:cubicBezTo>
                    <a:pt x="504" y="74"/>
                    <a:pt x="508" y="78"/>
                    <a:pt x="513" y="83"/>
                  </a:cubicBezTo>
                  <a:cubicBezTo>
                    <a:pt x="422" y="70"/>
                    <a:pt x="350" y="99"/>
                    <a:pt x="303" y="128"/>
                  </a:cubicBezTo>
                  <a:cubicBezTo>
                    <a:pt x="263" y="152"/>
                    <a:pt x="236" y="179"/>
                    <a:pt x="221" y="195"/>
                  </a:cubicBezTo>
                  <a:cubicBezTo>
                    <a:pt x="200" y="173"/>
                    <a:pt x="181" y="151"/>
                    <a:pt x="165" y="131"/>
                  </a:cubicBezTo>
                  <a:cubicBezTo>
                    <a:pt x="181" y="116"/>
                    <a:pt x="290" y="15"/>
                    <a:pt x="427" y="24"/>
                  </a:cubicBezTo>
                  <a:cubicBezTo>
                    <a:pt x="400" y="11"/>
                    <a:pt x="371" y="4"/>
                    <a:pt x="342" y="0"/>
                  </a:cubicBezTo>
                  <a:cubicBezTo>
                    <a:pt x="241" y="22"/>
                    <a:pt x="167" y="86"/>
                    <a:pt x="147" y="106"/>
                  </a:cubicBezTo>
                  <a:cubicBezTo>
                    <a:pt x="132" y="85"/>
                    <a:pt x="122" y="69"/>
                    <a:pt x="119" y="64"/>
                  </a:cubicBezTo>
                  <a:cubicBezTo>
                    <a:pt x="122" y="62"/>
                    <a:pt x="124" y="60"/>
                    <a:pt x="127" y="58"/>
                  </a:cubicBezTo>
                  <a:cubicBezTo>
                    <a:pt x="116" y="66"/>
                    <a:pt x="106" y="75"/>
                    <a:pt x="96" y="85"/>
                  </a:cubicBezTo>
                  <a:cubicBezTo>
                    <a:pt x="105" y="100"/>
                    <a:pt x="126" y="133"/>
                    <a:pt x="158" y="171"/>
                  </a:cubicBezTo>
                  <a:cubicBezTo>
                    <a:pt x="211" y="235"/>
                    <a:pt x="267" y="279"/>
                    <a:pt x="323" y="304"/>
                  </a:cubicBezTo>
                  <a:cubicBezTo>
                    <a:pt x="324" y="320"/>
                    <a:pt x="326" y="356"/>
                    <a:pt x="323" y="397"/>
                  </a:cubicBezTo>
                  <a:cubicBezTo>
                    <a:pt x="134" y="336"/>
                    <a:pt x="58" y="188"/>
                    <a:pt x="44" y="157"/>
                  </a:cubicBezTo>
                  <a:cubicBezTo>
                    <a:pt x="44" y="155"/>
                    <a:pt x="45" y="154"/>
                    <a:pt x="45" y="153"/>
                  </a:cubicBezTo>
                  <a:cubicBezTo>
                    <a:pt x="45" y="153"/>
                    <a:pt x="45" y="153"/>
                    <a:pt x="45" y="153"/>
                  </a:cubicBezTo>
                  <a:cubicBezTo>
                    <a:pt x="45" y="153"/>
                    <a:pt x="45" y="153"/>
                    <a:pt x="45" y="153"/>
                  </a:cubicBezTo>
                  <a:cubicBezTo>
                    <a:pt x="8" y="223"/>
                    <a:pt x="0" y="302"/>
                    <a:pt x="23" y="378"/>
                  </a:cubicBezTo>
                  <a:cubicBezTo>
                    <a:pt x="39" y="433"/>
                    <a:pt x="71" y="482"/>
                    <a:pt x="114" y="518"/>
                  </a:cubicBezTo>
                  <a:cubicBezTo>
                    <a:pt x="67" y="479"/>
                    <a:pt x="36" y="427"/>
                    <a:pt x="20" y="370"/>
                  </a:cubicBezTo>
                  <a:cubicBezTo>
                    <a:pt x="32" y="384"/>
                    <a:pt x="45" y="400"/>
                    <a:pt x="61" y="416"/>
                  </a:cubicBezTo>
                  <a:cubicBezTo>
                    <a:pt x="108" y="462"/>
                    <a:pt x="184" y="517"/>
                    <a:pt x="291" y="531"/>
                  </a:cubicBezTo>
                  <a:cubicBezTo>
                    <a:pt x="280" y="552"/>
                    <a:pt x="266" y="570"/>
                    <a:pt x="247" y="583"/>
                  </a:cubicBezTo>
                  <a:cubicBezTo>
                    <a:pt x="233" y="580"/>
                    <a:pt x="219" y="576"/>
                    <a:pt x="206" y="572"/>
                  </a:cubicBezTo>
                  <a:cubicBezTo>
                    <a:pt x="238" y="583"/>
                    <a:pt x="272" y="589"/>
                    <a:pt x="305" y="589"/>
                  </a:cubicBezTo>
                  <a:cubicBezTo>
                    <a:pt x="326" y="589"/>
                    <a:pt x="347" y="587"/>
                    <a:pt x="367" y="582"/>
                  </a:cubicBezTo>
                  <a:cubicBezTo>
                    <a:pt x="341" y="588"/>
                    <a:pt x="315" y="590"/>
                    <a:pt x="288" y="588"/>
                  </a:cubicBezTo>
                  <a:cubicBezTo>
                    <a:pt x="368" y="504"/>
                    <a:pt x="357" y="334"/>
                    <a:pt x="353" y="298"/>
                  </a:cubicBezTo>
                  <a:cubicBezTo>
                    <a:pt x="360" y="289"/>
                    <a:pt x="378" y="269"/>
                    <a:pt x="405" y="250"/>
                  </a:cubicBezTo>
                  <a:cubicBezTo>
                    <a:pt x="422" y="295"/>
                    <a:pt x="462" y="431"/>
                    <a:pt x="378" y="580"/>
                  </a:cubicBezTo>
                  <a:cubicBezTo>
                    <a:pt x="456" y="560"/>
                    <a:pt x="525" y="509"/>
                    <a:pt x="566" y="434"/>
                  </a:cubicBezTo>
                  <a:cubicBezTo>
                    <a:pt x="603" y="364"/>
                    <a:pt x="611" y="284"/>
                    <a:pt x="589" y="209"/>
                  </a:cubicBezTo>
                  <a:cubicBezTo>
                    <a:pt x="572" y="154"/>
                    <a:pt x="541" y="106"/>
                    <a:pt x="499" y="70"/>
                  </a:cubicBezTo>
                  <a:close/>
                  <a:moveTo>
                    <a:pt x="304" y="501"/>
                  </a:moveTo>
                  <a:cubicBezTo>
                    <a:pt x="119" y="482"/>
                    <a:pt x="24" y="325"/>
                    <a:pt x="10" y="300"/>
                  </a:cubicBezTo>
                  <a:cubicBezTo>
                    <a:pt x="9" y="264"/>
                    <a:pt x="15" y="228"/>
                    <a:pt x="27" y="194"/>
                  </a:cubicBezTo>
                  <a:cubicBezTo>
                    <a:pt x="59" y="252"/>
                    <a:pt x="144" y="374"/>
                    <a:pt x="320" y="429"/>
                  </a:cubicBezTo>
                  <a:cubicBezTo>
                    <a:pt x="317" y="452"/>
                    <a:pt x="312" y="477"/>
                    <a:pt x="304" y="501"/>
                  </a:cubicBezTo>
                  <a:close/>
                  <a:moveTo>
                    <a:pt x="332" y="275"/>
                  </a:moveTo>
                  <a:cubicBezTo>
                    <a:pt x="300" y="260"/>
                    <a:pt x="270" y="239"/>
                    <a:pt x="244" y="216"/>
                  </a:cubicBezTo>
                  <a:cubicBezTo>
                    <a:pt x="257" y="201"/>
                    <a:pt x="283" y="176"/>
                    <a:pt x="320" y="153"/>
                  </a:cubicBezTo>
                  <a:cubicBezTo>
                    <a:pt x="390" y="111"/>
                    <a:pt x="466" y="100"/>
                    <a:pt x="545" y="120"/>
                  </a:cubicBezTo>
                  <a:cubicBezTo>
                    <a:pt x="557" y="137"/>
                    <a:pt x="567" y="154"/>
                    <a:pt x="575" y="173"/>
                  </a:cubicBezTo>
                  <a:cubicBezTo>
                    <a:pt x="442" y="160"/>
                    <a:pt x="357" y="245"/>
                    <a:pt x="332" y="275"/>
                  </a:cubicBezTo>
                  <a:close/>
                  <a:moveTo>
                    <a:pt x="508" y="509"/>
                  </a:moveTo>
                  <a:cubicBezTo>
                    <a:pt x="482" y="533"/>
                    <a:pt x="452" y="552"/>
                    <a:pt x="420" y="566"/>
                  </a:cubicBezTo>
                  <a:cubicBezTo>
                    <a:pt x="494" y="410"/>
                    <a:pt x="449" y="275"/>
                    <a:pt x="431" y="233"/>
                  </a:cubicBezTo>
                  <a:cubicBezTo>
                    <a:pt x="452" y="222"/>
                    <a:pt x="476" y="212"/>
                    <a:pt x="504" y="207"/>
                  </a:cubicBezTo>
                  <a:cubicBezTo>
                    <a:pt x="518" y="244"/>
                    <a:pt x="558" y="374"/>
                    <a:pt x="508" y="509"/>
                  </a:cubicBezTo>
                  <a:close/>
                  <a:moveTo>
                    <a:pt x="566" y="434"/>
                  </a:moveTo>
                  <a:cubicBezTo>
                    <a:pt x="563" y="439"/>
                    <a:pt x="560" y="445"/>
                    <a:pt x="556" y="450"/>
                  </a:cubicBezTo>
                  <a:cubicBezTo>
                    <a:pt x="577" y="340"/>
                    <a:pt x="550" y="243"/>
                    <a:pt x="536" y="203"/>
                  </a:cubicBezTo>
                  <a:cubicBezTo>
                    <a:pt x="552" y="202"/>
                    <a:pt x="570" y="203"/>
                    <a:pt x="588" y="206"/>
                  </a:cubicBezTo>
                  <a:cubicBezTo>
                    <a:pt x="588" y="207"/>
                    <a:pt x="588" y="208"/>
                    <a:pt x="589" y="209"/>
                  </a:cubicBezTo>
                  <a:cubicBezTo>
                    <a:pt x="611" y="284"/>
                    <a:pt x="603" y="364"/>
                    <a:pt x="566" y="43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71">
              <a:extLst>
                <a:ext uri="{FF2B5EF4-FFF2-40B4-BE49-F238E27FC236}">
                  <a16:creationId xmlns:a16="http://schemas.microsoft.com/office/drawing/2014/main" id="{2A0CDAF5-C942-472B-A564-CEB1B1BEDC13}"/>
                </a:ext>
              </a:extLst>
            </p:cNvPr>
            <p:cNvSpPr>
              <a:spLocks/>
            </p:cNvSpPr>
            <p:nvPr/>
          </p:nvSpPr>
          <p:spPr bwMode="auto">
            <a:xfrm>
              <a:off x="773" y="75"/>
              <a:ext cx="10" cy="0"/>
            </a:xfrm>
            <a:custGeom>
              <a:avLst/>
              <a:gdLst>
                <a:gd name="T0" fmla="*/ 0 w 4"/>
                <a:gd name="T1" fmla="*/ 4 w 4"/>
                <a:gd name="T2" fmla="*/ 0 w 4"/>
              </a:gdLst>
              <a:ahLst/>
              <a:cxnLst>
                <a:cxn ang="0">
                  <a:pos x="T0" y="0"/>
                </a:cxn>
                <a:cxn ang="0">
                  <a:pos x="T1" y="0"/>
                </a:cxn>
                <a:cxn ang="0">
                  <a:pos x="T2" y="0"/>
                </a:cxn>
              </a:cxnLst>
              <a:rect l="0" t="0" r="r" b="b"/>
              <a:pathLst>
                <a:path w="4">
                  <a:moveTo>
                    <a:pt x="0" y="0"/>
                  </a:moveTo>
                  <a:cubicBezTo>
                    <a:pt x="1" y="0"/>
                    <a:pt x="2" y="0"/>
                    <a:pt x="4" y="0"/>
                  </a:cubicBezTo>
                  <a:cubicBezTo>
                    <a:pt x="2" y="0"/>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2">
              <a:extLst>
                <a:ext uri="{FF2B5EF4-FFF2-40B4-BE49-F238E27FC236}">
                  <a16:creationId xmlns:a16="http://schemas.microsoft.com/office/drawing/2014/main" id="{33BE09A8-CBB7-4479-92F5-83846AA263CA}"/>
                </a:ext>
              </a:extLst>
            </p:cNvPr>
            <p:cNvSpPr>
              <a:spLocks/>
            </p:cNvSpPr>
            <p:nvPr/>
          </p:nvSpPr>
          <p:spPr bwMode="auto">
            <a:xfrm>
              <a:off x="523" y="1432"/>
              <a:ext cx="19" cy="7"/>
            </a:xfrm>
            <a:custGeom>
              <a:avLst/>
              <a:gdLst>
                <a:gd name="T0" fmla="*/ 8 w 8"/>
                <a:gd name="T1" fmla="*/ 3 h 3"/>
                <a:gd name="T2" fmla="*/ 0 w 8"/>
                <a:gd name="T3" fmla="*/ 0 h 3"/>
                <a:gd name="T4" fmla="*/ 8 w 8"/>
                <a:gd name="T5" fmla="*/ 3 h 3"/>
              </a:gdLst>
              <a:ahLst/>
              <a:cxnLst>
                <a:cxn ang="0">
                  <a:pos x="T0" y="T1"/>
                </a:cxn>
                <a:cxn ang="0">
                  <a:pos x="T2" y="T3"/>
                </a:cxn>
                <a:cxn ang="0">
                  <a:pos x="T4" y="T5"/>
                </a:cxn>
              </a:cxnLst>
              <a:rect l="0" t="0" r="r" b="b"/>
              <a:pathLst>
                <a:path w="8" h="3">
                  <a:moveTo>
                    <a:pt x="8" y="3"/>
                  </a:moveTo>
                  <a:cubicBezTo>
                    <a:pt x="5" y="2"/>
                    <a:pt x="2" y="1"/>
                    <a:pt x="0" y="0"/>
                  </a:cubicBezTo>
                  <a:cubicBezTo>
                    <a:pt x="2" y="1"/>
                    <a:pt x="5" y="2"/>
                    <a:pt x="8"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73">
              <a:extLst>
                <a:ext uri="{FF2B5EF4-FFF2-40B4-BE49-F238E27FC236}">
                  <a16:creationId xmlns:a16="http://schemas.microsoft.com/office/drawing/2014/main" id="{62CA8108-B619-4031-AD1D-D1A646E6F94A}"/>
                </a:ext>
              </a:extLst>
            </p:cNvPr>
            <p:cNvSpPr>
              <a:spLocks/>
            </p:cNvSpPr>
            <p:nvPr/>
          </p:nvSpPr>
          <p:spPr bwMode="auto">
            <a:xfrm>
              <a:off x="445" y="151"/>
              <a:ext cx="16" cy="10"/>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2" y="3"/>
                    <a:pt x="5" y="2"/>
                    <a:pt x="7" y="0"/>
                  </a:cubicBezTo>
                  <a:cubicBezTo>
                    <a:pt x="5" y="2"/>
                    <a:pt x="2"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74">
              <a:extLst>
                <a:ext uri="{FF2B5EF4-FFF2-40B4-BE49-F238E27FC236}">
                  <a16:creationId xmlns:a16="http://schemas.microsoft.com/office/drawing/2014/main" id="{32C7F33D-8855-4FBE-82CB-4B7B8CD7E59A}"/>
                </a:ext>
              </a:extLst>
            </p:cNvPr>
            <p:cNvSpPr>
              <a:spLocks/>
            </p:cNvSpPr>
            <p:nvPr/>
          </p:nvSpPr>
          <p:spPr bwMode="auto">
            <a:xfrm>
              <a:off x="704" y="77"/>
              <a:ext cx="15" cy="3"/>
            </a:xfrm>
            <a:custGeom>
              <a:avLst/>
              <a:gdLst>
                <a:gd name="T0" fmla="*/ 0 w 6"/>
                <a:gd name="T1" fmla="*/ 1 h 1"/>
                <a:gd name="T2" fmla="*/ 6 w 6"/>
                <a:gd name="T3" fmla="*/ 0 h 1"/>
                <a:gd name="T4" fmla="*/ 0 w 6"/>
                <a:gd name="T5" fmla="*/ 1 h 1"/>
              </a:gdLst>
              <a:ahLst/>
              <a:cxnLst>
                <a:cxn ang="0">
                  <a:pos x="T0" y="T1"/>
                </a:cxn>
                <a:cxn ang="0">
                  <a:pos x="T2" y="T3"/>
                </a:cxn>
                <a:cxn ang="0">
                  <a:pos x="T4" y="T5"/>
                </a:cxn>
              </a:cxnLst>
              <a:rect l="0" t="0" r="r" b="b"/>
              <a:pathLst>
                <a:path w="6" h="1">
                  <a:moveTo>
                    <a:pt x="0" y="1"/>
                  </a:moveTo>
                  <a:cubicBezTo>
                    <a:pt x="2" y="1"/>
                    <a:pt x="4" y="0"/>
                    <a:pt x="6" y="0"/>
                  </a:cubicBezTo>
                  <a:cubicBezTo>
                    <a:pt x="4" y="0"/>
                    <a:pt x="2" y="1"/>
                    <a:pt x="0" y="1"/>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75">
              <a:extLst>
                <a:ext uri="{FF2B5EF4-FFF2-40B4-BE49-F238E27FC236}">
                  <a16:creationId xmlns:a16="http://schemas.microsoft.com/office/drawing/2014/main" id="{537A6028-10CF-4680-BCF7-4C8335283183}"/>
                </a:ext>
              </a:extLst>
            </p:cNvPr>
            <p:cNvSpPr>
              <a:spLocks/>
            </p:cNvSpPr>
            <p:nvPr/>
          </p:nvSpPr>
          <p:spPr bwMode="auto">
            <a:xfrm>
              <a:off x="500" y="1422"/>
              <a:ext cx="16" cy="7"/>
            </a:xfrm>
            <a:custGeom>
              <a:avLst/>
              <a:gdLst>
                <a:gd name="T0" fmla="*/ 7 w 7"/>
                <a:gd name="T1" fmla="*/ 3 h 3"/>
                <a:gd name="T2" fmla="*/ 0 w 7"/>
                <a:gd name="T3" fmla="*/ 0 h 3"/>
                <a:gd name="T4" fmla="*/ 7 w 7"/>
                <a:gd name="T5" fmla="*/ 3 h 3"/>
              </a:gdLst>
              <a:ahLst/>
              <a:cxnLst>
                <a:cxn ang="0">
                  <a:pos x="T0" y="T1"/>
                </a:cxn>
                <a:cxn ang="0">
                  <a:pos x="T2" y="T3"/>
                </a:cxn>
                <a:cxn ang="0">
                  <a:pos x="T4" y="T5"/>
                </a:cxn>
              </a:cxnLst>
              <a:rect l="0" t="0" r="r" b="b"/>
              <a:pathLst>
                <a:path w="7" h="3">
                  <a:moveTo>
                    <a:pt x="7" y="3"/>
                  </a:moveTo>
                  <a:cubicBezTo>
                    <a:pt x="5" y="2"/>
                    <a:pt x="2" y="1"/>
                    <a:pt x="0" y="0"/>
                  </a:cubicBezTo>
                  <a:cubicBezTo>
                    <a:pt x="2" y="1"/>
                    <a:pt x="5" y="2"/>
                    <a:pt x="7"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76">
              <a:extLst>
                <a:ext uri="{FF2B5EF4-FFF2-40B4-BE49-F238E27FC236}">
                  <a16:creationId xmlns:a16="http://schemas.microsoft.com/office/drawing/2014/main" id="{7177946B-0B7C-47AF-9ABE-08B0C755B1D6}"/>
                </a:ext>
              </a:extLst>
            </p:cNvPr>
            <p:cNvSpPr>
              <a:spLocks/>
            </p:cNvSpPr>
            <p:nvPr/>
          </p:nvSpPr>
          <p:spPr bwMode="auto">
            <a:xfrm>
              <a:off x="364" y="201"/>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1"/>
                    <a:pt x="7" y="0"/>
                  </a:cubicBezTo>
                  <a:cubicBezTo>
                    <a:pt x="5" y="1"/>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77">
              <a:extLst>
                <a:ext uri="{FF2B5EF4-FFF2-40B4-BE49-F238E27FC236}">
                  <a16:creationId xmlns:a16="http://schemas.microsoft.com/office/drawing/2014/main" id="{A8B52BDD-1F81-466B-9B7A-D7D2872DFBA1}"/>
                </a:ext>
              </a:extLst>
            </p:cNvPr>
            <p:cNvSpPr>
              <a:spLocks/>
            </p:cNvSpPr>
            <p:nvPr/>
          </p:nvSpPr>
          <p:spPr bwMode="auto">
            <a:xfrm>
              <a:off x="473" y="139"/>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78">
              <a:extLst>
                <a:ext uri="{FF2B5EF4-FFF2-40B4-BE49-F238E27FC236}">
                  <a16:creationId xmlns:a16="http://schemas.microsoft.com/office/drawing/2014/main" id="{FC685352-5102-45C4-B294-4B94C5AC41EC}"/>
                </a:ext>
              </a:extLst>
            </p:cNvPr>
            <p:cNvSpPr>
              <a:spLocks/>
            </p:cNvSpPr>
            <p:nvPr/>
          </p:nvSpPr>
          <p:spPr bwMode="auto">
            <a:xfrm>
              <a:off x="1223" y="230"/>
              <a:ext cx="15" cy="12"/>
            </a:xfrm>
            <a:custGeom>
              <a:avLst/>
              <a:gdLst>
                <a:gd name="T0" fmla="*/ 0 w 6"/>
                <a:gd name="T1" fmla="*/ 0 h 5"/>
                <a:gd name="T2" fmla="*/ 6 w 6"/>
                <a:gd name="T3" fmla="*/ 5 h 5"/>
                <a:gd name="T4" fmla="*/ 0 w 6"/>
                <a:gd name="T5" fmla="*/ 0 h 5"/>
              </a:gdLst>
              <a:ahLst/>
              <a:cxnLst>
                <a:cxn ang="0">
                  <a:pos x="T0" y="T1"/>
                </a:cxn>
                <a:cxn ang="0">
                  <a:pos x="T2" y="T3"/>
                </a:cxn>
                <a:cxn ang="0">
                  <a:pos x="T4" y="T5"/>
                </a:cxn>
              </a:cxnLst>
              <a:rect l="0" t="0" r="r" b="b"/>
              <a:pathLst>
                <a:path w="6" h="5">
                  <a:moveTo>
                    <a:pt x="0" y="0"/>
                  </a:moveTo>
                  <a:cubicBezTo>
                    <a:pt x="2" y="2"/>
                    <a:pt x="4" y="3"/>
                    <a:pt x="6" y="5"/>
                  </a:cubicBezTo>
                  <a:cubicBezTo>
                    <a:pt x="4" y="3"/>
                    <a:pt x="2" y="2"/>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79">
              <a:extLst>
                <a:ext uri="{FF2B5EF4-FFF2-40B4-BE49-F238E27FC236}">
                  <a16:creationId xmlns:a16="http://schemas.microsoft.com/office/drawing/2014/main" id="{06A7B54B-00C5-4D88-8CBF-8D4DF55B09A8}"/>
                </a:ext>
              </a:extLst>
            </p:cNvPr>
            <p:cNvSpPr>
              <a:spLocks/>
            </p:cNvSpPr>
            <p:nvPr/>
          </p:nvSpPr>
          <p:spPr bwMode="auto">
            <a:xfrm>
              <a:off x="390" y="182"/>
              <a:ext cx="17" cy="12"/>
            </a:xfrm>
            <a:custGeom>
              <a:avLst/>
              <a:gdLst>
                <a:gd name="T0" fmla="*/ 0 w 7"/>
                <a:gd name="T1" fmla="*/ 5 h 5"/>
                <a:gd name="T2" fmla="*/ 7 w 7"/>
                <a:gd name="T3" fmla="*/ 0 h 5"/>
                <a:gd name="T4" fmla="*/ 0 w 7"/>
                <a:gd name="T5" fmla="*/ 5 h 5"/>
              </a:gdLst>
              <a:ahLst/>
              <a:cxnLst>
                <a:cxn ang="0">
                  <a:pos x="T0" y="T1"/>
                </a:cxn>
                <a:cxn ang="0">
                  <a:pos x="T2" y="T3"/>
                </a:cxn>
                <a:cxn ang="0">
                  <a:pos x="T4" y="T5"/>
                </a:cxn>
              </a:cxnLst>
              <a:rect l="0" t="0" r="r" b="b"/>
              <a:pathLst>
                <a:path w="7" h="5">
                  <a:moveTo>
                    <a:pt x="0" y="5"/>
                  </a:moveTo>
                  <a:cubicBezTo>
                    <a:pt x="2" y="3"/>
                    <a:pt x="5" y="2"/>
                    <a:pt x="7" y="0"/>
                  </a:cubicBezTo>
                  <a:cubicBezTo>
                    <a:pt x="5" y="2"/>
                    <a:pt x="2" y="3"/>
                    <a:pt x="0" y="5"/>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80">
              <a:extLst>
                <a:ext uri="{FF2B5EF4-FFF2-40B4-BE49-F238E27FC236}">
                  <a16:creationId xmlns:a16="http://schemas.microsoft.com/office/drawing/2014/main" id="{432B9BDF-E423-42A0-9E87-F6862D528219}"/>
                </a:ext>
              </a:extLst>
            </p:cNvPr>
            <p:cNvSpPr>
              <a:spLocks/>
            </p:cNvSpPr>
            <p:nvPr/>
          </p:nvSpPr>
          <p:spPr bwMode="auto">
            <a:xfrm>
              <a:off x="1200" y="213"/>
              <a:ext cx="14" cy="10"/>
            </a:xfrm>
            <a:custGeom>
              <a:avLst/>
              <a:gdLst>
                <a:gd name="T0" fmla="*/ 0 w 6"/>
                <a:gd name="T1" fmla="*/ 0 h 4"/>
                <a:gd name="T2" fmla="*/ 6 w 6"/>
                <a:gd name="T3" fmla="*/ 4 h 4"/>
                <a:gd name="T4" fmla="*/ 0 w 6"/>
                <a:gd name="T5" fmla="*/ 0 h 4"/>
              </a:gdLst>
              <a:ahLst/>
              <a:cxnLst>
                <a:cxn ang="0">
                  <a:pos x="T0" y="T1"/>
                </a:cxn>
                <a:cxn ang="0">
                  <a:pos x="T2" y="T3"/>
                </a:cxn>
                <a:cxn ang="0">
                  <a:pos x="T4" y="T5"/>
                </a:cxn>
              </a:cxnLst>
              <a:rect l="0" t="0" r="r" b="b"/>
              <a:pathLst>
                <a:path w="6" h="4">
                  <a:moveTo>
                    <a:pt x="0" y="0"/>
                  </a:moveTo>
                  <a:cubicBezTo>
                    <a:pt x="2" y="1"/>
                    <a:pt x="4" y="3"/>
                    <a:pt x="6" y="4"/>
                  </a:cubicBezTo>
                  <a:cubicBezTo>
                    <a:pt x="4" y="3"/>
                    <a:pt x="2"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81">
              <a:extLst>
                <a:ext uri="{FF2B5EF4-FFF2-40B4-BE49-F238E27FC236}">
                  <a16:creationId xmlns:a16="http://schemas.microsoft.com/office/drawing/2014/main" id="{1AC4910E-B560-4BF8-A321-34D3723A564C}"/>
                </a:ext>
              </a:extLst>
            </p:cNvPr>
            <p:cNvSpPr>
              <a:spLocks/>
            </p:cNvSpPr>
            <p:nvPr/>
          </p:nvSpPr>
          <p:spPr bwMode="auto">
            <a:xfrm>
              <a:off x="1142" y="175"/>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0"/>
                    <a:pt x="3" y="1"/>
                    <a:pt x="4" y="2"/>
                  </a:cubicBezTo>
                  <a:cubicBezTo>
                    <a:pt x="3" y="1"/>
                    <a:pt x="1"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82">
              <a:extLst>
                <a:ext uri="{FF2B5EF4-FFF2-40B4-BE49-F238E27FC236}">
                  <a16:creationId xmlns:a16="http://schemas.microsoft.com/office/drawing/2014/main" id="{980EF00D-5F7B-4873-B200-E608CACC0EB3}"/>
                </a:ext>
              </a:extLst>
            </p:cNvPr>
            <p:cNvSpPr>
              <a:spLocks/>
            </p:cNvSpPr>
            <p:nvPr/>
          </p:nvSpPr>
          <p:spPr bwMode="auto">
            <a:xfrm>
              <a:off x="1169" y="192"/>
              <a:ext cx="9" cy="4"/>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2" y="0"/>
                    <a:pt x="3" y="1"/>
                    <a:pt x="4" y="2"/>
                  </a:cubicBezTo>
                  <a:cubicBezTo>
                    <a:pt x="3" y="1"/>
                    <a:pt x="2" y="0"/>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83">
              <a:extLst>
                <a:ext uri="{FF2B5EF4-FFF2-40B4-BE49-F238E27FC236}">
                  <a16:creationId xmlns:a16="http://schemas.microsoft.com/office/drawing/2014/main" id="{E0A35199-24F9-4F52-88B3-FC98BDE84A58}"/>
                </a:ext>
              </a:extLst>
            </p:cNvPr>
            <p:cNvSpPr>
              <a:spLocks/>
            </p:cNvSpPr>
            <p:nvPr/>
          </p:nvSpPr>
          <p:spPr bwMode="auto">
            <a:xfrm>
              <a:off x="178" y="408"/>
              <a:ext cx="5" cy="7"/>
            </a:xfrm>
            <a:custGeom>
              <a:avLst/>
              <a:gdLst>
                <a:gd name="T0" fmla="*/ 0 w 2"/>
                <a:gd name="T1" fmla="*/ 3 h 3"/>
                <a:gd name="T2" fmla="*/ 2 w 2"/>
                <a:gd name="T3" fmla="*/ 0 h 3"/>
                <a:gd name="T4" fmla="*/ 0 w 2"/>
                <a:gd name="T5" fmla="*/ 3 h 3"/>
              </a:gdLst>
              <a:ahLst/>
              <a:cxnLst>
                <a:cxn ang="0">
                  <a:pos x="T0" y="T1"/>
                </a:cxn>
                <a:cxn ang="0">
                  <a:pos x="T2" y="T3"/>
                </a:cxn>
                <a:cxn ang="0">
                  <a:pos x="T4" y="T5"/>
                </a:cxn>
              </a:cxnLst>
              <a:rect l="0" t="0" r="r" b="b"/>
              <a:pathLst>
                <a:path w="2" h="3">
                  <a:moveTo>
                    <a:pt x="0" y="3"/>
                  </a:moveTo>
                  <a:cubicBezTo>
                    <a:pt x="1" y="2"/>
                    <a:pt x="2" y="1"/>
                    <a:pt x="2" y="0"/>
                  </a:cubicBezTo>
                  <a:cubicBezTo>
                    <a:pt x="2" y="1"/>
                    <a:pt x="1"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84">
              <a:extLst>
                <a:ext uri="{FF2B5EF4-FFF2-40B4-BE49-F238E27FC236}">
                  <a16:creationId xmlns:a16="http://schemas.microsoft.com/office/drawing/2014/main" id="{23C67A09-C6D3-464B-BA7D-6DDB6516EE6C}"/>
                </a:ext>
              </a:extLst>
            </p:cNvPr>
            <p:cNvSpPr>
              <a:spLocks/>
            </p:cNvSpPr>
            <p:nvPr/>
          </p:nvSpPr>
          <p:spPr bwMode="auto">
            <a:xfrm>
              <a:off x="416" y="168"/>
              <a:ext cx="17" cy="9"/>
            </a:xfrm>
            <a:custGeom>
              <a:avLst/>
              <a:gdLst>
                <a:gd name="T0" fmla="*/ 0 w 7"/>
                <a:gd name="T1" fmla="*/ 4 h 4"/>
                <a:gd name="T2" fmla="*/ 7 w 7"/>
                <a:gd name="T3" fmla="*/ 0 h 4"/>
                <a:gd name="T4" fmla="*/ 0 w 7"/>
                <a:gd name="T5" fmla="*/ 4 h 4"/>
              </a:gdLst>
              <a:ahLst/>
              <a:cxnLst>
                <a:cxn ang="0">
                  <a:pos x="T0" y="T1"/>
                </a:cxn>
                <a:cxn ang="0">
                  <a:pos x="T2" y="T3"/>
                </a:cxn>
                <a:cxn ang="0">
                  <a:pos x="T4" y="T5"/>
                </a:cxn>
              </a:cxnLst>
              <a:rect l="0" t="0" r="r" b="b"/>
              <a:pathLst>
                <a:path w="7" h="4">
                  <a:moveTo>
                    <a:pt x="0" y="4"/>
                  </a:moveTo>
                  <a:cubicBezTo>
                    <a:pt x="3" y="2"/>
                    <a:pt x="5" y="1"/>
                    <a:pt x="7" y="0"/>
                  </a:cubicBezTo>
                  <a:cubicBezTo>
                    <a:pt x="5" y="1"/>
                    <a:pt x="3" y="2"/>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85">
              <a:extLst>
                <a:ext uri="{FF2B5EF4-FFF2-40B4-BE49-F238E27FC236}">
                  <a16:creationId xmlns:a16="http://schemas.microsoft.com/office/drawing/2014/main" id="{17265EDF-3878-4F3B-9180-634DF44F6EF0}"/>
                </a:ext>
              </a:extLst>
            </p:cNvPr>
            <p:cNvSpPr>
              <a:spLocks/>
            </p:cNvSpPr>
            <p:nvPr/>
          </p:nvSpPr>
          <p:spPr bwMode="auto">
            <a:xfrm>
              <a:off x="197" y="380"/>
              <a:ext cx="5" cy="9"/>
            </a:xfrm>
            <a:custGeom>
              <a:avLst/>
              <a:gdLst>
                <a:gd name="T0" fmla="*/ 0 w 2"/>
                <a:gd name="T1" fmla="*/ 4 h 4"/>
                <a:gd name="T2" fmla="*/ 2 w 2"/>
                <a:gd name="T3" fmla="*/ 0 h 4"/>
                <a:gd name="T4" fmla="*/ 0 w 2"/>
                <a:gd name="T5" fmla="*/ 4 h 4"/>
              </a:gdLst>
              <a:ahLst/>
              <a:cxnLst>
                <a:cxn ang="0">
                  <a:pos x="T0" y="T1"/>
                </a:cxn>
                <a:cxn ang="0">
                  <a:pos x="T2" y="T3"/>
                </a:cxn>
                <a:cxn ang="0">
                  <a:pos x="T4" y="T5"/>
                </a:cxn>
              </a:cxnLst>
              <a:rect l="0" t="0" r="r" b="b"/>
              <a:pathLst>
                <a:path w="2" h="4">
                  <a:moveTo>
                    <a:pt x="0" y="4"/>
                  </a:moveTo>
                  <a:cubicBezTo>
                    <a:pt x="0" y="3"/>
                    <a:pt x="1" y="1"/>
                    <a:pt x="2" y="0"/>
                  </a:cubicBezTo>
                  <a:cubicBezTo>
                    <a:pt x="1" y="1"/>
                    <a:pt x="0"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86">
              <a:extLst>
                <a:ext uri="{FF2B5EF4-FFF2-40B4-BE49-F238E27FC236}">
                  <a16:creationId xmlns:a16="http://schemas.microsoft.com/office/drawing/2014/main" id="{AF6AED63-A17B-40D9-922B-D8974BF5E16E}"/>
                </a:ext>
              </a:extLst>
            </p:cNvPr>
            <p:cNvSpPr>
              <a:spLocks/>
            </p:cNvSpPr>
            <p:nvPr/>
          </p:nvSpPr>
          <p:spPr bwMode="auto">
            <a:xfrm>
              <a:off x="531" y="111"/>
              <a:ext cx="30" cy="9"/>
            </a:xfrm>
            <a:custGeom>
              <a:avLst/>
              <a:gdLst>
                <a:gd name="T0" fmla="*/ 0 w 13"/>
                <a:gd name="T1" fmla="*/ 4 h 4"/>
                <a:gd name="T2" fmla="*/ 13 w 13"/>
                <a:gd name="T3" fmla="*/ 0 h 4"/>
                <a:gd name="T4" fmla="*/ 0 w 13"/>
                <a:gd name="T5" fmla="*/ 4 h 4"/>
              </a:gdLst>
              <a:ahLst/>
              <a:cxnLst>
                <a:cxn ang="0">
                  <a:pos x="T0" y="T1"/>
                </a:cxn>
                <a:cxn ang="0">
                  <a:pos x="T2" y="T3"/>
                </a:cxn>
                <a:cxn ang="0">
                  <a:pos x="T4" y="T5"/>
                </a:cxn>
              </a:cxnLst>
              <a:rect l="0" t="0" r="r" b="b"/>
              <a:pathLst>
                <a:path w="13" h="4">
                  <a:moveTo>
                    <a:pt x="0" y="4"/>
                  </a:moveTo>
                  <a:cubicBezTo>
                    <a:pt x="4" y="3"/>
                    <a:pt x="9" y="1"/>
                    <a:pt x="13" y="0"/>
                  </a:cubicBezTo>
                  <a:cubicBezTo>
                    <a:pt x="9" y="1"/>
                    <a:pt x="4"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87">
              <a:extLst>
                <a:ext uri="{FF2B5EF4-FFF2-40B4-BE49-F238E27FC236}">
                  <a16:creationId xmlns:a16="http://schemas.microsoft.com/office/drawing/2014/main" id="{E3244639-4019-4031-97D8-7A881324978E}"/>
                </a:ext>
              </a:extLst>
            </p:cNvPr>
            <p:cNvSpPr>
              <a:spLocks/>
            </p:cNvSpPr>
            <p:nvPr/>
          </p:nvSpPr>
          <p:spPr bwMode="auto">
            <a:xfrm>
              <a:off x="1078" y="139"/>
              <a:ext cx="10" cy="5"/>
            </a:xfrm>
            <a:custGeom>
              <a:avLst/>
              <a:gdLst>
                <a:gd name="T0" fmla="*/ 0 w 4"/>
                <a:gd name="T1" fmla="*/ 0 h 2"/>
                <a:gd name="T2" fmla="*/ 4 w 4"/>
                <a:gd name="T3" fmla="*/ 2 h 2"/>
                <a:gd name="T4" fmla="*/ 0 w 4"/>
                <a:gd name="T5" fmla="*/ 0 h 2"/>
              </a:gdLst>
              <a:ahLst/>
              <a:cxnLst>
                <a:cxn ang="0">
                  <a:pos x="T0" y="T1"/>
                </a:cxn>
                <a:cxn ang="0">
                  <a:pos x="T2" y="T3"/>
                </a:cxn>
                <a:cxn ang="0">
                  <a:pos x="T4" y="T5"/>
                </a:cxn>
              </a:cxnLst>
              <a:rect l="0" t="0" r="r" b="b"/>
              <a:pathLst>
                <a:path w="4" h="2">
                  <a:moveTo>
                    <a:pt x="0" y="0"/>
                  </a:moveTo>
                  <a:cubicBezTo>
                    <a:pt x="1" y="1"/>
                    <a:pt x="3" y="2"/>
                    <a:pt x="4" y="2"/>
                  </a:cubicBezTo>
                  <a:cubicBezTo>
                    <a:pt x="3" y="2"/>
                    <a:pt x="1" y="1"/>
                    <a:pt x="0" y="0"/>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88">
              <a:extLst>
                <a:ext uri="{FF2B5EF4-FFF2-40B4-BE49-F238E27FC236}">
                  <a16:creationId xmlns:a16="http://schemas.microsoft.com/office/drawing/2014/main" id="{09015464-4057-4941-8019-BB038BECAC27}"/>
                </a:ext>
              </a:extLst>
            </p:cNvPr>
            <p:cNvSpPr>
              <a:spLocks/>
            </p:cNvSpPr>
            <p:nvPr/>
          </p:nvSpPr>
          <p:spPr bwMode="auto">
            <a:xfrm>
              <a:off x="219" y="346"/>
              <a:ext cx="7" cy="10"/>
            </a:xfrm>
            <a:custGeom>
              <a:avLst/>
              <a:gdLst>
                <a:gd name="T0" fmla="*/ 0 w 3"/>
                <a:gd name="T1" fmla="*/ 4 h 4"/>
                <a:gd name="T2" fmla="*/ 3 w 3"/>
                <a:gd name="T3" fmla="*/ 0 h 4"/>
                <a:gd name="T4" fmla="*/ 0 w 3"/>
                <a:gd name="T5" fmla="*/ 4 h 4"/>
              </a:gdLst>
              <a:ahLst/>
              <a:cxnLst>
                <a:cxn ang="0">
                  <a:pos x="T0" y="T1"/>
                </a:cxn>
                <a:cxn ang="0">
                  <a:pos x="T2" y="T3"/>
                </a:cxn>
                <a:cxn ang="0">
                  <a:pos x="T4" y="T5"/>
                </a:cxn>
              </a:cxnLst>
              <a:rect l="0" t="0" r="r" b="b"/>
              <a:pathLst>
                <a:path w="3" h="4">
                  <a:moveTo>
                    <a:pt x="0" y="4"/>
                  </a:moveTo>
                  <a:cubicBezTo>
                    <a:pt x="1" y="3"/>
                    <a:pt x="2" y="2"/>
                    <a:pt x="3" y="0"/>
                  </a:cubicBezTo>
                  <a:cubicBezTo>
                    <a:pt x="2" y="2"/>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89">
              <a:extLst>
                <a:ext uri="{FF2B5EF4-FFF2-40B4-BE49-F238E27FC236}">
                  <a16:creationId xmlns:a16="http://schemas.microsoft.com/office/drawing/2014/main" id="{CD302930-61E6-473A-A470-9742B6826A7B}"/>
                </a:ext>
              </a:extLst>
            </p:cNvPr>
            <p:cNvSpPr>
              <a:spLocks/>
            </p:cNvSpPr>
            <p:nvPr/>
          </p:nvSpPr>
          <p:spPr bwMode="auto">
            <a:xfrm>
              <a:off x="238" y="322"/>
              <a:ext cx="9" cy="10"/>
            </a:xfrm>
            <a:custGeom>
              <a:avLst/>
              <a:gdLst>
                <a:gd name="T0" fmla="*/ 0 w 4"/>
                <a:gd name="T1" fmla="*/ 4 h 4"/>
                <a:gd name="T2" fmla="*/ 4 w 4"/>
                <a:gd name="T3" fmla="*/ 0 h 4"/>
                <a:gd name="T4" fmla="*/ 0 w 4"/>
                <a:gd name="T5" fmla="*/ 4 h 4"/>
              </a:gdLst>
              <a:ahLst/>
              <a:cxnLst>
                <a:cxn ang="0">
                  <a:pos x="T0" y="T1"/>
                </a:cxn>
                <a:cxn ang="0">
                  <a:pos x="T2" y="T3"/>
                </a:cxn>
                <a:cxn ang="0">
                  <a:pos x="T4" y="T5"/>
                </a:cxn>
              </a:cxnLst>
              <a:rect l="0" t="0" r="r" b="b"/>
              <a:pathLst>
                <a:path w="4" h="4">
                  <a:moveTo>
                    <a:pt x="0" y="4"/>
                  </a:moveTo>
                  <a:cubicBezTo>
                    <a:pt x="1" y="3"/>
                    <a:pt x="2" y="1"/>
                    <a:pt x="4" y="0"/>
                  </a:cubicBezTo>
                  <a:cubicBezTo>
                    <a:pt x="2" y="1"/>
                    <a:pt x="1" y="3"/>
                    <a:pt x="0" y="4"/>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Rectangle 90">
              <a:extLst>
                <a:ext uri="{FF2B5EF4-FFF2-40B4-BE49-F238E27FC236}">
                  <a16:creationId xmlns:a16="http://schemas.microsoft.com/office/drawing/2014/main" id="{0FC99BB4-E815-4AAB-94E4-384C92FF0422}"/>
                </a:ext>
              </a:extLst>
            </p:cNvPr>
            <p:cNvSpPr>
              <a:spLocks noChangeArrowheads="1"/>
            </p:cNvSpPr>
            <p:nvPr/>
          </p:nvSpPr>
          <p:spPr bwMode="auto">
            <a:xfrm>
              <a:off x="1116" y="158"/>
              <a:ext cx="1" cy="1"/>
            </a:xfrm>
            <a:prstGeom prst="rect">
              <a:avLst/>
            </a:prstGeom>
            <a:solidFill>
              <a:srgbClr val="2841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91">
              <a:extLst>
                <a:ext uri="{FF2B5EF4-FFF2-40B4-BE49-F238E27FC236}">
                  <a16:creationId xmlns:a16="http://schemas.microsoft.com/office/drawing/2014/main" id="{3D5D1325-9FCE-4ABA-AF75-0369AB7C2E08}"/>
                </a:ext>
              </a:extLst>
            </p:cNvPr>
            <p:cNvSpPr>
              <a:spLocks/>
            </p:cNvSpPr>
            <p:nvPr/>
          </p:nvSpPr>
          <p:spPr bwMode="auto">
            <a:xfrm>
              <a:off x="502" y="125"/>
              <a:ext cx="17" cy="7"/>
            </a:xfrm>
            <a:custGeom>
              <a:avLst/>
              <a:gdLst>
                <a:gd name="T0" fmla="*/ 0 w 7"/>
                <a:gd name="T1" fmla="*/ 3 h 3"/>
                <a:gd name="T2" fmla="*/ 7 w 7"/>
                <a:gd name="T3" fmla="*/ 0 h 3"/>
                <a:gd name="T4" fmla="*/ 0 w 7"/>
                <a:gd name="T5" fmla="*/ 3 h 3"/>
              </a:gdLst>
              <a:ahLst/>
              <a:cxnLst>
                <a:cxn ang="0">
                  <a:pos x="T0" y="T1"/>
                </a:cxn>
                <a:cxn ang="0">
                  <a:pos x="T2" y="T3"/>
                </a:cxn>
                <a:cxn ang="0">
                  <a:pos x="T4" y="T5"/>
                </a:cxn>
              </a:cxnLst>
              <a:rect l="0" t="0" r="r" b="b"/>
              <a:pathLst>
                <a:path w="7" h="3">
                  <a:moveTo>
                    <a:pt x="0" y="3"/>
                  </a:moveTo>
                  <a:cubicBezTo>
                    <a:pt x="2" y="2"/>
                    <a:pt x="5" y="1"/>
                    <a:pt x="7" y="0"/>
                  </a:cubicBezTo>
                  <a:cubicBezTo>
                    <a:pt x="5" y="1"/>
                    <a:pt x="2" y="2"/>
                    <a:pt x="0" y="3"/>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92">
              <a:extLst>
                <a:ext uri="{FF2B5EF4-FFF2-40B4-BE49-F238E27FC236}">
                  <a16:creationId xmlns:a16="http://schemas.microsoft.com/office/drawing/2014/main" id="{EB95F16B-5CF0-476E-BDC3-9C26281978F7}"/>
                </a:ext>
              </a:extLst>
            </p:cNvPr>
            <p:cNvSpPr>
              <a:spLocks/>
            </p:cNvSpPr>
            <p:nvPr/>
          </p:nvSpPr>
          <p:spPr bwMode="auto">
            <a:xfrm>
              <a:off x="259" y="292"/>
              <a:ext cx="14" cy="16"/>
            </a:xfrm>
            <a:custGeom>
              <a:avLst/>
              <a:gdLst>
                <a:gd name="T0" fmla="*/ 0 w 6"/>
                <a:gd name="T1" fmla="*/ 7 h 7"/>
                <a:gd name="T2" fmla="*/ 6 w 6"/>
                <a:gd name="T3" fmla="*/ 0 h 7"/>
                <a:gd name="T4" fmla="*/ 0 w 6"/>
                <a:gd name="T5" fmla="*/ 7 h 7"/>
              </a:gdLst>
              <a:ahLst/>
              <a:cxnLst>
                <a:cxn ang="0">
                  <a:pos x="T0" y="T1"/>
                </a:cxn>
                <a:cxn ang="0">
                  <a:pos x="T2" y="T3"/>
                </a:cxn>
                <a:cxn ang="0">
                  <a:pos x="T4" y="T5"/>
                </a:cxn>
              </a:cxnLst>
              <a:rect l="0" t="0" r="r" b="b"/>
              <a:pathLst>
                <a:path w="6" h="7">
                  <a:moveTo>
                    <a:pt x="0" y="7"/>
                  </a:moveTo>
                  <a:cubicBezTo>
                    <a:pt x="2" y="5"/>
                    <a:pt x="4" y="2"/>
                    <a:pt x="6" y="0"/>
                  </a:cubicBezTo>
                  <a:cubicBezTo>
                    <a:pt x="4" y="2"/>
                    <a:pt x="2" y="5"/>
                    <a:pt x="0" y="7"/>
                  </a:cubicBezTo>
                  <a:close/>
                </a:path>
              </a:pathLst>
            </a:custGeom>
            <a:solidFill>
              <a:srgbClr val="2841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263242070"/>
      </p:ext>
    </p:extLst>
  </p:cSld>
  <p:clrMapOvr>
    <a:masterClrMapping/>
  </p:clrMapOvr>
</p:sld>
</file>

<file path=ppt/theme/theme1.xml><?xml version="1.0" encoding="utf-8"?>
<a:theme xmlns:a="http://schemas.openxmlformats.org/drawingml/2006/main" name="Tema de Office">
  <a:themeElements>
    <a:clrScheme name="Personalizado 9">
      <a:dk1>
        <a:sysClr val="windowText" lastClr="000000"/>
      </a:dk1>
      <a:lt1>
        <a:sysClr val="window" lastClr="FFFFFF"/>
      </a:lt1>
      <a:dk2>
        <a:srgbClr val="5B9BD5"/>
      </a:dk2>
      <a:lt2>
        <a:srgbClr val="E7E6E6"/>
      </a:lt2>
      <a:accent1>
        <a:srgbClr val="201D30"/>
      </a:accent1>
      <a:accent2>
        <a:srgbClr val="112D54"/>
      </a:accent2>
      <a:accent3>
        <a:srgbClr val="496EB4"/>
      </a:accent3>
      <a:accent4>
        <a:srgbClr val="2B6998"/>
      </a:accent4>
      <a:accent5>
        <a:srgbClr val="F4CD2F"/>
      </a:accent5>
      <a:accent6>
        <a:srgbClr val="D6AE32"/>
      </a:accent6>
      <a:hlink>
        <a:srgbClr val="FFFFFF"/>
      </a:hlink>
      <a:folHlink>
        <a:srgbClr val="201D3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4799</TotalTime>
  <Words>1154</Words>
  <Application>Microsoft Office PowerPoint</Application>
  <PresentationFormat>Widescreen</PresentationFormat>
  <Paragraphs>140</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Arial Black</vt:lpstr>
      <vt:lpstr>Calibri</vt:lpstr>
      <vt:lpstr>Calibri Light</vt:lpstr>
      <vt:lpstr>Gill Sans</vt:lpstr>
      <vt:lpstr>Lato Black</vt:lpstr>
      <vt:lpstr>Lato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this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365</cp:revision>
  <dcterms:created xsi:type="dcterms:W3CDTF">2020-03-21T22:03:23Z</dcterms:created>
  <dcterms:modified xsi:type="dcterms:W3CDTF">2025-06-06T22:15:09Z</dcterms:modified>
</cp:coreProperties>
</file>