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129" r:id="rId2"/>
    <p:sldId id="4113" r:id="rId3"/>
    <p:sldId id="2341" r:id="rId4"/>
    <p:sldId id="4085" r:id="rId5"/>
    <p:sldId id="2272" r:id="rId6"/>
    <p:sldId id="3362" r:id="rId7"/>
    <p:sldId id="2355" r:id="rId8"/>
    <p:sldId id="4107" r:id="rId9"/>
    <p:sldId id="4106" r:id="rId10"/>
    <p:sldId id="3381" r:id="rId11"/>
    <p:sldId id="4102" r:id="rId12"/>
    <p:sldId id="4084" r:id="rId13"/>
    <p:sldId id="1791" r:id="rId14"/>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13"/>
            <p14:sldId id="2341"/>
            <p14:sldId id="4085"/>
            <p14:sldId id="2272"/>
            <p14:sldId id="3362"/>
            <p14:sldId id="2355"/>
            <p14:sldId id="4107"/>
            <p14:sldId id="4106"/>
            <p14:sldId id="3381"/>
            <p14:sldId id="4102"/>
            <p14:sldId id="4084"/>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93CDD0"/>
    <a:srgbClr val="F6793C"/>
    <a:srgbClr val="55DBE4"/>
    <a:srgbClr val="142145"/>
    <a:srgbClr val="761675"/>
    <a:srgbClr val="000000"/>
    <a:srgbClr val="D5D4F4"/>
    <a:srgbClr val="14134B"/>
    <a:srgbClr val="FFFFFF"/>
    <a:srgbClr val="F793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9F116C-1999-48C1-889A-C8DF149BE6DD}" v="2" dt="2025-05-09T14:41:31.997"/>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31" autoAdjust="0"/>
    <p:restoredTop sz="95141" autoAdjust="0"/>
  </p:normalViewPr>
  <p:slideViewPr>
    <p:cSldViewPr snapToGrid="0" snapToObjects="1">
      <p:cViewPr varScale="1">
        <p:scale>
          <a:sx n="54" d="100"/>
          <a:sy n="54" d="100"/>
        </p:scale>
        <p:origin x="786"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F9F116C-1999-48C1-889A-C8DF149BE6DD}"/>
    <pc:docChg chg="addSld delSld modSld sldOrd modSection">
      <pc:chgData name="Jolie Serrano Delgado" userId="d52b4219-5c60-4a0c-87ad-b1ec335c0c37" providerId="ADAL" clId="{EF9F116C-1999-48C1-889A-C8DF149BE6DD}" dt="2025-05-09T14:41:34.641" v="8" actId="47"/>
      <pc:docMkLst>
        <pc:docMk/>
      </pc:docMkLst>
      <pc:sldChg chg="modSp del mod">
        <pc:chgData name="Jolie Serrano Delgado" userId="d52b4219-5c60-4a0c-87ad-b1ec335c0c37" providerId="ADAL" clId="{EF9F116C-1999-48C1-889A-C8DF149BE6DD}" dt="2025-05-09T14:41:34.641" v="8" actId="47"/>
        <pc:sldMkLst>
          <pc:docMk/>
          <pc:sldMk cId="0" sldId="1482"/>
        </pc:sldMkLst>
        <pc:spChg chg="mod">
          <ac:chgData name="Jolie Serrano Delgado" userId="d52b4219-5c60-4a0c-87ad-b1ec335c0c37" providerId="ADAL" clId="{EF9F116C-1999-48C1-889A-C8DF149BE6DD}" dt="2025-05-09T14:41:25.990" v="5" actId="21"/>
          <ac:spMkLst>
            <pc:docMk/>
            <pc:sldMk cId="0" sldId="1482"/>
            <ac:spMk id="55309" creationId="{00000000-0000-0000-0000-000000000000}"/>
          </ac:spMkLst>
        </pc:spChg>
      </pc:sldChg>
      <pc:sldChg chg="del">
        <pc:chgData name="Jolie Serrano Delgado" userId="d52b4219-5c60-4a0c-87ad-b1ec335c0c37" providerId="ADAL" clId="{EF9F116C-1999-48C1-889A-C8DF149BE6DD}" dt="2025-05-09T14:41:15.129" v="3" actId="47"/>
        <pc:sldMkLst>
          <pc:docMk/>
          <pc:sldMk cId="3313802975" sldId="1772"/>
        </pc:sldMkLst>
      </pc:sldChg>
      <pc:sldChg chg="modSp add mod ord">
        <pc:chgData name="Jolie Serrano Delgado" userId="d52b4219-5c60-4a0c-87ad-b1ec335c0c37" providerId="ADAL" clId="{EF9F116C-1999-48C1-889A-C8DF149BE6DD}" dt="2025-05-09T14:41:17.414" v="4" actId="207"/>
        <pc:sldMkLst>
          <pc:docMk/>
          <pc:sldMk cId="3573392034" sldId="1791"/>
        </pc:sldMkLst>
        <pc:spChg chg="mod">
          <ac:chgData name="Jolie Serrano Delgado" userId="d52b4219-5c60-4a0c-87ad-b1ec335c0c37" providerId="ADAL" clId="{EF9F116C-1999-48C1-889A-C8DF149BE6DD}" dt="2025-05-09T14:41:17.414" v="4" actId="207"/>
          <ac:spMkLst>
            <pc:docMk/>
            <pc:sldMk cId="3573392034" sldId="1791"/>
            <ac:spMk id="5" creationId="{7FCA87B9-E211-0E4B-A9F7-DF87D6193A8C}"/>
          </ac:spMkLst>
        </pc:spChg>
      </pc:sldChg>
      <pc:sldChg chg="modSp add mod">
        <pc:chgData name="Jolie Serrano Delgado" userId="d52b4219-5c60-4a0c-87ad-b1ec335c0c37" providerId="ADAL" clId="{EF9F116C-1999-48C1-889A-C8DF149BE6DD}" dt="2025-05-09T14:41:31.997" v="7" actId="207"/>
        <pc:sldMkLst>
          <pc:docMk/>
          <pc:sldMk cId="0" sldId="4129"/>
        </pc:sldMkLst>
        <pc:spChg chg="mod">
          <ac:chgData name="Jolie Serrano Delgado" userId="d52b4219-5c60-4a0c-87ad-b1ec335c0c37" providerId="ADAL" clId="{EF9F116C-1999-48C1-889A-C8DF149BE6DD}" dt="2025-05-09T14:41:31.997" v="7" actId="207"/>
          <ac:spMkLst>
            <pc:docMk/>
            <pc:sldMk cId="0" sldId="4129"/>
            <ac:spMk id="55309" creationId="{00000000-0000-0000-0000-000000000000}"/>
          </ac:spMkLst>
        </pc:spChg>
      </pc:sldChg>
      <pc:sldMasterChg chg="delSldLayout">
        <pc:chgData name="Jolie Serrano Delgado" userId="d52b4219-5c60-4a0c-87ad-b1ec335c0c37" providerId="ADAL" clId="{EF9F116C-1999-48C1-889A-C8DF149BE6DD}" dt="2025-05-09T14:41:15.129" v="3" actId="47"/>
        <pc:sldMasterMkLst>
          <pc:docMk/>
          <pc:sldMasterMk cId="1422848046" sldId="2147483648"/>
        </pc:sldMasterMkLst>
        <pc:sldLayoutChg chg="del">
          <pc:chgData name="Jolie Serrano Delgado" userId="d52b4219-5c60-4a0c-87ad-b1ec335c0c37" providerId="ADAL" clId="{EF9F116C-1999-48C1-889A-C8DF149BE6DD}" dt="2025-05-09T14:41:15.129" v="3"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222482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1083073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1346654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33458FB-A53A-2947-8B0F-71BD1FA6FD71}"/>
              </a:ext>
            </a:extLst>
          </p:cNvPr>
          <p:cNvSpPr>
            <a:spLocks noGrp="1"/>
          </p:cNvSpPr>
          <p:nvPr>
            <p:ph type="pic" sz="quarter" idx="11"/>
          </p:nvPr>
        </p:nvSpPr>
        <p:spPr>
          <a:xfrm>
            <a:off x="12188825" y="2247900"/>
            <a:ext cx="9913582" cy="6642100"/>
          </a:xfrm>
          <a:prstGeom prst="wedgeEllipseCallout">
            <a:avLst/>
          </a:prstGeom>
        </p:spPr>
        <p:txBody>
          <a:bodyPr/>
          <a:lstStyle/>
          <a:p>
            <a:endParaRPr lang="en-US"/>
          </a:p>
        </p:txBody>
      </p:sp>
    </p:spTree>
    <p:extLst>
      <p:ext uri="{BB962C8B-B14F-4D97-AF65-F5344CB8AC3E}">
        <p14:creationId xmlns:p14="http://schemas.microsoft.com/office/powerpoint/2010/main" val="9142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Introduction Slide 0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1D8F2E7-8BEE-4DC4-B1C9-DB71832D6F5E}"/>
              </a:ext>
            </a:extLst>
          </p:cNvPr>
          <p:cNvSpPr>
            <a:spLocks noGrp="1"/>
          </p:cNvSpPr>
          <p:nvPr>
            <p:ph type="pic" sz="quarter" idx="10"/>
          </p:nvPr>
        </p:nvSpPr>
        <p:spPr>
          <a:xfrm>
            <a:off x="1503676" y="4837327"/>
            <a:ext cx="8126299" cy="8123807"/>
          </a:xfrm>
          <a:custGeom>
            <a:avLst/>
            <a:gdLst>
              <a:gd name="connsiteX0" fmla="*/ 4063150 w 8126299"/>
              <a:gd name="connsiteY0" fmla="*/ 0 h 8123807"/>
              <a:gd name="connsiteX1" fmla="*/ 8126299 w 8126299"/>
              <a:gd name="connsiteY1" fmla="*/ 4061904 h 8123807"/>
              <a:gd name="connsiteX2" fmla="*/ 4063150 w 8126299"/>
              <a:gd name="connsiteY2" fmla="*/ 8123807 h 8123807"/>
              <a:gd name="connsiteX3" fmla="*/ 0 w 8126299"/>
              <a:gd name="connsiteY3" fmla="*/ 4061904 h 8123807"/>
              <a:gd name="connsiteX4" fmla="*/ 4063150 w 8126299"/>
              <a:gd name="connsiteY4" fmla="*/ 0 h 8123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299" h="8123807">
                <a:moveTo>
                  <a:pt x="4063150" y="0"/>
                </a:moveTo>
                <a:cubicBezTo>
                  <a:pt x="6307722" y="0"/>
                  <a:pt x="8126299" y="1818577"/>
                  <a:pt x="8126299" y="4061904"/>
                </a:cubicBezTo>
                <a:cubicBezTo>
                  <a:pt x="8126299" y="6306476"/>
                  <a:pt x="6307722" y="8123807"/>
                  <a:pt x="4063150" y="8123807"/>
                </a:cubicBezTo>
                <a:cubicBezTo>
                  <a:pt x="1819823" y="8123807"/>
                  <a:pt x="0" y="6306476"/>
                  <a:pt x="0" y="4061904"/>
                </a:cubicBezTo>
                <a:cubicBezTo>
                  <a:pt x="0" y="1818577"/>
                  <a:pt x="1819823" y="0"/>
                  <a:pt x="4063150" y="0"/>
                </a:cubicBez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1384574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ntroduction Slide 03">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D1056F3-F8DC-4BA5-BA6A-25016A2D4F49}"/>
              </a:ext>
            </a:extLst>
          </p:cNvPr>
          <p:cNvSpPr>
            <a:spLocks noGrp="1"/>
          </p:cNvSpPr>
          <p:nvPr>
            <p:ph type="pic" sz="quarter" idx="10"/>
          </p:nvPr>
        </p:nvSpPr>
        <p:spPr>
          <a:xfrm>
            <a:off x="1669362" y="2409"/>
            <a:ext cx="6450710" cy="13711182"/>
          </a:xfrm>
          <a:custGeom>
            <a:avLst/>
            <a:gdLst>
              <a:gd name="connsiteX0" fmla="*/ 0 w 6450710"/>
              <a:gd name="connsiteY0" fmla="*/ 0 h 13711182"/>
              <a:gd name="connsiteX1" fmla="*/ 6450710 w 6450710"/>
              <a:gd name="connsiteY1" fmla="*/ 0 h 13711182"/>
              <a:gd name="connsiteX2" fmla="*/ 6450710 w 6450710"/>
              <a:gd name="connsiteY2" fmla="*/ 13711182 h 13711182"/>
              <a:gd name="connsiteX3" fmla="*/ 0 w 6450710"/>
              <a:gd name="connsiteY3" fmla="*/ 13711182 h 13711182"/>
            </a:gdLst>
            <a:ahLst/>
            <a:cxnLst>
              <a:cxn ang="0">
                <a:pos x="connsiteX0" y="connsiteY0"/>
              </a:cxn>
              <a:cxn ang="0">
                <a:pos x="connsiteX1" y="connsiteY1"/>
              </a:cxn>
              <a:cxn ang="0">
                <a:pos x="connsiteX2" y="connsiteY2"/>
              </a:cxn>
              <a:cxn ang="0">
                <a:pos x="connsiteX3" y="connsiteY3"/>
              </a:cxn>
            </a:cxnLst>
            <a:rect l="l" t="t" r="r" b="b"/>
            <a:pathLst>
              <a:path w="6450710" h="13711182">
                <a:moveTo>
                  <a:pt x="0" y="0"/>
                </a:moveTo>
                <a:lnTo>
                  <a:pt x="6450710" y="0"/>
                </a:lnTo>
                <a:lnTo>
                  <a:pt x="6450710" y="13711182"/>
                </a:lnTo>
                <a:lnTo>
                  <a:pt x="0" y="13711182"/>
                </a:ln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3239851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6853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2437765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140703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8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16829902" y="3756454"/>
            <a:ext cx="7547750" cy="9959546"/>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bg2">
              <a:lumMod val="95000"/>
            </a:schemeClr>
          </a:solidFill>
          <a:effectLst/>
        </p:spPr>
        <p:txBody>
          <a:bodyPr wrap="square">
            <a:noAutofit/>
          </a:bodyPr>
          <a:lstStyle>
            <a:lvl1pPr marL="0" indent="0">
              <a:buNone/>
              <a:defRPr sz="26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395386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Mission &amp; Vis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DC4C1-55FF-664E-9DF7-5135A5F7A058}"/>
              </a:ext>
            </a:extLst>
          </p:cNvPr>
          <p:cNvSpPr>
            <a:spLocks noGrp="1"/>
          </p:cNvSpPr>
          <p:nvPr>
            <p:ph type="pic" sz="quarter" idx="26"/>
          </p:nvPr>
        </p:nvSpPr>
        <p:spPr>
          <a:xfrm>
            <a:off x="1" y="3756456"/>
            <a:ext cx="11170508" cy="9959545"/>
          </a:xfrm>
          <a:custGeom>
            <a:avLst/>
            <a:gdLst>
              <a:gd name="connsiteX0" fmla="*/ 5399904 w 11170508"/>
              <a:gd name="connsiteY0" fmla="*/ 0 h 9959545"/>
              <a:gd name="connsiteX1" fmla="*/ 11170508 w 11170508"/>
              <a:gd name="connsiteY1" fmla="*/ 5770605 h 9959545"/>
              <a:gd name="connsiteX2" fmla="*/ 9480337 w 11170508"/>
              <a:gd name="connsiteY2" fmla="*/ 9851039 h 9959545"/>
              <a:gd name="connsiteX3" fmla="*/ 9366529 w 11170508"/>
              <a:gd name="connsiteY3" fmla="*/ 9959545 h 9959545"/>
              <a:gd name="connsiteX4" fmla="*/ 1433278 w 11170508"/>
              <a:gd name="connsiteY4" fmla="*/ 9959545 h 9959545"/>
              <a:gd name="connsiteX5" fmla="*/ 1319470 w 11170508"/>
              <a:gd name="connsiteY5" fmla="*/ 9851039 h 9959545"/>
              <a:gd name="connsiteX6" fmla="*/ 82781 w 11170508"/>
              <a:gd name="connsiteY6" fmla="*/ 8016785 h 9959545"/>
              <a:gd name="connsiteX7" fmla="*/ 0 w 11170508"/>
              <a:gd name="connsiteY7" fmla="*/ 7806835 h 9959545"/>
              <a:gd name="connsiteX8" fmla="*/ 0 w 11170508"/>
              <a:gd name="connsiteY8" fmla="*/ 3734376 h 9959545"/>
              <a:gd name="connsiteX9" fmla="*/ 82781 w 11170508"/>
              <a:gd name="connsiteY9" fmla="*/ 3524426 h 9959545"/>
              <a:gd name="connsiteX10" fmla="*/ 5399904 w 11170508"/>
              <a:gd name="connsiteY10" fmla="*/ 0 h 995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70508" h="9959545">
                <a:moveTo>
                  <a:pt x="5399904" y="0"/>
                </a:moveTo>
                <a:cubicBezTo>
                  <a:pt x="8586920" y="0"/>
                  <a:pt x="11170508" y="2583588"/>
                  <a:pt x="11170508" y="5770605"/>
                </a:cubicBezTo>
                <a:cubicBezTo>
                  <a:pt x="11170508" y="7364113"/>
                  <a:pt x="10524611" y="8806765"/>
                  <a:pt x="9480337" y="9851039"/>
                </a:cubicBezTo>
                <a:lnTo>
                  <a:pt x="9366529" y="9959545"/>
                </a:lnTo>
                <a:lnTo>
                  <a:pt x="1433278" y="9959545"/>
                </a:lnTo>
                <a:lnTo>
                  <a:pt x="1319470" y="9851039"/>
                </a:lnTo>
                <a:cubicBezTo>
                  <a:pt x="797332" y="9328902"/>
                  <a:pt x="374790" y="8707170"/>
                  <a:pt x="82781" y="8016785"/>
                </a:cubicBezTo>
                <a:lnTo>
                  <a:pt x="0" y="7806835"/>
                </a:lnTo>
                <a:lnTo>
                  <a:pt x="0" y="3734376"/>
                </a:lnTo>
                <a:lnTo>
                  <a:pt x="82781" y="3524426"/>
                </a:lnTo>
                <a:cubicBezTo>
                  <a:pt x="958807" y="1453269"/>
                  <a:pt x="3009641" y="0"/>
                  <a:pt x="5399904" y="0"/>
                </a:cubicBezTo>
                <a:close/>
              </a:path>
            </a:pathLst>
          </a:custGeom>
          <a:solidFill>
            <a:schemeClr val="bg2">
              <a:lumMod val="95000"/>
            </a:schemeClr>
          </a:solidFill>
        </p:spPr>
        <p:txBody>
          <a:bodyPr wrap="square" anchor="t">
            <a:noAutofit/>
          </a:bodyPr>
          <a:lstStyle>
            <a:lvl1pPr marL="0" indent="0" algn="ctr">
              <a:buNone/>
              <a:defRPr sz="2199" b="1" i="0">
                <a:latin typeface="Nunito Sans SemiBold" pitchFamily="2" charset="77"/>
                <a:ea typeface="Source Sans Pro Light" panose="020B0403030403020204" pitchFamily="34" charset="0"/>
                <a:cs typeface="Noto Sans Light" panose="020B0402040504020204" pitchFamily="34" charset="0"/>
              </a:defRPr>
            </a:lvl1pPr>
          </a:lstStyle>
          <a:p>
            <a:endParaRPr lang="id-ID" dirty="0"/>
          </a:p>
        </p:txBody>
      </p:sp>
    </p:spTree>
    <p:extLst>
      <p:ext uri="{BB962C8B-B14F-4D97-AF65-F5344CB8AC3E}">
        <p14:creationId xmlns:p14="http://schemas.microsoft.com/office/powerpoint/2010/main" val="323120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What We D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DD7EF42-AFF9-644A-BABF-EC024295CD15}"/>
              </a:ext>
            </a:extLst>
          </p:cNvPr>
          <p:cNvSpPr>
            <a:spLocks noGrp="1"/>
          </p:cNvSpPr>
          <p:nvPr>
            <p:ph type="pic" sz="quarter" idx="26"/>
          </p:nvPr>
        </p:nvSpPr>
        <p:spPr>
          <a:xfrm>
            <a:off x="17519648" y="0"/>
            <a:ext cx="6858004" cy="13716000"/>
          </a:xfrm>
          <a:custGeom>
            <a:avLst/>
            <a:gdLst>
              <a:gd name="connsiteX0" fmla="*/ 6858000 w 6858004"/>
              <a:gd name="connsiteY0" fmla="*/ 0 h 13716000"/>
              <a:gd name="connsiteX1" fmla="*/ 6858004 w 6858004"/>
              <a:gd name="connsiteY1" fmla="*/ 0 h 13716000"/>
              <a:gd name="connsiteX2" fmla="*/ 6858004 w 6858004"/>
              <a:gd name="connsiteY2" fmla="*/ 13716000 h 13716000"/>
              <a:gd name="connsiteX3" fmla="*/ 6858000 w 6858004"/>
              <a:gd name="connsiteY3" fmla="*/ 13716000 h 13716000"/>
              <a:gd name="connsiteX4" fmla="*/ 0 w 6858004"/>
              <a:gd name="connsiteY4" fmla="*/ 6858000 h 13716000"/>
              <a:gd name="connsiteX5" fmla="*/ 6858000 w 6858004"/>
              <a:gd name="connsiteY5"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4" h="13716000">
                <a:moveTo>
                  <a:pt x="6858000" y="0"/>
                </a:moveTo>
                <a:lnTo>
                  <a:pt x="6858004" y="0"/>
                </a:lnTo>
                <a:lnTo>
                  <a:pt x="6858004" y="13716000"/>
                </a:lnTo>
                <a:lnTo>
                  <a:pt x="6858000" y="13716000"/>
                </a:lnTo>
                <a:cubicBezTo>
                  <a:pt x="3070432" y="13716000"/>
                  <a:pt x="0" y="10645569"/>
                  <a:pt x="0" y="6858000"/>
                </a:cubicBezTo>
                <a:cubicBezTo>
                  <a:pt x="0" y="3070431"/>
                  <a:pt x="3070432" y="0"/>
                  <a:pt x="6858000" y="0"/>
                </a:cubicBezTo>
                <a:close/>
              </a:path>
            </a:pathLst>
          </a:custGeom>
          <a:solidFill>
            <a:schemeClr val="bg2">
              <a:lumMod val="95000"/>
            </a:schemeClr>
          </a:solidFill>
          <a:effectLst/>
        </p:spPr>
        <p:txBody>
          <a:bodyPr wrap="square">
            <a:noAutofit/>
          </a:bodyPr>
          <a:lstStyle>
            <a:lvl1pPr marL="0" indent="0">
              <a:buNone/>
              <a:defRPr sz="26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
        <p:nvSpPr>
          <p:cNvPr id="5" name="Picture Placeholder 4">
            <a:extLst>
              <a:ext uri="{FF2B5EF4-FFF2-40B4-BE49-F238E27FC236}">
                <a16:creationId xmlns:a16="http://schemas.microsoft.com/office/drawing/2014/main" id="{45D15EE4-0DC1-A24B-BA57-857519D4D2AB}"/>
              </a:ext>
            </a:extLst>
          </p:cNvPr>
          <p:cNvSpPr>
            <a:spLocks noGrp="1"/>
          </p:cNvSpPr>
          <p:nvPr>
            <p:ph type="pic" sz="quarter" idx="25"/>
          </p:nvPr>
        </p:nvSpPr>
        <p:spPr>
          <a:xfrm>
            <a:off x="1" y="0"/>
            <a:ext cx="6858000" cy="13716000"/>
          </a:xfrm>
          <a:custGeom>
            <a:avLst/>
            <a:gdLst>
              <a:gd name="connsiteX0" fmla="*/ 0 w 6858000"/>
              <a:gd name="connsiteY0" fmla="*/ 0 h 13716000"/>
              <a:gd name="connsiteX1" fmla="*/ 352911 w 6858000"/>
              <a:gd name="connsiteY1" fmla="*/ 8924 h 13716000"/>
              <a:gd name="connsiteX2" fmla="*/ 6858000 w 6858000"/>
              <a:gd name="connsiteY2" fmla="*/ 6858000 h 13716000"/>
              <a:gd name="connsiteX3" fmla="*/ 352911 w 6858000"/>
              <a:gd name="connsiteY3" fmla="*/ 13707076 h 13716000"/>
              <a:gd name="connsiteX4" fmla="*/ 0 w 6858000"/>
              <a:gd name="connsiteY4" fmla="*/ 1371600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0" h="13716000">
                <a:moveTo>
                  <a:pt x="0" y="0"/>
                </a:moveTo>
                <a:lnTo>
                  <a:pt x="352911" y="8924"/>
                </a:lnTo>
                <a:cubicBezTo>
                  <a:pt x="3976472" y="192602"/>
                  <a:pt x="6858000" y="3188793"/>
                  <a:pt x="6858000" y="6858000"/>
                </a:cubicBezTo>
                <a:cubicBezTo>
                  <a:pt x="6858000" y="10527207"/>
                  <a:pt x="3976472" y="13523398"/>
                  <a:pt x="352911" y="13707076"/>
                </a:cubicBezTo>
                <a:lnTo>
                  <a:pt x="0" y="13716000"/>
                </a:lnTo>
                <a:close/>
              </a:path>
            </a:pathLst>
          </a:custGeom>
          <a:solidFill>
            <a:schemeClr val="bg2">
              <a:lumMod val="95000"/>
            </a:schemeClr>
          </a:solidFill>
          <a:effectLst/>
        </p:spPr>
        <p:txBody>
          <a:bodyPr wrap="square">
            <a:noAutofit/>
          </a:bodyPr>
          <a:lstStyle>
            <a:lvl1pPr marL="0" indent="0">
              <a:buNone/>
              <a:defRPr sz="26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2381520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Introduction Slide 08">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25CD0F0-47EC-4820-9ED8-7E4D732AAEA6}"/>
              </a:ext>
            </a:extLst>
          </p:cNvPr>
          <p:cNvSpPr>
            <a:spLocks noGrp="1"/>
          </p:cNvSpPr>
          <p:nvPr>
            <p:ph type="pic" sz="quarter" idx="10"/>
          </p:nvPr>
        </p:nvSpPr>
        <p:spPr>
          <a:xfrm>
            <a:off x="1508657" y="982224"/>
            <a:ext cx="11847479" cy="11750306"/>
          </a:xfrm>
          <a:custGeom>
            <a:avLst/>
            <a:gdLst>
              <a:gd name="connsiteX0" fmla="*/ 718747 w 11847479"/>
              <a:gd name="connsiteY0" fmla="*/ 0 h 11750306"/>
              <a:gd name="connsiteX1" fmla="*/ 11128733 w 11847479"/>
              <a:gd name="connsiteY1" fmla="*/ 0 h 11750306"/>
              <a:gd name="connsiteX2" fmla="*/ 11847479 w 11847479"/>
              <a:gd name="connsiteY2" fmla="*/ 718746 h 11750306"/>
              <a:gd name="connsiteX3" fmla="*/ 11847479 w 11847479"/>
              <a:gd name="connsiteY3" fmla="*/ 11031560 h 11750306"/>
              <a:gd name="connsiteX4" fmla="*/ 11128733 w 11847479"/>
              <a:gd name="connsiteY4" fmla="*/ 11750306 h 11750306"/>
              <a:gd name="connsiteX5" fmla="*/ 718747 w 11847479"/>
              <a:gd name="connsiteY5" fmla="*/ 11750306 h 11750306"/>
              <a:gd name="connsiteX6" fmla="*/ 0 w 11847479"/>
              <a:gd name="connsiteY6" fmla="*/ 11031560 h 11750306"/>
              <a:gd name="connsiteX7" fmla="*/ 0 w 11847479"/>
              <a:gd name="connsiteY7" fmla="*/ 718746 h 11750306"/>
              <a:gd name="connsiteX8" fmla="*/ 718747 w 11847479"/>
              <a:gd name="connsiteY8" fmla="*/ 0 h 1175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47479" h="11750306">
                <a:moveTo>
                  <a:pt x="718747" y="0"/>
                </a:moveTo>
                <a:lnTo>
                  <a:pt x="11128733" y="0"/>
                </a:lnTo>
                <a:cubicBezTo>
                  <a:pt x="11526099" y="0"/>
                  <a:pt x="11847479" y="321380"/>
                  <a:pt x="11847479" y="718746"/>
                </a:cubicBezTo>
                <a:lnTo>
                  <a:pt x="11847479" y="11031560"/>
                </a:lnTo>
                <a:cubicBezTo>
                  <a:pt x="11847479" y="11428926"/>
                  <a:pt x="11526099" y="11750306"/>
                  <a:pt x="11128733" y="11750306"/>
                </a:cubicBezTo>
                <a:lnTo>
                  <a:pt x="718747" y="11750306"/>
                </a:lnTo>
                <a:cubicBezTo>
                  <a:pt x="321381" y="11750306"/>
                  <a:pt x="0" y="11428926"/>
                  <a:pt x="0" y="11031560"/>
                </a:cubicBezTo>
                <a:lnTo>
                  <a:pt x="0" y="718746"/>
                </a:lnTo>
                <a:cubicBezTo>
                  <a:pt x="0" y="321380"/>
                  <a:pt x="321381" y="0"/>
                  <a:pt x="718747" y="0"/>
                </a:cubicBezTo>
                <a:close/>
              </a:path>
            </a:pathLst>
          </a:custGeom>
          <a:solidFill>
            <a:schemeClr val="bg2">
              <a:lumMod val="95000"/>
            </a:schemeClr>
          </a:solidFill>
        </p:spPr>
        <p:txBody>
          <a:bodyPr wrap="square">
            <a:noAutofit/>
          </a:bodyPr>
          <a:lstStyle>
            <a:lvl1pPr marL="0" indent="0">
              <a:buNone/>
              <a:defRPr/>
            </a:lvl1pPr>
          </a:lstStyle>
          <a:p>
            <a:endParaRPr lang="en-US" dirty="0"/>
          </a:p>
        </p:txBody>
      </p:sp>
      <p:sp>
        <p:nvSpPr>
          <p:cNvPr id="10" name="Picture Placeholder 9">
            <a:extLst>
              <a:ext uri="{FF2B5EF4-FFF2-40B4-BE49-F238E27FC236}">
                <a16:creationId xmlns:a16="http://schemas.microsoft.com/office/drawing/2014/main" id="{5CA141BB-D030-40F5-BA68-231341C94B47}"/>
              </a:ext>
            </a:extLst>
          </p:cNvPr>
          <p:cNvSpPr>
            <a:spLocks noGrp="1"/>
          </p:cNvSpPr>
          <p:nvPr>
            <p:ph type="pic" sz="quarter" idx="11"/>
          </p:nvPr>
        </p:nvSpPr>
        <p:spPr>
          <a:xfrm>
            <a:off x="4862847" y="3179349"/>
            <a:ext cx="5137124" cy="7355605"/>
          </a:xfrm>
          <a:custGeom>
            <a:avLst/>
            <a:gdLst>
              <a:gd name="connsiteX0" fmla="*/ 2576344 w 5137124"/>
              <a:gd name="connsiteY0" fmla="*/ 21 h 7355605"/>
              <a:gd name="connsiteX1" fmla="*/ 5110969 w 5137124"/>
              <a:gd name="connsiteY1" fmla="*/ 2195164 h 7355605"/>
              <a:gd name="connsiteX2" fmla="*/ 5134633 w 5137124"/>
              <a:gd name="connsiteY2" fmla="*/ 2606206 h 7355605"/>
              <a:gd name="connsiteX3" fmla="*/ 5137124 w 5137124"/>
              <a:gd name="connsiteY3" fmla="*/ 7228556 h 7355605"/>
              <a:gd name="connsiteX4" fmla="*/ 5137124 w 5137124"/>
              <a:gd name="connsiteY4" fmla="*/ 7355605 h 7355605"/>
              <a:gd name="connsiteX5" fmla="*/ 6956 w 5137124"/>
              <a:gd name="connsiteY5" fmla="*/ 7355605 h 7355605"/>
              <a:gd name="connsiteX6" fmla="*/ 1974 w 5137124"/>
              <a:gd name="connsiteY6" fmla="*/ 7228556 h 7355605"/>
              <a:gd name="connsiteX7" fmla="*/ 1974 w 5137124"/>
              <a:gd name="connsiteY7" fmla="*/ 2568839 h 7355605"/>
              <a:gd name="connsiteX8" fmla="*/ 2008457 w 5137124"/>
              <a:gd name="connsiteY8" fmla="*/ 62730 h 7355605"/>
              <a:gd name="connsiteX9" fmla="*/ 2576344 w 5137124"/>
              <a:gd name="connsiteY9" fmla="*/ 21 h 7355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7124" h="7355605">
                <a:moveTo>
                  <a:pt x="2576344" y="21"/>
                </a:moveTo>
                <a:cubicBezTo>
                  <a:pt x="3870909" y="-5037"/>
                  <a:pt x="4922433" y="947248"/>
                  <a:pt x="5110969" y="2195164"/>
                </a:cubicBezTo>
                <a:cubicBezTo>
                  <a:pt x="5132142" y="2330933"/>
                  <a:pt x="5134633" y="2469192"/>
                  <a:pt x="5134633" y="2606206"/>
                </a:cubicBezTo>
                <a:cubicBezTo>
                  <a:pt x="5137124" y="4146989"/>
                  <a:pt x="5137124" y="5687773"/>
                  <a:pt x="5137124" y="7228556"/>
                </a:cubicBezTo>
                <a:cubicBezTo>
                  <a:pt x="5137124" y="7265923"/>
                  <a:pt x="5137124" y="7302045"/>
                  <a:pt x="5137124" y="7355605"/>
                </a:cubicBezTo>
                <a:lnTo>
                  <a:pt x="6956" y="7355605"/>
                </a:lnTo>
                <a:cubicBezTo>
                  <a:pt x="4465" y="7308273"/>
                  <a:pt x="1974" y="7268415"/>
                  <a:pt x="1974" y="7228556"/>
                </a:cubicBezTo>
                <a:cubicBezTo>
                  <a:pt x="729" y="5675317"/>
                  <a:pt x="-1762" y="4122078"/>
                  <a:pt x="1974" y="2568839"/>
                </a:cubicBezTo>
                <a:cubicBezTo>
                  <a:pt x="4465" y="1358134"/>
                  <a:pt x="826488" y="316829"/>
                  <a:pt x="2008457" y="62730"/>
                </a:cubicBezTo>
                <a:cubicBezTo>
                  <a:pt x="2201508" y="21003"/>
                  <a:pt x="2391406" y="743"/>
                  <a:pt x="2576344" y="21"/>
                </a:cubicBez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1361619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7"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
        <p:nvSpPr>
          <p:cNvPr id="9" name="Rectangle 8">
            <a:extLst>
              <a:ext uri="{FF2B5EF4-FFF2-40B4-BE49-F238E27FC236}">
                <a16:creationId xmlns:a16="http://schemas.microsoft.com/office/drawing/2014/main" id="{AA4F9234-5C1F-2D46-95F3-1DB7E1B1BA88}"/>
              </a:ext>
            </a:extLst>
          </p:cNvPr>
          <p:cNvSpPr/>
          <p:nvPr userDrawn="1"/>
        </p:nvSpPr>
        <p:spPr>
          <a:xfrm>
            <a:off x="0" y="0"/>
            <a:ext cx="24377650" cy="137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4" r:id="rId2"/>
    <p:sldLayoutId id="2147484025" r:id="rId3"/>
    <p:sldLayoutId id="2147484032"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www.ppthemes.com/" TargetMode="Externa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1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Lato font</a:t>
            </a:r>
            <a:r>
              <a:rPr lang="fr-FR" sz="2799" b="1" dirty="0">
                <a:solidFill>
                  <a:schemeClr val="bg1"/>
                </a:solidFill>
                <a:latin typeface="+mj-lt"/>
                <a:hlinkClick r:id="rId3">
                  <a:extLst>
                    <a:ext uri="{A12FA001-AC4F-418D-AE19-62706E023703}">
                      <ahyp:hlinkClr xmlns:ahyp="http://schemas.microsoft.com/office/drawing/2018/hyperlinkcolor" val="tx"/>
                    </a:ext>
                  </a:extLst>
                </a:hlinkClick>
              </a:rPr>
              <a: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02B3D309-39D0-E947-8823-67A077800C08}"/>
              </a:ext>
            </a:extLst>
          </p:cNvPr>
          <p:cNvSpPr>
            <a:spLocks noChangeArrowheads="1"/>
          </p:cNvSpPr>
          <p:nvPr/>
        </p:nvSpPr>
        <p:spPr bwMode="auto">
          <a:xfrm>
            <a:off x="7190538" y="2808110"/>
            <a:ext cx="9707818" cy="10145890"/>
          </a:xfrm>
          <a:custGeom>
            <a:avLst/>
            <a:gdLst>
              <a:gd name="connsiteX0" fmla="*/ 4709219 w 8801199"/>
              <a:gd name="connsiteY0" fmla="*/ 204 h 9198359"/>
              <a:gd name="connsiteX1" fmla="*/ 8667783 w 8801199"/>
              <a:gd name="connsiteY1" fmla="*/ 2592198 h 9198359"/>
              <a:gd name="connsiteX2" fmla="*/ 7197640 w 8801199"/>
              <a:gd name="connsiteY2" fmla="*/ 7171069 h 9198359"/>
              <a:gd name="connsiteX3" fmla="*/ 6869738 w 8801199"/>
              <a:gd name="connsiteY3" fmla="*/ 9195833 h 9198359"/>
              <a:gd name="connsiteX4" fmla="*/ 6870371 w 8801199"/>
              <a:gd name="connsiteY4" fmla="*/ 9198359 h 9198359"/>
              <a:gd name="connsiteX5" fmla="*/ 3385883 w 8801199"/>
              <a:gd name="connsiteY5" fmla="*/ 9198359 h 9198359"/>
              <a:gd name="connsiteX6" fmla="*/ 3365487 w 8801199"/>
              <a:gd name="connsiteY6" fmla="*/ 9125670 h 9198359"/>
              <a:gd name="connsiteX7" fmla="*/ 2459474 w 8801199"/>
              <a:gd name="connsiteY7" fmla="*/ 8406568 h 9198359"/>
              <a:gd name="connsiteX8" fmla="*/ 1036594 w 8801199"/>
              <a:gd name="connsiteY8" fmla="*/ 8364287 h 9198359"/>
              <a:gd name="connsiteX9" fmla="*/ 868062 w 8801199"/>
              <a:gd name="connsiteY9" fmla="*/ 7570259 h 9198359"/>
              <a:gd name="connsiteX10" fmla="*/ 601273 w 8801199"/>
              <a:gd name="connsiteY10" fmla="*/ 7259985 h 9198359"/>
              <a:gd name="connsiteX11" fmla="*/ 771670 w 8801199"/>
              <a:gd name="connsiteY11" fmla="*/ 7046710 h 9198359"/>
              <a:gd name="connsiteX12" fmla="*/ 476895 w 8801199"/>
              <a:gd name="connsiteY12" fmla="*/ 6848360 h 9198359"/>
              <a:gd name="connsiteX13" fmla="*/ 295926 w 8801199"/>
              <a:gd name="connsiteY13" fmla="*/ 6521297 h 9198359"/>
              <a:gd name="connsiteX14" fmla="*/ 96921 w 8801199"/>
              <a:gd name="connsiteY14" fmla="*/ 5971012 h 9198359"/>
              <a:gd name="connsiteX15" fmla="*/ 828883 w 8801199"/>
              <a:gd name="connsiteY15" fmla="*/ 4402854 h 9198359"/>
              <a:gd name="connsiteX16" fmla="*/ 2085097 w 8801199"/>
              <a:gd name="connsiteY16" fmla="*/ 632934 h 9198359"/>
              <a:gd name="connsiteX17" fmla="*/ 4709219 w 8801199"/>
              <a:gd name="connsiteY17" fmla="*/ 204 h 9198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1199" h="9198359">
                <a:moveTo>
                  <a:pt x="4709219" y="204"/>
                </a:moveTo>
                <a:cubicBezTo>
                  <a:pt x="6479322" y="15078"/>
                  <a:pt x="8220082" y="844926"/>
                  <a:pt x="8667783" y="2592198"/>
                </a:cubicBezTo>
                <a:cubicBezTo>
                  <a:pt x="9349372" y="5254087"/>
                  <a:pt x="7197640" y="7171069"/>
                  <a:pt x="7197640" y="7171069"/>
                </a:cubicBezTo>
                <a:cubicBezTo>
                  <a:pt x="7197640" y="7171069"/>
                  <a:pt x="6651438" y="8198026"/>
                  <a:pt x="6869738" y="9195833"/>
                </a:cubicBezTo>
                <a:lnTo>
                  <a:pt x="6870371" y="9198359"/>
                </a:lnTo>
                <a:lnTo>
                  <a:pt x="3385883" y="9198359"/>
                </a:lnTo>
                <a:lnTo>
                  <a:pt x="3365487" y="9125670"/>
                </a:lnTo>
                <a:cubicBezTo>
                  <a:pt x="3245385" y="8752906"/>
                  <a:pt x="2992121" y="8385427"/>
                  <a:pt x="2459474" y="8406568"/>
                </a:cubicBezTo>
                <a:cubicBezTo>
                  <a:pt x="1394180" y="8448850"/>
                  <a:pt x="1292190" y="8763477"/>
                  <a:pt x="1036594" y="8364287"/>
                </a:cubicBezTo>
                <a:cubicBezTo>
                  <a:pt x="780998" y="7964475"/>
                  <a:pt x="1040325" y="7740630"/>
                  <a:pt x="868062" y="7570259"/>
                </a:cubicBezTo>
                <a:cubicBezTo>
                  <a:pt x="868062" y="7570259"/>
                  <a:pt x="605004" y="7434086"/>
                  <a:pt x="601273" y="7259985"/>
                </a:cubicBezTo>
                <a:cubicBezTo>
                  <a:pt x="597541" y="7085884"/>
                  <a:pt x="771670" y="7046710"/>
                  <a:pt x="771670" y="7046710"/>
                </a:cubicBezTo>
                <a:cubicBezTo>
                  <a:pt x="771670" y="7046710"/>
                  <a:pt x="488089" y="7036140"/>
                  <a:pt x="476895" y="6848360"/>
                </a:cubicBezTo>
                <a:cubicBezTo>
                  <a:pt x="466323" y="6659956"/>
                  <a:pt x="593810" y="6645656"/>
                  <a:pt x="295926" y="6521297"/>
                </a:cubicBezTo>
                <a:cubicBezTo>
                  <a:pt x="-2581" y="6397560"/>
                  <a:pt x="-87157" y="6283773"/>
                  <a:pt x="96921" y="5971012"/>
                </a:cubicBezTo>
                <a:cubicBezTo>
                  <a:pt x="281622" y="5658872"/>
                  <a:pt x="899779" y="4779038"/>
                  <a:pt x="828883" y="4402854"/>
                </a:cubicBezTo>
                <a:cubicBezTo>
                  <a:pt x="757367" y="4026671"/>
                  <a:pt x="-130068" y="1867811"/>
                  <a:pt x="2085097" y="632934"/>
                </a:cubicBezTo>
                <a:cubicBezTo>
                  <a:pt x="2846774" y="208231"/>
                  <a:pt x="3782022" y="-7587"/>
                  <a:pt x="4709219" y="204"/>
                </a:cubicBezTo>
                <a:close/>
              </a:path>
            </a:pathLst>
          </a:custGeom>
          <a:solidFill>
            <a:schemeClr val="bg1">
              <a:lumMod val="75000"/>
            </a:schemeClr>
          </a:solidFill>
          <a:ln>
            <a:noFill/>
          </a:ln>
          <a:effectLst/>
        </p:spPr>
        <p:txBody>
          <a:bodyPr wrap="square" anchor="ctr">
            <a:noAutofit/>
          </a:bodyPr>
          <a:lstStyle/>
          <a:p>
            <a:endParaRPr lang="en-US" sz="6532"/>
          </a:p>
        </p:txBody>
      </p:sp>
      <p:sp>
        <p:nvSpPr>
          <p:cNvPr id="79" name="Freeform 78">
            <a:extLst>
              <a:ext uri="{FF2B5EF4-FFF2-40B4-BE49-F238E27FC236}">
                <a16:creationId xmlns:a16="http://schemas.microsoft.com/office/drawing/2014/main" id="{061561C5-4554-134E-96EB-94A7CFF20DBA}"/>
              </a:ext>
            </a:extLst>
          </p:cNvPr>
          <p:cNvSpPr>
            <a:spLocks noChangeArrowheads="1"/>
          </p:cNvSpPr>
          <p:nvPr/>
        </p:nvSpPr>
        <p:spPr bwMode="auto">
          <a:xfrm>
            <a:off x="8286325" y="6234183"/>
            <a:ext cx="3436878" cy="2407388"/>
          </a:xfrm>
          <a:custGeom>
            <a:avLst/>
            <a:gdLst>
              <a:gd name="connsiteX0" fmla="*/ 0 w 3081600"/>
              <a:gd name="connsiteY0" fmla="*/ 0 h 2158531"/>
              <a:gd name="connsiteX1" fmla="*/ 734914 w 3081600"/>
              <a:gd name="connsiteY1" fmla="*/ 0 h 2158531"/>
              <a:gd name="connsiteX2" fmla="*/ 621127 w 3081600"/>
              <a:gd name="connsiteY2" fmla="*/ 243129 h 2158531"/>
              <a:gd name="connsiteX3" fmla="*/ 1091026 w 3081600"/>
              <a:gd name="connsiteY3" fmla="*/ 615551 h 2158531"/>
              <a:gd name="connsiteX4" fmla="*/ 1560223 w 3081600"/>
              <a:gd name="connsiteY4" fmla="*/ 243129 h 2158531"/>
              <a:gd name="connsiteX5" fmla="*/ 1445733 w 3081600"/>
              <a:gd name="connsiteY5" fmla="*/ 0 h 2158531"/>
              <a:gd name="connsiteX6" fmla="*/ 2450152 w 3081600"/>
              <a:gd name="connsiteY6" fmla="*/ 0 h 2158531"/>
              <a:gd name="connsiteX7" fmla="*/ 2450152 w 3081600"/>
              <a:gd name="connsiteY7" fmla="*/ 974622 h 2158531"/>
              <a:gd name="connsiteX8" fmla="*/ 2459985 w 3081600"/>
              <a:gd name="connsiteY8" fmla="*/ 963379 h 2158531"/>
              <a:gd name="connsiteX9" fmla="*/ 2709334 w 3081600"/>
              <a:gd name="connsiteY9" fmla="*/ 842518 h 2158531"/>
              <a:gd name="connsiteX10" fmla="*/ 3081600 w 3081600"/>
              <a:gd name="connsiteY10" fmla="*/ 1311910 h 2158531"/>
              <a:gd name="connsiteX11" fmla="*/ 2709334 w 3081600"/>
              <a:gd name="connsiteY11" fmla="*/ 1782005 h 2158531"/>
              <a:gd name="connsiteX12" fmla="*/ 2459985 w 3081600"/>
              <a:gd name="connsiteY12" fmla="*/ 1660441 h 2158531"/>
              <a:gd name="connsiteX13" fmla="*/ 2450152 w 3081600"/>
              <a:gd name="connsiteY13" fmla="*/ 1649198 h 2158531"/>
              <a:gd name="connsiteX14" fmla="*/ 2450152 w 3081600"/>
              <a:gd name="connsiteY14" fmla="*/ 2158531 h 2158531"/>
              <a:gd name="connsiteX15" fmla="*/ 2420529 w 3081600"/>
              <a:gd name="connsiteY15" fmla="*/ 2152181 h 2158531"/>
              <a:gd name="connsiteX16" fmla="*/ 2158580 w 3081600"/>
              <a:gd name="connsiteY16" fmla="*/ 2049442 h 2158531"/>
              <a:gd name="connsiteX17" fmla="*/ 1521459 w 3081600"/>
              <a:gd name="connsiteY17" fmla="*/ 1356691 h 2158531"/>
              <a:gd name="connsiteX18" fmla="*/ 261364 w 3081600"/>
              <a:gd name="connsiteY18" fmla="*/ 679063 h 2158531"/>
              <a:gd name="connsiteX19" fmla="*/ 39884 w 3081600"/>
              <a:gd name="connsiteY19" fmla="*/ 97543 h 215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81600" h="2158531">
                <a:moveTo>
                  <a:pt x="0" y="0"/>
                </a:moveTo>
                <a:lnTo>
                  <a:pt x="734914" y="0"/>
                </a:lnTo>
                <a:cubicBezTo>
                  <a:pt x="663973" y="65350"/>
                  <a:pt x="621127" y="150374"/>
                  <a:pt x="621127" y="243129"/>
                </a:cubicBezTo>
                <a:cubicBezTo>
                  <a:pt x="621127" y="448312"/>
                  <a:pt x="831142" y="615551"/>
                  <a:pt x="1091026" y="615551"/>
                </a:cubicBezTo>
                <a:cubicBezTo>
                  <a:pt x="1349506" y="615551"/>
                  <a:pt x="1560223" y="448312"/>
                  <a:pt x="1560223" y="243129"/>
                </a:cubicBezTo>
                <a:cubicBezTo>
                  <a:pt x="1560223" y="150374"/>
                  <a:pt x="1517377" y="65350"/>
                  <a:pt x="1445733" y="0"/>
                </a:cubicBezTo>
                <a:lnTo>
                  <a:pt x="2450152" y="0"/>
                </a:lnTo>
                <a:lnTo>
                  <a:pt x="2450152" y="974622"/>
                </a:lnTo>
                <a:cubicBezTo>
                  <a:pt x="2453664" y="970406"/>
                  <a:pt x="2457176" y="966893"/>
                  <a:pt x="2459985" y="963379"/>
                </a:cubicBezTo>
                <a:cubicBezTo>
                  <a:pt x="2526010" y="888192"/>
                  <a:pt x="2613106" y="842518"/>
                  <a:pt x="2709334" y="842518"/>
                </a:cubicBezTo>
                <a:cubicBezTo>
                  <a:pt x="2914432" y="842518"/>
                  <a:pt x="3081600" y="1052620"/>
                  <a:pt x="3081600" y="1311910"/>
                </a:cubicBezTo>
                <a:cubicBezTo>
                  <a:pt x="3081600" y="1571200"/>
                  <a:pt x="2914432" y="1782005"/>
                  <a:pt x="2709334" y="1782005"/>
                </a:cubicBezTo>
                <a:cubicBezTo>
                  <a:pt x="2613106" y="1782005"/>
                  <a:pt x="2526010" y="1735628"/>
                  <a:pt x="2459985" y="1660441"/>
                </a:cubicBezTo>
                <a:cubicBezTo>
                  <a:pt x="2457176" y="1656928"/>
                  <a:pt x="2453664" y="1652712"/>
                  <a:pt x="2450152" y="1649198"/>
                </a:cubicBezTo>
                <a:lnTo>
                  <a:pt x="2450152" y="2158531"/>
                </a:lnTo>
                <a:lnTo>
                  <a:pt x="2420529" y="2152181"/>
                </a:lnTo>
                <a:cubicBezTo>
                  <a:pt x="2251303" y="2110325"/>
                  <a:pt x="2158580" y="2049442"/>
                  <a:pt x="2158580" y="2049442"/>
                </a:cubicBezTo>
                <a:cubicBezTo>
                  <a:pt x="1438526" y="2007486"/>
                  <a:pt x="1521459" y="1356691"/>
                  <a:pt x="1521459" y="1356691"/>
                </a:cubicBezTo>
                <a:cubicBezTo>
                  <a:pt x="178431" y="1440114"/>
                  <a:pt x="261364" y="679063"/>
                  <a:pt x="261364" y="679063"/>
                </a:cubicBezTo>
                <a:cubicBezTo>
                  <a:pt x="-112323" y="484898"/>
                  <a:pt x="39884" y="97543"/>
                  <a:pt x="39884" y="97543"/>
                </a:cubicBezTo>
                <a:close/>
              </a:path>
            </a:pathLst>
          </a:custGeom>
          <a:solidFill>
            <a:schemeClr val="accent6"/>
          </a:solidFill>
          <a:ln w="76200">
            <a:solidFill>
              <a:schemeClr val="bg1"/>
            </a:solidFill>
          </a:ln>
          <a:effectLst/>
        </p:spPr>
        <p:txBody>
          <a:bodyPr wrap="square" anchor="ctr">
            <a:noAutofit/>
          </a:bodyPr>
          <a:lstStyle/>
          <a:p>
            <a:endParaRPr lang="en-US" sz="6532"/>
          </a:p>
        </p:txBody>
      </p:sp>
      <p:sp>
        <p:nvSpPr>
          <p:cNvPr id="77" name="Freeform 76">
            <a:extLst>
              <a:ext uri="{FF2B5EF4-FFF2-40B4-BE49-F238E27FC236}">
                <a16:creationId xmlns:a16="http://schemas.microsoft.com/office/drawing/2014/main" id="{F4C09233-8F57-6A42-BD28-8E6716C83CB8}"/>
              </a:ext>
            </a:extLst>
          </p:cNvPr>
          <p:cNvSpPr>
            <a:spLocks noChangeArrowheads="1"/>
          </p:cNvSpPr>
          <p:nvPr/>
        </p:nvSpPr>
        <p:spPr bwMode="auto">
          <a:xfrm>
            <a:off x="13963077" y="3584147"/>
            <a:ext cx="2271142" cy="3336872"/>
          </a:xfrm>
          <a:custGeom>
            <a:avLst/>
            <a:gdLst>
              <a:gd name="connsiteX0" fmla="*/ 0 w 2036369"/>
              <a:gd name="connsiteY0" fmla="*/ 0 h 2991932"/>
              <a:gd name="connsiteX1" fmla="*/ 12922 w 2036369"/>
              <a:gd name="connsiteY1" fmla="*/ 3469 h 2991932"/>
              <a:gd name="connsiteX2" fmla="*/ 958695 w 2036369"/>
              <a:gd name="connsiteY2" fmla="*/ 839331 h 2991932"/>
              <a:gd name="connsiteX3" fmla="*/ 1498736 w 2036369"/>
              <a:gd name="connsiteY3" fmla="*/ 1600869 h 2991932"/>
              <a:gd name="connsiteX4" fmla="*/ 2028623 w 2036369"/>
              <a:gd name="connsiteY4" fmla="*/ 2342894 h 2991932"/>
              <a:gd name="connsiteX5" fmla="*/ 2036369 w 2036369"/>
              <a:gd name="connsiteY5" fmla="*/ 2376382 h 2991932"/>
              <a:gd name="connsiteX6" fmla="*/ 1722231 w 2036369"/>
              <a:gd name="connsiteY6" fmla="*/ 2376382 h 2991932"/>
              <a:gd name="connsiteX7" fmla="*/ 1836017 w 2036369"/>
              <a:gd name="connsiteY7" fmla="*/ 2619510 h 2991932"/>
              <a:gd name="connsiteX8" fmla="*/ 1366126 w 2036369"/>
              <a:gd name="connsiteY8" fmla="*/ 2991932 h 2991932"/>
              <a:gd name="connsiteX9" fmla="*/ 896937 w 2036369"/>
              <a:gd name="connsiteY9" fmla="*/ 2619510 h 2991932"/>
              <a:gd name="connsiteX10" fmla="*/ 1010722 w 2036369"/>
              <a:gd name="connsiteY10" fmla="*/ 2376382 h 2991932"/>
              <a:gd name="connsiteX11" fmla="*/ 0 w 2036369"/>
              <a:gd name="connsiteY11" fmla="*/ 2376382 h 2991932"/>
              <a:gd name="connsiteX12" fmla="*/ 0 w 2036369"/>
              <a:gd name="connsiteY12" fmla="*/ 1381382 h 2991932"/>
              <a:gd name="connsiteX13" fmla="*/ 217035 w 2036369"/>
              <a:gd name="connsiteY13" fmla="*/ 1469920 h 2991932"/>
              <a:gd name="connsiteX14" fmla="*/ 589998 w 2036369"/>
              <a:gd name="connsiteY14" fmla="*/ 999825 h 2991932"/>
              <a:gd name="connsiteX15" fmla="*/ 217035 w 2036369"/>
              <a:gd name="connsiteY15" fmla="*/ 530433 h 2991932"/>
              <a:gd name="connsiteX16" fmla="*/ 0 w 2036369"/>
              <a:gd name="connsiteY16" fmla="*/ 618268 h 299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6369" h="2991932">
                <a:moveTo>
                  <a:pt x="0" y="0"/>
                </a:moveTo>
                <a:lnTo>
                  <a:pt x="12922" y="3469"/>
                </a:lnTo>
                <a:cubicBezTo>
                  <a:pt x="684073" y="230813"/>
                  <a:pt x="958695" y="839331"/>
                  <a:pt x="958695" y="839331"/>
                </a:cubicBezTo>
                <a:cubicBezTo>
                  <a:pt x="1457269" y="839331"/>
                  <a:pt x="1498736" y="1600869"/>
                  <a:pt x="1498736" y="1600869"/>
                </a:cubicBezTo>
                <a:cubicBezTo>
                  <a:pt x="1830956" y="1694538"/>
                  <a:pt x="1976577" y="2130678"/>
                  <a:pt x="2028623" y="2342894"/>
                </a:cubicBezTo>
                <a:lnTo>
                  <a:pt x="2036369" y="2376382"/>
                </a:lnTo>
                <a:lnTo>
                  <a:pt x="1722231" y="2376382"/>
                </a:lnTo>
                <a:cubicBezTo>
                  <a:pt x="1793172" y="2441731"/>
                  <a:pt x="1836017" y="2526756"/>
                  <a:pt x="1836017" y="2619510"/>
                </a:cubicBezTo>
                <a:cubicBezTo>
                  <a:pt x="1836017" y="2824694"/>
                  <a:pt x="1626006" y="2991932"/>
                  <a:pt x="1366126" y="2991932"/>
                </a:cubicBezTo>
                <a:cubicBezTo>
                  <a:pt x="1107651" y="2991932"/>
                  <a:pt x="896937" y="2824694"/>
                  <a:pt x="896937" y="2619510"/>
                </a:cubicBezTo>
                <a:cubicBezTo>
                  <a:pt x="896937" y="2526756"/>
                  <a:pt x="939782" y="2441731"/>
                  <a:pt x="1010722" y="2376382"/>
                </a:cubicBezTo>
                <a:lnTo>
                  <a:pt x="0" y="2376382"/>
                </a:lnTo>
                <a:lnTo>
                  <a:pt x="0" y="1381382"/>
                </a:lnTo>
                <a:cubicBezTo>
                  <a:pt x="61107" y="1436894"/>
                  <a:pt x="136261" y="1469920"/>
                  <a:pt x="217035" y="1469920"/>
                </a:cubicBezTo>
                <a:cubicBezTo>
                  <a:pt x="422832" y="1469920"/>
                  <a:pt x="589998" y="1259115"/>
                  <a:pt x="589998" y="999825"/>
                </a:cubicBezTo>
                <a:cubicBezTo>
                  <a:pt x="589998" y="740535"/>
                  <a:pt x="422832" y="530433"/>
                  <a:pt x="217035" y="530433"/>
                </a:cubicBezTo>
                <a:cubicBezTo>
                  <a:pt x="136261" y="530433"/>
                  <a:pt x="61107" y="562756"/>
                  <a:pt x="0" y="618268"/>
                </a:cubicBezTo>
                <a:close/>
              </a:path>
            </a:pathLst>
          </a:custGeom>
          <a:solidFill>
            <a:schemeClr val="accent3"/>
          </a:solidFill>
          <a:ln w="76200">
            <a:solidFill>
              <a:schemeClr val="bg1"/>
            </a:solidFill>
          </a:ln>
          <a:effectLst/>
        </p:spPr>
        <p:txBody>
          <a:bodyPr wrap="square" anchor="ctr">
            <a:noAutofit/>
          </a:bodyPr>
          <a:lstStyle/>
          <a:p>
            <a:endParaRPr lang="en-US" sz="6532"/>
          </a:p>
        </p:txBody>
      </p:sp>
      <p:sp>
        <p:nvSpPr>
          <p:cNvPr id="74" name="Freeform 73">
            <a:extLst>
              <a:ext uri="{FF2B5EF4-FFF2-40B4-BE49-F238E27FC236}">
                <a16:creationId xmlns:a16="http://schemas.microsoft.com/office/drawing/2014/main" id="{A3B96500-56C7-CC4B-937A-828499770F69}"/>
              </a:ext>
            </a:extLst>
          </p:cNvPr>
          <p:cNvSpPr>
            <a:spLocks noChangeArrowheads="1"/>
          </p:cNvSpPr>
          <p:nvPr/>
        </p:nvSpPr>
        <p:spPr bwMode="auto">
          <a:xfrm>
            <a:off x="10338376" y="3435159"/>
            <a:ext cx="4297716" cy="2798241"/>
          </a:xfrm>
          <a:custGeom>
            <a:avLst/>
            <a:gdLst>
              <a:gd name="connsiteX0" fmla="*/ 1670189 w 3853452"/>
              <a:gd name="connsiteY0" fmla="*/ 3 h 2508981"/>
              <a:gd name="connsiteX1" fmla="*/ 2090495 w 3853452"/>
              <a:gd name="connsiteY1" fmla="*/ 156254 h 2508981"/>
              <a:gd name="connsiteX2" fmla="*/ 3069967 w 3853452"/>
              <a:gd name="connsiteY2" fmla="*/ 85249 h 2508981"/>
              <a:gd name="connsiteX3" fmla="*/ 3254183 w 3853452"/>
              <a:gd name="connsiteY3" fmla="*/ 134709 h 2508981"/>
              <a:gd name="connsiteX4" fmla="*/ 3254183 w 3853452"/>
              <a:gd name="connsiteY4" fmla="*/ 760653 h 2508981"/>
              <a:gd name="connsiteX5" fmla="*/ 3264018 w 3853452"/>
              <a:gd name="connsiteY5" fmla="*/ 751522 h 2508981"/>
              <a:gd name="connsiteX6" fmla="*/ 3480402 w 3853452"/>
              <a:gd name="connsiteY6" fmla="*/ 663719 h 2508981"/>
              <a:gd name="connsiteX7" fmla="*/ 3853452 w 3853452"/>
              <a:gd name="connsiteY7" fmla="*/ 1132937 h 2508981"/>
              <a:gd name="connsiteX8" fmla="*/ 3480402 w 3853452"/>
              <a:gd name="connsiteY8" fmla="*/ 1602857 h 2508981"/>
              <a:gd name="connsiteX9" fmla="*/ 3264018 w 3853452"/>
              <a:gd name="connsiteY9" fmla="*/ 1514352 h 2508981"/>
              <a:gd name="connsiteX10" fmla="*/ 3254183 w 3853452"/>
              <a:gd name="connsiteY10" fmla="*/ 1505220 h 2508981"/>
              <a:gd name="connsiteX11" fmla="*/ 3254183 w 3853452"/>
              <a:gd name="connsiteY11" fmla="*/ 2508981 h 2508981"/>
              <a:gd name="connsiteX12" fmla="*/ 2292400 w 3853452"/>
              <a:gd name="connsiteY12" fmla="*/ 2508981 h 2508981"/>
              <a:gd name="connsiteX13" fmla="*/ 2406212 w 3853452"/>
              <a:gd name="connsiteY13" fmla="*/ 2266645 h 2508981"/>
              <a:gd name="connsiteX14" fmla="*/ 1936211 w 3853452"/>
              <a:gd name="connsiteY14" fmla="*/ 1893659 h 2508981"/>
              <a:gd name="connsiteX15" fmla="*/ 1466911 w 3853452"/>
              <a:gd name="connsiteY15" fmla="*/ 2266645 h 2508981"/>
              <a:gd name="connsiteX16" fmla="*/ 1581426 w 3853452"/>
              <a:gd name="connsiteY16" fmla="*/ 2508981 h 2508981"/>
              <a:gd name="connsiteX17" fmla="*/ 609105 w 3853452"/>
              <a:gd name="connsiteY17" fmla="*/ 2508981 h 2508981"/>
              <a:gd name="connsiteX18" fmla="*/ 609105 w 3853452"/>
              <a:gd name="connsiteY18" fmla="*/ 1496089 h 2508981"/>
              <a:gd name="connsiteX19" fmla="*/ 599270 w 3853452"/>
              <a:gd name="connsiteY19" fmla="*/ 1505220 h 2508981"/>
              <a:gd name="connsiteX20" fmla="*/ 373051 w 3853452"/>
              <a:gd name="connsiteY20" fmla="*/ 1602857 h 2508981"/>
              <a:gd name="connsiteX21" fmla="*/ 0 w 3853452"/>
              <a:gd name="connsiteY21" fmla="*/ 1132937 h 2508981"/>
              <a:gd name="connsiteX22" fmla="*/ 373051 w 3853452"/>
              <a:gd name="connsiteY22" fmla="*/ 663719 h 2508981"/>
              <a:gd name="connsiteX23" fmla="*/ 599270 w 3853452"/>
              <a:gd name="connsiteY23" fmla="*/ 760653 h 2508981"/>
              <a:gd name="connsiteX24" fmla="*/ 609105 w 3853452"/>
              <a:gd name="connsiteY24" fmla="*/ 770487 h 2508981"/>
              <a:gd name="connsiteX25" fmla="*/ 609105 w 3853452"/>
              <a:gd name="connsiteY25" fmla="*/ 268384 h 2508981"/>
              <a:gd name="connsiteX26" fmla="*/ 633107 w 3853452"/>
              <a:gd name="connsiteY26" fmla="*/ 221786 h 2508981"/>
              <a:gd name="connsiteX27" fmla="*/ 1287996 w 3853452"/>
              <a:gd name="connsiteY27" fmla="*/ 128446 h 2508981"/>
              <a:gd name="connsiteX28" fmla="*/ 1670189 w 3853452"/>
              <a:gd name="connsiteY28" fmla="*/ 3 h 250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53452" h="2508981">
                <a:moveTo>
                  <a:pt x="1670189" y="3"/>
                </a:moveTo>
                <a:cubicBezTo>
                  <a:pt x="1920326" y="-775"/>
                  <a:pt x="2090495" y="156254"/>
                  <a:pt x="2090495" y="156254"/>
                </a:cubicBezTo>
                <a:cubicBezTo>
                  <a:pt x="2474792" y="38560"/>
                  <a:pt x="2799329" y="30754"/>
                  <a:pt x="3069967" y="85249"/>
                </a:cubicBezTo>
                <a:lnTo>
                  <a:pt x="3254183" y="134709"/>
                </a:lnTo>
                <a:lnTo>
                  <a:pt x="3254183" y="760653"/>
                </a:lnTo>
                <a:cubicBezTo>
                  <a:pt x="3256993" y="757141"/>
                  <a:pt x="3260506" y="754331"/>
                  <a:pt x="3264018" y="751522"/>
                </a:cubicBezTo>
                <a:cubicBezTo>
                  <a:pt x="3324437" y="696030"/>
                  <a:pt x="3399609" y="663719"/>
                  <a:pt x="3480402" y="663719"/>
                </a:cubicBezTo>
                <a:cubicBezTo>
                  <a:pt x="3686247" y="663719"/>
                  <a:pt x="3853452" y="873743"/>
                  <a:pt x="3853452" y="1132937"/>
                </a:cubicBezTo>
                <a:cubicBezTo>
                  <a:pt x="3853452" y="1392130"/>
                  <a:pt x="3686247" y="1602857"/>
                  <a:pt x="3480402" y="1602857"/>
                </a:cubicBezTo>
                <a:cubicBezTo>
                  <a:pt x="3399609" y="1602857"/>
                  <a:pt x="3324437" y="1569843"/>
                  <a:pt x="3264018" y="1514352"/>
                </a:cubicBezTo>
                <a:cubicBezTo>
                  <a:pt x="3260506" y="1511542"/>
                  <a:pt x="3256993" y="1508732"/>
                  <a:pt x="3254183" y="1505220"/>
                </a:cubicBezTo>
                <a:lnTo>
                  <a:pt x="3254183" y="2508981"/>
                </a:lnTo>
                <a:lnTo>
                  <a:pt x="2292400" y="2508981"/>
                </a:lnTo>
                <a:cubicBezTo>
                  <a:pt x="2363357" y="2443655"/>
                  <a:pt x="2406212" y="2359365"/>
                  <a:pt x="2406212" y="2266645"/>
                </a:cubicBezTo>
                <a:cubicBezTo>
                  <a:pt x="2406212" y="2060836"/>
                  <a:pt x="2196152" y="1893659"/>
                  <a:pt x="1936211" y="1893659"/>
                </a:cubicBezTo>
                <a:cubicBezTo>
                  <a:pt x="1677674" y="1893659"/>
                  <a:pt x="1466911" y="2060836"/>
                  <a:pt x="1466911" y="2266645"/>
                </a:cubicBezTo>
                <a:cubicBezTo>
                  <a:pt x="1466911" y="2359365"/>
                  <a:pt x="1509766" y="2443655"/>
                  <a:pt x="1581426" y="2508981"/>
                </a:cubicBezTo>
                <a:lnTo>
                  <a:pt x="609105" y="2508981"/>
                </a:lnTo>
                <a:lnTo>
                  <a:pt x="609105" y="1496089"/>
                </a:lnTo>
                <a:lnTo>
                  <a:pt x="599270" y="1505220"/>
                </a:lnTo>
                <a:cubicBezTo>
                  <a:pt x="536743" y="1566331"/>
                  <a:pt x="458059" y="1602857"/>
                  <a:pt x="373051" y="1602857"/>
                </a:cubicBezTo>
                <a:cubicBezTo>
                  <a:pt x="166503" y="1602857"/>
                  <a:pt x="0" y="1392130"/>
                  <a:pt x="0" y="1132937"/>
                </a:cubicBezTo>
                <a:cubicBezTo>
                  <a:pt x="0" y="873743"/>
                  <a:pt x="166503" y="663719"/>
                  <a:pt x="373051" y="663719"/>
                </a:cubicBezTo>
                <a:cubicBezTo>
                  <a:pt x="458059" y="663719"/>
                  <a:pt x="536743" y="700245"/>
                  <a:pt x="599270" y="760653"/>
                </a:cubicBezTo>
                <a:cubicBezTo>
                  <a:pt x="602783" y="764165"/>
                  <a:pt x="605593" y="766975"/>
                  <a:pt x="609105" y="770487"/>
                </a:cubicBezTo>
                <a:lnTo>
                  <a:pt x="609105" y="268384"/>
                </a:lnTo>
                <a:lnTo>
                  <a:pt x="633107" y="221786"/>
                </a:lnTo>
                <a:cubicBezTo>
                  <a:pt x="837362" y="-102664"/>
                  <a:pt x="1287996" y="128446"/>
                  <a:pt x="1287996" y="128446"/>
                </a:cubicBezTo>
                <a:cubicBezTo>
                  <a:pt x="1426269" y="33315"/>
                  <a:pt x="1556490" y="357"/>
                  <a:pt x="1670189" y="3"/>
                </a:cubicBezTo>
                <a:close/>
              </a:path>
            </a:pathLst>
          </a:custGeom>
          <a:solidFill>
            <a:schemeClr val="accent2"/>
          </a:solidFill>
          <a:ln w="76200">
            <a:solidFill>
              <a:schemeClr val="bg1"/>
            </a:solidFill>
          </a:ln>
          <a:effectLst/>
        </p:spPr>
        <p:txBody>
          <a:bodyPr wrap="square" anchor="ctr">
            <a:noAutofit/>
          </a:bodyPr>
          <a:lstStyle/>
          <a:p>
            <a:endParaRPr lang="en-US" sz="6532"/>
          </a:p>
        </p:txBody>
      </p:sp>
      <p:sp>
        <p:nvSpPr>
          <p:cNvPr id="72" name="Freeform 71">
            <a:extLst>
              <a:ext uri="{FF2B5EF4-FFF2-40B4-BE49-F238E27FC236}">
                <a16:creationId xmlns:a16="http://schemas.microsoft.com/office/drawing/2014/main" id="{79B86706-1894-804B-9195-FFE688464D17}"/>
              </a:ext>
            </a:extLst>
          </p:cNvPr>
          <p:cNvSpPr>
            <a:spLocks noChangeArrowheads="1"/>
          </p:cNvSpPr>
          <p:nvPr/>
        </p:nvSpPr>
        <p:spPr bwMode="auto">
          <a:xfrm>
            <a:off x="8212354" y="3669962"/>
            <a:ext cx="2805951" cy="3251056"/>
          </a:xfrm>
          <a:custGeom>
            <a:avLst/>
            <a:gdLst>
              <a:gd name="connsiteX0" fmla="*/ 2177256 w 2515893"/>
              <a:gd name="connsiteY0" fmla="*/ 602 h 2914988"/>
              <a:gd name="connsiteX1" fmla="*/ 2501999 w 2515893"/>
              <a:gd name="connsiteY1" fmla="*/ 83784 h 2914988"/>
              <a:gd name="connsiteX2" fmla="*/ 2515893 w 2515893"/>
              <a:gd name="connsiteY2" fmla="*/ 56810 h 2914988"/>
              <a:gd name="connsiteX3" fmla="*/ 2515893 w 2515893"/>
              <a:gd name="connsiteY3" fmla="*/ 550459 h 2914988"/>
              <a:gd name="connsiteX4" fmla="*/ 2289071 w 2515893"/>
              <a:gd name="connsiteY4" fmla="*/ 453489 h 2914988"/>
              <a:gd name="connsiteX5" fmla="*/ 1916885 w 2515893"/>
              <a:gd name="connsiteY5" fmla="*/ 922881 h 2914988"/>
              <a:gd name="connsiteX6" fmla="*/ 2289071 w 2515893"/>
              <a:gd name="connsiteY6" fmla="*/ 1392976 h 2914988"/>
              <a:gd name="connsiteX7" fmla="*/ 2515893 w 2515893"/>
              <a:gd name="connsiteY7" fmla="*/ 1295303 h 2914988"/>
              <a:gd name="connsiteX8" fmla="*/ 2515893 w 2515893"/>
              <a:gd name="connsiteY8" fmla="*/ 2299438 h 2914988"/>
              <a:gd name="connsiteX9" fmla="*/ 1511695 w 2515893"/>
              <a:gd name="connsiteY9" fmla="*/ 2299438 h 2914988"/>
              <a:gd name="connsiteX10" fmla="*/ 1625458 w 2515893"/>
              <a:gd name="connsiteY10" fmla="*/ 2542566 h 2914988"/>
              <a:gd name="connsiteX11" fmla="*/ 1155662 w 2515893"/>
              <a:gd name="connsiteY11" fmla="*/ 2914988 h 2914988"/>
              <a:gd name="connsiteX12" fmla="*/ 686568 w 2515893"/>
              <a:gd name="connsiteY12" fmla="*/ 2542566 h 2914988"/>
              <a:gd name="connsiteX13" fmla="*/ 801033 w 2515893"/>
              <a:gd name="connsiteY13" fmla="*/ 2299438 h 2914988"/>
              <a:gd name="connsiteX14" fmla="*/ 66442 w 2515893"/>
              <a:gd name="connsiteY14" fmla="*/ 2299438 h 2914988"/>
              <a:gd name="connsiteX15" fmla="*/ 41993 w 2515893"/>
              <a:gd name="connsiteY15" fmla="*/ 2239644 h 2914988"/>
              <a:gd name="connsiteX16" fmla="*/ 687716 w 2515893"/>
              <a:gd name="connsiteY16" fmla="*/ 1011680 h 2914988"/>
              <a:gd name="connsiteX17" fmla="*/ 1227757 w 2515893"/>
              <a:gd name="connsiteY17" fmla="*/ 513095 h 2914988"/>
              <a:gd name="connsiteX18" fmla="*/ 1920004 w 2515893"/>
              <a:gd name="connsiteY18" fmla="*/ 167207 h 2914988"/>
              <a:gd name="connsiteX19" fmla="*/ 2177256 w 2515893"/>
              <a:gd name="connsiteY19" fmla="*/ 602 h 2914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5893" h="2914988">
                <a:moveTo>
                  <a:pt x="2177256" y="602"/>
                </a:moveTo>
                <a:cubicBezTo>
                  <a:pt x="2339639" y="-8260"/>
                  <a:pt x="2501999" y="83784"/>
                  <a:pt x="2501999" y="83784"/>
                </a:cubicBezTo>
                <a:lnTo>
                  <a:pt x="2515893" y="56810"/>
                </a:lnTo>
                <a:lnTo>
                  <a:pt x="2515893" y="550459"/>
                </a:lnTo>
                <a:cubicBezTo>
                  <a:pt x="2452691" y="490028"/>
                  <a:pt x="2374743" y="453489"/>
                  <a:pt x="2289071" y="453489"/>
                </a:cubicBezTo>
                <a:cubicBezTo>
                  <a:pt x="2083315" y="453489"/>
                  <a:pt x="1916885" y="663591"/>
                  <a:pt x="1916885" y="922881"/>
                </a:cubicBezTo>
                <a:cubicBezTo>
                  <a:pt x="1916885" y="1182171"/>
                  <a:pt x="2083315" y="1392976"/>
                  <a:pt x="2289071" y="1392976"/>
                </a:cubicBezTo>
                <a:cubicBezTo>
                  <a:pt x="2374743" y="1392976"/>
                  <a:pt x="2452691" y="1356437"/>
                  <a:pt x="2515893" y="1295303"/>
                </a:cubicBezTo>
                <a:lnTo>
                  <a:pt x="2515893" y="2299438"/>
                </a:lnTo>
                <a:lnTo>
                  <a:pt x="1511695" y="2299438"/>
                </a:lnTo>
                <a:cubicBezTo>
                  <a:pt x="1582621" y="2364787"/>
                  <a:pt x="1625458" y="2449812"/>
                  <a:pt x="1625458" y="2542566"/>
                </a:cubicBezTo>
                <a:cubicBezTo>
                  <a:pt x="1625458" y="2747750"/>
                  <a:pt x="1415489" y="2914988"/>
                  <a:pt x="1155662" y="2914988"/>
                </a:cubicBezTo>
                <a:cubicBezTo>
                  <a:pt x="896537" y="2914988"/>
                  <a:pt x="686568" y="2747750"/>
                  <a:pt x="686568" y="2542566"/>
                </a:cubicBezTo>
                <a:cubicBezTo>
                  <a:pt x="686568" y="2449812"/>
                  <a:pt x="729405" y="2364787"/>
                  <a:pt x="801033" y="2299438"/>
                </a:cubicBezTo>
                <a:lnTo>
                  <a:pt x="66442" y="2299438"/>
                </a:lnTo>
                <a:lnTo>
                  <a:pt x="41993" y="2239644"/>
                </a:lnTo>
                <a:cubicBezTo>
                  <a:pt x="-200690" y="1474330"/>
                  <a:pt x="687716" y="1011680"/>
                  <a:pt x="687716" y="1011680"/>
                </a:cubicBezTo>
                <a:cubicBezTo>
                  <a:pt x="701376" y="457967"/>
                  <a:pt x="1227757" y="513095"/>
                  <a:pt x="1227757" y="513095"/>
                </a:cubicBezTo>
                <a:cubicBezTo>
                  <a:pt x="1393623" y="14997"/>
                  <a:pt x="1920004" y="167207"/>
                  <a:pt x="1920004" y="167207"/>
                </a:cubicBezTo>
                <a:cubicBezTo>
                  <a:pt x="1982387" y="47561"/>
                  <a:pt x="2079826" y="5918"/>
                  <a:pt x="2177256" y="602"/>
                </a:cubicBezTo>
                <a:close/>
              </a:path>
            </a:pathLst>
          </a:custGeom>
          <a:solidFill>
            <a:schemeClr val="accent1"/>
          </a:solidFill>
          <a:ln w="76200">
            <a:solidFill>
              <a:schemeClr val="bg1"/>
            </a:solidFill>
          </a:ln>
          <a:effectLst/>
        </p:spPr>
        <p:txBody>
          <a:bodyPr wrap="square" anchor="ctr">
            <a:noAutofit/>
          </a:bodyPr>
          <a:lstStyle/>
          <a:p>
            <a:endParaRPr lang="en-US" sz="6532"/>
          </a:p>
        </p:txBody>
      </p:sp>
      <p:sp>
        <p:nvSpPr>
          <p:cNvPr id="133" name="Freeform 132">
            <a:extLst>
              <a:ext uri="{FF2B5EF4-FFF2-40B4-BE49-F238E27FC236}">
                <a16:creationId xmlns:a16="http://schemas.microsoft.com/office/drawing/2014/main" id="{F7225BF8-5A76-0A44-9678-F0709848C7FC}"/>
              </a:ext>
            </a:extLst>
          </p:cNvPr>
          <p:cNvSpPr>
            <a:spLocks noChangeArrowheads="1"/>
          </p:cNvSpPr>
          <p:nvPr/>
        </p:nvSpPr>
        <p:spPr bwMode="auto">
          <a:xfrm>
            <a:off x="11019090" y="5546561"/>
            <a:ext cx="2950116" cy="7407439"/>
          </a:xfrm>
          <a:custGeom>
            <a:avLst/>
            <a:gdLst>
              <a:gd name="connsiteX0" fmla="*/ 1480544 w 2950116"/>
              <a:gd name="connsiteY0" fmla="*/ 0 h 7407439"/>
              <a:gd name="connsiteX1" fmla="*/ 2004888 w 2950116"/>
              <a:gd name="connsiteY1" fmla="*/ 416249 h 7407439"/>
              <a:gd name="connsiteX2" fmla="*/ 1877133 w 2950116"/>
              <a:gd name="connsiteY2" fmla="*/ 686693 h 7407439"/>
              <a:gd name="connsiteX3" fmla="*/ 2950116 w 2950116"/>
              <a:gd name="connsiteY3" fmla="*/ 686693 h 7407439"/>
              <a:gd name="connsiteX4" fmla="*/ 2950116 w 2950116"/>
              <a:gd name="connsiteY4" fmla="*/ 1773956 h 7407439"/>
              <a:gd name="connsiteX5" fmla="*/ 2661689 w 2950116"/>
              <a:gd name="connsiteY5" fmla="*/ 1626584 h 7407439"/>
              <a:gd name="connsiteX6" fmla="*/ 2245506 w 2950116"/>
              <a:gd name="connsiteY6" fmla="*/ 2150226 h 7407439"/>
              <a:gd name="connsiteX7" fmla="*/ 2661689 w 2950116"/>
              <a:gd name="connsiteY7" fmla="*/ 2673869 h 7407439"/>
              <a:gd name="connsiteX8" fmla="*/ 2950116 w 2950116"/>
              <a:gd name="connsiteY8" fmla="*/ 2526496 h 7407439"/>
              <a:gd name="connsiteX9" fmla="*/ 2950116 w 2950116"/>
              <a:gd name="connsiteY9" fmla="*/ 3648887 h 7407439"/>
              <a:gd name="connsiteX10" fmla="*/ 2950116 w 2950116"/>
              <a:gd name="connsiteY10" fmla="*/ 3649034 h 7407439"/>
              <a:gd name="connsiteX11" fmla="*/ 2950116 w 2950116"/>
              <a:gd name="connsiteY11" fmla="*/ 4079420 h 7407439"/>
              <a:gd name="connsiteX12" fmla="*/ 2907059 w 2950116"/>
              <a:gd name="connsiteY12" fmla="*/ 4094923 h 7407439"/>
              <a:gd name="connsiteX13" fmla="*/ 2623619 w 2950116"/>
              <a:gd name="connsiteY13" fmla="*/ 4084934 h 7407439"/>
              <a:gd name="connsiteX14" fmla="*/ 2700623 w 2950116"/>
              <a:gd name="connsiteY14" fmla="*/ 4194239 h 7407439"/>
              <a:gd name="connsiteX15" fmla="*/ 2712563 w 2950116"/>
              <a:gd name="connsiteY15" fmla="*/ 4219405 h 7407439"/>
              <a:gd name="connsiteX16" fmla="*/ 2715838 w 2950116"/>
              <a:gd name="connsiteY16" fmla="*/ 4221231 h 7407439"/>
              <a:gd name="connsiteX17" fmla="*/ 2919703 w 2950116"/>
              <a:gd name="connsiteY17" fmla="*/ 5478203 h 7407439"/>
              <a:gd name="connsiteX18" fmla="*/ 2924786 w 2950116"/>
              <a:gd name="connsiteY18" fmla="*/ 5796942 h 7407439"/>
              <a:gd name="connsiteX19" fmla="*/ 2924863 w 2950116"/>
              <a:gd name="connsiteY19" fmla="*/ 5796942 h 7407439"/>
              <a:gd name="connsiteX20" fmla="*/ 2924863 w 2950116"/>
              <a:gd name="connsiteY20" fmla="*/ 5801796 h 7407439"/>
              <a:gd name="connsiteX21" fmla="*/ 2924863 w 2950116"/>
              <a:gd name="connsiteY21" fmla="*/ 7407439 h 7407439"/>
              <a:gd name="connsiteX22" fmla="*/ 2670878 w 2950116"/>
              <a:gd name="connsiteY22" fmla="*/ 7407439 h 7407439"/>
              <a:gd name="connsiteX23" fmla="*/ 2416893 w 2950116"/>
              <a:gd name="connsiteY23" fmla="*/ 7407439 h 7407439"/>
              <a:gd name="connsiteX24" fmla="*/ 2416893 w 2950116"/>
              <a:gd name="connsiteY24" fmla="*/ 5801796 h 7407439"/>
              <a:gd name="connsiteX25" fmla="*/ 2416893 w 2950116"/>
              <a:gd name="connsiteY25" fmla="*/ 5796942 h 7407439"/>
              <a:gd name="connsiteX26" fmla="*/ 2416970 w 2950116"/>
              <a:gd name="connsiteY26" fmla="*/ 5796942 h 7407439"/>
              <a:gd name="connsiteX27" fmla="*/ 2422053 w 2950116"/>
              <a:gd name="connsiteY27" fmla="*/ 5478203 h 7407439"/>
              <a:gd name="connsiteX28" fmla="*/ 2451970 w 2950116"/>
              <a:gd name="connsiteY28" fmla="*/ 4996471 h 7407439"/>
              <a:gd name="connsiteX29" fmla="*/ 2435825 w 2950116"/>
              <a:gd name="connsiteY29" fmla="*/ 4867539 h 7407439"/>
              <a:gd name="connsiteX30" fmla="*/ 2384023 w 2950116"/>
              <a:gd name="connsiteY30" fmla="*/ 4747345 h 7407439"/>
              <a:gd name="connsiteX31" fmla="*/ 2384023 w 2950116"/>
              <a:gd name="connsiteY31" fmla="*/ 4747343 h 7407439"/>
              <a:gd name="connsiteX32" fmla="*/ 2322701 w 2950116"/>
              <a:gd name="connsiteY32" fmla="*/ 4605061 h 7407439"/>
              <a:gd name="connsiteX33" fmla="*/ 2021085 w 2950116"/>
              <a:gd name="connsiteY33" fmla="*/ 4081129 h 7407439"/>
              <a:gd name="connsiteX34" fmla="*/ 1984288 w 2950116"/>
              <a:gd name="connsiteY34" fmla="*/ 4029127 h 7407439"/>
              <a:gd name="connsiteX35" fmla="*/ 1965208 w 2950116"/>
              <a:gd name="connsiteY35" fmla="*/ 4002163 h 7407439"/>
              <a:gd name="connsiteX36" fmla="*/ 1712277 w 2950116"/>
              <a:gd name="connsiteY36" fmla="*/ 3699169 h 7407439"/>
              <a:gd name="connsiteX37" fmla="*/ 1079506 w 2950116"/>
              <a:gd name="connsiteY37" fmla="*/ 2973343 h 7407439"/>
              <a:gd name="connsiteX38" fmla="*/ 52886 w 2950116"/>
              <a:gd name="connsiteY38" fmla="*/ 3106375 h 7407439"/>
              <a:gd name="connsiteX39" fmla="*/ 0 w 2950116"/>
              <a:gd name="connsiteY39" fmla="*/ 3095038 h 7407439"/>
              <a:gd name="connsiteX40" fmla="*/ 0 w 2950116"/>
              <a:gd name="connsiteY40" fmla="*/ 2539038 h 7407439"/>
              <a:gd name="connsiteX41" fmla="*/ 277455 w 2950116"/>
              <a:gd name="connsiteY41" fmla="*/ 2673869 h 7407439"/>
              <a:gd name="connsiteX42" fmla="*/ 693638 w 2950116"/>
              <a:gd name="connsiteY42" fmla="*/ 2150226 h 7407439"/>
              <a:gd name="connsiteX43" fmla="*/ 277455 w 2950116"/>
              <a:gd name="connsiteY43" fmla="*/ 1626584 h 7407439"/>
              <a:gd name="connsiteX44" fmla="*/ 0 w 2950116"/>
              <a:gd name="connsiteY44" fmla="*/ 1761413 h 7407439"/>
              <a:gd name="connsiteX45" fmla="*/ 0 w 2950116"/>
              <a:gd name="connsiteY45" fmla="*/ 686693 h 7407439"/>
              <a:gd name="connsiteX46" fmla="*/ 1083956 w 2950116"/>
              <a:gd name="connsiteY46" fmla="*/ 686693 h 7407439"/>
              <a:gd name="connsiteX47" fmla="*/ 956985 w 2950116"/>
              <a:gd name="connsiteY47" fmla="*/ 416249 h 7407439"/>
              <a:gd name="connsiteX48" fmla="*/ 1480544 w 2950116"/>
              <a:gd name="connsiteY48" fmla="*/ 0 h 7407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950116" h="7407439">
                <a:moveTo>
                  <a:pt x="1480544" y="0"/>
                </a:moveTo>
                <a:cubicBezTo>
                  <a:pt x="1769757" y="0"/>
                  <a:pt x="2004888" y="185784"/>
                  <a:pt x="2004888" y="416249"/>
                </a:cubicBezTo>
                <a:cubicBezTo>
                  <a:pt x="2004888" y="519723"/>
                  <a:pt x="1957077" y="614575"/>
                  <a:pt x="1877133" y="686693"/>
                </a:cubicBezTo>
                <a:lnTo>
                  <a:pt x="2950116" y="686693"/>
                </a:lnTo>
                <a:lnTo>
                  <a:pt x="2950116" y="1773956"/>
                </a:lnTo>
                <a:cubicBezTo>
                  <a:pt x="2875658" y="1682240"/>
                  <a:pt x="2773767" y="1626584"/>
                  <a:pt x="2661689" y="1626584"/>
                </a:cubicBezTo>
                <a:cubicBezTo>
                  <a:pt x="2432044" y="1626584"/>
                  <a:pt x="2245506" y="1860969"/>
                  <a:pt x="2245506" y="2150226"/>
                </a:cubicBezTo>
                <a:cubicBezTo>
                  <a:pt x="2245506" y="2440267"/>
                  <a:pt x="2432044" y="2673869"/>
                  <a:pt x="2661689" y="2673869"/>
                </a:cubicBezTo>
                <a:cubicBezTo>
                  <a:pt x="2773767" y="2673869"/>
                  <a:pt x="2875658" y="2618212"/>
                  <a:pt x="2950116" y="2526496"/>
                </a:cubicBezTo>
                <a:lnTo>
                  <a:pt x="2950116" y="3648887"/>
                </a:lnTo>
                <a:lnTo>
                  <a:pt x="2950116" y="3649034"/>
                </a:lnTo>
                <a:lnTo>
                  <a:pt x="2950116" y="4079420"/>
                </a:lnTo>
                <a:lnTo>
                  <a:pt x="2907059" y="4094923"/>
                </a:lnTo>
                <a:cubicBezTo>
                  <a:pt x="2768355" y="4127229"/>
                  <a:pt x="2623619" y="4084934"/>
                  <a:pt x="2623619" y="4084934"/>
                </a:cubicBezTo>
                <a:cubicBezTo>
                  <a:pt x="2652523" y="4117784"/>
                  <a:pt x="2678062" y="4154731"/>
                  <a:pt x="2700623" y="4194239"/>
                </a:cubicBezTo>
                <a:lnTo>
                  <a:pt x="2712563" y="4219405"/>
                </a:lnTo>
                <a:lnTo>
                  <a:pt x="2715838" y="4221231"/>
                </a:lnTo>
                <a:cubicBezTo>
                  <a:pt x="2817987" y="4336582"/>
                  <a:pt x="2898980" y="4837997"/>
                  <a:pt x="2919703" y="5478203"/>
                </a:cubicBezTo>
                <a:lnTo>
                  <a:pt x="2924786" y="5796942"/>
                </a:lnTo>
                <a:lnTo>
                  <a:pt x="2924863" y="5796942"/>
                </a:lnTo>
                <a:lnTo>
                  <a:pt x="2924863" y="5801796"/>
                </a:lnTo>
                <a:lnTo>
                  <a:pt x="2924863" y="7407439"/>
                </a:lnTo>
                <a:lnTo>
                  <a:pt x="2670878" y="7407439"/>
                </a:lnTo>
                <a:lnTo>
                  <a:pt x="2416893" y="7407439"/>
                </a:lnTo>
                <a:lnTo>
                  <a:pt x="2416893" y="5801796"/>
                </a:lnTo>
                <a:lnTo>
                  <a:pt x="2416893" y="5796942"/>
                </a:lnTo>
                <a:lnTo>
                  <a:pt x="2416970" y="5796942"/>
                </a:lnTo>
                <a:lnTo>
                  <a:pt x="2422053" y="5478203"/>
                </a:lnTo>
                <a:lnTo>
                  <a:pt x="2451970" y="4996471"/>
                </a:lnTo>
                <a:lnTo>
                  <a:pt x="2435825" y="4867539"/>
                </a:lnTo>
                <a:lnTo>
                  <a:pt x="2384023" y="4747345"/>
                </a:lnTo>
                <a:lnTo>
                  <a:pt x="2384023" y="4747343"/>
                </a:lnTo>
                <a:lnTo>
                  <a:pt x="2322701" y="4605061"/>
                </a:lnTo>
                <a:cubicBezTo>
                  <a:pt x="2222967" y="4395491"/>
                  <a:pt x="2116612" y="4220066"/>
                  <a:pt x="2021085" y="4081129"/>
                </a:cubicBezTo>
                <a:lnTo>
                  <a:pt x="1984288" y="4029127"/>
                </a:lnTo>
                <a:lnTo>
                  <a:pt x="1965208" y="4002163"/>
                </a:lnTo>
                <a:cubicBezTo>
                  <a:pt x="1820414" y="3803363"/>
                  <a:pt x="1712277" y="3699169"/>
                  <a:pt x="1712277" y="3699169"/>
                </a:cubicBezTo>
                <a:cubicBezTo>
                  <a:pt x="940765" y="3390121"/>
                  <a:pt x="1079506" y="2973343"/>
                  <a:pt x="1079506" y="2973343"/>
                </a:cubicBezTo>
                <a:cubicBezTo>
                  <a:pt x="647231" y="3150719"/>
                  <a:pt x="296024" y="3150719"/>
                  <a:pt x="52886" y="3106375"/>
                </a:cubicBezTo>
                <a:lnTo>
                  <a:pt x="0" y="3095038"/>
                </a:lnTo>
                <a:lnTo>
                  <a:pt x="0" y="2539038"/>
                </a:lnTo>
                <a:cubicBezTo>
                  <a:pt x="72891" y="2622915"/>
                  <a:pt x="170078" y="2673869"/>
                  <a:pt x="277455" y="2673869"/>
                </a:cubicBezTo>
                <a:cubicBezTo>
                  <a:pt x="507100" y="2673869"/>
                  <a:pt x="693638" y="2440267"/>
                  <a:pt x="693638" y="2150226"/>
                </a:cubicBezTo>
                <a:cubicBezTo>
                  <a:pt x="693638" y="1860969"/>
                  <a:pt x="507100" y="1626584"/>
                  <a:pt x="277455" y="1626584"/>
                </a:cubicBezTo>
                <a:cubicBezTo>
                  <a:pt x="170078" y="1626584"/>
                  <a:pt x="72891" y="1677537"/>
                  <a:pt x="0" y="1761413"/>
                </a:cubicBezTo>
                <a:lnTo>
                  <a:pt x="0" y="686693"/>
                </a:lnTo>
                <a:lnTo>
                  <a:pt x="1083956" y="686693"/>
                </a:lnTo>
                <a:cubicBezTo>
                  <a:pt x="1004795" y="614575"/>
                  <a:pt x="956985" y="519723"/>
                  <a:pt x="956985" y="416249"/>
                </a:cubicBezTo>
                <a:cubicBezTo>
                  <a:pt x="956985" y="185784"/>
                  <a:pt x="1191333" y="0"/>
                  <a:pt x="1480544" y="0"/>
                </a:cubicBezTo>
                <a:close/>
              </a:path>
            </a:pathLst>
          </a:custGeom>
          <a:solidFill>
            <a:schemeClr val="accent5"/>
          </a:solidFill>
          <a:ln w="76200">
            <a:solidFill>
              <a:schemeClr val="bg1"/>
            </a:solidFill>
          </a:ln>
          <a:effectLst/>
        </p:spPr>
        <p:txBody>
          <a:bodyPr wrap="square" anchor="ctr">
            <a:noAutofit/>
          </a:bodyPr>
          <a:lstStyle/>
          <a:p>
            <a:endParaRPr lang="en-US" sz="6532"/>
          </a:p>
        </p:txBody>
      </p:sp>
      <p:sp>
        <p:nvSpPr>
          <p:cNvPr id="94" name="Freeform 93">
            <a:extLst>
              <a:ext uri="{FF2B5EF4-FFF2-40B4-BE49-F238E27FC236}">
                <a16:creationId xmlns:a16="http://schemas.microsoft.com/office/drawing/2014/main" id="{F4D1C317-6D3B-A344-9EB0-9A8B2CC71F52}"/>
              </a:ext>
            </a:extLst>
          </p:cNvPr>
          <p:cNvSpPr/>
          <p:nvPr/>
        </p:nvSpPr>
        <p:spPr>
          <a:xfrm>
            <a:off x="13247811" y="6234181"/>
            <a:ext cx="3258129" cy="3393440"/>
          </a:xfrm>
          <a:custGeom>
            <a:avLst/>
            <a:gdLst>
              <a:gd name="connsiteX0" fmla="*/ 640717 w 2921329"/>
              <a:gd name="connsiteY0" fmla="*/ 0 h 3042653"/>
              <a:gd name="connsiteX1" fmla="*/ 1651673 w 2921329"/>
              <a:gd name="connsiteY1" fmla="*/ 0 h 3042653"/>
              <a:gd name="connsiteX2" fmla="*/ 1537861 w 2921329"/>
              <a:gd name="connsiteY2" fmla="*/ 243129 h 3042653"/>
              <a:gd name="connsiteX3" fmla="*/ 2007158 w 2921329"/>
              <a:gd name="connsiteY3" fmla="*/ 615551 h 3042653"/>
              <a:gd name="connsiteX4" fmla="*/ 2477158 w 2921329"/>
              <a:gd name="connsiteY4" fmla="*/ 243129 h 3042653"/>
              <a:gd name="connsiteX5" fmla="*/ 2363346 w 2921329"/>
              <a:gd name="connsiteY5" fmla="*/ 0 h 3042653"/>
              <a:gd name="connsiteX6" fmla="*/ 2677633 w 2921329"/>
              <a:gd name="connsiteY6" fmla="*/ 0 h 3042653"/>
              <a:gd name="connsiteX7" fmla="*/ 2681069 w 2921329"/>
              <a:gd name="connsiteY7" fmla="*/ 14860 h 3042653"/>
              <a:gd name="connsiteX8" fmla="*/ 2694254 w 2921329"/>
              <a:gd name="connsiteY8" fmla="*/ 83395 h 3042653"/>
              <a:gd name="connsiteX9" fmla="*/ 2804994 w 2921329"/>
              <a:gd name="connsiteY9" fmla="*/ 706383 h 3042653"/>
              <a:gd name="connsiteX10" fmla="*/ 2652300 w 2921329"/>
              <a:gd name="connsiteY10" fmla="*/ 1578664 h 3042653"/>
              <a:gd name="connsiteX11" fmla="*/ 1987859 w 2921329"/>
              <a:gd name="connsiteY11" fmla="*/ 1993826 h 3042653"/>
              <a:gd name="connsiteX12" fmla="*/ 1794186 w 2921329"/>
              <a:gd name="connsiteY12" fmla="*/ 2561687 h 3042653"/>
              <a:gd name="connsiteX13" fmla="*/ 1575019 w 2921329"/>
              <a:gd name="connsiteY13" fmla="*/ 2893650 h 3042653"/>
              <a:gd name="connsiteX14" fmla="*/ 1538809 w 2921329"/>
              <a:gd name="connsiteY14" fmla="*/ 2905321 h 3042653"/>
              <a:gd name="connsiteX15" fmla="*/ 1538809 w 2921329"/>
              <a:gd name="connsiteY15" fmla="*/ 2905320 h 3042653"/>
              <a:gd name="connsiteX16" fmla="*/ 1490688 w 2921329"/>
              <a:gd name="connsiteY16" fmla="*/ 2920829 h 3042653"/>
              <a:gd name="connsiteX17" fmla="*/ 797038 w 2921329"/>
              <a:gd name="connsiteY17" fmla="*/ 2908061 h 3042653"/>
              <a:gd name="connsiteX18" fmla="*/ 681107 w 2921329"/>
              <a:gd name="connsiteY18" fmla="*/ 3028835 h 3042653"/>
              <a:gd name="connsiteX19" fmla="*/ 642730 w 2921329"/>
              <a:gd name="connsiteY19" fmla="*/ 3042653 h 3042653"/>
              <a:gd name="connsiteX20" fmla="*/ 642730 w 2921329"/>
              <a:gd name="connsiteY20" fmla="*/ 2655441 h 3042653"/>
              <a:gd name="connsiteX21" fmla="*/ 640717 w 2921329"/>
              <a:gd name="connsiteY21" fmla="*/ 2655441 h 3042653"/>
              <a:gd name="connsiteX22" fmla="*/ 640717 w 2921329"/>
              <a:gd name="connsiteY22" fmla="*/ 1636550 h 3042653"/>
              <a:gd name="connsiteX23" fmla="*/ 631584 w 2921329"/>
              <a:gd name="connsiteY23" fmla="*/ 1649198 h 3042653"/>
              <a:gd name="connsiteX24" fmla="*/ 372346 w 2921329"/>
              <a:gd name="connsiteY24" fmla="*/ 1782005 h 3042653"/>
              <a:gd name="connsiteX25" fmla="*/ 0 w 2921329"/>
              <a:gd name="connsiteY25" fmla="*/ 1311910 h 3042653"/>
              <a:gd name="connsiteX26" fmla="*/ 372346 w 2921329"/>
              <a:gd name="connsiteY26" fmla="*/ 842518 h 3042653"/>
              <a:gd name="connsiteX27" fmla="*/ 631584 w 2921329"/>
              <a:gd name="connsiteY27" fmla="*/ 974622 h 3042653"/>
              <a:gd name="connsiteX28" fmla="*/ 640717 w 2921329"/>
              <a:gd name="connsiteY28" fmla="*/ 987270 h 3042653"/>
              <a:gd name="connsiteX29" fmla="*/ 640717 w 2921329"/>
              <a:gd name="connsiteY29" fmla="*/ 0 h 3042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921329" h="3042653">
                <a:moveTo>
                  <a:pt x="640717" y="0"/>
                </a:moveTo>
                <a:lnTo>
                  <a:pt x="1651673" y="0"/>
                </a:lnTo>
                <a:cubicBezTo>
                  <a:pt x="1580716" y="65350"/>
                  <a:pt x="1537861" y="150374"/>
                  <a:pt x="1537861" y="243129"/>
                </a:cubicBezTo>
                <a:cubicBezTo>
                  <a:pt x="1537861" y="448312"/>
                  <a:pt x="1748623" y="615551"/>
                  <a:pt x="2007158" y="615551"/>
                </a:cubicBezTo>
                <a:cubicBezTo>
                  <a:pt x="2267098" y="615551"/>
                  <a:pt x="2477158" y="448312"/>
                  <a:pt x="2477158" y="243129"/>
                </a:cubicBezTo>
                <a:cubicBezTo>
                  <a:pt x="2477158" y="150374"/>
                  <a:pt x="2434303" y="65350"/>
                  <a:pt x="2363346" y="0"/>
                </a:cubicBezTo>
                <a:lnTo>
                  <a:pt x="2677633" y="0"/>
                </a:lnTo>
                <a:lnTo>
                  <a:pt x="2681069" y="14860"/>
                </a:lnTo>
                <a:cubicBezTo>
                  <a:pt x="2690344" y="57600"/>
                  <a:pt x="2694254" y="83395"/>
                  <a:pt x="2694254" y="83395"/>
                </a:cubicBezTo>
                <a:cubicBezTo>
                  <a:pt x="3040134" y="277561"/>
                  <a:pt x="2804994" y="706383"/>
                  <a:pt x="2804994" y="706383"/>
                </a:cubicBezTo>
                <a:cubicBezTo>
                  <a:pt x="3137214" y="1357179"/>
                  <a:pt x="2652300" y="1578664"/>
                  <a:pt x="2652300" y="1578664"/>
                </a:cubicBezTo>
                <a:cubicBezTo>
                  <a:pt x="2652300" y="2215799"/>
                  <a:pt x="1987859" y="1993826"/>
                  <a:pt x="1987859" y="1993826"/>
                </a:cubicBezTo>
                <a:cubicBezTo>
                  <a:pt x="2195680" y="2409477"/>
                  <a:pt x="1794186" y="2561687"/>
                  <a:pt x="1794186" y="2561687"/>
                </a:cubicBezTo>
                <a:cubicBezTo>
                  <a:pt x="1802723" y="2739143"/>
                  <a:pt x="1708547" y="2839515"/>
                  <a:pt x="1575019" y="2893650"/>
                </a:cubicBezTo>
                <a:lnTo>
                  <a:pt x="1538809" y="2905321"/>
                </a:lnTo>
                <a:lnTo>
                  <a:pt x="1538809" y="2905320"/>
                </a:lnTo>
                <a:lnTo>
                  <a:pt x="1490688" y="2920829"/>
                </a:lnTo>
                <a:cubicBezTo>
                  <a:pt x="1197220" y="2994579"/>
                  <a:pt x="797038" y="2908061"/>
                  <a:pt x="797038" y="2908061"/>
                </a:cubicBezTo>
                <a:cubicBezTo>
                  <a:pt x="769353" y="2966847"/>
                  <a:pt x="727825" y="3004869"/>
                  <a:pt x="681107" y="3028835"/>
                </a:cubicBezTo>
                <a:lnTo>
                  <a:pt x="642730" y="3042653"/>
                </a:lnTo>
                <a:lnTo>
                  <a:pt x="642730" y="2655441"/>
                </a:lnTo>
                <a:lnTo>
                  <a:pt x="640717" y="2655441"/>
                </a:lnTo>
                <a:lnTo>
                  <a:pt x="640717" y="1636550"/>
                </a:lnTo>
                <a:cubicBezTo>
                  <a:pt x="637907" y="1640766"/>
                  <a:pt x="634394" y="1644982"/>
                  <a:pt x="631584" y="1649198"/>
                </a:cubicBezTo>
                <a:cubicBezTo>
                  <a:pt x="564140" y="1731412"/>
                  <a:pt x="472810" y="1782005"/>
                  <a:pt x="372346" y="1782005"/>
                </a:cubicBezTo>
                <a:cubicBezTo>
                  <a:pt x="166502" y="1782005"/>
                  <a:pt x="0" y="1571200"/>
                  <a:pt x="0" y="1311910"/>
                </a:cubicBezTo>
                <a:cubicBezTo>
                  <a:pt x="0" y="1052620"/>
                  <a:pt x="166502" y="842518"/>
                  <a:pt x="372346" y="842518"/>
                </a:cubicBezTo>
                <a:cubicBezTo>
                  <a:pt x="472810" y="842518"/>
                  <a:pt x="564140" y="892408"/>
                  <a:pt x="631584" y="974622"/>
                </a:cubicBezTo>
                <a:cubicBezTo>
                  <a:pt x="634394" y="978838"/>
                  <a:pt x="637907" y="982352"/>
                  <a:pt x="640717" y="987270"/>
                </a:cubicBezTo>
                <a:lnTo>
                  <a:pt x="640717" y="0"/>
                </a:lnTo>
                <a:close/>
              </a:path>
            </a:pathLst>
          </a:custGeom>
          <a:solidFill>
            <a:schemeClr val="accent4"/>
          </a:solidFill>
          <a:ln w="76200">
            <a:solidFill>
              <a:schemeClr val="bg1"/>
            </a:solidFill>
          </a:ln>
          <a:effectLst/>
        </p:spPr>
        <p:txBody>
          <a:bodyPr wrap="square" anchor="ctr">
            <a:noAutofit/>
          </a:bodyPr>
          <a:lstStyle/>
          <a:p>
            <a:endParaRPr lang="en-US" sz="6532" dirty="0">
              <a:solidFill>
                <a:schemeClr val="tx1"/>
              </a:solidFill>
            </a:endParaRPr>
          </a:p>
        </p:txBody>
      </p:sp>
      <p:sp>
        <p:nvSpPr>
          <p:cNvPr id="107" name="TextBox 106">
            <a:extLst>
              <a:ext uri="{FF2B5EF4-FFF2-40B4-BE49-F238E27FC236}">
                <a16:creationId xmlns:a16="http://schemas.microsoft.com/office/drawing/2014/main" id="{B126A175-EDCD-2647-8FD0-F3123AA2AC55}"/>
              </a:ext>
            </a:extLst>
          </p:cNvPr>
          <p:cNvSpPr txBox="1"/>
          <p:nvPr/>
        </p:nvSpPr>
        <p:spPr>
          <a:xfrm>
            <a:off x="18486756" y="2808110"/>
            <a:ext cx="1128835" cy="584775"/>
          </a:xfrm>
          <a:prstGeom prst="rect">
            <a:avLst/>
          </a:prstGeom>
          <a:noFill/>
        </p:spPr>
        <p:txBody>
          <a:bodyPr wrap="none" rtlCol="0" anchor="b" anchorCtr="0">
            <a:spAutoFit/>
          </a:bodyPr>
          <a:lstStyle/>
          <a:p>
            <a:r>
              <a:rPr lang="en-US" sz="3200" b="1" dirty="0">
                <a:solidFill>
                  <a:schemeClr val="accent2"/>
                </a:solidFill>
                <a:latin typeface="Poppins" pitchFamily="2" charset="77"/>
                <a:ea typeface="League Spartan" charset="0"/>
                <a:cs typeface="Poppins" pitchFamily="2" charset="77"/>
              </a:rPr>
              <a:t>IDEA</a:t>
            </a:r>
          </a:p>
        </p:txBody>
      </p:sp>
      <p:sp>
        <p:nvSpPr>
          <p:cNvPr id="108" name="Subtitle 2">
            <a:extLst>
              <a:ext uri="{FF2B5EF4-FFF2-40B4-BE49-F238E27FC236}">
                <a16:creationId xmlns:a16="http://schemas.microsoft.com/office/drawing/2014/main" id="{4170CB2B-29F1-9544-98C0-DF775486B3F3}"/>
              </a:ext>
            </a:extLst>
          </p:cNvPr>
          <p:cNvSpPr txBox="1">
            <a:spLocks/>
          </p:cNvSpPr>
          <p:nvPr/>
        </p:nvSpPr>
        <p:spPr>
          <a:xfrm>
            <a:off x="18486756" y="3491936"/>
            <a:ext cx="5890894" cy="194617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en-US" sz="2800" dirty="0">
                <a:solidFill>
                  <a:schemeClr val="tx1"/>
                </a:solidFill>
                <a:latin typeface="Lato Light" panose="020F0502020204030203" pitchFamily="34" charset="0"/>
                <a:cs typeface="+mn-cs"/>
              </a:rPr>
              <a:t>You can do whatever you want, go a impress your audience with an amazing presentation</a:t>
            </a:r>
          </a:p>
        </p:txBody>
      </p:sp>
      <p:sp>
        <p:nvSpPr>
          <p:cNvPr id="111" name="TextBox 110">
            <a:extLst>
              <a:ext uri="{FF2B5EF4-FFF2-40B4-BE49-F238E27FC236}">
                <a16:creationId xmlns:a16="http://schemas.microsoft.com/office/drawing/2014/main" id="{B8EA1E3C-B025-0847-82BF-33203FFF6851}"/>
              </a:ext>
            </a:extLst>
          </p:cNvPr>
          <p:cNvSpPr txBox="1"/>
          <p:nvPr/>
        </p:nvSpPr>
        <p:spPr>
          <a:xfrm>
            <a:off x="18486756" y="10322093"/>
            <a:ext cx="2122697" cy="584775"/>
          </a:xfrm>
          <a:prstGeom prst="rect">
            <a:avLst/>
          </a:prstGeom>
          <a:noFill/>
        </p:spPr>
        <p:txBody>
          <a:bodyPr wrap="none" rtlCol="0" anchor="b" anchorCtr="0">
            <a:spAutoFit/>
          </a:bodyPr>
          <a:lstStyle/>
          <a:p>
            <a:r>
              <a:rPr lang="en-US" sz="3200" b="1" dirty="0">
                <a:solidFill>
                  <a:schemeClr val="accent6"/>
                </a:solidFill>
                <a:latin typeface="Poppins" pitchFamily="2" charset="77"/>
                <a:ea typeface="League Spartan" charset="0"/>
                <a:cs typeface="Poppins" pitchFamily="2" charset="77"/>
              </a:rPr>
              <a:t>REBRAND</a:t>
            </a:r>
          </a:p>
        </p:txBody>
      </p:sp>
      <p:sp>
        <p:nvSpPr>
          <p:cNvPr id="112" name="Subtitle 2">
            <a:extLst>
              <a:ext uri="{FF2B5EF4-FFF2-40B4-BE49-F238E27FC236}">
                <a16:creationId xmlns:a16="http://schemas.microsoft.com/office/drawing/2014/main" id="{D30892D0-F625-9142-BA3B-C3D2943006B9}"/>
              </a:ext>
            </a:extLst>
          </p:cNvPr>
          <p:cNvSpPr txBox="1">
            <a:spLocks/>
          </p:cNvSpPr>
          <p:nvPr/>
        </p:nvSpPr>
        <p:spPr>
          <a:xfrm>
            <a:off x="18486756" y="11005919"/>
            <a:ext cx="5890894" cy="194617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en-US" sz="2800" dirty="0">
                <a:solidFill>
                  <a:schemeClr val="tx1"/>
                </a:solidFill>
                <a:latin typeface="Lato Light" panose="020F0502020204030203" pitchFamily="34" charset="0"/>
                <a:cs typeface="+mn-cs"/>
              </a:rPr>
              <a:t>You can do whatever you want, go a impress your audience with an amazing presentation</a:t>
            </a:r>
          </a:p>
        </p:txBody>
      </p:sp>
      <p:sp>
        <p:nvSpPr>
          <p:cNvPr id="114" name="TextBox 113">
            <a:extLst>
              <a:ext uri="{FF2B5EF4-FFF2-40B4-BE49-F238E27FC236}">
                <a16:creationId xmlns:a16="http://schemas.microsoft.com/office/drawing/2014/main" id="{E8070A81-BCA9-D54D-A44E-9DB1317B18C3}"/>
              </a:ext>
            </a:extLst>
          </p:cNvPr>
          <p:cNvSpPr txBox="1"/>
          <p:nvPr/>
        </p:nvSpPr>
        <p:spPr>
          <a:xfrm>
            <a:off x="18486756" y="6565101"/>
            <a:ext cx="2624436" cy="584775"/>
          </a:xfrm>
          <a:prstGeom prst="rect">
            <a:avLst/>
          </a:prstGeom>
          <a:noFill/>
        </p:spPr>
        <p:txBody>
          <a:bodyPr wrap="none" rtlCol="0" anchor="b" anchorCtr="0">
            <a:spAutoFit/>
          </a:bodyPr>
          <a:lstStyle/>
          <a:p>
            <a:r>
              <a:rPr lang="en-US" sz="3200" b="1" dirty="0">
                <a:solidFill>
                  <a:schemeClr val="accent4"/>
                </a:solidFill>
                <a:latin typeface="Poppins" pitchFamily="2" charset="77"/>
                <a:ea typeface="League Spartan" charset="0"/>
                <a:cs typeface="Poppins" pitchFamily="2" charset="77"/>
              </a:rPr>
              <a:t>MARKETING</a:t>
            </a:r>
          </a:p>
        </p:txBody>
      </p:sp>
      <p:sp>
        <p:nvSpPr>
          <p:cNvPr id="115" name="Subtitle 2">
            <a:extLst>
              <a:ext uri="{FF2B5EF4-FFF2-40B4-BE49-F238E27FC236}">
                <a16:creationId xmlns:a16="http://schemas.microsoft.com/office/drawing/2014/main" id="{CF72EB26-C223-EF4F-AA55-D4A56492AC56}"/>
              </a:ext>
            </a:extLst>
          </p:cNvPr>
          <p:cNvSpPr txBox="1">
            <a:spLocks/>
          </p:cNvSpPr>
          <p:nvPr/>
        </p:nvSpPr>
        <p:spPr>
          <a:xfrm>
            <a:off x="18486756" y="7248927"/>
            <a:ext cx="5890894" cy="194617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en-US" sz="2800" dirty="0">
                <a:solidFill>
                  <a:schemeClr val="tx1"/>
                </a:solidFill>
                <a:latin typeface="Lato Light" panose="020F0502020204030203" pitchFamily="34" charset="0"/>
                <a:cs typeface="+mn-cs"/>
              </a:rPr>
              <a:t>You can do whatever you want, go a impress your audience with an amazing presentation</a:t>
            </a:r>
          </a:p>
        </p:txBody>
      </p:sp>
      <p:sp>
        <p:nvSpPr>
          <p:cNvPr id="117" name="TextBox 116">
            <a:extLst>
              <a:ext uri="{FF2B5EF4-FFF2-40B4-BE49-F238E27FC236}">
                <a16:creationId xmlns:a16="http://schemas.microsoft.com/office/drawing/2014/main" id="{601F012A-F021-6B4E-9180-1519A174440D}"/>
              </a:ext>
            </a:extLst>
          </p:cNvPr>
          <p:cNvSpPr txBox="1"/>
          <p:nvPr/>
        </p:nvSpPr>
        <p:spPr>
          <a:xfrm>
            <a:off x="3604288" y="2808110"/>
            <a:ext cx="2302233" cy="584775"/>
          </a:xfrm>
          <a:prstGeom prst="rect">
            <a:avLst/>
          </a:prstGeom>
          <a:noFill/>
        </p:spPr>
        <p:txBody>
          <a:bodyPr wrap="none" rtlCol="0" anchor="b" anchorCtr="0">
            <a:spAutoFit/>
          </a:bodyPr>
          <a:lstStyle/>
          <a:p>
            <a:pPr algn="r"/>
            <a:r>
              <a:rPr lang="en-US" sz="3200" b="1" dirty="0">
                <a:solidFill>
                  <a:schemeClr val="accent1"/>
                </a:solidFill>
                <a:latin typeface="Poppins" pitchFamily="2" charset="77"/>
                <a:ea typeface="League Spartan" charset="0"/>
                <a:cs typeface="Poppins" pitchFamily="2" charset="77"/>
              </a:rPr>
              <a:t>PLANNING</a:t>
            </a:r>
          </a:p>
        </p:txBody>
      </p:sp>
      <p:sp>
        <p:nvSpPr>
          <p:cNvPr id="118" name="Subtitle 2">
            <a:extLst>
              <a:ext uri="{FF2B5EF4-FFF2-40B4-BE49-F238E27FC236}">
                <a16:creationId xmlns:a16="http://schemas.microsoft.com/office/drawing/2014/main" id="{7CC19B0A-BF6C-0B41-BFB5-0D594381243A}"/>
              </a:ext>
            </a:extLst>
          </p:cNvPr>
          <p:cNvSpPr txBox="1">
            <a:spLocks/>
          </p:cNvSpPr>
          <p:nvPr/>
        </p:nvSpPr>
        <p:spPr>
          <a:xfrm>
            <a:off x="18400" y="3491936"/>
            <a:ext cx="5888122" cy="194617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50000"/>
              </a:lnSpc>
            </a:pPr>
            <a:r>
              <a:rPr lang="en-US" sz="2800" dirty="0">
                <a:solidFill>
                  <a:schemeClr val="tx1"/>
                </a:solidFill>
                <a:latin typeface="Lato Light" panose="020F0502020204030203" pitchFamily="34" charset="0"/>
                <a:cs typeface="+mn-cs"/>
              </a:rPr>
              <a:t>You can do whatever you want, go a impress your audience with an amazing presentation. </a:t>
            </a:r>
          </a:p>
        </p:txBody>
      </p:sp>
      <p:sp>
        <p:nvSpPr>
          <p:cNvPr id="120" name="TextBox 119">
            <a:extLst>
              <a:ext uri="{FF2B5EF4-FFF2-40B4-BE49-F238E27FC236}">
                <a16:creationId xmlns:a16="http://schemas.microsoft.com/office/drawing/2014/main" id="{853F054B-A952-4642-83ED-EAC8C1856A7B}"/>
              </a:ext>
            </a:extLst>
          </p:cNvPr>
          <p:cNvSpPr txBox="1"/>
          <p:nvPr/>
        </p:nvSpPr>
        <p:spPr>
          <a:xfrm>
            <a:off x="3855959" y="10322093"/>
            <a:ext cx="2050562" cy="584775"/>
          </a:xfrm>
          <a:prstGeom prst="rect">
            <a:avLst/>
          </a:prstGeom>
          <a:noFill/>
        </p:spPr>
        <p:txBody>
          <a:bodyPr wrap="none" rtlCol="0" anchor="b" anchorCtr="0">
            <a:spAutoFit/>
          </a:bodyPr>
          <a:lstStyle/>
          <a:p>
            <a:pPr algn="r"/>
            <a:r>
              <a:rPr lang="en-US" sz="3200" b="1" dirty="0">
                <a:solidFill>
                  <a:schemeClr val="accent5"/>
                </a:solidFill>
                <a:latin typeface="Poppins" pitchFamily="2" charset="77"/>
                <a:ea typeface="League Spartan" charset="0"/>
                <a:cs typeface="Poppins" pitchFamily="2" charset="77"/>
              </a:rPr>
              <a:t>IMPROVE</a:t>
            </a:r>
          </a:p>
        </p:txBody>
      </p:sp>
      <p:sp>
        <p:nvSpPr>
          <p:cNvPr id="121" name="Subtitle 2">
            <a:extLst>
              <a:ext uri="{FF2B5EF4-FFF2-40B4-BE49-F238E27FC236}">
                <a16:creationId xmlns:a16="http://schemas.microsoft.com/office/drawing/2014/main" id="{1258D252-8967-284C-9F59-24BD09536902}"/>
              </a:ext>
            </a:extLst>
          </p:cNvPr>
          <p:cNvSpPr txBox="1">
            <a:spLocks/>
          </p:cNvSpPr>
          <p:nvPr/>
        </p:nvSpPr>
        <p:spPr>
          <a:xfrm>
            <a:off x="441434" y="11005919"/>
            <a:ext cx="5465087" cy="194617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50000"/>
              </a:lnSpc>
            </a:pPr>
            <a:r>
              <a:rPr lang="en-US" sz="2800" dirty="0">
                <a:solidFill>
                  <a:schemeClr val="tx1"/>
                </a:solidFill>
                <a:latin typeface="Lato Light" panose="020F0502020204030203" pitchFamily="34" charset="0"/>
                <a:cs typeface="+mn-cs"/>
              </a:rPr>
              <a:t>You can do whatever you want, go a impress your audience with an amazing presentation</a:t>
            </a:r>
          </a:p>
        </p:txBody>
      </p:sp>
      <p:sp>
        <p:nvSpPr>
          <p:cNvPr id="123" name="TextBox 122">
            <a:extLst>
              <a:ext uri="{FF2B5EF4-FFF2-40B4-BE49-F238E27FC236}">
                <a16:creationId xmlns:a16="http://schemas.microsoft.com/office/drawing/2014/main" id="{E3E0B8A3-F3CB-5548-92A9-6ABD86EB2BFC}"/>
              </a:ext>
            </a:extLst>
          </p:cNvPr>
          <p:cNvSpPr txBox="1"/>
          <p:nvPr/>
        </p:nvSpPr>
        <p:spPr>
          <a:xfrm>
            <a:off x="3668408" y="6565101"/>
            <a:ext cx="2238113" cy="584775"/>
          </a:xfrm>
          <a:prstGeom prst="rect">
            <a:avLst/>
          </a:prstGeom>
          <a:noFill/>
        </p:spPr>
        <p:txBody>
          <a:bodyPr wrap="none" rtlCol="0" anchor="b" anchorCtr="0">
            <a:spAutoFit/>
          </a:bodyPr>
          <a:lstStyle/>
          <a:p>
            <a:pPr algn="r"/>
            <a:r>
              <a:rPr lang="en-US" sz="3200" b="1" dirty="0">
                <a:solidFill>
                  <a:schemeClr val="accent3"/>
                </a:solidFill>
                <a:latin typeface="Poppins" pitchFamily="2" charset="77"/>
                <a:ea typeface="League Spartan" charset="0"/>
                <a:cs typeface="Poppins" pitchFamily="2" charset="77"/>
              </a:rPr>
              <a:t>SOLUTION</a:t>
            </a:r>
          </a:p>
        </p:txBody>
      </p:sp>
      <p:sp>
        <p:nvSpPr>
          <p:cNvPr id="124" name="Subtitle 2">
            <a:extLst>
              <a:ext uri="{FF2B5EF4-FFF2-40B4-BE49-F238E27FC236}">
                <a16:creationId xmlns:a16="http://schemas.microsoft.com/office/drawing/2014/main" id="{F98925FC-24D9-2447-AA53-3794B14EBB24}"/>
              </a:ext>
            </a:extLst>
          </p:cNvPr>
          <p:cNvSpPr txBox="1">
            <a:spLocks/>
          </p:cNvSpPr>
          <p:nvPr/>
        </p:nvSpPr>
        <p:spPr>
          <a:xfrm>
            <a:off x="441434" y="7248927"/>
            <a:ext cx="5465087" cy="194617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50000"/>
              </a:lnSpc>
            </a:pPr>
            <a:r>
              <a:rPr lang="en-US" sz="2800" dirty="0">
                <a:solidFill>
                  <a:schemeClr val="tx1"/>
                </a:solidFill>
                <a:latin typeface="Lato Light" panose="020F0502020204030203" pitchFamily="34" charset="0"/>
                <a:cs typeface="+mn-cs"/>
              </a:rPr>
              <a:t>You can do whatever you want, go a impress your audience with an amazing presentation</a:t>
            </a:r>
          </a:p>
        </p:txBody>
      </p:sp>
      <p:sp>
        <p:nvSpPr>
          <p:cNvPr id="126" name="Freeform 978">
            <a:extLst>
              <a:ext uri="{FF2B5EF4-FFF2-40B4-BE49-F238E27FC236}">
                <a16:creationId xmlns:a16="http://schemas.microsoft.com/office/drawing/2014/main" id="{A8C6AE20-2B80-2448-BC0F-AE39AE3A1560}"/>
              </a:ext>
            </a:extLst>
          </p:cNvPr>
          <p:cNvSpPr>
            <a:spLocks noChangeAspect="1" noChangeArrowheads="1"/>
          </p:cNvSpPr>
          <p:nvPr/>
        </p:nvSpPr>
        <p:spPr bwMode="auto">
          <a:xfrm>
            <a:off x="10006756" y="6978794"/>
            <a:ext cx="772162" cy="769850"/>
          </a:xfrm>
          <a:custGeom>
            <a:avLst/>
            <a:gdLst>
              <a:gd name="T0" fmla="*/ 4720202 w 291739"/>
              <a:gd name="T1" fmla="*/ 4912673 h 291739"/>
              <a:gd name="T2" fmla="*/ 5073322 w 291739"/>
              <a:gd name="T3" fmla="*/ 4912673 h 291739"/>
              <a:gd name="T4" fmla="*/ 4893141 w 291739"/>
              <a:gd name="T5" fmla="*/ 4571716 h 291739"/>
              <a:gd name="T6" fmla="*/ 4893141 w 291739"/>
              <a:gd name="T7" fmla="*/ 5253639 h 291739"/>
              <a:gd name="T8" fmla="*/ 3033757 w 291739"/>
              <a:gd name="T9" fmla="*/ 4996170 h 291739"/>
              <a:gd name="T10" fmla="*/ 3033757 w 291739"/>
              <a:gd name="T11" fmla="*/ 4829163 h 291739"/>
              <a:gd name="T12" fmla="*/ 4893141 w 291739"/>
              <a:gd name="T13" fmla="*/ 4571716 h 291739"/>
              <a:gd name="T14" fmla="*/ 3552660 w 291739"/>
              <a:gd name="T15" fmla="*/ 4035911 h 291739"/>
              <a:gd name="T16" fmla="*/ 3905806 w 291739"/>
              <a:gd name="T17" fmla="*/ 4035911 h 291739"/>
              <a:gd name="T18" fmla="*/ 3725624 w 291739"/>
              <a:gd name="T19" fmla="*/ 3694934 h 291739"/>
              <a:gd name="T20" fmla="*/ 5159812 w 291739"/>
              <a:gd name="T21" fmla="*/ 3952404 h 291739"/>
              <a:gd name="T22" fmla="*/ 5159812 w 291739"/>
              <a:gd name="T23" fmla="*/ 4126367 h 291739"/>
              <a:gd name="T24" fmla="*/ 3725624 w 291739"/>
              <a:gd name="T25" fmla="*/ 4376877 h 291739"/>
              <a:gd name="T26" fmla="*/ 3033757 w 291739"/>
              <a:gd name="T27" fmla="*/ 4126367 h 291739"/>
              <a:gd name="T28" fmla="*/ 3033757 w 291739"/>
              <a:gd name="T29" fmla="*/ 3952404 h 291739"/>
              <a:gd name="T30" fmla="*/ 3725624 w 291739"/>
              <a:gd name="T31" fmla="*/ 3694934 h 291739"/>
              <a:gd name="T32" fmla="*/ 4302192 w 291739"/>
              <a:gd name="T33" fmla="*/ 3159118 h 291739"/>
              <a:gd name="T34" fmla="*/ 4655347 w 291739"/>
              <a:gd name="T35" fmla="*/ 3159118 h 291739"/>
              <a:gd name="T36" fmla="*/ 4475137 w 291739"/>
              <a:gd name="T37" fmla="*/ 2818174 h 291739"/>
              <a:gd name="T38" fmla="*/ 5159812 w 291739"/>
              <a:gd name="T39" fmla="*/ 3075644 h 291739"/>
              <a:gd name="T40" fmla="*/ 5159812 w 291739"/>
              <a:gd name="T41" fmla="*/ 3242625 h 291739"/>
              <a:gd name="T42" fmla="*/ 4475137 w 291739"/>
              <a:gd name="T43" fmla="*/ 3500108 h 291739"/>
              <a:gd name="T44" fmla="*/ 3033757 w 291739"/>
              <a:gd name="T45" fmla="*/ 3242625 h 291739"/>
              <a:gd name="T46" fmla="*/ 3033757 w 291739"/>
              <a:gd name="T47" fmla="*/ 3075644 h 291739"/>
              <a:gd name="T48" fmla="*/ 4475137 w 291739"/>
              <a:gd name="T49" fmla="*/ 2818174 h 291739"/>
              <a:gd name="T50" fmla="*/ 2517987 w 291739"/>
              <a:gd name="T51" fmla="*/ 5590809 h 291739"/>
              <a:gd name="T52" fmla="*/ 5643902 w 291739"/>
              <a:gd name="T53" fmla="*/ 2495085 h 291739"/>
              <a:gd name="T54" fmla="*/ 2431548 w 291739"/>
              <a:gd name="T55" fmla="*/ 2317166 h 291739"/>
              <a:gd name="T56" fmla="*/ 5823931 w 291739"/>
              <a:gd name="T57" fmla="*/ 2409681 h 291739"/>
              <a:gd name="T58" fmla="*/ 5744731 w 291739"/>
              <a:gd name="T59" fmla="*/ 5754471 h 291739"/>
              <a:gd name="T60" fmla="*/ 2345139 w 291739"/>
              <a:gd name="T61" fmla="*/ 5676219 h 291739"/>
              <a:gd name="T62" fmla="*/ 2431548 w 291739"/>
              <a:gd name="T63" fmla="*/ 2317166 h 291739"/>
              <a:gd name="T64" fmla="*/ 1160127 w 291739"/>
              <a:gd name="T65" fmla="*/ 869830 h 291739"/>
              <a:gd name="T66" fmla="*/ 1572422 w 291739"/>
              <a:gd name="T67" fmla="*/ 869830 h 291739"/>
              <a:gd name="T68" fmla="*/ 1366282 w 291739"/>
              <a:gd name="T69" fmla="*/ 501029 h 291739"/>
              <a:gd name="T70" fmla="*/ 1366282 w 291739"/>
              <a:gd name="T71" fmla="*/ 1245552 h 291739"/>
              <a:gd name="T72" fmla="*/ 1366282 w 291739"/>
              <a:gd name="T73" fmla="*/ 501029 h 291739"/>
              <a:gd name="T74" fmla="*/ 3614626 w 291739"/>
              <a:gd name="T75" fmla="*/ 0 h 291739"/>
              <a:gd name="T76" fmla="*/ 3700705 w 291739"/>
              <a:gd name="T77" fmla="*/ 1944948 h 291739"/>
              <a:gd name="T78" fmla="*/ 3528582 w 291739"/>
              <a:gd name="T79" fmla="*/ 1944948 h 291739"/>
              <a:gd name="T80" fmla="*/ 179267 w 291739"/>
              <a:gd name="T81" fmla="*/ 176792 h 291739"/>
              <a:gd name="T82" fmla="*/ 917979 w 291739"/>
              <a:gd name="T83" fmla="*/ 1570154 h 291739"/>
              <a:gd name="T84" fmla="*/ 1061431 w 291739"/>
              <a:gd name="T85" fmla="*/ 1570154 h 291739"/>
              <a:gd name="T86" fmla="*/ 2474289 w 291739"/>
              <a:gd name="T87" fmla="*/ 876982 h 291739"/>
              <a:gd name="T88" fmla="*/ 3342079 w 291739"/>
              <a:gd name="T89" fmla="*/ 1895455 h 291739"/>
              <a:gd name="T90" fmla="*/ 3198678 w 291739"/>
              <a:gd name="T91" fmla="*/ 1994465 h 291739"/>
              <a:gd name="T92" fmla="*/ 1628002 w 291739"/>
              <a:gd name="T93" fmla="*/ 2376396 h 291739"/>
              <a:gd name="T94" fmla="*/ 2015300 w 291739"/>
              <a:gd name="T95" fmla="*/ 3076579 h 291739"/>
              <a:gd name="T96" fmla="*/ 1900551 w 291739"/>
              <a:gd name="T97" fmla="*/ 3055374 h 291739"/>
              <a:gd name="T98" fmla="*/ 179267 w 291739"/>
              <a:gd name="T99" fmla="*/ 2920977 h 291739"/>
              <a:gd name="T100" fmla="*/ 1972279 w 291739"/>
              <a:gd name="T101" fmla="*/ 3479730 h 291739"/>
              <a:gd name="T102" fmla="*/ 1972279 w 291739"/>
              <a:gd name="T103" fmla="*/ 3656548 h 291739"/>
              <a:gd name="T104" fmla="*/ 0 w 291739"/>
              <a:gd name="T105" fmla="*/ 3571670 h 291739"/>
              <a:gd name="T106" fmla="*/ 86021 w 291739"/>
              <a:gd name="T107" fmla="*/ 0 h 29173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1739" h="291739">
                <a:moveTo>
                  <a:pt x="245113" y="240242"/>
                </a:moveTo>
                <a:cubicBezTo>
                  <a:pt x="240059" y="240242"/>
                  <a:pt x="236449" y="244122"/>
                  <a:pt x="236449" y="249061"/>
                </a:cubicBezTo>
                <a:cubicBezTo>
                  <a:pt x="236449" y="254000"/>
                  <a:pt x="240059" y="257528"/>
                  <a:pt x="245113" y="257528"/>
                </a:cubicBezTo>
                <a:cubicBezTo>
                  <a:pt x="249807" y="257528"/>
                  <a:pt x="254139" y="254000"/>
                  <a:pt x="254139" y="249061"/>
                </a:cubicBezTo>
                <a:cubicBezTo>
                  <a:pt x="254139" y="244122"/>
                  <a:pt x="249807" y="240242"/>
                  <a:pt x="245113" y="240242"/>
                </a:cubicBezTo>
                <a:close/>
                <a:moveTo>
                  <a:pt x="245113" y="231775"/>
                </a:moveTo>
                <a:cubicBezTo>
                  <a:pt x="255222" y="231775"/>
                  <a:pt x="263164" y="239536"/>
                  <a:pt x="263164" y="249061"/>
                </a:cubicBezTo>
                <a:cubicBezTo>
                  <a:pt x="263164" y="258586"/>
                  <a:pt x="255222" y="266347"/>
                  <a:pt x="245113" y="266347"/>
                </a:cubicBezTo>
                <a:cubicBezTo>
                  <a:pt x="236810" y="266347"/>
                  <a:pt x="230312" y="260703"/>
                  <a:pt x="227784" y="253295"/>
                </a:cubicBezTo>
                <a:lnTo>
                  <a:pt x="151970" y="253295"/>
                </a:lnTo>
                <a:cubicBezTo>
                  <a:pt x="149443" y="253295"/>
                  <a:pt x="147638" y="251531"/>
                  <a:pt x="147638" y="249061"/>
                </a:cubicBezTo>
                <a:cubicBezTo>
                  <a:pt x="147638" y="246592"/>
                  <a:pt x="149443" y="244828"/>
                  <a:pt x="151970" y="244828"/>
                </a:cubicBezTo>
                <a:lnTo>
                  <a:pt x="227784" y="244828"/>
                </a:lnTo>
                <a:cubicBezTo>
                  <a:pt x="230312" y="237420"/>
                  <a:pt x="236810" y="231775"/>
                  <a:pt x="245113" y="231775"/>
                </a:cubicBezTo>
                <a:close/>
                <a:moveTo>
                  <a:pt x="186628" y="195792"/>
                </a:moveTo>
                <a:cubicBezTo>
                  <a:pt x="181574" y="195792"/>
                  <a:pt x="177964" y="200025"/>
                  <a:pt x="177964" y="204611"/>
                </a:cubicBezTo>
                <a:cubicBezTo>
                  <a:pt x="177964" y="209550"/>
                  <a:pt x="181574" y="213078"/>
                  <a:pt x="186628" y="213078"/>
                </a:cubicBezTo>
                <a:cubicBezTo>
                  <a:pt x="191683" y="213078"/>
                  <a:pt x="195654" y="209550"/>
                  <a:pt x="195654" y="204611"/>
                </a:cubicBezTo>
                <a:cubicBezTo>
                  <a:pt x="195654" y="200025"/>
                  <a:pt x="191683" y="195792"/>
                  <a:pt x="186628" y="195792"/>
                </a:cubicBezTo>
                <a:close/>
                <a:moveTo>
                  <a:pt x="186628" y="187325"/>
                </a:moveTo>
                <a:cubicBezTo>
                  <a:pt x="195293" y="187325"/>
                  <a:pt x="201791" y="192617"/>
                  <a:pt x="203957" y="200378"/>
                </a:cubicBezTo>
                <a:lnTo>
                  <a:pt x="258471" y="200378"/>
                </a:lnTo>
                <a:cubicBezTo>
                  <a:pt x="260998" y="200378"/>
                  <a:pt x="263164" y="202494"/>
                  <a:pt x="263164" y="204611"/>
                </a:cubicBezTo>
                <a:cubicBezTo>
                  <a:pt x="263164" y="207080"/>
                  <a:pt x="260998" y="209197"/>
                  <a:pt x="258471" y="209197"/>
                </a:cubicBezTo>
                <a:lnTo>
                  <a:pt x="203957" y="209197"/>
                </a:lnTo>
                <a:cubicBezTo>
                  <a:pt x="201791" y="216605"/>
                  <a:pt x="195293" y="221897"/>
                  <a:pt x="186628" y="221897"/>
                </a:cubicBezTo>
                <a:cubicBezTo>
                  <a:pt x="178325" y="221897"/>
                  <a:pt x="171465" y="216605"/>
                  <a:pt x="170021" y="209197"/>
                </a:cubicBezTo>
                <a:lnTo>
                  <a:pt x="151970" y="209197"/>
                </a:lnTo>
                <a:cubicBezTo>
                  <a:pt x="149443" y="209197"/>
                  <a:pt x="147638" y="207080"/>
                  <a:pt x="147638" y="204611"/>
                </a:cubicBezTo>
                <a:cubicBezTo>
                  <a:pt x="147638" y="202494"/>
                  <a:pt x="149443" y="200378"/>
                  <a:pt x="151970" y="200378"/>
                </a:cubicBezTo>
                <a:lnTo>
                  <a:pt x="170021" y="200378"/>
                </a:lnTo>
                <a:cubicBezTo>
                  <a:pt x="171465" y="192617"/>
                  <a:pt x="178325" y="187325"/>
                  <a:pt x="186628" y="187325"/>
                </a:cubicBezTo>
                <a:close/>
                <a:moveTo>
                  <a:pt x="224174" y="151342"/>
                </a:moveTo>
                <a:cubicBezTo>
                  <a:pt x="219842" y="151342"/>
                  <a:pt x="215510" y="155222"/>
                  <a:pt x="215510" y="160161"/>
                </a:cubicBezTo>
                <a:cubicBezTo>
                  <a:pt x="215510" y="165100"/>
                  <a:pt x="219842" y="168980"/>
                  <a:pt x="224174" y="168980"/>
                </a:cubicBezTo>
                <a:cubicBezTo>
                  <a:pt x="229589" y="168980"/>
                  <a:pt x="233200" y="165100"/>
                  <a:pt x="233200" y="160161"/>
                </a:cubicBezTo>
                <a:cubicBezTo>
                  <a:pt x="233200" y="155222"/>
                  <a:pt x="229589" y="151342"/>
                  <a:pt x="224174" y="151342"/>
                </a:cubicBezTo>
                <a:close/>
                <a:moveTo>
                  <a:pt x="224174" y="142875"/>
                </a:moveTo>
                <a:cubicBezTo>
                  <a:pt x="232839" y="142875"/>
                  <a:pt x="239337" y="148167"/>
                  <a:pt x="241864" y="155928"/>
                </a:cubicBezTo>
                <a:lnTo>
                  <a:pt x="258471" y="155928"/>
                </a:lnTo>
                <a:cubicBezTo>
                  <a:pt x="260998" y="155928"/>
                  <a:pt x="263164" y="157692"/>
                  <a:pt x="263164" y="160161"/>
                </a:cubicBezTo>
                <a:cubicBezTo>
                  <a:pt x="263164" y="162630"/>
                  <a:pt x="260998" y="164394"/>
                  <a:pt x="258471" y="164394"/>
                </a:cubicBezTo>
                <a:lnTo>
                  <a:pt x="241864" y="164394"/>
                </a:lnTo>
                <a:cubicBezTo>
                  <a:pt x="239337" y="172155"/>
                  <a:pt x="232839" y="177447"/>
                  <a:pt x="224174" y="177447"/>
                </a:cubicBezTo>
                <a:cubicBezTo>
                  <a:pt x="215871" y="177447"/>
                  <a:pt x="209011" y="172155"/>
                  <a:pt x="207567" y="164394"/>
                </a:cubicBezTo>
                <a:lnTo>
                  <a:pt x="151970" y="164394"/>
                </a:lnTo>
                <a:cubicBezTo>
                  <a:pt x="149443" y="164394"/>
                  <a:pt x="147638" y="162630"/>
                  <a:pt x="147638" y="160161"/>
                </a:cubicBezTo>
                <a:cubicBezTo>
                  <a:pt x="147638" y="157692"/>
                  <a:pt x="149443" y="155928"/>
                  <a:pt x="151970" y="155928"/>
                </a:cubicBezTo>
                <a:lnTo>
                  <a:pt x="207567" y="155928"/>
                </a:lnTo>
                <a:cubicBezTo>
                  <a:pt x="209011" y="148167"/>
                  <a:pt x="215871" y="142875"/>
                  <a:pt x="224174" y="142875"/>
                </a:cubicBezTo>
                <a:close/>
                <a:moveTo>
                  <a:pt x="126134" y="126495"/>
                </a:moveTo>
                <a:lnTo>
                  <a:pt x="126134" y="283441"/>
                </a:lnTo>
                <a:lnTo>
                  <a:pt x="282720" y="283441"/>
                </a:lnTo>
                <a:lnTo>
                  <a:pt x="282720" y="126495"/>
                </a:lnTo>
                <a:lnTo>
                  <a:pt x="126134" y="126495"/>
                </a:lnTo>
                <a:close/>
                <a:moveTo>
                  <a:pt x="121804" y="117475"/>
                </a:moveTo>
                <a:lnTo>
                  <a:pt x="287771" y="117475"/>
                </a:lnTo>
                <a:cubicBezTo>
                  <a:pt x="289575" y="117475"/>
                  <a:pt x="291739" y="119640"/>
                  <a:pt x="291739" y="122165"/>
                </a:cubicBezTo>
                <a:lnTo>
                  <a:pt x="291739" y="287771"/>
                </a:lnTo>
                <a:cubicBezTo>
                  <a:pt x="291739" y="290296"/>
                  <a:pt x="289575" y="291739"/>
                  <a:pt x="287771" y="291739"/>
                </a:cubicBezTo>
                <a:lnTo>
                  <a:pt x="121804" y="291739"/>
                </a:lnTo>
                <a:cubicBezTo>
                  <a:pt x="119640" y="291739"/>
                  <a:pt x="117475" y="290296"/>
                  <a:pt x="117475" y="287771"/>
                </a:cubicBezTo>
                <a:lnTo>
                  <a:pt x="117475" y="122165"/>
                </a:lnTo>
                <a:cubicBezTo>
                  <a:pt x="117475" y="119640"/>
                  <a:pt x="119640" y="117475"/>
                  <a:pt x="121804" y="117475"/>
                </a:cubicBezTo>
                <a:close/>
                <a:moveTo>
                  <a:pt x="68441" y="33867"/>
                </a:moveTo>
                <a:cubicBezTo>
                  <a:pt x="62388" y="33867"/>
                  <a:pt x="58115" y="38805"/>
                  <a:pt x="58115" y="44097"/>
                </a:cubicBezTo>
                <a:cubicBezTo>
                  <a:pt x="58115" y="49742"/>
                  <a:pt x="62388" y="54328"/>
                  <a:pt x="68441" y="54328"/>
                </a:cubicBezTo>
                <a:cubicBezTo>
                  <a:pt x="73782" y="54328"/>
                  <a:pt x="78767" y="49742"/>
                  <a:pt x="78767" y="44097"/>
                </a:cubicBezTo>
                <a:cubicBezTo>
                  <a:pt x="78767" y="38805"/>
                  <a:pt x="73782" y="33867"/>
                  <a:pt x="68441" y="33867"/>
                </a:cubicBezTo>
                <a:close/>
                <a:moveTo>
                  <a:pt x="68441" y="25400"/>
                </a:moveTo>
                <a:cubicBezTo>
                  <a:pt x="78767" y="25400"/>
                  <a:pt x="86957" y="33867"/>
                  <a:pt x="86957" y="44097"/>
                </a:cubicBezTo>
                <a:cubicBezTo>
                  <a:pt x="86957" y="54680"/>
                  <a:pt x="78767" y="63147"/>
                  <a:pt x="68441" y="63147"/>
                </a:cubicBezTo>
                <a:cubicBezTo>
                  <a:pt x="58115" y="63147"/>
                  <a:pt x="49213" y="54680"/>
                  <a:pt x="49213" y="44097"/>
                </a:cubicBezTo>
                <a:cubicBezTo>
                  <a:pt x="49213" y="33867"/>
                  <a:pt x="58115" y="25400"/>
                  <a:pt x="68441" y="25400"/>
                </a:cubicBezTo>
                <a:close/>
                <a:moveTo>
                  <a:pt x="4311" y="0"/>
                </a:moveTo>
                <a:lnTo>
                  <a:pt x="181068" y="0"/>
                </a:lnTo>
                <a:cubicBezTo>
                  <a:pt x="183583" y="0"/>
                  <a:pt x="185379" y="2510"/>
                  <a:pt x="185379" y="4303"/>
                </a:cubicBezTo>
                <a:lnTo>
                  <a:pt x="185379" y="98605"/>
                </a:lnTo>
                <a:cubicBezTo>
                  <a:pt x="185379" y="101115"/>
                  <a:pt x="183583" y="102908"/>
                  <a:pt x="181068" y="102908"/>
                </a:cubicBezTo>
                <a:cubicBezTo>
                  <a:pt x="178194" y="102908"/>
                  <a:pt x="176757" y="101115"/>
                  <a:pt x="176757" y="98605"/>
                </a:cubicBezTo>
                <a:lnTo>
                  <a:pt x="176757" y="8964"/>
                </a:lnTo>
                <a:lnTo>
                  <a:pt x="8981" y="8964"/>
                </a:lnTo>
                <a:lnTo>
                  <a:pt x="8981" y="132669"/>
                </a:lnTo>
                <a:lnTo>
                  <a:pt x="45985" y="79602"/>
                </a:lnTo>
                <a:cubicBezTo>
                  <a:pt x="46704" y="78167"/>
                  <a:pt x="47781" y="77809"/>
                  <a:pt x="49578" y="77809"/>
                </a:cubicBezTo>
                <a:cubicBezTo>
                  <a:pt x="50656" y="77809"/>
                  <a:pt x="52452" y="78167"/>
                  <a:pt x="53170" y="79602"/>
                </a:cubicBezTo>
                <a:lnTo>
                  <a:pt x="75804" y="112231"/>
                </a:lnTo>
                <a:lnTo>
                  <a:pt x="123945" y="44462"/>
                </a:lnTo>
                <a:cubicBezTo>
                  <a:pt x="125382" y="41952"/>
                  <a:pt x="129693" y="41952"/>
                  <a:pt x="131130" y="44462"/>
                </a:cubicBezTo>
                <a:lnTo>
                  <a:pt x="167416" y="96096"/>
                </a:lnTo>
                <a:cubicBezTo>
                  <a:pt x="168494" y="98247"/>
                  <a:pt x="168134" y="101115"/>
                  <a:pt x="166338" y="102191"/>
                </a:cubicBezTo>
                <a:cubicBezTo>
                  <a:pt x="164183" y="103625"/>
                  <a:pt x="161668" y="102908"/>
                  <a:pt x="160231" y="101115"/>
                </a:cubicBezTo>
                <a:lnTo>
                  <a:pt x="127537" y="54860"/>
                </a:lnTo>
                <a:lnTo>
                  <a:pt x="81552" y="120478"/>
                </a:lnTo>
                <a:lnTo>
                  <a:pt x="102389" y="150239"/>
                </a:lnTo>
                <a:cubicBezTo>
                  <a:pt x="103467" y="151673"/>
                  <a:pt x="103108" y="154542"/>
                  <a:pt x="100952" y="155976"/>
                </a:cubicBezTo>
                <a:cubicBezTo>
                  <a:pt x="100234" y="156693"/>
                  <a:pt x="99515" y="157052"/>
                  <a:pt x="98797" y="157052"/>
                </a:cubicBezTo>
                <a:cubicBezTo>
                  <a:pt x="97000" y="157052"/>
                  <a:pt x="95922" y="156335"/>
                  <a:pt x="95204" y="154900"/>
                </a:cubicBezTo>
                <a:lnTo>
                  <a:pt x="49578" y="90000"/>
                </a:lnTo>
                <a:lnTo>
                  <a:pt x="8981" y="148088"/>
                </a:lnTo>
                <a:lnTo>
                  <a:pt x="8981" y="176414"/>
                </a:lnTo>
                <a:lnTo>
                  <a:pt x="98797" y="176414"/>
                </a:lnTo>
                <a:cubicBezTo>
                  <a:pt x="100593" y="176414"/>
                  <a:pt x="103108" y="178566"/>
                  <a:pt x="103108" y="181076"/>
                </a:cubicBezTo>
                <a:cubicBezTo>
                  <a:pt x="103108" y="183227"/>
                  <a:pt x="100593" y="185378"/>
                  <a:pt x="98797" y="185378"/>
                </a:cubicBezTo>
                <a:lnTo>
                  <a:pt x="4311" y="185378"/>
                </a:lnTo>
                <a:cubicBezTo>
                  <a:pt x="1796" y="185378"/>
                  <a:pt x="0" y="183227"/>
                  <a:pt x="0" y="181076"/>
                </a:cubicBezTo>
                <a:lnTo>
                  <a:pt x="0" y="4303"/>
                </a:lnTo>
                <a:cubicBezTo>
                  <a:pt x="0" y="2510"/>
                  <a:pt x="1796" y="0"/>
                  <a:pt x="4311" y="0"/>
                </a:cubicBezTo>
                <a:close/>
              </a:path>
            </a:pathLst>
          </a:custGeom>
          <a:solidFill>
            <a:schemeClr val="bg1"/>
          </a:solidFill>
          <a:ln>
            <a:noFill/>
          </a:ln>
          <a:effectLst/>
        </p:spPr>
        <p:txBody>
          <a:bodyPr anchor="ctr"/>
          <a:lstStyle/>
          <a:p>
            <a:endParaRPr lang="en-US"/>
          </a:p>
        </p:txBody>
      </p:sp>
      <p:sp>
        <p:nvSpPr>
          <p:cNvPr id="127" name="Freeform 255">
            <a:extLst>
              <a:ext uri="{FF2B5EF4-FFF2-40B4-BE49-F238E27FC236}">
                <a16:creationId xmlns:a16="http://schemas.microsoft.com/office/drawing/2014/main" id="{CCF9BA0E-6341-C248-8BD4-541C7CD8A98B}"/>
              </a:ext>
            </a:extLst>
          </p:cNvPr>
          <p:cNvSpPr>
            <a:spLocks noChangeAspect="1" noChangeArrowheads="1"/>
          </p:cNvSpPr>
          <p:nvPr/>
        </p:nvSpPr>
        <p:spPr bwMode="auto">
          <a:xfrm>
            <a:off x="12096529" y="4287668"/>
            <a:ext cx="781410" cy="776784"/>
          </a:xfrm>
          <a:custGeom>
            <a:avLst/>
            <a:gdLst>
              <a:gd name="T0" fmla="*/ 2147483646 w 820"/>
              <a:gd name="T1" fmla="*/ 2147483646 h 817"/>
              <a:gd name="T2" fmla="*/ 2147483646 w 820"/>
              <a:gd name="T3" fmla="*/ 2147483646 h 817"/>
              <a:gd name="T4" fmla="*/ 2147483646 w 820"/>
              <a:gd name="T5" fmla="*/ 2147483646 h 817"/>
              <a:gd name="T6" fmla="*/ 2147483646 w 820"/>
              <a:gd name="T7" fmla="*/ 2147483646 h 817"/>
              <a:gd name="T8" fmla="*/ 2147483646 w 820"/>
              <a:gd name="T9" fmla="*/ 2147483646 h 817"/>
              <a:gd name="T10" fmla="*/ 2147483646 w 820"/>
              <a:gd name="T11" fmla="*/ 2147483646 h 817"/>
              <a:gd name="T12" fmla="*/ 2147483646 w 820"/>
              <a:gd name="T13" fmla="*/ 2147483646 h 817"/>
              <a:gd name="T14" fmla="*/ 2147483646 w 820"/>
              <a:gd name="T15" fmla="*/ 2147483646 h 817"/>
              <a:gd name="T16" fmla="*/ 2147483646 w 820"/>
              <a:gd name="T17" fmla="*/ 2147483646 h 817"/>
              <a:gd name="T18" fmla="*/ 2147483646 w 820"/>
              <a:gd name="T19" fmla="*/ 2147483646 h 817"/>
              <a:gd name="T20" fmla="*/ 2147483646 w 820"/>
              <a:gd name="T21" fmla="*/ 2147483646 h 817"/>
              <a:gd name="T22" fmla="*/ 2147483646 w 820"/>
              <a:gd name="T23" fmla="*/ 2147483646 h 817"/>
              <a:gd name="T24" fmla="*/ 2147483646 w 820"/>
              <a:gd name="T25" fmla="*/ 2147483646 h 817"/>
              <a:gd name="T26" fmla="*/ 2147483646 w 820"/>
              <a:gd name="T27" fmla="*/ 2147483646 h 817"/>
              <a:gd name="T28" fmla="*/ 2147483646 w 820"/>
              <a:gd name="T29" fmla="*/ 2147483646 h 817"/>
              <a:gd name="T30" fmla="*/ 2147483646 w 820"/>
              <a:gd name="T31" fmla="*/ 2147483646 h 817"/>
              <a:gd name="T32" fmla="*/ 2147483646 w 820"/>
              <a:gd name="T33" fmla="*/ 2147483646 h 817"/>
              <a:gd name="T34" fmla="*/ 2147483646 w 820"/>
              <a:gd name="T35" fmla="*/ 2147483646 h 817"/>
              <a:gd name="T36" fmla="*/ 2147483646 w 820"/>
              <a:gd name="T37" fmla="*/ 2147483646 h 817"/>
              <a:gd name="T38" fmla="*/ 2147483646 w 820"/>
              <a:gd name="T39" fmla="*/ 2147483646 h 817"/>
              <a:gd name="T40" fmla="*/ 2147483646 w 820"/>
              <a:gd name="T41" fmla="*/ 2147483646 h 817"/>
              <a:gd name="T42" fmla="*/ 2147483646 w 820"/>
              <a:gd name="T43" fmla="*/ 2147483646 h 817"/>
              <a:gd name="T44" fmla="*/ 2147483646 w 820"/>
              <a:gd name="T45" fmla="*/ 2147483646 h 817"/>
              <a:gd name="T46" fmla="*/ 2147483646 w 820"/>
              <a:gd name="T47" fmla="*/ 2147483646 h 817"/>
              <a:gd name="T48" fmla="*/ 2147483646 w 820"/>
              <a:gd name="T49" fmla="*/ 2147483646 h 817"/>
              <a:gd name="T50" fmla="*/ 2147483646 w 820"/>
              <a:gd name="T51" fmla="*/ 2147483646 h 817"/>
              <a:gd name="T52" fmla="*/ 2147483646 w 820"/>
              <a:gd name="T53" fmla="*/ 2147483646 h 817"/>
              <a:gd name="T54" fmla="*/ 2147483646 w 820"/>
              <a:gd name="T55" fmla="*/ 2147483646 h 817"/>
              <a:gd name="T56" fmla="*/ 2147483646 w 820"/>
              <a:gd name="T57" fmla="*/ 2147483646 h 817"/>
              <a:gd name="T58" fmla="*/ 2147483646 w 820"/>
              <a:gd name="T59" fmla="*/ 2147483646 h 817"/>
              <a:gd name="T60" fmla="*/ 2147483646 w 820"/>
              <a:gd name="T61" fmla="*/ 2147483646 h 817"/>
              <a:gd name="T62" fmla="*/ 2147483646 w 820"/>
              <a:gd name="T63" fmla="*/ 2147483646 h 817"/>
              <a:gd name="T64" fmla="*/ 2147483646 w 820"/>
              <a:gd name="T65" fmla="*/ 2147483646 h 817"/>
              <a:gd name="T66" fmla="*/ 2147483646 w 820"/>
              <a:gd name="T67" fmla="*/ 2147483646 h 817"/>
              <a:gd name="T68" fmla="*/ 2147483646 w 820"/>
              <a:gd name="T69" fmla="*/ 2147483646 h 817"/>
              <a:gd name="T70" fmla="*/ 2147483646 w 820"/>
              <a:gd name="T71" fmla="*/ 2147483646 h 817"/>
              <a:gd name="T72" fmla="*/ 2147483646 w 820"/>
              <a:gd name="T73" fmla="*/ 2147483646 h 817"/>
              <a:gd name="T74" fmla="*/ 2147483646 w 820"/>
              <a:gd name="T75" fmla="*/ 2147483646 h 817"/>
              <a:gd name="T76" fmla="*/ 2147483646 w 820"/>
              <a:gd name="T77" fmla="*/ 2147483646 h 817"/>
              <a:gd name="T78" fmla="*/ 2147483646 w 820"/>
              <a:gd name="T79" fmla="*/ 2147483646 h 817"/>
              <a:gd name="T80" fmla="*/ 2147483646 w 820"/>
              <a:gd name="T81" fmla="*/ 2147483646 h 817"/>
              <a:gd name="T82" fmla="*/ 2147483646 w 820"/>
              <a:gd name="T83" fmla="*/ 2147483646 h 817"/>
              <a:gd name="T84" fmla="*/ 2147483646 w 820"/>
              <a:gd name="T85" fmla="*/ 2147483646 h 817"/>
              <a:gd name="T86" fmla="*/ 2147483646 w 820"/>
              <a:gd name="T87" fmla="*/ 2147483646 h 817"/>
              <a:gd name="T88" fmla="*/ 2147483646 w 820"/>
              <a:gd name="T89" fmla="*/ 2147483646 h 817"/>
              <a:gd name="T90" fmla="*/ 2147483646 w 820"/>
              <a:gd name="T91" fmla="*/ 2147483646 h 817"/>
              <a:gd name="T92" fmla="*/ 2147483646 w 820"/>
              <a:gd name="T93" fmla="*/ 2147483646 h 817"/>
              <a:gd name="T94" fmla="*/ 2147483646 w 820"/>
              <a:gd name="T95" fmla="*/ 2147483646 h 8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20" h="817">
                <a:moveTo>
                  <a:pt x="734" y="367"/>
                </a:moveTo>
                <a:lnTo>
                  <a:pt x="679" y="314"/>
                </a:lnTo>
                <a:lnTo>
                  <a:pt x="734" y="258"/>
                </a:lnTo>
                <a:lnTo>
                  <a:pt x="788" y="314"/>
                </a:lnTo>
                <a:lnTo>
                  <a:pt x="734" y="367"/>
                </a:lnTo>
                <a:close/>
                <a:moveTo>
                  <a:pt x="543" y="404"/>
                </a:moveTo>
                <a:lnTo>
                  <a:pt x="452" y="445"/>
                </a:lnTo>
                <a:cubicBezTo>
                  <a:pt x="450" y="446"/>
                  <a:pt x="448" y="449"/>
                  <a:pt x="447" y="452"/>
                </a:cubicBezTo>
                <a:lnTo>
                  <a:pt x="406" y="542"/>
                </a:lnTo>
                <a:lnTo>
                  <a:pt x="335" y="333"/>
                </a:lnTo>
                <a:lnTo>
                  <a:pt x="543" y="404"/>
                </a:lnTo>
                <a:close/>
                <a:moveTo>
                  <a:pt x="278" y="332"/>
                </a:moveTo>
                <a:lnTo>
                  <a:pt x="225" y="278"/>
                </a:lnTo>
                <a:lnTo>
                  <a:pt x="278" y="223"/>
                </a:lnTo>
                <a:lnTo>
                  <a:pt x="334" y="278"/>
                </a:lnTo>
                <a:lnTo>
                  <a:pt x="278" y="332"/>
                </a:lnTo>
                <a:close/>
                <a:moveTo>
                  <a:pt x="314" y="678"/>
                </a:moveTo>
                <a:lnTo>
                  <a:pt x="369" y="733"/>
                </a:lnTo>
                <a:lnTo>
                  <a:pt x="314" y="787"/>
                </a:lnTo>
                <a:lnTo>
                  <a:pt x="260" y="733"/>
                </a:lnTo>
                <a:lnTo>
                  <a:pt x="314" y="678"/>
                </a:lnTo>
                <a:close/>
                <a:moveTo>
                  <a:pt x="96" y="514"/>
                </a:moveTo>
                <a:lnTo>
                  <a:pt x="96" y="514"/>
                </a:lnTo>
                <a:cubicBezTo>
                  <a:pt x="81" y="529"/>
                  <a:pt x="56" y="529"/>
                  <a:pt x="42" y="514"/>
                </a:cubicBezTo>
                <a:cubicBezTo>
                  <a:pt x="27" y="499"/>
                  <a:pt x="27" y="475"/>
                  <a:pt x="42" y="461"/>
                </a:cubicBezTo>
                <a:cubicBezTo>
                  <a:pt x="50" y="453"/>
                  <a:pt x="59" y="450"/>
                  <a:pt x="69" y="450"/>
                </a:cubicBezTo>
                <a:cubicBezTo>
                  <a:pt x="79" y="450"/>
                  <a:pt x="89" y="453"/>
                  <a:pt x="96" y="461"/>
                </a:cubicBezTo>
                <a:cubicBezTo>
                  <a:pt x="112" y="475"/>
                  <a:pt x="112" y="499"/>
                  <a:pt x="96" y="514"/>
                </a:cubicBezTo>
                <a:close/>
                <a:moveTo>
                  <a:pt x="461" y="41"/>
                </a:moveTo>
                <a:lnTo>
                  <a:pt x="461" y="41"/>
                </a:lnTo>
                <a:cubicBezTo>
                  <a:pt x="468" y="33"/>
                  <a:pt x="478" y="30"/>
                  <a:pt x="489" y="30"/>
                </a:cubicBezTo>
                <a:cubicBezTo>
                  <a:pt x="499" y="30"/>
                  <a:pt x="509" y="33"/>
                  <a:pt x="516" y="41"/>
                </a:cubicBezTo>
                <a:cubicBezTo>
                  <a:pt x="530" y="56"/>
                  <a:pt x="530" y="81"/>
                  <a:pt x="516" y="96"/>
                </a:cubicBezTo>
                <a:cubicBezTo>
                  <a:pt x="501" y="109"/>
                  <a:pt x="476" y="109"/>
                  <a:pt x="461" y="96"/>
                </a:cubicBezTo>
                <a:cubicBezTo>
                  <a:pt x="455" y="88"/>
                  <a:pt x="450" y="79"/>
                  <a:pt x="450" y="67"/>
                </a:cubicBezTo>
                <a:cubicBezTo>
                  <a:pt x="450" y="58"/>
                  <a:pt x="455" y="48"/>
                  <a:pt x="461" y="41"/>
                </a:cubicBezTo>
                <a:close/>
                <a:moveTo>
                  <a:pt x="814" y="305"/>
                </a:moveTo>
                <a:lnTo>
                  <a:pt x="742" y="234"/>
                </a:lnTo>
                <a:cubicBezTo>
                  <a:pt x="738" y="229"/>
                  <a:pt x="730" y="229"/>
                  <a:pt x="725" y="234"/>
                </a:cubicBezTo>
                <a:lnTo>
                  <a:pt x="698" y="261"/>
                </a:lnTo>
                <a:cubicBezTo>
                  <a:pt x="607" y="177"/>
                  <a:pt x="481" y="158"/>
                  <a:pt x="373" y="201"/>
                </a:cubicBezTo>
                <a:lnTo>
                  <a:pt x="454" y="120"/>
                </a:lnTo>
                <a:cubicBezTo>
                  <a:pt x="464" y="127"/>
                  <a:pt x="476" y="131"/>
                  <a:pt x="489" y="131"/>
                </a:cubicBezTo>
                <a:cubicBezTo>
                  <a:pt x="506" y="131"/>
                  <a:pt x="521" y="124"/>
                  <a:pt x="533" y="112"/>
                </a:cubicBezTo>
                <a:cubicBezTo>
                  <a:pt x="558" y="88"/>
                  <a:pt x="558" y="48"/>
                  <a:pt x="533" y="23"/>
                </a:cubicBezTo>
                <a:cubicBezTo>
                  <a:pt x="509" y="0"/>
                  <a:pt x="468" y="0"/>
                  <a:pt x="444" y="23"/>
                </a:cubicBezTo>
                <a:cubicBezTo>
                  <a:pt x="432" y="36"/>
                  <a:pt x="425" y="51"/>
                  <a:pt x="425" y="67"/>
                </a:cubicBezTo>
                <a:cubicBezTo>
                  <a:pt x="425" y="81"/>
                  <a:pt x="430" y="93"/>
                  <a:pt x="437" y="103"/>
                </a:cubicBezTo>
                <a:lnTo>
                  <a:pt x="314" y="225"/>
                </a:lnTo>
                <a:lnTo>
                  <a:pt x="287" y="197"/>
                </a:lnTo>
                <a:cubicBezTo>
                  <a:pt x="283" y="193"/>
                  <a:pt x="275" y="193"/>
                  <a:pt x="270" y="197"/>
                </a:cubicBezTo>
                <a:lnTo>
                  <a:pt x="199" y="269"/>
                </a:lnTo>
                <a:cubicBezTo>
                  <a:pt x="193" y="273"/>
                  <a:pt x="193" y="281"/>
                  <a:pt x="199" y="287"/>
                </a:cubicBezTo>
                <a:lnTo>
                  <a:pt x="226" y="314"/>
                </a:lnTo>
                <a:lnTo>
                  <a:pt x="104" y="435"/>
                </a:lnTo>
                <a:cubicBezTo>
                  <a:pt x="80" y="419"/>
                  <a:pt x="45" y="421"/>
                  <a:pt x="25" y="443"/>
                </a:cubicBezTo>
                <a:cubicBezTo>
                  <a:pt x="0" y="467"/>
                  <a:pt x="0" y="507"/>
                  <a:pt x="25" y="531"/>
                </a:cubicBezTo>
                <a:cubicBezTo>
                  <a:pt x="37" y="544"/>
                  <a:pt x="53" y="550"/>
                  <a:pt x="69" y="550"/>
                </a:cubicBezTo>
                <a:cubicBezTo>
                  <a:pt x="86" y="550"/>
                  <a:pt x="102" y="544"/>
                  <a:pt x="114" y="531"/>
                </a:cubicBezTo>
                <a:cubicBezTo>
                  <a:pt x="136" y="511"/>
                  <a:pt x="138" y="477"/>
                  <a:pt x="122" y="452"/>
                </a:cubicBezTo>
                <a:lnTo>
                  <a:pt x="202" y="372"/>
                </a:lnTo>
                <a:cubicBezTo>
                  <a:pt x="159" y="479"/>
                  <a:pt x="179" y="607"/>
                  <a:pt x="262" y="696"/>
                </a:cubicBezTo>
                <a:lnTo>
                  <a:pt x="234" y="725"/>
                </a:lnTo>
                <a:cubicBezTo>
                  <a:pt x="229" y="729"/>
                  <a:pt x="229" y="736"/>
                  <a:pt x="234" y="742"/>
                </a:cubicBezTo>
                <a:lnTo>
                  <a:pt x="306" y="813"/>
                </a:lnTo>
                <a:cubicBezTo>
                  <a:pt x="309" y="815"/>
                  <a:pt x="311" y="816"/>
                  <a:pt x="314" y="816"/>
                </a:cubicBezTo>
                <a:cubicBezTo>
                  <a:pt x="318" y="816"/>
                  <a:pt x="321" y="815"/>
                  <a:pt x="323" y="813"/>
                </a:cubicBezTo>
                <a:lnTo>
                  <a:pt x="395" y="742"/>
                </a:lnTo>
                <a:cubicBezTo>
                  <a:pt x="399" y="736"/>
                  <a:pt x="399" y="729"/>
                  <a:pt x="395" y="725"/>
                </a:cubicBezTo>
                <a:lnTo>
                  <a:pt x="323" y="652"/>
                </a:lnTo>
                <a:cubicBezTo>
                  <a:pt x="319" y="648"/>
                  <a:pt x="311" y="648"/>
                  <a:pt x="306" y="652"/>
                </a:cubicBezTo>
                <a:lnTo>
                  <a:pt x="279" y="679"/>
                </a:lnTo>
                <a:cubicBezTo>
                  <a:pt x="231" y="626"/>
                  <a:pt x="205" y="558"/>
                  <a:pt x="205" y="487"/>
                </a:cubicBezTo>
                <a:cubicBezTo>
                  <a:pt x="205" y="433"/>
                  <a:pt x="220" y="381"/>
                  <a:pt x="249" y="337"/>
                </a:cubicBezTo>
                <a:lnTo>
                  <a:pt x="270" y="358"/>
                </a:lnTo>
                <a:cubicBezTo>
                  <a:pt x="272" y="360"/>
                  <a:pt x="276" y="361"/>
                  <a:pt x="278" y="361"/>
                </a:cubicBezTo>
                <a:cubicBezTo>
                  <a:pt x="282" y="361"/>
                  <a:pt x="285" y="360"/>
                  <a:pt x="287" y="358"/>
                </a:cubicBezTo>
                <a:lnTo>
                  <a:pt x="309" y="337"/>
                </a:lnTo>
                <a:lnTo>
                  <a:pt x="392" y="580"/>
                </a:lnTo>
                <a:cubicBezTo>
                  <a:pt x="395" y="584"/>
                  <a:pt x="399" y="588"/>
                  <a:pt x="404" y="588"/>
                </a:cubicBezTo>
                <a:cubicBezTo>
                  <a:pt x="404" y="588"/>
                  <a:pt x="404" y="588"/>
                  <a:pt x="405" y="588"/>
                </a:cubicBezTo>
                <a:cubicBezTo>
                  <a:pt x="409" y="588"/>
                  <a:pt x="414" y="585"/>
                  <a:pt x="416" y="581"/>
                </a:cubicBezTo>
                <a:lnTo>
                  <a:pt x="467" y="466"/>
                </a:lnTo>
                <a:lnTo>
                  <a:pt x="581" y="415"/>
                </a:lnTo>
                <a:cubicBezTo>
                  <a:pt x="586" y="412"/>
                  <a:pt x="589" y="408"/>
                  <a:pt x="589" y="403"/>
                </a:cubicBezTo>
                <a:cubicBezTo>
                  <a:pt x="589" y="398"/>
                  <a:pt x="586" y="393"/>
                  <a:pt x="581" y="392"/>
                </a:cubicBezTo>
                <a:lnTo>
                  <a:pt x="337" y="308"/>
                </a:lnTo>
                <a:lnTo>
                  <a:pt x="358" y="287"/>
                </a:lnTo>
                <a:cubicBezTo>
                  <a:pt x="364" y="281"/>
                  <a:pt x="364" y="273"/>
                  <a:pt x="358" y="269"/>
                </a:cubicBezTo>
                <a:lnTo>
                  <a:pt x="337" y="247"/>
                </a:lnTo>
                <a:cubicBezTo>
                  <a:pt x="382" y="219"/>
                  <a:pt x="434" y="203"/>
                  <a:pt x="489" y="203"/>
                </a:cubicBezTo>
                <a:cubicBezTo>
                  <a:pt x="560" y="203"/>
                  <a:pt x="628" y="230"/>
                  <a:pt x="680" y="278"/>
                </a:cubicBezTo>
                <a:lnTo>
                  <a:pt x="654" y="305"/>
                </a:lnTo>
                <a:cubicBezTo>
                  <a:pt x="649" y="309"/>
                  <a:pt x="649" y="317"/>
                  <a:pt x="654" y="322"/>
                </a:cubicBezTo>
                <a:lnTo>
                  <a:pt x="725" y="393"/>
                </a:lnTo>
                <a:cubicBezTo>
                  <a:pt x="728" y="395"/>
                  <a:pt x="731" y="398"/>
                  <a:pt x="734" y="398"/>
                </a:cubicBezTo>
                <a:cubicBezTo>
                  <a:pt x="738" y="398"/>
                  <a:pt x="740" y="395"/>
                  <a:pt x="742" y="393"/>
                </a:cubicBezTo>
                <a:lnTo>
                  <a:pt x="814" y="322"/>
                </a:lnTo>
                <a:cubicBezTo>
                  <a:pt x="819" y="317"/>
                  <a:pt x="819" y="309"/>
                  <a:pt x="814" y="305"/>
                </a:cubicBezTo>
                <a:close/>
              </a:path>
            </a:pathLst>
          </a:custGeom>
          <a:solidFill>
            <a:schemeClr val="bg1"/>
          </a:solidFill>
          <a:ln>
            <a:noFill/>
          </a:ln>
          <a:effectLst/>
        </p:spPr>
        <p:txBody>
          <a:bodyPr wrap="none" anchor="ctr"/>
          <a:lstStyle/>
          <a:p>
            <a:endParaRPr lang="en-US"/>
          </a:p>
        </p:txBody>
      </p:sp>
      <p:sp>
        <p:nvSpPr>
          <p:cNvPr id="128" name="Freeform 979">
            <a:extLst>
              <a:ext uri="{FF2B5EF4-FFF2-40B4-BE49-F238E27FC236}">
                <a16:creationId xmlns:a16="http://schemas.microsoft.com/office/drawing/2014/main" id="{2D7E8D1A-FE62-5F45-991D-F5F8424FB980}"/>
              </a:ext>
            </a:extLst>
          </p:cNvPr>
          <p:cNvSpPr>
            <a:spLocks noChangeAspect="1" noChangeArrowheads="1"/>
          </p:cNvSpPr>
          <p:nvPr/>
        </p:nvSpPr>
        <p:spPr bwMode="auto">
          <a:xfrm>
            <a:off x="9229248" y="5161636"/>
            <a:ext cx="772162" cy="769850"/>
          </a:xfrm>
          <a:custGeom>
            <a:avLst/>
            <a:gdLst>
              <a:gd name="T0" fmla="*/ 3884751 w 291741"/>
              <a:gd name="T1" fmla="*/ 5591124 h 291740"/>
              <a:gd name="T2" fmla="*/ 179506 w 291741"/>
              <a:gd name="T3" fmla="*/ 4370694 h 291740"/>
              <a:gd name="T4" fmla="*/ 5500392 w 291741"/>
              <a:gd name="T5" fmla="*/ 4888664 h 291740"/>
              <a:gd name="T6" fmla="*/ 179506 w 291741"/>
              <a:gd name="T7" fmla="*/ 4370694 h 291740"/>
              <a:gd name="T8" fmla="*/ 5651193 w 291741"/>
              <a:gd name="T9" fmla="*/ 3490880 h 291740"/>
              <a:gd name="T10" fmla="*/ 4882846 w 291741"/>
              <a:gd name="T11" fmla="*/ 1809302 h 291740"/>
              <a:gd name="T12" fmla="*/ 5651193 w 291741"/>
              <a:gd name="T13" fmla="*/ 1809302 h 291740"/>
              <a:gd name="T14" fmla="*/ 2522893 w 291741"/>
              <a:gd name="T15" fmla="*/ 2103698 h 291740"/>
              <a:gd name="T16" fmla="*/ 3646977 w 291741"/>
              <a:gd name="T17" fmla="*/ 1599474 h 291740"/>
              <a:gd name="T18" fmla="*/ 2349944 w 291741"/>
              <a:gd name="T19" fmla="*/ 3296788 h 291740"/>
              <a:gd name="T20" fmla="*/ 2443638 w 291741"/>
              <a:gd name="T21" fmla="*/ 974508 h 291740"/>
              <a:gd name="T22" fmla="*/ 3517269 w 291741"/>
              <a:gd name="T23" fmla="*/ 1457450 h 291740"/>
              <a:gd name="T24" fmla="*/ 4882846 w 291741"/>
              <a:gd name="T25" fmla="*/ 1631916 h 291740"/>
              <a:gd name="T26" fmla="*/ 4882846 w 291741"/>
              <a:gd name="T27" fmla="*/ 872758 h 291740"/>
              <a:gd name="T28" fmla="*/ 3783870 w 291741"/>
              <a:gd name="T29" fmla="*/ 1386421 h 291740"/>
              <a:gd name="T30" fmla="*/ 3769468 w 291741"/>
              <a:gd name="T31" fmla="*/ 2927492 h 291740"/>
              <a:gd name="T32" fmla="*/ 2421992 w 291741"/>
              <a:gd name="T33" fmla="*/ 3524032 h 291740"/>
              <a:gd name="T34" fmla="*/ 1103340 w 291741"/>
              <a:gd name="T35" fmla="*/ 2927492 h 291740"/>
              <a:gd name="T36" fmla="*/ 1088929 w 291741"/>
              <a:gd name="T37" fmla="*/ 1386421 h 291740"/>
              <a:gd name="T38" fmla="*/ 179506 w 291741"/>
              <a:gd name="T39" fmla="*/ 319291 h 291740"/>
              <a:gd name="T40" fmla="*/ 409268 w 291741"/>
              <a:gd name="T41" fmla="*/ 787572 h 291740"/>
              <a:gd name="T42" fmla="*/ 179506 w 291741"/>
              <a:gd name="T43" fmla="*/ 1397791 h 291740"/>
              <a:gd name="T44" fmla="*/ 323139 w 291741"/>
              <a:gd name="T45" fmla="*/ 1575177 h 291740"/>
              <a:gd name="T46" fmla="*/ 323139 w 291741"/>
              <a:gd name="T47" fmla="*/ 2093115 h 291740"/>
              <a:gd name="T48" fmla="*/ 179506 w 291741"/>
              <a:gd name="T49" fmla="*/ 2270488 h 291740"/>
              <a:gd name="T50" fmla="*/ 409268 w 291741"/>
              <a:gd name="T51" fmla="*/ 2880688 h 291740"/>
              <a:gd name="T52" fmla="*/ 179506 w 291741"/>
              <a:gd name="T53" fmla="*/ 3490880 h 291740"/>
              <a:gd name="T54" fmla="*/ 323139 w 291741"/>
              <a:gd name="T55" fmla="*/ 3668265 h 291740"/>
              <a:gd name="T56" fmla="*/ 710883 w 291741"/>
              <a:gd name="T57" fmla="*/ 4193332 h 291740"/>
              <a:gd name="T58" fmla="*/ 883250 w 291741"/>
              <a:gd name="T59" fmla="*/ 4044332 h 291740"/>
              <a:gd name="T60" fmla="*/ 1414600 w 291741"/>
              <a:gd name="T61" fmla="*/ 4044332 h 291740"/>
              <a:gd name="T62" fmla="*/ 1594123 w 291741"/>
              <a:gd name="T63" fmla="*/ 4193332 h 291740"/>
              <a:gd name="T64" fmla="*/ 2204475 w 291741"/>
              <a:gd name="T65" fmla="*/ 3959187 h 291740"/>
              <a:gd name="T66" fmla="*/ 2829170 w 291741"/>
              <a:gd name="T67" fmla="*/ 4193332 h 291740"/>
              <a:gd name="T68" fmla="*/ 3008710 w 291741"/>
              <a:gd name="T69" fmla="*/ 4044332 h 291740"/>
              <a:gd name="T70" fmla="*/ 3532903 w 291741"/>
              <a:gd name="T71" fmla="*/ 4044332 h 291740"/>
              <a:gd name="T72" fmla="*/ 3705228 w 291741"/>
              <a:gd name="T73" fmla="*/ 4193332 h 291740"/>
              <a:gd name="T74" fmla="*/ 4322747 w 291741"/>
              <a:gd name="T75" fmla="*/ 3959187 h 291740"/>
              <a:gd name="T76" fmla="*/ 5651193 w 291741"/>
              <a:gd name="T77" fmla="*/ 4193332 h 291740"/>
              <a:gd name="T78" fmla="*/ 4703345 w 291741"/>
              <a:gd name="T79" fmla="*/ 3583124 h 291740"/>
              <a:gd name="T80" fmla="*/ 5651193 w 291741"/>
              <a:gd name="T81" fmla="*/ 695397 h 291740"/>
              <a:gd name="T82" fmla="*/ 323139 w 291741"/>
              <a:gd name="T83" fmla="*/ 177362 h 291740"/>
              <a:gd name="T84" fmla="*/ 5823531 w 291741"/>
              <a:gd name="T85" fmla="*/ 319291 h 291740"/>
              <a:gd name="T86" fmla="*/ 4064279 w 291741"/>
              <a:gd name="T87" fmla="*/ 5058933 h 291740"/>
              <a:gd name="T88" fmla="*/ 4767970 w 291741"/>
              <a:gd name="T89" fmla="*/ 5676236 h 291740"/>
              <a:gd name="T90" fmla="*/ 1055521 w 291741"/>
              <a:gd name="T91" fmla="*/ 5676236 h 291740"/>
              <a:gd name="T92" fmla="*/ 1766446 w 291741"/>
              <a:gd name="T93" fmla="*/ 5058933 h 291740"/>
              <a:gd name="T94" fmla="*/ 0 w 291741"/>
              <a:gd name="T95" fmla="*/ 319291 h 2917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1741" h="291740">
                <a:moveTo>
                  <a:pt x="97487" y="256487"/>
                </a:moveTo>
                <a:lnTo>
                  <a:pt x="97487" y="283467"/>
                </a:lnTo>
                <a:lnTo>
                  <a:pt x="194614" y="283467"/>
                </a:lnTo>
                <a:lnTo>
                  <a:pt x="194614" y="256487"/>
                </a:lnTo>
                <a:lnTo>
                  <a:pt x="97487" y="256487"/>
                </a:lnTo>
                <a:close/>
                <a:moveTo>
                  <a:pt x="8993" y="221593"/>
                </a:moveTo>
                <a:lnTo>
                  <a:pt x="8993" y="240299"/>
                </a:lnTo>
                <a:cubicBezTo>
                  <a:pt x="8993" y="244256"/>
                  <a:pt x="12231" y="247853"/>
                  <a:pt x="16188" y="247853"/>
                </a:cubicBezTo>
                <a:lnTo>
                  <a:pt x="275553" y="247853"/>
                </a:lnTo>
                <a:cubicBezTo>
                  <a:pt x="279510" y="247853"/>
                  <a:pt x="283107" y="244256"/>
                  <a:pt x="283107" y="240299"/>
                </a:cubicBezTo>
                <a:lnTo>
                  <a:pt x="283107" y="221593"/>
                </a:lnTo>
                <a:lnTo>
                  <a:pt x="8993" y="221593"/>
                </a:lnTo>
                <a:close/>
                <a:moveTo>
                  <a:pt x="244616" y="138855"/>
                </a:moveTo>
                <a:lnTo>
                  <a:pt x="244616" y="176987"/>
                </a:lnTo>
                <a:lnTo>
                  <a:pt x="283107" y="176987"/>
                </a:lnTo>
                <a:lnTo>
                  <a:pt x="283107" y="138855"/>
                </a:lnTo>
                <a:lnTo>
                  <a:pt x="244616" y="138855"/>
                </a:lnTo>
                <a:close/>
                <a:moveTo>
                  <a:pt x="244616" y="91731"/>
                </a:moveTo>
                <a:lnTo>
                  <a:pt x="244616" y="129862"/>
                </a:lnTo>
                <a:lnTo>
                  <a:pt x="283107" y="129862"/>
                </a:lnTo>
                <a:lnTo>
                  <a:pt x="283107" y="91731"/>
                </a:lnTo>
                <a:lnTo>
                  <a:pt x="244616" y="91731"/>
                </a:lnTo>
                <a:close/>
                <a:moveTo>
                  <a:pt x="182702" y="81093"/>
                </a:moveTo>
                <a:lnTo>
                  <a:pt x="126389" y="106657"/>
                </a:lnTo>
                <a:lnTo>
                  <a:pt x="126389" y="167145"/>
                </a:lnTo>
                <a:lnTo>
                  <a:pt x="182702" y="141942"/>
                </a:lnTo>
                <a:lnTo>
                  <a:pt x="182702" y="81093"/>
                </a:lnTo>
                <a:close/>
                <a:moveTo>
                  <a:pt x="61412" y="81093"/>
                </a:moveTo>
                <a:lnTo>
                  <a:pt x="61412" y="141942"/>
                </a:lnTo>
                <a:lnTo>
                  <a:pt x="117725" y="167145"/>
                </a:lnTo>
                <a:lnTo>
                  <a:pt x="117725" y="106657"/>
                </a:lnTo>
                <a:lnTo>
                  <a:pt x="61412" y="81093"/>
                </a:lnTo>
                <a:close/>
                <a:moveTo>
                  <a:pt x="122418" y="49408"/>
                </a:moveTo>
                <a:lnTo>
                  <a:pt x="67548" y="73892"/>
                </a:lnTo>
                <a:lnTo>
                  <a:pt x="122418" y="98736"/>
                </a:lnTo>
                <a:lnTo>
                  <a:pt x="176204" y="73892"/>
                </a:lnTo>
                <a:lnTo>
                  <a:pt x="122418" y="49408"/>
                </a:lnTo>
                <a:close/>
                <a:moveTo>
                  <a:pt x="244616" y="44247"/>
                </a:moveTo>
                <a:lnTo>
                  <a:pt x="244616" y="82738"/>
                </a:lnTo>
                <a:lnTo>
                  <a:pt x="283107" y="82738"/>
                </a:lnTo>
                <a:lnTo>
                  <a:pt x="283107" y="44247"/>
                </a:lnTo>
                <a:lnTo>
                  <a:pt x="244616" y="44247"/>
                </a:lnTo>
                <a:close/>
                <a:moveTo>
                  <a:pt x="120252" y="40767"/>
                </a:moveTo>
                <a:cubicBezTo>
                  <a:pt x="121335" y="39687"/>
                  <a:pt x="122779" y="39687"/>
                  <a:pt x="123862" y="40767"/>
                </a:cubicBezTo>
                <a:lnTo>
                  <a:pt x="189560" y="70291"/>
                </a:lnTo>
                <a:cubicBezTo>
                  <a:pt x="191004" y="71012"/>
                  <a:pt x="191726" y="72812"/>
                  <a:pt x="191726" y="73892"/>
                </a:cubicBezTo>
                <a:lnTo>
                  <a:pt x="191726" y="144462"/>
                </a:lnTo>
                <a:cubicBezTo>
                  <a:pt x="191726" y="146622"/>
                  <a:pt x="190643" y="148063"/>
                  <a:pt x="188838" y="148423"/>
                </a:cubicBezTo>
                <a:lnTo>
                  <a:pt x="123862" y="178307"/>
                </a:lnTo>
                <a:cubicBezTo>
                  <a:pt x="123140" y="178667"/>
                  <a:pt x="122779" y="179027"/>
                  <a:pt x="122418" y="179027"/>
                </a:cubicBezTo>
                <a:cubicBezTo>
                  <a:pt x="122418" y="179027"/>
                  <a:pt x="122057" y="178667"/>
                  <a:pt x="121335" y="178667"/>
                </a:cubicBezTo>
                <a:cubicBezTo>
                  <a:pt x="120974" y="178667"/>
                  <a:pt x="120974" y="178667"/>
                  <a:pt x="120613" y="178307"/>
                </a:cubicBezTo>
                <a:lnTo>
                  <a:pt x="120252" y="178307"/>
                </a:lnTo>
                <a:lnTo>
                  <a:pt x="55275" y="148423"/>
                </a:lnTo>
                <a:cubicBezTo>
                  <a:pt x="53831" y="148063"/>
                  <a:pt x="52387" y="146622"/>
                  <a:pt x="52387" y="144462"/>
                </a:cubicBezTo>
                <a:lnTo>
                  <a:pt x="52387" y="73892"/>
                </a:lnTo>
                <a:cubicBezTo>
                  <a:pt x="52387" y="72812"/>
                  <a:pt x="53109" y="71012"/>
                  <a:pt x="54553" y="70291"/>
                </a:cubicBezTo>
                <a:lnTo>
                  <a:pt x="120252" y="40767"/>
                </a:lnTo>
                <a:close/>
                <a:moveTo>
                  <a:pt x="16188" y="8993"/>
                </a:moveTo>
                <a:cubicBezTo>
                  <a:pt x="12231" y="8993"/>
                  <a:pt x="8993" y="12231"/>
                  <a:pt x="8993" y="16188"/>
                </a:cubicBezTo>
                <a:lnTo>
                  <a:pt x="8993" y="35254"/>
                </a:lnTo>
                <a:lnTo>
                  <a:pt x="16188" y="35254"/>
                </a:lnTo>
                <a:cubicBezTo>
                  <a:pt x="18706" y="35254"/>
                  <a:pt x="20505" y="37412"/>
                  <a:pt x="20505" y="39930"/>
                </a:cubicBezTo>
                <a:cubicBezTo>
                  <a:pt x="20505" y="42448"/>
                  <a:pt x="18706" y="44247"/>
                  <a:pt x="16188" y="44247"/>
                </a:cubicBezTo>
                <a:lnTo>
                  <a:pt x="8993" y="44247"/>
                </a:lnTo>
                <a:lnTo>
                  <a:pt x="8993" y="70867"/>
                </a:lnTo>
                <a:lnTo>
                  <a:pt x="16188" y="70867"/>
                </a:lnTo>
                <a:cubicBezTo>
                  <a:pt x="18706" y="70867"/>
                  <a:pt x="20505" y="73025"/>
                  <a:pt x="20505" y="75183"/>
                </a:cubicBezTo>
                <a:cubicBezTo>
                  <a:pt x="20505" y="77702"/>
                  <a:pt x="18706" y="79860"/>
                  <a:pt x="16188" y="79860"/>
                </a:cubicBezTo>
                <a:lnTo>
                  <a:pt x="8993" y="79860"/>
                </a:lnTo>
                <a:lnTo>
                  <a:pt x="8993" y="106120"/>
                </a:lnTo>
                <a:lnTo>
                  <a:pt x="16188" y="106120"/>
                </a:lnTo>
                <a:cubicBezTo>
                  <a:pt x="18706" y="106120"/>
                  <a:pt x="20505" y="108279"/>
                  <a:pt x="20505" y="110797"/>
                </a:cubicBezTo>
                <a:cubicBezTo>
                  <a:pt x="20505" y="113315"/>
                  <a:pt x="18706" y="115113"/>
                  <a:pt x="16188" y="115113"/>
                </a:cubicBezTo>
                <a:lnTo>
                  <a:pt x="8993" y="115113"/>
                </a:lnTo>
                <a:lnTo>
                  <a:pt x="8993" y="141733"/>
                </a:lnTo>
                <a:lnTo>
                  <a:pt x="16188" y="141733"/>
                </a:lnTo>
                <a:cubicBezTo>
                  <a:pt x="18706" y="141733"/>
                  <a:pt x="20505" y="143532"/>
                  <a:pt x="20505" y="146050"/>
                </a:cubicBezTo>
                <a:cubicBezTo>
                  <a:pt x="20505" y="148568"/>
                  <a:pt x="18706" y="150727"/>
                  <a:pt x="16188" y="150727"/>
                </a:cubicBezTo>
                <a:lnTo>
                  <a:pt x="8993" y="150727"/>
                </a:lnTo>
                <a:lnTo>
                  <a:pt x="8993" y="176987"/>
                </a:lnTo>
                <a:lnTo>
                  <a:pt x="16188" y="176987"/>
                </a:lnTo>
                <a:cubicBezTo>
                  <a:pt x="18706" y="176987"/>
                  <a:pt x="20505" y="179145"/>
                  <a:pt x="20505" y="181663"/>
                </a:cubicBezTo>
                <a:cubicBezTo>
                  <a:pt x="20505" y="183822"/>
                  <a:pt x="18706" y="185980"/>
                  <a:pt x="16188" y="185980"/>
                </a:cubicBezTo>
                <a:lnTo>
                  <a:pt x="8993" y="185980"/>
                </a:lnTo>
                <a:lnTo>
                  <a:pt x="8993" y="212600"/>
                </a:lnTo>
                <a:lnTo>
                  <a:pt x="35613" y="212600"/>
                </a:lnTo>
                <a:lnTo>
                  <a:pt x="35613" y="205046"/>
                </a:lnTo>
                <a:cubicBezTo>
                  <a:pt x="35613" y="202887"/>
                  <a:pt x="37052" y="200729"/>
                  <a:pt x="39930" y="200729"/>
                </a:cubicBezTo>
                <a:cubicBezTo>
                  <a:pt x="42089" y="200729"/>
                  <a:pt x="44247" y="202887"/>
                  <a:pt x="44247" y="205046"/>
                </a:cubicBezTo>
                <a:lnTo>
                  <a:pt x="44247" y="212600"/>
                </a:lnTo>
                <a:lnTo>
                  <a:pt x="70867" y="212600"/>
                </a:lnTo>
                <a:lnTo>
                  <a:pt x="70867" y="205046"/>
                </a:lnTo>
                <a:cubicBezTo>
                  <a:pt x="70867" y="202887"/>
                  <a:pt x="73025" y="200729"/>
                  <a:pt x="74824" y="200729"/>
                </a:cubicBezTo>
                <a:cubicBezTo>
                  <a:pt x="77342" y="200729"/>
                  <a:pt x="79860" y="202887"/>
                  <a:pt x="79860" y="205046"/>
                </a:cubicBezTo>
                <a:lnTo>
                  <a:pt x="79860" y="212600"/>
                </a:lnTo>
                <a:lnTo>
                  <a:pt x="106120" y="212600"/>
                </a:lnTo>
                <a:lnTo>
                  <a:pt x="106120" y="205046"/>
                </a:lnTo>
                <a:cubicBezTo>
                  <a:pt x="106120" y="202887"/>
                  <a:pt x="107919" y="200729"/>
                  <a:pt x="110437" y="200729"/>
                </a:cubicBezTo>
                <a:cubicBezTo>
                  <a:pt x="113315" y="200729"/>
                  <a:pt x="114754" y="202887"/>
                  <a:pt x="114754" y="205046"/>
                </a:cubicBezTo>
                <a:lnTo>
                  <a:pt x="114754" y="212600"/>
                </a:lnTo>
                <a:lnTo>
                  <a:pt x="141733" y="212600"/>
                </a:lnTo>
                <a:lnTo>
                  <a:pt x="141733" y="205046"/>
                </a:lnTo>
                <a:cubicBezTo>
                  <a:pt x="141733" y="202887"/>
                  <a:pt x="143172" y="200729"/>
                  <a:pt x="145691" y="200729"/>
                </a:cubicBezTo>
                <a:cubicBezTo>
                  <a:pt x="148568" y="200729"/>
                  <a:pt x="150727" y="202887"/>
                  <a:pt x="150727" y="205046"/>
                </a:cubicBezTo>
                <a:lnTo>
                  <a:pt x="150727" y="212600"/>
                </a:lnTo>
                <a:lnTo>
                  <a:pt x="176987" y="212600"/>
                </a:lnTo>
                <a:lnTo>
                  <a:pt x="176987" y="205046"/>
                </a:lnTo>
                <a:cubicBezTo>
                  <a:pt x="176987" y="202887"/>
                  <a:pt x="178786" y="200729"/>
                  <a:pt x="181304" y="200729"/>
                </a:cubicBezTo>
                <a:cubicBezTo>
                  <a:pt x="184182" y="200729"/>
                  <a:pt x="185620" y="202887"/>
                  <a:pt x="185620" y="205046"/>
                </a:cubicBezTo>
                <a:lnTo>
                  <a:pt x="185620" y="212600"/>
                </a:lnTo>
                <a:lnTo>
                  <a:pt x="212600" y="212600"/>
                </a:lnTo>
                <a:lnTo>
                  <a:pt x="212600" y="205046"/>
                </a:lnTo>
                <a:cubicBezTo>
                  <a:pt x="212600" y="202887"/>
                  <a:pt x="214039" y="200729"/>
                  <a:pt x="216557" y="200729"/>
                </a:cubicBezTo>
                <a:cubicBezTo>
                  <a:pt x="219435" y="200729"/>
                  <a:pt x="221234" y="202887"/>
                  <a:pt x="221234" y="205046"/>
                </a:cubicBezTo>
                <a:lnTo>
                  <a:pt x="221234" y="212600"/>
                </a:lnTo>
                <a:lnTo>
                  <a:pt x="283107" y="212600"/>
                </a:lnTo>
                <a:lnTo>
                  <a:pt x="283107" y="185980"/>
                </a:lnTo>
                <a:lnTo>
                  <a:pt x="240299" y="185980"/>
                </a:lnTo>
                <a:cubicBezTo>
                  <a:pt x="237781" y="185980"/>
                  <a:pt x="235623" y="183822"/>
                  <a:pt x="235623" y="181663"/>
                </a:cubicBezTo>
                <a:lnTo>
                  <a:pt x="235623" y="39930"/>
                </a:lnTo>
                <a:cubicBezTo>
                  <a:pt x="235623" y="37412"/>
                  <a:pt x="237781" y="35254"/>
                  <a:pt x="240299" y="35254"/>
                </a:cubicBezTo>
                <a:lnTo>
                  <a:pt x="283107" y="35254"/>
                </a:lnTo>
                <a:lnTo>
                  <a:pt x="283107" y="16188"/>
                </a:lnTo>
                <a:cubicBezTo>
                  <a:pt x="283107" y="12231"/>
                  <a:pt x="279510" y="8993"/>
                  <a:pt x="275553" y="8993"/>
                </a:cubicBezTo>
                <a:lnTo>
                  <a:pt x="16188" y="8993"/>
                </a:lnTo>
                <a:close/>
                <a:moveTo>
                  <a:pt x="16188" y="0"/>
                </a:moveTo>
                <a:lnTo>
                  <a:pt x="275553" y="0"/>
                </a:lnTo>
                <a:cubicBezTo>
                  <a:pt x="284546" y="0"/>
                  <a:pt x="291741" y="7195"/>
                  <a:pt x="291741" y="16188"/>
                </a:cubicBezTo>
                <a:lnTo>
                  <a:pt x="291741" y="240299"/>
                </a:lnTo>
                <a:cubicBezTo>
                  <a:pt x="291741" y="249652"/>
                  <a:pt x="284546" y="256487"/>
                  <a:pt x="275553" y="256487"/>
                </a:cubicBezTo>
                <a:lnTo>
                  <a:pt x="203607" y="256487"/>
                </a:lnTo>
                <a:lnTo>
                  <a:pt x="203607" y="283467"/>
                </a:lnTo>
                <a:lnTo>
                  <a:pt x="234184" y="283467"/>
                </a:lnTo>
                <a:cubicBezTo>
                  <a:pt x="237062" y="283467"/>
                  <a:pt x="238860" y="285265"/>
                  <a:pt x="238860" y="287783"/>
                </a:cubicBezTo>
                <a:cubicBezTo>
                  <a:pt x="238860" y="290301"/>
                  <a:pt x="237062" y="291740"/>
                  <a:pt x="234184" y="291740"/>
                </a:cubicBezTo>
                <a:lnTo>
                  <a:pt x="57557" y="291740"/>
                </a:lnTo>
                <a:cubicBezTo>
                  <a:pt x="55039" y="291740"/>
                  <a:pt x="52880" y="290301"/>
                  <a:pt x="52880" y="287783"/>
                </a:cubicBezTo>
                <a:cubicBezTo>
                  <a:pt x="52880" y="285265"/>
                  <a:pt x="55039" y="283467"/>
                  <a:pt x="57557" y="283467"/>
                </a:cubicBezTo>
                <a:lnTo>
                  <a:pt x="88494" y="283467"/>
                </a:lnTo>
                <a:lnTo>
                  <a:pt x="88494" y="256487"/>
                </a:lnTo>
                <a:lnTo>
                  <a:pt x="16188" y="256487"/>
                </a:lnTo>
                <a:cubicBezTo>
                  <a:pt x="7195" y="256487"/>
                  <a:pt x="0" y="249652"/>
                  <a:pt x="0" y="240299"/>
                </a:cubicBezTo>
                <a:lnTo>
                  <a:pt x="0" y="16188"/>
                </a:lnTo>
                <a:cubicBezTo>
                  <a:pt x="0" y="7195"/>
                  <a:pt x="7195" y="0"/>
                  <a:pt x="16188" y="0"/>
                </a:cubicBezTo>
                <a:close/>
              </a:path>
            </a:pathLst>
          </a:custGeom>
          <a:solidFill>
            <a:schemeClr val="bg1"/>
          </a:solidFill>
          <a:ln>
            <a:noFill/>
          </a:ln>
          <a:effectLst/>
        </p:spPr>
        <p:txBody>
          <a:bodyPr anchor="ctr"/>
          <a:lstStyle/>
          <a:p>
            <a:endParaRPr lang="en-US"/>
          </a:p>
        </p:txBody>
      </p:sp>
      <p:sp>
        <p:nvSpPr>
          <p:cNvPr id="129" name="Freeform 980">
            <a:extLst>
              <a:ext uri="{FF2B5EF4-FFF2-40B4-BE49-F238E27FC236}">
                <a16:creationId xmlns:a16="http://schemas.microsoft.com/office/drawing/2014/main" id="{CB8C8125-FF57-3D4A-9D15-6BFEFEE2A420}"/>
              </a:ext>
            </a:extLst>
          </p:cNvPr>
          <p:cNvSpPr>
            <a:spLocks noChangeAspect="1" noChangeArrowheads="1"/>
          </p:cNvSpPr>
          <p:nvPr/>
        </p:nvSpPr>
        <p:spPr bwMode="auto">
          <a:xfrm>
            <a:off x="14627575" y="7367033"/>
            <a:ext cx="695868" cy="772160"/>
          </a:xfrm>
          <a:custGeom>
            <a:avLst/>
            <a:gdLst>
              <a:gd name="T0" fmla="*/ 1962822 w 262678"/>
              <a:gd name="T1" fmla="*/ 5728482 h 291382"/>
              <a:gd name="T2" fmla="*/ 2145623 w 262678"/>
              <a:gd name="T3" fmla="*/ 5568567 h 291382"/>
              <a:gd name="T4" fmla="*/ 4017868 w 262678"/>
              <a:gd name="T5" fmla="*/ 5306841 h 291382"/>
              <a:gd name="T6" fmla="*/ 2084223 w 262678"/>
              <a:gd name="T7" fmla="*/ 3139452 h 291382"/>
              <a:gd name="T8" fmla="*/ 1987487 w 262678"/>
              <a:gd name="T9" fmla="*/ 4876200 h 291382"/>
              <a:gd name="T10" fmla="*/ 192899 w 262678"/>
              <a:gd name="T11" fmla="*/ 2806083 h 291382"/>
              <a:gd name="T12" fmla="*/ 5136830 w 262678"/>
              <a:gd name="T13" fmla="*/ 2806083 h 291382"/>
              <a:gd name="T14" fmla="*/ 2277232 w 262678"/>
              <a:gd name="T15" fmla="*/ 2624359 h 291382"/>
              <a:gd name="T16" fmla="*/ 2716046 w 262678"/>
              <a:gd name="T17" fmla="*/ 2209957 h 291382"/>
              <a:gd name="T18" fmla="*/ 2277232 w 262678"/>
              <a:gd name="T19" fmla="*/ 2166350 h 291382"/>
              <a:gd name="T20" fmla="*/ 968139 w 262678"/>
              <a:gd name="T21" fmla="*/ 2624359 h 291382"/>
              <a:gd name="T22" fmla="*/ 1326494 w 262678"/>
              <a:gd name="T23" fmla="*/ 1948253 h 291382"/>
              <a:gd name="T24" fmla="*/ 2277232 w 262678"/>
              <a:gd name="T25" fmla="*/ 1962816 h 291382"/>
              <a:gd name="T26" fmla="*/ 2818447 w 262678"/>
              <a:gd name="T27" fmla="*/ 1962816 h 291382"/>
              <a:gd name="T28" fmla="*/ 2555188 w 262678"/>
              <a:gd name="T29" fmla="*/ 1301271 h 291382"/>
              <a:gd name="T30" fmla="*/ 4142191 w 262678"/>
              <a:gd name="T31" fmla="*/ 1134051 h 291382"/>
              <a:gd name="T32" fmla="*/ 4500550 w 262678"/>
              <a:gd name="T33" fmla="*/ 1134051 h 291382"/>
              <a:gd name="T34" fmla="*/ 3608303 w 262678"/>
              <a:gd name="T35" fmla="*/ 2624359 h 291382"/>
              <a:gd name="T36" fmla="*/ 3608303 w 262678"/>
              <a:gd name="T37" fmla="*/ 1134051 h 291382"/>
              <a:gd name="T38" fmla="*/ 968139 w 262678"/>
              <a:gd name="T39" fmla="*/ 1831942 h 291382"/>
              <a:gd name="T40" fmla="*/ 1501981 w 262678"/>
              <a:gd name="T41" fmla="*/ 1831942 h 291382"/>
              <a:gd name="T42" fmla="*/ 1136338 w 262678"/>
              <a:gd name="T43" fmla="*/ 639714 h 291382"/>
              <a:gd name="T44" fmla="*/ 2460097 w 262678"/>
              <a:gd name="T45" fmla="*/ 1090431 h 291382"/>
              <a:gd name="T46" fmla="*/ 2555188 w 262678"/>
              <a:gd name="T47" fmla="*/ 348955 h 291382"/>
              <a:gd name="T48" fmla="*/ 4434703 w 262678"/>
              <a:gd name="T49" fmla="*/ 959585 h 291382"/>
              <a:gd name="T50" fmla="*/ 1129025 w 262678"/>
              <a:gd name="T51" fmla="*/ 203560 h 291382"/>
              <a:gd name="T52" fmla="*/ 1333785 w 262678"/>
              <a:gd name="T53" fmla="*/ 203560 h 291382"/>
              <a:gd name="T54" fmla="*/ 2555188 w 262678"/>
              <a:gd name="T55" fmla="*/ 0 h 291382"/>
              <a:gd name="T56" fmla="*/ 3001269 w 262678"/>
              <a:gd name="T57" fmla="*/ 1068628 h 291382"/>
              <a:gd name="T58" fmla="*/ 3425467 w 262678"/>
              <a:gd name="T59" fmla="*/ 1046802 h 291382"/>
              <a:gd name="T60" fmla="*/ 4054454 w 262678"/>
              <a:gd name="T61" fmla="*/ 0 h 291382"/>
              <a:gd name="T62" fmla="*/ 4683387 w 262678"/>
              <a:gd name="T63" fmla="*/ 1046802 h 291382"/>
              <a:gd name="T64" fmla="*/ 5319657 w 262678"/>
              <a:gd name="T65" fmla="*/ 2653429 h 291382"/>
              <a:gd name="T66" fmla="*/ 4763829 w 262678"/>
              <a:gd name="T67" fmla="*/ 5306841 h 291382"/>
              <a:gd name="T68" fmla="*/ 4112916 w 262678"/>
              <a:gd name="T69" fmla="*/ 5895691 h 291382"/>
              <a:gd name="T70" fmla="*/ 1136338 w 262678"/>
              <a:gd name="T71" fmla="*/ 5306841 h 291382"/>
              <a:gd name="T72" fmla="*/ 2690 w 262678"/>
              <a:gd name="T73" fmla="*/ 2733402 h 291382"/>
              <a:gd name="T74" fmla="*/ 785270 w 262678"/>
              <a:gd name="T75" fmla="*/ 2624359 h 291382"/>
              <a:gd name="T76" fmla="*/ 485429 w 262678"/>
              <a:gd name="T77" fmla="*/ 1831942 h 291382"/>
              <a:gd name="T78" fmla="*/ 302577 w 262678"/>
              <a:gd name="T79" fmla="*/ 1090431 h 291382"/>
              <a:gd name="T80" fmla="*/ 946200 w 262678"/>
              <a:gd name="T81" fmla="*/ 145424 h 291382"/>
              <a:gd name="T82" fmla="*/ 1392300 w 262678"/>
              <a:gd name="T83" fmla="*/ 43583 h 291382"/>
              <a:gd name="T84" fmla="*/ 1509318 w 262678"/>
              <a:gd name="T85" fmla="*/ 537962 h 291382"/>
              <a:gd name="T86" fmla="*/ 1684821 w 262678"/>
              <a:gd name="T87" fmla="*/ 2624359 h 291382"/>
              <a:gd name="T88" fmla="*/ 2109037 w 262678"/>
              <a:gd name="T89" fmla="*/ 1025021 h 29138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62678" h="291382">
                <a:moveTo>
                  <a:pt x="64936" y="262280"/>
                </a:moveTo>
                <a:lnTo>
                  <a:pt x="64936" y="283118"/>
                </a:lnTo>
                <a:lnTo>
                  <a:pt x="96617" y="283118"/>
                </a:lnTo>
                <a:lnTo>
                  <a:pt x="96617" y="275214"/>
                </a:lnTo>
                <a:cubicBezTo>
                  <a:pt x="96617" y="272699"/>
                  <a:pt x="98777" y="271262"/>
                  <a:pt x="101657" y="271262"/>
                </a:cubicBezTo>
                <a:cubicBezTo>
                  <a:pt x="104177" y="271262"/>
                  <a:pt x="105617" y="272699"/>
                  <a:pt x="105617" y="275214"/>
                </a:cubicBezTo>
                <a:lnTo>
                  <a:pt x="105617" y="283118"/>
                </a:lnTo>
                <a:lnTo>
                  <a:pt x="197779" y="283118"/>
                </a:lnTo>
                <a:lnTo>
                  <a:pt x="197779" y="262280"/>
                </a:lnTo>
                <a:lnTo>
                  <a:pt x="64936" y="262280"/>
                </a:lnTo>
                <a:close/>
                <a:moveTo>
                  <a:pt x="97834" y="151178"/>
                </a:moveTo>
                <a:cubicBezTo>
                  <a:pt x="100398" y="150454"/>
                  <a:pt x="102596" y="152627"/>
                  <a:pt x="102596" y="155162"/>
                </a:cubicBezTo>
                <a:lnTo>
                  <a:pt x="106993" y="240634"/>
                </a:lnTo>
                <a:cubicBezTo>
                  <a:pt x="107359" y="242807"/>
                  <a:pt x="105527" y="245342"/>
                  <a:pt x="102963" y="245342"/>
                </a:cubicBezTo>
                <a:cubicBezTo>
                  <a:pt x="100398" y="245342"/>
                  <a:pt x="98566" y="243531"/>
                  <a:pt x="97834" y="240996"/>
                </a:cubicBezTo>
                <a:lnTo>
                  <a:pt x="93437" y="155524"/>
                </a:lnTo>
                <a:cubicBezTo>
                  <a:pt x="93437" y="152989"/>
                  <a:pt x="95635" y="151178"/>
                  <a:pt x="97834" y="151178"/>
                </a:cubicBezTo>
                <a:close/>
                <a:moveTo>
                  <a:pt x="9495" y="138685"/>
                </a:moveTo>
                <a:lnTo>
                  <a:pt x="31455" y="253297"/>
                </a:lnTo>
                <a:lnTo>
                  <a:pt x="231260" y="253297"/>
                </a:lnTo>
                <a:lnTo>
                  <a:pt x="252860" y="138685"/>
                </a:lnTo>
                <a:lnTo>
                  <a:pt x="9495" y="138685"/>
                </a:lnTo>
                <a:close/>
                <a:moveTo>
                  <a:pt x="112097" y="107068"/>
                </a:moveTo>
                <a:lnTo>
                  <a:pt x="112097" y="129703"/>
                </a:lnTo>
                <a:lnTo>
                  <a:pt x="138738" y="129703"/>
                </a:lnTo>
                <a:lnTo>
                  <a:pt x="138738" y="107068"/>
                </a:lnTo>
                <a:lnTo>
                  <a:pt x="133698" y="109223"/>
                </a:lnTo>
                <a:cubicBezTo>
                  <a:pt x="131538" y="110660"/>
                  <a:pt x="128658" y="111379"/>
                  <a:pt x="125778" y="111379"/>
                </a:cubicBezTo>
                <a:cubicBezTo>
                  <a:pt x="122538" y="111379"/>
                  <a:pt x="119658" y="110660"/>
                  <a:pt x="117137" y="109223"/>
                </a:cubicBezTo>
                <a:lnTo>
                  <a:pt x="112097" y="107068"/>
                </a:lnTo>
                <a:close/>
                <a:moveTo>
                  <a:pt x="55936" y="96289"/>
                </a:moveTo>
                <a:lnTo>
                  <a:pt x="47656" y="100960"/>
                </a:lnTo>
                <a:lnTo>
                  <a:pt x="47656" y="129703"/>
                </a:lnTo>
                <a:lnTo>
                  <a:pt x="73936" y="129703"/>
                </a:lnTo>
                <a:lnTo>
                  <a:pt x="73936" y="100960"/>
                </a:lnTo>
                <a:lnTo>
                  <a:pt x="65296" y="96289"/>
                </a:lnTo>
                <a:cubicBezTo>
                  <a:pt x="62056" y="94852"/>
                  <a:pt x="58816" y="94852"/>
                  <a:pt x="55936" y="96289"/>
                </a:cubicBezTo>
                <a:close/>
                <a:moveTo>
                  <a:pt x="112097" y="59642"/>
                </a:moveTo>
                <a:lnTo>
                  <a:pt x="112097" y="97008"/>
                </a:lnTo>
                <a:lnTo>
                  <a:pt x="121098" y="101678"/>
                </a:lnTo>
                <a:cubicBezTo>
                  <a:pt x="123978" y="102756"/>
                  <a:pt x="127218" y="102756"/>
                  <a:pt x="130098" y="101678"/>
                </a:cubicBezTo>
                <a:lnTo>
                  <a:pt x="138738" y="97008"/>
                </a:lnTo>
                <a:lnTo>
                  <a:pt x="138738" y="59642"/>
                </a:lnTo>
                <a:lnTo>
                  <a:pt x="133698" y="62157"/>
                </a:lnTo>
                <a:cubicBezTo>
                  <a:pt x="131538" y="63594"/>
                  <a:pt x="128658" y="64313"/>
                  <a:pt x="125778" y="64313"/>
                </a:cubicBezTo>
                <a:cubicBezTo>
                  <a:pt x="122538" y="64313"/>
                  <a:pt x="119658" y="63594"/>
                  <a:pt x="117137" y="62157"/>
                </a:cubicBezTo>
                <a:lnTo>
                  <a:pt x="112097" y="59642"/>
                </a:lnTo>
                <a:close/>
                <a:moveTo>
                  <a:pt x="203899" y="56049"/>
                </a:moveTo>
                <a:lnTo>
                  <a:pt x="203899" y="129703"/>
                </a:lnTo>
                <a:lnTo>
                  <a:pt x="221899" y="129703"/>
                </a:lnTo>
                <a:lnTo>
                  <a:pt x="221539" y="56049"/>
                </a:lnTo>
                <a:lnTo>
                  <a:pt x="203899" y="56049"/>
                </a:lnTo>
                <a:close/>
                <a:moveTo>
                  <a:pt x="177619" y="56049"/>
                </a:moveTo>
                <a:lnTo>
                  <a:pt x="177619" y="129703"/>
                </a:lnTo>
                <a:lnTo>
                  <a:pt x="194899" y="129703"/>
                </a:lnTo>
                <a:lnTo>
                  <a:pt x="194899" y="56049"/>
                </a:lnTo>
                <a:lnTo>
                  <a:pt x="177619" y="56049"/>
                </a:lnTo>
                <a:close/>
                <a:moveTo>
                  <a:pt x="55936" y="31617"/>
                </a:moveTo>
                <a:lnTo>
                  <a:pt x="47656" y="36288"/>
                </a:lnTo>
                <a:lnTo>
                  <a:pt x="47656" y="90540"/>
                </a:lnTo>
                <a:lnTo>
                  <a:pt x="51976" y="88744"/>
                </a:lnTo>
                <a:cubicBezTo>
                  <a:pt x="57736" y="85870"/>
                  <a:pt x="63856" y="85870"/>
                  <a:pt x="69256" y="88744"/>
                </a:cubicBezTo>
                <a:lnTo>
                  <a:pt x="73936" y="90540"/>
                </a:lnTo>
                <a:lnTo>
                  <a:pt x="73936" y="36288"/>
                </a:lnTo>
                <a:lnTo>
                  <a:pt x="65296" y="31617"/>
                </a:lnTo>
                <a:cubicBezTo>
                  <a:pt x="62056" y="30180"/>
                  <a:pt x="58816" y="30180"/>
                  <a:pt x="55936" y="31617"/>
                </a:cubicBezTo>
                <a:close/>
                <a:moveTo>
                  <a:pt x="125778" y="17246"/>
                </a:moveTo>
                <a:lnTo>
                  <a:pt x="113537" y="50300"/>
                </a:lnTo>
                <a:lnTo>
                  <a:pt x="121098" y="53893"/>
                </a:lnTo>
                <a:cubicBezTo>
                  <a:pt x="123978" y="56049"/>
                  <a:pt x="127218" y="56049"/>
                  <a:pt x="130098" y="53893"/>
                </a:cubicBezTo>
                <a:lnTo>
                  <a:pt x="138018" y="50300"/>
                </a:lnTo>
                <a:lnTo>
                  <a:pt x="125778" y="17246"/>
                </a:lnTo>
                <a:close/>
                <a:moveTo>
                  <a:pt x="199579" y="13653"/>
                </a:moveTo>
                <a:lnTo>
                  <a:pt x="180859" y="47426"/>
                </a:lnTo>
                <a:lnTo>
                  <a:pt x="218299" y="47426"/>
                </a:lnTo>
                <a:lnTo>
                  <a:pt x="199579" y="13653"/>
                </a:lnTo>
                <a:close/>
                <a:moveTo>
                  <a:pt x="56296" y="9701"/>
                </a:moveTo>
                <a:lnTo>
                  <a:pt x="55576" y="10060"/>
                </a:lnTo>
                <a:lnTo>
                  <a:pt x="55576" y="22276"/>
                </a:lnTo>
                <a:cubicBezTo>
                  <a:pt x="58816" y="21557"/>
                  <a:pt x="62056" y="21557"/>
                  <a:pt x="65656" y="22276"/>
                </a:cubicBezTo>
                <a:lnTo>
                  <a:pt x="65656" y="10060"/>
                </a:lnTo>
                <a:lnTo>
                  <a:pt x="64936" y="9701"/>
                </a:lnTo>
                <a:cubicBezTo>
                  <a:pt x="62056" y="8623"/>
                  <a:pt x="58816" y="8623"/>
                  <a:pt x="56296" y="9701"/>
                </a:cubicBezTo>
                <a:close/>
                <a:moveTo>
                  <a:pt x="125778" y="0"/>
                </a:moveTo>
                <a:cubicBezTo>
                  <a:pt x="127218" y="0"/>
                  <a:pt x="129018" y="1078"/>
                  <a:pt x="129738" y="2875"/>
                </a:cubicBezTo>
                <a:lnTo>
                  <a:pt x="147738" y="50660"/>
                </a:lnTo>
                <a:cubicBezTo>
                  <a:pt x="147738" y="51378"/>
                  <a:pt x="147738" y="52097"/>
                  <a:pt x="147738" y="52815"/>
                </a:cubicBezTo>
                <a:lnTo>
                  <a:pt x="147738" y="129703"/>
                </a:lnTo>
                <a:lnTo>
                  <a:pt x="168618" y="129703"/>
                </a:lnTo>
                <a:lnTo>
                  <a:pt x="168618" y="51737"/>
                </a:lnTo>
                <a:cubicBezTo>
                  <a:pt x="168618" y="50660"/>
                  <a:pt x="168978" y="49941"/>
                  <a:pt x="168978" y="49582"/>
                </a:cubicBezTo>
                <a:lnTo>
                  <a:pt x="195259" y="2515"/>
                </a:lnTo>
                <a:cubicBezTo>
                  <a:pt x="196339" y="719"/>
                  <a:pt x="197779" y="0"/>
                  <a:pt x="199579" y="0"/>
                </a:cubicBezTo>
                <a:cubicBezTo>
                  <a:pt x="200659" y="0"/>
                  <a:pt x="202819" y="719"/>
                  <a:pt x="203179" y="2515"/>
                </a:cubicBezTo>
                <a:lnTo>
                  <a:pt x="229820" y="49582"/>
                </a:lnTo>
                <a:cubicBezTo>
                  <a:pt x="229820" y="49941"/>
                  <a:pt x="230540" y="50660"/>
                  <a:pt x="230540" y="51737"/>
                </a:cubicBezTo>
                <a:lnTo>
                  <a:pt x="230540" y="129703"/>
                </a:lnTo>
                <a:lnTo>
                  <a:pt x="258260" y="129703"/>
                </a:lnTo>
                <a:cubicBezTo>
                  <a:pt x="259340" y="129703"/>
                  <a:pt x="260420" y="130062"/>
                  <a:pt x="261860" y="131140"/>
                </a:cubicBezTo>
                <a:cubicBezTo>
                  <a:pt x="262220" y="132577"/>
                  <a:pt x="262940" y="133655"/>
                  <a:pt x="262580" y="135092"/>
                </a:cubicBezTo>
                <a:lnTo>
                  <a:pt x="238820" y="258687"/>
                </a:lnTo>
                <a:cubicBezTo>
                  <a:pt x="238460" y="260483"/>
                  <a:pt x="236660" y="262280"/>
                  <a:pt x="234500" y="262280"/>
                </a:cubicBezTo>
                <a:lnTo>
                  <a:pt x="206779" y="262280"/>
                </a:lnTo>
                <a:lnTo>
                  <a:pt x="206779" y="287430"/>
                </a:lnTo>
                <a:cubicBezTo>
                  <a:pt x="206779" y="289945"/>
                  <a:pt x="204259" y="291382"/>
                  <a:pt x="202459" y="291382"/>
                </a:cubicBezTo>
                <a:lnTo>
                  <a:pt x="60616" y="291382"/>
                </a:lnTo>
                <a:cubicBezTo>
                  <a:pt x="58096" y="291382"/>
                  <a:pt x="55936" y="289945"/>
                  <a:pt x="55936" y="287430"/>
                </a:cubicBezTo>
                <a:lnTo>
                  <a:pt x="55936" y="262280"/>
                </a:lnTo>
                <a:lnTo>
                  <a:pt x="27855" y="262280"/>
                </a:lnTo>
                <a:cubicBezTo>
                  <a:pt x="26055" y="262280"/>
                  <a:pt x="24255" y="260483"/>
                  <a:pt x="23535" y="258687"/>
                </a:cubicBezTo>
                <a:lnTo>
                  <a:pt x="135" y="135092"/>
                </a:lnTo>
                <a:cubicBezTo>
                  <a:pt x="-225" y="133655"/>
                  <a:pt x="135" y="132577"/>
                  <a:pt x="1215" y="131140"/>
                </a:cubicBezTo>
                <a:cubicBezTo>
                  <a:pt x="1935" y="130062"/>
                  <a:pt x="3015" y="129703"/>
                  <a:pt x="4455" y="129703"/>
                </a:cubicBezTo>
                <a:lnTo>
                  <a:pt x="38655" y="129703"/>
                </a:lnTo>
                <a:lnTo>
                  <a:pt x="38655" y="38444"/>
                </a:lnTo>
                <a:cubicBezTo>
                  <a:pt x="30015" y="40240"/>
                  <a:pt x="23895" y="46348"/>
                  <a:pt x="23895" y="53893"/>
                </a:cubicBezTo>
                <a:lnTo>
                  <a:pt x="23895" y="90540"/>
                </a:lnTo>
                <a:cubicBezTo>
                  <a:pt x="23895" y="93055"/>
                  <a:pt x="21735" y="95211"/>
                  <a:pt x="19215" y="95211"/>
                </a:cubicBezTo>
                <a:cubicBezTo>
                  <a:pt x="17055" y="95211"/>
                  <a:pt x="14895" y="93055"/>
                  <a:pt x="14895" y="90540"/>
                </a:cubicBezTo>
                <a:lnTo>
                  <a:pt x="14895" y="53893"/>
                </a:lnTo>
                <a:cubicBezTo>
                  <a:pt x="14895" y="40600"/>
                  <a:pt x="26775" y="29821"/>
                  <a:pt x="41896" y="29102"/>
                </a:cubicBezTo>
                <a:lnTo>
                  <a:pt x="46576" y="26587"/>
                </a:lnTo>
                <a:lnTo>
                  <a:pt x="46576" y="7186"/>
                </a:lnTo>
                <a:cubicBezTo>
                  <a:pt x="46576" y="5749"/>
                  <a:pt x="48016" y="4312"/>
                  <a:pt x="49456" y="3593"/>
                </a:cubicBezTo>
                <a:lnTo>
                  <a:pt x="52336" y="2156"/>
                </a:lnTo>
                <a:cubicBezTo>
                  <a:pt x="57736" y="-359"/>
                  <a:pt x="63856" y="-359"/>
                  <a:pt x="68536" y="2156"/>
                </a:cubicBezTo>
                <a:lnTo>
                  <a:pt x="71776" y="3593"/>
                </a:lnTo>
                <a:cubicBezTo>
                  <a:pt x="73576" y="4312"/>
                  <a:pt x="74296" y="5749"/>
                  <a:pt x="74296" y="7186"/>
                </a:cubicBezTo>
                <a:lnTo>
                  <a:pt x="74296" y="26587"/>
                </a:lnTo>
                <a:lnTo>
                  <a:pt x="80416" y="29821"/>
                </a:lnTo>
                <a:cubicBezTo>
                  <a:pt x="82216" y="30540"/>
                  <a:pt x="82936" y="31617"/>
                  <a:pt x="82936" y="33414"/>
                </a:cubicBezTo>
                <a:lnTo>
                  <a:pt x="82936" y="129703"/>
                </a:lnTo>
                <a:lnTo>
                  <a:pt x="103457" y="129703"/>
                </a:lnTo>
                <a:lnTo>
                  <a:pt x="103457" y="52815"/>
                </a:lnTo>
                <a:cubicBezTo>
                  <a:pt x="103457" y="52097"/>
                  <a:pt x="103457" y="51378"/>
                  <a:pt x="103817" y="50660"/>
                </a:cubicBezTo>
                <a:lnTo>
                  <a:pt x="121098" y="2875"/>
                </a:lnTo>
                <a:cubicBezTo>
                  <a:pt x="122178" y="1078"/>
                  <a:pt x="123618" y="0"/>
                  <a:pt x="125778" y="0"/>
                </a:cubicBezTo>
                <a:close/>
              </a:path>
            </a:pathLst>
          </a:custGeom>
          <a:solidFill>
            <a:schemeClr val="bg1"/>
          </a:solidFill>
          <a:ln>
            <a:noFill/>
          </a:ln>
          <a:effectLst/>
        </p:spPr>
        <p:txBody>
          <a:bodyPr anchor="ctr"/>
          <a:lstStyle/>
          <a:p>
            <a:endParaRPr lang="en-US"/>
          </a:p>
        </p:txBody>
      </p:sp>
      <p:sp>
        <p:nvSpPr>
          <p:cNvPr id="130" name="Freeform 981">
            <a:extLst>
              <a:ext uri="{FF2B5EF4-FFF2-40B4-BE49-F238E27FC236}">
                <a16:creationId xmlns:a16="http://schemas.microsoft.com/office/drawing/2014/main" id="{72E5BE8D-0440-3241-9775-5664209DED15}"/>
              </a:ext>
            </a:extLst>
          </p:cNvPr>
          <p:cNvSpPr>
            <a:spLocks noChangeAspect="1" noChangeArrowheads="1"/>
          </p:cNvSpPr>
          <p:nvPr/>
        </p:nvSpPr>
        <p:spPr bwMode="auto">
          <a:xfrm>
            <a:off x="14634132" y="5161636"/>
            <a:ext cx="769850" cy="769850"/>
          </a:xfrm>
          <a:custGeom>
            <a:avLst/>
            <a:gdLst>
              <a:gd name="T0" fmla="*/ 3414209 w 291855"/>
              <a:gd name="T1" fmla="*/ 5320998 h 291740"/>
              <a:gd name="T2" fmla="*/ 5293640 w 291855"/>
              <a:gd name="T3" fmla="*/ 5590926 h 291740"/>
              <a:gd name="T4" fmla="*/ 5555045 w 291855"/>
              <a:gd name="T5" fmla="*/ 5178928 h 291740"/>
              <a:gd name="T6" fmla="*/ 5420811 w 291855"/>
              <a:gd name="T7" fmla="*/ 3836411 h 291740"/>
              <a:gd name="T8" fmla="*/ 3421283 w 291855"/>
              <a:gd name="T9" fmla="*/ 5001344 h 291740"/>
              <a:gd name="T10" fmla="*/ 5420811 w 291855"/>
              <a:gd name="T11" fmla="*/ 3836411 h 291740"/>
              <a:gd name="T12" fmla="*/ 3583769 w 291855"/>
              <a:gd name="T13" fmla="*/ 3530987 h 291740"/>
              <a:gd name="T14" fmla="*/ 5406681 w 291855"/>
              <a:gd name="T15" fmla="*/ 3651743 h 291740"/>
              <a:gd name="T16" fmla="*/ 4064232 w 291855"/>
              <a:gd name="T17" fmla="*/ 2152977 h 291740"/>
              <a:gd name="T18" fmla="*/ 3604972 w 291855"/>
              <a:gd name="T19" fmla="*/ 3339190 h 291740"/>
              <a:gd name="T20" fmla="*/ 5279517 w 291855"/>
              <a:gd name="T21" fmla="*/ 2486834 h 291740"/>
              <a:gd name="T22" fmla="*/ 4784933 w 291855"/>
              <a:gd name="T23" fmla="*/ 2152977 h 291740"/>
              <a:gd name="T24" fmla="*/ 4283275 w 291855"/>
              <a:gd name="T25" fmla="*/ 1336128 h 291740"/>
              <a:gd name="T26" fmla="*/ 4693073 w 291855"/>
              <a:gd name="T27" fmla="*/ 1975396 h 291740"/>
              <a:gd name="T28" fmla="*/ 4283275 w 291855"/>
              <a:gd name="T29" fmla="*/ 1336128 h 291740"/>
              <a:gd name="T30" fmla="*/ 4770789 w 291855"/>
              <a:gd name="T31" fmla="*/ 1158546 h 291740"/>
              <a:gd name="T32" fmla="*/ 4862645 w 291855"/>
              <a:gd name="T33" fmla="*/ 1975396 h 291740"/>
              <a:gd name="T34" fmla="*/ 5456139 w 291855"/>
              <a:gd name="T35" fmla="*/ 2472624 h 291740"/>
              <a:gd name="T36" fmla="*/ 5731694 w 291855"/>
              <a:gd name="T37" fmla="*/ 5086586 h 291740"/>
              <a:gd name="T38" fmla="*/ 5293640 w 291855"/>
              <a:gd name="T39" fmla="*/ 5754276 h 291740"/>
              <a:gd name="T40" fmla="*/ 3244633 w 291855"/>
              <a:gd name="T41" fmla="*/ 5320998 h 291740"/>
              <a:gd name="T42" fmla="*/ 3244633 w 291855"/>
              <a:gd name="T43" fmla="*/ 5079489 h 291740"/>
              <a:gd name="T44" fmla="*/ 4064232 w 291855"/>
              <a:gd name="T45" fmla="*/ 1975396 h 291740"/>
              <a:gd name="T46" fmla="*/ 4113680 w 291855"/>
              <a:gd name="T47" fmla="*/ 1250882 h 291740"/>
              <a:gd name="T48" fmla="*/ 843138 w 291855"/>
              <a:gd name="T49" fmla="*/ 986247 h 291740"/>
              <a:gd name="T50" fmla="*/ 1253507 w 291855"/>
              <a:gd name="T51" fmla="*/ 5591124 h 291740"/>
              <a:gd name="T52" fmla="*/ 1331295 w 291855"/>
              <a:gd name="T53" fmla="*/ 2305964 h 291740"/>
              <a:gd name="T54" fmla="*/ 928061 w 291855"/>
              <a:gd name="T55" fmla="*/ 177362 h 291740"/>
              <a:gd name="T56" fmla="*/ 3340457 w 291855"/>
              <a:gd name="T57" fmla="*/ 695377 h 291740"/>
              <a:gd name="T58" fmla="*/ 928061 w 291855"/>
              <a:gd name="T59" fmla="*/ 177362 h 291740"/>
              <a:gd name="T60" fmla="*/ 3418263 w 291855"/>
              <a:gd name="T61" fmla="*/ 0 h 291740"/>
              <a:gd name="T62" fmla="*/ 3517338 w 291855"/>
              <a:gd name="T63" fmla="*/ 773393 h 291740"/>
              <a:gd name="T64" fmla="*/ 3828616 w 291855"/>
              <a:gd name="T65" fmla="*/ 1717061 h 291740"/>
              <a:gd name="T66" fmla="*/ 3368749 w 291855"/>
              <a:gd name="T67" fmla="*/ 872758 h 291740"/>
              <a:gd name="T68" fmla="*/ 1479833 w 291855"/>
              <a:gd name="T69" fmla="*/ 2192461 h 291740"/>
              <a:gd name="T70" fmla="*/ 3283872 w 291855"/>
              <a:gd name="T71" fmla="*/ 2277580 h 291740"/>
              <a:gd name="T72" fmla="*/ 1522277 w 291855"/>
              <a:gd name="T73" fmla="*/ 2369834 h 291740"/>
              <a:gd name="T74" fmla="*/ 3022115 w 291855"/>
              <a:gd name="T75" fmla="*/ 4193332 h 291740"/>
              <a:gd name="T76" fmla="*/ 3022115 w 291855"/>
              <a:gd name="T77" fmla="*/ 4370694 h 291740"/>
              <a:gd name="T78" fmla="*/ 1437416 w 291855"/>
              <a:gd name="T79" fmla="*/ 5591124 h 291740"/>
              <a:gd name="T80" fmla="*/ 3050398 w 291855"/>
              <a:gd name="T81" fmla="*/ 5676236 h 291740"/>
              <a:gd name="T82" fmla="*/ 383265 w 291855"/>
              <a:gd name="T83" fmla="*/ 5754276 h 291740"/>
              <a:gd name="T84" fmla="*/ 765350 w 291855"/>
              <a:gd name="T85" fmla="*/ 759216 h 291740"/>
              <a:gd name="T86" fmla="*/ 850179 w 291855"/>
              <a:gd name="T87" fmla="*/ 0 h 29174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1855" h="291740">
                <a:moveTo>
                  <a:pt x="173850" y="262570"/>
                </a:moveTo>
                <a:lnTo>
                  <a:pt x="173850" y="269772"/>
                </a:lnTo>
                <a:cubicBezTo>
                  <a:pt x="173850" y="277335"/>
                  <a:pt x="179966" y="283457"/>
                  <a:pt x="187161" y="283457"/>
                </a:cubicBezTo>
                <a:lnTo>
                  <a:pt x="269550" y="283457"/>
                </a:lnTo>
                <a:cubicBezTo>
                  <a:pt x="276745" y="283457"/>
                  <a:pt x="282861" y="277335"/>
                  <a:pt x="282861" y="269772"/>
                </a:cubicBezTo>
                <a:lnTo>
                  <a:pt x="282861" y="262570"/>
                </a:lnTo>
                <a:lnTo>
                  <a:pt x="173850" y="262570"/>
                </a:lnTo>
                <a:close/>
                <a:moveTo>
                  <a:pt x="276025" y="194505"/>
                </a:moveTo>
                <a:lnTo>
                  <a:pt x="176368" y="234480"/>
                </a:lnTo>
                <a:lnTo>
                  <a:pt x="174210" y="253566"/>
                </a:lnTo>
                <a:lnTo>
                  <a:pt x="282501" y="253566"/>
                </a:lnTo>
                <a:lnTo>
                  <a:pt x="276025" y="194505"/>
                </a:lnTo>
                <a:close/>
                <a:moveTo>
                  <a:pt x="270629" y="143367"/>
                </a:moveTo>
                <a:lnTo>
                  <a:pt x="182484" y="179020"/>
                </a:lnTo>
                <a:lnTo>
                  <a:pt x="177448" y="224756"/>
                </a:lnTo>
                <a:lnTo>
                  <a:pt x="275306" y="185142"/>
                </a:lnTo>
                <a:lnTo>
                  <a:pt x="270629" y="143367"/>
                </a:lnTo>
                <a:close/>
                <a:moveTo>
                  <a:pt x="206949" y="109155"/>
                </a:moveTo>
                <a:cubicBezTo>
                  <a:pt x="197235" y="109155"/>
                  <a:pt x="188960" y="116358"/>
                  <a:pt x="188241" y="126081"/>
                </a:cubicBezTo>
                <a:lnTo>
                  <a:pt x="183564" y="169296"/>
                </a:lnTo>
                <a:lnTo>
                  <a:pt x="269550" y="134004"/>
                </a:lnTo>
                <a:lnTo>
                  <a:pt x="268830" y="126081"/>
                </a:lnTo>
                <a:cubicBezTo>
                  <a:pt x="267751" y="116358"/>
                  <a:pt x="259836" y="109155"/>
                  <a:pt x="250122" y="109155"/>
                </a:cubicBezTo>
                <a:lnTo>
                  <a:pt x="243646" y="109155"/>
                </a:lnTo>
                <a:lnTo>
                  <a:pt x="206949" y="109155"/>
                </a:lnTo>
                <a:close/>
                <a:moveTo>
                  <a:pt x="218102" y="67740"/>
                </a:moveTo>
                <a:lnTo>
                  <a:pt x="218102" y="100152"/>
                </a:lnTo>
                <a:lnTo>
                  <a:pt x="238969" y="100152"/>
                </a:lnTo>
                <a:lnTo>
                  <a:pt x="238969" y="67740"/>
                </a:lnTo>
                <a:lnTo>
                  <a:pt x="218102" y="67740"/>
                </a:lnTo>
                <a:close/>
                <a:moveTo>
                  <a:pt x="213785" y="58737"/>
                </a:moveTo>
                <a:lnTo>
                  <a:pt x="242926" y="58737"/>
                </a:lnTo>
                <a:cubicBezTo>
                  <a:pt x="245804" y="58737"/>
                  <a:pt x="247603" y="60898"/>
                  <a:pt x="247603" y="63419"/>
                </a:cubicBezTo>
                <a:lnTo>
                  <a:pt x="247603" y="100152"/>
                </a:lnTo>
                <a:lnTo>
                  <a:pt x="250122" y="100152"/>
                </a:lnTo>
                <a:cubicBezTo>
                  <a:pt x="264153" y="100152"/>
                  <a:pt x="276025" y="110956"/>
                  <a:pt x="277824" y="125361"/>
                </a:cubicBezTo>
                <a:lnTo>
                  <a:pt x="291855" y="257528"/>
                </a:lnTo>
                <a:lnTo>
                  <a:pt x="291855" y="257888"/>
                </a:lnTo>
                <a:lnTo>
                  <a:pt x="291855" y="269772"/>
                </a:lnTo>
                <a:cubicBezTo>
                  <a:pt x="291855" y="282016"/>
                  <a:pt x="281782" y="291740"/>
                  <a:pt x="269550" y="291740"/>
                </a:cubicBezTo>
                <a:lnTo>
                  <a:pt x="187161" y="291740"/>
                </a:lnTo>
                <a:cubicBezTo>
                  <a:pt x="174929" y="291740"/>
                  <a:pt x="165215" y="282016"/>
                  <a:pt x="165215" y="269772"/>
                </a:cubicBezTo>
                <a:lnTo>
                  <a:pt x="165215" y="257888"/>
                </a:lnTo>
                <a:lnTo>
                  <a:pt x="165215" y="257528"/>
                </a:lnTo>
                <a:lnTo>
                  <a:pt x="179246" y="125361"/>
                </a:lnTo>
                <a:cubicBezTo>
                  <a:pt x="180686" y="110956"/>
                  <a:pt x="192558" y="100152"/>
                  <a:pt x="206949" y="100152"/>
                </a:cubicBezTo>
                <a:lnTo>
                  <a:pt x="209467" y="100152"/>
                </a:lnTo>
                <a:lnTo>
                  <a:pt x="209467" y="63419"/>
                </a:lnTo>
                <a:cubicBezTo>
                  <a:pt x="209467" y="60898"/>
                  <a:pt x="211266" y="58737"/>
                  <a:pt x="213785" y="58737"/>
                </a:cubicBezTo>
                <a:close/>
                <a:moveTo>
                  <a:pt x="42933" y="50002"/>
                </a:moveTo>
                <a:cubicBezTo>
                  <a:pt x="-14704" y="168353"/>
                  <a:pt x="15915" y="265840"/>
                  <a:pt x="22399" y="283467"/>
                </a:cubicBezTo>
                <a:lnTo>
                  <a:pt x="63826" y="283467"/>
                </a:lnTo>
                <a:cubicBezTo>
                  <a:pt x="66348" y="275553"/>
                  <a:pt x="74633" y="251451"/>
                  <a:pt x="77155" y="216557"/>
                </a:cubicBezTo>
                <a:cubicBezTo>
                  <a:pt x="79316" y="183462"/>
                  <a:pt x="76434" y="149647"/>
                  <a:pt x="67789" y="116912"/>
                </a:cubicBezTo>
                <a:cubicBezTo>
                  <a:pt x="62025" y="94609"/>
                  <a:pt x="53740" y="71586"/>
                  <a:pt x="42933" y="50002"/>
                </a:cubicBezTo>
                <a:close/>
                <a:moveTo>
                  <a:pt x="47255" y="8993"/>
                </a:moveTo>
                <a:lnTo>
                  <a:pt x="47255" y="35253"/>
                </a:lnTo>
                <a:lnTo>
                  <a:pt x="170095" y="35253"/>
                </a:lnTo>
                <a:lnTo>
                  <a:pt x="170095" y="8993"/>
                </a:lnTo>
                <a:lnTo>
                  <a:pt x="47255" y="8993"/>
                </a:lnTo>
                <a:close/>
                <a:moveTo>
                  <a:pt x="43293" y="0"/>
                </a:moveTo>
                <a:lnTo>
                  <a:pt x="174057" y="0"/>
                </a:lnTo>
                <a:cubicBezTo>
                  <a:pt x="176939" y="0"/>
                  <a:pt x="179101" y="2518"/>
                  <a:pt x="179101" y="4317"/>
                </a:cubicBezTo>
                <a:lnTo>
                  <a:pt x="179101" y="39210"/>
                </a:lnTo>
                <a:cubicBezTo>
                  <a:pt x="185945" y="52880"/>
                  <a:pt x="192429" y="67269"/>
                  <a:pt x="197833" y="81659"/>
                </a:cubicBezTo>
                <a:cubicBezTo>
                  <a:pt x="198193" y="83817"/>
                  <a:pt x="197112" y="86335"/>
                  <a:pt x="194951" y="87054"/>
                </a:cubicBezTo>
                <a:cubicBezTo>
                  <a:pt x="192429" y="87774"/>
                  <a:pt x="189908" y="86695"/>
                  <a:pt x="189187" y="84536"/>
                </a:cubicBezTo>
                <a:cubicBezTo>
                  <a:pt x="184504" y="71226"/>
                  <a:pt x="178380" y="57557"/>
                  <a:pt x="171536" y="44247"/>
                </a:cubicBezTo>
                <a:lnTo>
                  <a:pt x="50137" y="44247"/>
                </a:lnTo>
                <a:cubicBezTo>
                  <a:pt x="61305" y="65830"/>
                  <a:pt x="69230" y="88853"/>
                  <a:pt x="75354" y="111156"/>
                </a:cubicBezTo>
                <a:lnTo>
                  <a:pt x="162890" y="111156"/>
                </a:lnTo>
                <a:cubicBezTo>
                  <a:pt x="165051" y="111156"/>
                  <a:pt x="167213" y="113674"/>
                  <a:pt x="167213" y="115473"/>
                </a:cubicBezTo>
                <a:cubicBezTo>
                  <a:pt x="167213" y="117991"/>
                  <a:pt x="165051" y="120150"/>
                  <a:pt x="162890" y="120150"/>
                </a:cubicBezTo>
                <a:lnTo>
                  <a:pt x="77515" y="120150"/>
                </a:lnTo>
                <a:cubicBezTo>
                  <a:pt x="84720" y="151086"/>
                  <a:pt x="87601" y="182023"/>
                  <a:pt x="86160" y="212600"/>
                </a:cubicBezTo>
                <a:lnTo>
                  <a:pt x="153884" y="212600"/>
                </a:lnTo>
                <a:cubicBezTo>
                  <a:pt x="156045" y="212600"/>
                  <a:pt x="158207" y="214039"/>
                  <a:pt x="158207" y="216917"/>
                </a:cubicBezTo>
                <a:cubicBezTo>
                  <a:pt x="158207" y="219435"/>
                  <a:pt x="156045" y="221593"/>
                  <a:pt x="153884" y="221593"/>
                </a:cubicBezTo>
                <a:lnTo>
                  <a:pt x="85800" y="221593"/>
                </a:lnTo>
                <a:cubicBezTo>
                  <a:pt x="82918" y="251451"/>
                  <a:pt x="76434" y="273034"/>
                  <a:pt x="73192" y="283467"/>
                </a:cubicBezTo>
                <a:lnTo>
                  <a:pt x="151002" y="283467"/>
                </a:lnTo>
                <a:cubicBezTo>
                  <a:pt x="153524" y="283467"/>
                  <a:pt x="155325" y="285265"/>
                  <a:pt x="155325" y="287783"/>
                </a:cubicBezTo>
                <a:cubicBezTo>
                  <a:pt x="155325" y="290301"/>
                  <a:pt x="153524" y="291740"/>
                  <a:pt x="151002" y="291740"/>
                </a:cubicBezTo>
                <a:lnTo>
                  <a:pt x="19518" y="291740"/>
                </a:lnTo>
                <a:cubicBezTo>
                  <a:pt x="17716" y="291740"/>
                  <a:pt x="15915" y="291021"/>
                  <a:pt x="15555" y="289582"/>
                </a:cubicBezTo>
                <a:cubicBezTo>
                  <a:pt x="15195" y="288143"/>
                  <a:pt x="-31635" y="175908"/>
                  <a:pt x="38970" y="38491"/>
                </a:cubicBezTo>
                <a:lnTo>
                  <a:pt x="38970" y="4317"/>
                </a:lnTo>
                <a:cubicBezTo>
                  <a:pt x="38970" y="2518"/>
                  <a:pt x="40411" y="0"/>
                  <a:pt x="43293" y="0"/>
                </a:cubicBezTo>
                <a:close/>
              </a:path>
            </a:pathLst>
          </a:custGeom>
          <a:solidFill>
            <a:schemeClr val="bg1"/>
          </a:solidFill>
          <a:ln>
            <a:noFill/>
          </a:ln>
          <a:effectLst/>
        </p:spPr>
        <p:txBody>
          <a:bodyPr anchor="ctr"/>
          <a:lstStyle/>
          <a:p>
            <a:endParaRPr lang="en-US"/>
          </a:p>
        </p:txBody>
      </p:sp>
      <p:sp>
        <p:nvSpPr>
          <p:cNvPr id="131" name="Freeform 990">
            <a:extLst>
              <a:ext uri="{FF2B5EF4-FFF2-40B4-BE49-F238E27FC236}">
                <a16:creationId xmlns:a16="http://schemas.microsoft.com/office/drawing/2014/main" id="{D654EF0B-0D3B-324D-AD78-6F99B06609AF}"/>
              </a:ext>
            </a:extLst>
          </p:cNvPr>
          <p:cNvSpPr>
            <a:spLocks noChangeAspect="1" noChangeArrowheads="1"/>
          </p:cNvSpPr>
          <p:nvPr/>
        </p:nvSpPr>
        <p:spPr bwMode="auto">
          <a:xfrm>
            <a:off x="12101153" y="7098833"/>
            <a:ext cx="772162" cy="767536"/>
          </a:xfrm>
          <a:custGeom>
            <a:avLst/>
            <a:gdLst>
              <a:gd name="T0" fmla="*/ 4128157 w 291741"/>
              <a:gd name="T1" fmla="*/ 5601076 h 290155"/>
              <a:gd name="T2" fmla="*/ 4509858 w 291741"/>
              <a:gd name="T3" fmla="*/ 5309310 h 290155"/>
              <a:gd name="T4" fmla="*/ 1384222 w 291741"/>
              <a:gd name="T5" fmla="*/ 5458747 h 290155"/>
              <a:gd name="T6" fmla="*/ 1909941 w 291741"/>
              <a:gd name="T7" fmla="*/ 5458747 h 290155"/>
              <a:gd name="T8" fmla="*/ 4978000 w 291741"/>
              <a:gd name="T9" fmla="*/ 4497976 h 290155"/>
              <a:gd name="T10" fmla="*/ 4978000 w 291741"/>
              <a:gd name="T11" fmla="*/ 4989042 h 290155"/>
              <a:gd name="T12" fmla="*/ 908858 w 291741"/>
              <a:gd name="T13" fmla="*/ 4989042 h 290155"/>
              <a:gd name="T14" fmla="*/ 908858 w 291741"/>
              <a:gd name="T15" fmla="*/ 4497976 h 290155"/>
              <a:gd name="T16" fmla="*/ 5158037 w 291741"/>
              <a:gd name="T17" fmla="*/ 4989042 h 290155"/>
              <a:gd name="T18" fmla="*/ 4689914 w 291741"/>
              <a:gd name="T19" fmla="*/ 5458747 h 290155"/>
              <a:gd name="T20" fmla="*/ 3804087 w 291741"/>
              <a:gd name="T21" fmla="*/ 5458747 h 290155"/>
              <a:gd name="T22" fmla="*/ 2090005 w 291741"/>
              <a:gd name="T23" fmla="*/ 5458747 h 290155"/>
              <a:gd name="T24" fmla="*/ 1204179 w 291741"/>
              <a:gd name="T25" fmla="*/ 5458747 h 290155"/>
              <a:gd name="T26" fmla="*/ 728822 w 291741"/>
              <a:gd name="T27" fmla="*/ 4989042 h 290155"/>
              <a:gd name="T28" fmla="*/ 908858 w 291741"/>
              <a:gd name="T29" fmla="*/ 4063835 h 290155"/>
              <a:gd name="T30" fmla="*/ 4164171 w 291741"/>
              <a:gd name="T31" fmla="*/ 5131388 h 290155"/>
              <a:gd name="T32" fmla="*/ 5064409 w 291741"/>
              <a:gd name="T33" fmla="*/ 3857424 h 290155"/>
              <a:gd name="T34" fmla="*/ 4825402 w 291741"/>
              <a:gd name="T35" fmla="*/ 3452391 h 290155"/>
              <a:gd name="T36" fmla="*/ 4997756 w 291741"/>
              <a:gd name="T37" fmla="*/ 2644419 h 290155"/>
              <a:gd name="T38" fmla="*/ 4997756 w 291741"/>
              <a:gd name="T39" fmla="*/ 2644419 h 290155"/>
              <a:gd name="T40" fmla="*/ 4825402 w 291741"/>
              <a:gd name="T41" fmla="*/ 2925781 h 290155"/>
              <a:gd name="T42" fmla="*/ 323139 w 291741"/>
              <a:gd name="T43" fmla="*/ 2579496 h 290155"/>
              <a:gd name="T44" fmla="*/ 179506 w 291741"/>
              <a:gd name="T45" fmla="*/ 3308102 h 290155"/>
              <a:gd name="T46" fmla="*/ 703715 w 291741"/>
              <a:gd name="T47" fmla="*/ 2579496 h 290155"/>
              <a:gd name="T48" fmla="*/ 883250 w 291741"/>
              <a:gd name="T49" fmla="*/ 2363083 h 290155"/>
              <a:gd name="T50" fmla="*/ 4961850 w 291741"/>
              <a:gd name="T51" fmla="*/ 2413582 h 290155"/>
              <a:gd name="T52" fmla="*/ 5787642 w 291741"/>
              <a:gd name="T53" fmla="*/ 3091668 h 290155"/>
              <a:gd name="T54" fmla="*/ 883250 w 291741"/>
              <a:gd name="T55" fmla="*/ 3639934 h 290155"/>
              <a:gd name="T56" fmla="*/ 703715 w 291741"/>
              <a:gd name="T57" fmla="*/ 3668793 h 290155"/>
              <a:gd name="T58" fmla="*/ 0 w 291741"/>
              <a:gd name="T59" fmla="*/ 3308102 h 290155"/>
              <a:gd name="T60" fmla="*/ 703715 w 291741"/>
              <a:gd name="T61" fmla="*/ 2399151 h 290155"/>
              <a:gd name="T62" fmla="*/ 4344208 w 291741"/>
              <a:gd name="T63" fmla="*/ 878406 h 290155"/>
              <a:gd name="T64" fmla="*/ 4841137 w 291741"/>
              <a:gd name="T65" fmla="*/ 878406 h 290155"/>
              <a:gd name="T66" fmla="*/ 908858 w 291741"/>
              <a:gd name="T67" fmla="*/ 1029654 h 290155"/>
              <a:gd name="T68" fmla="*/ 1060143 w 291741"/>
              <a:gd name="T69" fmla="*/ 878406 h 290155"/>
              <a:gd name="T70" fmla="*/ 2205232 w 291741"/>
              <a:gd name="T71" fmla="*/ 705650 h 290155"/>
              <a:gd name="T72" fmla="*/ 3422359 w 291741"/>
              <a:gd name="T73" fmla="*/ 165583 h 290155"/>
              <a:gd name="T74" fmla="*/ 3422359 w 291741"/>
              <a:gd name="T75" fmla="*/ 0 h 290155"/>
              <a:gd name="T76" fmla="*/ 4841137 w 291741"/>
              <a:gd name="T77" fmla="*/ 705650 h 290155"/>
              <a:gd name="T78" fmla="*/ 5064409 w 291741"/>
              <a:gd name="T79" fmla="*/ 2174429 h 290155"/>
              <a:gd name="T80" fmla="*/ 4164171 w 291741"/>
              <a:gd name="T81" fmla="*/ 878406 h 290155"/>
              <a:gd name="T82" fmla="*/ 908858 w 291741"/>
              <a:gd name="T83" fmla="*/ 1980052 h 290155"/>
              <a:gd name="T84" fmla="*/ 728822 w 291741"/>
              <a:gd name="T85" fmla="*/ 1029654 h 290155"/>
              <a:gd name="T86" fmla="*/ 2025168 w 291741"/>
              <a:gd name="T87" fmla="*/ 439181 h 29015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1741" h="290155">
                <a:moveTo>
                  <a:pt x="199592" y="266571"/>
                </a:moveTo>
                <a:lnTo>
                  <a:pt x="199592" y="274075"/>
                </a:lnTo>
                <a:cubicBezTo>
                  <a:pt x="199592" y="278006"/>
                  <a:pt x="202839" y="281221"/>
                  <a:pt x="206808" y="281221"/>
                </a:cubicBezTo>
                <a:lnTo>
                  <a:pt x="218714" y="281221"/>
                </a:lnTo>
                <a:cubicBezTo>
                  <a:pt x="222683" y="281221"/>
                  <a:pt x="225930" y="278006"/>
                  <a:pt x="225930" y="274075"/>
                </a:cubicBezTo>
                <a:lnTo>
                  <a:pt x="225930" y="266571"/>
                </a:lnTo>
                <a:lnTo>
                  <a:pt x="199592" y="266571"/>
                </a:lnTo>
                <a:close/>
                <a:moveTo>
                  <a:pt x="69345" y="266571"/>
                </a:moveTo>
                <a:lnTo>
                  <a:pt x="69345" y="274075"/>
                </a:lnTo>
                <a:cubicBezTo>
                  <a:pt x="69345" y="278006"/>
                  <a:pt x="72592" y="281221"/>
                  <a:pt x="76561" y="281221"/>
                </a:cubicBezTo>
                <a:lnTo>
                  <a:pt x="88467" y="281221"/>
                </a:lnTo>
                <a:cubicBezTo>
                  <a:pt x="92436" y="281221"/>
                  <a:pt x="95683" y="278006"/>
                  <a:pt x="95683" y="274075"/>
                </a:cubicBezTo>
                <a:lnTo>
                  <a:pt x="95683" y="266571"/>
                </a:lnTo>
                <a:lnTo>
                  <a:pt x="69345" y="266571"/>
                </a:lnTo>
                <a:close/>
                <a:moveTo>
                  <a:pt x="249382" y="225835"/>
                </a:moveTo>
                <a:cubicBezTo>
                  <a:pt x="232424" y="227979"/>
                  <a:pt x="219075" y="241200"/>
                  <a:pt x="217632" y="257638"/>
                </a:cubicBezTo>
                <a:lnTo>
                  <a:pt x="242526" y="257638"/>
                </a:lnTo>
                <a:cubicBezTo>
                  <a:pt x="246495" y="257638"/>
                  <a:pt x="249382" y="254422"/>
                  <a:pt x="249382" y="250491"/>
                </a:cubicBezTo>
                <a:lnTo>
                  <a:pt x="249382" y="225835"/>
                </a:lnTo>
                <a:close/>
                <a:moveTo>
                  <a:pt x="45532" y="225835"/>
                </a:moveTo>
                <a:lnTo>
                  <a:pt x="45532" y="250491"/>
                </a:lnTo>
                <a:cubicBezTo>
                  <a:pt x="45532" y="254422"/>
                  <a:pt x="48779" y="257638"/>
                  <a:pt x="53109" y="257638"/>
                </a:cubicBezTo>
                <a:lnTo>
                  <a:pt x="78004" y="257638"/>
                </a:lnTo>
                <a:cubicBezTo>
                  <a:pt x="75478" y="241200"/>
                  <a:pt x="62490" y="227979"/>
                  <a:pt x="45532" y="225835"/>
                </a:cubicBezTo>
                <a:close/>
                <a:moveTo>
                  <a:pt x="253711" y="193675"/>
                </a:moveTo>
                <a:cubicBezTo>
                  <a:pt x="256237" y="193675"/>
                  <a:pt x="258401" y="195462"/>
                  <a:pt x="258401" y="197963"/>
                </a:cubicBezTo>
                <a:lnTo>
                  <a:pt x="258401" y="250491"/>
                </a:lnTo>
                <a:cubicBezTo>
                  <a:pt x="258401" y="259424"/>
                  <a:pt x="250825" y="266571"/>
                  <a:pt x="242526" y="266571"/>
                </a:cubicBezTo>
                <a:lnTo>
                  <a:pt x="234950" y="266571"/>
                </a:lnTo>
                <a:lnTo>
                  <a:pt x="234950" y="274075"/>
                </a:lnTo>
                <a:cubicBezTo>
                  <a:pt x="234950" y="283008"/>
                  <a:pt x="227373" y="290155"/>
                  <a:pt x="218714" y="290155"/>
                </a:cubicBezTo>
                <a:lnTo>
                  <a:pt x="206808" y="290155"/>
                </a:lnTo>
                <a:cubicBezTo>
                  <a:pt x="197427" y="290155"/>
                  <a:pt x="190572" y="283008"/>
                  <a:pt x="190572" y="274075"/>
                </a:cubicBezTo>
                <a:lnTo>
                  <a:pt x="190572" y="266571"/>
                </a:lnTo>
                <a:lnTo>
                  <a:pt x="104703" y="266571"/>
                </a:lnTo>
                <a:lnTo>
                  <a:pt x="104703" y="274075"/>
                </a:lnTo>
                <a:cubicBezTo>
                  <a:pt x="104703" y="283008"/>
                  <a:pt x="97487" y="290155"/>
                  <a:pt x="88467" y="290155"/>
                </a:cubicBezTo>
                <a:lnTo>
                  <a:pt x="76561" y="290155"/>
                </a:lnTo>
                <a:cubicBezTo>
                  <a:pt x="67541" y="290155"/>
                  <a:pt x="60325" y="283008"/>
                  <a:pt x="60325" y="274075"/>
                </a:cubicBezTo>
                <a:lnTo>
                  <a:pt x="60325" y="266571"/>
                </a:lnTo>
                <a:lnTo>
                  <a:pt x="53109" y="266571"/>
                </a:lnTo>
                <a:cubicBezTo>
                  <a:pt x="44089" y="266571"/>
                  <a:pt x="36512" y="259424"/>
                  <a:pt x="36512" y="250491"/>
                </a:cubicBezTo>
                <a:lnTo>
                  <a:pt x="36512" y="204038"/>
                </a:lnTo>
                <a:cubicBezTo>
                  <a:pt x="36512" y="201536"/>
                  <a:pt x="38677" y="199750"/>
                  <a:pt x="41203" y="199750"/>
                </a:cubicBezTo>
                <a:cubicBezTo>
                  <a:pt x="43728" y="199750"/>
                  <a:pt x="45532" y="201536"/>
                  <a:pt x="45532" y="204038"/>
                </a:cubicBezTo>
                <a:lnTo>
                  <a:pt x="45532" y="216902"/>
                </a:lnTo>
                <a:cubicBezTo>
                  <a:pt x="67180" y="219046"/>
                  <a:pt x="84498" y="236555"/>
                  <a:pt x="87024" y="257638"/>
                </a:cubicBezTo>
                <a:lnTo>
                  <a:pt x="208612" y="257638"/>
                </a:lnTo>
                <a:cubicBezTo>
                  <a:pt x="210416" y="236555"/>
                  <a:pt x="228095" y="219046"/>
                  <a:pt x="249382" y="216902"/>
                </a:cubicBezTo>
                <a:lnTo>
                  <a:pt x="249382" y="197963"/>
                </a:lnTo>
                <a:cubicBezTo>
                  <a:pt x="249382" y="195462"/>
                  <a:pt x="251907" y="193675"/>
                  <a:pt x="253711" y="193675"/>
                </a:cubicBezTo>
                <a:close/>
                <a:moveTo>
                  <a:pt x="44247" y="155952"/>
                </a:moveTo>
                <a:lnTo>
                  <a:pt x="44247" y="173700"/>
                </a:lnTo>
                <a:lnTo>
                  <a:pt x="241738" y="173338"/>
                </a:lnTo>
                <a:lnTo>
                  <a:pt x="241738" y="155952"/>
                </a:lnTo>
                <a:lnTo>
                  <a:pt x="44247" y="155952"/>
                </a:lnTo>
                <a:close/>
                <a:moveTo>
                  <a:pt x="250372" y="132772"/>
                </a:moveTo>
                <a:lnTo>
                  <a:pt x="250372" y="170078"/>
                </a:lnTo>
                <a:lnTo>
                  <a:pt x="279510" y="151606"/>
                </a:lnTo>
                <a:lnTo>
                  <a:pt x="250372" y="132772"/>
                </a:lnTo>
                <a:close/>
                <a:moveTo>
                  <a:pt x="44247" y="129512"/>
                </a:moveTo>
                <a:lnTo>
                  <a:pt x="44247" y="146898"/>
                </a:lnTo>
                <a:lnTo>
                  <a:pt x="241738" y="146898"/>
                </a:lnTo>
                <a:lnTo>
                  <a:pt x="241738" y="129512"/>
                </a:lnTo>
                <a:lnTo>
                  <a:pt x="44247" y="129512"/>
                </a:lnTo>
                <a:close/>
                <a:moveTo>
                  <a:pt x="16188" y="129512"/>
                </a:moveTo>
                <a:cubicBezTo>
                  <a:pt x="14389" y="129512"/>
                  <a:pt x="12231" y="130237"/>
                  <a:pt x="10792" y="131323"/>
                </a:cubicBezTo>
                <a:cubicBezTo>
                  <a:pt x="9713" y="133134"/>
                  <a:pt x="8993" y="134583"/>
                  <a:pt x="8993" y="136756"/>
                </a:cubicBezTo>
                <a:lnTo>
                  <a:pt x="8993" y="166094"/>
                </a:lnTo>
                <a:cubicBezTo>
                  <a:pt x="8993" y="170440"/>
                  <a:pt x="12231" y="173700"/>
                  <a:pt x="16188" y="173700"/>
                </a:cubicBezTo>
                <a:lnTo>
                  <a:pt x="35254" y="173700"/>
                </a:lnTo>
                <a:lnTo>
                  <a:pt x="35254" y="129512"/>
                </a:lnTo>
                <a:lnTo>
                  <a:pt x="16188" y="129512"/>
                </a:lnTo>
                <a:close/>
                <a:moveTo>
                  <a:pt x="39930" y="114300"/>
                </a:moveTo>
                <a:cubicBezTo>
                  <a:pt x="42448" y="114300"/>
                  <a:pt x="44247" y="116111"/>
                  <a:pt x="44247" y="118646"/>
                </a:cubicBezTo>
                <a:lnTo>
                  <a:pt x="44247" y="120457"/>
                </a:lnTo>
                <a:lnTo>
                  <a:pt x="246055" y="120457"/>
                </a:lnTo>
                <a:cubicBezTo>
                  <a:pt x="247134" y="120457"/>
                  <a:pt x="247854" y="120457"/>
                  <a:pt x="248573" y="121182"/>
                </a:cubicBezTo>
                <a:lnTo>
                  <a:pt x="289942" y="147984"/>
                </a:lnTo>
                <a:cubicBezTo>
                  <a:pt x="291021" y="148346"/>
                  <a:pt x="291741" y="149795"/>
                  <a:pt x="291741" y="151606"/>
                </a:cubicBezTo>
                <a:cubicBezTo>
                  <a:pt x="291741" y="152693"/>
                  <a:pt x="291021" y="154504"/>
                  <a:pt x="289942" y="155228"/>
                </a:cubicBezTo>
                <a:lnTo>
                  <a:pt x="248573" y="181306"/>
                </a:lnTo>
                <a:cubicBezTo>
                  <a:pt x="247854" y="182393"/>
                  <a:pt x="247134" y="182393"/>
                  <a:pt x="246055" y="182393"/>
                </a:cubicBezTo>
                <a:lnTo>
                  <a:pt x="44247" y="182755"/>
                </a:lnTo>
                <a:lnTo>
                  <a:pt x="44247" y="184204"/>
                </a:lnTo>
                <a:cubicBezTo>
                  <a:pt x="44247" y="186377"/>
                  <a:pt x="42448" y="188550"/>
                  <a:pt x="39930" y="188550"/>
                </a:cubicBezTo>
                <a:cubicBezTo>
                  <a:pt x="37412" y="188550"/>
                  <a:pt x="35254" y="186377"/>
                  <a:pt x="35254" y="184204"/>
                </a:cubicBezTo>
                <a:lnTo>
                  <a:pt x="35254" y="182755"/>
                </a:lnTo>
                <a:lnTo>
                  <a:pt x="16188" y="182755"/>
                </a:lnTo>
                <a:cubicBezTo>
                  <a:pt x="7195" y="182755"/>
                  <a:pt x="0" y="175149"/>
                  <a:pt x="0" y="166094"/>
                </a:cubicBezTo>
                <a:lnTo>
                  <a:pt x="0" y="136756"/>
                </a:lnTo>
                <a:cubicBezTo>
                  <a:pt x="0" y="127701"/>
                  <a:pt x="7195" y="120457"/>
                  <a:pt x="16188" y="120457"/>
                </a:cubicBezTo>
                <a:lnTo>
                  <a:pt x="35254" y="120457"/>
                </a:lnTo>
                <a:lnTo>
                  <a:pt x="35254" y="118646"/>
                </a:lnTo>
                <a:cubicBezTo>
                  <a:pt x="35254" y="116111"/>
                  <a:pt x="37412" y="114300"/>
                  <a:pt x="39930" y="114300"/>
                </a:cubicBezTo>
                <a:close/>
                <a:moveTo>
                  <a:pt x="217632" y="44104"/>
                </a:moveTo>
                <a:cubicBezTo>
                  <a:pt x="219075" y="60733"/>
                  <a:pt x="232424" y="74471"/>
                  <a:pt x="249382" y="76640"/>
                </a:cubicBezTo>
                <a:lnTo>
                  <a:pt x="249382" y="51696"/>
                </a:lnTo>
                <a:cubicBezTo>
                  <a:pt x="249382" y="47719"/>
                  <a:pt x="246495" y="44104"/>
                  <a:pt x="242526" y="44104"/>
                </a:cubicBezTo>
                <a:lnTo>
                  <a:pt x="217632" y="44104"/>
                </a:lnTo>
                <a:close/>
                <a:moveTo>
                  <a:pt x="53109" y="44104"/>
                </a:moveTo>
                <a:cubicBezTo>
                  <a:pt x="48779" y="44104"/>
                  <a:pt x="45532" y="47719"/>
                  <a:pt x="45532" y="51696"/>
                </a:cubicBezTo>
                <a:lnTo>
                  <a:pt x="45532" y="76640"/>
                </a:lnTo>
                <a:cubicBezTo>
                  <a:pt x="62490" y="74471"/>
                  <a:pt x="75478" y="60733"/>
                  <a:pt x="78004" y="44104"/>
                </a:cubicBezTo>
                <a:lnTo>
                  <a:pt x="53109" y="44104"/>
                </a:lnTo>
                <a:close/>
                <a:moveTo>
                  <a:pt x="124186" y="8315"/>
                </a:moveTo>
                <a:cubicBezTo>
                  <a:pt x="116609" y="8315"/>
                  <a:pt x="110475" y="14460"/>
                  <a:pt x="110475" y="22052"/>
                </a:cubicBezTo>
                <a:lnTo>
                  <a:pt x="110475" y="35428"/>
                </a:lnTo>
                <a:lnTo>
                  <a:pt x="184438" y="35428"/>
                </a:lnTo>
                <a:lnTo>
                  <a:pt x="184438" y="22052"/>
                </a:lnTo>
                <a:cubicBezTo>
                  <a:pt x="184438" y="14460"/>
                  <a:pt x="178305" y="8315"/>
                  <a:pt x="171450" y="8315"/>
                </a:cubicBezTo>
                <a:lnTo>
                  <a:pt x="124186" y="8315"/>
                </a:lnTo>
                <a:close/>
                <a:moveTo>
                  <a:pt x="124186" y="0"/>
                </a:moveTo>
                <a:lnTo>
                  <a:pt x="171450" y="0"/>
                </a:lnTo>
                <a:cubicBezTo>
                  <a:pt x="183717" y="0"/>
                  <a:pt x="193458" y="9761"/>
                  <a:pt x="193458" y="22052"/>
                </a:cubicBezTo>
                <a:lnTo>
                  <a:pt x="193458" y="35428"/>
                </a:lnTo>
                <a:lnTo>
                  <a:pt x="242526" y="35428"/>
                </a:lnTo>
                <a:cubicBezTo>
                  <a:pt x="250825" y="35428"/>
                  <a:pt x="258401" y="42296"/>
                  <a:pt x="258401" y="51696"/>
                </a:cubicBezTo>
                <a:lnTo>
                  <a:pt x="258401" y="104837"/>
                </a:lnTo>
                <a:cubicBezTo>
                  <a:pt x="258401" y="107368"/>
                  <a:pt x="256237" y="109175"/>
                  <a:pt x="253711" y="109175"/>
                </a:cubicBezTo>
                <a:cubicBezTo>
                  <a:pt x="251907" y="109175"/>
                  <a:pt x="249382" y="107368"/>
                  <a:pt x="249382" y="104837"/>
                </a:cubicBezTo>
                <a:lnTo>
                  <a:pt x="249382" y="85316"/>
                </a:lnTo>
                <a:cubicBezTo>
                  <a:pt x="228095" y="83508"/>
                  <a:pt x="210416" y="66156"/>
                  <a:pt x="208612" y="44104"/>
                </a:cubicBezTo>
                <a:lnTo>
                  <a:pt x="87024" y="44104"/>
                </a:lnTo>
                <a:cubicBezTo>
                  <a:pt x="84498" y="66156"/>
                  <a:pt x="67180" y="83508"/>
                  <a:pt x="45532" y="85316"/>
                </a:cubicBezTo>
                <a:lnTo>
                  <a:pt x="45532" y="99415"/>
                </a:lnTo>
                <a:cubicBezTo>
                  <a:pt x="45532" y="101584"/>
                  <a:pt x="43728" y="103391"/>
                  <a:pt x="41203" y="103391"/>
                </a:cubicBezTo>
                <a:cubicBezTo>
                  <a:pt x="38677" y="103391"/>
                  <a:pt x="36512" y="101584"/>
                  <a:pt x="36512" y="99415"/>
                </a:cubicBezTo>
                <a:lnTo>
                  <a:pt x="36512" y="51696"/>
                </a:lnTo>
                <a:cubicBezTo>
                  <a:pt x="36512" y="42296"/>
                  <a:pt x="44089" y="35428"/>
                  <a:pt x="53109" y="35428"/>
                </a:cubicBezTo>
                <a:lnTo>
                  <a:pt x="101455" y="35428"/>
                </a:lnTo>
                <a:lnTo>
                  <a:pt x="101455" y="22052"/>
                </a:lnTo>
                <a:cubicBezTo>
                  <a:pt x="101455" y="9761"/>
                  <a:pt x="111918" y="0"/>
                  <a:pt x="124186" y="0"/>
                </a:cubicBezTo>
                <a:close/>
              </a:path>
            </a:pathLst>
          </a:custGeom>
          <a:solidFill>
            <a:schemeClr val="bg1"/>
          </a:solidFill>
          <a:ln>
            <a:noFill/>
          </a:ln>
          <a:effectLst/>
        </p:spPr>
        <p:txBody>
          <a:bodyPr anchor="ctr"/>
          <a:lstStyle/>
          <a:p>
            <a:endParaRPr lang="en-US"/>
          </a:p>
        </p:txBody>
      </p:sp>
      <p:sp>
        <p:nvSpPr>
          <p:cNvPr id="29" name="TextBox 28">
            <a:extLst>
              <a:ext uri="{FF2B5EF4-FFF2-40B4-BE49-F238E27FC236}">
                <a16:creationId xmlns:a16="http://schemas.microsoft.com/office/drawing/2014/main" id="{F7FFAFB3-51C1-C541-9C06-2B3DABA71639}"/>
              </a:ext>
            </a:extLst>
          </p:cNvPr>
          <p:cNvSpPr txBox="1"/>
          <p:nvPr/>
        </p:nvSpPr>
        <p:spPr>
          <a:xfrm>
            <a:off x="9896787" y="1279315"/>
            <a:ext cx="5697329"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YOUR TITLE HERE</a:t>
            </a:r>
          </a:p>
        </p:txBody>
      </p:sp>
      <p:sp>
        <p:nvSpPr>
          <p:cNvPr id="30" name="TextBox 29">
            <a:extLst>
              <a:ext uri="{FF2B5EF4-FFF2-40B4-BE49-F238E27FC236}">
                <a16:creationId xmlns:a16="http://schemas.microsoft.com/office/drawing/2014/main" id="{EA4F46F6-DFB0-D44B-8572-02C3EAAB5E31}"/>
              </a:ext>
            </a:extLst>
          </p:cNvPr>
          <p:cNvSpPr txBox="1"/>
          <p:nvPr/>
        </p:nvSpPr>
        <p:spPr>
          <a:xfrm>
            <a:off x="9896787" y="2203994"/>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pic>
        <p:nvPicPr>
          <p:cNvPr id="31" name="Graphic 30" descr="Brain">
            <a:extLst>
              <a:ext uri="{FF2B5EF4-FFF2-40B4-BE49-F238E27FC236}">
                <a16:creationId xmlns:a16="http://schemas.microsoft.com/office/drawing/2014/main" id="{44155ADB-E68D-1146-B22D-6626633E00A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7657515" y="224874"/>
            <a:ext cx="2030007" cy="2249385"/>
          </a:xfrm>
          <a:prstGeom prst="rect">
            <a:avLst/>
          </a:prstGeom>
        </p:spPr>
      </p:pic>
    </p:spTree>
    <p:extLst>
      <p:ext uri="{BB962C8B-B14F-4D97-AF65-F5344CB8AC3E}">
        <p14:creationId xmlns:p14="http://schemas.microsoft.com/office/powerpoint/2010/main" val="2787599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a:extLst>
              <a:ext uri="{FF2B5EF4-FFF2-40B4-BE49-F238E27FC236}">
                <a16:creationId xmlns:a16="http://schemas.microsoft.com/office/drawing/2014/main" id="{70D8B89C-6A8D-7A49-9C5E-5B655B3C1167}"/>
              </a:ext>
            </a:extLst>
          </p:cNvPr>
          <p:cNvSpPr>
            <a:spLocks noChangeArrowheads="1"/>
          </p:cNvSpPr>
          <p:nvPr/>
        </p:nvSpPr>
        <p:spPr bwMode="auto">
          <a:xfrm>
            <a:off x="3822045" y="7242557"/>
            <a:ext cx="4202617" cy="3592826"/>
          </a:xfrm>
          <a:custGeom>
            <a:avLst/>
            <a:gdLst>
              <a:gd name="T0" fmla="*/ 3009 w 3372"/>
              <a:gd name="T1" fmla="*/ 894 h 2885"/>
              <a:gd name="T2" fmla="*/ 3018 w 3372"/>
              <a:gd name="T3" fmla="*/ 832 h 2885"/>
              <a:gd name="T4" fmla="*/ 3020 w 3372"/>
              <a:gd name="T5" fmla="*/ 827 h 2885"/>
              <a:gd name="T6" fmla="*/ 3103 w 3372"/>
              <a:gd name="T7" fmla="*/ 774 h 2885"/>
              <a:gd name="T8" fmla="*/ 3206 w 3372"/>
              <a:gd name="T9" fmla="*/ 761 h 2885"/>
              <a:gd name="T10" fmla="*/ 3284 w 3372"/>
              <a:gd name="T11" fmla="*/ 732 h 2885"/>
              <a:gd name="T12" fmla="*/ 3292 w 3372"/>
              <a:gd name="T13" fmla="*/ 726 h 2885"/>
              <a:gd name="T14" fmla="*/ 3346 w 3372"/>
              <a:gd name="T15" fmla="*/ 671 h 2885"/>
              <a:gd name="T16" fmla="*/ 3349 w 3372"/>
              <a:gd name="T17" fmla="*/ 665 h 2885"/>
              <a:gd name="T18" fmla="*/ 3352 w 3372"/>
              <a:gd name="T19" fmla="*/ 659 h 2885"/>
              <a:gd name="T20" fmla="*/ 3354 w 3372"/>
              <a:gd name="T21" fmla="*/ 655 h 2885"/>
              <a:gd name="T22" fmla="*/ 3355 w 3372"/>
              <a:gd name="T23" fmla="*/ 653 h 2885"/>
              <a:gd name="T24" fmla="*/ 3364 w 3372"/>
              <a:gd name="T25" fmla="*/ 622 h 2885"/>
              <a:gd name="T26" fmla="*/ 3331 w 3372"/>
              <a:gd name="T27" fmla="*/ 477 h 2885"/>
              <a:gd name="T28" fmla="*/ 3211 w 3372"/>
              <a:gd name="T29" fmla="*/ 373 h 2885"/>
              <a:gd name="T30" fmla="*/ 3138 w 3372"/>
              <a:gd name="T31" fmla="*/ 370 h 2885"/>
              <a:gd name="T32" fmla="*/ 3088 w 3372"/>
              <a:gd name="T33" fmla="*/ 390 h 2885"/>
              <a:gd name="T34" fmla="*/ 2960 w 3372"/>
              <a:gd name="T35" fmla="*/ 527 h 2885"/>
              <a:gd name="T36" fmla="*/ 2873 w 3372"/>
              <a:gd name="T37" fmla="*/ 572 h 2885"/>
              <a:gd name="T38" fmla="*/ 2867 w 3372"/>
              <a:gd name="T39" fmla="*/ 571 h 2885"/>
              <a:gd name="T40" fmla="*/ 2818 w 3372"/>
              <a:gd name="T41" fmla="*/ 554 h 2885"/>
              <a:gd name="T42" fmla="*/ 2813 w 3372"/>
              <a:gd name="T43" fmla="*/ 549 h 2885"/>
              <a:gd name="T44" fmla="*/ 2812 w 3372"/>
              <a:gd name="T45" fmla="*/ 546 h 2885"/>
              <a:gd name="T46" fmla="*/ 2805 w 3372"/>
              <a:gd name="T47" fmla="*/ 541 h 2885"/>
              <a:gd name="T48" fmla="*/ 2492 w 3372"/>
              <a:gd name="T49" fmla="*/ 0 h 2885"/>
              <a:gd name="T50" fmla="*/ 521 w 3372"/>
              <a:gd name="T51" fmla="*/ 541 h 2885"/>
              <a:gd name="T52" fmla="*/ 527 w 3372"/>
              <a:gd name="T53" fmla="*/ 581 h 2885"/>
              <a:gd name="T54" fmla="*/ 528 w 3372"/>
              <a:gd name="T55" fmla="*/ 582 h 2885"/>
              <a:gd name="T56" fmla="*/ 529 w 3372"/>
              <a:gd name="T57" fmla="*/ 585 h 2885"/>
              <a:gd name="T58" fmla="*/ 587 w 3372"/>
              <a:gd name="T59" fmla="*/ 622 h 2885"/>
              <a:gd name="T60" fmla="*/ 786 w 3372"/>
              <a:gd name="T61" fmla="*/ 668 h 2885"/>
              <a:gd name="T62" fmla="*/ 836 w 3372"/>
              <a:gd name="T63" fmla="*/ 708 h 2885"/>
              <a:gd name="T64" fmla="*/ 878 w 3372"/>
              <a:gd name="T65" fmla="*/ 787 h 2885"/>
              <a:gd name="T66" fmla="*/ 845 w 3372"/>
              <a:gd name="T67" fmla="*/ 968 h 2885"/>
              <a:gd name="T68" fmla="*/ 719 w 3372"/>
              <a:gd name="T69" fmla="*/ 1084 h 2885"/>
              <a:gd name="T70" fmla="*/ 677 w 3372"/>
              <a:gd name="T71" fmla="*/ 1095 h 2885"/>
              <a:gd name="T72" fmla="*/ 672 w 3372"/>
              <a:gd name="T73" fmla="*/ 1095 h 2885"/>
              <a:gd name="T74" fmla="*/ 671 w 3372"/>
              <a:gd name="T75" fmla="*/ 1095 h 2885"/>
              <a:gd name="T76" fmla="*/ 663 w 3372"/>
              <a:gd name="T77" fmla="*/ 1096 h 2885"/>
              <a:gd name="T78" fmla="*/ 656 w 3372"/>
              <a:gd name="T79" fmla="*/ 1096 h 2885"/>
              <a:gd name="T80" fmla="*/ 565 w 3372"/>
              <a:gd name="T81" fmla="*/ 1073 h 2885"/>
              <a:gd name="T82" fmla="*/ 556 w 3372"/>
              <a:gd name="T83" fmla="*/ 1068 h 2885"/>
              <a:gd name="T84" fmla="*/ 414 w 3372"/>
              <a:gd name="T85" fmla="*/ 922 h 2885"/>
              <a:gd name="T86" fmla="*/ 351 w 3372"/>
              <a:gd name="T87" fmla="*/ 891 h 2885"/>
              <a:gd name="T88" fmla="*/ 309 w 3372"/>
              <a:gd name="T89" fmla="*/ 907 h 2885"/>
              <a:gd name="T90" fmla="*/ 833 w 3372"/>
              <a:gd name="T91" fmla="*/ 2884 h 2885"/>
              <a:gd name="T92" fmla="*/ 3326 w 3372"/>
              <a:gd name="T93" fmla="*/ 1446 h 2885"/>
              <a:gd name="T94" fmla="*/ 3010 w 3372"/>
              <a:gd name="T95" fmla="*/ 899 h 2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72" h="2885">
                <a:moveTo>
                  <a:pt x="3009" y="894"/>
                </a:moveTo>
                <a:lnTo>
                  <a:pt x="3009" y="894"/>
                </a:lnTo>
                <a:cubicBezTo>
                  <a:pt x="3005" y="873"/>
                  <a:pt x="3008" y="852"/>
                  <a:pt x="3017" y="833"/>
                </a:cubicBezTo>
                <a:lnTo>
                  <a:pt x="3018" y="832"/>
                </a:lnTo>
                <a:lnTo>
                  <a:pt x="3018" y="832"/>
                </a:lnTo>
                <a:cubicBezTo>
                  <a:pt x="3018" y="830"/>
                  <a:pt x="3019" y="828"/>
                  <a:pt x="3020" y="827"/>
                </a:cubicBezTo>
                <a:lnTo>
                  <a:pt x="3020" y="827"/>
                </a:lnTo>
                <a:cubicBezTo>
                  <a:pt x="3037" y="796"/>
                  <a:pt x="3068" y="776"/>
                  <a:pt x="3103" y="774"/>
                </a:cubicBezTo>
                <a:lnTo>
                  <a:pt x="3103" y="774"/>
                </a:lnTo>
                <a:cubicBezTo>
                  <a:pt x="3140" y="772"/>
                  <a:pt x="3175" y="768"/>
                  <a:pt x="3206" y="761"/>
                </a:cubicBezTo>
                <a:lnTo>
                  <a:pt x="3206" y="761"/>
                </a:lnTo>
                <a:cubicBezTo>
                  <a:pt x="3237" y="753"/>
                  <a:pt x="3264" y="743"/>
                  <a:pt x="3284" y="732"/>
                </a:cubicBezTo>
                <a:lnTo>
                  <a:pt x="3284" y="732"/>
                </a:lnTo>
                <a:cubicBezTo>
                  <a:pt x="3287" y="730"/>
                  <a:pt x="3290" y="728"/>
                  <a:pt x="3292" y="726"/>
                </a:cubicBezTo>
                <a:lnTo>
                  <a:pt x="3292" y="726"/>
                </a:lnTo>
                <a:cubicBezTo>
                  <a:pt x="3316" y="711"/>
                  <a:pt x="3334" y="693"/>
                  <a:pt x="3346" y="671"/>
                </a:cubicBezTo>
                <a:lnTo>
                  <a:pt x="3346" y="671"/>
                </a:lnTo>
                <a:cubicBezTo>
                  <a:pt x="3347" y="669"/>
                  <a:pt x="3348" y="668"/>
                  <a:pt x="3349" y="665"/>
                </a:cubicBezTo>
                <a:lnTo>
                  <a:pt x="3352" y="659"/>
                </a:lnTo>
                <a:lnTo>
                  <a:pt x="3352" y="659"/>
                </a:lnTo>
                <a:cubicBezTo>
                  <a:pt x="3353" y="658"/>
                  <a:pt x="3353" y="657"/>
                  <a:pt x="3354" y="655"/>
                </a:cubicBezTo>
                <a:lnTo>
                  <a:pt x="3354" y="655"/>
                </a:lnTo>
                <a:lnTo>
                  <a:pt x="3355" y="653"/>
                </a:lnTo>
                <a:lnTo>
                  <a:pt x="3355" y="653"/>
                </a:lnTo>
                <a:cubicBezTo>
                  <a:pt x="3359" y="644"/>
                  <a:pt x="3362" y="633"/>
                  <a:pt x="3364" y="622"/>
                </a:cubicBezTo>
                <a:lnTo>
                  <a:pt x="3364" y="622"/>
                </a:lnTo>
                <a:cubicBezTo>
                  <a:pt x="3371" y="578"/>
                  <a:pt x="3359" y="526"/>
                  <a:pt x="3331" y="477"/>
                </a:cubicBezTo>
                <a:lnTo>
                  <a:pt x="3331" y="477"/>
                </a:lnTo>
                <a:cubicBezTo>
                  <a:pt x="3299" y="422"/>
                  <a:pt x="3257" y="386"/>
                  <a:pt x="3211" y="373"/>
                </a:cubicBezTo>
                <a:lnTo>
                  <a:pt x="3211" y="373"/>
                </a:lnTo>
                <a:cubicBezTo>
                  <a:pt x="3187" y="365"/>
                  <a:pt x="3162" y="365"/>
                  <a:pt x="3138" y="370"/>
                </a:cubicBezTo>
                <a:lnTo>
                  <a:pt x="3138" y="370"/>
                </a:lnTo>
                <a:cubicBezTo>
                  <a:pt x="3120" y="374"/>
                  <a:pt x="3104" y="381"/>
                  <a:pt x="3088" y="390"/>
                </a:cubicBezTo>
                <a:lnTo>
                  <a:pt x="3088" y="390"/>
                </a:lnTo>
                <a:cubicBezTo>
                  <a:pt x="3048" y="412"/>
                  <a:pt x="3001" y="464"/>
                  <a:pt x="2960" y="527"/>
                </a:cubicBezTo>
                <a:lnTo>
                  <a:pt x="2960" y="527"/>
                </a:lnTo>
                <a:cubicBezTo>
                  <a:pt x="2941" y="556"/>
                  <a:pt x="2908" y="573"/>
                  <a:pt x="2873" y="572"/>
                </a:cubicBezTo>
                <a:lnTo>
                  <a:pt x="2873" y="572"/>
                </a:lnTo>
                <a:cubicBezTo>
                  <a:pt x="2872" y="572"/>
                  <a:pt x="2870" y="572"/>
                  <a:pt x="2868" y="572"/>
                </a:cubicBezTo>
                <a:lnTo>
                  <a:pt x="2867" y="571"/>
                </a:lnTo>
                <a:lnTo>
                  <a:pt x="2867" y="571"/>
                </a:lnTo>
                <a:cubicBezTo>
                  <a:pt x="2849" y="570"/>
                  <a:pt x="2832" y="564"/>
                  <a:pt x="2818" y="554"/>
                </a:cubicBezTo>
                <a:lnTo>
                  <a:pt x="2818" y="554"/>
                </a:lnTo>
                <a:cubicBezTo>
                  <a:pt x="2816" y="553"/>
                  <a:pt x="2814" y="551"/>
                  <a:pt x="2813" y="549"/>
                </a:cubicBezTo>
                <a:lnTo>
                  <a:pt x="2812" y="546"/>
                </a:lnTo>
                <a:lnTo>
                  <a:pt x="2812" y="546"/>
                </a:lnTo>
                <a:cubicBezTo>
                  <a:pt x="2809" y="544"/>
                  <a:pt x="2807" y="543"/>
                  <a:pt x="2805" y="541"/>
                </a:cubicBezTo>
                <a:lnTo>
                  <a:pt x="2805" y="541"/>
                </a:lnTo>
                <a:cubicBezTo>
                  <a:pt x="2804" y="540"/>
                  <a:pt x="2803" y="538"/>
                  <a:pt x="2802" y="537"/>
                </a:cubicBezTo>
                <a:lnTo>
                  <a:pt x="2492" y="0"/>
                </a:lnTo>
                <a:lnTo>
                  <a:pt x="832" y="1"/>
                </a:lnTo>
                <a:lnTo>
                  <a:pt x="521" y="541"/>
                </a:lnTo>
                <a:lnTo>
                  <a:pt x="521" y="541"/>
                </a:lnTo>
                <a:cubicBezTo>
                  <a:pt x="519" y="554"/>
                  <a:pt x="521" y="568"/>
                  <a:pt x="527" y="581"/>
                </a:cubicBezTo>
                <a:lnTo>
                  <a:pt x="528" y="582"/>
                </a:lnTo>
                <a:lnTo>
                  <a:pt x="528" y="582"/>
                </a:lnTo>
                <a:cubicBezTo>
                  <a:pt x="528" y="584"/>
                  <a:pt x="529" y="584"/>
                  <a:pt x="529" y="585"/>
                </a:cubicBezTo>
                <a:lnTo>
                  <a:pt x="529" y="585"/>
                </a:lnTo>
                <a:cubicBezTo>
                  <a:pt x="541" y="607"/>
                  <a:pt x="562" y="620"/>
                  <a:pt x="587" y="622"/>
                </a:cubicBezTo>
                <a:lnTo>
                  <a:pt x="587" y="622"/>
                </a:lnTo>
                <a:cubicBezTo>
                  <a:pt x="668" y="626"/>
                  <a:pt x="743" y="644"/>
                  <a:pt x="786" y="668"/>
                </a:cubicBezTo>
                <a:lnTo>
                  <a:pt x="786" y="668"/>
                </a:lnTo>
                <a:cubicBezTo>
                  <a:pt x="805" y="680"/>
                  <a:pt x="822" y="693"/>
                  <a:pt x="836" y="708"/>
                </a:cubicBezTo>
                <a:lnTo>
                  <a:pt x="836" y="708"/>
                </a:lnTo>
                <a:cubicBezTo>
                  <a:pt x="857" y="731"/>
                  <a:pt x="871" y="757"/>
                  <a:pt x="878" y="787"/>
                </a:cubicBezTo>
                <a:lnTo>
                  <a:pt x="878" y="787"/>
                </a:lnTo>
                <a:cubicBezTo>
                  <a:pt x="892" y="843"/>
                  <a:pt x="881" y="906"/>
                  <a:pt x="845" y="968"/>
                </a:cubicBezTo>
                <a:lnTo>
                  <a:pt x="845" y="968"/>
                </a:lnTo>
                <a:cubicBezTo>
                  <a:pt x="813" y="1024"/>
                  <a:pt x="768" y="1066"/>
                  <a:pt x="719" y="1084"/>
                </a:cubicBezTo>
                <a:lnTo>
                  <a:pt x="719" y="1084"/>
                </a:lnTo>
                <a:cubicBezTo>
                  <a:pt x="706" y="1089"/>
                  <a:pt x="693" y="1093"/>
                  <a:pt x="680" y="1094"/>
                </a:cubicBezTo>
                <a:lnTo>
                  <a:pt x="677" y="1095"/>
                </a:lnTo>
                <a:lnTo>
                  <a:pt x="677" y="1095"/>
                </a:lnTo>
                <a:cubicBezTo>
                  <a:pt x="676" y="1095"/>
                  <a:pt x="674" y="1095"/>
                  <a:pt x="672" y="1095"/>
                </a:cubicBezTo>
                <a:lnTo>
                  <a:pt x="671" y="1095"/>
                </a:lnTo>
                <a:lnTo>
                  <a:pt x="671" y="1095"/>
                </a:lnTo>
                <a:cubicBezTo>
                  <a:pt x="669" y="1095"/>
                  <a:pt x="668" y="1095"/>
                  <a:pt x="667" y="1095"/>
                </a:cubicBezTo>
                <a:lnTo>
                  <a:pt x="663" y="1096"/>
                </a:lnTo>
                <a:lnTo>
                  <a:pt x="663" y="1096"/>
                </a:lnTo>
                <a:cubicBezTo>
                  <a:pt x="661" y="1096"/>
                  <a:pt x="658" y="1096"/>
                  <a:pt x="656" y="1096"/>
                </a:cubicBezTo>
                <a:lnTo>
                  <a:pt x="656" y="1096"/>
                </a:lnTo>
                <a:cubicBezTo>
                  <a:pt x="625" y="1096"/>
                  <a:pt x="595" y="1089"/>
                  <a:pt x="565" y="1073"/>
                </a:cubicBezTo>
                <a:lnTo>
                  <a:pt x="565" y="1073"/>
                </a:lnTo>
                <a:cubicBezTo>
                  <a:pt x="562" y="1072"/>
                  <a:pt x="559" y="1071"/>
                  <a:pt x="556" y="1068"/>
                </a:cubicBezTo>
                <a:lnTo>
                  <a:pt x="556" y="1068"/>
                </a:lnTo>
                <a:cubicBezTo>
                  <a:pt x="512" y="1043"/>
                  <a:pt x="458" y="989"/>
                  <a:pt x="414" y="922"/>
                </a:cubicBezTo>
                <a:lnTo>
                  <a:pt x="414" y="922"/>
                </a:lnTo>
                <a:cubicBezTo>
                  <a:pt x="400" y="902"/>
                  <a:pt x="376" y="890"/>
                  <a:pt x="351" y="891"/>
                </a:cubicBezTo>
                <a:lnTo>
                  <a:pt x="351" y="891"/>
                </a:lnTo>
                <a:cubicBezTo>
                  <a:pt x="336" y="891"/>
                  <a:pt x="321" y="897"/>
                  <a:pt x="309" y="907"/>
                </a:cubicBezTo>
                <a:lnTo>
                  <a:pt x="0" y="1443"/>
                </a:lnTo>
                <a:lnTo>
                  <a:pt x="833" y="2884"/>
                </a:lnTo>
                <a:lnTo>
                  <a:pt x="2497" y="2883"/>
                </a:lnTo>
                <a:lnTo>
                  <a:pt x="3326" y="1446"/>
                </a:lnTo>
                <a:lnTo>
                  <a:pt x="3010" y="899"/>
                </a:lnTo>
                <a:lnTo>
                  <a:pt x="3010" y="899"/>
                </a:lnTo>
                <a:cubicBezTo>
                  <a:pt x="3010" y="898"/>
                  <a:pt x="3009" y="895"/>
                  <a:pt x="3009" y="894"/>
                </a:cubicBezTo>
              </a:path>
            </a:pathLst>
          </a:custGeom>
          <a:solidFill>
            <a:schemeClr val="accent1"/>
          </a:solidFill>
          <a:ln>
            <a:noFill/>
          </a:ln>
          <a:effectLst/>
        </p:spPr>
        <p:txBody>
          <a:bodyPr wrap="none" anchor="ctr"/>
          <a:lstStyle/>
          <a:p>
            <a:endParaRPr lang="en-US" sz="6530"/>
          </a:p>
        </p:txBody>
      </p:sp>
      <p:sp>
        <p:nvSpPr>
          <p:cNvPr id="23" name="Freeform 3">
            <a:extLst>
              <a:ext uri="{FF2B5EF4-FFF2-40B4-BE49-F238E27FC236}">
                <a16:creationId xmlns:a16="http://schemas.microsoft.com/office/drawing/2014/main" id="{0239DBE7-1466-F040-9A10-D112669D9F0F}"/>
              </a:ext>
            </a:extLst>
          </p:cNvPr>
          <p:cNvSpPr>
            <a:spLocks noChangeArrowheads="1"/>
          </p:cNvSpPr>
          <p:nvPr/>
        </p:nvSpPr>
        <p:spPr bwMode="auto">
          <a:xfrm>
            <a:off x="10101246" y="7242557"/>
            <a:ext cx="4197125" cy="3592826"/>
          </a:xfrm>
          <a:custGeom>
            <a:avLst/>
            <a:gdLst>
              <a:gd name="T0" fmla="*/ 520 w 3368"/>
              <a:gd name="T1" fmla="*/ 547 h 2885"/>
              <a:gd name="T2" fmla="*/ 527 w 3368"/>
              <a:gd name="T3" fmla="*/ 582 h 2885"/>
              <a:gd name="T4" fmla="*/ 585 w 3368"/>
              <a:gd name="T5" fmla="*/ 620 h 2885"/>
              <a:gd name="T6" fmla="*/ 698 w 3368"/>
              <a:gd name="T7" fmla="*/ 637 h 2885"/>
              <a:gd name="T8" fmla="*/ 783 w 3368"/>
              <a:gd name="T9" fmla="*/ 668 h 2885"/>
              <a:gd name="T10" fmla="*/ 833 w 3368"/>
              <a:gd name="T11" fmla="*/ 708 h 2885"/>
              <a:gd name="T12" fmla="*/ 876 w 3368"/>
              <a:gd name="T13" fmla="*/ 787 h 2885"/>
              <a:gd name="T14" fmla="*/ 842 w 3368"/>
              <a:gd name="T15" fmla="*/ 968 h 2885"/>
              <a:gd name="T16" fmla="*/ 716 w 3368"/>
              <a:gd name="T17" fmla="*/ 1084 h 2885"/>
              <a:gd name="T18" fmla="*/ 674 w 3368"/>
              <a:gd name="T19" fmla="*/ 1095 h 2885"/>
              <a:gd name="T20" fmla="*/ 669 w 3368"/>
              <a:gd name="T21" fmla="*/ 1095 h 2885"/>
              <a:gd name="T22" fmla="*/ 668 w 3368"/>
              <a:gd name="T23" fmla="*/ 1095 h 2885"/>
              <a:gd name="T24" fmla="*/ 660 w 3368"/>
              <a:gd name="T25" fmla="*/ 1096 h 2885"/>
              <a:gd name="T26" fmla="*/ 653 w 3368"/>
              <a:gd name="T27" fmla="*/ 1096 h 2885"/>
              <a:gd name="T28" fmla="*/ 562 w 3368"/>
              <a:gd name="T29" fmla="*/ 1073 h 2885"/>
              <a:gd name="T30" fmla="*/ 553 w 3368"/>
              <a:gd name="T31" fmla="*/ 1068 h 2885"/>
              <a:gd name="T32" fmla="*/ 411 w 3368"/>
              <a:gd name="T33" fmla="*/ 922 h 2885"/>
              <a:gd name="T34" fmla="*/ 348 w 3368"/>
              <a:gd name="T35" fmla="*/ 891 h 2885"/>
              <a:gd name="T36" fmla="*/ 315 w 3368"/>
              <a:gd name="T37" fmla="*/ 901 h 2885"/>
              <a:gd name="T38" fmla="*/ 830 w 3368"/>
              <a:gd name="T39" fmla="*/ 2884 h 2885"/>
              <a:gd name="T40" fmla="*/ 3321 w 3368"/>
              <a:gd name="T41" fmla="*/ 1448 h 2885"/>
              <a:gd name="T42" fmla="*/ 3006 w 3368"/>
              <a:gd name="T43" fmla="*/ 904 h 2885"/>
              <a:gd name="T44" fmla="*/ 3005 w 3368"/>
              <a:gd name="T45" fmla="*/ 899 h 2885"/>
              <a:gd name="T46" fmla="*/ 3014 w 3368"/>
              <a:gd name="T47" fmla="*/ 837 h 2885"/>
              <a:gd name="T48" fmla="*/ 3015 w 3368"/>
              <a:gd name="T49" fmla="*/ 833 h 2885"/>
              <a:gd name="T50" fmla="*/ 3017 w 3368"/>
              <a:gd name="T51" fmla="*/ 830 h 2885"/>
              <a:gd name="T52" fmla="*/ 3099 w 3368"/>
              <a:gd name="T53" fmla="*/ 776 h 2885"/>
              <a:gd name="T54" fmla="*/ 3280 w 3368"/>
              <a:gd name="T55" fmla="*/ 732 h 2885"/>
              <a:gd name="T56" fmla="*/ 3288 w 3368"/>
              <a:gd name="T57" fmla="*/ 726 h 2885"/>
              <a:gd name="T58" fmla="*/ 3342 w 3368"/>
              <a:gd name="T59" fmla="*/ 671 h 2885"/>
              <a:gd name="T60" fmla="*/ 3345 w 3368"/>
              <a:gd name="T61" fmla="*/ 665 h 2885"/>
              <a:gd name="T62" fmla="*/ 3346 w 3368"/>
              <a:gd name="T63" fmla="*/ 664 h 2885"/>
              <a:gd name="T64" fmla="*/ 3348 w 3368"/>
              <a:gd name="T65" fmla="*/ 659 h 2885"/>
              <a:gd name="T66" fmla="*/ 3350 w 3368"/>
              <a:gd name="T67" fmla="*/ 655 h 2885"/>
              <a:gd name="T68" fmla="*/ 3351 w 3368"/>
              <a:gd name="T69" fmla="*/ 653 h 2885"/>
              <a:gd name="T70" fmla="*/ 3360 w 3368"/>
              <a:gd name="T71" fmla="*/ 622 h 2885"/>
              <a:gd name="T72" fmla="*/ 3327 w 3368"/>
              <a:gd name="T73" fmla="*/ 477 h 2885"/>
              <a:gd name="T74" fmla="*/ 3207 w 3368"/>
              <a:gd name="T75" fmla="*/ 373 h 2885"/>
              <a:gd name="T76" fmla="*/ 3134 w 3368"/>
              <a:gd name="T77" fmla="*/ 370 h 2885"/>
              <a:gd name="T78" fmla="*/ 3133 w 3368"/>
              <a:gd name="T79" fmla="*/ 370 h 2885"/>
              <a:gd name="T80" fmla="*/ 3126 w 3368"/>
              <a:gd name="T81" fmla="*/ 372 h 2885"/>
              <a:gd name="T82" fmla="*/ 3093 w 3368"/>
              <a:gd name="T83" fmla="*/ 385 h 2885"/>
              <a:gd name="T84" fmla="*/ 3085 w 3368"/>
              <a:gd name="T85" fmla="*/ 390 h 2885"/>
              <a:gd name="T86" fmla="*/ 3041 w 3368"/>
              <a:gd name="T87" fmla="*/ 422 h 2885"/>
              <a:gd name="T88" fmla="*/ 2956 w 3368"/>
              <a:gd name="T89" fmla="*/ 527 h 2885"/>
              <a:gd name="T90" fmla="*/ 2869 w 3368"/>
              <a:gd name="T91" fmla="*/ 572 h 2885"/>
              <a:gd name="T92" fmla="*/ 2863 w 3368"/>
              <a:gd name="T93" fmla="*/ 571 h 2885"/>
              <a:gd name="T94" fmla="*/ 2849 w 3368"/>
              <a:gd name="T95" fmla="*/ 570 h 2885"/>
              <a:gd name="T96" fmla="*/ 2801 w 3368"/>
              <a:gd name="T97" fmla="*/ 546 h 2885"/>
              <a:gd name="T98" fmla="*/ 2798 w 3368"/>
              <a:gd name="T99" fmla="*/ 542 h 2885"/>
              <a:gd name="T100" fmla="*/ 835 w 3368"/>
              <a:gd name="T101" fmla="*/ 1 h 2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68" h="2885">
                <a:moveTo>
                  <a:pt x="520" y="547"/>
                </a:moveTo>
                <a:lnTo>
                  <a:pt x="520" y="547"/>
                </a:lnTo>
                <a:cubicBezTo>
                  <a:pt x="519" y="559"/>
                  <a:pt x="522" y="571"/>
                  <a:pt x="527" y="582"/>
                </a:cubicBezTo>
                <a:lnTo>
                  <a:pt x="527" y="582"/>
                </a:lnTo>
                <a:cubicBezTo>
                  <a:pt x="539" y="604"/>
                  <a:pt x="560" y="618"/>
                  <a:pt x="585" y="620"/>
                </a:cubicBezTo>
                <a:lnTo>
                  <a:pt x="585" y="620"/>
                </a:lnTo>
                <a:cubicBezTo>
                  <a:pt x="625" y="622"/>
                  <a:pt x="664" y="629"/>
                  <a:pt x="698" y="637"/>
                </a:cubicBezTo>
                <a:lnTo>
                  <a:pt x="698" y="637"/>
                </a:lnTo>
                <a:cubicBezTo>
                  <a:pt x="732" y="645"/>
                  <a:pt x="761" y="656"/>
                  <a:pt x="783" y="668"/>
                </a:cubicBezTo>
                <a:lnTo>
                  <a:pt x="783" y="668"/>
                </a:lnTo>
                <a:cubicBezTo>
                  <a:pt x="802" y="680"/>
                  <a:pt x="819" y="693"/>
                  <a:pt x="833" y="708"/>
                </a:cubicBezTo>
                <a:lnTo>
                  <a:pt x="833" y="708"/>
                </a:lnTo>
                <a:cubicBezTo>
                  <a:pt x="854" y="731"/>
                  <a:pt x="868" y="757"/>
                  <a:pt x="876" y="787"/>
                </a:cubicBezTo>
                <a:lnTo>
                  <a:pt x="876" y="787"/>
                </a:lnTo>
                <a:cubicBezTo>
                  <a:pt x="890" y="843"/>
                  <a:pt x="878" y="906"/>
                  <a:pt x="842" y="968"/>
                </a:cubicBezTo>
                <a:lnTo>
                  <a:pt x="842" y="968"/>
                </a:lnTo>
                <a:cubicBezTo>
                  <a:pt x="809" y="1024"/>
                  <a:pt x="765" y="1066"/>
                  <a:pt x="716" y="1084"/>
                </a:cubicBezTo>
                <a:lnTo>
                  <a:pt x="716" y="1084"/>
                </a:lnTo>
                <a:cubicBezTo>
                  <a:pt x="703" y="1089"/>
                  <a:pt x="690" y="1093"/>
                  <a:pt x="677" y="1094"/>
                </a:cubicBezTo>
                <a:lnTo>
                  <a:pt x="674" y="1095"/>
                </a:lnTo>
                <a:lnTo>
                  <a:pt x="674" y="1095"/>
                </a:lnTo>
                <a:cubicBezTo>
                  <a:pt x="673" y="1095"/>
                  <a:pt x="671" y="1095"/>
                  <a:pt x="669" y="1095"/>
                </a:cubicBezTo>
                <a:lnTo>
                  <a:pt x="668" y="1095"/>
                </a:lnTo>
                <a:lnTo>
                  <a:pt x="668" y="1095"/>
                </a:lnTo>
                <a:cubicBezTo>
                  <a:pt x="666" y="1095"/>
                  <a:pt x="665" y="1095"/>
                  <a:pt x="663" y="1095"/>
                </a:cubicBezTo>
                <a:lnTo>
                  <a:pt x="660" y="1096"/>
                </a:lnTo>
                <a:lnTo>
                  <a:pt x="660" y="1096"/>
                </a:lnTo>
                <a:cubicBezTo>
                  <a:pt x="658" y="1096"/>
                  <a:pt x="655" y="1096"/>
                  <a:pt x="653" y="1096"/>
                </a:cubicBezTo>
                <a:lnTo>
                  <a:pt x="653" y="1096"/>
                </a:lnTo>
                <a:cubicBezTo>
                  <a:pt x="622" y="1096"/>
                  <a:pt x="592" y="1089"/>
                  <a:pt x="562" y="1073"/>
                </a:cubicBezTo>
                <a:lnTo>
                  <a:pt x="562" y="1073"/>
                </a:lnTo>
                <a:cubicBezTo>
                  <a:pt x="559" y="1072"/>
                  <a:pt x="556" y="1071"/>
                  <a:pt x="553" y="1068"/>
                </a:cubicBezTo>
                <a:lnTo>
                  <a:pt x="553" y="1068"/>
                </a:lnTo>
                <a:cubicBezTo>
                  <a:pt x="509" y="1043"/>
                  <a:pt x="455" y="989"/>
                  <a:pt x="411" y="922"/>
                </a:cubicBezTo>
                <a:lnTo>
                  <a:pt x="411" y="922"/>
                </a:lnTo>
                <a:cubicBezTo>
                  <a:pt x="397" y="902"/>
                  <a:pt x="373" y="890"/>
                  <a:pt x="348" y="891"/>
                </a:cubicBezTo>
                <a:lnTo>
                  <a:pt x="348" y="891"/>
                </a:lnTo>
                <a:cubicBezTo>
                  <a:pt x="336" y="891"/>
                  <a:pt x="325" y="895"/>
                  <a:pt x="315" y="901"/>
                </a:cubicBezTo>
                <a:lnTo>
                  <a:pt x="0" y="1446"/>
                </a:lnTo>
                <a:lnTo>
                  <a:pt x="830" y="2884"/>
                </a:lnTo>
                <a:lnTo>
                  <a:pt x="2493" y="2883"/>
                </a:lnTo>
                <a:lnTo>
                  <a:pt x="3321" y="1448"/>
                </a:lnTo>
                <a:lnTo>
                  <a:pt x="3006" y="904"/>
                </a:lnTo>
                <a:lnTo>
                  <a:pt x="3006" y="904"/>
                </a:lnTo>
                <a:cubicBezTo>
                  <a:pt x="3006" y="902"/>
                  <a:pt x="3005" y="900"/>
                  <a:pt x="3005" y="899"/>
                </a:cubicBezTo>
                <a:lnTo>
                  <a:pt x="3005" y="899"/>
                </a:lnTo>
                <a:cubicBezTo>
                  <a:pt x="3002" y="878"/>
                  <a:pt x="3004" y="857"/>
                  <a:pt x="3013" y="838"/>
                </a:cubicBezTo>
                <a:lnTo>
                  <a:pt x="3014" y="837"/>
                </a:lnTo>
                <a:lnTo>
                  <a:pt x="3014" y="837"/>
                </a:lnTo>
                <a:cubicBezTo>
                  <a:pt x="3014" y="836"/>
                  <a:pt x="3015" y="835"/>
                  <a:pt x="3015" y="833"/>
                </a:cubicBezTo>
                <a:lnTo>
                  <a:pt x="3015" y="833"/>
                </a:lnTo>
                <a:cubicBezTo>
                  <a:pt x="3016" y="832"/>
                  <a:pt x="3016" y="831"/>
                  <a:pt x="3017" y="830"/>
                </a:cubicBezTo>
                <a:lnTo>
                  <a:pt x="3017" y="830"/>
                </a:lnTo>
                <a:cubicBezTo>
                  <a:pt x="3033" y="799"/>
                  <a:pt x="3064" y="779"/>
                  <a:pt x="3099" y="776"/>
                </a:cubicBezTo>
                <a:lnTo>
                  <a:pt x="3099" y="776"/>
                </a:lnTo>
                <a:cubicBezTo>
                  <a:pt x="3173" y="772"/>
                  <a:pt x="3241" y="754"/>
                  <a:pt x="3280" y="732"/>
                </a:cubicBezTo>
                <a:lnTo>
                  <a:pt x="3280" y="732"/>
                </a:lnTo>
                <a:cubicBezTo>
                  <a:pt x="3283" y="730"/>
                  <a:pt x="3286" y="728"/>
                  <a:pt x="3288" y="726"/>
                </a:cubicBezTo>
                <a:lnTo>
                  <a:pt x="3288" y="726"/>
                </a:lnTo>
                <a:cubicBezTo>
                  <a:pt x="3312" y="711"/>
                  <a:pt x="3330" y="693"/>
                  <a:pt x="3342" y="671"/>
                </a:cubicBezTo>
                <a:lnTo>
                  <a:pt x="3342" y="671"/>
                </a:lnTo>
                <a:cubicBezTo>
                  <a:pt x="3343" y="669"/>
                  <a:pt x="3345" y="668"/>
                  <a:pt x="3345" y="665"/>
                </a:cubicBezTo>
                <a:lnTo>
                  <a:pt x="3345" y="665"/>
                </a:lnTo>
                <a:cubicBezTo>
                  <a:pt x="3345" y="665"/>
                  <a:pt x="3346" y="665"/>
                  <a:pt x="3346" y="664"/>
                </a:cubicBezTo>
                <a:lnTo>
                  <a:pt x="3348" y="659"/>
                </a:lnTo>
                <a:lnTo>
                  <a:pt x="3348" y="659"/>
                </a:lnTo>
                <a:cubicBezTo>
                  <a:pt x="3349" y="658"/>
                  <a:pt x="3349" y="657"/>
                  <a:pt x="3350" y="655"/>
                </a:cubicBezTo>
                <a:lnTo>
                  <a:pt x="3350" y="655"/>
                </a:lnTo>
                <a:lnTo>
                  <a:pt x="3351" y="653"/>
                </a:lnTo>
                <a:lnTo>
                  <a:pt x="3351" y="653"/>
                </a:lnTo>
                <a:cubicBezTo>
                  <a:pt x="3355" y="643"/>
                  <a:pt x="3358" y="633"/>
                  <a:pt x="3360" y="622"/>
                </a:cubicBezTo>
                <a:lnTo>
                  <a:pt x="3360" y="622"/>
                </a:lnTo>
                <a:cubicBezTo>
                  <a:pt x="3367" y="578"/>
                  <a:pt x="3355" y="526"/>
                  <a:pt x="3327" y="477"/>
                </a:cubicBezTo>
                <a:lnTo>
                  <a:pt x="3327" y="477"/>
                </a:lnTo>
                <a:cubicBezTo>
                  <a:pt x="3295" y="422"/>
                  <a:pt x="3253" y="386"/>
                  <a:pt x="3207" y="373"/>
                </a:cubicBezTo>
                <a:lnTo>
                  <a:pt x="3207" y="373"/>
                </a:lnTo>
                <a:cubicBezTo>
                  <a:pt x="3183" y="365"/>
                  <a:pt x="3159" y="365"/>
                  <a:pt x="3134" y="370"/>
                </a:cubicBezTo>
                <a:lnTo>
                  <a:pt x="3134" y="370"/>
                </a:lnTo>
                <a:cubicBezTo>
                  <a:pt x="3134" y="370"/>
                  <a:pt x="3134" y="370"/>
                  <a:pt x="3133" y="370"/>
                </a:cubicBezTo>
                <a:lnTo>
                  <a:pt x="3133" y="370"/>
                </a:lnTo>
                <a:cubicBezTo>
                  <a:pt x="3131" y="371"/>
                  <a:pt x="3128" y="371"/>
                  <a:pt x="3126" y="372"/>
                </a:cubicBezTo>
                <a:lnTo>
                  <a:pt x="3126" y="372"/>
                </a:lnTo>
                <a:cubicBezTo>
                  <a:pt x="3115" y="376"/>
                  <a:pt x="3104" y="380"/>
                  <a:pt x="3093" y="385"/>
                </a:cubicBezTo>
                <a:lnTo>
                  <a:pt x="3093" y="385"/>
                </a:lnTo>
                <a:cubicBezTo>
                  <a:pt x="3090" y="387"/>
                  <a:pt x="3088" y="388"/>
                  <a:pt x="3085" y="390"/>
                </a:cubicBezTo>
                <a:lnTo>
                  <a:pt x="3085" y="390"/>
                </a:lnTo>
                <a:cubicBezTo>
                  <a:pt x="3071" y="398"/>
                  <a:pt x="3057" y="409"/>
                  <a:pt x="3041" y="422"/>
                </a:cubicBezTo>
                <a:lnTo>
                  <a:pt x="3041" y="422"/>
                </a:lnTo>
                <a:cubicBezTo>
                  <a:pt x="3013" y="449"/>
                  <a:pt x="2983" y="485"/>
                  <a:pt x="2956" y="527"/>
                </a:cubicBezTo>
                <a:lnTo>
                  <a:pt x="2956" y="527"/>
                </a:lnTo>
                <a:cubicBezTo>
                  <a:pt x="2937" y="556"/>
                  <a:pt x="2904" y="573"/>
                  <a:pt x="2869" y="572"/>
                </a:cubicBezTo>
                <a:lnTo>
                  <a:pt x="2869" y="572"/>
                </a:lnTo>
                <a:cubicBezTo>
                  <a:pt x="2868" y="572"/>
                  <a:pt x="2866" y="572"/>
                  <a:pt x="2864" y="572"/>
                </a:cubicBezTo>
                <a:lnTo>
                  <a:pt x="2863" y="571"/>
                </a:lnTo>
                <a:lnTo>
                  <a:pt x="2863" y="571"/>
                </a:lnTo>
                <a:cubicBezTo>
                  <a:pt x="2858" y="571"/>
                  <a:pt x="2854" y="570"/>
                  <a:pt x="2849" y="570"/>
                </a:cubicBezTo>
                <a:lnTo>
                  <a:pt x="2849" y="570"/>
                </a:lnTo>
                <a:cubicBezTo>
                  <a:pt x="2831" y="566"/>
                  <a:pt x="2814" y="558"/>
                  <a:pt x="2801" y="546"/>
                </a:cubicBezTo>
                <a:lnTo>
                  <a:pt x="2801" y="546"/>
                </a:lnTo>
                <a:cubicBezTo>
                  <a:pt x="2800" y="545"/>
                  <a:pt x="2799" y="543"/>
                  <a:pt x="2798" y="542"/>
                </a:cubicBezTo>
                <a:lnTo>
                  <a:pt x="2485" y="0"/>
                </a:lnTo>
                <a:lnTo>
                  <a:pt x="835" y="1"/>
                </a:lnTo>
                <a:lnTo>
                  <a:pt x="520" y="547"/>
                </a:lnTo>
              </a:path>
            </a:pathLst>
          </a:custGeom>
          <a:solidFill>
            <a:schemeClr val="accent3"/>
          </a:solidFill>
          <a:ln>
            <a:noFill/>
          </a:ln>
          <a:effectLst/>
        </p:spPr>
        <p:txBody>
          <a:bodyPr wrap="none" anchor="ctr"/>
          <a:lstStyle/>
          <a:p>
            <a:endParaRPr lang="en-US" sz="6530"/>
          </a:p>
        </p:txBody>
      </p:sp>
      <p:sp>
        <p:nvSpPr>
          <p:cNvPr id="24" name="Freeform 4">
            <a:extLst>
              <a:ext uri="{FF2B5EF4-FFF2-40B4-BE49-F238E27FC236}">
                <a16:creationId xmlns:a16="http://schemas.microsoft.com/office/drawing/2014/main" id="{D65270F4-808F-D340-B26F-2D81C2E1242F}"/>
              </a:ext>
            </a:extLst>
          </p:cNvPr>
          <p:cNvSpPr>
            <a:spLocks noChangeArrowheads="1"/>
          </p:cNvSpPr>
          <p:nvPr/>
        </p:nvSpPr>
        <p:spPr bwMode="auto">
          <a:xfrm>
            <a:off x="6964392" y="5424171"/>
            <a:ext cx="4197125" cy="3592826"/>
          </a:xfrm>
          <a:custGeom>
            <a:avLst/>
            <a:gdLst>
              <a:gd name="T0" fmla="*/ 2815 w 3370"/>
              <a:gd name="T1" fmla="*/ 2329 h 2883"/>
              <a:gd name="T2" fmla="*/ 2866 w 3370"/>
              <a:gd name="T3" fmla="*/ 2310 h 2883"/>
              <a:gd name="T4" fmla="*/ 2871 w 3370"/>
              <a:gd name="T5" fmla="*/ 2310 h 2883"/>
              <a:gd name="T6" fmla="*/ 2957 w 3370"/>
              <a:gd name="T7" fmla="*/ 2356 h 2883"/>
              <a:gd name="T8" fmla="*/ 3085 w 3370"/>
              <a:gd name="T9" fmla="*/ 2492 h 2883"/>
              <a:gd name="T10" fmla="*/ 3135 w 3370"/>
              <a:gd name="T11" fmla="*/ 2512 h 2883"/>
              <a:gd name="T12" fmla="*/ 3209 w 3370"/>
              <a:gd name="T13" fmla="*/ 2510 h 2883"/>
              <a:gd name="T14" fmla="*/ 3329 w 3370"/>
              <a:gd name="T15" fmla="*/ 2405 h 2883"/>
              <a:gd name="T16" fmla="*/ 3362 w 3370"/>
              <a:gd name="T17" fmla="*/ 2261 h 2883"/>
              <a:gd name="T18" fmla="*/ 3353 w 3370"/>
              <a:gd name="T19" fmla="*/ 2229 h 2883"/>
              <a:gd name="T20" fmla="*/ 3352 w 3370"/>
              <a:gd name="T21" fmla="*/ 2228 h 2883"/>
              <a:gd name="T22" fmla="*/ 3351 w 3370"/>
              <a:gd name="T23" fmla="*/ 2224 h 2883"/>
              <a:gd name="T24" fmla="*/ 3349 w 3370"/>
              <a:gd name="T25" fmla="*/ 2222 h 2883"/>
              <a:gd name="T26" fmla="*/ 3348 w 3370"/>
              <a:gd name="T27" fmla="*/ 2218 h 2883"/>
              <a:gd name="T28" fmla="*/ 3347 w 3370"/>
              <a:gd name="T29" fmla="*/ 2217 h 2883"/>
              <a:gd name="T30" fmla="*/ 3345 w 3370"/>
              <a:gd name="T31" fmla="*/ 2211 h 2883"/>
              <a:gd name="T32" fmla="*/ 3290 w 3370"/>
              <a:gd name="T33" fmla="*/ 2156 h 2883"/>
              <a:gd name="T34" fmla="*/ 3282 w 3370"/>
              <a:gd name="T35" fmla="*/ 2151 h 2883"/>
              <a:gd name="T36" fmla="*/ 3208 w 3370"/>
              <a:gd name="T37" fmla="*/ 2123 h 2883"/>
              <a:gd name="T38" fmla="*/ 3101 w 3370"/>
              <a:gd name="T39" fmla="*/ 2108 h 2883"/>
              <a:gd name="T40" fmla="*/ 3017 w 3370"/>
              <a:gd name="T41" fmla="*/ 2056 h 2883"/>
              <a:gd name="T42" fmla="*/ 3014 w 3370"/>
              <a:gd name="T43" fmla="*/ 2051 h 2883"/>
              <a:gd name="T44" fmla="*/ 3014 w 3370"/>
              <a:gd name="T45" fmla="*/ 2050 h 2883"/>
              <a:gd name="T46" fmla="*/ 3006 w 3370"/>
              <a:gd name="T47" fmla="*/ 1989 h 2883"/>
              <a:gd name="T48" fmla="*/ 3324 w 3370"/>
              <a:gd name="T49" fmla="*/ 1436 h 2883"/>
              <a:gd name="T50" fmla="*/ 831 w 3370"/>
              <a:gd name="T51" fmla="*/ 0 h 2883"/>
              <a:gd name="T52" fmla="*/ 314 w 3370"/>
              <a:gd name="T53" fmla="*/ 1980 h 2883"/>
              <a:gd name="T54" fmla="*/ 349 w 3370"/>
              <a:gd name="T55" fmla="*/ 1991 h 2883"/>
              <a:gd name="T56" fmla="*/ 412 w 3370"/>
              <a:gd name="T57" fmla="*/ 1959 h 2883"/>
              <a:gd name="T58" fmla="*/ 553 w 3370"/>
              <a:gd name="T59" fmla="*/ 1814 h 2883"/>
              <a:gd name="T60" fmla="*/ 563 w 3370"/>
              <a:gd name="T61" fmla="*/ 1809 h 2883"/>
              <a:gd name="T62" fmla="*/ 653 w 3370"/>
              <a:gd name="T63" fmla="*/ 1786 h 2883"/>
              <a:gd name="T64" fmla="*/ 653 w 3370"/>
              <a:gd name="T65" fmla="*/ 1786 h 2883"/>
              <a:gd name="T66" fmla="*/ 665 w 3370"/>
              <a:gd name="T67" fmla="*/ 1786 h 2883"/>
              <a:gd name="T68" fmla="*/ 668 w 3370"/>
              <a:gd name="T69" fmla="*/ 1787 h 2883"/>
              <a:gd name="T70" fmla="*/ 670 w 3370"/>
              <a:gd name="T71" fmla="*/ 1787 h 2883"/>
              <a:gd name="T72" fmla="*/ 678 w 3370"/>
              <a:gd name="T73" fmla="*/ 1788 h 2883"/>
              <a:gd name="T74" fmla="*/ 717 w 3370"/>
              <a:gd name="T75" fmla="*/ 1798 h 2883"/>
              <a:gd name="T76" fmla="*/ 843 w 3370"/>
              <a:gd name="T77" fmla="*/ 1914 h 2883"/>
              <a:gd name="T78" fmla="*/ 877 w 3370"/>
              <a:gd name="T79" fmla="*/ 2095 h 2883"/>
              <a:gd name="T80" fmla="*/ 834 w 3370"/>
              <a:gd name="T81" fmla="*/ 2174 h 2883"/>
              <a:gd name="T82" fmla="*/ 783 w 3370"/>
              <a:gd name="T83" fmla="*/ 2214 h 2883"/>
              <a:gd name="T84" fmla="*/ 693 w 3370"/>
              <a:gd name="T85" fmla="*/ 2246 h 2883"/>
              <a:gd name="T86" fmla="*/ 585 w 3370"/>
              <a:gd name="T87" fmla="*/ 2263 h 2883"/>
              <a:gd name="T88" fmla="*/ 528 w 3370"/>
              <a:gd name="T89" fmla="*/ 2300 h 2883"/>
              <a:gd name="T90" fmla="*/ 520 w 3370"/>
              <a:gd name="T91" fmla="*/ 2336 h 2883"/>
              <a:gd name="T92" fmla="*/ 2490 w 3370"/>
              <a:gd name="T93" fmla="*/ 2882 h 2883"/>
              <a:gd name="T94" fmla="*/ 2799 w 3370"/>
              <a:gd name="T95" fmla="*/ 2345 h 2883"/>
              <a:gd name="T96" fmla="*/ 2802 w 3370"/>
              <a:gd name="T97" fmla="*/ 2342 h 2883"/>
              <a:gd name="T98" fmla="*/ 2811 w 3370"/>
              <a:gd name="T99" fmla="*/ 2334 h 2883"/>
              <a:gd name="T100" fmla="*/ 2815 w 3370"/>
              <a:gd name="T101" fmla="*/ 2329 h 2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70" h="2883">
                <a:moveTo>
                  <a:pt x="2815" y="2329"/>
                </a:moveTo>
                <a:lnTo>
                  <a:pt x="2815" y="2329"/>
                </a:lnTo>
                <a:cubicBezTo>
                  <a:pt x="2830" y="2319"/>
                  <a:pt x="2847" y="2312"/>
                  <a:pt x="2865" y="2310"/>
                </a:cubicBezTo>
                <a:lnTo>
                  <a:pt x="2866" y="2310"/>
                </a:lnTo>
                <a:lnTo>
                  <a:pt x="2866" y="2310"/>
                </a:lnTo>
                <a:cubicBezTo>
                  <a:pt x="2867" y="2310"/>
                  <a:pt x="2870" y="2310"/>
                  <a:pt x="2871" y="2310"/>
                </a:cubicBezTo>
                <a:lnTo>
                  <a:pt x="2871" y="2310"/>
                </a:lnTo>
                <a:cubicBezTo>
                  <a:pt x="2906" y="2309"/>
                  <a:pt x="2939" y="2326"/>
                  <a:pt x="2957" y="2356"/>
                </a:cubicBezTo>
                <a:lnTo>
                  <a:pt x="2957" y="2356"/>
                </a:lnTo>
                <a:cubicBezTo>
                  <a:pt x="2999" y="2419"/>
                  <a:pt x="3047" y="2470"/>
                  <a:pt x="3085" y="2492"/>
                </a:cubicBezTo>
                <a:lnTo>
                  <a:pt x="3085" y="2492"/>
                </a:lnTo>
                <a:cubicBezTo>
                  <a:pt x="3102" y="2502"/>
                  <a:pt x="3118" y="2509"/>
                  <a:pt x="3135" y="2512"/>
                </a:cubicBezTo>
                <a:lnTo>
                  <a:pt x="3135" y="2512"/>
                </a:lnTo>
                <a:cubicBezTo>
                  <a:pt x="3160" y="2518"/>
                  <a:pt x="3185" y="2517"/>
                  <a:pt x="3209" y="2510"/>
                </a:cubicBezTo>
                <a:lnTo>
                  <a:pt x="3209" y="2510"/>
                </a:lnTo>
                <a:cubicBezTo>
                  <a:pt x="3255" y="2497"/>
                  <a:pt x="3297" y="2460"/>
                  <a:pt x="3329" y="2405"/>
                </a:cubicBezTo>
                <a:lnTo>
                  <a:pt x="3329" y="2405"/>
                </a:lnTo>
                <a:cubicBezTo>
                  <a:pt x="3357" y="2356"/>
                  <a:pt x="3369" y="2305"/>
                  <a:pt x="3362" y="2261"/>
                </a:cubicBezTo>
                <a:lnTo>
                  <a:pt x="3362" y="2261"/>
                </a:lnTo>
                <a:cubicBezTo>
                  <a:pt x="3360" y="2250"/>
                  <a:pt x="3357" y="2239"/>
                  <a:pt x="3353" y="2229"/>
                </a:cubicBezTo>
                <a:lnTo>
                  <a:pt x="3353" y="2229"/>
                </a:lnTo>
                <a:lnTo>
                  <a:pt x="3352" y="2228"/>
                </a:lnTo>
                <a:lnTo>
                  <a:pt x="3352" y="2228"/>
                </a:lnTo>
                <a:cubicBezTo>
                  <a:pt x="3352" y="2226"/>
                  <a:pt x="3351" y="2225"/>
                  <a:pt x="3351" y="2224"/>
                </a:cubicBezTo>
                <a:lnTo>
                  <a:pt x="3349" y="2222"/>
                </a:lnTo>
                <a:lnTo>
                  <a:pt x="3349" y="2222"/>
                </a:lnTo>
                <a:cubicBezTo>
                  <a:pt x="3349" y="2221"/>
                  <a:pt x="3349" y="2220"/>
                  <a:pt x="3348" y="2219"/>
                </a:cubicBezTo>
                <a:lnTo>
                  <a:pt x="3348" y="2218"/>
                </a:lnTo>
                <a:lnTo>
                  <a:pt x="3348" y="2218"/>
                </a:lnTo>
                <a:lnTo>
                  <a:pt x="3347" y="2217"/>
                </a:lnTo>
                <a:lnTo>
                  <a:pt x="3347" y="2217"/>
                </a:lnTo>
                <a:cubicBezTo>
                  <a:pt x="3347" y="2215"/>
                  <a:pt x="3345" y="2213"/>
                  <a:pt x="3345" y="2211"/>
                </a:cubicBezTo>
                <a:lnTo>
                  <a:pt x="3345" y="2211"/>
                </a:lnTo>
                <a:cubicBezTo>
                  <a:pt x="3332" y="2189"/>
                  <a:pt x="3313" y="2171"/>
                  <a:pt x="3290" y="2156"/>
                </a:cubicBezTo>
                <a:lnTo>
                  <a:pt x="3290" y="2156"/>
                </a:lnTo>
                <a:cubicBezTo>
                  <a:pt x="3288" y="2155"/>
                  <a:pt x="3285" y="2153"/>
                  <a:pt x="3282" y="2151"/>
                </a:cubicBezTo>
                <a:lnTo>
                  <a:pt x="3282" y="2151"/>
                </a:lnTo>
                <a:cubicBezTo>
                  <a:pt x="3263" y="2140"/>
                  <a:pt x="3238" y="2131"/>
                  <a:pt x="3208" y="2123"/>
                </a:cubicBezTo>
                <a:lnTo>
                  <a:pt x="3208" y="2123"/>
                </a:lnTo>
                <a:cubicBezTo>
                  <a:pt x="3176" y="2115"/>
                  <a:pt x="3139" y="2111"/>
                  <a:pt x="3101" y="2108"/>
                </a:cubicBezTo>
                <a:lnTo>
                  <a:pt x="3101" y="2108"/>
                </a:lnTo>
                <a:cubicBezTo>
                  <a:pt x="3065" y="2106"/>
                  <a:pt x="3034" y="2087"/>
                  <a:pt x="3017" y="2056"/>
                </a:cubicBezTo>
                <a:lnTo>
                  <a:pt x="3017" y="2056"/>
                </a:lnTo>
                <a:cubicBezTo>
                  <a:pt x="3016" y="2054"/>
                  <a:pt x="3015" y="2052"/>
                  <a:pt x="3014" y="2051"/>
                </a:cubicBezTo>
                <a:lnTo>
                  <a:pt x="3014" y="2050"/>
                </a:lnTo>
                <a:lnTo>
                  <a:pt x="3014" y="2050"/>
                </a:lnTo>
                <a:cubicBezTo>
                  <a:pt x="3005" y="2030"/>
                  <a:pt x="3002" y="2009"/>
                  <a:pt x="3006" y="1989"/>
                </a:cubicBezTo>
                <a:lnTo>
                  <a:pt x="3006" y="1989"/>
                </a:lnTo>
                <a:cubicBezTo>
                  <a:pt x="3006" y="1987"/>
                  <a:pt x="3007" y="1985"/>
                  <a:pt x="3008" y="1984"/>
                </a:cubicBezTo>
                <a:lnTo>
                  <a:pt x="3324" y="1436"/>
                </a:lnTo>
                <a:lnTo>
                  <a:pt x="2495" y="0"/>
                </a:lnTo>
                <a:lnTo>
                  <a:pt x="831" y="0"/>
                </a:lnTo>
                <a:lnTo>
                  <a:pt x="0" y="1437"/>
                </a:lnTo>
                <a:lnTo>
                  <a:pt x="314" y="1980"/>
                </a:lnTo>
                <a:lnTo>
                  <a:pt x="314" y="1980"/>
                </a:lnTo>
                <a:cubicBezTo>
                  <a:pt x="325" y="1987"/>
                  <a:pt x="337" y="1991"/>
                  <a:pt x="349" y="1991"/>
                </a:cubicBezTo>
                <a:lnTo>
                  <a:pt x="349" y="1991"/>
                </a:lnTo>
                <a:cubicBezTo>
                  <a:pt x="375" y="1993"/>
                  <a:pt x="397" y="1980"/>
                  <a:pt x="412" y="1959"/>
                </a:cubicBezTo>
                <a:lnTo>
                  <a:pt x="412" y="1959"/>
                </a:lnTo>
                <a:cubicBezTo>
                  <a:pt x="456" y="1894"/>
                  <a:pt x="509" y="1840"/>
                  <a:pt x="553" y="1814"/>
                </a:cubicBezTo>
                <a:lnTo>
                  <a:pt x="553" y="1814"/>
                </a:lnTo>
                <a:cubicBezTo>
                  <a:pt x="557" y="1812"/>
                  <a:pt x="560" y="1810"/>
                  <a:pt x="563" y="1809"/>
                </a:cubicBezTo>
                <a:lnTo>
                  <a:pt x="563" y="1809"/>
                </a:lnTo>
                <a:cubicBezTo>
                  <a:pt x="592" y="1794"/>
                  <a:pt x="622" y="1786"/>
                  <a:pt x="653" y="1786"/>
                </a:cubicBezTo>
                <a:lnTo>
                  <a:pt x="653" y="1786"/>
                </a:lnTo>
                <a:lnTo>
                  <a:pt x="653" y="1786"/>
                </a:lnTo>
                <a:cubicBezTo>
                  <a:pt x="656" y="1786"/>
                  <a:pt x="659" y="1786"/>
                  <a:pt x="660" y="1786"/>
                </a:cubicBezTo>
                <a:lnTo>
                  <a:pt x="665" y="1786"/>
                </a:lnTo>
                <a:lnTo>
                  <a:pt x="665" y="1786"/>
                </a:lnTo>
                <a:cubicBezTo>
                  <a:pt x="666" y="1787"/>
                  <a:pt x="667" y="1787"/>
                  <a:pt x="668" y="1787"/>
                </a:cubicBezTo>
                <a:lnTo>
                  <a:pt x="670" y="1787"/>
                </a:lnTo>
                <a:lnTo>
                  <a:pt x="670" y="1787"/>
                </a:lnTo>
                <a:cubicBezTo>
                  <a:pt x="672" y="1787"/>
                  <a:pt x="674" y="1788"/>
                  <a:pt x="676" y="1788"/>
                </a:cubicBezTo>
                <a:lnTo>
                  <a:pt x="678" y="1788"/>
                </a:lnTo>
                <a:lnTo>
                  <a:pt x="678" y="1788"/>
                </a:lnTo>
                <a:cubicBezTo>
                  <a:pt x="691" y="1790"/>
                  <a:pt x="704" y="1793"/>
                  <a:pt x="717" y="1798"/>
                </a:cubicBezTo>
                <a:lnTo>
                  <a:pt x="717" y="1798"/>
                </a:lnTo>
                <a:cubicBezTo>
                  <a:pt x="765" y="1817"/>
                  <a:pt x="811" y="1858"/>
                  <a:pt x="843" y="1914"/>
                </a:cubicBezTo>
                <a:lnTo>
                  <a:pt x="843" y="1914"/>
                </a:lnTo>
                <a:cubicBezTo>
                  <a:pt x="879" y="1977"/>
                  <a:pt x="890" y="2040"/>
                  <a:pt x="877" y="2095"/>
                </a:cubicBezTo>
                <a:lnTo>
                  <a:pt x="877" y="2095"/>
                </a:lnTo>
                <a:cubicBezTo>
                  <a:pt x="869" y="2125"/>
                  <a:pt x="855" y="2152"/>
                  <a:pt x="834" y="2174"/>
                </a:cubicBezTo>
                <a:lnTo>
                  <a:pt x="834" y="2174"/>
                </a:lnTo>
                <a:cubicBezTo>
                  <a:pt x="820" y="2189"/>
                  <a:pt x="803" y="2203"/>
                  <a:pt x="783" y="2214"/>
                </a:cubicBezTo>
                <a:lnTo>
                  <a:pt x="783" y="2214"/>
                </a:lnTo>
                <a:cubicBezTo>
                  <a:pt x="761" y="2228"/>
                  <a:pt x="730" y="2239"/>
                  <a:pt x="693" y="2246"/>
                </a:cubicBezTo>
                <a:lnTo>
                  <a:pt x="693" y="2246"/>
                </a:lnTo>
                <a:cubicBezTo>
                  <a:pt x="660" y="2254"/>
                  <a:pt x="623" y="2260"/>
                  <a:pt x="585" y="2263"/>
                </a:cubicBezTo>
                <a:lnTo>
                  <a:pt x="585" y="2263"/>
                </a:lnTo>
                <a:cubicBezTo>
                  <a:pt x="561" y="2265"/>
                  <a:pt x="539" y="2279"/>
                  <a:pt x="528" y="2300"/>
                </a:cubicBezTo>
                <a:lnTo>
                  <a:pt x="528" y="2300"/>
                </a:lnTo>
                <a:cubicBezTo>
                  <a:pt x="522" y="2311"/>
                  <a:pt x="519" y="2323"/>
                  <a:pt x="520" y="2336"/>
                </a:cubicBezTo>
                <a:lnTo>
                  <a:pt x="835" y="2881"/>
                </a:lnTo>
                <a:lnTo>
                  <a:pt x="2490" y="2882"/>
                </a:lnTo>
                <a:lnTo>
                  <a:pt x="2799" y="2345"/>
                </a:lnTo>
                <a:lnTo>
                  <a:pt x="2799" y="2345"/>
                </a:lnTo>
                <a:cubicBezTo>
                  <a:pt x="2800" y="2344"/>
                  <a:pt x="2801" y="2343"/>
                  <a:pt x="2802" y="2342"/>
                </a:cubicBezTo>
                <a:lnTo>
                  <a:pt x="2802" y="2342"/>
                </a:lnTo>
                <a:cubicBezTo>
                  <a:pt x="2804" y="2339"/>
                  <a:pt x="2807" y="2338"/>
                  <a:pt x="2810" y="2336"/>
                </a:cubicBezTo>
                <a:lnTo>
                  <a:pt x="2811" y="2334"/>
                </a:lnTo>
                <a:lnTo>
                  <a:pt x="2811" y="2334"/>
                </a:lnTo>
                <a:cubicBezTo>
                  <a:pt x="2812" y="2332"/>
                  <a:pt x="2814" y="2330"/>
                  <a:pt x="2815" y="2329"/>
                </a:cubicBezTo>
              </a:path>
            </a:pathLst>
          </a:custGeom>
          <a:solidFill>
            <a:schemeClr val="accent2"/>
          </a:solidFill>
          <a:ln>
            <a:noFill/>
          </a:ln>
          <a:effectLst/>
        </p:spPr>
        <p:txBody>
          <a:bodyPr wrap="none" anchor="ctr"/>
          <a:lstStyle/>
          <a:p>
            <a:endParaRPr lang="en-US" sz="6530"/>
          </a:p>
        </p:txBody>
      </p:sp>
      <p:sp>
        <p:nvSpPr>
          <p:cNvPr id="25" name="Freeform 5">
            <a:extLst>
              <a:ext uri="{FF2B5EF4-FFF2-40B4-BE49-F238E27FC236}">
                <a16:creationId xmlns:a16="http://schemas.microsoft.com/office/drawing/2014/main" id="{52364C80-927B-2443-AC29-146EC6CD51F1}"/>
              </a:ext>
            </a:extLst>
          </p:cNvPr>
          <p:cNvSpPr>
            <a:spLocks noChangeArrowheads="1"/>
          </p:cNvSpPr>
          <p:nvPr/>
        </p:nvSpPr>
        <p:spPr bwMode="auto">
          <a:xfrm>
            <a:off x="13238104" y="5435158"/>
            <a:ext cx="4197125" cy="3592826"/>
          </a:xfrm>
          <a:custGeom>
            <a:avLst/>
            <a:gdLst>
              <a:gd name="T0" fmla="*/ 2814 w 3368"/>
              <a:gd name="T1" fmla="*/ 2329 h 2883"/>
              <a:gd name="T2" fmla="*/ 2864 w 3368"/>
              <a:gd name="T3" fmla="*/ 2311 h 2883"/>
              <a:gd name="T4" fmla="*/ 2869 w 3368"/>
              <a:gd name="T5" fmla="*/ 2310 h 2883"/>
              <a:gd name="T6" fmla="*/ 2872 w 3368"/>
              <a:gd name="T7" fmla="*/ 2310 h 2883"/>
              <a:gd name="T8" fmla="*/ 2955 w 3368"/>
              <a:gd name="T9" fmla="*/ 2356 h 2883"/>
              <a:gd name="T10" fmla="*/ 3083 w 3368"/>
              <a:gd name="T11" fmla="*/ 2492 h 2883"/>
              <a:gd name="T12" fmla="*/ 3133 w 3368"/>
              <a:gd name="T13" fmla="*/ 2512 h 2883"/>
              <a:gd name="T14" fmla="*/ 3207 w 3368"/>
              <a:gd name="T15" fmla="*/ 2510 h 2883"/>
              <a:gd name="T16" fmla="*/ 3327 w 3368"/>
              <a:gd name="T17" fmla="*/ 2406 h 2883"/>
              <a:gd name="T18" fmla="*/ 3360 w 3368"/>
              <a:gd name="T19" fmla="*/ 2261 h 2883"/>
              <a:gd name="T20" fmla="*/ 3351 w 3368"/>
              <a:gd name="T21" fmla="*/ 2229 h 2883"/>
              <a:gd name="T22" fmla="*/ 3351 w 3368"/>
              <a:gd name="T23" fmla="*/ 2228 h 2883"/>
              <a:gd name="T24" fmla="*/ 3349 w 3368"/>
              <a:gd name="T25" fmla="*/ 2224 h 2883"/>
              <a:gd name="T26" fmla="*/ 3347 w 3368"/>
              <a:gd name="T27" fmla="*/ 2223 h 2883"/>
              <a:gd name="T28" fmla="*/ 3345 w 3368"/>
              <a:gd name="T29" fmla="*/ 2217 h 2883"/>
              <a:gd name="T30" fmla="*/ 3343 w 3368"/>
              <a:gd name="T31" fmla="*/ 2211 h 2883"/>
              <a:gd name="T32" fmla="*/ 3332 w 3368"/>
              <a:gd name="T33" fmla="*/ 2196 h 2883"/>
              <a:gd name="T34" fmla="*/ 3330 w 3368"/>
              <a:gd name="T35" fmla="*/ 2194 h 2883"/>
              <a:gd name="T36" fmla="*/ 3326 w 3368"/>
              <a:gd name="T37" fmla="*/ 2189 h 2883"/>
              <a:gd name="T38" fmla="*/ 3284 w 3368"/>
              <a:gd name="T39" fmla="*/ 2156 h 2883"/>
              <a:gd name="T40" fmla="*/ 3099 w 3368"/>
              <a:gd name="T41" fmla="*/ 2114 h 2883"/>
              <a:gd name="T42" fmla="*/ 3015 w 3368"/>
              <a:gd name="T43" fmla="*/ 2061 h 2883"/>
              <a:gd name="T44" fmla="*/ 3013 w 3368"/>
              <a:gd name="T45" fmla="*/ 2056 h 2883"/>
              <a:gd name="T46" fmla="*/ 3012 w 3368"/>
              <a:gd name="T47" fmla="*/ 2055 h 2883"/>
              <a:gd name="T48" fmla="*/ 3004 w 3368"/>
              <a:gd name="T49" fmla="*/ 1994 h 2883"/>
              <a:gd name="T50" fmla="*/ 3324 w 3368"/>
              <a:gd name="T51" fmla="*/ 1440 h 2883"/>
              <a:gd name="T52" fmla="*/ 3324 w 3368"/>
              <a:gd name="T53" fmla="*/ 1439 h 2883"/>
              <a:gd name="T54" fmla="*/ 829 w 3368"/>
              <a:gd name="T55" fmla="*/ 0 h 2883"/>
              <a:gd name="T56" fmla="*/ 316 w 3368"/>
              <a:gd name="T57" fmla="*/ 1982 h 2883"/>
              <a:gd name="T58" fmla="*/ 337 w 3368"/>
              <a:gd name="T59" fmla="*/ 1991 h 2883"/>
              <a:gd name="T60" fmla="*/ 347 w 3368"/>
              <a:gd name="T61" fmla="*/ 1992 h 2883"/>
              <a:gd name="T62" fmla="*/ 347 w 3368"/>
              <a:gd name="T63" fmla="*/ 1992 h 2883"/>
              <a:gd name="T64" fmla="*/ 410 w 3368"/>
              <a:gd name="T65" fmla="*/ 1960 h 2883"/>
              <a:gd name="T66" fmla="*/ 504 w 3368"/>
              <a:gd name="T67" fmla="*/ 1850 h 2883"/>
              <a:gd name="T68" fmla="*/ 550 w 3368"/>
              <a:gd name="T69" fmla="*/ 1815 h 2883"/>
              <a:gd name="T70" fmla="*/ 598 w 3368"/>
              <a:gd name="T71" fmla="*/ 1794 h 2883"/>
              <a:gd name="T72" fmla="*/ 651 w 3368"/>
              <a:gd name="T73" fmla="*/ 1786 h 2883"/>
              <a:gd name="T74" fmla="*/ 662 w 3368"/>
              <a:gd name="T75" fmla="*/ 1787 h 2883"/>
              <a:gd name="T76" fmla="*/ 666 w 3368"/>
              <a:gd name="T77" fmla="*/ 1787 h 2883"/>
              <a:gd name="T78" fmla="*/ 668 w 3368"/>
              <a:gd name="T79" fmla="*/ 1787 h 2883"/>
              <a:gd name="T80" fmla="*/ 674 w 3368"/>
              <a:gd name="T81" fmla="*/ 1788 h 2883"/>
              <a:gd name="T82" fmla="*/ 675 w 3368"/>
              <a:gd name="T83" fmla="*/ 1788 h 2883"/>
              <a:gd name="T84" fmla="*/ 715 w 3368"/>
              <a:gd name="T85" fmla="*/ 1799 h 2883"/>
              <a:gd name="T86" fmla="*/ 841 w 3368"/>
              <a:gd name="T87" fmla="*/ 1914 h 2883"/>
              <a:gd name="T88" fmla="*/ 874 w 3368"/>
              <a:gd name="T89" fmla="*/ 2096 h 2883"/>
              <a:gd name="T90" fmla="*/ 832 w 3368"/>
              <a:gd name="T91" fmla="*/ 2175 h 2883"/>
              <a:gd name="T92" fmla="*/ 781 w 3368"/>
              <a:gd name="T93" fmla="*/ 2214 h 2883"/>
              <a:gd name="T94" fmla="*/ 583 w 3368"/>
              <a:gd name="T95" fmla="*/ 2261 h 2883"/>
              <a:gd name="T96" fmla="*/ 525 w 3368"/>
              <a:gd name="T97" fmla="*/ 2298 h 2883"/>
              <a:gd name="T98" fmla="*/ 524 w 3368"/>
              <a:gd name="T99" fmla="*/ 2299 h 2883"/>
              <a:gd name="T100" fmla="*/ 523 w 3368"/>
              <a:gd name="T101" fmla="*/ 2302 h 2883"/>
              <a:gd name="T102" fmla="*/ 521 w 3368"/>
              <a:gd name="T103" fmla="*/ 2305 h 2883"/>
              <a:gd name="T104" fmla="*/ 836 w 3368"/>
              <a:gd name="T105" fmla="*/ 2882 h 2883"/>
              <a:gd name="T106" fmla="*/ 2798 w 3368"/>
              <a:gd name="T107" fmla="*/ 2351 h 2883"/>
              <a:gd name="T108" fmla="*/ 2801 w 3368"/>
              <a:gd name="T109" fmla="*/ 2347 h 2883"/>
              <a:gd name="T110" fmla="*/ 2802 w 3368"/>
              <a:gd name="T111" fmla="*/ 2346 h 2883"/>
              <a:gd name="T112" fmla="*/ 2809 w 3368"/>
              <a:gd name="T113" fmla="*/ 2334 h 2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368" h="2883">
                <a:moveTo>
                  <a:pt x="2814" y="2329"/>
                </a:moveTo>
                <a:lnTo>
                  <a:pt x="2814" y="2329"/>
                </a:lnTo>
                <a:cubicBezTo>
                  <a:pt x="2828" y="2319"/>
                  <a:pt x="2845" y="2312"/>
                  <a:pt x="2863" y="2311"/>
                </a:cubicBezTo>
                <a:lnTo>
                  <a:pt x="2864" y="2311"/>
                </a:lnTo>
                <a:lnTo>
                  <a:pt x="2864" y="2311"/>
                </a:lnTo>
                <a:cubicBezTo>
                  <a:pt x="2866" y="2310"/>
                  <a:pt x="2868" y="2310"/>
                  <a:pt x="2869" y="2310"/>
                </a:cubicBezTo>
                <a:lnTo>
                  <a:pt x="2869" y="2310"/>
                </a:lnTo>
                <a:cubicBezTo>
                  <a:pt x="2870" y="2310"/>
                  <a:pt x="2871" y="2310"/>
                  <a:pt x="2872" y="2310"/>
                </a:cubicBezTo>
                <a:lnTo>
                  <a:pt x="2872" y="2310"/>
                </a:lnTo>
                <a:cubicBezTo>
                  <a:pt x="2906" y="2310"/>
                  <a:pt x="2937" y="2327"/>
                  <a:pt x="2955" y="2356"/>
                </a:cubicBezTo>
                <a:lnTo>
                  <a:pt x="2955" y="2356"/>
                </a:lnTo>
                <a:cubicBezTo>
                  <a:pt x="2997" y="2419"/>
                  <a:pt x="3044" y="2470"/>
                  <a:pt x="3083" y="2492"/>
                </a:cubicBezTo>
                <a:lnTo>
                  <a:pt x="3083" y="2492"/>
                </a:lnTo>
                <a:cubicBezTo>
                  <a:pt x="3100" y="2502"/>
                  <a:pt x="3116" y="2509"/>
                  <a:pt x="3133" y="2512"/>
                </a:cubicBezTo>
                <a:lnTo>
                  <a:pt x="3133" y="2512"/>
                </a:lnTo>
                <a:cubicBezTo>
                  <a:pt x="3158" y="2518"/>
                  <a:pt x="3183" y="2517"/>
                  <a:pt x="3207" y="2510"/>
                </a:cubicBezTo>
                <a:lnTo>
                  <a:pt x="3207" y="2510"/>
                </a:lnTo>
                <a:cubicBezTo>
                  <a:pt x="3253" y="2497"/>
                  <a:pt x="3295" y="2460"/>
                  <a:pt x="3327" y="2406"/>
                </a:cubicBezTo>
                <a:lnTo>
                  <a:pt x="3327" y="2406"/>
                </a:lnTo>
                <a:cubicBezTo>
                  <a:pt x="3355" y="2357"/>
                  <a:pt x="3367" y="2305"/>
                  <a:pt x="3360" y="2261"/>
                </a:cubicBezTo>
                <a:lnTo>
                  <a:pt x="3360" y="2261"/>
                </a:lnTo>
                <a:cubicBezTo>
                  <a:pt x="3358" y="2250"/>
                  <a:pt x="3355" y="2240"/>
                  <a:pt x="3351" y="2229"/>
                </a:cubicBezTo>
                <a:lnTo>
                  <a:pt x="3351" y="2229"/>
                </a:lnTo>
                <a:lnTo>
                  <a:pt x="3351" y="2228"/>
                </a:lnTo>
                <a:lnTo>
                  <a:pt x="3351" y="2228"/>
                </a:lnTo>
                <a:cubicBezTo>
                  <a:pt x="3350" y="2226"/>
                  <a:pt x="3349" y="2225"/>
                  <a:pt x="3349" y="2224"/>
                </a:cubicBezTo>
                <a:lnTo>
                  <a:pt x="3347" y="2223"/>
                </a:lnTo>
                <a:lnTo>
                  <a:pt x="3347" y="2223"/>
                </a:lnTo>
                <a:cubicBezTo>
                  <a:pt x="3347" y="2221"/>
                  <a:pt x="3347" y="2221"/>
                  <a:pt x="3346" y="2219"/>
                </a:cubicBezTo>
                <a:lnTo>
                  <a:pt x="3345" y="2217"/>
                </a:lnTo>
                <a:lnTo>
                  <a:pt x="3345" y="2217"/>
                </a:lnTo>
                <a:cubicBezTo>
                  <a:pt x="3345" y="2215"/>
                  <a:pt x="3343" y="2213"/>
                  <a:pt x="3343" y="2211"/>
                </a:cubicBezTo>
                <a:lnTo>
                  <a:pt x="3343" y="2211"/>
                </a:lnTo>
                <a:cubicBezTo>
                  <a:pt x="3340" y="2206"/>
                  <a:pt x="3336" y="2201"/>
                  <a:pt x="3332" y="2196"/>
                </a:cubicBezTo>
                <a:lnTo>
                  <a:pt x="3332" y="2196"/>
                </a:lnTo>
                <a:cubicBezTo>
                  <a:pt x="3332" y="2195"/>
                  <a:pt x="3331" y="2195"/>
                  <a:pt x="3330" y="2194"/>
                </a:cubicBezTo>
                <a:lnTo>
                  <a:pt x="3330" y="2194"/>
                </a:lnTo>
                <a:cubicBezTo>
                  <a:pt x="3329" y="2192"/>
                  <a:pt x="3327" y="2190"/>
                  <a:pt x="3326" y="2189"/>
                </a:cubicBezTo>
                <a:lnTo>
                  <a:pt x="3326" y="2189"/>
                </a:lnTo>
                <a:cubicBezTo>
                  <a:pt x="3314" y="2177"/>
                  <a:pt x="3300" y="2166"/>
                  <a:pt x="3284" y="2156"/>
                </a:cubicBezTo>
                <a:lnTo>
                  <a:pt x="3284" y="2156"/>
                </a:lnTo>
                <a:cubicBezTo>
                  <a:pt x="3245" y="2134"/>
                  <a:pt x="3176" y="2118"/>
                  <a:pt x="3099" y="2114"/>
                </a:cubicBezTo>
                <a:lnTo>
                  <a:pt x="3099" y="2114"/>
                </a:lnTo>
                <a:cubicBezTo>
                  <a:pt x="3064" y="2112"/>
                  <a:pt x="3033" y="2092"/>
                  <a:pt x="3015" y="2061"/>
                </a:cubicBezTo>
                <a:lnTo>
                  <a:pt x="3015" y="2061"/>
                </a:lnTo>
                <a:cubicBezTo>
                  <a:pt x="3015" y="2059"/>
                  <a:pt x="3014" y="2058"/>
                  <a:pt x="3013" y="2056"/>
                </a:cubicBezTo>
                <a:lnTo>
                  <a:pt x="3012" y="2055"/>
                </a:lnTo>
                <a:lnTo>
                  <a:pt x="3012" y="2055"/>
                </a:lnTo>
                <a:cubicBezTo>
                  <a:pt x="3004" y="2035"/>
                  <a:pt x="3001" y="2015"/>
                  <a:pt x="3004" y="1994"/>
                </a:cubicBezTo>
                <a:lnTo>
                  <a:pt x="3004" y="1994"/>
                </a:lnTo>
                <a:cubicBezTo>
                  <a:pt x="3005" y="1993"/>
                  <a:pt x="3006" y="1991"/>
                  <a:pt x="3006" y="1989"/>
                </a:cubicBezTo>
                <a:lnTo>
                  <a:pt x="3324" y="1440"/>
                </a:lnTo>
                <a:lnTo>
                  <a:pt x="3324" y="1440"/>
                </a:lnTo>
                <a:cubicBezTo>
                  <a:pt x="3324" y="1439"/>
                  <a:pt x="3324" y="1439"/>
                  <a:pt x="3324" y="1439"/>
                </a:cubicBezTo>
                <a:lnTo>
                  <a:pt x="2493" y="0"/>
                </a:lnTo>
                <a:lnTo>
                  <a:pt x="829" y="0"/>
                </a:lnTo>
                <a:lnTo>
                  <a:pt x="0" y="1434"/>
                </a:lnTo>
                <a:lnTo>
                  <a:pt x="316" y="1982"/>
                </a:lnTo>
                <a:lnTo>
                  <a:pt x="316" y="1982"/>
                </a:lnTo>
                <a:cubicBezTo>
                  <a:pt x="323" y="1986"/>
                  <a:pt x="330" y="1989"/>
                  <a:pt x="337" y="1991"/>
                </a:cubicBezTo>
                <a:lnTo>
                  <a:pt x="337" y="1991"/>
                </a:lnTo>
                <a:cubicBezTo>
                  <a:pt x="340" y="1991"/>
                  <a:pt x="344" y="1992"/>
                  <a:pt x="347" y="1992"/>
                </a:cubicBezTo>
                <a:lnTo>
                  <a:pt x="347" y="1992"/>
                </a:lnTo>
                <a:lnTo>
                  <a:pt x="347" y="1992"/>
                </a:lnTo>
                <a:cubicBezTo>
                  <a:pt x="372" y="1993"/>
                  <a:pt x="395" y="1981"/>
                  <a:pt x="410" y="1960"/>
                </a:cubicBezTo>
                <a:lnTo>
                  <a:pt x="410" y="1960"/>
                </a:lnTo>
                <a:cubicBezTo>
                  <a:pt x="439" y="1917"/>
                  <a:pt x="472" y="1879"/>
                  <a:pt x="504" y="1850"/>
                </a:cubicBezTo>
                <a:lnTo>
                  <a:pt x="504" y="1850"/>
                </a:lnTo>
                <a:cubicBezTo>
                  <a:pt x="520" y="1835"/>
                  <a:pt x="536" y="1823"/>
                  <a:pt x="550" y="1815"/>
                </a:cubicBezTo>
                <a:lnTo>
                  <a:pt x="550" y="1815"/>
                </a:lnTo>
                <a:cubicBezTo>
                  <a:pt x="566" y="1806"/>
                  <a:pt x="581" y="1799"/>
                  <a:pt x="598" y="1794"/>
                </a:cubicBezTo>
                <a:lnTo>
                  <a:pt x="598" y="1794"/>
                </a:lnTo>
                <a:cubicBezTo>
                  <a:pt x="616" y="1789"/>
                  <a:pt x="633" y="1786"/>
                  <a:pt x="651" y="1786"/>
                </a:cubicBezTo>
                <a:lnTo>
                  <a:pt x="651" y="1786"/>
                </a:lnTo>
                <a:cubicBezTo>
                  <a:pt x="654" y="1786"/>
                  <a:pt x="656" y="1786"/>
                  <a:pt x="658" y="1786"/>
                </a:cubicBezTo>
                <a:lnTo>
                  <a:pt x="662" y="1787"/>
                </a:lnTo>
                <a:lnTo>
                  <a:pt x="662" y="1787"/>
                </a:lnTo>
                <a:cubicBezTo>
                  <a:pt x="664" y="1787"/>
                  <a:pt x="665" y="1787"/>
                  <a:pt x="666" y="1787"/>
                </a:cubicBezTo>
                <a:lnTo>
                  <a:pt x="668" y="1787"/>
                </a:lnTo>
                <a:lnTo>
                  <a:pt x="668" y="1787"/>
                </a:lnTo>
                <a:cubicBezTo>
                  <a:pt x="670" y="1788"/>
                  <a:pt x="672" y="1788"/>
                  <a:pt x="674" y="1788"/>
                </a:cubicBezTo>
                <a:lnTo>
                  <a:pt x="674" y="1788"/>
                </a:lnTo>
                <a:cubicBezTo>
                  <a:pt x="674" y="1788"/>
                  <a:pt x="674" y="1788"/>
                  <a:pt x="675" y="1788"/>
                </a:cubicBezTo>
                <a:lnTo>
                  <a:pt x="675" y="1788"/>
                </a:lnTo>
                <a:cubicBezTo>
                  <a:pt x="689" y="1790"/>
                  <a:pt x="702" y="1794"/>
                  <a:pt x="715" y="1799"/>
                </a:cubicBezTo>
                <a:lnTo>
                  <a:pt x="715" y="1799"/>
                </a:lnTo>
                <a:cubicBezTo>
                  <a:pt x="764" y="1817"/>
                  <a:pt x="809" y="1858"/>
                  <a:pt x="841" y="1914"/>
                </a:cubicBezTo>
                <a:lnTo>
                  <a:pt x="841" y="1914"/>
                </a:lnTo>
                <a:cubicBezTo>
                  <a:pt x="877" y="1977"/>
                  <a:pt x="888" y="2040"/>
                  <a:pt x="874" y="2096"/>
                </a:cubicBezTo>
                <a:lnTo>
                  <a:pt x="874" y="2096"/>
                </a:lnTo>
                <a:cubicBezTo>
                  <a:pt x="867" y="2125"/>
                  <a:pt x="853" y="2151"/>
                  <a:pt x="832" y="2175"/>
                </a:cubicBezTo>
                <a:lnTo>
                  <a:pt x="832" y="2175"/>
                </a:lnTo>
                <a:cubicBezTo>
                  <a:pt x="818" y="2190"/>
                  <a:pt x="801" y="2203"/>
                  <a:pt x="781" y="2214"/>
                </a:cubicBezTo>
                <a:lnTo>
                  <a:pt x="781" y="2214"/>
                </a:lnTo>
                <a:cubicBezTo>
                  <a:pt x="739" y="2239"/>
                  <a:pt x="664" y="2257"/>
                  <a:pt x="583" y="2261"/>
                </a:cubicBezTo>
                <a:lnTo>
                  <a:pt x="583" y="2261"/>
                </a:lnTo>
                <a:cubicBezTo>
                  <a:pt x="558" y="2262"/>
                  <a:pt x="537" y="2276"/>
                  <a:pt x="525" y="2298"/>
                </a:cubicBezTo>
                <a:lnTo>
                  <a:pt x="525" y="2298"/>
                </a:lnTo>
                <a:lnTo>
                  <a:pt x="524" y="2299"/>
                </a:lnTo>
                <a:lnTo>
                  <a:pt x="524" y="2299"/>
                </a:lnTo>
                <a:cubicBezTo>
                  <a:pt x="523" y="2301"/>
                  <a:pt x="523" y="2301"/>
                  <a:pt x="523" y="2302"/>
                </a:cubicBezTo>
                <a:lnTo>
                  <a:pt x="523" y="2302"/>
                </a:lnTo>
                <a:cubicBezTo>
                  <a:pt x="522" y="2303"/>
                  <a:pt x="522" y="2304"/>
                  <a:pt x="521" y="2305"/>
                </a:cubicBezTo>
                <a:lnTo>
                  <a:pt x="521" y="2305"/>
                </a:lnTo>
                <a:cubicBezTo>
                  <a:pt x="518" y="2313"/>
                  <a:pt x="517" y="2322"/>
                  <a:pt x="518" y="2331"/>
                </a:cubicBezTo>
                <a:lnTo>
                  <a:pt x="836" y="2882"/>
                </a:lnTo>
                <a:lnTo>
                  <a:pt x="2491" y="2882"/>
                </a:lnTo>
                <a:lnTo>
                  <a:pt x="2798" y="2351"/>
                </a:lnTo>
                <a:lnTo>
                  <a:pt x="2798" y="2351"/>
                </a:lnTo>
                <a:cubicBezTo>
                  <a:pt x="2798" y="2349"/>
                  <a:pt x="2800" y="2348"/>
                  <a:pt x="2801" y="2347"/>
                </a:cubicBezTo>
                <a:lnTo>
                  <a:pt x="2801" y="2347"/>
                </a:lnTo>
                <a:cubicBezTo>
                  <a:pt x="2801" y="2346"/>
                  <a:pt x="2801" y="2346"/>
                  <a:pt x="2802" y="2346"/>
                </a:cubicBezTo>
                <a:lnTo>
                  <a:pt x="2809" y="2334"/>
                </a:lnTo>
                <a:lnTo>
                  <a:pt x="2809" y="2334"/>
                </a:lnTo>
                <a:cubicBezTo>
                  <a:pt x="2810" y="2332"/>
                  <a:pt x="2812" y="2330"/>
                  <a:pt x="2814" y="2329"/>
                </a:cubicBezTo>
              </a:path>
            </a:pathLst>
          </a:custGeom>
          <a:solidFill>
            <a:schemeClr val="accent4"/>
          </a:solidFill>
          <a:ln>
            <a:noFill/>
          </a:ln>
          <a:effectLst/>
        </p:spPr>
        <p:txBody>
          <a:bodyPr wrap="none" anchor="ctr"/>
          <a:lstStyle/>
          <a:p>
            <a:endParaRPr lang="en-US" sz="6530"/>
          </a:p>
        </p:txBody>
      </p:sp>
      <p:sp>
        <p:nvSpPr>
          <p:cNvPr id="26" name="Freeform 6">
            <a:extLst>
              <a:ext uri="{FF2B5EF4-FFF2-40B4-BE49-F238E27FC236}">
                <a16:creationId xmlns:a16="http://schemas.microsoft.com/office/drawing/2014/main" id="{AF6DEB83-28B1-6B44-9724-0FB1C6CE51F4}"/>
              </a:ext>
            </a:extLst>
          </p:cNvPr>
          <p:cNvSpPr>
            <a:spLocks noChangeArrowheads="1"/>
          </p:cNvSpPr>
          <p:nvPr/>
        </p:nvSpPr>
        <p:spPr bwMode="auto">
          <a:xfrm>
            <a:off x="16369467" y="7253544"/>
            <a:ext cx="4197125" cy="3592826"/>
          </a:xfrm>
          <a:custGeom>
            <a:avLst/>
            <a:gdLst>
              <a:gd name="T0" fmla="*/ 844 w 3371"/>
              <a:gd name="T1" fmla="*/ 968 h 2884"/>
              <a:gd name="T2" fmla="*/ 718 w 3371"/>
              <a:gd name="T3" fmla="*/ 1083 h 2884"/>
              <a:gd name="T4" fmla="*/ 677 w 3371"/>
              <a:gd name="T5" fmla="*/ 1094 h 2884"/>
              <a:gd name="T6" fmla="*/ 671 w 3371"/>
              <a:gd name="T7" fmla="*/ 1094 h 2884"/>
              <a:gd name="T8" fmla="*/ 670 w 3371"/>
              <a:gd name="T9" fmla="*/ 1095 h 2884"/>
              <a:gd name="T10" fmla="*/ 663 w 3371"/>
              <a:gd name="T11" fmla="*/ 1095 h 2884"/>
              <a:gd name="T12" fmla="*/ 655 w 3371"/>
              <a:gd name="T13" fmla="*/ 1095 h 2884"/>
              <a:gd name="T14" fmla="*/ 655 w 3371"/>
              <a:gd name="T15" fmla="*/ 1095 h 2884"/>
              <a:gd name="T16" fmla="*/ 565 w 3371"/>
              <a:gd name="T17" fmla="*/ 1073 h 2884"/>
              <a:gd name="T18" fmla="*/ 555 w 3371"/>
              <a:gd name="T19" fmla="*/ 1067 h 2884"/>
              <a:gd name="T20" fmla="*/ 413 w 3371"/>
              <a:gd name="T21" fmla="*/ 922 h 2884"/>
              <a:gd name="T22" fmla="*/ 351 w 3371"/>
              <a:gd name="T23" fmla="*/ 890 h 2884"/>
              <a:gd name="T24" fmla="*/ 0 w 3371"/>
              <a:gd name="T25" fmla="*/ 1443 h 2884"/>
              <a:gd name="T26" fmla="*/ 2497 w 3371"/>
              <a:gd name="T27" fmla="*/ 2882 h 2884"/>
              <a:gd name="T28" fmla="*/ 3011 w 3371"/>
              <a:gd name="T29" fmla="*/ 891 h 2884"/>
              <a:gd name="T30" fmla="*/ 3009 w 3371"/>
              <a:gd name="T31" fmla="*/ 885 h 2884"/>
              <a:gd name="T32" fmla="*/ 3020 w 3371"/>
              <a:gd name="T33" fmla="*/ 829 h 2884"/>
              <a:gd name="T34" fmla="*/ 3103 w 3371"/>
              <a:gd name="T35" fmla="*/ 776 h 2884"/>
              <a:gd name="T36" fmla="*/ 3284 w 3371"/>
              <a:gd name="T37" fmla="*/ 730 h 2884"/>
              <a:gd name="T38" fmla="*/ 3292 w 3371"/>
              <a:gd name="T39" fmla="*/ 726 h 2884"/>
              <a:gd name="T40" fmla="*/ 3346 w 3371"/>
              <a:gd name="T41" fmla="*/ 670 h 2884"/>
              <a:gd name="T42" fmla="*/ 3349 w 3371"/>
              <a:gd name="T43" fmla="*/ 665 h 2884"/>
              <a:gd name="T44" fmla="*/ 3352 w 3371"/>
              <a:gd name="T45" fmla="*/ 658 h 2884"/>
              <a:gd name="T46" fmla="*/ 3369 w 3371"/>
              <a:gd name="T47" fmla="*/ 659 h 2884"/>
              <a:gd name="T48" fmla="*/ 3354 w 3371"/>
              <a:gd name="T49" fmla="*/ 653 h 2884"/>
              <a:gd name="T50" fmla="*/ 3363 w 3371"/>
              <a:gd name="T51" fmla="*/ 621 h 2884"/>
              <a:gd name="T52" fmla="*/ 3330 w 3371"/>
              <a:gd name="T53" fmla="*/ 476 h 2884"/>
              <a:gd name="T54" fmla="*/ 3210 w 3371"/>
              <a:gd name="T55" fmla="*/ 371 h 2884"/>
              <a:gd name="T56" fmla="*/ 3137 w 3371"/>
              <a:gd name="T57" fmla="*/ 370 h 2884"/>
              <a:gd name="T58" fmla="*/ 3087 w 3371"/>
              <a:gd name="T59" fmla="*/ 389 h 2884"/>
              <a:gd name="T60" fmla="*/ 2959 w 3371"/>
              <a:gd name="T61" fmla="*/ 526 h 2884"/>
              <a:gd name="T62" fmla="*/ 2873 w 3371"/>
              <a:gd name="T63" fmla="*/ 571 h 2884"/>
              <a:gd name="T64" fmla="*/ 2866 w 3371"/>
              <a:gd name="T65" fmla="*/ 571 h 2884"/>
              <a:gd name="T66" fmla="*/ 2817 w 3371"/>
              <a:gd name="T67" fmla="*/ 553 h 2884"/>
              <a:gd name="T68" fmla="*/ 2813 w 3371"/>
              <a:gd name="T69" fmla="*/ 548 h 2884"/>
              <a:gd name="T70" fmla="*/ 834 w 3371"/>
              <a:gd name="T71" fmla="*/ 0 h 2884"/>
              <a:gd name="T72" fmla="*/ 522 w 3371"/>
              <a:gd name="T73" fmla="*/ 541 h 2884"/>
              <a:gd name="T74" fmla="*/ 530 w 3371"/>
              <a:gd name="T75" fmla="*/ 576 h 2884"/>
              <a:gd name="T76" fmla="*/ 587 w 3371"/>
              <a:gd name="T77" fmla="*/ 614 h 2884"/>
              <a:gd name="T78" fmla="*/ 781 w 3371"/>
              <a:gd name="T79" fmla="*/ 663 h 2884"/>
              <a:gd name="T80" fmla="*/ 791 w 3371"/>
              <a:gd name="T81" fmla="*/ 669 h 2884"/>
              <a:gd name="T82" fmla="*/ 839 w 3371"/>
              <a:gd name="T83" fmla="*/ 711 h 2884"/>
              <a:gd name="T84" fmla="*/ 878 w 3371"/>
              <a:gd name="T85" fmla="*/ 786 h 2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71" h="2884">
                <a:moveTo>
                  <a:pt x="844" y="968"/>
                </a:moveTo>
                <a:lnTo>
                  <a:pt x="844" y="968"/>
                </a:lnTo>
                <a:cubicBezTo>
                  <a:pt x="812" y="1023"/>
                  <a:pt x="768" y="1064"/>
                  <a:pt x="718" y="1083"/>
                </a:cubicBezTo>
                <a:lnTo>
                  <a:pt x="718" y="1083"/>
                </a:lnTo>
                <a:cubicBezTo>
                  <a:pt x="706" y="1088"/>
                  <a:pt x="692" y="1092"/>
                  <a:pt x="679" y="1094"/>
                </a:cubicBezTo>
                <a:lnTo>
                  <a:pt x="677" y="1094"/>
                </a:lnTo>
                <a:lnTo>
                  <a:pt x="677" y="1094"/>
                </a:lnTo>
                <a:cubicBezTo>
                  <a:pt x="675" y="1094"/>
                  <a:pt x="673" y="1094"/>
                  <a:pt x="671" y="1094"/>
                </a:cubicBezTo>
                <a:lnTo>
                  <a:pt x="670" y="1095"/>
                </a:lnTo>
                <a:lnTo>
                  <a:pt x="670" y="1095"/>
                </a:lnTo>
                <a:cubicBezTo>
                  <a:pt x="668" y="1095"/>
                  <a:pt x="667" y="1095"/>
                  <a:pt x="666" y="1095"/>
                </a:cubicBezTo>
                <a:lnTo>
                  <a:pt x="663" y="1095"/>
                </a:lnTo>
                <a:lnTo>
                  <a:pt x="663" y="1095"/>
                </a:lnTo>
                <a:cubicBezTo>
                  <a:pt x="660" y="1095"/>
                  <a:pt x="658" y="1095"/>
                  <a:pt x="655" y="1095"/>
                </a:cubicBezTo>
                <a:lnTo>
                  <a:pt x="655" y="1095"/>
                </a:lnTo>
                <a:lnTo>
                  <a:pt x="655" y="1095"/>
                </a:lnTo>
                <a:cubicBezTo>
                  <a:pt x="624" y="1095"/>
                  <a:pt x="595" y="1088"/>
                  <a:pt x="565" y="1073"/>
                </a:cubicBezTo>
                <a:lnTo>
                  <a:pt x="565" y="1073"/>
                </a:lnTo>
                <a:cubicBezTo>
                  <a:pt x="562" y="1071"/>
                  <a:pt x="558" y="1069"/>
                  <a:pt x="555" y="1067"/>
                </a:cubicBezTo>
                <a:lnTo>
                  <a:pt x="555" y="1067"/>
                </a:lnTo>
                <a:cubicBezTo>
                  <a:pt x="511" y="1042"/>
                  <a:pt x="458" y="988"/>
                  <a:pt x="413" y="922"/>
                </a:cubicBezTo>
                <a:lnTo>
                  <a:pt x="413" y="922"/>
                </a:lnTo>
                <a:cubicBezTo>
                  <a:pt x="399" y="901"/>
                  <a:pt x="375" y="889"/>
                  <a:pt x="351" y="890"/>
                </a:cubicBezTo>
                <a:lnTo>
                  <a:pt x="351" y="890"/>
                </a:lnTo>
                <a:cubicBezTo>
                  <a:pt x="336" y="891"/>
                  <a:pt x="323" y="895"/>
                  <a:pt x="311" y="904"/>
                </a:cubicBezTo>
                <a:lnTo>
                  <a:pt x="0" y="1443"/>
                </a:lnTo>
                <a:lnTo>
                  <a:pt x="832" y="2883"/>
                </a:lnTo>
                <a:lnTo>
                  <a:pt x="2497" y="2882"/>
                </a:lnTo>
                <a:lnTo>
                  <a:pt x="3329" y="1440"/>
                </a:lnTo>
                <a:lnTo>
                  <a:pt x="3011" y="891"/>
                </a:lnTo>
                <a:lnTo>
                  <a:pt x="3011" y="891"/>
                </a:lnTo>
                <a:cubicBezTo>
                  <a:pt x="3010" y="889"/>
                  <a:pt x="3009" y="887"/>
                  <a:pt x="3009" y="885"/>
                </a:cubicBezTo>
                <a:lnTo>
                  <a:pt x="3009" y="885"/>
                </a:lnTo>
                <a:cubicBezTo>
                  <a:pt x="3007" y="866"/>
                  <a:pt x="3011" y="846"/>
                  <a:pt x="3020" y="829"/>
                </a:cubicBezTo>
                <a:lnTo>
                  <a:pt x="3020" y="829"/>
                </a:lnTo>
                <a:cubicBezTo>
                  <a:pt x="3036" y="798"/>
                  <a:pt x="3068" y="778"/>
                  <a:pt x="3103" y="776"/>
                </a:cubicBezTo>
                <a:lnTo>
                  <a:pt x="3103" y="776"/>
                </a:lnTo>
                <a:cubicBezTo>
                  <a:pt x="3176" y="770"/>
                  <a:pt x="3244" y="754"/>
                  <a:pt x="3284" y="730"/>
                </a:cubicBezTo>
                <a:lnTo>
                  <a:pt x="3284" y="730"/>
                </a:lnTo>
                <a:cubicBezTo>
                  <a:pt x="3287" y="729"/>
                  <a:pt x="3289" y="727"/>
                  <a:pt x="3292" y="726"/>
                </a:cubicBezTo>
                <a:lnTo>
                  <a:pt x="3292" y="726"/>
                </a:lnTo>
                <a:cubicBezTo>
                  <a:pt x="3315" y="711"/>
                  <a:pt x="3333" y="692"/>
                  <a:pt x="3346" y="670"/>
                </a:cubicBezTo>
                <a:lnTo>
                  <a:pt x="3346" y="670"/>
                </a:lnTo>
                <a:cubicBezTo>
                  <a:pt x="3347" y="669"/>
                  <a:pt x="3348" y="667"/>
                  <a:pt x="3349" y="665"/>
                </a:cubicBezTo>
                <a:lnTo>
                  <a:pt x="3352" y="658"/>
                </a:lnTo>
                <a:lnTo>
                  <a:pt x="3352" y="658"/>
                </a:lnTo>
                <a:cubicBezTo>
                  <a:pt x="3352" y="657"/>
                  <a:pt x="3353" y="655"/>
                  <a:pt x="3354" y="654"/>
                </a:cubicBezTo>
                <a:lnTo>
                  <a:pt x="3369" y="659"/>
                </a:lnTo>
                <a:lnTo>
                  <a:pt x="3354" y="653"/>
                </a:lnTo>
                <a:lnTo>
                  <a:pt x="3354" y="653"/>
                </a:lnTo>
                <a:cubicBezTo>
                  <a:pt x="3359" y="642"/>
                  <a:pt x="3362" y="632"/>
                  <a:pt x="3363" y="621"/>
                </a:cubicBezTo>
                <a:lnTo>
                  <a:pt x="3363" y="621"/>
                </a:lnTo>
                <a:cubicBezTo>
                  <a:pt x="3370" y="576"/>
                  <a:pt x="3359" y="525"/>
                  <a:pt x="3330" y="476"/>
                </a:cubicBezTo>
                <a:lnTo>
                  <a:pt x="3330" y="476"/>
                </a:lnTo>
                <a:cubicBezTo>
                  <a:pt x="3299" y="421"/>
                  <a:pt x="3257" y="385"/>
                  <a:pt x="3210" y="371"/>
                </a:cubicBezTo>
                <a:lnTo>
                  <a:pt x="3210" y="371"/>
                </a:lnTo>
                <a:cubicBezTo>
                  <a:pt x="3186" y="365"/>
                  <a:pt x="3162" y="364"/>
                  <a:pt x="3137" y="370"/>
                </a:cubicBezTo>
                <a:lnTo>
                  <a:pt x="3137" y="370"/>
                </a:lnTo>
                <a:cubicBezTo>
                  <a:pt x="3120" y="373"/>
                  <a:pt x="3103" y="380"/>
                  <a:pt x="3087" y="389"/>
                </a:cubicBezTo>
                <a:lnTo>
                  <a:pt x="3087" y="389"/>
                </a:lnTo>
                <a:cubicBezTo>
                  <a:pt x="3048" y="412"/>
                  <a:pt x="3000" y="463"/>
                  <a:pt x="2959" y="526"/>
                </a:cubicBezTo>
                <a:lnTo>
                  <a:pt x="2959" y="526"/>
                </a:lnTo>
                <a:cubicBezTo>
                  <a:pt x="2940" y="555"/>
                  <a:pt x="2908" y="573"/>
                  <a:pt x="2873" y="571"/>
                </a:cubicBezTo>
                <a:lnTo>
                  <a:pt x="2873" y="571"/>
                </a:lnTo>
                <a:cubicBezTo>
                  <a:pt x="2871" y="571"/>
                  <a:pt x="2869" y="571"/>
                  <a:pt x="2868" y="571"/>
                </a:cubicBezTo>
                <a:lnTo>
                  <a:pt x="2866" y="571"/>
                </a:lnTo>
                <a:lnTo>
                  <a:pt x="2866" y="571"/>
                </a:lnTo>
                <a:cubicBezTo>
                  <a:pt x="2849" y="569"/>
                  <a:pt x="2831" y="563"/>
                  <a:pt x="2817" y="553"/>
                </a:cubicBezTo>
                <a:lnTo>
                  <a:pt x="2817" y="553"/>
                </a:lnTo>
                <a:cubicBezTo>
                  <a:pt x="2815" y="552"/>
                  <a:pt x="2814" y="550"/>
                  <a:pt x="2813" y="548"/>
                </a:cubicBezTo>
                <a:lnTo>
                  <a:pt x="2496" y="0"/>
                </a:lnTo>
                <a:lnTo>
                  <a:pt x="834" y="0"/>
                </a:lnTo>
                <a:lnTo>
                  <a:pt x="522" y="541"/>
                </a:lnTo>
                <a:lnTo>
                  <a:pt x="522" y="541"/>
                </a:lnTo>
                <a:cubicBezTo>
                  <a:pt x="521" y="553"/>
                  <a:pt x="523" y="565"/>
                  <a:pt x="530" y="576"/>
                </a:cubicBezTo>
                <a:lnTo>
                  <a:pt x="530" y="576"/>
                </a:lnTo>
                <a:cubicBezTo>
                  <a:pt x="541" y="598"/>
                  <a:pt x="563" y="612"/>
                  <a:pt x="587" y="614"/>
                </a:cubicBezTo>
                <a:lnTo>
                  <a:pt x="587" y="614"/>
                </a:lnTo>
                <a:cubicBezTo>
                  <a:pt x="665" y="619"/>
                  <a:pt x="738" y="637"/>
                  <a:pt x="781" y="663"/>
                </a:cubicBezTo>
                <a:lnTo>
                  <a:pt x="781" y="663"/>
                </a:lnTo>
                <a:cubicBezTo>
                  <a:pt x="785" y="664"/>
                  <a:pt x="788" y="667"/>
                  <a:pt x="791" y="669"/>
                </a:cubicBezTo>
                <a:lnTo>
                  <a:pt x="791" y="669"/>
                </a:lnTo>
                <a:cubicBezTo>
                  <a:pt x="810" y="681"/>
                  <a:pt x="826" y="695"/>
                  <a:pt x="839" y="711"/>
                </a:cubicBezTo>
                <a:lnTo>
                  <a:pt x="839" y="711"/>
                </a:lnTo>
                <a:cubicBezTo>
                  <a:pt x="858" y="733"/>
                  <a:pt x="871" y="758"/>
                  <a:pt x="878" y="786"/>
                </a:cubicBezTo>
                <a:lnTo>
                  <a:pt x="878" y="786"/>
                </a:lnTo>
                <a:cubicBezTo>
                  <a:pt x="892" y="842"/>
                  <a:pt x="881" y="905"/>
                  <a:pt x="844" y="968"/>
                </a:cubicBezTo>
              </a:path>
            </a:pathLst>
          </a:custGeom>
          <a:solidFill>
            <a:schemeClr val="accent6">
              <a:lumMod val="50000"/>
            </a:schemeClr>
          </a:solidFill>
          <a:ln>
            <a:noFill/>
          </a:ln>
          <a:effectLst/>
        </p:spPr>
        <p:txBody>
          <a:bodyPr wrap="none" anchor="ctr"/>
          <a:lstStyle/>
          <a:p>
            <a:endParaRPr lang="en-US" sz="6530">
              <a:solidFill>
                <a:schemeClr val="accent6">
                  <a:lumMod val="50000"/>
                </a:schemeClr>
              </a:solidFill>
            </a:endParaRPr>
          </a:p>
        </p:txBody>
      </p:sp>
      <p:sp>
        <p:nvSpPr>
          <p:cNvPr id="27" name="Freeform 26">
            <a:extLst>
              <a:ext uri="{FF2B5EF4-FFF2-40B4-BE49-F238E27FC236}">
                <a16:creationId xmlns:a16="http://schemas.microsoft.com/office/drawing/2014/main" id="{9646B213-2FBC-7D48-B0CB-11EF1C1CA107}"/>
              </a:ext>
            </a:extLst>
          </p:cNvPr>
          <p:cNvSpPr>
            <a:spLocks noChangeArrowheads="1"/>
          </p:cNvSpPr>
          <p:nvPr/>
        </p:nvSpPr>
        <p:spPr bwMode="auto">
          <a:xfrm>
            <a:off x="5854681" y="5935072"/>
            <a:ext cx="64655" cy="1355665"/>
          </a:xfrm>
          <a:custGeom>
            <a:avLst/>
            <a:gdLst>
              <a:gd name="connsiteX0" fmla="*/ 31694 w 64655"/>
              <a:gd name="connsiteY0" fmla="*/ 1214095 h 1355665"/>
              <a:gd name="connsiteX1" fmla="*/ 64655 w 64655"/>
              <a:gd name="connsiteY1" fmla="*/ 1245696 h 1355665"/>
              <a:gd name="connsiteX2" fmla="*/ 64655 w 64655"/>
              <a:gd name="connsiteY2" fmla="*/ 1322801 h 1355665"/>
              <a:gd name="connsiteX3" fmla="*/ 31694 w 64655"/>
              <a:gd name="connsiteY3" fmla="*/ 1355665 h 1355665"/>
              <a:gd name="connsiteX4" fmla="*/ 0 w 64655"/>
              <a:gd name="connsiteY4" fmla="*/ 1322801 h 1355665"/>
              <a:gd name="connsiteX5" fmla="*/ 0 w 64655"/>
              <a:gd name="connsiteY5" fmla="*/ 1245696 h 1355665"/>
              <a:gd name="connsiteX6" fmla="*/ 31694 w 64655"/>
              <a:gd name="connsiteY6" fmla="*/ 1214095 h 1355665"/>
              <a:gd name="connsiteX7" fmla="*/ 31694 w 64655"/>
              <a:gd name="connsiteY7" fmla="*/ 888615 h 1355665"/>
              <a:gd name="connsiteX8" fmla="*/ 64655 w 64655"/>
              <a:gd name="connsiteY8" fmla="*/ 919740 h 1355665"/>
              <a:gd name="connsiteX9" fmla="*/ 64655 w 64655"/>
              <a:gd name="connsiteY9" fmla="*/ 1081592 h 1355665"/>
              <a:gd name="connsiteX10" fmla="*/ 31694 w 64655"/>
              <a:gd name="connsiteY10" fmla="*/ 1113962 h 1355665"/>
              <a:gd name="connsiteX11" fmla="*/ 0 w 64655"/>
              <a:gd name="connsiteY11" fmla="*/ 1081592 h 1355665"/>
              <a:gd name="connsiteX12" fmla="*/ 0 w 64655"/>
              <a:gd name="connsiteY12" fmla="*/ 919740 h 1355665"/>
              <a:gd name="connsiteX13" fmla="*/ 31694 w 64655"/>
              <a:gd name="connsiteY13" fmla="*/ 888615 h 1355665"/>
              <a:gd name="connsiteX14" fmla="*/ 31694 w 64655"/>
              <a:gd name="connsiteY14" fmla="*/ 561177 h 1355665"/>
              <a:gd name="connsiteX15" fmla="*/ 64655 w 64655"/>
              <a:gd name="connsiteY15" fmla="*/ 593547 h 1355665"/>
              <a:gd name="connsiteX16" fmla="*/ 64655 w 64655"/>
              <a:gd name="connsiteY16" fmla="*/ 756644 h 1355665"/>
              <a:gd name="connsiteX17" fmla="*/ 31694 w 64655"/>
              <a:gd name="connsiteY17" fmla="*/ 787769 h 1355665"/>
              <a:gd name="connsiteX18" fmla="*/ 0 w 64655"/>
              <a:gd name="connsiteY18" fmla="*/ 756644 h 1355665"/>
              <a:gd name="connsiteX19" fmla="*/ 0 w 64655"/>
              <a:gd name="connsiteY19" fmla="*/ 593547 h 1355665"/>
              <a:gd name="connsiteX20" fmla="*/ 31694 w 64655"/>
              <a:gd name="connsiteY20" fmla="*/ 561177 h 1355665"/>
              <a:gd name="connsiteX21" fmla="*/ 31694 w 64655"/>
              <a:gd name="connsiteY21" fmla="*/ 236228 h 1355665"/>
              <a:gd name="connsiteX22" fmla="*/ 64655 w 64655"/>
              <a:gd name="connsiteY22" fmla="*/ 267354 h 1355665"/>
              <a:gd name="connsiteX23" fmla="*/ 64655 w 64655"/>
              <a:gd name="connsiteY23" fmla="*/ 430450 h 1355665"/>
              <a:gd name="connsiteX24" fmla="*/ 31694 w 64655"/>
              <a:gd name="connsiteY24" fmla="*/ 462821 h 1355665"/>
              <a:gd name="connsiteX25" fmla="*/ 0 w 64655"/>
              <a:gd name="connsiteY25" fmla="*/ 430450 h 1355665"/>
              <a:gd name="connsiteX26" fmla="*/ 0 w 64655"/>
              <a:gd name="connsiteY26" fmla="*/ 267354 h 1355665"/>
              <a:gd name="connsiteX27" fmla="*/ 31694 w 64655"/>
              <a:gd name="connsiteY27" fmla="*/ 236228 h 1355665"/>
              <a:gd name="connsiteX28" fmla="*/ 31694 w 64655"/>
              <a:gd name="connsiteY28" fmla="*/ 0 h 1355665"/>
              <a:gd name="connsiteX29" fmla="*/ 64655 w 64655"/>
              <a:gd name="connsiteY29" fmla="*/ 30657 h 1355665"/>
              <a:gd name="connsiteX30" fmla="*/ 64655 w 64655"/>
              <a:gd name="connsiteY30" fmla="*/ 105459 h 1355665"/>
              <a:gd name="connsiteX31" fmla="*/ 31694 w 64655"/>
              <a:gd name="connsiteY31" fmla="*/ 136116 h 1355665"/>
              <a:gd name="connsiteX32" fmla="*/ 0 w 64655"/>
              <a:gd name="connsiteY32" fmla="*/ 105459 h 1355665"/>
              <a:gd name="connsiteX33" fmla="*/ 0 w 64655"/>
              <a:gd name="connsiteY33" fmla="*/ 30657 h 1355665"/>
              <a:gd name="connsiteX34" fmla="*/ 31694 w 64655"/>
              <a:gd name="connsiteY34" fmla="*/ 0 h 135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4655" h="1355665">
                <a:moveTo>
                  <a:pt x="31694" y="1214095"/>
                </a:moveTo>
                <a:cubicBezTo>
                  <a:pt x="49442" y="1214095"/>
                  <a:pt x="64655" y="1227999"/>
                  <a:pt x="64655" y="1245696"/>
                </a:cubicBezTo>
                <a:lnTo>
                  <a:pt x="64655" y="1322801"/>
                </a:lnTo>
                <a:cubicBezTo>
                  <a:pt x="64655" y="1340497"/>
                  <a:pt x="49442" y="1355665"/>
                  <a:pt x="31694" y="1355665"/>
                </a:cubicBezTo>
                <a:cubicBezTo>
                  <a:pt x="13945" y="1355665"/>
                  <a:pt x="0" y="1340497"/>
                  <a:pt x="0" y="1322801"/>
                </a:cubicBezTo>
                <a:lnTo>
                  <a:pt x="0" y="1245696"/>
                </a:lnTo>
                <a:cubicBezTo>
                  <a:pt x="0" y="1227999"/>
                  <a:pt x="13945" y="1214095"/>
                  <a:pt x="31694" y="1214095"/>
                </a:cubicBezTo>
                <a:close/>
                <a:moveTo>
                  <a:pt x="31694" y="888615"/>
                </a:moveTo>
                <a:cubicBezTo>
                  <a:pt x="49442" y="888615"/>
                  <a:pt x="64655" y="902310"/>
                  <a:pt x="64655" y="919740"/>
                </a:cubicBezTo>
                <a:lnTo>
                  <a:pt x="64655" y="1081592"/>
                </a:lnTo>
                <a:cubicBezTo>
                  <a:pt x="64655" y="1099022"/>
                  <a:pt x="49442" y="1113962"/>
                  <a:pt x="31694" y="1113962"/>
                </a:cubicBezTo>
                <a:cubicBezTo>
                  <a:pt x="13945" y="1113962"/>
                  <a:pt x="0" y="1099022"/>
                  <a:pt x="0" y="1081592"/>
                </a:cubicBezTo>
                <a:lnTo>
                  <a:pt x="0" y="919740"/>
                </a:lnTo>
                <a:cubicBezTo>
                  <a:pt x="0" y="902310"/>
                  <a:pt x="13945" y="888615"/>
                  <a:pt x="31694" y="888615"/>
                </a:cubicBezTo>
                <a:close/>
                <a:moveTo>
                  <a:pt x="31694" y="561177"/>
                </a:moveTo>
                <a:cubicBezTo>
                  <a:pt x="49442" y="561177"/>
                  <a:pt x="64655" y="576117"/>
                  <a:pt x="64655" y="593547"/>
                </a:cubicBezTo>
                <a:lnTo>
                  <a:pt x="64655" y="756644"/>
                </a:lnTo>
                <a:cubicBezTo>
                  <a:pt x="64655" y="774074"/>
                  <a:pt x="49442" y="787769"/>
                  <a:pt x="31694" y="787769"/>
                </a:cubicBezTo>
                <a:cubicBezTo>
                  <a:pt x="13945" y="787769"/>
                  <a:pt x="0" y="774074"/>
                  <a:pt x="0" y="756644"/>
                </a:cubicBezTo>
                <a:lnTo>
                  <a:pt x="0" y="593547"/>
                </a:lnTo>
                <a:cubicBezTo>
                  <a:pt x="0" y="576117"/>
                  <a:pt x="13945" y="561177"/>
                  <a:pt x="31694" y="561177"/>
                </a:cubicBezTo>
                <a:close/>
                <a:moveTo>
                  <a:pt x="31694" y="236228"/>
                </a:moveTo>
                <a:cubicBezTo>
                  <a:pt x="49442" y="236228"/>
                  <a:pt x="64655" y="249923"/>
                  <a:pt x="64655" y="267354"/>
                </a:cubicBezTo>
                <a:lnTo>
                  <a:pt x="64655" y="430450"/>
                </a:lnTo>
                <a:cubicBezTo>
                  <a:pt x="64655" y="447880"/>
                  <a:pt x="49442" y="462821"/>
                  <a:pt x="31694" y="462821"/>
                </a:cubicBezTo>
                <a:cubicBezTo>
                  <a:pt x="13945" y="462821"/>
                  <a:pt x="0" y="447880"/>
                  <a:pt x="0" y="430450"/>
                </a:cubicBezTo>
                <a:lnTo>
                  <a:pt x="0" y="267354"/>
                </a:lnTo>
                <a:cubicBezTo>
                  <a:pt x="0" y="249923"/>
                  <a:pt x="13945" y="236228"/>
                  <a:pt x="31694" y="236228"/>
                </a:cubicBezTo>
                <a:close/>
                <a:moveTo>
                  <a:pt x="31694" y="0"/>
                </a:moveTo>
                <a:cubicBezTo>
                  <a:pt x="49442" y="0"/>
                  <a:pt x="64655" y="13489"/>
                  <a:pt x="64655" y="30657"/>
                </a:cubicBezTo>
                <a:lnTo>
                  <a:pt x="64655" y="105459"/>
                </a:lnTo>
                <a:cubicBezTo>
                  <a:pt x="64655" y="122627"/>
                  <a:pt x="49442" y="136116"/>
                  <a:pt x="31694" y="136116"/>
                </a:cubicBezTo>
                <a:cubicBezTo>
                  <a:pt x="13945" y="136116"/>
                  <a:pt x="0" y="122627"/>
                  <a:pt x="0" y="105459"/>
                </a:cubicBezTo>
                <a:lnTo>
                  <a:pt x="0" y="30657"/>
                </a:lnTo>
                <a:cubicBezTo>
                  <a:pt x="0" y="13489"/>
                  <a:pt x="13945" y="0"/>
                  <a:pt x="31694" y="0"/>
                </a:cubicBezTo>
                <a:close/>
              </a:path>
            </a:pathLst>
          </a:custGeom>
          <a:solidFill>
            <a:schemeClr val="accent1"/>
          </a:solidFill>
          <a:ln>
            <a:noFill/>
          </a:ln>
          <a:effectLst/>
        </p:spPr>
        <p:txBody>
          <a:bodyPr wrap="square" anchor="ctr">
            <a:noAutofit/>
          </a:bodyPr>
          <a:lstStyle/>
          <a:p>
            <a:endParaRPr lang="en-US" sz="6530"/>
          </a:p>
        </p:txBody>
      </p:sp>
      <p:sp>
        <p:nvSpPr>
          <p:cNvPr id="28" name="Freeform 27">
            <a:extLst>
              <a:ext uri="{FF2B5EF4-FFF2-40B4-BE49-F238E27FC236}">
                <a16:creationId xmlns:a16="http://schemas.microsoft.com/office/drawing/2014/main" id="{861EED83-1FAE-644B-AEBE-6C08688E4388}"/>
              </a:ext>
            </a:extLst>
          </p:cNvPr>
          <p:cNvSpPr>
            <a:spLocks noChangeArrowheads="1"/>
          </p:cNvSpPr>
          <p:nvPr/>
        </p:nvSpPr>
        <p:spPr bwMode="auto">
          <a:xfrm>
            <a:off x="9029992" y="8951074"/>
            <a:ext cx="64655" cy="1361164"/>
          </a:xfrm>
          <a:custGeom>
            <a:avLst/>
            <a:gdLst>
              <a:gd name="connsiteX0" fmla="*/ 32962 w 64655"/>
              <a:gd name="connsiteY0" fmla="*/ 1219583 h 1361164"/>
              <a:gd name="connsiteX1" fmla="*/ 64655 w 64655"/>
              <a:gd name="connsiteY1" fmla="*/ 1252159 h 1361164"/>
              <a:gd name="connsiteX2" fmla="*/ 64655 w 64655"/>
              <a:gd name="connsiteY2" fmla="*/ 1328588 h 1361164"/>
              <a:gd name="connsiteX3" fmla="*/ 32962 w 64655"/>
              <a:gd name="connsiteY3" fmla="*/ 1361164 h 1361164"/>
              <a:gd name="connsiteX4" fmla="*/ 0 w 64655"/>
              <a:gd name="connsiteY4" fmla="*/ 1328588 h 1361164"/>
              <a:gd name="connsiteX5" fmla="*/ 0 w 64655"/>
              <a:gd name="connsiteY5" fmla="*/ 1252159 h 1361164"/>
              <a:gd name="connsiteX6" fmla="*/ 32962 w 64655"/>
              <a:gd name="connsiteY6" fmla="*/ 1219583 h 1361164"/>
              <a:gd name="connsiteX7" fmla="*/ 32962 w 64655"/>
              <a:gd name="connsiteY7" fmla="*/ 894102 h 1361164"/>
              <a:gd name="connsiteX8" fmla="*/ 64655 w 64655"/>
              <a:gd name="connsiteY8" fmla="*/ 925227 h 1361164"/>
              <a:gd name="connsiteX9" fmla="*/ 64655 w 64655"/>
              <a:gd name="connsiteY9" fmla="*/ 1088324 h 1361164"/>
              <a:gd name="connsiteX10" fmla="*/ 32962 w 64655"/>
              <a:gd name="connsiteY10" fmla="*/ 1119449 h 1361164"/>
              <a:gd name="connsiteX11" fmla="*/ 0 w 64655"/>
              <a:gd name="connsiteY11" fmla="*/ 1088324 h 1361164"/>
              <a:gd name="connsiteX12" fmla="*/ 0 w 64655"/>
              <a:gd name="connsiteY12" fmla="*/ 925227 h 1361164"/>
              <a:gd name="connsiteX13" fmla="*/ 32962 w 64655"/>
              <a:gd name="connsiteY13" fmla="*/ 894102 h 1361164"/>
              <a:gd name="connsiteX14" fmla="*/ 32962 w 64655"/>
              <a:gd name="connsiteY14" fmla="*/ 566663 h 1361164"/>
              <a:gd name="connsiteX15" fmla="*/ 64655 w 64655"/>
              <a:gd name="connsiteY15" fmla="*/ 599034 h 1361164"/>
              <a:gd name="connsiteX16" fmla="*/ 64655 w 64655"/>
              <a:gd name="connsiteY16" fmla="*/ 762130 h 1361164"/>
              <a:gd name="connsiteX17" fmla="*/ 32962 w 64655"/>
              <a:gd name="connsiteY17" fmla="*/ 794501 h 1361164"/>
              <a:gd name="connsiteX18" fmla="*/ 0 w 64655"/>
              <a:gd name="connsiteY18" fmla="*/ 762130 h 1361164"/>
              <a:gd name="connsiteX19" fmla="*/ 0 w 64655"/>
              <a:gd name="connsiteY19" fmla="*/ 599034 h 1361164"/>
              <a:gd name="connsiteX20" fmla="*/ 32962 w 64655"/>
              <a:gd name="connsiteY20" fmla="*/ 566663 h 1361164"/>
              <a:gd name="connsiteX21" fmla="*/ 32962 w 64655"/>
              <a:gd name="connsiteY21" fmla="*/ 241715 h 1361164"/>
              <a:gd name="connsiteX22" fmla="*/ 64655 w 64655"/>
              <a:gd name="connsiteY22" fmla="*/ 272840 h 1361164"/>
              <a:gd name="connsiteX23" fmla="*/ 64655 w 64655"/>
              <a:gd name="connsiteY23" fmla="*/ 435937 h 1361164"/>
              <a:gd name="connsiteX24" fmla="*/ 32962 w 64655"/>
              <a:gd name="connsiteY24" fmla="*/ 467062 h 1361164"/>
              <a:gd name="connsiteX25" fmla="*/ 0 w 64655"/>
              <a:gd name="connsiteY25" fmla="*/ 435937 h 1361164"/>
              <a:gd name="connsiteX26" fmla="*/ 0 w 64655"/>
              <a:gd name="connsiteY26" fmla="*/ 272840 h 1361164"/>
              <a:gd name="connsiteX27" fmla="*/ 32962 w 64655"/>
              <a:gd name="connsiteY27" fmla="*/ 241715 h 1361164"/>
              <a:gd name="connsiteX28" fmla="*/ 32962 w 64655"/>
              <a:gd name="connsiteY28" fmla="*/ 0 h 1361164"/>
              <a:gd name="connsiteX29" fmla="*/ 64655 w 64655"/>
              <a:gd name="connsiteY29" fmla="*/ 32864 h 1361164"/>
              <a:gd name="connsiteX30" fmla="*/ 64655 w 64655"/>
              <a:gd name="connsiteY30" fmla="*/ 109970 h 1361164"/>
              <a:gd name="connsiteX31" fmla="*/ 32962 w 64655"/>
              <a:gd name="connsiteY31" fmla="*/ 141570 h 1361164"/>
              <a:gd name="connsiteX32" fmla="*/ 0 w 64655"/>
              <a:gd name="connsiteY32" fmla="*/ 109970 h 1361164"/>
              <a:gd name="connsiteX33" fmla="*/ 0 w 64655"/>
              <a:gd name="connsiteY33" fmla="*/ 32864 h 1361164"/>
              <a:gd name="connsiteX34" fmla="*/ 32962 w 64655"/>
              <a:gd name="connsiteY34" fmla="*/ 0 h 136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4655" h="1361164">
                <a:moveTo>
                  <a:pt x="32962" y="1219583"/>
                </a:moveTo>
                <a:cubicBezTo>
                  <a:pt x="50710" y="1219583"/>
                  <a:pt x="64655" y="1234618"/>
                  <a:pt x="64655" y="1252159"/>
                </a:cubicBezTo>
                <a:lnTo>
                  <a:pt x="64655" y="1328588"/>
                </a:lnTo>
                <a:cubicBezTo>
                  <a:pt x="64655" y="1347382"/>
                  <a:pt x="50710" y="1361164"/>
                  <a:pt x="32962" y="1361164"/>
                </a:cubicBezTo>
                <a:cubicBezTo>
                  <a:pt x="15213" y="1361164"/>
                  <a:pt x="0" y="1347382"/>
                  <a:pt x="0" y="1328588"/>
                </a:cubicBezTo>
                <a:lnTo>
                  <a:pt x="0" y="1252159"/>
                </a:lnTo>
                <a:cubicBezTo>
                  <a:pt x="0" y="1234618"/>
                  <a:pt x="15213" y="1219583"/>
                  <a:pt x="32962" y="1219583"/>
                </a:cubicBezTo>
                <a:close/>
                <a:moveTo>
                  <a:pt x="32962" y="894102"/>
                </a:moveTo>
                <a:cubicBezTo>
                  <a:pt x="50710" y="894102"/>
                  <a:pt x="64655" y="907797"/>
                  <a:pt x="64655" y="925227"/>
                </a:cubicBezTo>
                <a:lnTo>
                  <a:pt x="64655" y="1088324"/>
                </a:lnTo>
                <a:cubicBezTo>
                  <a:pt x="64655" y="1105754"/>
                  <a:pt x="50710" y="1119449"/>
                  <a:pt x="32962" y="1119449"/>
                </a:cubicBezTo>
                <a:cubicBezTo>
                  <a:pt x="15213" y="1119449"/>
                  <a:pt x="0" y="1105754"/>
                  <a:pt x="0" y="1088324"/>
                </a:cubicBezTo>
                <a:lnTo>
                  <a:pt x="0" y="925227"/>
                </a:lnTo>
                <a:cubicBezTo>
                  <a:pt x="0" y="907797"/>
                  <a:pt x="15213" y="894102"/>
                  <a:pt x="32962" y="894102"/>
                </a:cubicBezTo>
                <a:close/>
                <a:moveTo>
                  <a:pt x="32962" y="566663"/>
                </a:moveTo>
                <a:cubicBezTo>
                  <a:pt x="50710" y="566663"/>
                  <a:pt x="64655" y="581603"/>
                  <a:pt x="64655" y="599034"/>
                </a:cubicBezTo>
                <a:lnTo>
                  <a:pt x="64655" y="762130"/>
                </a:lnTo>
                <a:cubicBezTo>
                  <a:pt x="64655" y="779560"/>
                  <a:pt x="50710" y="794501"/>
                  <a:pt x="32962" y="794501"/>
                </a:cubicBezTo>
                <a:cubicBezTo>
                  <a:pt x="15213" y="794501"/>
                  <a:pt x="0" y="779560"/>
                  <a:pt x="0" y="762130"/>
                </a:cubicBezTo>
                <a:lnTo>
                  <a:pt x="0" y="599034"/>
                </a:lnTo>
                <a:cubicBezTo>
                  <a:pt x="0" y="581603"/>
                  <a:pt x="15213" y="566663"/>
                  <a:pt x="32962" y="566663"/>
                </a:cubicBezTo>
                <a:close/>
                <a:moveTo>
                  <a:pt x="32962" y="241715"/>
                </a:moveTo>
                <a:cubicBezTo>
                  <a:pt x="50710" y="241715"/>
                  <a:pt x="64655" y="255410"/>
                  <a:pt x="64655" y="272840"/>
                </a:cubicBezTo>
                <a:lnTo>
                  <a:pt x="64655" y="435937"/>
                </a:lnTo>
                <a:cubicBezTo>
                  <a:pt x="64655" y="453367"/>
                  <a:pt x="50710" y="467062"/>
                  <a:pt x="32962" y="467062"/>
                </a:cubicBezTo>
                <a:cubicBezTo>
                  <a:pt x="15213" y="467062"/>
                  <a:pt x="0" y="453367"/>
                  <a:pt x="0" y="435937"/>
                </a:cubicBezTo>
                <a:lnTo>
                  <a:pt x="0" y="272840"/>
                </a:lnTo>
                <a:cubicBezTo>
                  <a:pt x="0" y="255410"/>
                  <a:pt x="15213" y="241715"/>
                  <a:pt x="32962" y="241715"/>
                </a:cubicBezTo>
                <a:close/>
                <a:moveTo>
                  <a:pt x="32962" y="0"/>
                </a:moveTo>
                <a:cubicBezTo>
                  <a:pt x="50710" y="0"/>
                  <a:pt x="64655" y="15168"/>
                  <a:pt x="64655" y="32864"/>
                </a:cubicBezTo>
                <a:lnTo>
                  <a:pt x="64655" y="109970"/>
                </a:lnTo>
                <a:cubicBezTo>
                  <a:pt x="64655" y="127666"/>
                  <a:pt x="50710" y="141570"/>
                  <a:pt x="32962" y="141570"/>
                </a:cubicBezTo>
                <a:cubicBezTo>
                  <a:pt x="15213" y="141570"/>
                  <a:pt x="0" y="127666"/>
                  <a:pt x="0" y="109970"/>
                </a:cubicBezTo>
                <a:lnTo>
                  <a:pt x="0" y="32864"/>
                </a:lnTo>
                <a:cubicBezTo>
                  <a:pt x="0" y="15168"/>
                  <a:pt x="15213" y="0"/>
                  <a:pt x="32962" y="0"/>
                </a:cubicBezTo>
                <a:close/>
              </a:path>
            </a:pathLst>
          </a:custGeom>
          <a:solidFill>
            <a:schemeClr val="accent2"/>
          </a:solidFill>
          <a:ln>
            <a:noFill/>
          </a:ln>
          <a:effectLst/>
        </p:spPr>
        <p:txBody>
          <a:bodyPr wrap="square" anchor="ctr">
            <a:noAutofit/>
          </a:bodyPr>
          <a:lstStyle/>
          <a:p>
            <a:endParaRPr lang="en-US" sz="6530"/>
          </a:p>
        </p:txBody>
      </p:sp>
      <p:sp>
        <p:nvSpPr>
          <p:cNvPr id="29" name="Freeform 28">
            <a:extLst>
              <a:ext uri="{FF2B5EF4-FFF2-40B4-BE49-F238E27FC236}">
                <a16:creationId xmlns:a16="http://schemas.microsoft.com/office/drawing/2014/main" id="{E3A3ABDA-2A48-5A40-8EE0-9C9F86CDF6DB}"/>
              </a:ext>
            </a:extLst>
          </p:cNvPr>
          <p:cNvSpPr>
            <a:spLocks noChangeArrowheads="1"/>
          </p:cNvSpPr>
          <p:nvPr/>
        </p:nvSpPr>
        <p:spPr bwMode="auto">
          <a:xfrm>
            <a:off x="12155860" y="5935072"/>
            <a:ext cx="64655" cy="1355665"/>
          </a:xfrm>
          <a:custGeom>
            <a:avLst/>
            <a:gdLst>
              <a:gd name="connsiteX0" fmla="*/ 32962 w 64655"/>
              <a:gd name="connsiteY0" fmla="*/ 1214095 h 1355665"/>
              <a:gd name="connsiteX1" fmla="*/ 64655 w 64655"/>
              <a:gd name="connsiteY1" fmla="*/ 1245696 h 1355665"/>
              <a:gd name="connsiteX2" fmla="*/ 64655 w 64655"/>
              <a:gd name="connsiteY2" fmla="*/ 1322801 h 1355665"/>
              <a:gd name="connsiteX3" fmla="*/ 32962 w 64655"/>
              <a:gd name="connsiteY3" fmla="*/ 1355665 h 1355665"/>
              <a:gd name="connsiteX4" fmla="*/ 0 w 64655"/>
              <a:gd name="connsiteY4" fmla="*/ 1322801 h 1355665"/>
              <a:gd name="connsiteX5" fmla="*/ 0 w 64655"/>
              <a:gd name="connsiteY5" fmla="*/ 1245696 h 1355665"/>
              <a:gd name="connsiteX6" fmla="*/ 32962 w 64655"/>
              <a:gd name="connsiteY6" fmla="*/ 1214095 h 1355665"/>
              <a:gd name="connsiteX7" fmla="*/ 32962 w 64655"/>
              <a:gd name="connsiteY7" fmla="*/ 888615 h 1355665"/>
              <a:gd name="connsiteX8" fmla="*/ 64655 w 64655"/>
              <a:gd name="connsiteY8" fmla="*/ 919740 h 1355665"/>
              <a:gd name="connsiteX9" fmla="*/ 64655 w 64655"/>
              <a:gd name="connsiteY9" fmla="*/ 1081592 h 1355665"/>
              <a:gd name="connsiteX10" fmla="*/ 32962 w 64655"/>
              <a:gd name="connsiteY10" fmla="*/ 1113962 h 1355665"/>
              <a:gd name="connsiteX11" fmla="*/ 0 w 64655"/>
              <a:gd name="connsiteY11" fmla="*/ 1081592 h 1355665"/>
              <a:gd name="connsiteX12" fmla="*/ 0 w 64655"/>
              <a:gd name="connsiteY12" fmla="*/ 919740 h 1355665"/>
              <a:gd name="connsiteX13" fmla="*/ 32962 w 64655"/>
              <a:gd name="connsiteY13" fmla="*/ 888615 h 1355665"/>
              <a:gd name="connsiteX14" fmla="*/ 32962 w 64655"/>
              <a:gd name="connsiteY14" fmla="*/ 561177 h 1355665"/>
              <a:gd name="connsiteX15" fmla="*/ 64655 w 64655"/>
              <a:gd name="connsiteY15" fmla="*/ 593547 h 1355665"/>
              <a:gd name="connsiteX16" fmla="*/ 64655 w 64655"/>
              <a:gd name="connsiteY16" fmla="*/ 756644 h 1355665"/>
              <a:gd name="connsiteX17" fmla="*/ 32962 w 64655"/>
              <a:gd name="connsiteY17" fmla="*/ 787769 h 1355665"/>
              <a:gd name="connsiteX18" fmla="*/ 0 w 64655"/>
              <a:gd name="connsiteY18" fmla="*/ 756644 h 1355665"/>
              <a:gd name="connsiteX19" fmla="*/ 0 w 64655"/>
              <a:gd name="connsiteY19" fmla="*/ 593547 h 1355665"/>
              <a:gd name="connsiteX20" fmla="*/ 32962 w 64655"/>
              <a:gd name="connsiteY20" fmla="*/ 561177 h 1355665"/>
              <a:gd name="connsiteX21" fmla="*/ 32962 w 64655"/>
              <a:gd name="connsiteY21" fmla="*/ 236228 h 1355665"/>
              <a:gd name="connsiteX22" fmla="*/ 64655 w 64655"/>
              <a:gd name="connsiteY22" fmla="*/ 267354 h 1355665"/>
              <a:gd name="connsiteX23" fmla="*/ 64655 w 64655"/>
              <a:gd name="connsiteY23" fmla="*/ 430450 h 1355665"/>
              <a:gd name="connsiteX24" fmla="*/ 32962 w 64655"/>
              <a:gd name="connsiteY24" fmla="*/ 462821 h 1355665"/>
              <a:gd name="connsiteX25" fmla="*/ 0 w 64655"/>
              <a:gd name="connsiteY25" fmla="*/ 430450 h 1355665"/>
              <a:gd name="connsiteX26" fmla="*/ 0 w 64655"/>
              <a:gd name="connsiteY26" fmla="*/ 267354 h 1355665"/>
              <a:gd name="connsiteX27" fmla="*/ 32962 w 64655"/>
              <a:gd name="connsiteY27" fmla="*/ 236228 h 1355665"/>
              <a:gd name="connsiteX28" fmla="*/ 32962 w 64655"/>
              <a:gd name="connsiteY28" fmla="*/ 0 h 1355665"/>
              <a:gd name="connsiteX29" fmla="*/ 64655 w 64655"/>
              <a:gd name="connsiteY29" fmla="*/ 30657 h 1355665"/>
              <a:gd name="connsiteX30" fmla="*/ 64655 w 64655"/>
              <a:gd name="connsiteY30" fmla="*/ 105459 h 1355665"/>
              <a:gd name="connsiteX31" fmla="*/ 32962 w 64655"/>
              <a:gd name="connsiteY31" fmla="*/ 136116 h 1355665"/>
              <a:gd name="connsiteX32" fmla="*/ 0 w 64655"/>
              <a:gd name="connsiteY32" fmla="*/ 105459 h 1355665"/>
              <a:gd name="connsiteX33" fmla="*/ 0 w 64655"/>
              <a:gd name="connsiteY33" fmla="*/ 30657 h 1355665"/>
              <a:gd name="connsiteX34" fmla="*/ 32962 w 64655"/>
              <a:gd name="connsiteY34" fmla="*/ 0 h 135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4655" h="1355665">
                <a:moveTo>
                  <a:pt x="32962" y="1214095"/>
                </a:moveTo>
                <a:cubicBezTo>
                  <a:pt x="49442" y="1214095"/>
                  <a:pt x="64655" y="1227999"/>
                  <a:pt x="64655" y="1245696"/>
                </a:cubicBezTo>
                <a:lnTo>
                  <a:pt x="64655" y="1322801"/>
                </a:lnTo>
                <a:cubicBezTo>
                  <a:pt x="64655" y="1340497"/>
                  <a:pt x="49442" y="1355665"/>
                  <a:pt x="32962" y="1355665"/>
                </a:cubicBezTo>
                <a:cubicBezTo>
                  <a:pt x="15213" y="1355665"/>
                  <a:pt x="0" y="1340497"/>
                  <a:pt x="0" y="1322801"/>
                </a:cubicBezTo>
                <a:lnTo>
                  <a:pt x="0" y="1245696"/>
                </a:lnTo>
                <a:cubicBezTo>
                  <a:pt x="0" y="1227999"/>
                  <a:pt x="15213" y="1214095"/>
                  <a:pt x="32962" y="1214095"/>
                </a:cubicBezTo>
                <a:close/>
                <a:moveTo>
                  <a:pt x="32962" y="888615"/>
                </a:moveTo>
                <a:cubicBezTo>
                  <a:pt x="49442" y="888615"/>
                  <a:pt x="64655" y="902310"/>
                  <a:pt x="64655" y="919740"/>
                </a:cubicBezTo>
                <a:lnTo>
                  <a:pt x="64655" y="1081592"/>
                </a:lnTo>
                <a:cubicBezTo>
                  <a:pt x="64655" y="1099022"/>
                  <a:pt x="49442" y="1113962"/>
                  <a:pt x="32962" y="1113962"/>
                </a:cubicBezTo>
                <a:cubicBezTo>
                  <a:pt x="15213" y="1113962"/>
                  <a:pt x="0" y="1099022"/>
                  <a:pt x="0" y="1081592"/>
                </a:cubicBezTo>
                <a:lnTo>
                  <a:pt x="0" y="919740"/>
                </a:lnTo>
                <a:cubicBezTo>
                  <a:pt x="0" y="902310"/>
                  <a:pt x="15213" y="888615"/>
                  <a:pt x="32962" y="888615"/>
                </a:cubicBezTo>
                <a:close/>
                <a:moveTo>
                  <a:pt x="32962" y="561177"/>
                </a:moveTo>
                <a:cubicBezTo>
                  <a:pt x="49442" y="561177"/>
                  <a:pt x="64655" y="576117"/>
                  <a:pt x="64655" y="593547"/>
                </a:cubicBezTo>
                <a:lnTo>
                  <a:pt x="64655" y="756644"/>
                </a:lnTo>
                <a:cubicBezTo>
                  <a:pt x="64655" y="774074"/>
                  <a:pt x="49442" y="787769"/>
                  <a:pt x="32962" y="787769"/>
                </a:cubicBezTo>
                <a:cubicBezTo>
                  <a:pt x="15213" y="787769"/>
                  <a:pt x="0" y="774074"/>
                  <a:pt x="0" y="756644"/>
                </a:cubicBezTo>
                <a:lnTo>
                  <a:pt x="0" y="593547"/>
                </a:lnTo>
                <a:cubicBezTo>
                  <a:pt x="0" y="576117"/>
                  <a:pt x="15213" y="561177"/>
                  <a:pt x="32962" y="561177"/>
                </a:cubicBezTo>
                <a:close/>
                <a:moveTo>
                  <a:pt x="32962" y="236228"/>
                </a:moveTo>
                <a:cubicBezTo>
                  <a:pt x="49442" y="236228"/>
                  <a:pt x="64655" y="249923"/>
                  <a:pt x="64655" y="267354"/>
                </a:cubicBezTo>
                <a:lnTo>
                  <a:pt x="64655" y="430450"/>
                </a:lnTo>
                <a:cubicBezTo>
                  <a:pt x="64655" y="447880"/>
                  <a:pt x="49442" y="462821"/>
                  <a:pt x="32962" y="462821"/>
                </a:cubicBezTo>
                <a:cubicBezTo>
                  <a:pt x="15213" y="462821"/>
                  <a:pt x="0" y="447880"/>
                  <a:pt x="0" y="430450"/>
                </a:cubicBezTo>
                <a:lnTo>
                  <a:pt x="0" y="267354"/>
                </a:lnTo>
                <a:cubicBezTo>
                  <a:pt x="0" y="249923"/>
                  <a:pt x="15213" y="236228"/>
                  <a:pt x="32962" y="236228"/>
                </a:cubicBezTo>
                <a:close/>
                <a:moveTo>
                  <a:pt x="32962" y="0"/>
                </a:moveTo>
                <a:cubicBezTo>
                  <a:pt x="49442" y="0"/>
                  <a:pt x="64655" y="13489"/>
                  <a:pt x="64655" y="30657"/>
                </a:cubicBezTo>
                <a:lnTo>
                  <a:pt x="64655" y="105459"/>
                </a:lnTo>
                <a:cubicBezTo>
                  <a:pt x="64655" y="122627"/>
                  <a:pt x="49442" y="136116"/>
                  <a:pt x="32962" y="136116"/>
                </a:cubicBezTo>
                <a:cubicBezTo>
                  <a:pt x="15213" y="136116"/>
                  <a:pt x="0" y="122627"/>
                  <a:pt x="0" y="105459"/>
                </a:cubicBezTo>
                <a:lnTo>
                  <a:pt x="0" y="30657"/>
                </a:lnTo>
                <a:cubicBezTo>
                  <a:pt x="0" y="13489"/>
                  <a:pt x="15213" y="0"/>
                  <a:pt x="32962" y="0"/>
                </a:cubicBezTo>
                <a:close/>
              </a:path>
            </a:pathLst>
          </a:custGeom>
          <a:solidFill>
            <a:schemeClr val="accent3"/>
          </a:solidFill>
          <a:ln>
            <a:noFill/>
          </a:ln>
          <a:effectLst/>
        </p:spPr>
        <p:txBody>
          <a:bodyPr wrap="square" anchor="ctr">
            <a:noAutofit/>
          </a:bodyPr>
          <a:lstStyle/>
          <a:p>
            <a:endParaRPr lang="en-US" sz="6530"/>
          </a:p>
        </p:txBody>
      </p:sp>
      <p:sp>
        <p:nvSpPr>
          <p:cNvPr id="30" name="Freeform 29">
            <a:extLst>
              <a:ext uri="{FF2B5EF4-FFF2-40B4-BE49-F238E27FC236}">
                <a16:creationId xmlns:a16="http://schemas.microsoft.com/office/drawing/2014/main" id="{D2E0CADA-4A1A-BB48-BABB-C0E7CE0D9BBB}"/>
              </a:ext>
            </a:extLst>
          </p:cNvPr>
          <p:cNvSpPr>
            <a:spLocks noChangeArrowheads="1"/>
          </p:cNvSpPr>
          <p:nvPr/>
        </p:nvSpPr>
        <p:spPr bwMode="auto">
          <a:xfrm>
            <a:off x="15375120" y="8951074"/>
            <a:ext cx="64679" cy="1361164"/>
          </a:xfrm>
          <a:custGeom>
            <a:avLst/>
            <a:gdLst>
              <a:gd name="connsiteX0" fmla="*/ 32340 w 64679"/>
              <a:gd name="connsiteY0" fmla="*/ 1219583 h 1361164"/>
              <a:gd name="connsiteX1" fmla="*/ 64679 w 64679"/>
              <a:gd name="connsiteY1" fmla="*/ 1252159 h 1361164"/>
              <a:gd name="connsiteX2" fmla="*/ 64679 w 64679"/>
              <a:gd name="connsiteY2" fmla="*/ 1328588 h 1361164"/>
              <a:gd name="connsiteX3" fmla="*/ 32340 w 64679"/>
              <a:gd name="connsiteY3" fmla="*/ 1361164 h 1361164"/>
              <a:gd name="connsiteX4" fmla="*/ 0 w 64679"/>
              <a:gd name="connsiteY4" fmla="*/ 1328588 h 1361164"/>
              <a:gd name="connsiteX5" fmla="*/ 0 w 64679"/>
              <a:gd name="connsiteY5" fmla="*/ 1252159 h 1361164"/>
              <a:gd name="connsiteX6" fmla="*/ 32340 w 64679"/>
              <a:gd name="connsiteY6" fmla="*/ 1219583 h 1361164"/>
              <a:gd name="connsiteX7" fmla="*/ 32340 w 64679"/>
              <a:gd name="connsiteY7" fmla="*/ 894102 h 1361164"/>
              <a:gd name="connsiteX8" fmla="*/ 64679 w 64679"/>
              <a:gd name="connsiteY8" fmla="*/ 925227 h 1361164"/>
              <a:gd name="connsiteX9" fmla="*/ 64679 w 64679"/>
              <a:gd name="connsiteY9" fmla="*/ 1088324 h 1361164"/>
              <a:gd name="connsiteX10" fmla="*/ 32340 w 64679"/>
              <a:gd name="connsiteY10" fmla="*/ 1119449 h 1361164"/>
              <a:gd name="connsiteX11" fmla="*/ 0 w 64679"/>
              <a:gd name="connsiteY11" fmla="*/ 1088324 h 1361164"/>
              <a:gd name="connsiteX12" fmla="*/ 0 w 64679"/>
              <a:gd name="connsiteY12" fmla="*/ 925227 h 1361164"/>
              <a:gd name="connsiteX13" fmla="*/ 32340 w 64679"/>
              <a:gd name="connsiteY13" fmla="*/ 894102 h 1361164"/>
              <a:gd name="connsiteX14" fmla="*/ 32340 w 64679"/>
              <a:gd name="connsiteY14" fmla="*/ 566663 h 1361164"/>
              <a:gd name="connsiteX15" fmla="*/ 64679 w 64679"/>
              <a:gd name="connsiteY15" fmla="*/ 599034 h 1361164"/>
              <a:gd name="connsiteX16" fmla="*/ 64679 w 64679"/>
              <a:gd name="connsiteY16" fmla="*/ 762130 h 1361164"/>
              <a:gd name="connsiteX17" fmla="*/ 32340 w 64679"/>
              <a:gd name="connsiteY17" fmla="*/ 794501 h 1361164"/>
              <a:gd name="connsiteX18" fmla="*/ 0 w 64679"/>
              <a:gd name="connsiteY18" fmla="*/ 762130 h 1361164"/>
              <a:gd name="connsiteX19" fmla="*/ 0 w 64679"/>
              <a:gd name="connsiteY19" fmla="*/ 599034 h 1361164"/>
              <a:gd name="connsiteX20" fmla="*/ 32340 w 64679"/>
              <a:gd name="connsiteY20" fmla="*/ 566663 h 1361164"/>
              <a:gd name="connsiteX21" fmla="*/ 32340 w 64679"/>
              <a:gd name="connsiteY21" fmla="*/ 241715 h 1361164"/>
              <a:gd name="connsiteX22" fmla="*/ 64679 w 64679"/>
              <a:gd name="connsiteY22" fmla="*/ 272840 h 1361164"/>
              <a:gd name="connsiteX23" fmla="*/ 64679 w 64679"/>
              <a:gd name="connsiteY23" fmla="*/ 435937 h 1361164"/>
              <a:gd name="connsiteX24" fmla="*/ 32340 w 64679"/>
              <a:gd name="connsiteY24" fmla="*/ 467062 h 1361164"/>
              <a:gd name="connsiteX25" fmla="*/ 0 w 64679"/>
              <a:gd name="connsiteY25" fmla="*/ 435937 h 1361164"/>
              <a:gd name="connsiteX26" fmla="*/ 0 w 64679"/>
              <a:gd name="connsiteY26" fmla="*/ 272840 h 1361164"/>
              <a:gd name="connsiteX27" fmla="*/ 32340 w 64679"/>
              <a:gd name="connsiteY27" fmla="*/ 241715 h 1361164"/>
              <a:gd name="connsiteX28" fmla="*/ 32340 w 64679"/>
              <a:gd name="connsiteY28" fmla="*/ 0 h 1361164"/>
              <a:gd name="connsiteX29" fmla="*/ 64679 w 64679"/>
              <a:gd name="connsiteY29" fmla="*/ 32864 h 1361164"/>
              <a:gd name="connsiteX30" fmla="*/ 64679 w 64679"/>
              <a:gd name="connsiteY30" fmla="*/ 109970 h 1361164"/>
              <a:gd name="connsiteX31" fmla="*/ 32340 w 64679"/>
              <a:gd name="connsiteY31" fmla="*/ 141570 h 1361164"/>
              <a:gd name="connsiteX32" fmla="*/ 0 w 64679"/>
              <a:gd name="connsiteY32" fmla="*/ 109970 h 1361164"/>
              <a:gd name="connsiteX33" fmla="*/ 0 w 64679"/>
              <a:gd name="connsiteY33" fmla="*/ 32864 h 1361164"/>
              <a:gd name="connsiteX34" fmla="*/ 32340 w 64679"/>
              <a:gd name="connsiteY34" fmla="*/ 0 h 136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4679" h="1361164">
                <a:moveTo>
                  <a:pt x="32340" y="1219583"/>
                </a:moveTo>
                <a:cubicBezTo>
                  <a:pt x="49753" y="1219583"/>
                  <a:pt x="64679" y="1234618"/>
                  <a:pt x="64679" y="1252159"/>
                </a:cubicBezTo>
                <a:lnTo>
                  <a:pt x="64679" y="1328588"/>
                </a:lnTo>
                <a:cubicBezTo>
                  <a:pt x="64679" y="1347382"/>
                  <a:pt x="49753" y="1361164"/>
                  <a:pt x="32340" y="1361164"/>
                </a:cubicBezTo>
                <a:cubicBezTo>
                  <a:pt x="14926" y="1361164"/>
                  <a:pt x="0" y="1347382"/>
                  <a:pt x="0" y="1328588"/>
                </a:cubicBezTo>
                <a:lnTo>
                  <a:pt x="0" y="1252159"/>
                </a:lnTo>
                <a:cubicBezTo>
                  <a:pt x="0" y="1234618"/>
                  <a:pt x="14926" y="1219583"/>
                  <a:pt x="32340" y="1219583"/>
                </a:cubicBezTo>
                <a:close/>
                <a:moveTo>
                  <a:pt x="32340" y="894102"/>
                </a:moveTo>
                <a:cubicBezTo>
                  <a:pt x="49753" y="894102"/>
                  <a:pt x="64679" y="907797"/>
                  <a:pt x="64679" y="925227"/>
                </a:cubicBezTo>
                <a:lnTo>
                  <a:pt x="64679" y="1088324"/>
                </a:lnTo>
                <a:cubicBezTo>
                  <a:pt x="64679" y="1105754"/>
                  <a:pt x="49753" y="1119449"/>
                  <a:pt x="32340" y="1119449"/>
                </a:cubicBezTo>
                <a:cubicBezTo>
                  <a:pt x="14926" y="1119449"/>
                  <a:pt x="0" y="1105754"/>
                  <a:pt x="0" y="1088324"/>
                </a:cubicBezTo>
                <a:lnTo>
                  <a:pt x="0" y="925227"/>
                </a:lnTo>
                <a:cubicBezTo>
                  <a:pt x="0" y="907797"/>
                  <a:pt x="14926" y="894102"/>
                  <a:pt x="32340" y="894102"/>
                </a:cubicBezTo>
                <a:close/>
                <a:moveTo>
                  <a:pt x="32340" y="566663"/>
                </a:moveTo>
                <a:cubicBezTo>
                  <a:pt x="49753" y="566663"/>
                  <a:pt x="64679" y="581603"/>
                  <a:pt x="64679" y="599034"/>
                </a:cubicBezTo>
                <a:lnTo>
                  <a:pt x="64679" y="762130"/>
                </a:lnTo>
                <a:cubicBezTo>
                  <a:pt x="64679" y="779560"/>
                  <a:pt x="49753" y="794501"/>
                  <a:pt x="32340" y="794501"/>
                </a:cubicBezTo>
                <a:cubicBezTo>
                  <a:pt x="14926" y="794501"/>
                  <a:pt x="0" y="779560"/>
                  <a:pt x="0" y="762130"/>
                </a:cubicBezTo>
                <a:lnTo>
                  <a:pt x="0" y="599034"/>
                </a:lnTo>
                <a:cubicBezTo>
                  <a:pt x="0" y="581603"/>
                  <a:pt x="14926" y="566663"/>
                  <a:pt x="32340" y="566663"/>
                </a:cubicBezTo>
                <a:close/>
                <a:moveTo>
                  <a:pt x="32340" y="241715"/>
                </a:moveTo>
                <a:cubicBezTo>
                  <a:pt x="49753" y="241715"/>
                  <a:pt x="64679" y="255410"/>
                  <a:pt x="64679" y="272840"/>
                </a:cubicBezTo>
                <a:lnTo>
                  <a:pt x="64679" y="435937"/>
                </a:lnTo>
                <a:cubicBezTo>
                  <a:pt x="64679" y="453367"/>
                  <a:pt x="49753" y="467062"/>
                  <a:pt x="32340" y="467062"/>
                </a:cubicBezTo>
                <a:cubicBezTo>
                  <a:pt x="14926" y="467062"/>
                  <a:pt x="0" y="453367"/>
                  <a:pt x="0" y="435937"/>
                </a:cubicBezTo>
                <a:lnTo>
                  <a:pt x="0" y="272840"/>
                </a:lnTo>
                <a:cubicBezTo>
                  <a:pt x="0" y="255410"/>
                  <a:pt x="14926" y="241715"/>
                  <a:pt x="32340" y="241715"/>
                </a:cubicBezTo>
                <a:close/>
                <a:moveTo>
                  <a:pt x="32340" y="0"/>
                </a:moveTo>
                <a:cubicBezTo>
                  <a:pt x="49753" y="0"/>
                  <a:pt x="64679" y="15168"/>
                  <a:pt x="64679" y="32864"/>
                </a:cubicBezTo>
                <a:lnTo>
                  <a:pt x="64679" y="109970"/>
                </a:lnTo>
                <a:cubicBezTo>
                  <a:pt x="64679" y="127666"/>
                  <a:pt x="49753" y="141570"/>
                  <a:pt x="32340" y="141570"/>
                </a:cubicBezTo>
                <a:cubicBezTo>
                  <a:pt x="14926" y="141570"/>
                  <a:pt x="0" y="127666"/>
                  <a:pt x="0" y="109970"/>
                </a:cubicBezTo>
                <a:lnTo>
                  <a:pt x="0" y="32864"/>
                </a:lnTo>
                <a:cubicBezTo>
                  <a:pt x="0" y="15168"/>
                  <a:pt x="14926" y="0"/>
                  <a:pt x="32340" y="0"/>
                </a:cubicBezTo>
                <a:close/>
              </a:path>
            </a:pathLst>
          </a:custGeom>
          <a:solidFill>
            <a:schemeClr val="accent4"/>
          </a:solidFill>
          <a:ln>
            <a:noFill/>
          </a:ln>
          <a:effectLst/>
        </p:spPr>
        <p:txBody>
          <a:bodyPr wrap="square" anchor="ctr">
            <a:noAutofit/>
          </a:bodyPr>
          <a:lstStyle/>
          <a:p>
            <a:endParaRPr lang="en-US" sz="6530"/>
          </a:p>
        </p:txBody>
      </p:sp>
      <p:sp>
        <p:nvSpPr>
          <p:cNvPr id="31" name="Freeform 30">
            <a:extLst>
              <a:ext uri="{FF2B5EF4-FFF2-40B4-BE49-F238E27FC236}">
                <a16:creationId xmlns:a16="http://schemas.microsoft.com/office/drawing/2014/main" id="{17B94009-E54E-184A-A8B1-D95EFE95A0D3}"/>
              </a:ext>
            </a:extLst>
          </p:cNvPr>
          <p:cNvSpPr>
            <a:spLocks noChangeArrowheads="1"/>
          </p:cNvSpPr>
          <p:nvPr/>
        </p:nvSpPr>
        <p:spPr bwMode="auto">
          <a:xfrm>
            <a:off x="18319700" y="5935072"/>
            <a:ext cx="64656" cy="1355665"/>
          </a:xfrm>
          <a:custGeom>
            <a:avLst/>
            <a:gdLst>
              <a:gd name="connsiteX0" fmla="*/ 32962 w 64656"/>
              <a:gd name="connsiteY0" fmla="*/ 1214095 h 1355665"/>
              <a:gd name="connsiteX1" fmla="*/ 64656 w 64656"/>
              <a:gd name="connsiteY1" fmla="*/ 1245696 h 1355665"/>
              <a:gd name="connsiteX2" fmla="*/ 64656 w 64656"/>
              <a:gd name="connsiteY2" fmla="*/ 1322801 h 1355665"/>
              <a:gd name="connsiteX3" fmla="*/ 32962 w 64656"/>
              <a:gd name="connsiteY3" fmla="*/ 1355665 h 1355665"/>
              <a:gd name="connsiteX4" fmla="*/ 0 w 64656"/>
              <a:gd name="connsiteY4" fmla="*/ 1322801 h 1355665"/>
              <a:gd name="connsiteX5" fmla="*/ 0 w 64656"/>
              <a:gd name="connsiteY5" fmla="*/ 1245696 h 1355665"/>
              <a:gd name="connsiteX6" fmla="*/ 32962 w 64656"/>
              <a:gd name="connsiteY6" fmla="*/ 1214095 h 1355665"/>
              <a:gd name="connsiteX7" fmla="*/ 32962 w 64656"/>
              <a:gd name="connsiteY7" fmla="*/ 888615 h 1355665"/>
              <a:gd name="connsiteX8" fmla="*/ 64656 w 64656"/>
              <a:gd name="connsiteY8" fmla="*/ 919740 h 1355665"/>
              <a:gd name="connsiteX9" fmla="*/ 64656 w 64656"/>
              <a:gd name="connsiteY9" fmla="*/ 1081592 h 1355665"/>
              <a:gd name="connsiteX10" fmla="*/ 32962 w 64656"/>
              <a:gd name="connsiteY10" fmla="*/ 1113962 h 1355665"/>
              <a:gd name="connsiteX11" fmla="*/ 0 w 64656"/>
              <a:gd name="connsiteY11" fmla="*/ 1081592 h 1355665"/>
              <a:gd name="connsiteX12" fmla="*/ 0 w 64656"/>
              <a:gd name="connsiteY12" fmla="*/ 919740 h 1355665"/>
              <a:gd name="connsiteX13" fmla="*/ 32962 w 64656"/>
              <a:gd name="connsiteY13" fmla="*/ 888615 h 1355665"/>
              <a:gd name="connsiteX14" fmla="*/ 32962 w 64656"/>
              <a:gd name="connsiteY14" fmla="*/ 561177 h 1355665"/>
              <a:gd name="connsiteX15" fmla="*/ 64656 w 64656"/>
              <a:gd name="connsiteY15" fmla="*/ 593547 h 1355665"/>
              <a:gd name="connsiteX16" fmla="*/ 64656 w 64656"/>
              <a:gd name="connsiteY16" fmla="*/ 756644 h 1355665"/>
              <a:gd name="connsiteX17" fmla="*/ 32962 w 64656"/>
              <a:gd name="connsiteY17" fmla="*/ 787769 h 1355665"/>
              <a:gd name="connsiteX18" fmla="*/ 0 w 64656"/>
              <a:gd name="connsiteY18" fmla="*/ 756644 h 1355665"/>
              <a:gd name="connsiteX19" fmla="*/ 0 w 64656"/>
              <a:gd name="connsiteY19" fmla="*/ 593547 h 1355665"/>
              <a:gd name="connsiteX20" fmla="*/ 32962 w 64656"/>
              <a:gd name="connsiteY20" fmla="*/ 561177 h 1355665"/>
              <a:gd name="connsiteX21" fmla="*/ 32962 w 64656"/>
              <a:gd name="connsiteY21" fmla="*/ 236228 h 1355665"/>
              <a:gd name="connsiteX22" fmla="*/ 64656 w 64656"/>
              <a:gd name="connsiteY22" fmla="*/ 267354 h 1355665"/>
              <a:gd name="connsiteX23" fmla="*/ 64656 w 64656"/>
              <a:gd name="connsiteY23" fmla="*/ 430450 h 1355665"/>
              <a:gd name="connsiteX24" fmla="*/ 32962 w 64656"/>
              <a:gd name="connsiteY24" fmla="*/ 462821 h 1355665"/>
              <a:gd name="connsiteX25" fmla="*/ 0 w 64656"/>
              <a:gd name="connsiteY25" fmla="*/ 430450 h 1355665"/>
              <a:gd name="connsiteX26" fmla="*/ 0 w 64656"/>
              <a:gd name="connsiteY26" fmla="*/ 267354 h 1355665"/>
              <a:gd name="connsiteX27" fmla="*/ 32962 w 64656"/>
              <a:gd name="connsiteY27" fmla="*/ 236228 h 1355665"/>
              <a:gd name="connsiteX28" fmla="*/ 32962 w 64656"/>
              <a:gd name="connsiteY28" fmla="*/ 0 h 1355665"/>
              <a:gd name="connsiteX29" fmla="*/ 64656 w 64656"/>
              <a:gd name="connsiteY29" fmla="*/ 30657 h 1355665"/>
              <a:gd name="connsiteX30" fmla="*/ 64656 w 64656"/>
              <a:gd name="connsiteY30" fmla="*/ 105459 h 1355665"/>
              <a:gd name="connsiteX31" fmla="*/ 32962 w 64656"/>
              <a:gd name="connsiteY31" fmla="*/ 136116 h 1355665"/>
              <a:gd name="connsiteX32" fmla="*/ 0 w 64656"/>
              <a:gd name="connsiteY32" fmla="*/ 105459 h 1355665"/>
              <a:gd name="connsiteX33" fmla="*/ 0 w 64656"/>
              <a:gd name="connsiteY33" fmla="*/ 30657 h 1355665"/>
              <a:gd name="connsiteX34" fmla="*/ 32962 w 64656"/>
              <a:gd name="connsiteY34" fmla="*/ 0 h 135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4656" h="1355665">
                <a:moveTo>
                  <a:pt x="32962" y="1214095"/>
                </a:moveTo>
                <a:cubicBezTo>
                  <a:pt x="50710" y="1214095"/>
                  <a:pt x="64656" y="1227999"/>
                  <a:pt x="64656" y="1245696"/>
                </a:cubicBezTo>
                <a:lnTo>
                  <a:pt x="64656" y="1322801"/>
                </a:lnTo>
                <a:cubicBezTo>
                  <a:pt x="64656" y="1340497"/>
                  <a:pt x="50710" y="1355665"/>
                  <a:pt x="32962" y="1355665"/>
                </a:cubicBezTo>
                <a:cubicBezTo>
                  <a:pt x="15212" y="1355665"/>
                  <a:pt x="0" y="1340497"/>
                  <a:pt x="0" y="1322801"/>
                </a:cubicBezTo>
                <a:lnTo>
                  <a:pt x="0" y="1245696"/>
                </a:lnTo>
                <a:cubicBezTo>
                  <a:pt x="0" y="1227999"/>
                  <a:pt x="15212" y="1214095"/>
                  <a:pt x="32962" y="1214095"/>
                </a:cubicBezTo>
                <a:close/>
                <a:moveTo>
                  <a:pt x="32962" y="888615"/>
                </a:moveTo>
                <a:cubicBezTo>
                  <a:pt x="50710" y="888615"/>
                  <a:pt x="64656" y="902310"/>
                  <a:pt x="64656" y="919740"/>
                </a:cubicBezTo>
                <a:lnTo>
                  <a:pt x="64656" y="1081592"/>
                </a:lnTo>
                <a:cubicBezTo>
                  <a:pt x="64656" y="1099022"/>
                  <a:pt x="50710" y="1113962"/>
                  <a:pt x="32962" y="1113962"/>
                </a:cubicBezTo>
                <a:cubicBezTo>
                  <a:pt x="15212" y="1113962"/>
                  <a:pt x="0" y="1099022"/>
                  <a:pt x="0" y="1081592"/>
                </a:cubicBezTo>
                <a:lnTo>
                  <a:pt x="0" y="919740"/>
                </a:lnTo>
                <a:cubicBezTo>
                  <a:pt x="0" y="902310"/>
                  <a:pt x="15212" y="888615"/>
                  <a:pt x="32962" y="888615"/>
                </a:cubicBezTo>
                <a:close/>
                <a:moveTo>
                  <a:pt x="32962" y="561177"/>
                </a:moveTo>
                <a:cubicBezTo>
                  <a:pt x="50710" y="561177"/>
                  <a:pt x="64656" y="576117"/>
                  <a:pt x="64656" y="593547"/>
                </a:cubicBezTo>
                <a:lnTo>
                  <a:pt x="64656" y="756644"/>
                </a:lnTo>
                <a:cubicBezTo>
                  <a:pt x="64656" y="774074"/>
                  <a:pt x="50710" y="787769"/>
                  <a:pt x="32962" y="787769"/>
                </a:cubicBezTo>
                <a:cubicBezTo>
                  <a:pt x="15212" y="787769"/>
                  <a:pt x="0" y="774074"/>
                  <a:pt x="0" y="756644"/>
                </a:cubicBezTo>
                <a:lnTo>
                  <a:pt x="0" y="593547"/>
                </a:lnTo>
                <a:cubicBezTo>
                  <a:pt x="0" y="576117"/>
                  <a:pt x="15212" y="561177"/>
                  <a:pt x="32962" y="561177"/>
                </a:cubicBezTo>
                <a:close/>
                <a:moveTo>
                  <a:pt x="32962" y="236228"/>
                </a:moveTo>
                <a:cubicBezTo>
                  <a:pt x="50710" y="236228"/>
                  <a:pt x="64656" y="249923"/>
                  <a:pt x="64656" y="267354"/>
                </a:cubicBezTo>
                <a:lnTo>
                  <a:pt x="64656" y="430450"/>
                </a:lnTo>
                <a:cubicBezTo>
                  <a:pt x="64656" y="447880"/>
                  <a:pt x="50710" y="462821"/>
                  <a:pt x="32962" y="462821"/>
                </a:cubicBezTo>
                <a:cubicBezTo>
                  <a:pt x="15212" y="462821"/>
                  <a:pt x="0" y="447880"/>
                  <a:pt x="0" y="430450"/>
                </a:cubicBezTo>
                <a:lnTo>
                  <a:pt x="0" y="267354"/>
                </a:lnTo>
                <a:cubicBezTo>
                  <a:pt x="0" y="249923"/>
                  <a:pt x="15212" y="236228"/>
                  <a:pt x="32962" y="236228"/>
                </a:cubicBezTo>
                <a:close/>
                <a:moveTo>
                  <a:pt x="32962" y="0"/>
                </a:moveTo>
                <a:cubicBezTo>
                  <a:pt x="50710" y="0"/>
                  <a:pt x="64656" y="13489"/>
                  <a:pt x="64656" y="30657"/>
                </a:cubicBezTo>
                <a:lnTo>
                  <a:pt x="64656" y="105459"/>
                </a:lnTo>
                <a:cubicBezTo>
                  <a:pt x="64656" y="122627"/>
                  <a:pt x="50710" y="136116"/>
                  <a:pt x="32962" y="136116"/>
                </a:cubicBezTo>
                <a:cubicBezTo>
                  <a:pt x="15212" y="136116"/>
                  <a:pt x="0" y="122627"/>
                  <a:pt x="0" y="105459"/>
                </a:cubicBezTo>
                <a:lnTo>
                  <a:pt x="0" y="30657"/>
                </a:lnTo>
                <a:cubicBezTo>
                  <a:pt x="0" y="13489"/>
                  <a:pt x="15212" y="0"/>
                  <a:pt x="32962" y="0"/>
                </a:cubicBezTo>
                <a:close/>
              </a:path>
            </a:pathLst>
          </a:custGeom>
          <a:solidFill>
            <a:schemeClr val="accent5"/>
          </a:solidFill>
          <a:ln>
            <a:noFill/>
          </a:ln>
          <a:effectLst/>
        </p:spPr>
        <p:txBody>
          <a:bodyPr wrap="square" anchor="ctr">
            <a:noAutofit/>
          </a:bodyPr>
          <a:lstStyle/>
          <a:p>
            <a:endParaRPr lang="en-US" sz="6530"/>
          </a:p>
        </p:txBody>
      </p:sp>
      <p:sp>
        <p:nvSpPr>
          <p:cNvPr id="6" name="TextBox 5">
            <a:extLst>
              <a:ext uri="{FF2B5EF4-FFF2-40B4-BE49-F238E27FC236}">
                <a16:creationId xmlns:a16="http://schemas.microsoft.com/office/drawing/2014/main" id="{29D46E10-6EC2-AF4A-B43D-F4E978BA3091}"/>
              </a:ext>
            </a:extLst>
          </p:cNvPr>
          <p:cNvSpPr txBox="1"/>
          <p:nvPr/>
        </p:nvSpPr>
        <p:spPr>
          <a:xfrm>
            <a:off x="3998712" y="3218861"/>
            <a:ext cx="4124654" cy="2592505"/>
          </a:xfrm>
          <a:prstGeom prst="rect">
            <a:avLst/>
          </a:prstGeom>
          <a:noFill/>
        </p:spPr>
        <p:txBody>
          <a:bodyPr wrap="square" rtlCol="0" anchor="t">
            <a:spAutoFit/>
          </a:bodyPr>
          <a:lstStyle/>
          <a:p>
            <a:pPr algn="ct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7" name="TextBox 6">
            <a:extLst>
              <a:ext uri="{FF2B5EF4-FFF2-40B4-BE49-F238E27FC236}">
                <a16:creationId xmlns:a16="http://schemas.microsoft.com/office/drawing/2014/main" id="{B2B6D017-FF22-5049-8122-48C02B156308}"/>
              </a:ext>
            </a:extLst>
          </p:cNvPr>
          <p:cNvSpPr txBox="1"/>
          <p:nvPr/>
        </p:nvSpPr>
        <p:spPr>
          <a:xfrm>
            <a:off x="5044416" y="2522582"/>
            <a:ext cx="2033250" cy="643766"/>
          </a:xfrm>
          <a:prstGeom prst="rect">
            <a:avLst/>
          </a:prstGeom>
          <a:noFill/>
        </p:spPr>
        <p:txBody>
          <a:bodyPr wrap="none" rtlCol="0" anchor="b">
            <a:spAutoFit/>
          </a:bodyPr>
          <a:lstStyle/>
          <a:p>
            <a:pPr algn="ctr">
              <a:lnSpc>
                <a:spcPts val="4320"/>
              </a:lnSpc>
            </a:pPr>
            <a:r>
              <a:rPr lang="en-US" b="1" spc="-30" dirty="0">
                <a:solidFill>
                  <a:schemeClr val="accent1"/>
                </a:solidFill>
                <a:latin typeface="Source Sans Pro" panose="020B0503030403020204" pitchFamily="34" charset="0"/>
                <a:ea typeface="Source Sans Pro" panose="020B0503030403020204" pitchFamily="34" charset="0"/>
              </a:rPr>
              <a:t>IMPROVE</a:t>
            </a:r>
          </a:p>
        </p:txBody>
      </p:sp>
      <p:sp>
        <p:nvSpPr>
          <p:cNvPr id="8" name="TextBox 7">
            <a:extLst>
              <a:ext uri="{FF2B5EF4-FFF2-40B4-BE49-F238E27FC236}">
                <a16:creationId xmlns:a16="http://schemas.microsoft.com/office/drawing/2014/main" id="{0296A7BB-32C1-594E-BF41-303AF94C5BAF}"/>
              </a:ext>
            </a:extLst>
          </p:cNvPr>
          <p:cNvSpPr txBox="1"/>
          <p:nvPr/>
        </p:nvSpPr>
        <p:spPr>
          <a:xfrm>
            <a:off x="7006958" y="11059489"/>
            <a:ext cx="4124654" cy="2592505"/>
          </a:xfrm>
          <a:prstGeom prst="rect">
            <a:avLst/>
          </a:prstGeom>
          <a:noFill/>
        </p:spPr>
        <p:txBody>
          <a:bodyPr wrap="square" rtlCol="0" anchor="t">
            <a:spAutoFit/>
          </a:bodyPr>
          <a:lstStyle/>
          <a:p>
            <a:pPr algn="ct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9" name="TextBox 8">
            <a:extLst>
              <a:ext uri="{FF2B5EF4-FFF2-40B4-BE49-F238E27FC236}">
                <a16:creationId xmlns:a16="http://schemas.microsoft.com/office/drawing/2014/main" id="{484F9B02-8D5B-124F-A372-25127717CE90}"/>
              </a:ext>
            </a:extLst>
          </p:cNvPr>
          <p:cNvSpPr txBox="1"/>
          <p:nvPr/>
        </p:nvSpPr>
        <p:spPr>
          <a:xfrm>
            <a:off x="8055389" y="10363210"/>
            <a:ext cx="2027799" cy="643766"/>
          </a:xfrm>
          <a:prstGeom prst="rect">
            <a:avLst/>
          </a:prstGeom>
          <a:noFill/>
        </p:spPr>
        <p:txBody>
          <a:bodyPr wrap="none" rtlCol="0" anchor="b">
            <a:spAutoFit/>
          </a:bodyPr>
          <a:lstStyle/>
          <a:p>
            <a:pPr algn="ctr">
              <a:lnSpc>
                <a:spcPts val="4320"/>
              </a:lnSpc>
            </a:pPr>
            <a:r>
              <a:rPr lang="en-US" b="1" spc="-30" dirty="0">
                <a:solidFill>
                  <a:schemeClr val="accent2"/>
                </a:solidFill>
                <a:latin typeface="Source Sans Pro" panose="020B0503030403020204" pitchFamily="34" charset="0"/>
                <a:ea typeface="Source Sans Pro" panose="020B0503030403020204" pitchFamily="34" charset="0"/>
              </a:rPr>
              <a:t>IDENTIFY</a:t>
            </a:r>
          </a:p>
        </p:txBody>
      </p:sp>
      <p:sp>
        <p:nvSpPr>
          <p:cNvPr id="10" name="TextBox 9">
            <a:extLst>
              <a:ext uri="{FF2B5EF4-FFF2-40B4-BE49-F238E27FC236}">
                <a16:creationId xmlns:a16="http://schemas.microsoft.com/office/drawing/2014/main" id="{D5D954D3-C2F4-F74B-AE14-1B9106F6F9DC}"/>
              </a:ext>
            </a:extLst>
          </p:cNvPr>
          <p:cNvSpPr txBox="1"/>
          <p:nvPr/>
        </p:nvSpPr>
        <p:spPr>
          <a:xfrm>
            <a:off x="10126498" y="3218861"/>
            <a:ext cx="4124654" cy="2592505"/>
          </a:xfrm>
          <a:prstGeom prst="rect">
            <a:avLst/>
          </a:prstGeom>
          <a:noFill/>
        </p:spPr>
        <p:txBody>
          <a:bodyPr wrap="square" rtlCol="0" anchor="t">
            <a:spAutoFit/>
          </a:bodyPr>
          <a:lstStyle/>
          <a:p>
            <a:pPr algn="ct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11" name="TextBox 10">
            <a:extLst>
              <a:ext uri="{FF2B5EF4-FFF2-40B4-BE49-F238E27FC236}">
                <a16:creationId xmlns:a16="http://schemas.microsoft.com/office/drawing/2014/main" id="{254AE842-C272-2D46-A2D6-DC3431DD9A01}"/>
              </a:ext>
            </a:extLst>
          </p:cNvPr>
          <p:cNvSpPr txBox="1"/>
          <p:nvPr/>
        </p:nvSpPr>
        <p:spPr>
          <a:xfrm>
            <a:off x="10663412" y="2522582"/>
            <a:ext cx="3050835" cy="643766"/>
          </a:xfrm>
          <a:prstGeom prst="rect">
            <a:avLst/>
          </a:prstGeom>
          <a:noFill/>
        </p:spPr>
        <p:txBody>
          <a:bodyPr wrap="none" rtlCol="0" anchor="b">
            <a:spAutoFit/>
          </a:bodyPr>
          <a:lstStyle/>
          <a:p>
            <a:pPr algn="ctr">
              <a:lnSpc>
                <a:spcPts val="4320"/>
              </a:lnSpc>
            </a:pPr>
            <a:r>
              <a:rPr lang="en-US" b="1" spc="-30" dirty="0">
                <a:solidFill>
                  <a:schemeClr val="accent3"/>
                </a:solidFill>
                <a:latin typeface="Source Sans Pro" panose="020B0503030403020204" pitchFamily="34" charset="0"/>
                <a:ea typeface="Source Sans Pro" panose="020B0503030403020204" pitchFamily="34" charset="0"/>
              </a:rPr>
              <a:t>MANAGEMENT</a:t>
            </a:r>
          </a:p>
        </p:txBody>
      </p:sp>
      <p:sp>
        <p:nvSpPr>
          <p:cNvPr id="13" name="TextBox 12">
            <a:extLst>
              <a:ext uri="{FF2B5EF4-FFF2-40B4-BE49-F238E27FC236}">
                <a16:creationId xmlns:a16="http://schemas.microsoft.com/office/drawing/2014/main" id="{C9D7FE62-7267-C841-BB31-34B89D2AC80F}"/>
              </a:ext>
            </a:extLst>
          </p:cNvPr>
          <p:cNvSpPr txBox="1"/>
          <p:nvPr/>
        </p:nvSpPr>
        <p:spPr>
          <a:xfrm>
            <a:off x="13340340" y="11059489"/>
            <a:ext cx="4124654" cy="2592505"/>
          </a:xfrm>
          <a:prstGeom prst="rect">
            <a:avLst/>
          </a:prstGeom>
          <a:noFill/>
        </p:spPr>
        <p:txBody>
          <a:bodyPr wrap="square" rtlCol="0" anchor="t">
            <a:spAutoFit/>
          </a:bodyPr>
          <a:lstStyle/>
          <a:p>
            <a:pPr algn="ct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14" name="TextBox 13">
            <a:extLst>
              <a:ext uri="{FF2B5EF4-FFF2-40B4-BE49-F238E27FC236}">
                <a16:creationId xmlns:a16="http://schemas.microsoft.com/office/drawing/2014/main" id="{B4729B02-83CA-7A4D-ABF2-AEB723B730D9}"/>
              </a:ext>
            </a:extLst>
          </p:cNvPr>
          <p:cNvSpPr txBox="1"/>
          <p:nvPr/>
        </p:nvSpPr>
        <p:spPr>
          <a:xfrm>
            <a:off x="14023930" y="10363210"/>
            <a:ext cx="2757486" cy="643766"/>
          </a:xfrm>
          <a:prstGeom prst="rect">
            <a:avLst/>
          </a:prstGeom>
          <a:noFill/>
        </p:spPr>
        <p:txBody>
          <a:bodyPr wrap="none" rtlCol="0" anchor="b">
            <a:spAutoFit/>
          </a:bodyPr>
          <a:lstStyle/>
          <a:p>
            <a:pPr algn="ctr">
              <a:lnSpc>
                <a:spcPts val="4320"/>
              </a:lnSpc>
            </a:pPr>
            <a:r>
              <a:rPr lang="en-US" b="1" spc="-30" dirty="0">
                <a:solidFill>
                  <a:schemeClr val="accent4"/>
                </a:solidFill>
                <a:latin typeface="Source Sans Pro" panose="020B0503030403020204" pitchFamily="34" charset="0"/>
                <a:ea typeface="Source Sans Pro" panose="020B0503030403020204" pitchFamily="34" charset="0"/>
              </a:rPr>
              <a:t>INNOVATION</a:t>
            </a:r>
          </a:p>
        </p:txBody>
      </p:sp>
      <p:sp>
        <p:nvSpPr>
          <p:cNvPr id="15" name="TextBox 14">
            <a:extLst>
              <a:ext uri="{FF2B5EF4-FFF2-40B4-BE49-F238E27FC236}">
                <a16:creationId xmlns:a16="http://schemas.microsoft.com/office/drawing/2014/main" id="{A29B5E1F-159E-D54D-85EF-2F2DAA5505F4}"/>
              </a:ext>
            </a:extLst>
          </p:cNvPr>
          <p:cNvSpPr txBox="1"/>
          <p:nvPr/>
        </p:nvSpPr>
        <p:spPr>
          <a:xfrm>
            <a:off x="16287154" y="3218861"/>
            <a:ext cx="4124654" cy="2592505"/>
          </a:xfrm>
          <a:prstGeom prst="rect">
            <a:avLst/>
          </a:prstGeom>
          <a:noFill/>
        </p:spPr>
        <p:txBody>
          <a:bodyPr wrap="square" rtlCol="0" anchor="t">
            <a:spAutoFit/>
          </a:bodyPr>
          <a:lstStyle/>
          <a:p>
            <a:pPr algn="ct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16" name="TextBox 15">
            <a:extLst>
              <a:ext uri="{FF2B5EF4-FFF2-40B4-BE49-F238E27FC236}">
                <a16:creationId xmlns:a16="http://schemas.microsoft.com/office/drawing/2014/main" id="{99D892D6-F3A2-B543-9EBF-AC9CFA35EA32}"/>
              </a:ext>
            </a:extLst>
          </p:cNvPr>
          <p:cNvSpPr txBox="1"/>
          <p:nvPr/>
        </p:nvSpPr>
        <p:spPr>
          <a:xfrm>
            <a:off x="17228188" y="2522582"/>
            <a:ext cx="2242602" cy="643766"/>
          </a:xfrm>
          <a:prstGeom prst="rect">
            <a:avLst/>
          </a:prstGeom>
          <a:noFill/>
        </p:spPr>
        <p:txBody>
          <a:bodyPr wrap="none" rtlCol="0" anchor="b">
            <a:spAutoFit/>
          </a:bodyPr>
          <a:lstStyle/>
          <a:p>
            <a:pPr algn="ctr">
              <a:lnSpc>
                <a:spcPts val="4320"/>
              </a:lnSpc>
            </a:pPr>
            <a:r>
              <a:rPr lang="en-US" b="1" spc="-30" dirty="0">
                <a:solidFill>
                  <a:schemeClr val="accent6">
                    <a:lumMod val="50000"/>
                  </a:schemeClr>
                </a:solidFill>
                <a:latin typeface="Source Sans Pro" panose="020B0503030403020204" pitchFamily="34" charset="0"/>
                <a:ea typeface="Source Sans Pro" panose="020B0503030403020204" pitchFamily="34" charset="0"/>
              </a:rPr>
              <a:t>AUDIENCE</a:t>
            </a:r>
          </a:p>
        </p:txBody>
      </p:sp>
      <p:sp>
        <p:nvSpPr>
          <p:cNvPr id="17" name="TextBox 16">
            <a:extLst>
              <a:ext uri="{FF2B5EF4-FFF2-40B4-BE49-F238E27FC236}">
                <a16:creationId xmlns:a16="http://schemas.microsoft.com/office/drawing/2014/main" id="{050CE2F2-DD54-6D48-81CE-EC4C03074D75}"/>
              </a:ext>
            </a:extLst>
          </p:cNvPr>
          <p:cNvSpPr txBox="1"/>
          <p:nvPr/>
        </p:nvSpPr>
        <p:spPr>
          <a:xfrm>
            <a:off x="5355244" y="8077180"/>
            <a:ext cx="1029128" cy="1938992"/>
          </a:xfrm>
          <a:prstGeom prst="rect">
            <a:avLst/>
          </a:prstGeom>
          <a:noFill/>
        </p:spPr>
        <p:txBody>
          <a:bodyPr wrap="none" rtlCol="0" anchor="ctr">
            <a:spAutoFit/>
          </a:bodyPr>
          <a:lstStyle/>
          <a:p>
            <a:pPr algn="ctr">
              <a:lnSpc>
                <a:spcPts val="14400"/>
              </a:lnSpc>
            </a:pPr>
            <a:r>
              <a:rPr lang="en-US" sz="12000" b="1" spc="-290" dirty="0">
                <a:solidFill>
                  <a:schemeClr val="bg1"/>
                </a:solidFill>
                <a:latin typeface="Source Sans Pro" panose="020B0503030403020204" pitchFamily="34" charset="0"/>
                <a:ea typeface="Source Sans Pro" panose="020B0503030403020204" pitchFamily="34" charset="0"/>
              </a:rPr>
              <a:t>A</a:t>
            </a:r>
          </a:p>
        </p:txBody>
      </p:sp>
      <p:sp>
        <p:nvSpPr>
          <p:cNvPr id="18" name="TextBox 17">
            <a:extLst>
              <a:ext uri="{FF2B5EF4-FFF2-40B4-BE49-F238E27FC236}">
                <a16:creationId xmlns:a16="http://schemas.microsoft.com/office/drawing/2014/main" id="{8ABE79F7-8E01-574B-AB1A-0DD75FA44381}"/>
              </a:ext>
            </a:extLst>
          </p:cNvPr>
          <p:cNvSpPr txBox="1"/>
          <p:nvPr/>
        </p:nvSpPr>
        <p:spPr>
          <a:xfrm>
            <a:off x="8507937" y="6164560"/>
            <a:ext cx="1078821" cy="1938992"/>
          </a:xfrm>
          <a:prstGeom prst="rect">
            <a:avLst/>
          </a:prstGeom>
          <a:noFill/>
        </p:spPr>
        <p:txBody>
          <a:bodyPr wrap="none" rtlCol="0" anchor="ctr">
            <a:spAutoFit/>
          </a:bodyPr>
          <a:lstStyle/>
          <a:p>
            <a:pPr algn="ctr">
              <a:lnSpc>
                <a:spcPts val="14400"/>
              </a:lnSpc>
            </a:pPr>
            <a:r>
              <a:rPr lang="en-US" sz="12000" b="1" spc="-290" dirty="0">
                <a:solidFill>
                  <a:schemeClr val="bg1"/>
                </a:solidFill>
                <a:latin typeface="Source Sans Pro" panose="020B0503030403020204" pitchFamily="34" charset="0"/>
                <a:ea typeface="Source Sans Pro" panose="020B0503030403020204" pitchFamily="34" charset="0"/>
              </a:rPr>
              <a:t>B</a:t>
            </a:r>
          </a:p>
        </p:txBody>
      </p:sp>
      <p:sp>
        <p:nvSpPr>
          <p:cNvPr id="19" name="TextBox 18">
            <a:extLst>
              <a:ext uri="{FF2B5EF4-FFF2-40B4-BE49-F238E27FC236}">
                <a16:creationId xmlns:a16="http://schemas.microsoft.com/office/drawing/2014/main" id="{A2792774-58AA-9041-BB45-4D5F9A834C26}"/>
              </a:ext>
            </a:extLst>
          </p:cNvPr>
          <p:cNvSpPr txBox="1"/>
          <p:nvPr/>
        </p:nvSpPr>
        <p:spPr>
          <a:xfrm>
            <a:off x="11706462" y="8077180"/>
            <a:ext cx="1043555" cy="1938992"/>
          </a:xfrm>
          <a:prstGeom prst="rect">
            <a:avLst/>
          </a:prstGeom>
          <a:noFill/>
        </p:spPr>
        <p:txBody>
          <a:bodyPr wrap="none" rtlCol="0" anchor="ctr">
            <a:spAutoFit/>
          </a:bodyPr>
          <a:lstStyle/>
          <a:p>
            <a:pPr algn="ctr">
              <a:lnSpc>
                <a:spcPts val="14400"/>
              </a:lnSpc>
            </a:pPr>
            <a:r>
              <a:rPr lang="en-US" sz="12000" b="1" spc="-290" dirty="0">
                <a:solidFill>
                  <a:schemeClr val="bg1"/>
                </a:solidFill>
                <a:latin typeface="Source Sans Pro" panose="020B0503030403020204" pitchFamily="34" charset="0"/>
                <a:ea typeface="Source Sans Pro" panose="020B0503030403020204" pitchFamily="34" charset="0"/>
              </a:rPr>
              <a:t>C</a:t>
            </a:r>
          </a:p>
        </p:txBody>
      </p:sp>
      <p:sp>
        <p:nvSpPr>
          <p:cNvPr id="20" name="TextBox 19">
            <a:extLst>
              <a:ext uri="{FF2B5EF4-FFF2-40B4-BE49-F238E27FC236}">
                <a16:creationId xmlns:a16="http://schemas.microsoft.com/office/drawing/2014/main" id="{69C3B041-AEFA-1944-A0DB-4CA536AB4CFB}"/>
              </a:ext>
            </a:extLst>
          </p:cNvPr>
          <p:cNvSpPr txBox="1"/>
          <p:nvPr/>
        </p:nvSpPr>
        <p:spPr>
          <a:xfrm>
            <a:off x="14716997" y="6164560"/>
            <a:ext cx="1125308" cy="1938992"/>
          </a:xfrm>
          <a:prstGeom prst="rect">
            <a:avLst/>
          </a:prstGeom>
          <a:noFill/>
        </p:spPr>
        <p:txBody>
          <a:bodyPr wrap="none" rtlCol="0" anchor="ctr">
            <a:spAutoFit/>
          </a:bodyPr>
          <a:lstStyle/>
          <a:p>
            <a:pPr algn="ctr">
              <a:lnSpc>
                <a:spcPts val="14400"/>
              </a:lnSpc>
            </a:pPr>
            <a:r>
              <a:rPr lang="en-US" sz="12000" b="1" spc="-290" dirty="0">
                <a:solidFill>
                  <a:schemeClr val="bg1"/>
                </a:solidFill>
                <a:latin typeface="Source Sans Pro" panose="020B0503030403020204" pitchFamily="34" charset="0"/>
                <a:ea typeface="Source Sans Pro" panose="020B0503030403020204" pitchFamily="34" charset="0"/>
              </a:rPr>
              <a:t>D</a:t>
            </a:r>
          </a:p>
        </p:txBody>
      </p:sp>
      <p:sp>
        <p:nvSpPr>
          <p:cNvPr id="21" name="TextBox 20">
            <a:extLst>
              <a:ext uri="{FF2B5EF4-FFF2-40B4-BE49-F238E27FC236}">
                <a16:creationId xmlns:a16="http://schemas.microsoft.com/office/drawing/2014/main" id="{82BE4122-CE23-2F45-9118-7F461E176E62}"/>
              </a:ext>
            </a:extLst>
          </p:cNvPr>
          <p:cNvSpPr txBox="1"/>
          <p:nvPr/>
        </p:nvSpPr>
        <p:spPr>
          <a:xfrm>
            <a:off x="17877801" y="8077180"/>
            <a:ext cx="990656" cy="1938992"/>
          </a:xfrm>
          <a:prstGeom prst="rect">
            <a:avLst/>
          </a:prstGeom>
          <a:noFill/>
        </p:spPr>
        <p:txBody>
          <a:bodyPr wrap="none" rtlCol="0" anchor="ctr">
            <a:spAutoFit/>
          </a:bodyPr>
          <a:lstStyle/>
          <a:p>
            <a:pPr algn="ctr">
              <a:lnSpc>
                <a:spcPts val="14400"/>
              </a:lnSpc>
            </a:pPr>
            <a:r>
              <a:rPr lang="en-US" sz="12000" b="1" spc="-290" dirty="0">
                <a:solidFill>
                  <a:schemeClr val="bg1"/>
                </a:solidFill>
                <a:latin typeface="Source Sans Pro" panose="020B0503030403020204" pitchFamily="34" charset="0"/>
                <a:ea typeface="Source Sans Pro" panose="020B0503030403020204" pitchFamily="34" charset="0"/>
              </a:rPr>
              <a:t>E</a:t>
            </a:r>
          </a:p>
        </p:txBody>
      </p:sp>
      <p:sp>
        <p:nvSpPr>
          <p:cNvPr id="32" name="TextBox 31">
            <a:extLst>
              <a:ext uri="{FF2B5EF4-FFF2-40B4-BE49-F238E27FC236}">
                <a16:creationId xmlns:a16="http://schemas.microsoft.com/office/drawing/2014/main" id="{61FB75FC-6A32-4948-873E-9A52057C6E20}"/>
              </a:ext>
            </a:extLst>
          </p:cNvPr>
          <p:cNvSpPr txBox="1"/>
          <p:nvPr/>
        </p:nvSpPr>
        <p:spPr>
          <a:xfrm>
            <a:off x="9896787" y="511562"/>
            <a:ext cx="5697329"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YOUR TITLE HERE</a:t>
            </a:r>
          </a:p>
        </p:txBody>
      </p:sp>
      <p:sp>
        <p:nvSpPr>
          <p:cNvPr id="33" name="TextBox 32">
            <a:extLst>
              <a:ext uri="{FF2B5EF4-FFF2-40B4-BE49-F238E27FC236}">
                <a16:creationId xmlns:a16="http://schemas.microsoft.com/office/drawing/2014/main" id="{D57558C7-0310-254A-AE51-67FFBA17F7DC}"/>
              </a:ext>
            </a:extLst>
          </p:cNvPr>
          <p:cNvSpPr txBox="1"/>
          <p:nvPr/>
        </p:nvSpPr>
        <p:spPr>
          <a:xfrm>
            <a:off x="9896787" y="1436241"/>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pic>
        <p:nvPicPr>
          <p:cNvPr id="34" name="Graphic 33" descr="Brain">
            <a:extLst>
              <a:ext uri="{FF2B5EF4-FFF2-40B4-BE49-F238E27FC236}">
                <a16:creationId xmlns:a16="http://schemas.microsoft.com/office/drawing/2014/main" id="{A113E449-CACE-1648-B36B-A228FD9831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7657515" y="-73161"/>
            <a:ext cx="2030007" cy="2249385"/>
          </a:xfrm>
          <a:prstGeom prst="rect">
            <a:avLst/>
          </a:prstGeom>
        </p:spPr>
      </p:pic>
    </p:spTree>
    <p:extLst>
      <p:ext uri="{BB962C8B-B14F-4D97-AF65-F5344CB8AC3E}">
        <p14:creationId xmlns:p14="http://schemas.microsoft.com/office/powerpoint/2010/main" val="337399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C8944DAF-7072-4E0C-BD2D-9B3D21C774A1}"/>
              </a:ext>
            </a:extLst>
          </p:cNvPr>
          <p:cNvSpPr/>
          <p:nvPr/>
        </p:nvSpPr>
        <p:spPr>
          <a:xfrm>
            <a:off x="12510242" y="6474296"/>
            <a:ext cx="1620775" cy="1619529"/>
          </a:xfrm>
          <a:custGeom>
            <a:avLst/>
            <a:gdLst/>
            <a:ahLst/>
            <a:cxnLst>
              <a:cxn ang="3cd4">
                <a:pos x="hc" y="t"/>
              </a:cxn>
              <a:cxn ang="cd2">
                <a:pos x="l" y="vc"/>
              </a:cxn>
              <a:cxn ang="cd4">
                <a:pos x="hc" y="b"/>
              </a:cxn>
              <a:cxn ang="0">
                <a:pos x="r" y="vc"/>
              </a:cxn>
            </a:cxnLst>
            <a:rect l="l" t="t" r="r" b="b"/>
            <a:pathLst>
              <a:path w="1302" h="1301">
                <a:moveTo>
                  <a:pt x="1123" y="1301"/>
                </a:moveTo>
                <a:lnTo>
                  <a:pt x="179" y="1301"/>
                </a:lnTo>
                <a:cubicBezTo>
                  <a:pt x="80" y="1301"/>
                  <a:pt x="0" y="1221"/>
                  <a:pt x="0" y="1123"/>
                </a:cubicBezTo>
                <a:lnTo>
                  <a:pt x="0" y="178"/>
                </a:lnTo>
                <a:cubicBezTo>
                  <a:pt x="0" y="80"/>
                  <a:pt x="80" y="0"/>
                  <a:pt x="179" y="0"/>
                </a:cubicBezTo>
                <a:lnTo>
                  <a:pt x="1123" y="0"/>
                </a:lnTo>
                <a:cubicBezTo>
                  <a:pt x="1222" y="0"/>
                  <a:pt x="1302" y="80"/>
                  <a:pt x="1302" y="178"/>
                </a:cubicBezTo>
                <a:lnTo>
                  <a:pt x="1302" y="1123"/>
                </a:lnTo>
                <a:cubicBezTo>
                  <a:pt x="1302" y="1221"/>
                  <a:pt x="1222" y="1301"/>
                  <a:pt x="1123" y="1301"/>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18" name="Freeform: Shape 17">
            <a:extLst>
              <a:ext uri="{FF2B5EF4-FFF2-40B4-BE49-F238E27FC236}">
                <a16:creationId xmlns:a16="http://schemas.microsoft.com/office/drawing/2014/main" id="{8295929F-399E-44AC-905B-8FA3A33BCC66}"/>
              </a:ext>
            </a:extLst>
          </p:cNvPr>
          <p:cNvSpPr/>
          <p:nvPr/>
        </p:nvSpPr>
        <p:spPr>
          <a:xfrm>
            <a:off x="12668461" y="6316081"/>
            <a:ext cx="1619529" cy="1619529"/>
          </a:xfrm>
          <a:custGeom>
            <a:avLst/>
            <a:gdLst/>
            <a:ahLst/>
            <a:cxnLst>
              <a:cxn ang="3cd4">
                <a:pos x="hc" y="t"/>
              </a:cxn>
              <a:cxn ang="cd2">
                <a:pos x="l" y="vc"/>
              </a:cxn>
              <a:cxn ang="cd4">
                <a:pos x="hc" y="b"/>
              </a:cxn>
              <a:cxn ang="0">
                <a:pos x="r" y="vc"/>
              </a:cxn>
            </a:cxnLst>
            <a:rect l="l" t="t" r="r" b="b"/>
            <a:pathLst>
              <a:path w="1301" h="1301">
                <a:moveTo>
                  <a:pt x="1123" y="1301"/>
                </a:moveTo>
                <a:lnTo>
                  <a:pt x="178" y="1301"/>
                </a:lnTo>
                <a:cubicBezTo>
                  <a:pt x="80" y="1301"/>
                  <a:pt x="0" y="1221"/>
                  <a:pt x="0" y="1123"/>
                </a:cubicBezTo>
                <a:lnTo>
                  <a:pt x="0" y="179"/>
                </a:lnTo>
                <a:cubicBezTo>
                  <a:pt x="0" y="79"/>
                  <a:pt x="80" y="0"/>
                  <a:pt x="178" y="0"/>
                </a:cubicBezTo>
                <a:lnTo>
                  <a:pt x="1123" y="0"/>
                </a:lnTo>
                <a:cubicBezTo>
                  <a:pt x="1222" y="0"/>
                  <a:pt x="1301" y="79"/>
                  <a:pt x="1301" y="179"/>
                </a:cubicBezTo>
                <a:lnTo>
                  <a:pt x="1301" y="1123"/>
                </a:lnTo>
                <a:cubicBezTo>
                  <a:pt x="1301" y="1221"/>
                  <a:pt x="1222" y="1301"/>
                  <a:pt x="1123" y="1301"/>
                </a:cubicBezTo>
                <a:close/>
              </a:path>
            </a:pathLst>
          </a:custGeom>
          <a:solidFill>
            <a:schemeClr val="bg2"/>
          </a:solidFill>
          <a:ln w="25400" cap="flat">
            <a:solidFill>
              <a:schemeClr val="accent1"/>
            </a:solid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110" name="Freeform: Shape 109">
            <a:extLst>
              <a:ext uri="{FF2B5EF4-FFF2-40B4-BE49-F238E27FC236}">
                <a16:creationId xmlns:a16="http://schemas.microsoft.com/office/drawing/2014/main" id="{C59F0B28-0A1A-47EC-9BE3-5D05F4C91DAE}"/>
              </a:ext>
            </a:extLst>
          </p:cNvPr>
          <p:cNvSpPr/>
          <p:nvPr/>
        </p:nvSpPr>
        <p:spPr>
          <a:xfrm>
            <a:off x="2" y="2409"/>
            <a:ext cx="5566197" cy="13711182"/>
          </a:xfrm>
          <a:custGeom>
            <a:avLst/>
            <a:gdLst/>
            <a:ahLst/>
            <a:cxnLst>
              <a:cxn ang="3cd4">
                <a:pos x="hc" y="t"/>
              </a:cxn>
              <a:cxn ang="cd2">
                <a:pos x="l" y="vc"/>
              </a:cxn>
              <a:cxn ang="cd4">
                <a:pos x="hc" y="b"/>
              </a:cxn>
              <a:cxn ang="0">
                <a:pos x="r" y="vc"/>
              </a:cxn>
            </a:cxnLst>
            <a:rect l="l" t="t" r="r" b="b"/>
            <a:pathLst>
              <a:path w="4469" h="11007">
                <a:moveTo>
                  <a:pt x="4469" y="11007"/>
                </a:moveTo>
                <a:lnTo>
                  <a:pt x="0" y="11007"/>
                </a:lnTo>
                <a:lnTo>
                  <a:pt x="0" y="0"/>
                </a:lnTo>
                <a:lnTo>
                  <a:pt x="4469"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111" name="Freeform: Shape 110">
            <a:extLst>
              <a:ext uri="{FF2B5EF4-FFF2-40B4-BE49-F238E27FC236}">
                <a16:creationId xmlns:a16="http://schemas.microsoft.com/office/drawing/2014/main" id="{418A70BB-1E7B-4A45-82D8-0CACA662E0A2}"/>
              </a:ext>
            </a:extLst>
          </p:cNvPr>
          <p:cNvSpPr/>
          <p:nvPr/>
        </p:nvSpPr>
        <p:spPr>
          <a:xfrm>
            <a:off x="1503676" y="4837326"/>
            <a:ext cx="8126299" cy="8123807"/>
          </a:xfrm>
          <a:custGeom>
            <a:avLst/>
            <a:gdLst/>
            <a:ahLst/>
            <a:cxnLst>
              <a:cxn ang="3cd4">
                <a:pos x="hc" y="t"/>
              </a:cxn>
              <a:cxn ang="cd2">
                <a:pos x="l" y="vc"/>
              </a:cxn>
              <a:cxn ang="cd4">
                <a:pos x="hc" y="b"/>
              </a:cxn>
              <a:cxn ang="0">
                <a:pos x="r" y="vc"/>
              </a:cxn>
            </a:cxnLst>
            <a:rect l="l" t="t" r="r" b="b"/>
            <a:pathLst>
              <a:path w="6524" h="6522">
                <a:moveTo>
                  <a:pt x="6524" y="3261"/>
                </a:moveTo>
                <a:cubicBezTo>
                  <a:pt x="6524" y="5063"/>
                  <a:pt x="5064" y="6522"/>
                  <a:pt x="3262" y="6522"/>
                </a:cubicBezTo>
                <a:cubicBezTo>
                  <a:pt x="1461" y="6522"/>
                  <a:pt x="0" y="5063"/>
                  <a:pt x="0" y="3261"/>
                </a:cubicBezTo>
                <a:cubicBezTo>
                  <a:pt x="0" y="1460"/>
                  <a:pt x="1461" y="0"/>
                  <a:pt x="3262" y="0"/>
                </a:cubicBezTo>
                <a:cubicBezTo>
                  <a:pt x="5064" y="0"/>
                  <a:pt x="6524" y="1460"/>
                  <a:pt x="6524" y="3261"/>
                </a:cubicBezTo>
                <a:close/>
              </a:path>
            </a:pathLst>
          </a:custGeom>
          <a:solidFill>
            <a:schemeClr val="bg2">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113" name="Freeform: Shape 112">
            <a:extLst>
              <a:ext uri="{FF2B5EF4-FFF2-40B4-BE49-F238E27FC236}">
                <a16:creationId xmlns:a16="http://schemas.microsoft.com/office/drawing/2014/main" id="{00BFF916-AC73-4E54-9BB7-60CD056B55BE}"/>
              </a:ext>
            </a:extLst>
          </p:cNvPr>
          <p:cNvSpPr/>
          <p:nvPr/>
        </p:nvSpPr>
        <p:spPr>
          <a:xfrm>
            <a:off x="12510242" y="9571334"/>
            <a:ext cx="1620775" cy="1619529"/>
          </a:xfrm>
          <a:custGeom>
            <a:avLst/>
            <a:gdLst/>
            <a:ahLst/>
            <a:cxnLst>
              <a:cxn ang="3cd4">
                <a:pos x="hc" y="t"/>
              </a:cxn>
              <a:cxn ang="cd2">
                <a:pos x="l" y="vc"/>
              </a:cxn>
              <a:cxn ang="cd4">
                <a:pos x="hc" y="b"/>
              </a:cxn>
              <a:cxn ang="0">
                <a:pos x="r" y="vc"/>
              </a:cxn>
            </a:cxnLst>
            <a:rect l="l" t="t" r="r" b="b"/>
            <a:pathLst>
              <a:path w="1302" h="1301">
                <a:moveTo>
                  <a:pt x="1123" y="1301"/>
                </a:moveTo>
                <a:lnTo>
                  <a:pt x="179" y="1301"/>
                </a:lnTo>
                <a:cubicBezTo>
                  <a:pt x="80" y="1301"/>
                  <a:pt x="0" y="1221"/>
                  <a:pt x="0" y="1123"/>
                </a:cubicBezTo>
                <a:lnTo>
                  <a:pt x="0" y="178"/>
                </a:lnTo>
                <a:cubicBezTo>
                  <a:pt x="0" y="79"/>
                  <a:pt x="80" y="0"/>
                  <a:pt x="179" y="0"/>
                </a:cubicBezTo>
                <a:lnTo>
                  <a:pt x="1123" y="0"/>
                </a:lnTo>
                <a:cubicBezTo>
                  <a:pt x="1222" y="0"/>
                  <a:pt x="1302" y="79"/>
                  <a:pt x="1302" y="178"/>
                </a:cubicBezTo>
                <a:lnTo>
                  <a:pt x="1302" y="1123"/>
                </a:lnTo>
                <a:cubicBezTo>
                  <a:pt x="1302" y="1221"/>
                  <a:pt x="1222" y="1301"/>
                  <a:pt x="1123" y="1301"/>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114" name="Freeform: Shape 113">
            <a:extLst>
              <a:ext uri="{FF2B5EF4-FFF2-40B4-BE49-F238E27FC236}">
                <a16:creationId xmlns:a16="http://schemas.microsoft.com/office/drawing/2014/main" id="{9DDE42E2-DFEF-4450-9498-8F1C0856ED02}"/>
              </a:ext>
            </a:extLst>
          </p:cNvPr>
          <p:cNvSpPr/>
          <p:nvPr/>
        </p:nvSpPr>
        <p:spPr>
          <a:xfrm>
            <a:off x="12668461" y="9411873"/>
            <a:ext cx="1619529" cy="1620775"/>
          </a:xfrm>
          <a:custGeom>
            <a:avLst/>
            <a:gdLst/>
            <a:ahLst/>
            <a:cxnLst>
              <a:cxn ang="3cd4">
                <a:pos x="hc" y="t"/>
              </a:cxn>
              <a:cxn ang="cd2">
                <a:pos x="l" y="vc"/>
              </a:cxn>
              <a:cxn ang="cd4">
                <a:pos x="hc" y="b"/>
              </a:cxn>
              <a:cxn ang="0">
                <a:pos x="r" y="vc"/>
              </a:cxn>
            </a:cxnLst>
            <a:rect l="l" t="t" r="r" b="b"/>
            <a:pathLst>
              <a:path w="1301" h="1302">
                <a:moveTo>
                  <a:pt x="1123" y="1302"/>
                </a:moveTo>
                <a:lnTo>
                  <a:pt x="178" y="1302"/>
                </a:lnTo>
                <a:cubicBezTo>
                  <a:pt x="80" y="1302"/>
                  <a:pt x="0" y="1222"/>
                  <a:pt x="0" y="1124"/>
                </a:cubicBezTo>
                <a:lnTo>
                  <a:pt x="0" y="179"/>
                </a:lnTo>
                <a:cubicBezTo>
                  <a:pt x="0" y="81"/>
                  <a:pt x="80" y="0"/>
                  <a:pt x="178" y="0"/>
                </a:cubicBezTo>
                <a:lnTo>
                  <a:pt x="1123" y="0"/>
                </a:lnTo>
                <a:cubicBezTo>
                  <a:pt x="1222" y="0"/>
                  <a:pt x="1301" y="81"/>
                  <a:pt x="1301" y="179"/>
                </a:cubicBezTo>
                <a:lnTo>
                  <a:pt x="1301" y="1124"/>
                </a:lnTo>
                <a:cubicBezTo>
                  <a:pt x="1301" y="1222"/>
                  <a:pt x="1222" y="1302"/>
                  <a:pt x="1123" y="1302"/>
                </a:cubicBezTo>
                <a:close/>
              </a:path>
            </a:pathLst>
          </a:custGeom>
          <a:solidFill>
            <a:schemeClr val="bg2"/>
          </a:solidFill>
          <a:ln w="25400" cap="flat">
            <a:solidFill>
              <a:schemeClr val="accent2"/>
            </a:solidFill>
            <a:prstDash val="solid"/>
          </a:ln>
        </p:spPr>
        <p:txBody>
          <a:bodyPr vert="horz" wrap="none" lIns="90000" tIns="45000" rIns="90000" bIns="45000" anchor="ctr" anchorCtr="1" compatLnSpc="0"/>
          <a:lstStyle/>
          <a:p>
            <a:pPr hangingPunct="0"/>
            <a:endParaRPr lang="en-US" sz="1800" dirty="0">
              <a:latin typeface="Poppins" panose="00000500000000000000" pitchFamily="2" charset="0"/>
              <a:ea typeface="Microsoft YaHei" pitchFamily="2"/>
            </a:endParaRPr>
          </a:p>
        </p:txBody>
      </p:sp>
      <p:sp>
        <p:nvSpPr>
          <p:cNvPr id="208" name="TextBox 207">
            <a:extLst>
              <a:ext uri="{FF2B5EF4-FFF2-40B4-BE49-F238E27FC236}">
                <a16:creationId xmlns:a16="http://schemas.microsoft.com/office/drawing/2014/main" id="{EE216EB9-5B54-4755-9C77-4C0E5FF2641B}"/>
              </a:ext>
            </a:extLst>
          </p:cNvPr>
          <p:cNvSpPr txBox="1"/>
          <p:nvPr/>
        </p:nvSpPr>
        <p:spPr>
          <a:xfrm>
            <a:off x="15004416" y="6271110"/>
            <a:ext cx="5981702" cy="615553"/>
          </a:xfrm>
          <a:prstGeom prst="rect">
            <a:avLst/>
          </a:prstGeom>
          <a:noFill/>
        </p:spPr>
        <p:txBody>
          <a:bodyPr wrap="square" rtlCol="0" anchor="b">
            <a:spAutoFit/>
          </a:bodyPr>
          <a:lstStyle/>
          <a:p>
            <a:r>
              <a:rPr lang="en-US" sz="3400" b="1" spc="-30" dirty="0">
                <a:solidFill>
                  <a:schemeClr val="accent1"/>
                </a:solidFill>
                <a:latin typeface="Poppins" panose="00000500000000000000" pitchFamily="2" charset="0"/>
                <a:cs typeface="Poppins" panose="00000500000000000000" pitchFamily="2" charset="0"/>
              </a:rPr>
              <a:t>TITLE 01</a:t>
            </a:r>
          </a:p>
        </p:txBody>
      </p:sp>
      <p:sp>
        <p:nvSpPr>
          <p:cNvPr id="209" name="TextBox 208">
            <a:extLst>
              <a:ext uri="{FF2B5EF4-FFF2-40B4-BE49-F238E27FC236}">
                <a16:creationId xmlns:a16="http://schemas.microsoft.com/office/drawing/2014/main" id="{9803C652-A413-4DA8-9292-3B31785D0226}"/>
              </a:ext>
            </a:extLst>
          </p:cNvPr>
          <p:cNvSpPr txBox="1"/>
          <p:nvPr/>
        </p:nvSpPr>
        <p:spPr>
          <a:xfrm>
            <a:off x="14998700" y="6926961"/>
            <a:ext cx="7875273"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210" name="TextBox 209">
            <a:extLst>
              <a:ext uri="{FF2B5EF4-FFF2-40B4-BE49-F238E27FC236}">
                <a16:creationId xmlns:a16="http://schemas.microsoft.com/office/drawing/2014/main" id="{0CE5473B-EEE1-45F4-B3C1-ACB975C0AFE5}"/>
              </a:ext>
            </a:extLst>
          </p:cNvPr>
          <p:cNvSpPr txBox="1"/>
          <p:nvPr/>
        </p:nvSpPr>
        <p:spPr>
          <a:xfrm>
            <a:off x="12715720" y="6462078"/>
            <a:ext cx="1480340" cy="1262140"/>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r>
              <a:rPr lang="en-US" dirty="0">
                <a:solidFill>
                  <a:schemeClr val="accent1"/>
                </a:solidFill>
              </a:rPr>
              <a:t>A</a:t>
            </a:r>
          </a:p>
        </p:txBody>
      </p:sp>
      <p:sp>
        <p:nvSpPr>
          <p:cNvPr id="211" name="TextBox 210">
            <a:extLst>
              <a:ext uri="{FF2B5EF4-FFF2-40B4-BE49-F238E27FC236}">
                <a16:creationId xmlns:a16="http://schemas.microsoft.com/office/drawing/2014/main" id="{0CF5F0CF-F80C-47F1-8F02-6F1C0E5B1CD3}"/>
              </a:ext>
            </a:extLst>
          </p:cNvPr>
          <p:cNvSpPr txBox="1"/>
          <p:nvPr/>
        </p:nvSpPr>
        <p:spPr>
          <a:xfrm>
            <a:off x="12717625" y="9557703"/>
            <a:ext cx="1480340" cy="1262140"/>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r>
              <a:rPr lang="en-US" dirty="0">
                <a:solidFill>
                  <a:schemeClr val="accent2"/>
                </a:solidFill>
              </a:rPr>
              <a:t>B</a:t>
            </a:r>
          </a:p>
        </p:txBody>
      </p:sp>
      <p:sp>
        <p:nvSpPr>
          <p:cNvPr id="212" name="TextBox 211">
            <a:extLst>
              <a:ext uri="{FF2B5EF4-FFF2-40B4-BE49-F238E27FC236}">
                <a16:creationId xmlns:a16="http://schemas.microsoft.com/office/drawing/2014/main" id="{4198B04A-17EA-4E73-A048-6CD01838AF8D}"/>
              </a:ext>
            </a:extLst>
          </p:cNvPr>
          <p:cNvSpPr txBox="1"/>
          <p:nvPr/>
        </p:nvSpPr>
        <p:spPr>
          <a:xfrm>
            <a:off x="15004416" y="9367584"/>
            <a:ext cx="5981702" cy="615553"/>
          </a:xfrm>
          <a:prstGeom prst="rect">
            <a:avLst/>
          </a:prstGeom>
          <a:noFill/>
        </p:spPr>
        <p:txBody>
          <a:bodyPr wrap="square" rtlCol="0" anchor="b">
            <a:spAutoFit/>
          </a:bodyPr>
          <a:lstStyle/>
          <a:p>
            <a:r>
              <a:rPr lang="en-US" sz="3400" b="1" spc="-30" dirty="0">
                <a:solidFill>
                  <a:schemeClr val="accent2"/>
                </a:solidFill>
                <a:latin typeface="Poppins" panose="00000500000000000000" pitchFamily="2" charset="0"/>
                <a:cs typeface="Poppins" panose="00000500000000000000" pitchFamily="2" charset="0"/>
              </a:rPr>
              <a:t>TITLE 02</a:t>
            </a:r>
          </a:p>
        </p:txBody>
      </p:sp>
      <p:sp>
        <p:nvSpPr>
          <p:cNvPr id="213" name="TextBox 212">
            <a:extLst>
              <a:ext uri="{FF2B5EF4-FFF2-40B4-BE49-F238E27FC236}">
                <a16:creationId xmlns:a16="http://schemas.microsoft.com/office/drawing/2014/main" id="{93565A52-6967-4BA1-ADF7-68A6569CA51D}"/>
              </a:ext>
            </a:extLst>
          </p:cNvPr>
          <p:cNvSpPr txBox="1"/>
          <p:nvPr/>
        </p:nvSpPr>
        <p:spPr>
          <a:xfrm>
            <a:off x="14998700" y="10023435"/>
            <a:ext cx="7875274"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a:t>
            </a:r>
          </a:p>
        </p:txBody>
      </p:sp>
      <p:sp>
        <p:nvSpPr>
          <p:cNvPr id="19" name="TextBox 18">
            <a:extLst>
              <a:ext uri="{FF2B5EF4-FFF2-40B4-BE49-F238E27FC236}">
                <a16:creationId xmlns:a16="http://schemas.microsoft.com/office/drawing/2014/main" id="{27536AE0-13AC-6C45-AD33-4EBBDB57F31D}"/>
              </a:ext>
            </a:extLst>
          </p:cNvPr>
          <p:cNvSpPr txBox="1"/>
          <p:nvPr/>
        </p:nvSpPr>
        <p:spPr>
          <a:xfrm>
            <a:off x="14747677" y="4231031"/>
            <a:ext cx="5697329"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YOUR TITLE HERE</a:t>
            </a:r>
          </a:p>
        </p:txBody>
      </p:sp>
      <p:sp>
        <p:nvSpPr>
          <p:cNvPr id="20" name="TextBox 19">
            <a:extLst>
              <a:ext uri="{FF2B5EF4-FFF2-40B4-BE49-F238E27FC236}">
                <a16:creationId xmlns:a16="http://schemas.microsoft.com/office/drawing/2014/main" id="{47042A52-587D-2344-9F34-3EC9EFBB17A1}"/>
              </a:ext>
            </a:extLst>
          </p:cNvPr>
          <p:cNvSpPr txBox="1"/>
          <p:nvPr/>
        </p:nvSpPr>
        <p:spPr>
          <a:xfrm>
            <a:off x="14747677" y="5155710"/>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pic>
        <p:nvPicPr>
          <p:cNvPr id="21" name="Graphic 20" descr="Brain">
            <a:extLst>
              <a:ext uri="{FF2B5EF4-FFF2-40B4-BE49-F238E27FC236}">
                <a16:creationId xmlns:a16="http://schemas.microsoft.com/office/drawing/2014/main" id="{B60DBDFF-07FC-6845-BDF4-029DBBA221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2508405" y="3176590"/>
            <a:ext cx="2030007" cy="2249385"/>
          </a:xfrm>
          <a:prstGeom prst="rect">
            <a:avLst/>
          </a:prstGeom>
        </p:spPr>
      </p:pic>
      <p:sp>
        <p:nvSpPr>
          <p:cNvPr id="5" name="Picture Placeholder 4">
            <a:extLst>
              <a:ext uri="{FF2B5EF4-FFF2-40B4-BE49-F238E27FC236}">
                <a16:creationId xmlns:a16="http://schemas.microsoft.com/office/drawing/2014/main" id="{28946102-105E-7347-8474-51A79D47813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468761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626BD564-477C-BE4B-9F27-FDA7BA49F8B0}"/>
              </a:ext>
            </a:extLst>
          </p:cNvPr>
          <p:cNvSpPr txBox="1"/>
          <p:nvPr/>
        </p:nvSpPr>
        <p:spPr>
          <a:xfrm>
            <a:off x="950948" y="3753822"/>
            <a:ext cx="9105900" cy="4524315"/>
          </a:xfrm>
          <a:prstGeom prst="rect">
            <a:avLst/>
          </a:prstGeom>
          <a:noFill/>
        </p:spPr>
        <p:txBody>
          <a:bodyPr wrap="square" rtlCol="0">
            <a:spAutoFit/>
          </a:bodyPr>
          <a:lstStyle/>
          <a:p>
            <a:r>
              <a:rPr lang="en-US" sz="9600" spc="-150" dirty="0">
                <a:solidFill>
                  <a:schemeClr val="accent2"/>
                </a:solidFill>
                <a:latin typeface="Lato" panose="020F0502020204030203" pitchFamily="34" charset="77"/>
              </a:rPr>
              <a:t>Psychology</a:t>
            </a:r>
          </a:p>
          <a:p>
            <a:r>
              <a:rPr lang="en-US" sz="9600" b="1" spc="-150" dirty="0">
                <a:solidFill>
                  <a:schemeClr val="accent3">
                    <a:lumMod val="75000"/>
                  </a:schemeClr>
                </a:solidFill>
                <a:latin typeface="Lato Black" panose="020F0502020204030203" pitchFamily="34" charset="77"/>
              </a:rPr>
              <a:t>PowerPoint</a:t>
            </a:r>
          </a:p>
          <a:p>
            <a:r>
              <a:rPr lang="en-US" sz="9600" b="1" spc="-150" dirty="0">
                <a:solidFill>
                  <a:schemeClr val="accent3">
                    <a:lumMod val="75000"/>
                  </a:schemeClr>
                </a:solidFill>
                <a:latin typeface="Lato Black" panose="020F0502020204030203" pitchFamily="34" charset="77"/>
              </a:rPr>
              <a:t>Template</a:t>
            </a:r>
          </a:p>
        </p:txBody>
      </p:sp>
      <p:sp>
        <p:nvSpPr>
          <p:cNvPr id="41" name="Oval Callout 40">
            <a:extLst>
              <a:ext uri="{FF2B5EF4-FFF2-40B4-BE49-F238E27FC236}">
                <a16:creationId xmlns:a16="http://schemas.microsoft.com/office/drawing/2014/main" id="{76F2CA60-1948-5A46-A622-F065221927DD}"/>
              </a:ext>
            </a:extLst>
          </p:cNvPr>
          <p:cNvSpPr/>
          <p:nvPr/>
        </p:nvSpPr>
        <p:spPr>
          <a:xfrm>
            <a:off x="12763288" y="2247900"/>
            <a:ext cx="10520149" cy="7048500"/>
          </a:xfrm>
          <a:prstGeom prst="wedgeEllipse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19E2D71-0689-9D4A-A763-39DA87CFF392}"/>
              </a:ext>
            </a:extLst>
          </p:cNvPr>
          <p:cNvSpPr/>
          <p:nvPr/>
        </p:nvSpPr>
        <p:spPr>
          <a:xfrm>
            <a:off x="510222" y="5155306"/>
            <a:ext cx="213678" cy="2818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Graphic 43" descr="Brain">
            <a:extLst>
              <a:ext uri="{FF2B5EF4-FFF2-40B4-BE49-F238E27FC236}">
                <a16:creationId xmlns:a16="http://schemas.microsoft.com/office/drawing/2014/main" id="{AD1A2E24-0694-6A4D-B5FA-D000CD1DC4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8543" y="719148"/>
            <a:ext cx="4695825" cy="4695825"/>
          </a:xfrm>
          <a:prstGeom prst="rect">
            <a:avLst/>
          </a:prstGeom>
        </p:spPr>
      </p:pic>
      <p:sp>
        <p:nvSpPr>
          <p:cNvPr id="110" name="Rectangle 44">
            <a:extLst>
              <a:ext uri="{FF2B5EF4-FFF2-40B4-BE49-F238E27FC236}">
                <a16:creationId xmlns:a16="http://schemas.microsoft.com/office/drawing/2014/main" id="{25014EC9-4DB5-5449-A092-299AEB9DE3E2}"/>
              </a:ext>
            </a:extLst>
          </p:cNvPr>
          <p:cNvSpPr/>
          <p:nvPr/>
        </p:nvSpPr>
        <p:spPr>
          <a:xfrm rot="10800000">
            <a:off x="18059924" y="-58880"/>
            <a:ext cx="6414609" cy="3270530"/>
          </a:xfrm>
          <a:custGeom>
            <a:avLst/>
            <a:gdLst>
              <a:gd name="connsiteX0" fmla="*/ 0 w 7734300"/>
              <a:gd name="connsiteY0" fmla="*/ 0 h 3187700"/>
              <a:gd name="connsiteX1" fmla="*/ 7734300 w 7734300"/>
              <a:gd name="connsiteY1" fmla="*/ 0 h 3187700"/>
              <a:gd name="connsiteX2" fmla="*/ 7734300 w 7734300"/>
              <a:gd name="connsiteY2" fmla="*/ 3187700 h 3187700"/>
              <a:gd name="connsiteX3" fmla="*/ 0 w 7734300"/>
              <a:gd name="connsiteY3" fmla="*/ 3187700 h 3187700"/>
              <a:gd name="connsiteX4" fmla="*/ 0 w 7734300"/>
              <a:gd name="connsiteY4" fmla="*/ 0 h 3187700"/>
              <a:gd name="connsiteX0" fmla="*/ 0 w 8701087"/>
              <a:gd name="connsiteY0" fmla="*/ 398462 h 3586162"/>
              <a:gd name="connsiteX1" fmla="*/ 7734300 w 8701087"/>
              <a:gd name="connsiteY1" fmla="*/ 398462 h 3586162"/>
              <a:gd name="connsiteX2" fmla="*/ 7734300 w 8701087"/>
              <a:gd name="connsiteY2" fmla="*/ 3586162 h 3586162"/>
              <a:gd name="connsiteX3" fmla="*/ 0 w 8701087"/>
              <a:gd name="connsiteY3" fmla="*/ 3586162 h 3586162"/>
              <a:gd name="connsiteX4" fmla="*/ 0 w 8701087"/>
              <a:gd name="connsiteY4" fmla="*/ 398462 h 3586162"/>
              <a:gd name="connsiteX0" fmla="*/ 0 w 8788552"/>
              <a:gd name="connsiteY0" fmla="*/ 550459 h 3738159"/>
              <a:gd name="connsiteX1" fmla="*/ 7734300 w 8788552"/>
              <a:gd name="connsiteY1" fmla="*/ 550459 h 3738159"/>
              <a:gd name="connsiteX2" fmla="*/ 7734300 w 8788552"/>
              <a:gd name="connsiteY2" fmla="*/ 3738159 h 3738159"/>
              <a:gd name="connsiteX3" fmla="*/ 0 w 8788552"/>
              <a:gd name="connsiteY3" fmla="*/ 3738159 h 3738159"/>
              <a:gd name="connsiteX4" fmla="*/ 0 w 8788552"/>
              <a:gd name="connsiteY4" fmla="*/ 550459 h 3738159"/>
              <a:gd name="connsiteX0" fmla="*/ 0 w 8036241"/>
              <a:gd name="connsiteY0" fmla="*/ 152909 h 3340609"/>
              <a:gd name="connsiteX1" fmla="*/ 4343400 w 8036241"/>
              <a:gd name="connsiteY1" fmla="*/ 1486409 h 3340609"/>
              <a:gd name="connsiteX2" fmla="*/ 7734300 w 8036241"/>
              <a:gd name="connsiteY2" fmla="*/ 3340609 h 3340609"/>
              <a:gd name="connsiteX3" fmla="*/ 0 w 8036241"/>
              <a:gd name="connsiteY3" fmla="*/ 3340609 h 3340609"/>
              <a:gd name="connsiteX4" fmla="*/ 0 w 8036241"/>
              <a:gd name="connsiteY4" fmla="*/ 152909 h 3340609"/>
              <a:gd name="connsiteX0" fmla="*/ 0 w 8187651"/>
              <a:gd name="connsiteY0" fmla="*/ 67274 h 3254974"/>
              <a:gd name="connsiteX1" fmla="*/ 4343400 w 8187651"/>
              <a:gd name="connsiteY1" fmla="*/ 1400774 h 3254974"/>
              <a:gd name="connsiteX2" fmla="*/ 7734300 w 8187651"/>
              <a:gd name="connsiteY2" fmla="*/ 3254974 h 3254974"/>
              <a:gd name="connsiteX3" fmla="*/ 0 w 8187651"/>
              <a:gd name="connsiteY3" fmla="*/ 3254974 h 3254974"/>
              <a:gd name="connsiteX4" fmla="*/ 0 w 8187651"/>
              <a:gd name="connsiteY4" fmla="*/ 67274 h 3254974"/>
              <a:gd name="connsiteX0" fmla="*/ 0 w 8137605"/>
              <a:gd name="connsiteY0" fmla="*/ 58880 h 3246580"/>
              <a:gd name="connsiteX1" fmla="*/ 4343400 w 8137605"/>
              <a:gd name="connsiteY1" fmla="*/ 1392380 h 3246580"/>
              <a:gd name="connsiteX2" fmla="*/ 7734300 w 8137605"/>
              <a:gd name="connsiteY2" fmla="*/ 3246580 h 3246580"/>
              <a:gd name="connsiteX3" fmla="*/ 0 w 8137605"/>
              <a:gd name="connsiteY3" fmla="*/ 3246580 h 3246580"/>
              <a:gd name="connsiteX4" fmla="*/ 0 w 8137605"/>
              <a:gd name="connsiteY4" fmla="*/ 58880 h 3246580"/>
              <a:gd name="connsiteX0" fmla="*/ 0 w 8078679"/>
              <a:gd name="connsiteY0" fmla="*/ 50278 h 3237978"/>
              <a:gd name="connsiteX1" fmla="*/ 3771900 w 8078679"/>
              <a:gd name="connsiteY1" fmla="*/ 1993378 h 3237978"/>
              <a:gd name="connsiteX2" fmla="*/ 7734300 w 8078679"/>
              <a:gd name="connsiteY2" fmla="*/ 3237978 h 3237978"/>
              <a:gd name="connsiteX3" fmla="*/ 0 w 8078679"/>
              <a:gd name="connsiteY3" fmla="*/ 3237978 h 3237978"/>
              <a:gd name="connsiteX4" fmla="*/ 0 w 8078679"/>
              <a:gd name="connsiteY4" fmla="*/ 50278 h 3237978"/>
              <a:gd name="connsiteX0" fmla="*/ 0 w 8081863"/>
              <a:gd name="connsiteY0" fmla="*/ 57425 h 3245125"/>
              <a:gd name="connsiteX1" fmla="*/ 3771900 w 8081863"/>
              <a:gd name="connsiteY1" fmla="*/ 2000525 h 3245125"/>
              <a:gd name="connsiteX2" fmla="*/ 7734300 w 8081863"/>
              <a:gd name="connsiteY2" fmla="*/ 3245125 h 3245125"/>
              <a:gd name="connsiteX3" fmla="*/ 0 w 8081863"/>
              <a:gd name="connsiteY3" fmla="*/ 3245125 h 3245125"/>
              <a:gd name="connsiteX4" fmla="*/ 0 w 8081863"/>
              <a:gd name="connsiteY4" fmla="*/ 57425 h 3245125"/>
              <a:gd name="connsiteX0" fmla="*/ 0 w 6517518"/>
              <a:gd name="connsiteY0" fmla="*/ 90865 h 3278565"/>
              <a:gd name="connsiteX1" fmla="*/ 3771900 w 6517518"/>
              <a:gd name="connsiteY1" fmla="*/ 2033965 h 3278565"/>
              <a:gd name="connsiteX2" fmla="*/ 6172200 w 6517518"/>
              <a:gd name="connsiteY2" fmla="*/ 3240465 h 3278565"/>
              <a:gd name="connsiteX3" fmla="*/ 0 w 6517518"/>
              <a:gd name="connsiteY3" fmla="*/ 3278565 h 3278565"/>
              <a:gd name="connsiteX4" fmla="*/ 0 w 6517518"/>
              <a:gd name="connsiteY4" fmla="*/ 90865 h 3278565"/>
              <a:gd name="connsiteX0" fmla="*/ 0 w 6414609"/>
              <a:gd name="connsiteY0" fmla="*/ 82830 h 3270530"/>
              <a:gd name="connsiteX1" fmla="*/ 2209800 w 6414609"/>
              <a:gd name="connsiteY1" fmla="*/ 2254530 h 3270530"/>
              <a:gd name="connsiteX2" fmla="*/ 6172200 w 6414609"/>
              <a:gd name="connsiteY2" fmla="*/ 3232430 h 3270530"/>
              <a:gd name="connsiteX3" fmla="*/ 0 w 6414609"/>
              <a:gd name="connsiteY3" fmla="*/ 3270530 h 3270530"/>
              <a:gd name="connsiteX4" fmla="*/ 0 w 6414609"/>
              <a:gd name="connsiteY4" fmla="*/ 82830 h 3270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4609" h="3270530">
                <a:moveTo>
                  <a:pt x="0" y="82830"/>
                </a:moveTo>
                <a:cubicBezTo>
                  <a:pt x="1289050" y="-448453"/>
                  <a:pt x="1181100" y="1729597"/>
                  <a:pt x="2209800" y="2254530"/>
                </a:cubicBezTo>
                <a:cubicBezTo>
                  <a:pt x="3238500" y="2779463"/>
                  <a:pt x="7461250" y="2701147"/>
                  <a:pt x="6172200" y="3232430"/>
                </a:cubicBezTo>
                <a:lnTo>
                  <a:pt x="0" y="3270530"/>
                </a:lnTo>
                <a:lnTo>
                  <a:pt x="0" y="8283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EDBF5C8B-44D5-6443-A213-1606744D0446}"/>
              </a:ext>
            </a:extLst>
          </p:cNvPr>
          <p:cNvSpPr/>
          <p:nvPr/>
        </p:nvSpPr>
        <p:spPr>
          <a:xfrm>
            <a:off x="12188825" y="10274300"/>
            <a:ext cx="2057400" cy="2057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1DE66D43-0F1F-D346-BD76-3D1690BD7121}"/>
              </a:ext>
            </a:extLst>
          </p:cNvPr>
          <p:cNvSpPr/>
          <p:nvPr/>
        </p:nvSpPr>
        <p:spPr>
          <a:xfrm>
            <a:off x="13030200" y="10469420"/>
            <a:ext cx="2057400" cy="2057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F0CE33AA-EDDD-9840-B036-2FCEA4E3873D}"/>
              </a:ext>
            </a:extLst>
          </p:cNvPr>
          <p:cNvSpPr/>
          <p:nvPr/>
        </p:nvSpPr>
        <p:spPr>
          <a:xfrm>
            <a:off x="11310675" y="2036620"/>
            <a:ext cx="10131425" cy="7048500"/>
          </a:xfrm>
          <a:prstGeom prst="ellipse">
            <a:avLst/>
          </a:prstGeom>
          <a:pattFill prst="wdUpDiag">
            <a:fgClr>
              <a:schemeClr val="accent2">
                <a:lumMod val="50000"/>
              </a:schemeClr>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Placeholder 39">
            <a:extLst>
              <a:ext uri="{FF2B5EF4-FFF2-40B4-BE49-F238E27FC236}">
                <a16:creationId xmlns:a16="http://schemas.microsoft.com/office/drawing/2014/main" id="{9C18FCA7-4191-1E47-B637-55E912013C05}"/>
              </a:ext>
            </a:extLst>
          </p:cNvPr>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l="325" r="325"/>
          <a:stretch>
            <a:fillRect/>
          </a:stretch>
        </p:blipFill>
        <p:spPr/>
      </p:pic>
      <p:sp>
        <p:nvSpPr>
          <p:cNvPr id="48" name="TextBox 47">
            <a:extLst>
              <a:ext uri="{FF2B5EF4-FFF2-40B4-BE49-F238E27FC236}">
                <a16:creationId xmlns:a16="http://schemas.microsoft.com/office/drawing/2014/main" id="{E158BAE7-4A38-2544-80EB-7BE2F2991039}"/>
              </a:ext>
            </a:extLst>
          </p:cNvPr>
          <p:cNvSpPr txBox="1"/>
          <p:nvPr/>
        </p:nvSpPr>
        <p:spPr>
          <a:xfrm>
            <a:off x="950948" y="8080234"/>
            <a:ext cx="9945652" cy="1015663"/>
          </a:xfrm>
          <a:prstGeom prst="rect">
            <a:avLst/>
          </a:prstGeom>
          <a:noFill/>
        </p:spPr>
        <p:txBody>
          <a:bodyPr wrap="square" rtlCol="0">
            <a:spAutoFit/>
          </a:bodyPr>
          <a:lstStyle/>
          <a:p>
            <a:r>
              <a:rPr lang="en-US" sz="6000" dirty="0">
                <a:latin typeface="Lato" panose="020F0502020204030203" pitchFamily="34" charset="77"/>
                <a:hlinkClick r:id="rId5"/>
              </a:rPr>
              <a:t>www.ppthemes.com</a:t>
            </a:r>
            <a:endParaRPr lang="en-US" sz="6000" dirty="0">
              <a:latin typeface="Lato" panose="020F0502020204030203" pitchFamily="34" charset="77"/>
            </a:endParaRPr>
          </a:p>
        </p:txBody>
      </p:sp>
      <p:sp>
        <p:nvSpPr>
          <p:cNvPr id="116" name="Rectangle 44">
            <a:extLst>
              <a:ext uri="{FF2B5EF4-FFF2-40B4-BE49-F238E27FC236}">
                <a16:creationId xmlns:a16="http://schemas.microsoft.com/office/drawing/2014/main" id="{1ED617EC-AFDF-8147-B071-5BC92B5C3DC1}"/>
              </a:ext>
            </a:extLst>
          </p:cNvPr>
          <p:cNvSpPr/>
          <p:nvPr/>
        </p:nvSpPr>
        <p:spPr>
          <a:xfrm>
            <a:off x="-96883" y="10094172"/>
            <a:ext cx="8137605" cy="3621828"/>
          </a:xfrm>
          <a:custGeom>
            <a:avLst/>
            <a:gdLst>
              <a:gd name="connsiteX0" fmla="*/ 0 w 7734300"/>
              <a:gd name="connsiteY0" fmla="*/ 0 h 3187700"/>
              <a:gd name="connsiteX1" fmla="*/ 7734300 w 7734300"/>
              <a:gd name="connsiteY1" fmla="*/ 0 h 3187700"/>
              <a:gd name="connsiteX2" fmla="*/ 7734300 w 7734300"/>
              <a:gd name="connsiteY2" fmla="*/ 3187700 h 3187700"/>
              <a:gd name="connsiteX3" fmla="*/ 0 w 7734300"/>
              <a:gd name="connsiteY3" fmla="*/ 3187700 h 3187700"/>
              <a:gd name="connsiteX4" fmla="*/ 0 w 7734300"/>
              <a:gd name="connsiteY4" fmla="*/ 0 h 3187700"/>
              <a:gd name="connsiteX0" fmla="*/ 0 w 8701087"/>
              <a:gd name="connsiteY0" fmla="*/ 398462 h 3586162"/>
              <a:gd name="connsiteX1" fmla="*/ 7734300 w 8701087"/>
              <a:gd name="connsiteY1" fmla="*/ 398462 h 3586162"/>
              <a:gd name="connsiteX2" fmla="*/ 7734300 w 8701087"/>
              <a:gd name="connsiteY2" fmla="*/ 3586162 h 3586162"/>
              <a:gd name="connsiteX3" fmla="*/ 0 w 8701087"/>
              <a:gd name="connsiteY3" fmla="*/ 3586162 h 3586162"/>
              <a:gd name="connsiteX4" fmla="*/ 0 w 8701087"/>
              <a:gd name="connsiteY4" fmla="*/ 398462 h 3586162"/>
              <a:gd name="connsiteX0" fmla="*/ 0 w 8788552"/>
              <a:gd name="connsiteY0" fmla="*/ 550459 h 3738159"/>
              <a:gd name="connsiteX1" fmla="*/ 7734300 w 8788552"/>
              <a:gd name="connsiteY1" fmla="*/ 550459 h 3738159"/>
              <a:gd name="connsiteX2" fmla="*/ 7734300 w 8788552"/>
              <a:gd name="connsiteY2" fmla="*/ 3738159 h 3738159"/>
              <a:gd name="connsiteX3" fmla="*/ 0 w 8788552"/>
              <a:gd name="connsiteY3" fmla="*/ 3738159 h 3738159"/>
              <a:gd name="connsiteX4" fmla="*/ 0 w 8788552"/>
              <a:gd name="connsiteY4" fmla="*/ 550459 h 3738159"/>
              <a:gd name="connsiteX0" fmla="*/ 0 w 8036241"/>
              <a:gd name="connsiteY0" fmla="*/ 152909 h 3340609"/>
              <a:gd name="connsiteX1" fmla="*/ 4343400 w 8036241"/>
              <a:gd name="connsiteY1" fmla="*/ 1486409 h 3340609"/>
              <a:gd name="connsiteX2" fmla="*/ 7734300 w 8036241"/>
              <a:gd name="connsiteY2" fmla="*/ 3340609 h 3340609"/>
              <a:gd name="connsiteX3" fmla="*/ 0 w 8036241"/>
              <a:gd name="connsiteY3" fmla="*/ 3340609 h 3340609"/>
              <a:gd name="connsiteX4" fmla="*/ 0 w 8036241"/>
              <a:gd name="connsiteY4" fmla="*/ 152909 h 3340609"/>
              <a:gd name="connsiteX0" fmla="*/ 0 w 8187651"/>
              <a:gd name="connsiteY0" fmla="*/ 67274 h 3254974"/>
              <a:gd name="connsiteX1" fmla="*/ 4343400 w 8187651"/>
              <a:gd name="connsiteY1" fmla="*/ 1400774 h 3254974"/>
              <a:gd name="connsiteX2" fmla="*/ 7734300 w 8187651"/>
              <a:gd name="connsiteY2" fmla="*/ 3254974 h 3254974"/>
              <a:gd name="connsiteX3" fmla="*/ 0 w 8187651"/>
              <a:gd name="connsiteY3" fmla="*/ 3254974 h 3254974"/>
              <a:gd name="connsiteX4" fmla="*/ 0 w 8187651"/>
              <a:gd name="connsiteY4" fmla="*/ 67274 h 3254974"/>
              <a:gd name="connsiteX0" fmla="*/ 0 w 8137605"/>
              <a:gd name="connsiteY0" fmla="*/ 58880 h 3246580"/>
              <a:gd name="connsiteX1" fmla="*/ 4343400 w 8137605"/>
              <a:gd name="connsiteY1" fmla="*/ 1392380 h 3246580"/>
              <a:gd name="connsiteX2" fmla="*/ 7734300 w 8137605"/>
              <a:gd name="connsiteY2" fmla="*/ 3246580 h 3246580"/>
              <a:gd name="connsiteX3" fmla="*/ 0 w 8137605"/>
              <a:gd name="connsiteY3" fmla="*/ 3246580 h 3246580"/>
              <a:gd name="connsiteX4" fmla="*/ 0 w 8137605"/>
              <a:gd name="connsiteY4" fmla="*/ 58880 h 3246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7605" h="3246580">
                <a:moveTo>
                  <a:pt x="0" y="58880"/>
                </a:moveTo>
                <a:cubicBezTo>
                  <a:pt x="1289050" y="-472403"/>
                  <a:pt x="1644650" y="2804197"/>
                  <a:pt x="4343400" y="1392380"/>
                </a:cubicBezTo>
                <a:cubicBezTo>
                  <a:pt x="7042150" y="-19437"/>
                  <a:pt x="9023350" y="2715297"/>
                  <a:pt x="7734300" y="3246580"/>
                </a:cubicBezTo>
                <a:lnTo>
                  <a:pt x="0" y="3246580"/>
                </a:lnTo>
                <a:lnTo>
                  <a:pt x="0" y="58880"/>
                </a:lnTo>
                <a:close/>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7FEBED5-1231-C140-BEB8-23C20B68B7E8}"/>
              </a:ext>
            </a:extLst>
          </p:cNvPr>
          <p:cNvSpPr/>
          <p:nvPr/>
        </p:nvSpPr>
        <p:spPr>
          <a:xfrm>
            <a:off x="0" y="10469420"/>
            <a:ext cx="8137605" cy="3246580"/>
          </a:xfrm>
          <a:custGeom>
            <a:avLst/>
            <a:gdLst>
              <a:gd name="connsiteX0" fmla="*/ 0 w 7734300"/>
              <a:gd name="connsiteY0" fmla="*/ 0 h 3187700"/>
              <a:gd name="connsiteX1" fmla="*/ 7734300 w 7734300"/>
              <a:gd name="connsiteY1" fmla="*/ 0 h 3187700"/>
              <a:gd name="connsiteX2" fmla="*/ 7734300 w 7734300"/>
              <a:gd name="connsiteY2" fmla="*/ 3187700 h 3187700"/>
              <a:gd name="connsiteX3" fmla="*/ 0 w 7734300"/>
              <a:gd name="connsiteY3" fmla="*/ 3187700 h 3187700"/>
              <a:gd name="connsiteX4" fmla="*/ 0 w 7734300"/>
              <a:gd name="connsiteY4" fmla="*/ 0 h 3187700"/>
              <a:gd name="connsiteX0" fmla="*/ 0 w 8701087"/>
              <a:gd name="connsiteY0" fmla="*/ 398462 h 3586162"/>
              <a:gd name="connsiteX1" fmla="*/ 7734300 w 8701087"/>
              <a:gd name="connsiteY1" fmla="*/ 398462 h 3586162"/>
              <a:gd name="connsiteX2" fmla="*/ 7734300 w 8701087"/>
              <a:gd name="connsiteY2" fmla="*/ 3586162 h 3586162"/>
              <a:gd name="connsiteX3" fmla="*/ 0 w 8701087"/>
              <a:gd name="connsiteY3" fmla="*/ 3586162 h 3586162"/>
              <a:gd name="connsiteX4" fmla="*/ 0 w 8701087"/>
              <a:gd name="connsiteY4" fmla="*/ 398462 h 3586162"/>
              <a:gd name="connsiteX0" fmla="*/ 0 w 8788552"/>
              <a:gd name="connsiteY0" fmla="*/ 550459 h 3738159"/>
              <a:gd name="connsiteX1" fmla="*/ 7734300 w 8788552"/>
              <a:gd name="connsiteY1" fmla="*/ 550459 h 3738159"/>
              <a:gd name="connsiteX2" fmla="*/ 7734300 w 8788552"/>
              <a:gd name="connsiteY2" fmla="*/ 3738159 h 3738159"/>
              <a:gd name="connsiteX3" fmla="*/ 0 w 8788552"/>
              <a:gd name="connsiteY3" fmla="*/ 3738159 h 3738159"/>
              <a:gd name="connsiteX4" fmla="*/ 0 w 8788552"/>
              <a:gd name="connsiteY4" fmla="*/ 550459 h 3738159"/>
              <a:gd name="connsiteX0" fmla="*/ 0 w 8036241"/>
              <a:gd name="connsiteY0" fmla="*/ 152909 h 3340609"/>
              <a:gd name="connsiteX1" fmla="*/ 4343400 w 8036241"/>
              <a:gd name="connsiteY1" fmla="*/ 1486409 h 3340609"/>
              <a:gd name="connsiteX2" fmla="*/ 7734300 w 8036241"/>
              <a:gd name="connsiteY2" fmla="*/ 3340609 h 3340609"/>
              <a:gd name="connsiteX3" fmla="*/ 0 w 8036241"/>
              <a:gd name="connsiteY3" fmla="*/ 3340609 h 3340609"/>
              <a:gd name="connsiteX4" fmla="*/ 0 w 8036241"/>
              <a:gd name="connsiteY4" fmla="*/ 152909 h 3340609"/>
              <a:gd name="connsiteX0" fmla="*/ 0 w 8187651"/>
              <a:gd name="connsiteY0" fmla="*/ 67274 h 3254974"/>
              <a:gd name="connsiteX1" fmla="*/ 4343400 w 8187651"/>
              <a:gd name="connsiteY1" fmla="*/ 1400774 h 3254974"/>
              <a:gd name="connsiteX2" fmla="*/ 7734300 w 8187651"/>
              <a:gd name="connsiteY2" fmla="*/ 3254974 h 3254974"/>
              <a:gd name="connsiteX3" fmla="*/ 0 w 8187651"/>
              <a:gd name="connsiteY3" fmla="*/ 3254974 h 3254974"/>
              <a:gd name="connsiteX4" fmla="*/ 0 w 8187651"/>
              <a:gd name="connsiteY4" fmla="*/ 67274 h 3254974"/>
              <a:gd name="connsiteX0" fmla="*/ 0 w 8137605"/>
              <a:gd name="connsiteY0" fmla="*/ 58880 h 3246580"/>
              <a:gd name="connsiteX1" fmla="*/ 4343400 w 8137605"/>
              <a:gd name="connsiteY1" fmla="*/ 1392380 h 3246580"/>
              <a:gd name="connsiteX2" fmla="*/ 7734300 w 8137605"/>
              <a:gd name="connsiteY2" fmla="*/ 3246580 h 3246580"/>
              <a:gd name="connsiteX3" fmla="*/ 0 w 8137605"/>
              <a:gd name="connsiteY3" fmla="*/ 3246580 h 3246580"/>
              <a:gd name="connsiteX4" fmla="*/ 0 w 8137605"/>
              <a:gd name="connsiteY4" fmla="*/ 58880 h 3246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7605" h="3246580">
                <a:moveTo>
                  <a:pt x="0" y="58880"/>
                </a:moveTo>
                <a:cubicBezTo>
                  <a:pt x="1289050" y="-472403"/>
                  <a:pt x="1644650" y="2804197"/>
                  <a:pt x="4343400" y="1392380"/>
                </a:cubicBezTo>
                <a:cubicBezTo>
                  <a:pt x="7042150" y="-19437"/>
                  <a:pt x="9023350" y="2715297"/>
                  <a:pt x="7734300" y="3246580"/>
                </a:cubicBezTo>
                <a:lnTo>
                  <a:pt x="0" y="3246580"/>
                </a:lnTo>
                <a:lnTo>
                  <a:pt x="0" y="5888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Block Arc 48">
            <a:extLst>
              <a:ext uri="{FF2B5EF4-FFF2-40B4-BE49-F238E27FC236}">
                <a16:creationId xmlns:a16="http://schemas.microsoft.com/office/drawing/2014/main" id="{D31B174E-6A34-7344-A746-EC0D78498FA9}"/>
              </a:ext>
            </a:extLst>
          </p:cNvPr>
          <p:cNvSpPr/>
          <p:nvPr/>
        </p:nvSpPr>
        <p:spPr>
          <a:xfrm>
            <a:off x="18783824" y="10469420"/>
            <a:ext cx="2755159" cy="2755159"/>
          </a:xfrm>
          <a:prstGeom prst="blockArc">
            <a:avLst>
              <a:gd name="adj1" fmla="val 7883846"/>
              <a:gd name="adj2" fmla="val 21462995"/>
              <a:gd name="adj3" fmla="val 15292"/>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Oval 120">
            <a:extLst>
              <a:ext uri="{FF2B5EF4-FFF2-40B4-BE49-F238E27FC236}">
                <a16:creationId xmlns:a16="http://schemas.microsoft.com/office/drawing/2014/main" id="{1854CEFB-8365-8049-B644-83D3E3F09CB1}"/>
              </a:ext>
            </a:extLst>
          </p:cNvPr>
          <p:cNvSpPr/>
          <p:nvPr/>
        </p:nvSpPr>
        <p:spPr>
          <a:xfrm>
            <a:off x="2739554" y="919177"/>
            <a:ext cx="1001343" cy="100134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6650967A-161C-BD45-9147-94A997887F80}"/>
              </a:ext>
            </a:extLst>
          </p:cNvPr>
          <p:cNvSpPr/>
          <p:nvPr/>
        </p:nvSpPr>
        <p:spPr>
          <a:xfrm>
            <a:off x="3074221" y="1298941"/>
            <a:ext cx="1001343" cy="1001343"/>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18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4A948AB4-FC14-4045-9DAF-806F342E6F7F}"/>
              </a:ext>
            </a:extLst>
          </p:cNvPr>
          <p:cNvSpPr txBox="1">
            <a:spLocks/>
          </p:cNvSpPr>
          <p:nvPr/>
        </p:nvSpPr>
        <p:spPr>
          <a:xfrm>
            <a:off x="2891481" y="6601812"/>
            <a:ext cx="12011208" cy="422885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3200" dirty="0">
                <a:solidFill>
                  <a:schemeClr val="tx1"/>
                </a:solidFill>
                <a:latin typeface="Lato Light" panose="020F0502020204030203" pitchFamily="34" charset="0"/>
              </a:rPr>
              <a:t>You can do whatever you want, go a impress your audience with an amazing presentation</a:t>
            </a:r>
            <a:r>
              <a:rPr lang="en-US" sz="3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a:t>
            </a:r>
          </a:p>
          <a:p>
            <a:pPr algn="r">
              <a:lnSpc>
                <a:spcPct val="100000"/>
              </a:lnSpc>
            </a:pPr>
            <a:endParaRPr lang="en-US" sz="3200" dirty="0">
              <a:solidFill>
                <a:schemeClr val="tx1"/>
              </a:solidFill>
              <a:latin typeface="Lato Light" panose="020F0502020204030203" pitchFamily="34" charset="0"/>
            </a:endParaRPr>
          </a:p>
          <a:p>
            <a:pPr algn="r">
              <a:lnSpc>
                <a:spcPct val="100000"/>
              </a:lnSpc>
            </a:pPr>
            <a:r>
              <a:rPr lang="en-US" sz="3200" dirty="0">
                <a:solidFill>
                  <a:schemeClr val="tx1"/>
                </a:solidFill>
                <a:latin typeface="Lato Light" panose="020F0502020204030203" pitchFamily="34" charset="0"/>
              </a:rPr>
              <a:t>Lorem ipsum dolor sit </a:t>
            </a:r>
            <a:r>
              <a:rPr lang="en-US" sz="3200" dirty="0" err="1">
                <a:solidFill>
                  <a:schemeClr val="tx1"/>
                </a:solidFill>
                <a:latin typeface="Lato Light" panose="020F0502020204030203" pitchFamily="34" charset="0"/>
              </a:rPr>
              <a:t>amet</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consectetur</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adipiscing</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elit</a:t>
            </a:r>
            <a:r>
              <a:rPr lang="en-US" sz="3200" dirty="0">
                <a:solidFill>
                  <a:schemeClr val="tx1"/>
                </a:solidFill>
                <a:latin typeface="Lato Light" panose="020F0502020204030203" pitchFamily="34" charset="0"/>
              </a:rPr>
              <a:t>. Aenean a </a:t>
            </a:r>
            <a:r>
              <a:rPr lang="en-US" sz="3200" dirty="0" err="1">
                <a:solidFill>
                  <a:schemeClr val="tx1"/>
                </a:solidFill>
                <a:latin typeface="Lato Light" panose="020F0502020204030203" pitchFamily="34" charset="0"/>
              </a:rPr>
              <a:t>pretium</a:t>
            </a:r>
            <a:r>
              <a:rPr lang="en-US" sz="3200" dirty="0">
                <a:solidFill>
                  <a:schemeClr val="tx1"/>
                </a:solidFill>
                <a:latin typeface="Lato Light" panose="020F0502020204030203" pitchFamily="34" charset="0"/>
              </a:rPr>
              <a:t> dui. </a:t>
            </a:r>
            <a:r>
              <a:rPr lang="en-US" sz="3200" dirty="0" err="1">
                <a:solidFill>
                  <a:schemeClr val="tx1"/>
                </a:solidFill>
                <a:latin typeface="Lato Light" panose="020F0502020204030203" pitchFamily="34" charset="0"/>
              </a:rPr>
              <a:t>Pellentesque</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rutrum</a:t>
            </a:r>
            <a:r>
              <a:rPr lang="en-US" sz="3200" dirty="0">
                <a:solidFill>
                  <a:schemeClr val="tx1"/>
                </a:solidFill>
                <a:latin typeface="Lato Light" panose="020F0502020204030203" pitchFamily="34" charset="0"/>
              </a:rPr>
              <a:t> sed </a:t>
            </a:r>
            <a:r>
              <a:rPr lang="en-US" sz="3200" dirty="0" err="1">
                <a:solidFill>
                  <a:schemeClr val="tx1"/>
                </a:solidFill>
                <a:latin typeface="Lato Light" panose="020F0502020204030203" pitchFamily="34" charset="0"/>
              </a:rPr>
              <a:t>justo</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molestie</a:t>
            </a:r>
            <a:r>
              <a:rPr lang="en-US" sz="3200" dirty="0">
                <a:solidFill>
                  <a:schemeClr val="tx1"/>
                </a:solidFill>
                <a:latin typeface="Lato Light" panose="020F0502020204030203" pitchFamily="34" charset="0"/>
              </a:rPr>
              <a:t> pulvinar. Proin vestibulum eros </a:t>
            </a:r>
            <a:r>
              <a:rPr lang="en-US" sz="3200" dirty="0" err="1">
                <a:solidFill>
                  <a:schemeClr val="tx1"/>
                </a:solidFill>
                <a:latin typeface="Lato Light" panose="020F0502020204030203" pitchFamily="34" charset="0"/>
              </a:rPr>
              <a:t>eget</a:t>
            </a:r>
            <a:r>
              <a:rPr lang="en-US" sz="3200" dirty="0">
                <a:solidFill>
                  <a:schemeClr val="tx1"/>
                </a:solidFill>
                <a:latin typeface="Lato Light" panose="020F0502020204030203" pitchFamily="34" charset="0"/>
              </a:rPr>
              <a:t> ipsum </a:t>
            </a:r>
            <a:r>
              <a:rPr lang="en-US" sz="3200" dirty="0" err="1">
                <a:solidFill>
                  <a:schemeClr val="tx1"/>
                </a:solidFill>
                <a:latin typeface="Lato Light" panose="020F0502020204030203" pitchFamily="34" charset="0"/>
              </a:rPr>
              <a:t>malesuada</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quis</a:t>
            </a:r>
            <a:r>
              <a:rPr lang="en-US" sz="3200" dirty="0">
                <a:solidFill>
                  <a:schemeClr val="tx1"/>
                </a:solidFill>
                <a:latin typeface="Lato Light" panose="020F0502020204030203" pitchFamily="34" charset="0"/>
              </a:rPr>
              <a:t> pharetra dolor </a:t>
            </a:r>
            <a:r>
              <a:rPr lang="en-US" sz="3200" dirty="0" err="1">
                <a:solidFill>
                  <a:schemeClr val="tx1"/>
                </a:solidFill>
                <a:latin typeface="Lato Light" panose="020F0502020204030203" pitchFamily="34" charset="0"/>
              </a:rPr>
              <a:t>dignissim</a:t>
            </a:r>
            <a:r>
              <a:rPr lang="en-US" sz="3200" dirty="0">
                <a:solidFill>
                  <a:schemeClr val="tx1"/>
                </a:solidFill>
                <a:latin typeface="Lato Light" panose="020F0502020204030203" pitchFamily="34" charset="0"/>
              </a:rPr>
              <a:t>. Ut ac </a:t>
            </a:r>
            <a:r>
              <a:rPr lang="en-US" sz="3200" dirty="0" err="1">
                <a:solidFill>
                  <a:schemeClr val="tx1"/>
                </a:solidFill>
                <a:latin typeface="Lato Light" panose="020F0502020204030203" pitchFamily="34" charset="0"/>
              </a:rPr>
              <a:t>risus</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ullamcorper</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urna</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dapibus</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condimentum</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eleifend</a:t>
            </a:r>
            <a:r>
              <a:rPr lang="en-US" sz="3200" dirty="0">
                <a:solidFill>
                  <a:schemeClr val="tx1"/>
                </a:solidFill>
                <a:latin typeface="Lato Light" panose="020F0502020204030203" pitchFamily="34" charset="0"/>
              </a:rPr>
              <a:t> sed </a:t>
            </a:r>
            <a:r>
              <a:rPr lang="en-US" sz="3200" dirty="0" err="1">
                <a:solidFill>
                  <a:schemeClr val="tx1"/>
                </a:solidFill>
                <a:latin typeface="Lato Light" panose="020F0502020204030203" pitchFamily="34" charset="0"/>
              </a:rPr>
              <a:t>purus</a:t>
            </a:r>
            <a:r>
              <a:rPr lang="en-US" sz="3200" dirty="0">
                <a:solidFill>
                  <a:schemeClr val="tx1"/>
                </a:solidFill>
                <a:latin typeface="Lato Light" panose="020F0502020204030203" pitchFamily="34" charset="0"/>
              </a:rPr>
              <a:t>. Nunc porta </a:t>
            </a:r>
            <a:r>
              <a:rPr lang="en-US" sz="3200" dirty="0" err="1">
                <a:solidFill>
                  <a:schemeClr val="tx1"/>
                </a:solidFill>
                <a:latin typeface="Lato Light" panose="020F0502020204030203" pitchFamily="34" charset="0"/>
              </a:rPr>
              <a:t>sem</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nec</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congue</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tincidunt</a:t>
            </a:r>
            <a:r>
              <a:rPr lang="en-US" sz="3200" dirty="0">
                <a:solidFill>
                  <a:schemeClr val="tx1"/>
                </a:solidFill>
                <a:latin typeface="Lato Light" panose="020F0502020204030203" pitchFamily="34" charset="0"/>
              </a:rPr>
              <a:t>.</a:t>
            </a:r>
            <a:r>
              <a:rPr lang="en-US" sz="3200" dirty="0">
                <a:solidFill>
                  <a:schemeClr val="tx1"/>
                </a:solidFill>
                <a:latin typeface="Nunito Sans ExtraLight" pitchFamily="2" charset="77"/>
                <a:ea typeface="Noto Sans Light" panose="020B0402040504020204" pitchFamily="34" charset="0"/>
                <a:cs typeface="Noto Sans Light" panose="020B0402040504020204" pitchFamily="34" charset="0"/>
              </a:rPr>
              <a:t>.</a:t>
            </a:r>
          </a:p>
        </p:txBody>
      </p:sp>
      <p:sp>
        <p:nvSpPr>
          <p:cNvPr id="10" name="TextBox 9">
            <a:extLst>
              <a:ext uri="{FF2B5EF4-FFF2-40B4-BE49-F238E27FC236}">
                <a16:creationId xmlns:a16="http://schemas.microsoft.com/office/drawing/2014/main" id="{AE149AB9-2406-5C44-BA0D-F2B14F8678AA}"/>
              </a:ext>
            </a:extLst>
          </p:cNvPr>
          <p:cNvSpPr txBox="1"/>
          <p:nvPr/>
        </p:nvSpPr>
        <p:spPr>
          <a:xfrm>
            <a:off x="2891480" y="5800139"/>
            <a:ext cx="12011208" cy="584775"/>
          </a:xfrm>
          <a:prstGeom prst="rect">
            <a:avLst/>
          </a:prstGeom>
          <a:noFill/>
          <a:ln>
            <a:noFill/>
          </a:ln>
        </p:spPr>
        <p:txBody>
          <a:bodyPr wrap="square" rtlCol="0" anchor="b">
            <a:spAutoFit/>
          </a:bodyPr>
          <a:lstStyle/>
          <a:p>
            <a:pPr algn="r"/>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COMMITTED TO GIVE YOU EXCELLENT SERVICE.</a:t>
            </a:r>
          </a:p>
        </p:txBody>
      </p:sp>
      <p:sp>
        <p:nvSpPr>
          <p:cNvPr id="8" name="Freeform 7">
            <a:extLst>
              <a:ext uri="{FF2B5EF4-FFF2-40B4-BE49-F238E27FC236}">
                <a16:creationId xmlns:a16="http://schemas.microsoft.com/office/drawing/2014/main" id="{AAA5CB9C-96E5-C84C-B113-E9558E7CC096}"/>
              </a:ext>
            </a:extLst>
          </p:cNvPr>
          <p:cNvSpPr>
            <a:spLocks noChangeArrowheads="1"/>
          </p:cNvSpPr>
          <p:nvPr/>
        </p:nvSpPr>
        <p:spPr bwMode="auto">
          <a:xfrm rot="8100000">
            <a:off x="-2468387" y="1046578"/>
            <a:ext cx="12351606" cy="3664722"/>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6532" dirty="0">
              <a:latin typeface="Nunito Sans ExtraLight" pitchFamily="2" charset="77"/>
            </a:endParaRPr>
          </a:p>
        </p:txBody>
      </p:sp>
      <p:sp>
        <p:nvSpPr>
          <p:cNvPr id="11" name="Freeform 1">
            <a:extLst>
              <a:ext uri="{FF2B5EF4-FFF2-40B4-BE49-F238E27FC236}">
                <a16:creationId xmlns:a16="http://schemas.microsoft.com/office/drawing/2014/main" id="{86887018-F4EE-E442-89A0-1EA264D40849}"/>
              </a:ext>
            </a:extLst>
          </p:cNvPr>
          <p:cNvSpPr>
            <a:spLocks noChangeArrowheads="1"/>
          </p:cNvSpPr>
          <p:nvPr/>
        </p:nvSpPr>
        <p:spPr bwMode="auto">
          <a:xfrm rot="2700000">
            <a:off x="538825" y="-4060213"/>
            <a:ext cx="5107274" cy="12648400"/>
          </a:xfrm>
          <a:custGeom>
            <a:avLst/>
            <a:gdLst>
              <a:gd name="T0" fmla="*/ 0 w 4138"/>
              <a:gd name="T1" fmla="*/ 10223 h 10245"/>
              <a:gd name="T2" fmla="*/ 0 w 4138"/>
              <a:gd name="T3" fmla="*/ 10223 h 10245"/>
              <a:gd name="T4" fmla="*/ 1549 w 4138"/>
              <a:gd name="T5" fmla="*/ 8731 h 10245"/>
              <a:gd name="T6" fmla="*/ 1549 w 4138"/>
              <a:gd name="T7" fmla="*/ 8731 h 10245"/>
              <a:gd name="T8" fmla="*/ 2011 w 4138"/>
              <a:gd name="T9" fmla="*/ 6622 h 10245"/>
              <a:gd name="T10" fmla="*/ 2011 w 4138"/>
              <a:gd name="T11" fmla="*/ 6622 h 10245"/>
              <a:gd name="T12" fmla="*/ 2941 w 4138"/>
              <a:gd name="T13" fmla="*/ 3654 h 10245"/>
              <a:gd name="T14" fmla="*/ 2941 w 4138"/>
              <a:gd name="T15" fmla="*/ 3654 h 10245"/>
              <a:gd name="T16" fmla="*/ 2247 w 4138"/>
              <a:gd name="T17" fmla="*/ 159 h 10245"/>
              <a:gd name="T18" fmla="*/ 2247 w 4138"/>
              <a:gd name="T19" fmla="*/ 159 h 10245"/>
              <a:gd name="T20" fmla="*/ 2107 w 4138"/>
              <a:gd name="T21" fmla="*/ 2 h 10245"/>
              <a:gd name="T22" fmla="*/ 2133 w 4138"/>
              <a:gd name="T23" fmla="*/ 0 h 10245"/>
              <a:gd name="T24" fmla="*/ 2120 w 4138"/>
              <a:gd name="T25" fmla="*/ 0 h 10245"/>
              <a:gd name="T26" fmla="*/ 2133 w 4138"/>
              <a:gd name="T27" fmla="*/ 0 h 10245"/>
              <a:gd name="T28" fmla="*/ 2133 w 4138"/>
              <a:gd name="T29" fmla="*/ 0 h 10245"/>
              <a:gd name="T30" fmla="*/ 2266 w 4138"/>
              <a:gd name="T31" fmla="*/ 140 h 10245"/>
              <a:gd name="T32" fmla="*/ 2266 w 4138"/>
              <a:gd name="T33" fmla="*/ 140 h 10245"/>
              <a:gd name="T34" fmla="*/ 2962 w 4138"/>
              <a:gd name="T35" fmla="*/ 3669 h 10245"/>
              <a:gd name="T36" fmla="*/ 2962 w 4138"/>
              <a:gd name="T37" fmla="*/ 3669 h 10245"/>
              <a:gd name="T38" fmla="*/ 2036 w 4138"/>
              <a:gd name="T39" fmla="*/ 6625 h 10245"/>
              <a:gd name="T40" fmla="*/ 2036 w 4138"/>
              <a:gd name="T41" fmla="*/ 6625 h 10245"/>
              <a:gd name="T42" fmla="*/ 1573 w 4138"/>
              <a:gd name="T43" fmla="*/ 8743 h 10245"/>
              <a:gd name="T44" fmla="*/ 1573 w 4138"/>
              <a:gd name="T45" fmla="*/ 8743 h 10245"/>
              <a:gd name="T46" fmla="*/ 13 w 4138"/>
              <a:gd name="T47" fmla="*/ 10244 h 10245"/>
              <a:gd name="T48" fmla="*/ 0 w 4138"/>
              <a:gd name="T49" fmla="*/ 10223 h 10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38" h="10245">
                <a:moveTo>
                  <a:pt x="0" y="10223"/>
                </a:moveTo>
                <a:lnTo>
                  <a:pt x="0" y="10223"/>
                </a:lnTo>
                <a:cubicBezTo>
                  <a:pt x="13" y="10217"/>
                  <a:pt x="1109" y="9592"/>
                  <a:pt x="1549" y="8731"/>
                </a:cubicBezTo>
                <a:lnTo>
                  <a:pt x="1549" y="8731"/>
                </a:lnTo>
                <a:cubicBezTo>
                  <a:pt x="1966" y="7914"/>
                  <a:pt x="1988" y="7287"/>
                  <a:pt x="2011" y="6622"/>
                </a:cubicBezTo>
                <a:lnTo>
                  <a:pt x="2011" y="6622"/>
                </a:lnTo>
                <a:cubicBezTo>
                  <a:pt x="2038" y="5791"/>
                  <a:pt x="2067" y="4928"/>
                  <a:pt x="2941" y="3654"/>
                </a:cubicBezTo>
                <a:lnTo>
                  <a:pt x="2941" y="3654"/>
                </a:lnTo>
                <a:cubicBezTo>
                  <a:pt x="4103" y="1962"/>
                  <a:pt x="2706" y="606"/>
                  <a:pt x="2247" y="159"/>
                </a:cubicBezTo>
                <a:lnTo>
                  <a:pt x="2247" y="159"/>
                </a:lnTo>
                <a:cubicBezTo>
                  <a:pt x="2145" y="60"/>
                  <a:pt x="2109" y="24"/>
                  <a:pt x="2107" y="2"/>
                </a:cubicBezTo>
                <a:lnTo>
                  <a:pt x="2133" y="0"/>
                </a:lnTo>
                <a:lnTo>
                  <a:pt x="2120" y="0"/>
                </a:lnTo>
                <a:lnTo>
                  <a:pt x="2133" y="0"/>
                </a:lnTo>
                <a:lnTo>
                  <a:pt x="2133" y="0"/>
                </a:lnTo>
                <a:cubicBezTo>
                  <a:pt x="2135" y="15"/>
                  <a:pt x="2198" y="77"/>
                  <a:pt x="2266" y="140"/>
                </a:cubicBezTo>
                <a:lnTo>
                  <a:pt x="2266" y="140"/>
                </a:lnTo>
                <a:cubicBezTo>
                  <a:pt x="2730" y="591"/>
                  <a:pt x="4137" y="1958"/>
                  <a:pt x="2962" y="3669"/>
                </a:cubicBezTo>
                <a:lnTo>
                  <a:pt x="2962" y="3669"/>
                </a:lnTo>
                <a:cubicBezTo>
                  <a:pt x="2092" y="4936"/>
                  <a:pt x="2063" y="5795"/>
                  <a:pt x="2036" y="6625"/>
                </a:cubicBezTo>
                <a:lnTo>
                  <a:pt x="2036" y="6625"/>
                </a:lnTo>
                <a:cubicBezTo>
                  <a:pt x="2013" y="7291"/>
                  <a:pt x="1992" y="7920"/>
                  <a:pt x="1573" y="8743"/>
                </a:cubicBezTo>
                <a:lnTo>
                  <a:pt x="1573" y="8743"/>
                </a:lnTo>
                <a:cubicBezTo>
                  <a:pt x="1128" y="9611"/>
                  <a:pt x="26" y="10238"/>
                  <a:pt x="13" y="10244"/>
                </a:cubicBezTo>
                <a:lnTo>
                  <a:pt x="0" y="10223"/>
                </a:lnTo>
              </a:path>
            </a:pathLst>
          </a:custGeom>
          <a:gradFill>
            <a:gsLst>
              <a:gs pos="0">
                <a:schemeClr val="accent1"/>
              </a:gs>
              <a:gs pos="50000">
                <a:schemeClr val="accent2"/>
              </a:gs>
              <a:gs pos="99000">
                <a:schemeClr val="accent3"/>
              </a:gs>
            </a:gsLst>
            <a:lin ang="5400000" scaled="0"/>
          </a:gradFill>
          <a:ln>
            <a:noFill/>
          </a:ln>
          <a:effectLst/>
        </p:spPr>
        <p:txBody>
          <a:bodyPr wrap="none" anchor="ctr"/>
          <a:lstStyle/>
          <a:p>
            <a:endParaRPr lang="en-US" sz="6532" dirty="0">
              <a:latin typeface="Nunito Sans ExtraLight" pitchFamily="2" charset="77"/>
            </a:endParaRPr>
          </a:p>
        </p:txBody>
      </p:sp>
      <p:sp>
        <p:nvSpPr>
          <p:cNvPr id="14" name="Donut 13">
            <a:extLst>
              <a:ext uri="{FF2B5EF4-FFF2-40B4-BE49-F238E27FC236}">
                <a16:creationId xmlns:a16="http://schemas.microsoft.com/office/drawing/2014/main" id="{1F3A0F3A-604C-E34A-B9C0-8B326EE71167}"/>
              </a:ext>
            </a:extLst>
          </p:cNvPr>
          <p:cNvSpPr/>
          <p:nvPr/>
        </p:nvSpPr>
        <p:spPr>
          <a:xfrm>
            <a:off x="18363034" y="2878939"/>
            <a:ext cx="7547750" cy="7547750"/>
          </a:xfrm>
          <a:prstGeom prst="donut">
            <a:avLst>
              <a:gd name="adj" fmla="val 2684"/>
            </a:avLst>
          </a:prstGeom>
          <a:gradFill>
            <a:gsLst>
              <a:gs pos="0">
                <a:schemeClr val="accent1"/>
              </a:gs>
              <a:gs pos="50000">
                <a:schemeClr val="accent2">
                  <a:alpha val="84000"/>
                </a:schemeClr>
              </a:gs>
              <a:gs pos="99000">
                <a:schemeClr val="accent3">
                  <a:alpha val="91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Nunito Sans ExtraLight" pitchFamily="2" charset="77"/>
            </a:endParaRPr>
          </a:p>
        </p:txBody>
      </p:sp>
      <p:sp>
        <p:nvSpPr>
          <p:cNvPr id="15" name="TextBox 14">
            <a:extLst>
              <a:ext uri="{FF2B5EF4-FFF2-40B4-BE49-F238E27FC236}">
                <a16:creationId xmlns:a16="http://schemas.microsoft.com/office/drawing/2014/main" id="{A0DB2538-114D-DC4D-9F9E-A59F98FA0486}"/>
              </a:ext>
            </a:extLst>
          </p:cNvPr>
          <p:cNvSpPr txBox="1"/>
          <p:nvPr/>
        </p:nvSpPr>
        <p:spPr>
          <a:xfrm>
            <a:off x="9632828" y="3758719"/>
            <a:ext cx="4168128" cy="1107996"/>
          </a:xfrm>
          <a:prstGeom prst="rect">
            <a:avLst/>
          </a:prstGeom>
          <a:noFill/>
          <a:ln>
            <a:noFill/>
          </a:ln>
        </p:spPr>
        <p:txBody>
          <a:bodyPr wrap="none" rtlCol="0" anchor="t">
            <a:spAutoFit/>
          </a:bodyPr>
          <a:lstStyle/>
          <a:p>
            <a:pPr algn="ct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ABOUT </a:t>
            </a:r>
            <a:r>
              <a:rPr lang="en-US" sz="6600" b="1" spc="300" dirty="0">
                <a:solidFill>
                  <a:schemeClr val="accent2"/>
                </a:solidFill>
                <a:latin typeface="Nunito Sans" pitchFamily="2" charset="77"/>
                <a:ea typeface="Source Sans Pro" panose="020B0503030403020204" pitchFamily="34" charset="0"/>
                <a:cs typeface="Lato Heavy" panose="020F0502020204030203" pitchFamily="34" charset="0"/>
              </a:rPr>
              <a:t>US</a:t>
            </a:r>
          </a:p>
        </p:txBody>
      </p:sp>
      <p:sp>
        <p:nvSpPr>
          <p:cNvPr id="16" name="Subtitle 2">
            <a:extLst>
              <a:ext uri="{FF2B5EF4-FFF2-40B4-BE49-F238E27FC236}">
                <a16:creationId xmlns:a16="http://schemas.microsoft.com/office/drawing/2014/main" id="{919539C2-20C3-624A-A469-092BADA1FD11}"/>
              </a:ext>
            </a:extLst>
          </p:cNvPr>
          <p:cNvSpPr txBox="1">
            <a:spLocks/>
          </p:cNvSpPr>
          <p:nvPr/>
        </p:nvSpPr>
        <p:spPr>
          <a:xfrm>
            <a:off x="8399798" y="4795200"/>
            <a:ext cx="5401158" cy="430887"/>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1200"/>
              </a:spcBef>
            </a:pPr>
            <a:r>
              <a:rPr lang="en-US" sz="2200" spc="1200" dirty="0">
                <a:solidFill>
                  <a:schemeClr val="tx1">
                    <a:lumMod val="60000"/>
                    <a:lumOff val="40000"/>
                  </a:schemeClr>
                </a:solidFill>
                <a:latin typeface="Nunito Sans" pitchFamily="2" charset="77"/>
                <a:ea typeface="Noto Sans Light" panose="020B0402040504020204" pitchFamily="34" charset="0"/>
                <a:cs typeface="Noto Sans Light" panose="020B0402040504020204" pitchFamily="34" charset="0"/>
              </a:rPr>
              <a:t>YOUR SUBTITLE HERE</a:t>
            </a:r>
          </a:p>
        </p:txBody>
      </p:sp>
      <p:pic>
        <p:nvPicPr>
          <p:cNvPr id="12" name="Graphic 11" descr="Brain">
            <a:extLst>
              <a:ext uri="{FF2B5EF4-FFF2-40B4-BE49-F238E27FC236}">
                <a16:creationId xmlns:a16="http://schemas.microsoft.com/office/drawing/2014/main" id="{2368F1A8-E4E8-B347-81A3-DE08407A1A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77995" y="3550754"/>
            <a:ext cx="2249385" cy="2249385"/>
          </a:xfrm>
          <a:prstGeom prst="rect">
            <a:avLst/>
          </a:prstGeom>
        </p:spPr>
      </p:pic>
      <p:sp>
        <p:nvSpPr>
          <p:cNvPr id="7" name="Picture Placeholder 6">
            <a:extLst>
              <a:ext uri="{FF2B5EF4-FFF2-40B4-BE49-F238E27FC236}">
                <a16:creationId xmlns:a16="http://schemas.microsoft.com/office/drawing/2014/main" id="{24DD8543-317F-EE4B-8FDE-10615B48FE55}"/>
              </a:ext>
            </a:extLst>
          </p:cNvPr>
          <p:cNvSpPr>
            <a:spLocks noGrp="1"/>
          </p:cNvSpPr>
          <p:nvPr>
            <p:ph type="pic" sz="quarter" idx="25"/>
          </p:nvPr>
        </p:nvSpPr>
        <p:spPr/>
        <p:txBody>
          <a:bodyPr/>
          <a:lstStyle/>
          <a:p>
            <a:endParaRPr lang="es-CO"/>
          </a:p>
        </p:txBody>
      </p:sp>
    </p:spTree>
    <p:extLst>
      <p:ext uri="{BB962C8B-B14F-4D97-AF65-F5344CB8AC3E}">
        <p14:creationId xmlns:p14="http://schemas.microsoft.com/office/powerpoint/2010/main" val="19328974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Freeform: Shape 300">
            <a:extLst>
              <a:ext uri="{FF2B5EF4-FFF2-40B4-BE49-F238E27FC236}">
                <a16:creationId xmlns:a16="http://schemas.microsoft.com/office/drawing/2014/main" id="{3CC1DD6A-3E9D-4DFA-96C7-C4CE0B3EB570}"/>
              </a:ext>
            </a:extLst>
          </p:cNvPr>
          <p:cNvSpPr/>
          <p:nvPr/>
        </p:nvSpPr>
        <p:spPr>
          <a:xfrm>
            <a:off x="1669362" y="2409"/>
            <a:ext cx="6450710" cy="13711182"/>
          </a:xfrm>
          <a:custGeom>
            <a:avLst/>
            <a:gdLst/>
            <a:ahLst/>
            <a:cxnLst>
              <a:cxn ang="3cd4">
                <a:pos x="hc" y="t"/>
              </a:cxn>
              <a:cxn ang="cd2">
                <a:pos x="l" y="vc"/>
              </a:cxn>
              <a:cxn ang="cd4">
                <a:pos x="hc" y="b"/>
              </a:cxn>
              <a:cxn ang="0">
                <a:pos x="r" y="vc"/>
              </a:cxn>
            </a:cxnLst>
            <a:rect l="l" t="t" r="r" b="b"/>
            <a:pathLst>
              <a:path w="5179" h="11007">
                <a:moveTo>
                  <a:pt x="0" y="11007"/>
                </a:moveTo>
                <a:lnTo>
                  <a:pt x="5179" y="11007"/>
                </a:lnTo>
                <a:lnTo>
                  <a:pt x="5179" y="0"/>
                </a:lnTo>
                <a:lnTo>
                  <a:pt x="0" y="0"/>
                </a:lnTo>
                <a:close/>
              </a:path>
            </a:pathLst>
          </a:custGeom>
          <a:solidFill>
            <a:schemeClr val="bg2">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02" name="Freeform: Shape 301">
            <a:extLst>
              <a:ext uri="{FF2B5EF4-FFF2-40B4-BE49-F238E27FC236}">
                <a16:creationId xmlns:a16="http://schemas.microsoft.com/office/drawing/2014/main" id="{4BA76CF9-D540-41C0-B62C-0836047AFA22}"/>
              </a:ext>
            </a:extLst>
          </p:cNvPr>
          <p:cNvSpPr/>
          <p:nvPr/>
        </p:nvSpPr>
        <p:spPr>
          <a:xfrm>
            <a:off x="7568189" y="8279448"/>
            <a:ext cx="1105017" cy="4854850"/>
          </a:xfrm>
          <a:custGeom>
            <a:avLst/>
            <a:gdLst/>
            <a:ahLst/>
            <a:cxnLst>
              <a:cxn ang="3cd4">
                <a:pos x="hc" y="t"/>
              </a:cxn>
              <a:cxn ang="cd2">
                <a:pos x="l" y="vc"/>
              </a:cxn>
              <a:cxn ang="cd4">
                <a:pos x="hc" y="b"/>
              </a:cxn>
              <a:cxn ang="0">
                <a:pos x="r" y="vc"/>
              </a:cxn>
            </a:cxnLst>
            <a:rect l="l" t="t" r="r" b="b"/>
            <a:pathLst>
              <a:path w="888" h="3898">
                <a:moveTo>
                  <a:pt x="0" y="3898"/>
                </a:moveTo>
                <a:lnTo>
                  <a:pt x="888" y="3898"/>
                </a:lnTo>
                <a:lnTo>
                  <a:pt x="888" y="0"/>
                </a:lnTo>
                <a:lnTo>
                  <a:pt x="0"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03" name="Freeform: Shape 302">
            <a:extLst>
              <a:ext uri="{FF2B5EF4-FFF2-40B4-BE49-F238E27FC236}">
                <a16:creationId xmlns:a16="http://schemas.microsoft.com/office/drawing/2014/main" id="{83C50C90-14C9-4888-AE1E-1F430A697BDF}"/>
              </a:ext>
            </a:extLst>
          </p:cNvPr>
          <p:cNvSpPr/>
          <p:nvPr/>
        </p:nvSpPr>
        <p:spPr>
          <a:xfrm>
            <a:off x="1503675" y="652712"/>
            <a:ext cx="328889" cy="2153974"/>
          </a:xfrm>
          <a:custGeom>
            <a:avLst/>
            <a:gdLst/>
            <a:ahLst/>
            <a:cxnLst>
              <a:cxn ang="3cd4">
                <a:pos x="hc" y="t"/>
              </a:cxn>
              <a:cxn ang="cd2">
                <a:pos x="l" y="vc"/>
              </a:cxn>
              <a:cxn ang="cd4">
                <a:pos x="hc" y="b"/>
              </a:cxn>
              <a:cxn ang="0">
                <a:pos x="r" y="vc"/>
              </a:cxn>
            </a:cxnLst>
            <a:rect l="l" t="t" r="r" b="b"/>
            <a:pathLst>
              <a:path w="265" h="1730">
                <a:moveTo>
                  <a:pt x="0" y="1730"/>
                </a:moveTo>
                <a:lnTo>
                  <a:pt x="265" y="1730"/>
                </a:lnTo>
                <a:lnTo>
                  <a:pt x="265" y="0"/>
                </a:lnTo>
                <a:lnTo>
                  <a:pt x="0"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24" name="TextBox 323">
            <a:extLst>
              <a:ext uri="{FF2B5EF4-FFF2-40B4-BE49-F238E27FC236}">
                <a16:creationId xmlns:a16="http://schemas.microsoft.com/office/drawing/2014/main" id="{DAE14299-C567-4768-9593-FCA4D5025C03}"/>
              </a:ext>
            </a:extLst>
          </p:cNvPr>
          <p:cNvSpPr txBox="1"/>
          <p:nvPr/>
        </p:nvSpPr>
        <p:spPr>
          <a:xfrm>
            <a:off x="10189670" y="5644673"/>
            <a:ext cx="5810655" cy="1231106"/>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gn="l">
              <a:lnSpc>
                <a:spcPct val="100000"/>
              </a:lnSpc>
            </a:pPr>
            <a:r>
              <a:rPr lang="en-US" dirty="0">
                <a:solidFill>
                  <a:schemeClr val="accent1"/>
                </a:solidFill>
              </a:rPr>
              <a:t>300K</a:t>
            </a:r>
          </a:p>
        </p:txBody>
      </p:sp>
      <p:sp>
        <p:nvSpPr>
          <p:cNvPr id="325" name="TextBox 324">
            <a:extLst>
              <a:ext uri="{FF2B5EF4-FFF2-40B4-BE49-F238E27FC236}">
                <a16:creationId xmlns:a16="http://schemas.microsoft.com/office/drawing/2014/main" id="{B9EA20ED-BA82-4C3C-83E0-2E7BAA70A06D}"/>
              </a:ext>
            </a:extLst>
          </p:cNvPr>
          <p:cNvSpPr txBox="1"/>
          <p:nvPr/>
        </p:nvSpPr>
        <p:spPr>
          <a:xfrm>
            <a:off x="10189670" y="6785609"/>
            <a:ext cx="6951027"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 </a:t>
            </a:r>
          </a:p>
        </p:txBody>
      </p:sp>
      <p:sp>
        <p:nvSpPr>
          <p:cNvPr id="326" name="TextBox 325">
            <a:extLst>
              <a:ext uri="{FF2B5EF4-FFF2-40B4-BE49-F238E27FC236}">
                <a16:creationId xmlns:a16="http://schemas.microsoft.com/office/drawing/2014/main" id="{6B4F0AD2-439C-4F2F-9559-77F1834A2241}"/>
              </a:ext>
            </a:extLst>
          </p:cNvPr>
          <p:cNvSpPr txBox="1"/>
          <p:nvPr/>
        </p:nvSpPr>
        <p:spPr>
          <a:xfrm>
            <a:off x="10189670" y="8819384"/>
            <a:ext cx="5981704" cy="1231106"/>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gn="l">
              <a:lnSpc>
                <a:spcPct val="100000"/>
              </a:lnSpc>
            </a:pPr>
            <a:r>
              <a:rPr lang="en-US" dirty="0">
                <a:solidFill>
                  <a:schemeClr val="accent3"/>
                </a:solidFill>
              </a:rPr>
              <a:t>45+</a:t>
            </a:r>
          </a:p>
        </p:txBody>
      </p:sp>
      <p:sp>
        <p:nvSpPr>
          <p:cNvPr id="327" name="TextBox 326">
            <a:extLst>
              <a:ext uri="{FF2B5EF4-FFF2-40B4-BE49-F238E27FC236}">
                <a16:creationId xmlns:a16="http://schemas.microsoft.com/office/drawing/2014/main" id="{7936FCEF-E623-4BA7-A5F0-05D89D486098}"/>
              </a:ext>
            </a:extLst>
          </p:cNvPr>
          <p:cNvSpPr txBox="1"/>
          <p:nvPr/>
        </p:nvSpPr>
        <p:spPr>
          <a:xfrm>
            <a:off x="10189670" y="9946985"/>
            <a:ext cx="6951027"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 </a:t>
            </a:r>
          </a:p>
        </p:txBody>
      </p:sp>
      <p:sp>
        <p:nvSpPr>
          <p:cNvPr id="328" name="TextBox 327">
            <a:extLst>
              <a:ext uri="{FF2B5EF4-FFF2-40B4-BE49-F238E27FC236}">
                <a16:creationId xmlns:a16="http://schemas.microsoft.com/office/drawing/2014/main" id="{BBD19704-91FC-4658-A9B3-B5EDCEFC8E2F}"/>
              </a:ext>
            </a:extLst>
          </p:cNvPr>
          <p:cNvSpPr txBox="1"/>
          <p:nvPr/>
        </p:nvSpPr>
        <p:spPr>
          <a:xfrm>
            <a:off x="17201745" y="5644673"/>
            <a:ext cx="5810655" cy="1231106"/>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gn="l">
              <a:lnSpc>
                <a:spcPct val="100000"/>
              </a:lnSpc>
            </a:pPr>
            <a:r>
              <a:rPr lang="en-US" dirty="0">
                <a:solidFill>
                  <a:schemeClr val="accent2"/>
                </a:solidFill>
              </a:rPr>
              <a:t>3M</a:t>
            </a:r>
          </a:p>
        </p:txBody>
      </p:sp>
      <p:sp>
        <p:nvSpPr>
          <p:cNvPr id="329" name="TextBox 328">
            <a:extLst>
              <a:ext uri="{FF2B5EF4-FFF2-40B4-BE49-F238E27FC236}">
                <a16:creationId xmlns:a16="http://schemas.microsoft.com/office/drawing/2014/main" id="{A6747D09-E225-4598-A7D6-06CD929A3DF0}"/>
              </a:ext>
            </a:extLst>
          </p:cNvPr>
          <p:cNvSpPr txBox="1"/>
          <p:nvPr/>
        </p:nvSpPr>
        <p:spPr>
          <a:xfrm>
            <a:off x="17201745" y="6785609"/>
            <a:ext cx="6951027"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 </a:t>
            </a:r>
          </a:p>
        </p:txBody>
      </p:sp>
      <p:sp>
        <p:nvSpPr>
          <p:cNvPr id="330" name="TextBox 329">
            <a:extLst>
              <a:ext uri="{FF2B5EF4-FFF2-40B4-BE49-F238E27FC236}">
                <a16:creationId xmlns:a16="http://schemas.microsoft.com/office/drawing/2014/main" id="{0B970967-4EB8-4B12-9E06-F9CD762BA02C}"/>
              </a:ext>
            </a:extLst>
          </p:cNvPr>
          <p:cNvSpPr txBox="1"/>
          <p:nvPr/>
        </p:nvSpPr>
        <p:spPr>
          <a:xfrm>
            <a:off x="17201745" y="8819384"/>
            <a:ext cx="5810655" cy="1231106"/>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gn="l">
              <a:lnSpc>
                <a:spcPct val="100000"/>
              </a:lnSpc>
            </a:pPr>
            <a:r>
              <a:rPr lang="en-US" dirty="0">
                <a:solidFill>
                  <a:schemeClr val="accent4"/>
                </a:solidFill>
              </a:rPr>
              <a:t>107</a:t>
            </a:r>
          </a:p>
        </p:txBody>
      </p:sp>
      <p:sp>
        <p:nvSpPr>
          <p:cNvPr id="331" name="TextBox 330">
            <a:extLst>
              <a:ext uri="{FF2B5EF4-FFF2-40B4-BE49-F238E27FC236}">
                <a16:creationId xmlns:a16="http://schemas.microsoft.com/office/drawing/2014/main" id="{E388F4FB-8132-4437-88C2-A4BE39720648}"/>
              </a:ext>
            </a:extLst>
          </p:cNvPr>
          <p:cNvSpPr txBox="1"/>
          <p:nvPr/>
        </p:nvSpPr>
        <p:spPr>
          <a:xfrm>
            <a:off x="17201745" y="9946985"/>
            <a:ext cx="6951027"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 </a:t>
            </a:r>
          </a:p>
        </p:txBody>
      </p:sp>
      <p:sp>
        <p:nvSpPr>
          <p:cNvPr id="15" name="TextBox 14">
            <a:extLst>
              <a:ext uri="{FF2B5EF4-FFF2-40B4-BE49-F238E27FC236}">
                <a16:creationId xmlns:a16="http://schemas.microsoft.com/office/drawing/2014/main" id="{AE1CAB0D-41C3-FC41-8675-41C0D05F17F7}"/>
              </a:ext>
            </a:extLst>
          </p:cNvPr>
          <p:cNvSpPr txBox="1"/>
          <p:nvPr/>
        </p:nvSpPr>
        <p:spPr>
          <a:xfrm>
            <a:off x="14053994" y="3261183"/>
            <a:ext cx="5697329"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YOUR TITLE HERE</a:t>
            </a:r>
          </a:p>
        </p:txBody>
      </p:sp>
      <p:sp>
        <p:nvSpPr>
          <p:cNvPr id="16" name="TextBox 15">
            <a:extLst>
              <a:ext uri="{FF2B5EF4-FFF2-40B4-BE49-F238E27FC236}">
                <a16:creationId xmlns:a16="http://schemas.microsoft.com/office/drawing/2014/main" id="{8BD32224-EA91-3942-B383-12CB8463B67A}"/>
              </a:ext>
            </a:extLst>
          </p:cNvPr>
          <p:cNvSpPr txBox="1"/>
          <p:nvPr/>
        </p:nvSpPr>
        <p:spPr>
          <a:xfrm>
            <a:off x="14053994" y="4185862"/>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pic>
        <p:nvPicPr>
          <p:cNvPr id="17" name="Graphic 16" descr="Brain">
            <a:extLst>
              <a:ext uri="{FF2B5EF4-FFF2-40B4-BE49-F238E27FC236}">
                <a16:creationId xmlns:a16="http://schemas.microsoft.com/office/drawing/2014/main" id="{1B7398E1-54DC-314F-B26C-1A475A6DB9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814722" y="2206742"/>
            <a:ext cx="2030007" cy="2249385"/>
          </a:xfrm>
          <a:prstGeom prst="rect">
            <a:avLst/>
          </a:prstGeom>
        </p:spPr>
      </p:pic>
      <p:sp>
        <p:nvSpPr>
          <p:cNvPr id="5" name="Picture Placeholder 4">
            <a:extLst>
              <a:ext uri="{FF2B5EF4-FFF2-40B4-BE49-F238E27FC236}">
                <a16:creationId xmlns:a16="http://schemas.microsoft.com/office/drawing/2014/main" id="{0168890D-9076-DD48-B7FB-779789C16A4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42351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5B06594B-A2BE-0640-A64E-D718663FCC1A}"/>
              </a:ext>
            </a:extLst>
          </p:cNvPr>
          <p:cNvSpPr>
            <a:spLocks noChangeArrowheads="1"/>
          </p:cNvSpPr>
          <p:nvPr/>
        </p:nvSpPr>
        <p:spPr bwMode="auto">
          <a:xfrm rot="10800000">
            <a:off x="20235038" y="-298077"/>
            <a:ext cx="6728240" cy="16662797"/>
          </a:xfrm>
          <a:custGeom>
            <a:avLst/>
            <a:gdLst>
              <a:gd name="T0" fmla="*/ 0 w 4138"/>
              <a:gd name="T1" fmla="*/ 10223 h 10245"/>
              <a:gd name="T2" fmla="*/ 0 w 4138"/>
              <a:gd name="T3" fmla="*/ 10223 h 10245"/>
              <a:gd name="T4" fmla="*/ 1549 w 4138"/>
              <a:gd name="T5" fmla="*/ 8731 h 10245"/>
              <a:gd name="T6" fmla="*/ 1549 w 4138"/>
              <a:gd name="T7" fmla="*/ 8731 h 10245"/>
              <a:gd name="T8" fmla="*/ 2011 w 4138"/>
              <a:gd name="T9" fmla="*/ 6622 h 10245"/>
              <a:gd name="T10" fmla="*/ 2011 w 4138"/>
              <a:gd name="T11" fmla="*/ 6622 h 10245"/>
              <a:gd name="T12" fmla="*/ 2941 w 4138"/>
              <a:gd name="T13" fmla="*/ 3654 h 10245"/>
              <a:gd name="T14" fmla="*/ 2941 w 4138"/>
              <a:gd name="T15" fmla="*/ 3654 h 10245"/>
              <a:gd name="T16" fmla="*/ 2247 w 4138"/>
              <a:gd name="T17" fmla="*/ 159 h 10245"/>
              <a:gd name="T18" fmla="*/ 2247 w 4138"/>
              <a:gd name="T19" fmla="*/ 159 h 10245"/>
              <a:gd name="T20" fmla="*/ 2107 w 4138"/>
              <a:gd name="T21" fmla="*/ 2 h 10245"/>
              <a:gd name="T22" fmla="*/ 2133 w 4138"/>
              <a:gd name="T23" fmla="*/ 0 h 10245"/>
              <a:gd name="T24" fmla="*/ 2120 w 4138"/>
              <a:gd name="T25" fmla="*/ 0 h 10245"/>
              <a:gd name="T26" fmla="*/ 2133 w 4138"/>
              <a:gd name="T27" fmla="*/ 0 h 10245"/>
              <a:gd name="T28" fmla="*/ 2133 w 4138"/>
              <a:gd name="T29" fmla="*/ 0 h 10245"/>
              <a:gd name="T30" fmla="*/ 2266 w 4138"/>
              <a:gd name="T31" fmla="*/ 140 h 10245"/>
              <a:gd name="T32" fmla="*/ 2266 w 4138"/>
              <a:gd name="T33" fmla="*/ 140 h 10245"/>
              <a:gd name="T34" fmla="*/ 2962 w 4138"/>
              <a:gd name="T35" fmla="*/ 3669 h 10245"/>
              <a:gd name="T36" fmla="*/ 2962 w 4138"/>
              <a:gd name="T37" fmla="*/ 3669 h 10245"/>
              <a:gd name="T38" fmla="*/ 2036 w 4138"/>
              <a:gd name="T39" fmla="*/ 6625 h 10245"/>
              <a:gd name="T40" fmla="*/ 2036 w 4138"/>
              <a:gd name="T41" fmla="*/ 6625 h 10245"/>
              <a:gd name="T42" fmla="*/ 1573 w 4138"/>
              <a:gd name="T43" fmla="*/ 8743 h 10245"/>
              <a:gd name="T44" fmla="*/ 1573 w 4138"/>
              <a:gd name="T45" fmla="*/ 8743 h 10245"/>
              <a:gd name="T46" fmla="*/ 13 w 4138"/>
              <a:gd name="T47" fmla="*/ 10244 h 10245"/>
              <a:gd name="T48" fmla="*/ 0 w 4138"/>
              <a:gd name="T49" fmla="*/ 10223 h 10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38" h="10245">
                <a:moveTo>
                  <a:pt x="0" y="10223"/>
                </a:moveTo>
                <a:lnTo>
                  <a:pt x="0" y="10223"/>
                </a:lnTo>
                <a:cubicBezTo>
                  <a:pt x="13" y="10217"/>
                  <a:pt x="1109" y="9592"/>
                  <a:pt x="1549" y="8731"/>
                </a:cubicBezTo>
                <a:lnTo>
                  <a:pt x="1549" y="8731"/>
                </a:lnTo>
                <a:cubicBezTo>
                  <a:pt x="1966" y="7914"/>
                  <a:pt x="1988" y="7287"/>
                  <a:pt x="2011" y="6622"/>
                </a:cubicBezTo>
                <a:lnTo>
                  <a:pt x="2011" y="6622"/>
                </a:lnTo>
                <a:cubicBezTo>
                  <a:pt x="2038" y="5791"/>
                  <a:pt x="2067" y="4928"/>
                  <a:pt x="2941" y="3654"/>
                </a:cubicBezTo>
                <a:lnTo>
                  <a:pt x="2941" y="3654"/>
                </a:lnTo>
                <a:cubicBezTo>
                  <a:pt x="4103" y="1962"/>
                  <a:pt x="2706" y="606"/>
                  <a:pt x="2247" y="159"/>
                </a:cubicBezTo>
                <a:lnTo>
                  <a:pt x="2247" y="159"/>
                </a:lnTo>
                <a:cubicBezTo>
                  <a:pt x="2145" y="60"/>
                  <a:pt x="2109" y="24"/>
                  <a:pt x="2107" y="2"/>
                </a:cubicBezTo>
                <a:lnTo>
                  <a:pt x="2133" y="0"/>
                </a:lnTo>
                <a:lnTo>
                  <a:pt x="2120" y="0"/>
                </a:lnTo>
                <a:lnTo>
                  <a:pt x="2133" y="0"/>
                </a:lnTo>
                <a:lnTo>
                  <a:pt x="2133" y="0"/>
                </a:lnTo>
                <a:cubicBezTo>
                  <a:pt x="2135" y="15"/>
                  <a:pt x="2198" y="77"/>
                  <a:pt x="2266" y="140"/>
                </a:cubicBezTo>
                <a:lnTo>
                  <a:pt x="2266" y="140"/>
                </a:lnTo>
                <a:cubicBezTo>
                  <a:pt x="2730" y="591"/>
                  <a:pt x="4137" y="1958"/>
                  <a:pt x="2962" y="3669"/>
                </a:cubicBezTo>
                <a:lnTo>
                  <a:pt x="2962" y="3669"/>
                </a:lnTo>
                <a:cubicBezTo>
                  <a:pt x="2092" y="4936"/>
                  <a:pt x="2063" y="5795"/>
                  <a:pt x="2036" y="6625"/>
                </a:cubicBezTo>
                <a:lnTo>
                  <a:pt x="2036" y="6625"/>
                </a:lnTo>
                <a:cubicBezTo>
                  <a:pt x="2013" y="7291"/>
                  <a:pt x="1992" y="7920"/>
                  <a:pt x="1573" y="8743"/>
                </a:cubicBezTo>
                <a:lnTo>
                  <a:pt x="1573" y="8743"/>
                </a:lnTo>
                <a:cubicBezTo>
                  <a:pt x="1128" y="9611"/>
                  <a:pt x="26" y="10238"/>
                  <a:pt x="13" y="10244"/>
                </a:cubicBezTo>
                <a:lnTo>
                  <a:pt x="0" y="10223"/>
                </a:lnTo>
              </a:path>
            </a:pathLst>
          </a:custGeom>
          <a:gradFill>
            <a:gsLst>
              <a:gs pos="0">
                <a:schemeClr val="accent1"/>
              </a:gs>
              <a:gs pos="50000">
                <a:schemeClr val="accent2"/>
              </a:gs>
              <a:gs pos="99000">
                <a:schemeClr val="accent3"/>
              </a:gs>
            </a:gsLst>
            <a:lin ang="5400000" scaled="0"/>
          </a:gradFill>
          <a:ln>
            <a:noFill/>
          </a:ln>
          <a:effectLst/>
        </p:spPr>
        <p:txBody>
          <a:bodyPr wrap="none" anchor="ctr"/>
          <a:lstStyle/>
          <a:p>
            <a:endParaRPr lang="en-US" sz="6532" dirty="0">
              <a:latin typeface="Nunito Sans ExtraLight" pitchFamily="2" charset="77"/>
            </a:endParaRPr>
          </a:p>
        </p:txBody>
      </p:sp>
      <p:sp>
        <p:nvSpPr>
          <p:cNvPr id="7" name="Freeform 6">
            <a:extLst>
              <a:ext uri="{FF2B5EF4-FFF2-40B4-BE49-F238E27FC236}">
                <a16:creationId xmlns:a16="http://schemas.microsoft.com/office/drawing/2014/main" id="{E7324CAC-C875-5148-931F-58E3CFAF8553}"/>
              </a:ext>
            </a:extLst>
          </p:cNvPr>
          <p:cNvSpPr>
            <a:spLocks noChangeArrowheads="1"/>
          </p:cNvSpPr>
          <p:nvPr/>
        </p:nvSpPr>
        <p:spPr bwMode="auto">
          <a:xfrm rot="8100000">
            <a:off x="-4064968" y="1259149"/>
            <a:ext cx="12351606" cy="3664722"/>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6532" dirty="0">
              <a:latin typeface="Nunito Sans ExtraLight" pitchFamily="2" charset="77"/>
            </a:endParaRPr>
          </a:p>
        </p:txBody>
      </p:sp>
      <p:sp>
        <p:nvSpPr>
          <p:cNvPr id="11" name="Subtitle 2">
            <a:extLst>
              <a:ext uri="{FF2B5EF4-FFF2-40B4-BE49-F238E27FC236}">
                <a16:creationId xmlns:a16="http://schemas.microsoft.com/office/drawing/2014/main" id="{1D86D8CB-001E-E943-8E91-907ABB412B10}"/>
              </a:ext>
            </a:extLst>
          </p:cNvPr>
          <p:cNvSpPr txBox="1">
            <a:spLocks/>
          </p:cNvSpPr>
          <p:nvPr/>
        </p:nvSpPr>
        <p:spPr>
          <a:xfrm>
            <a:off x="11325258" y="5055893"/>
            <a:ext cx="10731858" cy="5350183"/>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50000"/>
              </a:lnSpc>
            </a:pPr>
            <a:r>
              <a:rPr lang="en-US" sz="2800" dirty="0">
                <a:solidFill>
                  <a:schemeClr val="tx1"/>
                </a:solidFill>
                <a:latin typeface="Lato Light" panose="020F0502020204030203" pitchFamily="34" charset="0"/>
              </a:rPr>
              <a:t>You can do whatever you want, go a impress your audience with an amazing presentation. </a:t>
            </a:r>
          </a:p>
          <a:p>
            <a:pPr algn="r">
              <a:lnSpc>
                <a:spcPct val="150000"/>
              </a:lnSpc>
            </a:pPr>
            <a:endParaRPr lang="en-US" sz="2800" dirty="0">
              <a:solidFill>
                <a:schemeClr val="tx1"/>
              </a:solidFill>
              <a:latin typeface="Lato Light" panose="020F0502020204030203" pitchFamily="34" charset="0"/>
            </a:endParaRPr>
          </a:p>
          <a:p>
            <a:pPr algn="r">
              <a:lnSpc>
                <a:spcPct val="150000"/>
              </a:lnSpc>
            </a:pPr>
            <a:r>
              <a:rPr lang="en-US" sz="2800" dirty="0">
                <a:solidFill>
                  <a:schemeClr val="tx1"/>
                </a:solidFill>
                <a:latin typeface="Lato Light" panose="020F0502020204030203" pitchFamily="34" charset="0"/>
              </a:rPr>
              <a:t>Lorem ipsum dolor sit </a:t>
            </a:r>
            <a:r>
              <a:rPr lang="en-US" sz="2800" dirty="0" err="1">
                <a:solidFill>
                  <a:schemeClr val="tx1"/>
                </a:solidFill>
                <a:latin typeface="Lato Light" panose="020F0502020204030203" pitchFamily="34" charset="0"/>
              </a:rPr>
              <a:t>amet</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consectetur</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adipiscing</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elit</a:t>
            </a:r>
            <a:r>
              <a:rPr lang="en-US" sz="2800" dirty="0">
                <a:solidFill>
                  <a:schemeClr val="tx1"/>
                </a:solidFill>
                <a:latin typeface="Lato Light" panose="020F0502020204030203" pitchFamily="34" charset="0"/>
              </a:rPr>
              <a:t>. Aenean a </a:t>
            </a:r>
            <a:r>
              <a:rPr lang="en-US" sz="2800" dirty="0" err="1">
                <a:solidFill>
                  <a:schemeClr val="tx1"/>
                </a:solidFill>
                <a:latin typeface="Lato Light" panose="020F0502020204030203" pitchFamily="34" charset="0"/>
              </a:rPr>
              <a:t>pretium</a:t>
            </a:r>
            <a:r>
              <a:rPr lang="en-US" sz="2800" dirty="0">
                <a:solidFill>
                  <a:schemeClr val="tx1"/>
                </a:solidFill>
                <a:latin typeface="Lato Light" panose="020F0502020204030203" pitchFamily="34" charset="0"/>
              </a:rPr>
              <a:t> dui. </a:t>
            </a:r>
            <a:r>
              <a:rPr lang="en-US" sz="2800" dirty="0" err="1">
                <a:solidFill>
                  <a:schemeClr val="tx1"/>
                </a:solidFill>
                <a:latin typeface="Lato Light" panose="020F0502020204030203" pitchFamily="34" charset="0"/>
              </a:rPr>
              <a:t>Pellentesque</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rutrum</a:t>
            </a:r>
            <a:r>
              <a:rPr lang="en-US" sz="2800" dirty="0">
                <a:solidFill>
                  <a:schemeClr val="tx1"/>
                </a:solidFill>
                <a:latin typeface="Lato Light" panose="020F0502020204030203" pitchFamily="34" charset="0"/>
              </a:rPr>
              <a:t> sed </a:t>
            </a:r>
            <a:r>
              <a:rPr lang="en-US" sz="2800" dirty="0" err="1">
                <a:solidFill>
                  <a:schemeClr val="tx1"/>
                </a:solidFill>
                <a:latin typeface="Lato Light" panose="020F0502020204030203" pitchFamily="34" charset="0"/>
              </a:rPr>
              <a:t>justo</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molestie</a:t>
            </a:r>
            <a:r>
              <a:rPr lang="en-US" sz="2800" dirty="0">
                <a:solidFill>
                  <a:schemeClr val="tx1"/>
                </a:solidFill>
                <a:latin typeface="Lato Light" panose="020F0502020204030203" pitchFamily="34" charset="0"/>
              </a:rPr>
              <a:t> pulvinar. Proin vestibulum eros </a:t>
            </a:r>
            <a:r>
              <a:rPr lang="en-US" sz="2800" dirty="0" err="1">
                <a:solidFill>
                  <a:schemeClr val="tx1"/>
                </a:solidFill>
                <a:latin typeface="Lato Light" panose="020F0502020204030203" pitchFamily="34" charset="0"/>
              </a:rPr>
              <a:t>eget</a:t>
            </a:r>
            <a:r>
              <a:rPr lang="en-US" sz="2800" dirty="0">
                <a:solidFill>
                  <a:schemeClr val="tx1"/>
                </a:solidFill>
                <a:latin typeface="Lato Light" panose="020F0502020204030203" pitchFamily="34" charset="0"/>
              </a:rPr>
              <a:t> ipsum </a:t>
            </a:r>
            <a:r>
              <a:rPr lang="en-US" sz="2800" dirty="0" err="1">
                <a:solidFill>
                  <a:schemeClr val="tx1"/>
                </a:solidFill>
                <a:latin typeface="Lato Light" panose="020F0502020204030203" pitchFamily="34" charset="0"/>
              </a:rPr>
              <a:t>malesuada</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quis</a:t>
            </a:r>
            <a:r>
              <a:rPr lang="en-US" sz="2800" dirty="0">
                <a:solidFill>
                  <a:schemeClr val="tx1"/>
                </a:solidFill>
                <a:latin typeface="Lato Light" panose="020F0502020204030203" pitchFamily="34" charset="0"/>
              </a:rPr>
              <a:t> pharetra dolor </a:t>
            </a:r>
            <a:r>
              <a:rPr lang="en-US" sz="2800" dirty="0" err="1">
                <a:solidFill>
                  <a:schemeClr val="tx1"/>
                </a:solidFill>
                <a:latin typeface="Lato Light" panose="020F0502020204030203" pitchFamily="34" charset="0"/>
              </a:rPr>
              <a:t>dignissim</a:t>
            </a:r>
            <a:r>
              <a:rPr lang="en-US" sz="2800" dirty="0">
                <a:solidFill>
                  <a:schemeClr val="tx1"/>
                </a:solidFill>
                <a:latin typeface="Lato Light" panose="020F0502020204030203" pitchFamily="34" charset="0"/>
              </a:rPr>
              <a:t>. Ut ac </a:t>
            </a:r>
            <a:r>
              <a:rPr lang="en-US" sz="2800" dirty="0" err="1">
                <a:solidFill>
                  <a:schemeClr val="tx1"/>
                </a:solidFill>
                <a:latin typeface="Lato Light" panose="020F0502020204030203" pitchFamily="34" charset="0"/>
              </a:rPr>
              <a:t>risus</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ullamcorper</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urna</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dapibus</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condimentum</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eleifend</a:t>
            </a:r>
            <a:r>
              <a:rPr lang="en-US" sz="2800" dirty="0">
                <a:solidFill>
                  <a:schemeClr val="tx1"/>
                </a:solidFill>
                <a:latin typeface="Lato Light" panose="020F0502020204030203" pitchFamily="34" charset="0"/>
              </a:rPr>
              <a:t> sed </a:t>
            </a:r>
            <a:r>
              <a:rPr lang="en-US" sz="2800" dirty="0" err="1">
                <a:solidFill>
                  <a:schemeClr val="tx1"/>
                </a:solidFill>
                <a:latin typeface="Lato Light" panose="020F0502020204030203" pitchFamily="34" charset="0"/>
              </a:rPr>
              <a:t>purus</a:t>
            </a:r>
            <a:r>
              <a:rPr lang="en-US" sz="2800" dirty="0">
                <a:solidFill>
                  <a:schemeClr val="tx1"/>
                </a:solidFill>
                <a:latin typeface="Lato Light" panose="020F0502020204030203" pitchFamily="34" charset="0"/>
              </a:rPr>
              <a:t>. Nunc porta </a:t>
            </a:r>
            <a:r>
              <a:rPr lang="en-US" sz="2800" dirty="0" err="1">
                <a:solidFill>
                  <a:schemeClr val="tx1"/>
                </a:solidFill>
                <a:latin typeface="Lato Light" panose="020F0502020204030203" pitchFamily="34" charset="0"/>
              </a:rPr>
              <a:t>sem</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nec</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congue</a:t>
            </a:r>
            <a:r>
              <a:rPr lang="en-US" sz="2800" dirty="0">
                <a:solidFill>
                  <a:schemeClr val="tx1"/>
                </a:solidFill>
                <a:latin typeface="Lato Light" panose="020F0502020204030203" pitchFamily="34" charset="0"/>
              </a:rPr>
              <a:t> </a:t>
            </a:r>
            <a:r>
              <a:rPr lang="en-US" sz="2800" dirty="0" err="1">
                <a:solidFill>
                  <a:schemeClr val="tx1"/>
                </a:solidFill>
                <a:latin typeface="Lato Light" panose="020F0502020204030203" pitchFamily="34" charset="0"/>
              </a:rPr>
              <a:t>tincidunt</a:t>
            </a:r>
            <a:r>
              <a:rPr lang="en-US" sz="2800" dirty="0">
                <a:solidFill>
                  <a:schemeClr val="tx1"/>
                </a:solidFill>
                <a:latin typeface="Lato Light" panose="020F0502020204030203" pitchFamily="34" charset="0"/>
              </a:rPr>
              <a:t>..</a:t>
            </a:r>
          </a:p>
        </p:txBody>
      </p:sp>
      <p:sp>
        <p:nvSpPr>
          <p:cNvPr id="12" name="TextBox 11">
            <a:extLst>
              <a:ext uri="{FF2B5EF4-FFF2-40B4-BE49-F238E27FC236}">
                <a16:creationId xmlns:a16="http://schemas.microsoft.com/office/drawing/2014/main" id="{DD4CF98E-FA89-3D41-B0CD-2CF9A1C5A1A7}"/>
              </a:ext>
            </a:extLst>
          </p:cNvPr>
          <p:cNvSpPr txBox="1"/>
          <p:nvPr/>
        </p:nvSpPr>
        <p:spPr>
          <a:xfrm>
            <a:off x="14659630" y="2934333"/>
            <a:ext cx="6201378"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INTRODUCTION</a:t>
            </a:r>
          </a:p>
        </p:txBody>
      </p:sp>
      <p:sp>
        <p:nvSpPr>
          <p:cNvPr id="13" name="Subtitle 2">
            <a:extLst>
              <a:ext uri="{FF2B5EF4-FFF2-40B4-BE49-F238E27FC236}">
                <a16:creationId xmlns:a16="http://schemas.microsoft.com/office/drawing/2014/main" id="{BC3999E3-F49F-0741-9BD5-2FD141B2047C}"/>
              </a:ext>
            </a:extLst>
          </p:cNvPr>
          <p:cNvSpPr txBox="1">
            <a:spLocks/>
          </p:cNvSpPr>
          <p:nvPr/>
        </p:nvSpPr>
        <p:spPr>
          <a:xfrm>
            <a:off x="15313646" y="4016547"/>
            <a:ext cx="5401158" cy="430887"/>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1200"/>
              </a:spcBef>
            </a:pPr>
            <a:r>
              <a:rPr lang="en-US" sz="2200" spc="1200" dirty="0">
                <a:solidFill>
                  <a:schemeClr val="tx1">
                    <a:lumMod val="60000"/>
                    <a:lumOff val="40000"/>
                  </a:schemeClr>
                </a:solidFill>
                <a:latin typeface="Nunito Sans" pitchFamily="2" charset="77"/>
                <a:ea typeface="Noto Sans Light" panose="020B0402040504020204" pitchFamily="34" charset="0"/>
                <a:cs typeface="Noto Sans Light" panose="020B0402040504020204" pitchFamily="34" charset="0"/>
              </a:rPr>
              <a:t>YOUR SUBTITLE HERE</a:t>
            </a:r>
          </a:p>
        </p:txBody>
      </p:sp>
      <p:pic>
        <p:nvPicPr>
          <p:cNvPr id="10" name="Graphic 9" descr="Brain">
            <a:extLst>
              <a:ext uri="{FF2B5EF4-FFF2-40B4-BE49-F238E27FC236}">
                <a16:creationId xmlns:a16="http://schemas.microsoft.com/office/drawing/2014/main" id="{2327BF5A-15CE-3248-929A-602D96C2E6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861008" y="2631763"/>
            <a:ext cx="2249385" cy="2249385"/>
          </a:xfrm>
          <a:prstGeom prst="rect">
            <a:avLst/>
          </a:prstGeom>
        </p:spPr>
      </p:pic>
      <p:sp>
        <p:nvSpPr>
          <p:cNvPr id="14" name="Picture Placeholder 13">
            <a:extLst>
              <a:ext uri="{FF2B5EF4-FFF2-40B4-BE49-F238E27FC236}">
                <a16:creationId xmlns:a16="http://schemas.microsoft.com/office/drawing/2014/main" id="{BDDC4D50-2BBC-CA4D-903A-BA38C0497FF6}"/>
              </a:ext>
            </a:extLst>
          </p:cNvPr>
          <p:cNvSpPr>
            <a:spLocks noGrp="1"/>
          </p:cNvSpPr>
          <p:nvPr>
            <p:ph type="pic" sz="quarter" idx="26"/>
          </p:nvPr>
        </p:nvSpPr>
        <p:spPr/>
        <p:txBody>
          <a:bodyPr/>
          <a:lstStyle/>
          <a:p>
            <a:endParaRPr lang="es-CO"/>
          </a:p>
        </p:txBody>
      </p:sp>
      <p:sp>
        <p:nvSpPr>
          <p:cNvPr id="8" name="Donut 7">
            <a:extLst>
              <a:ext uri="{FF2B5EF4-FFF2-40B4-BE49-F238E27FC236}">
                <a16:creationId xmlns:a16="http://schemas.microsoft.com/office/drawing/2014/main" id="{75B0AF0F-8BF3-3E4B-BCB0-ED0156E77CDE}"/>
              </a:ext>
            </a:extLst>
          </p:cNvPr>
          <p:cNvSpPr/>
          <p:nvPr/>
        </p:nvSpPr>
        <p:spPr>
          <a:xfrm>
            <a:off x="3516642" y="1597247"/>
            <a:ext cx="7532979" cy="7532979"/>
          </a:xfrm>
          <a:prstGeom prst="donut">
            <a:avLst>
              <a:gd name="adj" fmla="val 3650"/>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Nunito Sans ExtraLight" pitchFamily="2" charset="77"/>
            </a:endParaRPr>
          </a:p>
        </p:txBody>
      </p:sp>
    </p:spTree>
    <p:extLst>
      <p:ext uri="{BB962C8B-B14F-4D97-AF65-F5344CB8AC3E}">
        <p14:creationId xmlns:p14="http://schemas.microsoft.com/office/powerpoint/2010/main" val="6605239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CBCE30-E89E-AE40-9D10-6841C19182C0}"/>
              </a:ext>
            </a:extLst>
          </p:cNvPr>
          <p:cNvSpPr txBox="1"/>
          <p:nvPr/>
        </p:nvSpPr>
        <p:spPr>
          <a:xfrm>
            <a:off x="3957338" y="1272853"/>
            <a:ext cx="4584075"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WHAT WE DO</a:t>
            </a:r>
          </a:p>
        </p:txBody>
      </p:sp>
      <p:sp>
        <p:nvSpPr>
          <p:cNvPr id="3" name="TextBox 2">
            <a:extLst>
              <a:ext uri="{FF2B5EF4-FFF2-40B4-BE49-F238E27FC236}">
                <a16:creationId xmlns:a16="http://schemas.microsoft.com/office/drawing/2014/main" id="{B21BA8F1-3B59-FE4C-8498-BD5AEC70358E}"/>
              </a:ext>
            </a:extLst>
          </p:cNvPr>
          <p:cNvSpPr txBox="1"/>
          <p:nvPr/>
        </p:nvSpPr>
        <p:spPr>
          <a:xfrm>
            <a:off x="3957338" y="2197532"/>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33" name="Freeform 32">
            <a:extLst>
              <a:ext uri="{FF2B5EF4-FFF2-40B4-BE49-F238E27FC236}">
                <a16:creationId xmlns:a16="http://schemas.microsoft.com/office/drawing/2014/main" id="{C85A2079-F044-3748-8825-BC543AC5212C}"/>
              </a:ext>
            </a:extLst>
          </p:cNvPr>
          <p:cNvSpPr/>
          <p:nvPr/>
        </p:nvSpPr>
        <p:spPr>
          <a:xfrm>
            <a:off x="19414155" y="3487434"/>
            <a:ext cx="1898657" cy="2735840"/>
          </a:xfrm>
          <a:custGeom>
            <a:avLst/>
            <a:gdLst>
              <a:gd name="connsiteX0" fmla="*/ 0 w 1898657"/>
              <a:gd name="connsiteY0" fmla="*/ 0 h 2735840"/>
              <a:gd name="connsiteX1" fmla="*/ 50728 w 1898657"/>
              <a:gd name="connsiteY1" fmla="*/ 26814 h 2735840"/>
              <a:gd name="connsiteX2" fmla="*/ 1424985 w 1898657"/>
              <a:gd name="connsiteY2" fmla="*/ 1356673 h 2735840"/>
              <a:gd name="connsiteX3" fmla="*/ 1883360 w 1898657"/>
              <a:gd name="connsiteY3" fmla="*/ 2605273 h 2735840"/>
              <a:gd name="connsiteX4" fmla="*/ 1898657 w 1898657"/>
              <a:gd name="connsiteY4" fmla="*/ 2735840 h 2735840"/>
              <a:gd name="connsiteX5" fmla="*/ 0 w 1898657"/>
              <a:gd name="connsiteY5" fmla="*/ 2735840 h 2735840"/>
              <a:gd name="connsiteX6" fmla="*/ 0 w 1898657"/>
              <a:gd name="connsiteY6" fmla="*/ 0 h 273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8657" h="2735840">
                <a:moveTo>
                  <a:pt x="0" y="0"/>
                </a:moveTo>
                <a:lnTo>
                  <a:pt x="50728" y="26814"/>
                </a:lnTo>
                <a:cubicBezTo>
                  <a:pt x="574883" y="324778"/>
                  <a:pt x="1038470" y="759425"/>
                  <a:pt x="1424985" y="1356673"/>
                </a:cubicBezTo>
                <a:cubicBezTo>
                  <a:pt x="1660574" y="1720255"/>
                  <a:pt x="1811325" y="2135165"/>
                  <a:pt x="1883360" y="2605273"/>
                </a:cubicBezTo>
                <a:lnTo>
                  <a:pt x="1898657" y="2735840"/>
                </a:lnTo>
                <a:lnTo>
                  <a:pt x="0" y="2735840"/>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a:extLst>
              <a:ext uri="{FF2B5EF4-FFF2-40B4-BE49-F238E27FC236}">
                <a16:creationId xmlns:a16="http://schemas.microsoft.com/office/drawing/2014/main" id="{714D4453-CA11-FE47-9DC1-021C092C3EC7}"/>
              </a:ext>
            </a:extLst>
          </p:cNvPr>
          <p:cNvSpPr/>
          <p:nvPr/>
        </p:nvSpPr>
        <p:spPr>
          <a:xfrm>
            <a:off x="14130886" y="3666318"/>
            <a:ext cx="1319347" cy="2556956"/>
          </a:xfrm>
          <a:custGeom>
            <a:avLst/>
            <a:gdLst>
              <a:gd name="connsiteX0" fmla="*/ 1319347 w 1319347"/>
              <a:gd name="connsiteY0" fmla="*/ 0 h 2556956"/>
              <a:gd name="connsiteX1" fmla="*/ 1319347 w 1319347"/>
              <a:gd name="connsiteY1" fmla="*/ 2556956 h 2556956"/>
              <a:gd name="connsiteX2" fmla="*/ 1380 w 1319347"/>
              <a:gd name="connsiteY2" fmla="*/ 2556956 h 2556956"/>
              <a:gd name="connsiteX3" fmla="*/ 2500 w 1319347"/>
              <a:gd name="connsiteY3" fmla="*/ 2506327 h 2556956"/>
              <a:gd name="connsiteX4" fmla="*/ 1183588 w 1319347"/>
              <a:gd name="connsiteY4" fmla="*/ 85434 h 2556956"/>
              <a:gd name="connsiteX5" fmla="*/ 1319347 w 1319347"/>
              <a:gd name="connsiteY5" fmla="*/ 0 h 255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347" h="2556956">
                <a:moveTo>
                  <a:pt x="1319347" y="0"/>
                </a:moveTo>
                <a:lnTo>
                  <a:pt x="1319347" y="2556956"/>
                </a:lnTo>
                <a:lnTo>
                  <a:pt x="1380" y="2556956"/>
                </a:lnTo>
                <a:lnTo>
                  <a:pt x="2500" y="2506327"/>
                </a:lnTo>
                <a:cubicBezTo>
                  <a:pt x="-37108" y="1394535"/>
                  <a:pt x="395570" y="612961"/>
                  <a:pt x="1183588" y="85434"/>
                </a:cubicBezTo>
                <a:lnTo>
                  <a:pt x="1319347"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a:extLst>
              <a:ext uri="{FF2B5EF4-FFF2-40B4-BE49-F238E27FC236}">
                <a16:creationId xmlns:a16="http://schemas.microsoft.com/office/drawing/2014/main" id="{5F21EBC6-1DC2-E74B-8220-4FD2509B0D14}"/>
              </a:ext>
            </a:extLst>
          </p:cNvPr>
          <p:cNvSpPr/>
          <p:nvPr/>
        </p:nvSpPr>
        <p:spPr>
          <a:xfrm>
            <a:off x="13134289" y="6367653"/>
            <a:ext cx="2315944" cy="3223609"/>
          </a:xfrm>
          <a:custGeom>
            <a:avLst/>
            <a:gdLst>
              <a:gd name="connsiteX0" fmla="*/ 994784 w 2315944"/>
              <a:gd name="connsiteY0" fmla="*/ 0 h 3223609"/>
              <a:gd name="connsiteX1" fmla="*/ 2315944 w 2315944"/>
              <a:gd name="connsiteY1" fmla="*/ 0 h 3223609"/>
              <a:gd name="connsiteX2" fmla="*/ 2315944 w 2315944"/>
              <a:gd name="connsiteY2" fmla="*/ 3223609 h 3223609"/>
              <a:gd name="connsiteX3" fmla="*/ 618547 w 2315944"/>
              <a:gd name="connsiteY3" fmla="*/ 3223609 h 3223609"/>
              <a:gd name="connsiteX4" fmla="*/ 586507 w 2315944"/>
              <a:gd name="connsiteY4" fmla="*/ 3197651 h 3223609"/>
              <a:gd name="connsiteX5" fmla="*/ 517851 w 2315944"/>
              <a:gd name="connsiteY5" fmla="*/ 2815333 h 3223609"/>
              <a:gd name="connsiteX6" fmla="*/ 473622 w 2315944"/>
              <a:gd name="connsiteY6" fmla="*/ 2370946 h 3223609"/>
              <a:gd name="connsiteX7" fmla="*/ 151471 w 2315944"/>
              <a:gd name="connsiteY7" fmla="*/ 2120689 h 3223609"/>
              <a:gd name="connsiteX8" fmla="*/ 70933 w 2315944"/>
              <a:gd name="connsiteY8" fmla="*/ 1653192 h 3223609"/>
              <a:gd name="connsiteX9" fmla="*/ 320468 w 2315944"/>
              <a:gd name="connsiteY9" fmla="*/ 1361997 h 3223609"/>
              <a:gd name="connsiteX10" fmla="*/ 993764 w 2315944"/>
              <a:gd name="connsiteY10" fmla="*/ 46092 h 3223609"/>
              <a:gd name="connsiteX11" fmla="*/ 994784 w 2315944"/>
              <a:gd name="connsiteY11" fmla="*/ 0 h 32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944" h="3223609">
                <a:moveTo>
                  <a:pt x="994784" y="0"/>
                </a:moveTo>
                <a:lnTo>
                  <a:pt x="2315944" y="0"/>
                </a:lnTo>
                <a:lnTo>
                  <a:pt x="2315944" y="3223609"/>
                </a:lnTo>
                <a:lnTo>
                  <a:pt x="618547" y="3223609"/>
                </a:lnTo>
                <a:lnTo>
                  <a:pt x="586507" y="3197651"/>
                </a:lnTo>
                <a:cubicBezTo>
                  <a:pt x="392424" y="3042478"/>
                  <a:pt x="391764" y="3033894"/>
                  <a:pt x="517851" y="2815333"/>
                </a:cubicBezTo>
                <a:cubicBezTo>
                  <a:pt x="630736" y="2620542"/>
                  <a:pt x="620834" y="2527439"/>
                  <a:pt x="473622" y="2370946"/>
                </a:cubicBezTo>
                <a:cubicBezTo>
                  <a:pt x="377241" y="2267938"/>
                  <a:pt x="261055" y="2199926"/>
                  <a:pt x="151471" y="2120689"/>
                </a:cubicBezTo>
                <a:cubicBezTo>
                  <a:pt x="-20827" y="1996552"/>
                  <a:pt x="-43932" y="1849964"/>
                  <a:pt x="70933" y="1653192"/>
                </a:cubicBezTo>
                <a:cubicBezTo>
                  <a:pt x="138268" y="1537638"/>
                  <a:pt x="229368" y="1449817"/>
                  <a:pt x="320468" y="1361997"/>
                </a:cubicBezTo>
                <a:cubicBezTo>
                  <a:pt x="687261" y="1005513"/>
                  <a:pt x="949431" y="589881"/>
                  <a:pt x="993764" y="46092"/>
                </a:cubicBezTo>
                <a:lnTo>
                  <a:pt x="994784" y="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934C4391-10E0-4F45-86FE-F2751B402BA6}"/>
              </a:ext>
            </a:extLst>
          </p:cNvPr>
          <p:cNvSpPr/>
          <p:nvPr/>
        </p:nvSpPr>
        <p:spPr>
          <a:xfrm>
            <a:off x="19414155" y="6367653"/>
            <a:ext cx="1933406" cy="3223609"/>
          </a:xfrm>
          <a:custGeom>
            <a:avLst/>
            <a:gdLst>
              <a:gd name="connsiteX0" fmla="*/ 0 w 1933406"/>
              <a:gd name="connsiteY0" fmla="*/ 0 h 3223609"/>
              <a:gd name="connsiteX1" fmla="*/ 1915571 w 1933406"/>
              <a:gd name="connsiteY1" fmla="*/ 0 h 3223609"/>
              <a:gd name="connsiteX2" fmla="*/ 1917185 w 1933406"/>
              <a:gd name="connsiteY2" fmla="*/ 13773 h 3223609"/>
              <a:gd name="connsiteX3" fmla="*/ 1929336 w 1933406"/>
              <a:gd name="connsiteY3" fmla="*/ 631697 h 3223609"/>
              <a:gd name="connsiteX4" fmla="*/ 1143763 w 1933406"/>
              <a:gd name="connsiteY4" fmla="*/ 2642332 h 3223609"/>
              <a:gd name="connsiteX5" fmla="*/ 779858 w 1933406"/>
              <a:gd name="connsiteY5" fmla="*/ 3115989 h 3223609"/>
              <a:gd name="connsiteX6" fmla="*/ 709265 w 1933406"/>
              <a:gd name="connsiteY6" fmla="*/ 3223609 h 3223609"/>
              <a:gd name="connsiteX7" fmla="*/ 0 w 1933406"/>
              <a:gd name="connsiteY7" fmla="*/ 3223609 h 3223609"/>
              <a:gd name="connsiteX8" fmla="*/ 0 w 1933406"/>
              <a:gd name="connsiteY8" fmla="*/ 0 h 32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406" h="3223609">
                <a:moveTo>
                  <a:pt x="0" y="0"/>
                </a:moveTo>
                <a:lnTo>
                  <a:pt x="1915571" y="0"/>
                </a:lnTo>
                <a:lnTo>
                  <a:pt x="1917185" y="13773"/>
                </a:lnTo>
                <a:cubicBezTo>
                  <a:pt x="1933503" y="210710"/>
                  <a:pt x="1937423" y="416602"/>
                  <a:pt x="1929336" y="631697"/>
                </a:cubicBezTo>
                <a:cubicBezTo>
                  <a:pt x="1888407" y="1310493"/>
                  <a:pt x="1625669" y="2029567"/>
                  <a:pt x="1143763" y="2642332"/>
                </a:cubicBezTo>
                <a:cubicBezTo>
                  <a:pt x="1020976" y="2798825"/>
                  <a:pt x="894847" y="2951603"/>
                  <a:pt x="779858" y="3115989"/>
                </a:cubicBezTo>
                <a:lnTo>
                  <a:pt x="709265" y="3223609"/>
                </a:lnTo>
                <a:lnTo>
                  <a:pt x="0" y="3223609"/>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5D94F87D-27BD-D04F-9DC8-488FB44C0704}"/>
              </a:ext>
            </a:extLst>
          </p:cNvPr>
          <p:cNvSpPr/>
          <p:nvPr/>
        </p:nvSpPr>
        <p:spPr>
          <a:xfrm>
            <a:off x="13689989" y="9735641"/>
            <a:ext cx="1760244" cy="1919892"/>
          </a:xfrm>
          <a:custGeom>
            <a:avLst/>
            <a:gdLst>
              <a:gd name="connsiteX0" fmla="*/ 51303 w 1760244"/>
              <a:gd name="connsiteY0" fmla="*/ 0 h 1919892"/>
              <a:gd name="connsiteX1" fmla="*/ 1760244 w 1760244"/>
              <a:gd name="connsiteY1" fmla="*/ 0 h 1919892"/>
              <a:gd name="connsiteX2" fmla="*/ 1760244 w 1760244"/>
              <a:gd name="connsiteY2" fmla="*/ 1820912 h 1919892"/>
              <a:gd name="connsiteX3" fmla="*/ 1582148 w 1760244"/>
              <a:gd name="connsiteY3" fmla="*/ 1847561 h 1919892"/>
              <a:gd name="connsiteX4" fmla="*/ 506771 w 1760244"/>
              <a:gd name="connsiteY4" fmla="*/ 1868691 h 1919892"/>
              <a:gd name="connsiteX5" fmla="*/ 134449 w 1760244"/>
              <a:gd name="connsiteY5" fmla="*/ 1180651 h 1919892"/>
              <a:gd name="connsiteX6" fmla="*/ 214327 w 1760244"/>
              <a:gd name="connsiteY6" fmla="*/ 737585 h 1919892"/>
              <a:gd name="connsiteX7" fmla="*/ 88899 w 1760244"/>
              <a:gd name="connsiteY7" fmla="*/ 295839 h 1919892"/>
              <a:gd name="connsiteX8" fmla="*/ 31443 w 1760244"/>
              <a:gd name="connsiteY8" fmla="*/ 25570 h 1919892"/>
              <a:gd name="connsiteX9" fmla="*/ 51303 w 1760244"/>
              <a:gd name="connsiteY9" fmla="*/ 0 h 191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0244" h="1919892">
                <a:moveTo>
                  <a:pt x="51303" y="0"/>
                </a:moveTo>
                <a:lnTo>
                  <a:pt x="1760244" y="0"/>
                </a:lnTo>
                <a:lnTo>
                  <a:pt x="1760244" y="1820912"/>
                </a:lnTo>
                <a:lnTo>
                  <a:pt x="1582148" y="1847561"/>
                </a:lnTo>
                <a:cubicBezTo>
                  <a:pt x="1224349" y="1883218"/>
                  <a:pt x="866550" y="1978302"/>
                  <a:pt x="506771" y="1868691"/>
                </a:cubicBezTo>
                <a:cubicBezTo>
                  <a:pt x="162836" y="1764363"/>
                  <a:pt x="62494" y="1579477"/>
                  <a:pt x="134449" y="1180651"/>
                </a:cubicBezTo>
                <a:cubicBezTo>
                  <a:pt x="161515" y="1033403"/>
                  <a:pt x="192542" y="886154"/>
                  <a:pt x="214327" y="737585"/>
                </a:cubicBezTo>
                <a:cubicBezTo>
                  <a:pt x="238092" y="567225"/>
                  <a:pt x="218948" y="414695"/>
                  <a:pt x="88899" y="295839"/>
                </a:cubicBezTo>
                <a:cubicBezTo>
                  <a:pt x="7454" y="221885"/>
                  <a:pt x="-32042" y="126192"/>
                  <a:pt x="31443" y="25570"/>
                </a:cubicBezTo>
                <a:lnTo>
                  <a:pt x="51303"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0D8B2951-F11C-1D46-9C75-8A66B589D58B}"/>
              </a:ext>
            </a:extLst>
          </p:cNvPr>
          <p:cNvSpPr/>
          <p:nvPr/>
        </p:nvSpPr>
        <p:spPr>
          <a:xfrm>
            <a:off x="19414155" y="9735641"/>
            <a:ext cx="861594" cy="3190700"/>
          </a:xfrm>
          <a:custGeom>
            <a:avLst/>
            <a:gdLst>
              <a:gd name="connsiteX0" fmla="*/ 0 w 861594"/>
              <a:gd name="connsiteY0" fmla="*/ 0 h 3190700"/>
              <a:gd name="connsiteX1" fmla="*/ 624674 w 861594"/>
              <a:gd name="connsiteY1" fmla="*/ 0 h 3190700"/>
              <a:gd name="connsiteX2" fmla="*/ 566749 w 861594"/>
              <a:gd name="connsiteY2" fmla="*/ 108406 h 3190700"/>
              <a:gd name="connsiteX3" fmla="*/ 436088 w 861594"/>
              <a:gd name="connsiteY3" fmla="*/ 1621736 h 3190700"/>
              <a:gd name="connsiteX4" fmla="*/ 818972 w 861594"/>
              <a:gd name="connsiteY4" fmla="*/ 2921881 h 3190700"/>
              <a:gd name="connsiteX5" fmla="*/ 666478 w 861594"/>
              <a:gd name="connsiteY5" fmla="*/ 3183363 h 3190700"/>
              <a:gd name="connsiteX6" fmla="*/ 103725 w 861594"/>
              <a:gd name="connsiteY6" fmla="*/ 3190626 h 3190700"/>
              <a:gd name="connsiteX7" fmla="*/ 0 w 861594"/>
              <a:gd name="connsiteY7" fmla="*/ 3190700 h 3190700"/>
              <a:gd name="connsiteX8" fmla="*/ 0 w 861594"/>
              <a:gd name="connsiteY8" fmla="*/ 0 h 319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594" h="3190700">
                <a:moveTo>
                  <a:pt x="0" y="0"/>
                </a:moveTo>
                <a:lnTo>
                  <a:pt x="624674" y="0"/>
                </a:lnTo>
                <a:lnTo>
                  <a:pt x="566749" y="108406"/>
                </a:lnTo>
                <a:cubicBezTo>
                  <a:pt x="352909" y="568825"/>
                  <a:pt x="313631" y="1116766"/>
                  <a:pt x="436088" y="1621736"/>
                </a:cubicBezTo>
                <a:cubicBezTo>
                  <a:pt x="544352" y="2063482"/>
                  <a:pt x="690904" y="2488720"/>
                  <a:pt x="818972" y="2921881"/>
                </a:cubicBezTo>
                <a:cubicBezTo>
                  <a:pt x="890928" y="3163554"/>
                  <a:pt x="890928" y="3170157"/>
                  <a:pt x="666478" y="3183363"/>
                </a:cubicBezTo>
                <a:cubicBezTo>
                  <a:pt x="579339" y="3188315"/>
                  <a:pt x="374282" y="3190131"/>
                  <a:pt x="103725" y="3190626"/>
                </a:cubicBezTo>
                <a:lnTo>
                  <a:pt x="0" y="319070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DD508487-67EF-474F-954E-E217BD2AA601}"/>
              </a:ext>
            </a:extLst>
          </p:cNvPr>
          <p:cNvSpPr/>
          <p:nvPr/>
        </p:nvSpPr>
        <p:spPr>
          <a:xfrm>
            <a:off x="15450232" y="2995610"/>
            <a:ext cx="3963922" cy="3227664"/>
          </a:xfrm>
          <a:custGeom>
            <a:avLst/>
            <a:gdLst>
              <a:gd name="connsiteX0" fmla="*/ 2036233 w 3963922"/>
              <a:gd name="connsiteY0" fmla="*/ 53 h 3227664"/>
              <a:gd name="connsiteX1" fmla="*/ 2276983 w 3963922"/>
              <a:gd name="connsiteY1" fmla="*/ 8881 h 3227664"/>
              <a:gd name="connsiteX2" fmla="*/ 3815285 w 3963922"/>
              <a:gd name="connsiteY2" fmla="*/ 413258 h 3227664"/>
              <a:gd name="connsiteX3" fmla="*/ 3963922 w 3963922"/>
              <a:gd name="connsiteY3" fmla="*/ 491824 h 3227664"/>
              <a:gd name="connsiteX4" fmla="*/ 3963922 w 3963922"/>
              <a:gd name="connsiteY4" fmla="*/ 3227664 h 3227664"/>
              <a:gd name="connsiteX5" fmla="*/ 0 w 3963922"/>
              <a:gd name="connsiteY5" fmla="*/ 3227664 h 3227664"/>
              <a:gd name="connsiteX6" fmla="*/ 0 w 3963922"/>
              <a:gd name="connsiteY6" fmla="*/ 670708 h 3227664"/>
              <a:gd name="connsiteX7" fmla="*/ 26548 w 3963922"/>
              <a:gd name="connsiteY7" fmla="*/ 654001 h 3227664"/>
              <a:gd name="connsiteX8" fmla="*/ 411413 w 3963922"/>
              <a:gd name="connsiteY8" fmla="*/ 439401 h 3227664"/>
              <a:gd name="connsiteX9" fmla="*/ 2036233 w 3963922"/>
              <a:gd name="connsiteY9" fmla="*/ 53 h 322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63922" h="3227664">
                <a:moveTo>
                  <a:pt x="2036233" y="53"/>
                </a:moveTo>
                <a:cubicBezTo>
                  <a:pt x="2116186" y="-435"/>
                  <a:pt x="2196445" y="2443"/>
                  <a:pt x="2276983" y="8881"/>
                </a:cubicBezTo>
                <a:cubicBezTo>
                  <a:pt x="2827173" y="53080"/>
                  <a:pt x="3343626" y="182085"/>
                  <a:pt x="3815285" y="413258"/>
                </a:cubicBezTo>
                <a:lnTo>
                  <a:pt x="3963922" y="491824"/>
                </a:lnTo>
                <a:lnTo>
                  <a:pt x="3963922" y="3227664"/>
                </a:lnTo>
                <a:lnTo>
                  <a:pt x="0" y="3227664"/>
                </a:lnTo>
                <a:lnTo>
                  <a:pt x="0" y="670708"/>
                </a:lnTo>
                <a:lnTo>
                  <a:pt x="26548" y="654001"/>
                </a:lnTo>
                <a:cubicBezTo>
                  <a:pt x="153296" y="578726"/>
                  <a:pt x="280704" y="506092"/>
                  <a:pt x="411413" y="439401"/>
                </a:cubicBezTo>
                <a:cubicBezTo>
                  <a:pt x="931855" y="171894"/>
                  <a:pt x="1476558" y="3475"/>
                  <a:pt x="2036233" y="5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D847AB0F-47C4-3940-BE0D-FA7D415B4B57}"/>
              </a:ext>
            </a:extLst>
          </p:cNvPr>
          <p:cNvSpPr/>
          <p:nvPr/>
        </p:nvSpPr>
        <p:spPr>
          <a:xfrm>
            <a:off x="15450232" y="6367653"/>
            <a:ext cx="3963922" cy="3223609"/>
          </a:xfrm>
          <a:custGeom>
            <a:avLst/>
            <a:gdLst>
              <a:gd name="connsiteX0" fmla="*/ 0 w 3963922"/>
              <a:gd name="connsiteY0" fmla="*/ 0 h 3223609"/>
              <a:gd name="connsiteX1" fmla="*/ 3963922 w 3963922"/>
              <a:gd name="connsiteY1" fmla="*/ 0 h 3223609"/>
              <a:gd name="connsiteX2" fmla="*/ 3963922 w 3963922"/>
              <a:gd name="connsiteY2" fmla="*/ 3223609 h 3223609"/>
              <a:gd name="connsiteX3" fmla="*/ 0 w 3963922"/>
              <a:gd name="connsiteY3" fmla="*/ 3223609 h 3223609"/>
              <a:gd name="connsiteX4" fmla="*/ 0 w 3963922"/>
              <a:gd name="connsiteY4" fmla="*/ 0 h 3223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3922" h="3223609">
                <a:moveTo>
                  <a:pt x="0" y="0"/>
                </a:moveTo>
                <a:lnTo>
                  <a:pt x="3963922" y="0"/>
                </a:lnTo>
                <a:lnTo>
                  <a:pt x="3963922" y="3223609"/>
                </a:lnTo>
                <a:lnTo>
                  <a:pt x="0" y="322360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255CAB56-72E5-2A4D-AE06-BE5D5CD3B712}"/>
              </a:ext>
            </a:extLst>
          </p:cNvPr>
          <p:cNvSpPr/>
          <p:nvPr/>
        </p:nvSpPr>
        <p:spPr>
          <a:xfrm>
            <a:off x="15450232" y="9735641"/>
            <a:ext cx="3963922" cy="3209262"/>
          </a:xfrm>
          <a:custGeom>
            <a:avLst/>
            <a:gdLst>
              <a:gd name="connsiteX0" fmla="*/ 0 w 3963922"/>
              <a:gd name="connsiteY0" fmla="*/ 0 h 3209262"/>
              <a:gd name="connsiteX1" fmla="*/ 3963922 w 3963922"/>
              <a:gd name="connsiteY1" fmla="*/ 0 h 3209262"/>
              <a:gd name="connsiteX2" fmla="*/ 3963922 w 3963922"/>
              <a:gd name="connsiteY2" fmla="*/ 3190700 h 3209262"/>
              <a:gd name="connsiteX3" fmla="*/ 3853268 w 3963922"/>
              <a:gd name="connsiteY3" fmla="*/ 3190778 h 3209262"/>
              <a:gd name="connsiteX4" fmla="*/ 1279504 w 3963922"/>
              <a:gd name="connsiteY4" fmla="*/ 3208454 h 3209262"/>
              <a:gd name="connsiteX5" fmla="*/ 963954 w 3963922"/>
              <a:gd name="connsiteY5" fmla="*/ 2930465 h 3209262"/>
              <a:gd name="connsiteX6" fmla="*/ 812121 w 3963922"/>
              <a:gd name="connsiteY6" fmla="*/ 2129512 h 3209262"/>
              <a:gd name="connsiteX7" fmla="*/ 544102 w 3963922"/>
              <a:gd name="connsiteY7" fmla="*/ 1799359 h 3209262"/>
              <a:gd name="connsiteX8" fmla="*/ 1308 w 3963922"/>
              <a:gd name="connsiteY8" fmla="*/ 1820716 h 3209262"/>
              <a:gd name="connsiteX9" fmla="*/ 0 w 3963922"/>
              <a:gd name="connsiteY9" fmla="*/ 1820912 h 3209262"/>
              <a:gd name="connsiteX10" fmla="*/ 0 w 3963922"/>
              <a:gd name="connsiteY10" fmla="*/ 0 h 320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3922" h="3209262">
                <a:moveTo>
                  <a:pt x="0" y="0"/>
                </a:moveTo>
                <a:lnTo>
                  <a:pt x="3963922" y="0"/>
                </a:lnTo>
                <a:lnTo>
                  <a:pt x="3963922" y="3190700"/>
                </a:lnTo>
                <a:lnTo>
                  <a:pt x="3853268" y="3190778"/>
                </a:lnTo>
                <a:cubicBezTo>
                  <a:pt x="3028187" y="3190636"/>
                  <a:pt x="1806877" y="3183941"/>
                  <a:pt x="1279504" y="3208454"/>
                </a:cubicBezTo>
                <a:cubicBezTo>
                  <a:pt x="1090702" y="3217699"/>
                  <a:pt x="1000262" y="3149027"/>
                  <a:pt x="963954" y="2930465"/>
                </a:cubicBezTo>
                <a:cubicBezTo>
                  <a:pt x="919725" y="2662380"/>
                  <a:pt x="841828" y="2402219"/>
                  <a:pt x="812121" y="2129512"/>
                </a:cubicBezTo>
                <a:cubicBezTo>
                  <a:pt x="791656" y="1942645"/>
                  <a:pt x="703197" y="1840958"/>
                  <a:pt x="544102" y="1799359"/>
                </a:cubicBezTo>
                <a:cubicBezTo>
                  <a:pt x="359922" y="1751321"/>
                  <a:pt x="180568" y="1788711"/>
                  <a:pt x="1308" y="1820716"/>
                </a:cubicBezTo>
                <a:lnTo>
                  <a:pt x="0" y="182091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202">
            <a:extLst>
              <a:ext uri="{FF2B5EF4-FFF2-40B4-BE49-F238E27FC236}">
                <a16:creationId xmlns:a16="http://schemas.microsoft.com/office/drawing/2014/main" id="{41B3E882-1F73-3243-8529-F5B34FFF2F40}"/>
              </a:ext>
            </a:extLst>
          </p:cNvPr>
          <p:cNvSpPr>
            <a:spLocks noChangeAspect="1" noChangeArrowheads="1"/>
          </p:cNvSpPr>
          <p:nvPr/>
        </p:nvSpPr>
        <p:spPr bwMode="auto">
          <a:xfrm>
            <a:off x="16884442" y="4080688"/>
            <a:ext cx="1095502" cy="1057508"/>
          </a:xfrm>
          <a:custGeom>
            <a:avLst/>
            <a:gdLst>
              <a:gd name="T0" fmla="*/ 2147483646 w 842"/>
              <a:gd name="T1" fmla="*/ 2147483646 h 812"/>
              <a:gd name="T2" fmla="*/ 2147483646 w 842"/>
              <a:gd name="T3" fmla="*/ 2147483646 h 812"/>
              <a:gd name="T4" fmla="*/ 2147483646 w 842"/>
              <a:gd name="T5" fmla="*/ 2147483646 h 812"/>
              <a:gd name="T6" fmla="*/ 2147483646 w 842"/>
              <a:gd name="T7" fmla="*/ 2147483646 h 812"/>
              <a:gd name="T8" fmla="*/ 2147483646 w 842"/>
              <a:gd name="T9" fmla="*/ 2147483646 h 812"/>
              <a:gd name="T10" fmla="*/ 2147483646 w 842"/>
              <a:gd name="T11" fmla="*/ 2147483646 h 812"/>
              <a:gd name="T12" fmla="*/ 2147483646 w 842"/>
              <a:gd name="T13" fmla="*/ 2147483646 h 812"/>
              <a:gd name="T14" fmla="*/ 2147483646 w 842"/>
              <a:gd name="T15" fmla="*/ 2147483646 h 812"/>
              <a:gd name="T16" fmla="*/ 2147483646 w 842"/>
              <a:gd name="T17" fmla="*/ 2147483646 h 812"/>
              <a:gd name="T18" fmla="*/ 2147483646 w 842"/>
              <a:gd name="T19" fmla="*/ 2147483646 h 812"/>
              <a:gd name="T20" fmla="*/ 2147483646 w 842"/>
              <a:gd name="T21" fmla="*/ 2147483646 h 812"/>
              <a:gd name="T22" fmla="*/ 2147483646 w 842"/>
              <a:gd name="T23" fmla="*/ 2147483646 h 812"/>
              <a:gd name="T24" fmla="*/ 2147483646 w 842"/>
              <a:gd name="T25" fmla="*/ 2147483646 h 812"/>
              <a:gd name="T26" fmla="*/ 2147483646 w 842"/>
              <a:gd name="T27" fmla="*/ 2147483646 h 812"/>
              <a:gd name="T28" fmla="*/ 2147483646 w 842"/>
              <a:gd name="T29" fmla="*/ 2147483646 h 812"/>
              <a:gd name="T30" fmla="*/ 2147483646 w 842"/>
              <a:gd name="T31" fmla="*/ 2147483646 h 812"/>
              <a:gd name="T32" fmla="*/ 2147483646 w 842"/>
              <a:gd name="T33" fmla="*/ 2147483646 h 812"/>
              <a:gd name="T34" fmla="*/ 2147483646 w 842"/>
              <a:gd name="T35" fmla="*/ 2147483646 h 812"/>
              <a:gd name="T36" fmla="*/ 2147483646 w 842"/>
              <a:gd name="T37" fmla="*/ 2147483646 h 812"/>
              <a:gd name="T38" fmla="*/ 2147483646 w 842"/>
              <a:gd name="T39" fmla="*/ 2147483646 h 812"/>
              <a:gd name="T40" fmla="*/ 2147483646 w 842"/>
              <a:gd name="T41" fmla="*/ 2147483646 h 812"/>
              <a:gd name="T42" fmla="*/ 2147483646 w 842"/>
              <a:gd name="T43" fmla="*/ 2147483646 h 812"/>
              <a:gd name="T44" fmla="*/ 2147483646 w 842"/>
              <a:gd name="T45" fmla="*/ 2147483646 h 812"/>
              <a:gd name="T46" fmla="*/ 2147483646 w 842"/>
              <a:gd name="T47" fmla="*/ 2147483646 h 812"/>
              <a:gd name="T48" fmla="*/ 2147483646 w 842"/>
              <a:gd name="T49" fmla="*/ 2147483646 h 812"/>
              <a:gd name="T50" fmla="*/ 2147483646 w 842"/>
              <a:gd name="T51" fmla="*/ 2147483646 h 812"/>
              <a:gd name="T52" fmla="*/ 2147483646 w 842"/>
              <a:gd name="T53" fmla="*/ 2147483646 h 812"/>
              <a:gd name="T54" fmla="*/ 2147483646 w 842"/>
              <a:gd name="T55" fmla="*/ 2147483646 h 812"/>
              <a:gd name="T56" fmla="*/ 2147483646 w 842"/>
              <a:gd name="T57" fmla="*/ 2147483646 h 812"/>
              <a:gd name="T58" fmla="*/ 2147483646 w 842"/>
              <a:gd name="T59" fmla="*/ 2147483646 h 812"/>
              <a:gd name="T60" fmla="*/ 2147483646 w 842"/>
              <a:gd name="T61" fmla="*/ 2147483646 h 812"/>
              <a:gd name="T62" fmla="*/ 2147483646 w 842"/>
              <a:gd name="T63" fmla="*/ 2147483646 h 812"/>
              <a:gd name="T64" fmla="*/ 2147483646 w 842"/>
              <a:gd name="T65" fmla="*/ 2147483646 h 812"/>
              <a:gd name="T66" fmla="*/ 2147483646 w 842"/>
              <a:gd name="T67" fmla="*/ 2147483646 h 812"/>
              <a:gd name="T68" fmla="*/ 2147483646 w 842"/>
              <a:gd name="T69" fmla="*/ 2147483646 h 812"/>
              <a:gd name="T70" fmla="*/ 2147483646 w 842"/>
              <a:gd name="T71" fmla="*/ 2147483646 h 812"/>
              <a:gd name="T72" fmla="*/ 2147483646 w 842"/>
              <a:gd name="T73" fmla="*/ 2147483646 h 812"/>
              <a:gd name="T74" fmla="*/ 2147483646 w 842"/>
              <a:gd name="T75" fmla="*/ 2147483646 h 812"/>
              <a:gd name="T76" fmla="*/ 2147483646 w 842"/>
              <a:gd name="T77" fmla="*/ 2147483646 h 812"/>
              <a:gd name="T78" fmla="*/ 2147483646 w 842"/>
              <a:gd name="T79" fmla="*/ 2147483646 h 812"/>
              <a:gd name="T80" fmla="*/ 2147483646 w 842"/>
              <a:gd name="T81" fmla="*/ 2147483646 h 812"/>
              <a:gd name="T82" fmla="*/ 2147483646 w 842"/>
              <a:gd name="T83" fmla="*/ 2147483646 h 812"/>
              <a:gd name="T84" fmla="*/ 2147483646 w 842"/>
              <a:gd name="T85" fmla="*/ 2147483646 h 812"/>
              <a:gd name="T86" fmla="*/ 2147483646 w 842"/>
              <a:gd name="T87" fmla="*/ 2147483646 h 812"/>
              <a:gd name="T88" fmla="*/ 2147483646 w 842"/>
              <a:gd name="T89" fmla="*/ 2147483646 h 812"/>
              <a:gd name="T90" fmla="*/ 2147483646 w 842"/>
              <a:gd name="T91" fmla="*/ 2147483646 h 812"/>
              <a:gd name="T92" fmla="*/ 2147483646 w 842"/>
              <a:gd name="T93" fmla="*/ 2147483646 h 812"/>
              <a:gd name="T94" fmla="*/ 2147483646 w 842"/>
              <a:gd name="T95" fmla="*/ 2147483646 h 812"/>
              <a:gd name="T96" fmla="*/ 2147483646 w 842"/>
              <a:gd name="T97" fmla="*/ 2147483646 h 812"/>
              <a:gd name="T98" fmla="*/ 2147483646 w 842"/>
              <a:gd name="T99" fmla="*/ 2147483646 h 812"/>
              <a:gd name="T100" fmla="*/ 2147483646 w 842"/>
              <a:gd name="T101" fmla="*/ 2147483646 h 812"/>
              <a:gd name="T102" fmla="*/ 2147483646 w 842"/>
              <a:gd name="T103" fmla="*/ 2147483646 h 812"/>
              <a:gd name="T104" fmla="*/ 2147483646 w 842"/>
              <a:gd name="T105" fmla="*/ 2147483646 h 812"/>
              <a:gd name="T106" fmla="*/ 2147483646 w 842"/>
              <a:gd name="T107" fmla="*/ 2147483646 h 8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42" h="812">
                <a:moveTo>
                  <a:pt x="799" y="529"/>
                </a:moveTo>
                <a:lnTo>
                  <a:pt x="799" y="529"/>
                </a:lnTo>
                <a:cubicBezTo>
                  <a:pt x="795" y="538"/>
                  <a:pt x="761" y="544"/>
                  <a:pt x="667" y="514"/>
                </a:cubicBezTo>
                <a:cubicBezTo>
                  <a:pt x="662" y="512"/>
                  <a:pt x="656" y="510"/>
                  <a:pt x="652" y="508"/>
                </a:cubicBezTo>
                <a:cubicBezTo>
                  <a:pt x="677" y="479"/>
                  <a:pt x="696" y="446"/>
                  <a:pt x="709" y="410"/>
                </a:cubicBezTo>
                <a:cubicBezTo>
                  <a:pt x="793" y="481"/>
                  <a:pt x="806" y="518"/>
                  <a:pt x="799" y="529"/>
                </a:cubicBezTo>
                <a:close/>
                <a:moveTo>
                  <a:pt x="626" y="499"/>
                </a:moveTo>
                <a:lnTo>
                  <a:pt x="626" y="499"/>
                </a:lnTo>
                <a:cubicBezTo>
                  <a:pt x="572" y="478"/>
                  <a:pt x="509" y="449"/>
                  <a:pt x="445" y="415"/>
                </a:cubicBezTo>
                <a:cubicBezTo>
                  <a:pt x="454" y="411"/>
                  <a:pt x="463" y="405"/>
                  <a:pt x="472" y="400"/>
                </a:cubicBezTo>
                <a:cubicBezTo>
                  <a:pt x="544" y="359"/>
                  <a:pt x="628" y="303"/>
                  <a:pt x="696" y="249"/>
                </a:cubicBezTo>
                <a:cubicBezTo>
                  <a:pt x="701" y="268"/>
                  <a:pt x="703" y="288"/>
                  <a:pt x="703" y="307"/>
                </a:cubicBezTo>
                <a:cubicBezTo>
                  <a:pt x="703" y="379"/>
                  <a:pt x="676" y="447"/>
                  <a:pt x="626" y="499"/>
                </a:cubicBezTo>
                <a:close/>
                <a:moveTo>
                  <a:pt x="578" y="585"/>
                </a:moveTo>
                <a:lnTo>
                  <a:pt x="263" y="585"/>
                </a:lnTo>
                <a:cubicBezTo>
                  <a:pt x="257" y="560"/>
                  <a:pt x="246" y="538"/>
                  <a:pt x="230" y="518"/>
                </a:cubicBezTo>
                <a:cubicBezTo>
                  <a:pt x="288" y="496"/>
                  <a:pt x="353" y="465"/>
                  <a:pt x="420" y="429"/>
                </a:cubicBezTo>
                <a:cubicBezTo>
                  <a:pt x="487" y="465"/>
                  <a:pt x="551" y="496"/>
                  <a:pt x="610" y="518"/>
                </a:cubicBezTo>
                <a:cubicBezTo>
                  <a:pt x="594" y="539"/>
                  <a:pt x="584" y="560"/>
                  <a:pt x="578" y="585"/>
                </a:cubicBezTo>
                <a:close/>
                <a:moveTo>
                  <a:pt x="573" y="627"/>
                </a:moveTo>
                <a:lnTo>
                  <a:pt x="573" y="652"/>
                </a:lnTo>
                <a:lnTo>
                  <a:pt x="323" y="652"/>
                </a:lnTo>
                <a:cubicBezTo>
                  <a:pt x="316" y="652"/>
                  <a:pt x="310" y="658"/>
                  <a:pt x="310" y="664"/>
                </a:cubicBezTo>
                <a:cubicBezTo>
                  <a:pt x="310" y="671"/>
                  <a:pt x="316" y="677"/>
                  <a:pt x="323" y="677"/>
                </a:cubicBezTo>
                <a:lnTo>
                  <a:pt x="573" y="677"/>
                </a:lnTo>
                <a:lnTo>
                  <a:pt x="573" y="714"/>
                </a:lnTo>
                <a:cubicBezTo>
                  <a:pt x="573" y="716"/>
                  <a:pt x="570" y="718"/>
                  <a:pt x="568" y="718"/>
                </a:cubicBezTo>
                <a:lnTo>
                  <a:pt x="273" y="718"/>
                </a:lnTo>
                <a:cubicBezTo>
                  <a:pt x="271" y="718"/>
                  <a:pt x="269" y="716"/>
                  <a:pt x="269" y="714"/>
                </a:cubicBezTo>
                <a:lnTo>
                  <a:pt x="269" y="629"/>
                </a:lnTo>
                <a:cubicBezTo>
                  <a:pt x="269" y="622"/>
                  <a:pt x="268" y="616"/>
                  <a:pt x="267" y="609"/>
                </a:cubicBezTo>
                <a:lnTo>
                  <a:pt x="574" y="609"/>
                </a:lnTo>
                <a:cubicBezTo>
                  <a:pt x="573" y="615"/>
                  <a:pt x="573" y="621"/>
                  <a:pt x="573" y="627"/>
                </a:cubicBezTo>
                <a:lnTo>
                  <a:pt x="483" y="787"/>
                </a:lnTo>
                <a:lnTo>
                  <a:pt x="358" y="787"/>
                </a:lnTo>
                <a:cubicBezTo>
                  <a:pt x="332" y="787"/>
                  <a:pt x="309" y="768"/>
                  <a:pt x="303" y="742"/>
                </a:cubicBezTo>
                <a:lnTo>
                  <a:pt x="539" y="742"/>
                </a:lnTo>
                <a:cubicBezTo>
                  <a:pt x="533" y="768"/>
                  <a:pt x="510" y="787"/>
                  <a:pt x="483" y="787"/>
                </a:cubicBezTo>
                <a:lnTo>
                  <a:pt x="573" y="627"/>
                </a:lnTo>
                <a:close/>
                <a:moveTo>
                  <a:pt x="137" y="307"/>
                </a:moveTo>
                <a:lnTo>
                  <a:pt x="137" y="307"/>
                </a:lnTo>
                <a:cubicBezTo>
                  <a:pt x="137" y="288"/>
                  <a:pt x="139" y="268"/>
                  <a:pt x="143" y="249"/>
                </a:cubicBezTo>
                <a:cubicBezTo>
                  <a:pt x="204" y="299"/>
                  <a:pt x="282" y="351"/>
                  <a:pt x="367" y="400"/>
                </a:cubicBezTo>
                <a:cubicBezTo>
                  <a:pt x="376" y="405"/>
                  <a:pt x="385" y="411"/>
                  <a:pt x="394" y="415"/>
                </a:cubicBezTo>
                <a:cubicBezTo>
                  <a:pt x="329" y="449"/>
                  <a:pt x="267" y="478"/>
                  <a:pt x="213" y="499"/>
                </a:cubicBezTo>
                <a:cubicBezTo>
                  <a:pt x="164" y="447"/>
                  <a:pt x="137" y="379"/>
                  <a:pt x="137" y="307"/>
                </a:cubicBezTo>
                <a:close/>
                <a:moveTo>
                  <a:pt x="173" y="514"/>
                </a:moveTo>
                <a:lnTo>
                  <a:pt x="173" y="514"/>
                </a:lnTo>
                <a:cubicBezTo>
                  <a:pt x="79" y="544"/>
                  <a:pt x="45" y="538"/>
                  <a:pt x="40" y="529"/>
                </a:cubicBezTo>
                <a:cubicBezTo>
                  <a:pt x="34" y="518"/>
                  <a:pt x="48" y="481"/>
                  <a:pt x="130" y="410"/>
                </a:cubicBezTo>
                <a:cubicBezTo>
                  <a:pt x="143" y="446"/>
                  <a:pt x="162" y="479"/>
                  <a:pt x="188" y="508"/>
                </a:cubicBezTo>
                <a:cubicBezTo>
                  <a:pt x="182" y="510"/>
                  <a:pt x="178" y="512"/>
                  <a:pt x="173" y="514"/>
                </a:cubicBezTo>
                <a:close/>
                <a:moveTo>
                  <a:pt x="119" y="197"/>
                </a:moveTo>
                <a:lnTo>
                  <a:pt x="119" y="197"/>
                </a:lnTo>
                <a:cubicBezTo>
                  <a:pt x="45" y="131"/>
                  <a:pt x="34" y="99"/>
                  <a:pt x="40" y="89"/>
                </a:cubicBezTo>
                <a:cubicBezTo>
                  <a:pt x="45" y="79"/>
                  <a:pt x="83" y="73"/>
                  <a:pt x="186" y="108"/>
                </a:cubicBezTo>
                <a:cubicBezTo>
                  <a:pt x="162" y="137"/>
                  <a:pt x="142" y="171"/>
                  <a:pt x="129" y="206"/>
                </a:cubicBezTo>
                <a:cubicBezTo>
                  <a:pt x="126" y="204"/>
                  <a:pt x="122" y="200"/>
                  <a:pt x="119" y="197"/>
                </a:cubicBezTo>
                <a:close/>
                <a:moveTo>
                  <a:pt x="420" y="24"/>
                </a:moveTo>
                <a:lnTo>
                  <a:pt x="420" y="24"/>
                </a:lnTo>
                <a:cubicBezTo>
                  <a:pt x="546" y="24"/>
                  <a:pt x="654" y="109"/>
                  <a:pt x="689" y="223"/>
                </a:cubicBezTo>
                <a:cubicBezTo>
                  <a:pt x="634" y="269"/>
                  <a:pt x="557" y="324"/>
                  <a:pt x="461" y="378"/>
                </a:cubicBezTo>
                <a:cubicBezTo>
                  <a:pt x="446" y="386"/>
                  <a:pt x="434" y="394"/>
                  <a:pt x="420" y="402"/>
                </a:cubicBezTo>
                <a:cubicBezTo>
                  <a:pt x="406" y="394"/>
                  <a:pt x="393" y="386"/>
                  <a:pt x="379" y="378"/>
                </a:cubicBezTo>
                <a:cubicBezTo>
                  <a:pt x="291" y="328"/>
                  <a:pt x="211" y="274"/>
                  <a:pt x="150" y="223"/>
                </a:cubicBezTo>
                <a:cubicBezTo>
                  <a:pt x="186" y="108"/>
                  <a:pt x="293" y="24"/>
                  <a:pt x="420" y="24"/>
                </a:cubicBezTo>
                <a:close/>
                <a:moveTo>
                  <a:pt x="799" y="89"/>
                </a:moveTo>
                <a:lnTo>
                  <a:pt x="799" y="89"/>
                </a:lnTo>
                <a:cubicBezTo>
                  <a:pt x="808" y="105"/>
                  <a:pt x="778" y="148"/>
                  <a:pt x="710" y="207"/>
                </a:cubicBezTo>
                <a:cubicBezTo>
                  <a:pt x="697" y="171"/>
                  <a:pt x="678" y="137"/>
                  <a:pt x="653" y="108"/>
                </a:cubicBezTo>
                <a:cubicBezTo>
                  <a:pt x="756" y="73"/>
                  <a:pt x="795" y="79"/>
                  <a:pt x="799" y="89"/>
                </a:cubicBezTo>
                <a:close/>
                <a:moveTo>
                  <a:pt x="716" y="384"/>
                </a:moveTo>
                <a:lnTo>
                  <a:pt x="716" y="384"/>
                </a:lnTo>
                <a:cubicBezTo>
                  <a:pt x="723" y="359"/>
                  <a:pt x="727" y="334"/>
                  <a:pt x="727" y="307"/>
                </a:cubicBezTo>
                <a:cubicBezTo>
                  <a:pt x="727" y="281"/>
                  <a:pt x="723" y="256"/>
                  <a:pt x="718" y="232"/>
                </a:cubicBezTo>
                <a:cubicBezTo>
                  <a:pt x="791" y="171"/>
                  <a:pt x="841" y="111"/>
                  <a:pt x="821" y="77"/>
                </a:cubicBezTo>
                <a:cubicBezTo>
                  <a:pt x="804" y="46"/>
                  <a:pt x="740" y="50"/>
                  <a:pt x="635" y="88"/>
                </a:cubicBezTo>
                <a:cubicBezTo>
                  <a:pt x="580" y="34"/>
                  <a:pt x="504" y="0"/>
                  <a:pt x="420" y="0"/>
                </a:cubicBezTo>
                <a:cubicBezTo>
                  <a:pt x="335" y="0"/>
                  <a:pt x="259" y="34"/>
                  <a:pt x="204" y="88"/>
                </a:cubicBezTo>
                <a:cubicBezTo>
                  <a:pt x="99" y="50"/>
                  <a:pt x="36" y="46"/>
                  <a:pt x="18" y="77"/>
                </a:cubicBezTo>
                <a:cubicBezTo>
                  <a:pt x="2" y="104"/>
                  <a:pt x="31" y="151"/>
                  <a:pt x="102" y="215"/>
                </a:cubicBezTo>
                <a:cubicBezTo>
                  <a:pt x="108" y="221"/>
                  <a:pt x="114" y="226"/>
                  <a:pt x="122" y="232"/>
                </a:cubicBezTo>
                <a:cubicBezTo>
                  <a:pt x="116" y="256"/>
                  <a:pt x="112" y="281"/>
                  <a:pt x="112" y="307"/>
                </a:cubicBezTo>
                <a:cubicBezTo>
                  <a:pt x="112" y="334"/>
                  <a:pt x="117" y="359"/>
                  <a:pt x="122" y="384"/>
                </a:cubicBezTo>
                <a:cubicBezTo>
                  <a:pt x="36" y="457"/>
                  <a:pt x="0" y="509"/>
                  <a:pt x="18" y="540"/>
                </a:cubicBezTo>
                <a:cubicBezTo>
                  <a:pt x="26" y="553"/>
                  <a:pt x="42" y="560"/>
                  <a:pt x="68" y="560"/>
                </a:cubicBezTo>
                <a:cubicBezTo>
                  <a:pt x="95" y="560"/>
                  <a:pt x="133" y="552"/>
                  <a:pt x="180" y="536"/>
                </a:cubicBezTo>
                <a:cubicBezTo>
                  <a:pt x="189" y="534"/>
                  <a:pt x="197" y="531"/>
                  <a:pt x="205" y="529"/>
                </a:cubicBezTo>
                <a:cubicBezTo>
                  <a:pt x="231" y="556"/>
                  <a:pt x="245" y="591"/>
                  <a:pt x="245" y="629"/>
                </a:cubicBezTo>
                <a:lnTo>
                  <a:pt x="245" y="714"/>
                </a:lnTo>
                <a:cubicBezTo>
                  <a:pt x="245" y="730"/>
                  <a:pt x="258" y="742"/>
                  <a:pt x="273" y="742"/>
                </a:cubicBezTo>
                <a:lnTo>
                  <a:pt x="279" y="742"/>
                </a:lnTo>
                <a:cubicBezTo>
                  <a:pt x="284" y="781"/>
                  <a:pt x="317" y="811"/>
                  <a:pt x="358" y="811"/>
                </a:cubicBezTo>
                <a:lnTo>
                  <a:pt x="483" y="811"/>
                </a:lnTo>
                <a:cubicBezTo>
                  <a:pt x="523" y="811"/>
                  <a:pt x="557" y="781"/>
                  <a:pt x="563" y="742"/>
                </a:cubicBezTo>
                <a:lnTo>
                  <a:pt x="568" y="742"/>
                </a:lnTo>
                <a:cubicBezTo>
                  <a:pt x="584" y="742"/>
                  <a:pt x="598" y="730"/>
                  <a:pt x="598" y="714"/>
                </a:cubicBezTo>
                <a:lnTo>
                  <a:pt x="598" y="627"/>
                </a:lnTo>
                <a:cubicBezTo>
                  <a:pt x="598" y="591"/>
                  <a:pt x="610" y="555"/>
                  <a:pt x="634" y="529"/>
                </a:cubicBezTo>
                <a:cubicBezTo>
                  <a:pt x="643" y="531"/>
                  <a:pt x="651" y="534"/>
                  <a:pt x="659" y="536"/>
                </a:cubicBezTo>
                <a:cubicBezTo>
                  <a:pt x="706" y="552"/>
                  <a:pt x="745" y="560"/>
                  <a:pt x="772" y="560"/>
                </a:cubicBezTo>
                <a:cubicBezTo>
                  <a:pt x="797" y="560"/>
                  <a:pt x="814" y="553"/>
                  <a:pt x="821" y="540"/>
                </a:cubicBezTo>
                <a:cubicBezTo>
                  <a:pt x="839" y="509"/>
                  <a:pt x="804" y="457"/>
                  <a:pt x="716" y="384"/>
                </a:cubicBezTo>
                <a:close/>
              </a:path>
            </a:pathLst>
          </a:custGeom>
          <a:solidFill>
            <a:schemeClr val="bg1"/>
          </a:solidFill>
          <a:ln>
            <a:noFill/>
          </a:ln>
          <a:effectLst/>
        </p:spPr>
        <p:txBody>
          <a:bodyPr wrap="none" anchor="ctr"/>
          <a:lstStyle/>
          <a:p>
            <a:endParaRPr lang="en-US"/>
          </a:p>
        </p:txBody>
      </p:sp>
      <p:sp>
        <p:nvSpPr>
          <p:cNvPr id="36" name="Freeform 980">
            <a:extLst>
              <a:ext uri="{FF2B5EF4-FFF2-40B4-BE49-F238E27FC236}">
                <a16:creationId xmlns:a16="http://schemas.microsoft.com/office/drawing/2014/main" id="{55CD4960-70DF-FB44-A93C-657DF1FD74A9}"/>
              </a:ext>
            </a:extLst>
          </p:cNvPr>
          <p:cNvSpPr>
            <a:spLocks noChangeAspect="1" noChangeArrowheads="1"/>
          </p:cNvSpPr>
          <p:nvPr/>
        </p:nvSpPr>
        <p:spPr bwMode="auto">
          <a:xfrm>
            <a:off x="16955681" y="10811517"/>
            <a:ext cx="953024" cy="1057510"/>
          </a:xfrm>
          <a:custGeom>
            <a:avLst/>
            <a:gdLst>
              <a:gd name="T0" fmla="*/ 1962822 w 262678"/>
              <a:gd name="T1" fmla="*/ 5728482 h 291382"/>
              <a:gd name="T2" fmla="*/ 2145623 w 262678"/>
              <a:gd name="T3" fmla="*/ 5568567 h 291382"/>
              <a:gd name="T4" fmla="*/ 4017868 w 262678"/>
              <a:gd name="T5" fmla="*/ 5306841 h 291382"/>
              <a:gd name="T6" fmla="*/ 2084223 w 262678"/>
              <a:gd name="T7" fmla="*/ 3139452 h 291382"/>
              <a:gd name="T8" fmla="*/ 1987487 w 262678"/>
              <a:gd name="T9" fmla="*/ 4876200 h 291382"/>
              <a:gd name="T10" fmla="*/ 192899 w 262678"/>
              <a:gd name="T11" fmla="*/ 2806083 h 291382"/>
              <a:gd name="T12" fmla="*/ 5136830 w 262678"/>
              <a:gd name="T13" fmla="*/ 2806083 h 291382"/>
              <a:gd name="T14" fmla="*/ 2277232 w 262678"/>
              <a:gd name="T15" fmla="*/ 2624359 h 291382"/>
              <a:gd name="T16" fmla="*/ 2716046 w 262678"/>
              <a:gd name="T17" fmla="*/ 2209957 h 291382"/>
              <a:gd name="T18" fmla="*/ 2277232 w 262678"/>
              <a:gd name="T19" fmla="*/ 2166350 h 291382"/>
              <a:gd name="T20" fmla="*/ 968139 w 262678"/>
              <a:gd name="T21" fmla="*/ 2624359 h 291382"/>
              <a:gd name="T22" fmla="*/ 1326494 w 262678"/>
              <a:gd name="T23" fmla="*/ 1948253 h 291382"/>
              <a:gd name="T24" fmla="*/ 2277232 w 262678"/>
              <a:gd name="T25" fmla="*/ 1962816 h 291382"/>
              <a:gd name="T26" fmla="*/ 2818447 w 262678"/>
              <a:gd name="T27" fmla="*/ 1962816 h 291382"/>
              <a:gd name="T28" fmla="*/ 2555188 w 262678"/>
              <a:gd name="T29" fmla="*/ 1301271 h 291382"/>
              <a:gd name="T30" fmla="*/ 4142191 w 262678"/>
              <a:gd name="T31" fmla="*/ 1134051 h 291382"/>
              <a:gd name="T32" fmla="*/ 4500550 w 262678"/>
              <a:gd name="T33" fmla="*/ 1134051 h 291382"/>
              <a:gd name="T34" fmla="*/ 3608303 w 262678"/>
              <a:gd name="T35" fmla="*/ 2624359 h 291382"/>
              <a:gd name="T36" fmla="*/ 3608303 w 262678"/>
              <a:gd name="T37" fmla="*/ 1134051 h 291382"/>
              <a:gd name="T38" fmla="*/ 968139 w 262678"/>
              <a:gd name="T39" fmla="*/ 1831942 h 291382"/>
              <a:gd name="T40" fmla="*/ 1501981 w 262678"/>
              <a:gd name="T41" fmla="*/ 1831942 h 291382"/>
              <a:gd name="T42" fmla="*/ 1136338 w 262678"/>
              <a:gd name="T43" fmla="*/ 639714 h 291382"/>
              <a:gd name="T44" fmla="*/ 2460097 w 262678"/>
              <a:gd name="T45" fmla="*/ 1090431 h 291382"/>
              <a:gd name="T46" fmla="*/ 2555188 w 262678"/>
              <a:gd name="T47" fmla="*/ 348955 h 291382"/>
              <a:gd name="T48" fmla="*/ 4434703 w 262678"/>
              <a:gd name="T49" fmla="*/ 959585 h 291382"/>
              <a:gd name="T50" fmla="*/ 1129025 w 262678"/>
              <a:gd name="T51" fmla="*/ 203560 h 291382"/>
              <a:gd name="T52" fmla="*/ 1333785 w 262678"/>
              <a:gd name="T53" fmla="*/ 203560 h 291382"/>
              <a:gd name="T54" fmla="*/ 2555188 w 262678"/>
              <a:gd name="T55" fmla="*/ 0 h 291382"/>
              <a:gd name="T56" fmla="*/ 3001269 w 262678"/>
              <a:gd name="T57" fmla="*/ 1068628 h 291382"/>
              <a:gd name="T58" fmla="*/ 3425467 w 262678"/>
              <a:gd name="T59" fmla="*/ 1046802 h 291382"/>
              <a:gd name="T60" fmla="*/ 4054454 w 262678"/>
              <a:gd name="T61" fmla="*/ 0 h 291382"/>
              <a:gd name="T62" fmla="*/ 4683387 w 262678"/>
              <a:gd name="T63" fmla="*/ 1046802 h 291382"/>
              <a:gd name="T64" fmla="*/ 5319657 w 262678"/>
              <a:gd name="T65" fmla="*/ 2653429 h 291382"/>
              <a:gd name="T66" fmla="*/ 4763829 w 262678"/>
              <a:gd name="T67" fmla="*/ 5306841 h 291382"/>
              <a:gd name="T68" fmla="*/ 4112916 w 262678"/>
              <a:gd name="T69" fmla="*/ 5895691 h 291382"/>
              <a:gd name="T70" fmla="*/ 1136338 w 262678"/>
              <a:gd name="T71" fmla="*/ 5306841 h 291382"/>
              <a:gd name="T72" fmla="*/ 2690 w 262678"/>
              <a:gd name="T73" fmla="*/ 2733402 h 291382"/>
              <a:gd name="T74" fmla="*/ 785270 w 262678"/>
              <a:gd name="T75" fmla="*/ 2624359 h 291382"/>
              <a:gd name="T76" fmla="*/ 485429 w 262678"/>
              <a:gd name="T77" fmla="*/ 1831942 h 291382"/>
              <a:gd name="T78" fmla="*/ 302577 w 262678"/>
              <a:gd name="T79" fmla="*/ 1090431 h 291382"/>
              <a:gd name="T80" fmla="*/ 946200 w 262678"/>
              <a:gd name="T81" fmla="*/ 145424 h 291382"/>
              <a:gd name="T82" fmla="*/ 1392300 w 262678"/>
              <a:gd name="T83" fmla="*/ 43583 h 291382"/>
              <a:gd name="T84" fmla="*/ 1509318 w 262678"/>
              <a:gd name="T85" fmla="*/ 537962 h 291382"/>
              <a:gd name="T86" fmla="*/ 1684821 w 262678"/>
              <a:gd name="T87" fmla="*/ 2624359 h 291382"/>
              <a:gd name="T88" fmla="*/ 2109037 w 262678"/>
              <a:gd name="T89" fmla="*/ 1025021 h 29138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62678" h="291382">
                <a:moveTo>
                  <a:pt x="64936" y="262280"/>
                </a:moveTo>
                <a:lnTo>
                  <a:pt x="64936" y="283118"/>
                </a:lnTo>
                <a:lnTo>
                  <a:pt x="96617" y="283118"/>
                </a:lnTo>
                <a:lnTo>
                  <a:pt x="96617" y="275214"/>
                </a:lnTo>
                <a:cubicBezTo>
                  <a:pt x="96617" y="272699"/>
                  <a:pt x="98777" y="271262"/>
                  <a:pt x="101657" y="271262"/>
                </a:cubicBezTo>
                <a:cubicBezTo>
                  <a:pt x="104177" y="271262"/>
                  <a:pt x="105617" y="272699"/>
                  <a:pt x="105617" y="275214"/>
                </a:cubicBezTo>
                <a:lnTo>
                  <a:pt x="105617" y="283118"/>
                </a:lnTo>
                <a:lnTo>
                  <a:pt x="197779" y="283118"/>
                </a:lnTo>
                <a:lnTo>
                  <a:pt x="197779" y="262280"/>
                </a:lnTo>
                <a:lnTo>
                  <a:pt x="64936" y="262280"/>
                </a:lnTo>
                <a:close/>
                <a:moveTo>
                  <a:pt x="97834" y="151178"/>
                </a:moveTo>
                <a:cubicBezTo>
                  <a:pt x="100398" y="150454"/>
                  <a:pt x="102596" y="152627"/>
                  <a:pt x="102596" y="155162"/>
                </a:cubicBezTo>
                <a:lnTo>
                  <a:pt x="106993" y="240634"/>
                </a:lnTo>
                <a:cubicBezTo>
                  <a:pt x="107359" y="242807"/>
                  <a:pt x="105527" y="245342"/>
                  <a:pt x="102963" y="245342"/>
                </a:cubicBezTo>
                <a:cubicBezTo>
                  <a:pt x="100398" y="245342"/>
                  <a:pt x="98566" y="243531"/>
                  <a:pt x="97834" y="240996"/>
                </a:cubicBezTo>
                <a:lnTo>
                  <a:pt x="93437" y="155524"/>
                </a:lnTo>
                <a:cubicBezTo>
                  <a:pt x="93437" y="152989"/>
                  <a:pt x="95635" y="151178"/>
                  <a:pt x="97834" y="151178"/>
                </a:cubicBezTo>
                <a:close/>
                <a:moveTo>
                  <a:pt x="9495" y="138685"/>
                </a:moveTo>
                <a:lnTo>
                  <a:pt x="31455" y="253297"/>
                </a:lnTo>
                <a:lnTo>
                  <a:pt x="231260" y="253297"/>
                </a:lnTo>
                <a:lnTo>
                  <a:pt x="252860" y="138685"/>
                </a:lnTo>
                <a:lnTo>
                  <a:pt x="9495" y="138685"/>
                </a:lnTo>
                <a:close/>
                <a:moveTo>
                  <a:pt x="112097" y="107068"/>
                </a:moveTo>
                <a:lnTo>
                  <a:pt x="112097" y="129703"/>
                </a:lnTo>
                <a:lnTo>
                  <a:pt x="138738" y="129703"/>
                </a:lnTo>
                <a:lnTo>
                  <a:pt x="138738" y="107068"/>
                </a:lnTo>
                <a:lnTo>
                  <a:pt x="133698" y="109223"/>
                </a:lnTo>
                <a:cubicBezTo>
                  <a:pt x="131538" y="110660"/>
                  <a:pt x="128658" y="111379"/>
                  <a:pt x="125778" y="111379"/>
                </a:cubicBezTo>
                <a:cubicBezTo>
                  <a:pt x="122538" y="111379"/>
                  <a:pt x="119658" y="110660"/>
                  <a:pt x="117137" y="109223"/>
                </a:cubicBezTo>
                <a:lnTo>
                  <a:pt x="112097" y="107068"/>
                </a:lnTo>
                <a:close/>
                <a:moveTo>
                  <a:pt x="55936" y="96289"/>
                </a:moveTo>
                <a:lnTo>
                  <a:pt x="47656" y="100960"/>
                </a:lnTo>
                <a:lnTo>
                  <a:pt x="47656" y="129703"/>
                </a:lnTo>
                <a:lnTo>
                  <a:pt x="73936" y="129703"/>
                </a:lnTo>
                <a:lnTo>
                  <a:pt x="73936" y="100960"/>
                </a:lnTo>
                <a:lnTo>
                  <a:pt x="65296" y="96289"/>
                </a:lnTo>
                <a:cubicBezTo>
                  <a:pt x="62056" y="94852"/>
                  <a:pt x="58816" y="94852"/>
                  <a:pt x="55936" y="96289"/>
                </a:cubicBezTo>
                <a:close/>
                <a:moveTo>
                  <a:pt x="112097" y="59642"/>
                </a:moveTo>
                <a:lnTo>
                  <a:pt x="112097" y="97008"/>
                </a:lnTo>
                <a:lnTo>
                  <a:pt x="121098" y="101678"/>
                </a:lnTo>
                <a:cubicBezTo>
                  <a:pt x="123978" y="102756"/>
                  <a:pt x="127218" y="102756"/>
                  <a:pt x="130098" y="101678"/>
                </a:cubicBezTo>
                <a:lnTo>
                  <a:pt x="138738" y="97008"/>
                </a:lnTo>
                <a:lnTo>
                  <a:pt x="138738" y="59642"/>
                </a:lnTo>
                <a:lnTo>
                  <a:pt x="133698" y="62157"/>
                </a:lnTo>
                <a:cubicBezTo>
                  <a:pt x="131538" y="63594"/>
                  <a:pt x="128658" y="64313"/>
                  <a:pt x="125778" y="64313"/>
                </a:cubicBezTo>
                <a:cubicBezTo>
                  <a:pt x="122538" y="64313"/>
                  <a:pt x="119658" y="63594"/>
                  <a:pt x="117137" y="62157"/>
                </a:cubicBezTo>
                <a:lnTo>
                  <a:pt x="112097" y="59642"/>
                </a:lnTo>
                <a:close/>
                <a:moveTo>
                  <a:pt x="203899" y="56049"/>
                </a:moveTo>
                <a:lnTo>
                  <a:pt x="203899" y="129703"/>
                </a:lnTo>
                <a:lnTo>
                  <a:pt x="221899" y="129703"/>
                </a:lnTo>
                <a:lnTo>
                  <a:pt x="221539" y="56049"/>
                </a:lnTo>
                <a:lnTo>
                  <a:pt x="203899" y="56049"/>
                </a:lnTo>
                <a:close/>
                <a:moveTo>
                  <a:pt x="177619" y="56049"/>
                </a:moveTo>
                <a:lnTo>
                  <a:pt x="177619" y="129703"/>
                </a:lnTo>
                <a:lnTo>
                  <a:pt x="194899" y="129703"/>
                </a:lnTo>
                <a:lnTo>
                  <a:pt x="194899" y="56049"/>
                </a:lnTo>
                <a:lnTo>
                  <a:pt x="177619" y="56049"/>
                </a:lnTo>
                <a:close/>
                <a:moveTo>
                  <a:pt x="55936" y="31617"/>
                </a:moveTo>
                <a:lnTo>
                  <a:pt x="47656" y="36288"/>
                </a:lnTo>
                <a:lnTo>
                  <a:pt x="47656" y="90540"/>
                </a:lnTo>
                <a:lnTo>
                  <a:pt x="51976" y="88744"/>
                </a:lnTo>
                <a:cubicBezTo>
                  <a:pt x="57736" y="85870"/>
                  <a:pt x="63856" y="85870"/>
                  <a:pt x="69256" y="88744"/>
                </a:cubicBezTo>
                <a:lnTo>
                  <a:pt x="73936" y="90540"/>
                </a:lnTo>
                <a:lnTo>
                  <a:pt x="73936" y="36288"/>
                </a:lnTo>
                <a:lnTo>
                  <a:pt x="65296" y="31617"/>
                </a:lnTo>
                <a:cubicBezTo>
                  <a:pt x="62056" y="30180"/>
                  <a:pt x="58816" y="30180"/>
                  <a:pt x="55936" y="31617"/>
                </a:cubicBezTo>
                <a:close/>
                <a:moveTo>
                  <a:pt x="125778" y="17246"/>
                </a:moveTo>
                <a:lnTo>
                  <a:pt x="113537" y="50300"/>
                </a:lnTo>
                <a:lnTo>
                  <a:pt x="121098" y="53893"/>
                </a:lnTo>
                <a:cubicBezTo>
                  <a:pt x="123978" y="56049"/>
                  <a:pt x="127218" y="56049"/>
                  <a:pt x="130098" y="53893"/>
                </a:cubicBezTo>
                <a:lnTo>
                  <a:pt x="138018" y="50300"/>
                </a:lnTo>
                <a:lnTo>
                  <a:pt x="125778" y="17246"/>
                </a:lnTo>
                <a:close/>
                <a:moveTo>
                  <a:pt x="199579" y="13653"/>
                </a:moveTo>
                <a:lnTo>
                  <a:pt x="180859" y="47426"/>
                </a:lnTo>
                <a:lnTo>
                  <a:pt x="218299" y="47426"/>
                </a:lnTo>
                <a:lnTo>
                  <a:pt x="199579" y="13653"/>
                </a:lnTo>
                <a:close/>
                <a:moveTo>
                  <a:pt x="56296" y="9701"/>
                </a:moveTo>
                <a:lnTo>
                  <a:pt x="55576" y="10060"/>
                </a:lnTo>
                <a:lnTo>
                  <a:pt x="55576" y="22276"/>
                </a:lnTo>
                <a:cubicBezTo>
                  <a:pt x="58816" y="21557"/>
                  <a:pt x="62056" y="21557"/>
                  <a:pt x="65656" y="22276"/>
                </a:cubicBezTo>
                <a:lnTo>
                  <a:pt x="65656" y="10060"/>
                </a:lnTo>
                <a:lnTo>
                  <a:pt x="64936" y="9701"/>
                </a:lnTo>
                <a:cubicBezTo>
                  <a:pt x="62056" y="8623"/>
                  <a:pt x="58816" y="8623"/>
                  <a:pt x="56296" y="9701"/>
                </a:cubicBezTo>
                <a:close/>
                <a:moveTo>
                  <a:pt x="125778" y="0"/>
                </a:moveTo>
                <a:cubicBezTo>
                  <a:pt x="127218" y="0"/>
                  <a:pt x="129018" y="1078"/>
                  <a:pt x="129738" y="2875"/>
                </a:cubicBezTo>
                <a:lnTo>
                  <a:pt x="147738" y="50660"/>
                </a:lnTo>
                <a:cubicBezTo>
                  <a:pt x="147738" y="51378"/>
                  <a:pt x="147738" y="52097"/>
                  <a:pt x="147738" y="52815"/>
                </a:cubicBezTo>
                <a:lnTo>
                  <a:pt x="147738" y="129703"/>
                </a:lnTo>
                <a:lnTo>
                  <a:pt x="168618" y="129703"/>
                </a:lnTo>
                <a:lnTo>
                  <a:pt x="168618" y="51737"/>
                </a:lnTo>
                <a:cubicBezTo>
                  <a:pt x="168618" y="50660"/>
                  <a:pt x="168978" y="49941"/>
                  <a:pt x="168978" y="49582"/>
                </a:cubicBezTo>
                <a:lnTo>
                  <a:pt x="195259" y="2515"/>
                </a:lnTo>
                <a:cubicBezTo>
                  <a:pt x="196339" y="719"/>
                  <a:pt x="197779" y="0"/>
                  <a:pt x="199579" y="0"/>
                </a:cubicBezTo>
                <a:cubicBezTo>
                  <a:pt x="200659" y="0"/>
                  <a:pt x="202819" y="719"/>
                  <a:pt x="203179" y="2515"/>
                </a:cubicBezTo>
                <a:lnTo>
                  <a:pt x="229820" y="49582"/>
                </a:lnTo>
                <a:cubicBezTo>
                  <a:pt x="229820" y="49941"/>
                  <a:pt x="230540" y="50660"/>
                  <a:pt x="230540" y="51737"/>
                </a:cubicBezTo>
                <a:lnTo>
                  <a:pt x="230540" y="129703"/>
                </a:lnTo>
                <a:lnTo>
                  <a:pt x="258260" y="129703"/>
                </a:lnTo>
                <a:cubicBezTo>
                  <a:pt x="259340" y="129703"/>
                  <a:pt x="260420" y="130062"/>
                  <a:pt x="261860" y="131140"/>
                </a:cubicBezTo>
                <a:cubicBezTo>
                  <a:pt x="262220" y="132577"/>
                  <a:pt x="262940" y="133655"/>
                  <a:pt x="262580" y="135092"/>
                </a:cubicBezTo>
                <a:lnTo>
                  <a:pt x="238820" y="258687"/>
                </a:lnTo>
                <a:cubicBezTo>
                  <a:pt x="238460" y="260483"/>
                  <a:pt x="236660" y="262280"/>
                  <a:pt x="234500" y="262280"/>
                </a:cubicBezTo>
                <a:lnTo>
                  <a:pt x="206779" y="262280"/>
                </a:lnTo>
                <a:lnTo>
                  <a:pt x="206779" y="287430"/>
                </a:lnTo>
                <a:cubicBezTo>
                  <a:pt x="206779" y="289945"/>
                  <a:pt x="204259" y="291382"/>
                  <a:pt x="202459" y="291382"/>
                </a:cubicBezTo>
                <a:lnTo>
                  <a:pt x="60616" y="291382"/>
                </a:lnTo>
                <a:cubicBezTo>
                  <a:pt x="58096" y="291382"/>
                  <a:pt x="55936" y="289945"/>
                  <a:pt x="55936" y="287430"/>
                </a:cubicBezTo>
                <a:lnTo>
                  <a:pt x="55936" y="262280"/>
                </a:lnTo>
                <a:lnTo>
                  <a:pt x="27855" y="262280"/>
                </a:lnTo>
                <a:cubicBezTo>
                  <a:pt x="26055" y="262280"/>
                  <a:pt x="24255" y="260483"/>
                  <a:pt x="23535" y="258687"/>
                </a:cubicBezTo>
                <a:lnTo>
                  <a:pt x="135" y="135092"/>
                </a:lnTo>
                <a:cubicBezTo>
                  <a:pt x="-225" y="133655"/>
                  <a:pt x="135" y="132577"/>
                  <a:pt x="1215" y="131140"/>
                </a:cubicBezTo>
                <a:cubicBezTo>
                  <a:pt x="1935" y="130062"/>
                  <a:pt x="3015" y="129703"/>
                  <a:pt x="4455" y="129703"/>
                </a:cubicBezTo>
                <a:lnTo>
                  <a:pt x="38655" y="129703"/>
                </a:lnTo>
                <a:lnTo>
                  <a:pt x="38655" y="38444"/>
                </a:lnTo>
                <a:cubicBezTo>
                  <a:pt x="30015" y="40240"/>
                  <a:pt x="23895" y="46348"/>
                  <a:pt x="23895" y="53893"/>
                </a:cubicBezTo>
                <a:lnTo>
                  <a:pt x="23895" y="90540"/>
                </a:lnTo>
                <a:cubicBezTo>
                  <a:pt x="23895" y="93055"/>
                  <a:pt x="21735" y="95211"/>
                  <a:pt x="19215" y="95211"/>
                </a:cubicBezTo>
                <a:cubicBezTo>
                  <a:pt x="17055" y="95211"/>
                  <a:pt x="14895" y="93055"/>
                  <a:pt x="14895" y="90540"/>
                </a:cubicBezTo>
                <a:lnTo>
                  <a:pt x="14895" y="53893"/>
                </a:lnTo>
                <a:cubicBezTo>
                  <a:pt x="14895" y="40600"/>
                  <a:pt x="26775" y="29821"/>
                  <a:pt x="41896" y="29102"/>
                </a:cubicBezTo>
                <a:lnTo>
                  <a:pt x="46576" y="26587"/>
                </a:lnTo>
                <a:lnTo>
                  <a:pt x="46576" y="7186"/>
                </a:lnTo>
                <a:cubicBezTo>
                  <a:pt x="46576" y="5749"/>
                  <a:pt x="48016" y="4312"/>
                  <a:pt x="49456" y="3593"/>
                </a:cubicBezTo>
                <a:lnTo>
                  <a:pt x="52336" y="2156"/>
                </a:lnTo>
                <a:cubicBezTo>
                  <a:pt x="57736" y="-359"/>
                  <a:pt x="63856" y="-359"/>
                  <a:pt x="68536" y="2156"/>
                </a:cubicBezTo>
                <a:lnTo>
                  <a:pt x="71776" y="3593"/>
                </a:lnTo>
                <a:cubicBezTo>
                  <a:pt x="73576" y="4312"/>
                  <a:pt x="74296" y="5749"/>
                  <a:pt x="74296" y="7186"/>
                </a:cubicBezTo>
                <a:lnTo>
                  <a:pt x="74296" y="26587"/>
                </a:lnTo>
                <a:lnTo>
                  <a:pt x="80416" y="29821"/>
                </a:lnTo>
                <a:cubicBezTo>
                  <a:pt x="82216" y="30540"/>
                  <a:pt x="82936" y="31617"/>
                  <a:pt x="82936" y="33414"/>
                </a:cubicBezTo>
                <a:lnTo>
                  <a:pt x="82936" y="129703"/>
                </a:lnTo>
                <a:lnTo>
                  <a:pt x="103457" y="129703"/>
                </a:lnTo>
                <a:lnTo>
                  <a:pt x="103457" y="52815"/>
                </a:lnTo>
                <a:cubicBezTo>
                  <a:pt x="103457" y="52097"/>
                  <a:pt x="103457" y="51378"/>
                  <a:pt x="103817" y="50660"/>
                </a:cubicBezTo>
                <a:lnTo>
                  <a:pt x="121098" y="2875"/>
                </a:lnTo>
                <a:cubicBezTo>
                  <a:pt x="122178" y="1078"/>
                  <a:pt x="123618" y="0"/>
                  <a:pt x="125778" y="0"/>
                </a:cubicBezTo>
                <a:close/>
              </a:path>
            </a:pathLst>
          </a:custGeom>
          <a:solidFill>
            <a:schemeClr val="bg1"/>
          </a:solidFill>
          <a:ln>
            <a:noFill/>
          </a:ln>
          <a:effectLst/>
        </p:spPr>
        <p:txBody>
          <a:bodyPr anchor="ctr"/>
          <a:lstStyle/>
          <a:p>
            <a:endParaRPr lang="en-US"/>
          </a:p>
        </p:txBody>
      </p:sp>
      <p:sp>
        <p:nvSpPr>
          <p:cNvPr id="37" name="Freeform 995">
            <a:extLst>
              <a:ext uri="{FF2B5EF4-FFF2-40B4-BE49-F238E27FC236}">
                <a16:creationId xmlns:a16="http://schemas.microsoft.com/office/drawing/2014/main" id="{B360C764-2723-914C-9699-86EAFD5851BC}"/>
              </a:ext>
            </a:extLst>
          </p:cNvPr>
          <p:cNvSpPr>
            <a:spLocks noChangeAspect="1" noChangeArrowheads="1"/>
          </p:cNvSpPr>
          <p:nvPr/>
        </p:nvSpPr>
        <p:spPr bwMode="auto">
          <a:xfrm>
            <a:off x="16903439" y="7452287"/>
            <a:ext cx="1057508" cy="1054340"/>
          </a:xfrm>
          <a:custGeom>
            <a:avLst/>
            <a:gdLst>
              <a:gd name="T0" fmla="*/ 870300 w 291739"/>
              <a:gd name="T1" fmla="*/ 5583938 h 291741"/>
              <a:gd name="T2" fmla="*/ 1172429 w 291739"/>
              <a:gd name="T3" fmla="*/ 3605616 h 291741"/>
              <a:gd name="T4" fmla="*/ 1481711 w 291739"/>
              <a:gd name="T5" fmla="*/ 5583938 h 291741"/>
              <a:gd name="T6" fmla="*/ 654579 w 291739"/>
              <a:gd name="T7" fmla="*/ 3385794 h 291741"/>
              <a:gd name="T8" fmla="*/ 4524677 w 291739"/>
              <a:gd name="T9" fmla="*/ 3350280 h 291741"/>
              <a:gd name="T10" fmla="*/ 3644465 w 291739"/>
              <a:gd name="T11" fmla="*/ 3350280 h 291741"/>
              <a:gd name="T12" fmla="*/ 1260313 w 291739"/>
              <a:gd name="T13" fmla="*/ 2788517 h 291741"/>
              <a:gd name="T14" fmla="*/ 1077489 w 291739"/>
              <a:gd name="T15" fmla="*/ 2840092 h 291741"/>
              <a:gd name="T16" fmla="*/ 1172568 w 291739"/>
              <a:gd name="T17" fmla="*/ 2160457 h 291741"/>
              <a:gd name="T18" fmla="*/ 1172568 w 291739"/>
              <a:gd name="T19" fmla="*/ 2466455 h 291741"/>
              <a:gd name="T20" fmla="*/ 1172568 w 291739"/>
              <a:gd name="T21" fmla="*/ 2160457 h 291741"/>
              <a:gd name="T22" fmla="*/ 1260313 w 291739"/>
              <a:gd name="T23" fmla="*/ 1877940 h 291741"/>
              <a:gd name="T24" fmla="*/ 1077489 w 291739"/>
              <a:gd name="T25" fmla="*/ 1746873 h 291741"/>
              <a:gd name="T26" fmla="*/ 4904520 w 291739"/>
              <a:gd name="T27" fmla="*/ 1612185 h 291741"/>
              <a:gd name="T28" fmla="*/ 4721979 w 291739"/>
              <a:gd name="T29" fmla="*/ 3007716 h 291741"/>
              <a:gd name="T30" fmla="*/ 3390905 w 291739"/>
              <a:gd name="T31" fmla="*/ 1534241 h 291741"/>
              <a:gd name="T32" fmla="*/ 3390905 w 291739"/>
              <a:gd name="T33" fmla="*/ 3092708 h 291741"/>
              <a:gd name="T34" fmla="*/ 3390905 w 291739"/>
              <a:gd name="T35" fmla="*/ 1534241 h 291741"/>
              <a:gd name="T36" fmla="*/ 4524677 w 291739"/>
              <a:gd name="T37" fmla="*/ 1245223 h 291741"/>
              <a:gd name="T38" fmla="*/ 3644465 w 291739"/>
              <a:gd name="T39" fmla="*/ 1245223 h 291741"/>
              <a:gd name="T40" fmla="*/ 5744731 w 291739"/>
              <a:gd name="T41" fmla="*/ 469626 h 291741"/>
              <a:gd name="T42" fmla="*/ 5593469 w 291739"/>
              <a:gd name="T43" fmla="*/ 646752 h 291741"/>
              <a:gd name="T44" fmla="*/ 5823931 w 291739"/>
              <a:gd name="T45" fmla="*/ 4046937 h 291741"/>
              <a:gd name="T46" fmla="*/ 5226144 w 291739"/>
              <a:gd name="T47" fmla="*/ 5640797 h 291741"/>
              <a:gd name="T48" fmla="*/ 5067690 w 291739"/>
              <a:gd name="T49" fmla="*/ 5697462 h 291741"/>
              <a:gd name="T50" fmla="*/ 4174565 w 291739"/>
              <a:gd name="T51" fmla="*/ 5669129 h 291741"/>
              <a:gd name="T52" fmla="*/ 4001715 w 291739"/>
              <a:gd name="T53" fmla="*/ 4139058 h 291741"/>
              <a:gd name="T54" fmla="*/ 3022160 w 291739"/>
              <a:gd name="T55" fmla="*/ 5754125 h 291741"/>
              <a:gd name="T56" fmla="*/ 3483103 w 291739"/>
              <a:gd name="T57" fmla="*/ 4139058 h 291741"/>
              <a:gd name="T58" fmla="*/ 2431548 w 291739"/>
              <a:gd name="T59" fmla="*/ 3961930 h 291741"/>
              <a:gd name="T60" fmla="*/ 2662044 w 291739"/>
              <a:gd name="T61" fmla="*/ 1525155 h 291741"/>
              <a:gd name="T62" fmla="*/ 5413413 w 291739"/>
              <a:gd name="T63" fmla="*/ 3961930 h 291741"/>
              <a:gd name="T64" fmla="*/ 3403904 w 291739"/>
              <a:gd name="T65" fmla="*/ 561742 h 291741"/>
              <a:gd name="T66" fmla="*/ 1985214 w 291739"/>
              <a:gd name="T67" fmla="*/ 1208969 h 291741"/>
              <a:gd name="T68" fmla="*/ 1172429 w 291739"/>
              <a:gd name="T69" fmla="*/ 1428733 h 291741"/>
              <a:gd name="T70" fmla="*/ 179802 w 291739"/>
              <a:gd name="T71" fmla="*/ 1761996 h 291741"/>
              <a:gd name="T72" fmla="*/ 474712 w 291739"/>
              <a:gd name="T73" fmla="*/ 3322004 h 291741"/>
              <a:gd name="T74" fmla="*/ 654579 w 291739"/>
              <a:gd name="T75" fmla="*/ 1840021 h 291741"/>
              <a:gd name="T76" fmla="*/ 1690303 w 291739"/>
              <a:gd name="T77" fmla="*/ 2130737 h 291741"/>
              <a:gd name="T78" fmla="*/ 3020957 w 291739"/>
              <a:gd name="T79" fmla="*/ 542406 h 291741"/>
              <a:gd name="T80" fmla="*/ 2866338 w 291739"/>
              <a:gd name="T81" fmla="*/ 218050 h 291741"/>
              <a:gd name="T82" fmla="*/ 3100078 w 291739"/>
              <a:gd name="T83" fmla="*/ 769293 h 291741"/>
              <a:gd name="T84" fmla="*/ 1870105 w 291739"/>
              <a:gd name="T85" fmla="*/ 5378336 h 291741"/>
              <a:gd name="T86" fmla="*/ 870300 w 291739"/>
              <a:gd name="T87" fmla="*/ 5754125 h 291741"/>
              <a:gd name="T88" fmla="*/ 323661 w 291739"/>
              <a:gd name="T89" fmla="*/ 3648162 h 291741"/>
              <a:gd name="T90" fmla="*/ 561055 w 291739"/>
              <a:gd name="T91" fmla="*/ 1194797 h 291741"/>
              <a:gd name="T92" fmla="*/ 2632563 w 291739"/>
              <a:gd name="T93" fmla="*/ 308383 h 291741"/>
              <a:gd name="T94" fmla="*/ 830979 w 291739"/>
              <a:gd name="T95" fmla="*/ 500932 h 291741"/>
              <a:gd name="T96" fmla="*/ 1169000 w 291739"/>
              <a:gd name="T97" fmla="*/ 176403 h 291741"/>
              <a:gd name="T98" fmla="*/ 1169000 w 291739"/>
              <a:gd name="T99" fmla="*/ 994856 h 29174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91739" h="291741">
                <a:moveTo>
                  <a:pt x="32788" y="171664"/>
                </a:moveTo>
                <a:lnTo>
                  <a:pt x="32788" y="272687"/>
                </a:lnTo>
                <a:cubicBezTo>
                  <a:pt x="32788" y="278439"/>
                  <a:pt x="37472" y="283112"/>
                  <a:pt x="43597" y="283112"/>
                </a:cubicBezTo>
                <a:cubicBezTo>
                  <a:pt x="49723" y="283112"/>
                  <a:pt x="54046" y="278439"/>
                  <a:pt x="54046" y="272687"/>
                </a:cubicBezTo>
                <a:lnTo>
                  <a:pt x="54046" y="187123"/>
                </a:lnTo>
                <a:cubicBezTo>
                  <a:pt x="54046" y="184966"/>
                  <a:pt x="56208" y="182809"/>
                  <a:pt x="58730" y="182809"/>
                </a:cubicBezTo>
                <a:cubicBezTo>
                  <a:pt x="60892" y="182809"/>
                  <a:pt x="63054" y="184966"/>
                  <a:pt x="63054" y="187123"/>
                </a:cubicBezTo>
                <a:lnTo>
                  <a:pt x="63054" y="272687"/>
                </a:lnTo>
                <a:cubicBezTo>
                  <a:pt x="63054" y="278439"/>
                  <a:pt x="68098" y="283112"/>
                  <a:pt x="74224" y="283112"/>
                </a:cubicBezTo>
                <a:cubicBezTo>
                  <a:pt x="79989" y="283112"/>
                  <a:pt x="84673" y="278439"/>
                  <a:pt x="84673" y="272687"/>
                </a:cubicBezTo>
                <a:lnTo>
                  <a:pt x="84673" y="171664"/>
                </a:lnTo>
                <a:lnTo>
                  <a:pt x="32788" y="171664"/>
                </a:lnTo>
                <a:close/>
                <a:moveTo>
                  <a:pt x="186865" y="165100"/>
                </a:moveTo>
                <a:lnTo>
                  <a:pt x="222353" y="165100"/>
                </a:lnTo>
                <a:cubicBezTo>
                  <a:pt x="224504" y="165100"/>
                  <a:pt x="226655" y="167298"/>
                  <a:pt x="226655" y="169863"/>
                </a:cubicBezTo>
                <a:cubicBezTo>
                  <a:pt x="226655" y="172061"/>
                  <a:pt x="224504" y="174259"/>
                  <a:pt x="222353" y="174259"/>
                </a:cubicBezTo>
                <a:lnTo>
                  <a:pt x="186865" y="174259"/>
                </a:lnTo>
                <a:cubicBezTo>
                  <a:pt x="184356" y="174259"/>
                  <a:pt x="182563" y="172061"/>
                  <a:pt x="182563" y="169863"/>
                </a:cubicBezTo>
                <a:cubicBezTo>
                  <a:pt x="182563" y="167298"/>
                  <a:pt x="184356" y="165100"/>
                  <a:pt x="186865" y="165100"/>
                </a:cubicBezTo>
                <a:close/>
                <a:moveTo>
                  <a:pt x="58737" y="136525"/>
                </a:moveTo>
                <a:cubicBezTo>
                  <a:pt x="60935" y="136525"/>
                  <a:pt x="63133" y="138766"/>
                  <a:pt x="63133" y="141381"/>
                </a:cubicBezTo>
                <a:lnTo>
                  <a:pt x="63133" y="143996"/>
                </a:lnTo>
                <a:cubicBezTo>
                  <a:pt x="63133" y="146610"/>
                  <a:pt x="60935" y="148852"/>
                  <a:pt x="58737" y="148852"/>
                </a:cubicBezTo>
                <a:cubicBezTo>
                  <a:pt x="56173" y="148852"/>
                  <a:pt x="53975" y="146610"/>
                  <a:pt x="53975" y="143996"/>
                </a:cubicBezTo>
                <a:lnTo>
                  <a:pt x="53975" y="141381"/>
                </a:lnTo>
                <a:cubicBezTo>
                  <a:pt x="53975" y="138766"/>
                  <a:pt x="56173" y="136525"/>
                  <a:pt x="58737" y="136525"/>
                </a:cubicBezTo>
                <a:close/>
                <a:moveTo>
                  <a:pt x="58737" y="109538"/>
                </a:moveTo>
                <a:cubicBezTo>
                  <a:pt x="60935" y="109538"/>
                  <a:pt x="63133" y="111703"/>
                  <a:pt x="63133" y="114228"/>
                </a:cubicBezTo>
                <a:lnTo>
                  <a:pt x="63133" y="121084"/>
                </a:lnTo>
                <a:cubicBezTo>
                  <a:pt x="63133" y="123248"/>
                  <a:pt x="60935" y="125052"/>
                  <a:pt x="58737" y="125052"/>
                </a:cubicBezTo>
                <a:cubicBezTo>
                  <a:pt x="56173" y="125052"/>
                  <a:pt x="53975" y="123248"/>
                  <a:pt x="53975" y="121084"/>
                </a:cubicBezTo>
                <a:lnTo>
                  <a:pt x="53975" y="114228"/>
                </a:lnTo>
                <a:cubicBezTo>
                  <a:pt x="53975" y="111703"/>
                  <a:pt x="56173" y="109538"/>
                  <a:pt x="58737" y="109538"/>
                </a:cubicBezTo>
                <a:close/>
                <a:moveTo>
                  <a:pt x="58737" y="84138"/>
                </a:moveTo>
                <a:cubicBezTo>
                  <a:pt x="60935" y="84138"/>
                  <a:pt x="63133" y="86353"/>
                  <a:pt x="63133" y="88568"/>
                </a:cubicBezTo>
                <a:lnTo>
                  <a:pt x="63133" y="95214"/>
                </a:lnTo>
                <a:cubicBezTo>
                  <a:pt x="63133" y="97798"/>
                  <a:pt x="60935" y="99644"/>
                  <a:pt x="58737" y="99644"/>
                </a:cubicBezTo>
                <a:cubicBezTo>
                  <a:pt x="56173" y="99644"/>
                  <a:pt x="53975" y="97798"/>
                  <a:pt x="53975" y="95214"/>
                </a:cubicBezTo>
                <a:lnTo>
                  <a:pt x="53975" y="88568"/>
                </a:lnTo>
                <a:cubicBezTo>
                  <a:pt x="53975" y="86353"/>
                  <a:pt x="56173" y="84138"/>
                  <a:pt x="58737" y="84138"/>
                </a:cubicBezTo>
                <a:close/>
                <a:moveTo>
                  <a:pt x="240729" y="77788"/>
                </a:moveTo>
                <a:cubicBezTo>
                  <a:pt x="243396" y="77788"/>
                  <a:pt x="245682" y="79225"/>
                  <a:pt x="245682" y="81739"/>
                </a:cubicBezTo>
                <a:lnTo>
                  <a:pt x="245682" y="152494"/>
                </a:lnTo>
                <a:cubicBezTo>
                  <a:pt x="245682" y="155008"/>
                  <a:pt x="243396" y="156804"/>
                  <a:pt x="240729" y="156804"/>
                </a:cubicBezTo>
                <a:cubicBezTo>
                  <a:pt x="238824" y="156804"/>
                  <a:pt x="236538" y="155008"/>
                  <a:pt x="236538" y="152494"/>
                </a:cubicBezTo>
                <a:lnTo>
                  <a:pt x="236538" y="81739"/>
                </a:lnTo>
                <a:cubicBezTo>
                  <a:pt x="236538" y="79225"/>
                  <a:pt x="238824" y="77788"/>
                  <a:pt x="240729" y="77788"/>
                </a:cubicBezTo>
                <a:close/>
                <a:moveTo>
                  <a:pt x="169862" y="77788"/>
                </a:moveTo>
                <a:cubicBezTo>
                  <a:pt x="171694" y="77788"/>
                  <a:pt x="174258" y="79225"/>
                  <a:pt x="174258" y="81739"/>
                </a:cubicBezTo>
                <a:lnTo>
                  <a:pt x="174258" y="152494"/>
                </a:lnTo>
                <a:cubicBezTo>
                  <a:pt x="174258" y="155008"/>
                  <a:pt x="171694" y="156804"/>
                  <a:pt x="169862" y="156804"/>
                </a:cubicBezTo>
                <a:cubicBezTo>
                  <a:pt x="167298" y="156804"/>
                  <a:pt x="165100" y="155008"/>
                  <a:pt x="165100" y="152494"/>
                </a:cubicBezTo>
                <a:lnTo>
                  <a:pt x="165100" y="81739"/>
                </a:lnTo>
                <a:cubicBezTo>
                  <a:pt x="165100" y="79225"/>
                  <a:pt x="167298" y="77788"/>
                  <a:pt x="169862" y="77788"/>
                </a:cubicBezTo>
                <a:close/>
                <a:moveTo>
                  <a:pt x="186865" y="58738"/>
                </a:moveTo>
                <a:lnTo>
                  <a:pt x="222353" y="58738"/>
                </a:lnTo>
                <a:cubicBezTo>
                  <a:pt x="224504" y="58738"/>
                  <a:pt x="226655" y="60936"/>
                  <a:pt x="226655" y="63134"/>
                </a:cubicBezTo>
                <a:cubicBezTo>
                  <a:pt x="226655" y="65699"/>
                  <a:pt x="224504" y="67897"/>
                  <a:pt x="222353" y="67897"/>
                </a:cubicBezTo>
                <a:lnTo>
                  <a:pt x="186865" y="67897"/>
                </a:lnTo>
                <a:cubicBezTo>
                  <a:pt x="184356" y="67897"/>
                  <a:pt x="182563" y="65699"/>
                  <a:pt x="182563" y="63134"/>
                </a:cubicBezTo>
                <a:cubicBezTo>
                  <a:pt x="182563" y="60936"/>
                  <a:pt x="184356" y="58738"/>
                  <a:pt x="186865" y="58738"/>
                </a:cubicBezTo>
                <a:close/>
                <a:moveTo>
                  <a:pt x="174841" y="23813"/>
                </a:moveTo>
                <a:lnTo>
                  <a:pt x="287771" y="23813"/>
                </a:lnTo>
                <a:cubicBezTo>
                  <a:pt x="289575" y="23813"/>
                  <a:pt x="291739" y="25968"/>
                  <a:pt x="291739" y="28482"/>
                </a:cubicBezTo>
                <a:cubicBezTo>
                  <a:pt x="291739" y="30996"/>
                  <a:pt x="289575" y="32792"/>
                  <a:pt x="287771" y="32792"/>
                </a:cubicBezTo>
                <a:lnTo>
                  <a:pt x="280194" y="32792"/>
                </a:lnTo>
                <a:lnTo>
                  <a:pt x="280194" y="200875"/>
                </a:lnTo>
                <a:lnTo>
                  <a:pt x="287771" y="200875"/>
                </a:lnTo>
                <a:cubicBezTo>
                  <a:pt x="289575" y="200875"/>
                  <a:pt x="291739" y="202671"/>
                  <a:pt x="291739" y="205185"/>
                </a:cubicBezTo>
                <a:cubicBezTo>
                  <a:pt x="291739" y="207699"/>
                  <a:pt x="289575" y="209854"/>
                  <a:pt x="287771" y="209854"/>
                </a:cubicBezTo>
                <a:lnTo>
                  <a:pt x="234734" y="209854"/>
                </a:lnTo>
                <a:lnTo>
                  <a:pt x="261793" y="285995"/>
                </a:lnTo>
                <a:cubicBezTo>
                  <a:pt x="262876" y="288149"/>
                  <a:pt x="261433" y="291023"/>
                  <a:pt x="259268" y="291741"/>
                </a:cubicBezTo>
                <a:cubicBezTo>
                  <a:pt x="258546" y="291741"/>
                  <a:pt x="258185" y="291741"/>
                  <a:pt x="257825" y="291741"/>
                </a:cubicBezTo>
                <a:cubicBezTo>
                  <a:pt x="256381" y="291741"/>
                  <a:pt x="254578" y="291023"/>
                  <a:pt x="253856" y="288868"/>
                </a:cubicBezTo>
                <a:lnTo>
                  <a:pt x="225353" y="209854"/>
                </a:lnTo>
                <a:lnTo>
                  <a:pt x="209117" y="209854"/>
                </a:lnTo>
                <a:lnTo>
                  <a:pt x="209117" y="287431"/>
                </a:lnTo>
                <a:cubicBezTo>
                  <a:pt x="209117" y="290304"/>
                  <a:pt x="206953" y="291741"/>
                  <a:pt x="204427" y="291741"/>
                </a:cubicBezTo>
                <a:cubicBezTo>
                  <a:pt x="202262" y="291741"/>
                  <a:pt x="200458" y="290304"/>
                  <a:pt x="200458" y="287431"/>
                </a:cubicBezTo>
                <a:lnTo>
                  <a:pt x="200458" y="209854"/>
                </a:lnTo>
                <a:lnTo>
                  <a:pt x="184222" y="209854"/>
                </a:lnTo>
                <a:lnTo>
                  <a:pt x="155719" y="288868"/>
                </a:lnTo>
                <a:cubicBezTo>
                  <a:pt x="154997" y="291023"/>
                  <a:pt x="153194" y="291741"/>
                  <a:pt x="151390" y="291741"/>
                </a:cubicBezTo>
                <a:cubicBezTo>
                  <a:pt x="151029" y="291741"/>
                  <a:pt x="150668" y="291741"/>
                  <a:pt x="149586" y="291741"/>
                </a:cubicBezTo>
                <a:cubicBezTo>
                  <a:pt x="147782" y="291023"/>
                  <a:pt x="146338" y="288149"/>
                  <a:pt x="147060" y="285995"/>
                </a:cubicBezTo>
                <a:lnTo>
                  <a:pt x="174480" y="209854"/>
                </a:lnTo>
                <a:lnTo>
                  <a:pt x="121804" y="209854"/>
                </a:lnTo>
                <a:cubicBezTo>
                  <a:pt x="119640" y="209854"/>
                  <a:pt x="117475" y="207699"/>
                  <a:pt x="117475" y="205185"/>
                </a:cubicBezTo>
                <a:cubicBezTo>
                  <a:pt x="117475" y="202671"/>
                  <a:pt x="119640" y="200875"/>
                  <a:pt x="121804" y="200875"/>
                </a:cubicBezTo>
                <a:lnTo>
                  <a:pt x="129381" y="200875"/>
                </a:lnTo>
                <a:lnTo>
                  <a:pt x="129381" y="81278"/>
                </a:lnTo>
                <a:cubicBezTo>
                  <a:pt x="129381" y="78763"/>
                  <a:pt x="131185" y="77327"/>
                  <a:pt x="133350" y="77327"/>
                </a:cubicBezTo>
                <a:cubicBezTo>
                  <a:pt x="135875" y="77327"/>
                  <a:pt x="138401" y="78763"/>
                  <a:pt x="138401" y="81278"/>
                </a:cubicBezTo>
                <a:lnTo>
                  <a:pt x="138401" y="200875"/>
                </a:lnTo>
                <a:lnTo>
                  <a:pt x="271174" y="200875"/>
                </a:lnTo>
                <a:lnTo>
                  <a:pt x="271174" y="32792"/>
                </a:lnTo>
                <a:lnTo>
                  <a:pt x="174841" y="32792"/>
                </a:lnTo>
                <a:cubicBezTo>
                  <a:pt x="172676" y="32792"/>
                  <a:pt x="170512" y="30996"/>
                  <a:pt x="170512" y="28482"/>
                </a:cubicBezTo>
                <a:cubicBezTo>
                  <a:pt x="170512" y="25968"/>
                  <a:pt x="172676" y="23813"/>
                  <a:pt x="174841" y="23813"/>
                </a:cubicBezTo>
                <a:close/>
                <a:moveTo>
                  <a:pt x="138359" y="22108"/>
                </a:moveTo>
                <a:lnTo>
                  <a:pt x="99445" y="61295"/>
                </a:lnTo>
                <a:cubicBezTo>
                  <a:pt x="93680" y="66687"/>
                  <a:pt x="86834" y="69563"/>
                  <a:pt x="78547" y="69563"/>
                </a:cubicBezTo>
                <a:lnTo>
                  <a:pt x="62694" y="69563"/>
                </a:lnTo>
                <a:cubicBezTo>
                  <a:pt x="62333" y="71361"/>
                  <a:pt x="60532" y="72439"/>
                  <a:pt x="58730" y="72439"/>
                </a:cubicBezTo>
                <a:cubicBezTo>
                  <a:pt x="56568" y="72439"/>
                  <a:pt x="54767" y="71361"/>
                  <a:pt x="54407" y="69563"/>
                </a:cubicBezTo>
                <a:lnTo>
                  <a:pt x="28104" y="69563"/>
                </a:lnTo>
                <a:cubicBezTo>
                  <a:pt x="17295" y="69563"/>
                  <a:pt x="9008" y="78192"/>
                  <a:pt x="9008" y="89336"/>
                </a:cubicBezTo>
                <a:lnTo>
                  <a:pt x="9008" y="168429"/>
                </a:lnTo>
                <a:cubicBezTo>
                  <a:pt x="9008" y="172743"/>
                  <a:pt x="12250" y="176338"/>
                  <a:pt x="16214" y="176338"/>
                </a:cubicBezTo>
                <a:cubicBezTo>
                  <a:pt x="20537" y="176338"/>
                  <a:pt x="23780" y="172743"/>
                  <a:pt x="23780" y="168429"/>
                </a:cubicBezTo>
                <a:lnTo>
                  <a:pt x="23780" y="93291"/>
                </a:lnTo>
                <a:cubicBezTo>
                  <a:pt x="23780" y="90774"/>
                  <a:pt x="25582" y="88617"/>
                  <a:pt x="28104" y="88617"/>
                </a:cubicBezTo>
                <a:cubicBezTo>
                  <a:pt x="30626" y="88617"/>
                  <a:pt x="32788" y="90774"/>
                  <a:pt x="32788" y="93291"/>
                </a:cubicBezTo>
                <a:lnTo>
                  <a:pt x="32788" y="162676"/>
                </a:lnTo>
                <a:lnTo>
                  <a:pt x="84673" y="162676"/>
                </a:lnTo>
                <a:lnTo>
                  <a:pt x="84673" y="108031"/>
                </a:lnTo>
                <a:cubicBezTo>
                  <a:pt x="84673" y="100841"/>
                  <a:pt x="87195" y="94729"/>
                  <a:pt x="91879" y="90055"/>
                </a:cubicBezTo>
                <a:lnTo>
                  <a:pt x="149168" y="32534"/>
                </a:lnTo>
                <a:cubicBezTo>
                  <a:pt x="150249" y="31455"/>
                  <a:pt x="151330" y="29298"/>
                  <a:pt x="151330" y="27500"/>
                </a:cubicBezTo>
                <a:cubicBezTo>
                  <a:pt x="151330" y="25343"/>
                  <a:pt x="150249" y="23186"/>
                  <a:pt x="149168" y="22108"/>
                </a:cubicBezTo>
                <a:cubicBezTo>
                  <a:pt x="146286" y="19232"/>
                  <a:pt x="141241" y="19232"/>
                  <a:pt x="138359" y="22108"/>
                </a:cubicBezTo>
                <a:close/>
                <a:moveTo>
                  <a:pt x="143583" y="11053"/>
                </a:moveTo>
                <a:cubicBezTo>
                  <a:pt x="147907" y="11053"/>
                  <a:pt x="152231" y="12581"/>
                  <a:pt x="155293" y="15637"/>
                </a:cubicBezTo>
                <a:cubicBezTo>
                  <a:pt x="158536" y="18872"/>
                  <a:pt x="159977" y="22827"/>
                  <a:pt x="159977" y="27500"/>
                </a:cubicBezTo>
                <a:cubicBezTo>
                  <a:pt x="159977" y="31815"/>
                  <a:pt x="158536" y="35769"/>
                  <a:pt x="155293" y="39005"/>
                </a:cubicBezTo>
                <a:lnTo>
                  <a:pt x="98004" y="96167"/>
                </a:lnTo>
                <a:cubicBezTo>
                  <a:pt x="95482" y="99403"/>
                  <a:pt x="93680" y="103357"/>
                  <a:pt x="93680" y="108031"/>
                </a:cubicBezTo>
                <a:lnTo>
                  <a:pt x="93680" y="272687"/>
                </a:lnTo>
                <a:cubicBezTo>
                  <a:pt x="93680" y="283112"/>
                  <a:pt x="84673" y="291741"/>
                  <a:pt x="74224" y="291741"/>
                </a:cubicBezTo>
                <a:cubicBezTo>
                  <a:pt x="67738" y="291741"/>
                  <a:pt x="62333" y="288865"/>
                  <a:pt x="58730" y="284910"/>
                </a:cubicBezTo>
                <a:cubicBezTo>
                  <a:pt x="54767" y="288865"/>
                  <a:pt x="49723" y="291741"/>
                  <a:pt x="43597" y="291741"/>
                </a:cubicBezTo>
                <a:cubicBezTo>
                  <a:pt x="32788" y="291741"/>
                  <a:pt x="23780" y="283112"/>
                  <a:pt x="23780" y="272687"/>
                </a:cubicBezTo>
                <a:lnTo>
                  <a:pt x="23780" y="183169"/>
                </a:lnTo>
                <a:cubicBezTo>
                  <a:pt x="21618" y="184247"/>
                  <a:pt x="19096" y="184966"/>
                  <a:pt x="16214" y="184966"/>
                </a:cubicBezTo>
                <a:cubicBezTo>
                  <a:pt x="7206" y="184966"/>
                  <a:pt x="0" y="177416"/>
                  <a:pt x="0" y="168429"/>
                </a:cubicBezTo>
                <a:lnTo>
                  <a:pt x="0" y="89336"/>
                </a:lnTo>
                <a:cubicBezTo>
                  <a:pt x="0" y="73158"/>
                  <a:pt x="12611" y="60576"/>
                  <a:pt x="28104" y="60576"/>
                </a:cubicBezTo>
                <a:lnTo>
                  <a:pt x="78547" y="60576"/>
                </a:lnTo>
                <a:cubicBezTo>
                  <a:pt x="84312" y="60576"/>
                  <a:pt x="89357" y="58778"/>
                  <a:pt x="92960" y="54464"/>
                </a:cubicBezTo>
                <a:lnTo>
                  <a:pt x="131873" y="15637"/>
                </a:lnTo>
                <a:cubicBezTo>
                  <a:pt x="134936" y="12581"/>
                  <a:pt x="139260" y="11053"/>
                  <a:pt x="143583" y="11053"/>
                </a:cubicBezTo>
                <a:close/>
                <a:moveTo>
                  <a:pt x="58558" y="8944"/>
                </a:moveTo>
                <a:cubicBezTo>
                  <a:pt x="49551" y="8944"/>
                  <a:pt x="41624" y="16098"/>
                  <a:pt x="41624" y="25400"/>
                </a:cubicBezTo>
                <a:cubicBezTo>
                  <a:pt x="41624" y="34344"/>
                  <a:pt x="49551" y="41498"/>
                  <a:pt x="58558" y="41498"/>
                </a:cubicBezTo>
                <a:cubicBezTo>
                  <a:pt x="67565" y="41498"/>
                  <a:pt x="74770" y="34344"/>
                  <a:pt x="74770" y="25400"/>
                </a:cubicBezTo>
                <a:cubicBezTo>
                  <a:pt x="74770" y="16098"/>
                  <a:pt x="67565" y="8944"/>
                  <a:pt x="58558" y="8944"/>
                </a:cubicBezTo>
                <a:close/>
                <a:moveTo>
                  <a:pt x="58558" y="0"/>
                </a:moveTo>
                <a:cubicBezTo>
                  <a:pt x="72609" y="0"/>
                  <a:pt x="83777" y="11090"/>
                  <a:pt x="83777" y="25400"/>
                </a:cubicBezTo>
                <a:cubicBezTo>
                  <a:pt x="83777" y="39352"/>
                  <a:pt x="72609" y="50442"/>
                  <a:pt x="58558" y="50442"/>
                </a:cubicBezTo>
                <a:cubicBezTo>
                  <a:pt x="44507" y="50442"/>
                  <a:pt x="33338" y="39352"/>
                  <a:pt x="33338" y="25400"/>
                </a:cubicBezTo>
                <a:cubicBezTo>
                  <a:pt x="33338" y="11090"/>
                  <a:pt x="44507" y="0"/>
                  <a:pt x="58558" y="0"/>
                </a:cubicBezTo>
                <a:close/>
              </a:path>
            </a:pathLst>
          </a:custGeom>
          <a:solidFill>
            <a:schemeClr val="bg1"/>
          </a:solidFill>
          <a:ln>
            <a:noFill/>
          </a:ln>
          <a:effectLst/>
        </p:spPr>
        <p:txBody>
          <a:bodyPr anchor="ctr"/>
          <a:lstStyle/>
          <a:p>
            <a:endParaRPr lang="en-US"/>
          </a:p>
        </p:txBody>
      </p:sp>
      <p:sp>
        <p:nvSpPr>
          <p:cNvPr id="40" name="TextBox 39">
            <a:extLst>
              <a:ext uri="{FF2B5EF4-FFF2-40B4-BE49-F238E27FC236}">
                <a16:creationId xmlns:a16="http://schemas.microsoft.com/office/drawing/2014/main" id="{FF794C77-6622-B049-B911-D37E94A17EBA}"/>
              </a:ext>
            </a:extLst>
          </p:cNvPr>
          <p:cNvSpPr txBox="1"/>
          <p:nvPr/>
        </p:nvSpPr>
        <p:spPr>
          <a:xfrm>
            <a:off x="2112477" y="2647079"/>
            <a:ext cx="1144865" cy="3154710"/>
          </a:xfrm>
          <a:prstGeom prst="rect">
            <a:avLst/>
          </a:prstGeom>
          <a:noFill/>
          <a:ln>
            <a:noFill/>
          </a:ln>
        </p:spPr>
        <p:txBody>
          <a:bodyPr wrap="none" rtlCol="0" anchor="ctr" anchorCtr="0">
            <a:spAutoFit/>
          </a:bodyPr>
          <a:lstStyle/>
          <a:p>
            <a:pPr algn="r"/>
            <a:r>
              <a:rPr lang="en-US" sz="19900" b="1" dirty="0">
                <a:solidFill>
                  <a:schemeClr val="accent1"/>
                </a:solidFill>
                <a:latin typeface="Poppins" pitchFamily="2" charset="77"/>
                <a:ea typeface="League Spartan" charset="0"/>
                <a:cs typeface="Poppins" pitchFamily="2" charset="77"/>
              </a:rPr>
              <a:t>1</a:t>
            </a:r>
          </a:p>
        </p:txBody>
      </p:sp>
      <p:sp>
        <p:nvSpPr>
          <p:cNvPr id="41" name="TextBox 40">
            <a:extLst>
              <a:ext uri="{FF2B5EF4-FFF2-40B4-BE49-F238E27FC236}">
                <a16:creationId xmlns:a16="http://schemas.microsoft.com/office/drawing/2014/main" id="{45E7BDFA-45A3-7847-92A4-3064AE6E45ED}"/>
              </a:ext>
            </a:extLst>
          </p:cNvPr>
          <p:cNvSpPr txBox="1"/>
          <p:nvPr/>
        </p:nvSpPr>
        <p:spPr>
          <a:xfrm>
            <a:off x="4011263" y="3246342"/>
            <a:ext cx="2302233" cy="584775"/>
          </a:xfrm>
          <a:prstGeom prst="rect">
            <a:avLst/>
          </a:prstGeom>
          <a:noFill/>
        </p:spPr>
        <p:txBody>
          <a:bodyPr wrap="none" rtlCol="0" anchor="b" anchorCtr="0">
            <a:spAutoFit/>
          </a:bodyPr>
          <a:lstStyle/>
          <a:p>
            <a:r>
              <a:rPr lang="en-US" sz="3200" b="1" dirty="0">
                <a:solidFill>
                  <a:schemeClr val="accent1"/>
                </a:solidFill>
                <a:latin typeface="Poppins" pitchFamily="2" charset="77"/>
                <a:ea typeface="League Spartan" charset="0"/>
                <a:cs typeface="Poppins" pitchFamily="2" charset="77"/>
              </a:rPr>
              <a:t>PLANNING</a:t>
            </a:r>
          </a:p>
        </p:txBody>
      </p:sp>
      <p:sp>
        <p:nvSpPr>
          <p:cNvPr id="42" name="Subtitle 2">
            <a:extLst>
              <a:ext uri="{FF2B5EF4-FFF2-40B4-BE49-F238E27FC236}">
                <a16:creationId xmlns:a16="http://schemas.microsoft.com/office/drawing/2014/main" id="{00044927-D0DA-9343-940F-CCED569D7AFE}"/>
              </a:ext>
            </a:extLst>
          </p:cNvPr>
          <p:cNvSpPr txBox="1">
            <a:spLocks/>
          </p:cNvSpPr>
          <p:nvPr/>
        </p:nvSpPr>
        <p:spPr>
          <a:xfrm>
            <a:off x="4011262" y="3930168"/>
            <a:ext cx="8260945" cy="129984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en-US" sz="2800" dirty="0">
                <a:solidFill>
                  <a:schemeClr val="tx1"/>
                </a:solidFill>
                <a:latin typeface="Lato Light" panose="020F0502020204030203" pitchFamily="34" charset="0"/>
              </a:rPr>
              <a:t>You can do whatever you want, go a impress your audience with an amazing presentation. </a:t>
            </a:r>
          </a:p>
        </p:txBody>
      </p:sp>
      <p:sp>
        <p:nvSpPr>
          <p:cNvPr id="46" name="TextBox 45">
            <a:extLst>
              <a:ext uri="{FF2B5EF4-FFF2-40B4-BE49-F238E27FC236}">
                <a16:creationId xmlns:a16="http://schemas.microsoft.com/office/drawing/2014/main" id="{D7053D1E-E1FF-DE4F-9071-E57A8ECCBFE0}"/>
              </a:ext>
            </a:extLst>
          </p:cNvPr>
          <p:cNvSpPr txBox="1"/>
          <p:nvPr/>
        </p:nvSpPr>
        <p:spPr>
          <a:xfrm>
            <a:off x="1615546" y="6218636"/>
            <a:ext cx="1641796" cy="3154710"/>
          </a:xfrm>
          <a:prstGeom prst="rect">
            <a:avLst/>
          </a:prstGeom>
          <a:noFill/>
          <a:ln>
            <a:noFill/>
          </a:ln>
        </p:spPr>
        <p:txBody>
          <a:bodyPr wrap="none" rtlCol="0" anchor="ctr" anchorCtr="0">
            <a:spAutoFit/>
          </a:bodyPr>
          <a:lstStyle/>
          <a:p>
            <a:pPr algn="r"/>
            <a:r>
              <a:rPr lang="en-US" sz="19900" b="1" dirty="0">
                <a:solidFill>
                  <a:schemeClr val="accent2"/>
                </a:solidFill>
                <a:latin typeface="Poppins" pitchFamily="2" charset="77"/>
                <a:ea typeface="League Spartan" charset="0"/>
                <a:cs typeface="Poppins" pitchFamily="2" charset="77"/>
              </a:rPr>
              <a:t>2</a:t>
            </a:r>
          </a:p>
        </p:txBody>
      </p:sp>
      <p:sp>
        <p:nvSpPr>
          <p:cNvPr id="48" name="TextBox 47">
            <a:extLst>
              <a:ext uri="{FF2B5EF4-FFF2-40B4-BE49-F238E27FC236}">
                <a16:creationId xmlns:a16="http://schemas.microsoft.com/office/drawing/2014/main" id="{693B3A25-1DFB-A54F-80DE-D08E26A7104D}"/>
              </a:ext>
            </a:extLst>
          </p:cNvPr>
          <p:cNvSpPr txBox="1"/>
          <p:nvPr/>
        </p:nvSpPr>
        <p:spPr>
          <a:xfrm>
            <a:off x="4011263" y="6817899"/>
            <a:ext cx="1128835" cy="584775"/>
          </a:xfrm>
          <a:prstGeom prst="rect">
            <a:avLst/>
          </a:prstGeom>
          <a:noFill/>
        </p:spPr>
        <p:txBody>
          <a:bodyPr wrap="none" rtlCol="0" anchor="b" anchorCtr="0">
            <a:spAutoFit/>
          </a:bodyPr>
          <a:lstStyle/>
          <a:p>
            <a:r>
              <a:rPr lang="en-US" sz="3200" b="1" dirty="0">
                <a:solidFill>
                  <a:schemeClr val="accent2"/>
                </a:solidFill>
                <a:latin typeface="Poppins" pitchFamily="2" charset="77"/>
                <a:ea typeface="League Spartan" charset="0"/>
                <a:cs typeface="Poppins" pitchFamily="2" charset="77"/>
              </a:rPr>
              <a:t>IDEA</a:t>
            </a:r>
          </a:p>
        </p:txBody>
      </p:sp>
      <p:sp>
        <p:nvSpPr>
          <p:cNvPr id="49" name="Subtitle 2">
            <a:extLst>
              <a:ext uri="{FF2B5EF4-FFF2-40B4-BE49-F238E27FC236}">
                <a16:creationId xmlns:a16="http://schemas.microsoft.com/office/drawing/2014/main" id="{B67079D7-A9CD-A547-AB4E-C9C1199E2D69}"/>
              </a:ext>
            </a:extLst>
          </p:cNvPr>
          <p:cNvSpPr txBox="1">
            <a:spLocks/>
          </p:cNvSpPr>
          <p:nvPr/>
        </p:nvSpPr>
        <p:spPr>
          <a:xfrm>
            <a:off x="4011262" y="7501725"/>
            <a:ext cx="8260945" cy="129984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en-US" sz="2800" dirty="0">
                <a:solidFill>
                  <a:schemeClr val="tx1"/>
                </a:solidFill>
                <a:latin typeface="Lato Light" panose="020F0502020204030203" pitchFamily="34" charset="0"/>
              </a:rPr>
              <a:t>You can do whatever you want, go a impress your audience with an amazing presentation. </a:t>
            </a:r>
          </a:p>
        </p:txBody>
      </p:sp>
      <p:sp>
        <p:nvSpPr>
          <p:cNvPr id="51" name="TextBox 50">
            <a:extLst>
              <a:ext uri="{FF2B5EF4-FFF2-40B4-BE49-F238E27FC236}">
                <a16:creationId xmlns:a16="http://schemas.microsoft.com/office/drawing/2014/main" id="{BC947E0A-E83C-624B-900B-65D492059291}"/>
              </a:ext>
            </a:extLst>
          </p:cNvPr>
          <p:cNvSpPr txBox="1"/>
          <p:nvPr/>
        </p:nvSpPr>
        <p:spPr>
          <a:xfrm>
            <a:off x="1528984" y="9790193"/>
            <a:ext cx="1728358" cy="3154710"/>
          </a:xfrm>
          <a:prstGeom prst="rect">
            <a:avLst/>
          </a:prstGeom>
          <a:noFill/>
          <a:ln>
            <a:noFill/>
          </a:ln>
        </p:spPr>
        <p:txBody>
          <a:bodyPr wrap="none" rtlCol="0" anchor="ctr" anchorCtr="0">
            <a:spAutoFit/>
          </a:bodyPr>
          <a:lstStyle/>
          <a:p>
            <a:pPr algn="r"/>
            <a:r>
              <a:rPr lang="en-US" sz="19900" b="1" dirty="0">
                <a:solidFill>
                  <a:schemeClr val="accent3"/>
                </a:solidFill>
                <a:latin typeface="Poppins" pitchFamily="2" charset="77"/>
                <a:ea typeface="League Spartan" charset="0"/>
                <a:cs typeface="Poppins" pitchFamily="2" charset="77"/>
              </a:rPr>
              <a:t>3</a:t>
            </a:r>
          </a:p>
        </p:txBody>
      </p:sp>
      <p:sp>
        <p:nvSpPr>
          <p:cNvPr id="53" name="TextBox 52">
            <a:extLst>
              <a:ext uri="{FF2B5EF4-FFF2-40B4-BE49-F238E27FC236}">
                <a16:creationId xmlns:a16="http://schemas.microsoft.com/office/drawing/2014/main" id="{99103856-D4FF-BE49-A5EE-5AC4DD1301AA}"/>
              </a:ext>
            </a:extLst>
          </p:cNvPr>
          <p:cNvSpPr txBox="1"/>
          <p:nvPr/>
        </p:nvSpPr>
        <p:spPr>
          <a:xfrm>
            <a:off x="4011263" y="10389456"/>
            <a:ext cx="2238113" cy="584775"/>
          </a:xfrm>
          <a:prstGeom prst="rect">
            <a:avLst/>
          </a:prstGeom>
          <a:noFill/>
        </p:spPr>
        <p:txBody>
          <a:bodyPr wrap="none" rtlCol="0" anchor="b" anchorCtr="0">
            <a:spAutoFit/>
          </a:bodyPr>
          <a:lstStyle/>
          <a:p>
            <a:r>
              <a:rPr lang="en-US" sz="3200" b="1" dirty="0">
                <a:solidFill>
                  <a:schemeClr val="accent3"/>
                </a:solidFill>
                <a:latin typeface="Poppins" pitchFamily="2" charset="77"/>
                <a:ea typeface="League Spartan" charset="0"/>
                <a:cs typeface="Poppins" pitchFamily="2" charset="77"/>
              </a:rPr>
              <a:t>SOLUTION</a:t>
            </a:r>
          </a:p>
        </p:txBody>
      </p:sp>
      <p:sp>
        <p:nvSpPr>
          <p:cNvPr id="54" name="Subtitle 2">
            <a:extLst>
              <a:ext uri="{FF2B5EF4-FFF2-40B4-BE49-F238E27FC236}">
                <a16:creationId xmlns:a16="http://schemas.microsoft.com/office/drawing/2014/main" id="{934D5C82-8051-7A41-8D0F-B9DE96262ECF}"/>
              </a:ext>
            </a:extLst>
          </p:cNvPr>
          <p:cNvSpPr txBox="1">
            <a:spLocks/>
          </p:cNvSpPr>
          <p:nvPr/>
        </p:nvSpPr>
        <p:spPr>
          <a:xfrm>
            <a:off x="4011262" y="11073282"/>
            <a:ext cx="8260945" cy="129984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en-US" sz="2800" dirty="0">
                <a:solidFill>
                  <a:schemeClr val="tx1"/>
                </a:solidFill>
                <a:latin typeface="Lato Light" panose="020F0502020204030203" pitchFamily="34" charset="0"/>
              </a:rPr>
              <a:t>You can do whatever you want, go a impress your audience with an amazing presentation. </a:t>
            </a:r>
          </a:p>
        </p:txBody>
      </p:sp>
      <p:pic>
        <p:nvPicPr>
          <p:cNvPr id="28" name="Graphic 27" descr="Brain">
            <a:extLst>
              <a:ext uri="{FF2B5EF4-FFF2-40B4-BE49-F238E27FC236}">
                <a16:creationId xmlns:a16="http://schemas.microsoft.com/office/drawing/2014/main" id="{884C6847-B3C2-FF41-8A2C-EDCB75E2E5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718066" y="218412"/>
            <a:ext cx="2030007" cy="2249385"/>
          </a:xfrm>
          <a:prstGeom prst="rect">
            <a:avLst/>
          </a:prstGeom>
        </p:spPr>
      </p:pic>
    </p:spTree>
    <p:extLst>
      <p:ext uri="{BB962C8B-B14F-4D97-AF65-F5344CB8AC3E}">
        <p14:creationId xmlns:p14="http://schemas.microsoft.com/office/powerpoint/2010/main" val="1920156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DD5B126-0AC4-A445-8871-B54076CA10C7}"/>
              </a:ext>
            </a:extLst>
          </p:cNvPr>
          <p:cNvSpPr txBox="1"/>
          <p:nvPr/>
        </p:nvSpPr>
        <p:spPr>
          <a:xfrm>
            <a:off x="30276800" y="-575733"/>
            <a:ext cx="184731" cy="646331"/>
          </a:xfrm>
          <a:prstGeom prst="rect">
            <a:avLst/>
          </a:prstGeom>
          <a:noFill/>
        </p:spPr>
        <p:txBody>
          <a:bodyPr wrap="none" rtlCol="0">
            <a:spAutoFit/>
          </a:bodyPr>
          <a:lstStyle/>
          <a:p>
            <a:endParaRPr lang="en-US" dirty="0">
              <a:latin typeface="Nunito Sans ExtraLight" pitchFamily="2" charset="77"/>
            </a:endParaRPr>
          </a:p>
        </p:txBody>
      </p:sp>
      <p:sp>
        <p:nvSpPr>
          <p:cNvPr id="20" name="Donut 19">
            <a:extLst>
              <a:ext uri="{FF2B5EF4-FFF2-40B4-BE49-F238E27FC236}">
                <a16:creationId xmlns:a16="http://schemas.microsoft.com/office/drawing/2014/main" id="{032EAE19-591D-A44F-9F16-1765F1096078}"/>
              </a:ext>
            </a:extLst>
          </p:cNvPr>
          <p:cNvSpPr/>
          <p:nvPr/>
        </p:nvSpPr>
        <p:spPr>
          <a:xfrm>
            <a:off x="2007028" y="10697080"/>
            <a:ext cx="3958045" cy="3958045"/>
          </a:xfrm>
          <a:prstGeom prst="donut">
            <a:avLst>
              <a:gd name="adj" fmla="val 3650"/>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Nunito Sans ExtraLight" pitchFamily="2" charset="77"/>
            </a:endParaRPr>
          </a:p>
        </p:txBody>
      </p:sp>
      <p:sp>
        <p:nvSpPr>
          <p:cNvPr id="22" name="TextBox 21">
            <a:extLst>
              <a:ext uri="{FF2B5EF4-FFF2-40B4-BE49-F238E27FC236}">
                <a16:creationId xmlns:a16="http://schemas.microsoft.com/office/drawing/2014/main" id="{769CFF3A-2E07-0F47-889D-DDF0837441A6}"/>
              </a:ext>
            </a:extLst>
          </p:cNvPr>
          <p:cNvSpPr txBox="1"/>
          <p:nvPr/>
        </p:nvSpPr>
        <p:spPr>
          <a:xfrm>
            <a:off x="11283673" y="3844577"/>
            <a:ext cx="1810304" cy="584775"/>
          </a:xfrm>
          <a:prstGeom prst="rect">
            <a:avLst/>
          </a:prstGeom>
          <a:noFill/>
          <a:ln>
            <a:noFill/>
          </a:ln>
        </p:spPr>
        <p:txBody>
          <a:bodyPr wrap="none" rtlCol="0" anchor="b">
            <a:spAutoFit/>
          </a:bodyPr>
          <a:lstStyle/>
          <a:p>
            <a:pPr algn="ctr"/>
            <a:r>
              <a:rPr lang="en-US" sz="3200" b="1" dirty="0">
                <a:solidFill>
                  <a:schemeClr val="accent1"/>
                </a:solidFill>
                <a:latin typeface="Poppins" pitchFamily="2" charset="77"/>
              </a:rPr>
              <a:t>IMPROVE</a:t>
            </a:r>
          </a:p>
        </p:txBody>
      </p:sp>
      <p:sp>
        <p:nvSpPr>
          <p:cNvPr id="23" name="Subtitle 2">
            <a:extLst>
              <a:ext uri="{FF2B5EF4-FFF2-40B4-BE49-F238E27FC236}">
                <a16:creationId xmlns:a16="http://schemas.microsoft.com/office/drawing/2014/main" id="{AC0C3E9B-675E-674E-83AC-23EA821DD25F}"/>
              </a:ext>
            </a:extLst>
          </p:cNvPr>
          <p:cNvSpPr txBox="1">
            <a:spLocks/>
          </p:cNvSpPr>
          <p:nvPr/>
        </p:nvSpPr>
        <p:spPr>
          <a:xfrm>
            <a:off x="8444923" y="4503183"/>
            <a:ext cx="7487806" cy="129984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2800" dirty="0">
                <a:solidFill>
                  <a:schemeClr val="tx1"/>
                </a:solidFill>
                <a:latin typeface="Lato Light" panose="020F0502020204030203" pitchFamily="34" charset="0"/>
              </a:rPr>
              <a:t>You can do whatever you want, go a impress your audience with an amazing presentation. </a:t>
            </a:r>
          </a:p>
        </p:txBody>
      </p:sp>
      <p:sp>
        <p:nvSpPr>
          <p:cNvPr id="25" name="TextBox 24">
            <a:extLst>
              <a:ext uri="{FF2B5EF4-FFF2-40B4-BE49-F238E27FC236}">
                <a16:creationId xmlns:a16="http://schemas.microsoft.com/office/drawing/2014/main" id="{5FB8D28D-AD57-3A43-BD9C-286118069230}"/>
              </a:ext>
            </a:extLst>
          </p:cNvPr>
          <p:cNvSpPr txBox="1"/>
          <p:nvPr/>
        </p:nvSpPr>
        <p:spPr>
          <a:xfrm>
            <a:off x="11290181" y="7389863"/>
            <a:ext cx="1797287" cy="584775"/>
          </a:xfrm>
          <a:prstGeom prst="rect">
            <a:avLst/>
          </a:prstGeom>
          <a:noFill/>
          <a:ln>
            <a:noFill/>
          </a:ln>
        </p:spPr>
        <p:txBody>
          <a:bodyPr wrap="none" rtlCol="0" anchor="b">
            <a:spAutoFit/>
          </a:bodyPr>
          <a:lstStyle/>
          <a:p>
            <a:pPr algn="ctr"/>
            <a:r>
              <a:rPr lang="en-US" sz="3200" b="1" dirty="0">
                <a:solidFill>
                  <a:schemeClr val="accent2"/>
                </a:solidFill>
                <a:latin typeface="Poppins" pitchFamily="2" charset="77"/>
              </a:rPr>
              <a:t>REVENUE</a:t>
            </a:r>
          </a:p>
        </p:txBody>
      </p:sp>
      <p:sp>
        <p:nvSpPr>
          <p:cNvPr id="26" name="Subtitle 2">
            <a:extLst>
              <a:ext uri="{FF2B5EF4-FFF2-40B4-BE49-F238E27FC236}">
                <a16:creationId xmlns:a16="http://schemas.microsoft.com/office/drawing/2014/main" id="{A37A09C2-8091-984D-8E56-1875F20C2500}"/>
              </a:ext>
            </a:extLst>
          </p:cNvPr>
          <p:cNvSpPr txBox="1">
            <a:spLocks/>
          </p:cNvSpPr>
          <p:nvPr/>
        </p:nvSpPr>
        <p:spPr>
          <a:xfrm>
            <a:off x="8444923" y="8048469"/>
            <a:ext cx="7487804" cy="129984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2800" dirty="0">
                <a:solidFill>
                  <a:schemeClr val="tx1"/>
                </a:solidFill>
                <a:latin typeface="Lato Light" panose="020F0502020204030203" pitchFamily="34" charset="0"/>
              </a:rPr>
              <a:t>You can do whatever you want, go a impress your audience with an amazing presentation. </a:t>
            </a:r>
          </a:p>
        </p:txBody>
      </p:sp>
      <p:sp>
        <p:nvSpPr>
          <p:cNvPr id="28" name="TextBox 27">
            <a:extLst>
              <a:ext uri="{FF2B5EF4-FFF2-40B4-BE49-F238E27FC236}">
                <a16:creationId xmlns:a16="http://schemas.microsoft.com/office/drawing/2014/main" id="{84351A7A-EE9C-3343-89B2-01945334B9F5}"/>
              </a:ext>
            </a:extLst>
          </p:cNvPr>
          <p:cNvSpPr txBox="1"/>
          <p:nvPr/>
        </p:nvSpPr>
        <p:spPr>
          <a:xfrm>
            <a:off x="11355520" y="10935149"/>
            <a:ext cx="1666610" cy="584775"/>
          </a:xfrm>
          <a:prstGeom prst="rect">
            <a:avLst/>
          </a:prstGeom>
          <a:noFill/>
          <a:ln>
            <a:noFill/>
          </a:ln>
        </p:spPr>
        <p:txBody>
          <a:bodyPr wrap="none" rtlCol="0" anchor="b">
            <a:spAutoFit/>
          </a:bodyPr>
          <a:lstStyle/>
          <a:p>
            <a:pPr algn="ctr"/>
            <a:r>
              <a:rPr lang="en-US" sz="3200" b="1" dirty="0">
                <a:solidFill>
                  <a:schemeClr val="accent3"/>
                </a:solidFill>
                <a:latin typeface="Poppins" pitchFamily="2" charset="77"/>
              </a:rPr>
              <a:t>SUCCESS</a:t>
            </a:r>
          </a:p>
        </p:txBody>
      </p:sp>
      <p:sp>
        <p:nvSpPr>
          <p:cNvPr id="31" name="Subtitle 2">
            <a:extLst>
              <a:ext uri="{FF2B5EF4-FFF2-40B4-BE49-F238E27FC236}">
                <a16:creationId xmlns:a16="http://schemas.microsoft.com/office/drawing/2014/main" id="{0749204C-D5CF-3141-997D-5D5D7FCDA6E7}"/>
              </a:ext>
            </a:extLst>
          </p:cNvPr>
          <p:cNvSpPr txBox="1">
            <a:spLocks/>
          </p:cNvSpPr>
          <p:nvPr/>
        </p:nvSpPr>
        <p:spPr>
          <a:xfrm>
            <a:off x="8444923" y="11593755"/>
            <a:ext cx="7487804" cy="1299843"/>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2800" dirty="0">
                <a:solidFill>
                  <a:schemeClr val="tx1"/>
                </a:solidFill>
                <a:latin typeface="Lato Light" panose="020F0502020204030203" pitchFamily="34" charset="0"/>
              </a:rPr>
              <a:t>You can do whatever you want, go a impress your audience with an amazing presentation. </a:t>
            </a:r>
          </a:p>
        </p:txBody>
      </p:sp>
      <p:sp>
        <p:nvSpPr>
          <p:cNvPr id="32" name="Donut 31">
            <a:extLst>
              <a:ext uri="{FF2B5EF4-FFF2-40B4-BE49-F238E27FC236}">
                <a16:creationId xmlns:a16="http://schemas.microsoft.com/office/drawing/2014/main" id="{2DBCB84F-804A-3643-8D44-75312F83E723}"/>
              </a:ext>
            </a:extLst>
          </p:cNvPr>
          <p:cNvSpPr/>
          <p:nvPr/>
        </p:nvSpPr>
        <p:spPr>
          <a:xfrm>
            <a:off x="17477687" y="-695849"/>
            <a:ext cx="3958045" cy="3958045"/>
          </a:xfrm>
          <a:prstGeom prst="donut">
            <a:avLst>
              <a:gd name="adj" fmla="val 3650"/>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Nunito Sans ExtraLight" pitchFamily="2" charset="77"/>
            </a:endParaRPr>
          </a:p>
        </p:txBody>
      </p:sp>
      <p:sp>
        <p:nvSpPr>
          <p:cNvPr id="15" name="TextBox 14">
            <a:extLst>
              <a:ext uri="{FF2B5EF4-FFF2-40B4-BE49-F238E27FC236}">
                <a16:creationId xmlns:a16="http://schemas.microsoft.com/office/drawing/2014/main" id="{E6BF8FE4-B41F-324E-81B8-27C7CC7B1BA5}"/>
              </a:ext>
            </a:extLst>
          </p:cNvPr>
          <p:cNvSpPr txBox="1"/>
          <p:nvPr/>
        </p:nvSpPr>
        <p:spPr>
          <a:xfrm>
            <a:off x="9896787" y="1279315"/>
            <a:ext cx="4584075"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WHAT WE DO</a:t>
            </a:r>
          </a:p>
        </p:txBody>
      </p:sp>
      <p:sp>
        <p:nvSpPr>
          <p:cNvPr id="16" name="TextBox 15">
            <a:extLst>
              <a:ext uri="{FF2B5EF4-FFF2-40B4-BE49-F238E27FC236}">
                <a16:creationId xmlns:a16="http://schemas.microsoft.com/office/drawing/2014/main" id="{91B5553F-6F61-8440-BA5C-F348AA9A84BD}"/>
              </a:ext>
            </a:extLst>
          </p:cNvPr>
          <p:cNvSpPr txBox="1"/>
          <p:nvPr/>
        </p:nvSpPr>
        <p:spPr>
          <a:xfrm>
            <a:off x="9896787" y="2203994"/>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pic>
        <p:nvPicPr>
          <p:cNvPr id="17" name="Graphic 16" descr="Brain">
            <a:extLst>
              <a:ext uri="{FF2B5EF4-FFF2-40B4-BE49-F238E27FC236}">
                <a16:creationId xmlns:a16="http://schemas.microsoft.com/office/drawing/2014/main" id="{4CDFC3A3-FA09-1041-8D0A-F2A5137A80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657515" y="224874"/>
            <a:ext cx="2030007" cy="2249385"/>
          </a:xfrm>
          <a:prstGeom prst="rect">
            <a:avLst/>
          </a:prstGeom>
        </p:spPr>
      </p:pic>
      <p:sp>
        <p:nvSpPr>
          <p:cNvPr id="10" name="Picture Placeholder 9">
            <a:extLst>
              <a:ext uri="{FF2B5EF4-FFF2-40B4-BE49-F238E27FC236}">
                <a16:creationId xmlns:a16="http://schemas.microsoft.com/office/drawing/2014/main" id="{959E36E0-458C-1745-AEBC-0B681A10FBBF}"/>
              </a:ext>
            </a:extLst>
          </p:cNvPr>
          <p:cNvSpPr>
            <a:spLocks noGrp="1"/>
          </p:cNvSpPr>
          <p:nvPr>
            <p:ph type="pic" sz="quarter" idx="25"/>
          </p:nvPr>
        </p:nvSpPr>
        <p:spPr/>
        <p:txBody>
          <a:bodyPr/>
          <a:lstStyle/>
          <a:p>
            <a:endParaRPr lang="es-CO"/>
          </a:p>
        </p:txBody>
      </p:sp>
      <p:sp>
        <p:nvSpPr>
          <p:cNvPr id="14" name="Picture Placeholder 13">
            <a:extLst>
              <a:ext uri="{FF2B5EF4-FFF2-40B4-BE49-F238E27FC236}">
                <a16:creationId xmlns:a16="http://schemas.microsoft.com/office/drawing/2014/main" id="{14C5FA0D-E207-1248-B124-3B1F1C9BB9C8}"/>
              </a:ext>
            </a:extLst>
          </p:cNvPr>
          <p:cNvSpPr>
            <a:spLocks noGrp="1"/>
          </p:cNvSpPr>
          <p:nvPr>
            <p:ph type="pic" sz="quarter" idx="26"/>
          </p:nvPr>
        </p:nvSpPr>
        <p:spPr/>
        <p:txBody>
          <a:bodyPr/>
          <a:lstStyle/>
          <a:p>
            <a:endParaRPr lang="es-CO"/>
          </a:p>
        </p:txBody>
      </p:sp>
    </p:spTree>
    <p:extLst>
      <p:ext uri="{BB962C8B-B14F-4D97-AF65-F5344CB8AC3E}">
        <p14:creationId xmlns:p14="http://schemas.microsoft.com/office/powerpoint/2010/main" val="11831318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354">
            <a:extLst>
              <a:ext uri="{FF2B5EF4-FFF2-40B4-BE49-F238E27FC236}">
                <a16:creationId xmlns:a16="http://schemas.microsoft.com/office/drawing/2014/main" id="{D3DAA792-76A8-FA45-ABEA-78027016E3F8}"/>
              </a:ext>
            </a:extLst>
          </p:cNvPr>
          <p:cNvSpPr>
            <a:spLocks noChangeArrowheads="1"/>
          </p:cNvSpPr>
          <p:nvPr/>
        </p:nvSpPr>
        <p:spPr bwMode="auto">
          <a:xfrm>
            <a:off x="8524173" y="10544225"/>
            <a:ext cx="10988" cy="5492"/>
          </a:xfrm>
          <a:custGeom>
            <a:avLst/>
            <a:gdLst>
              <a:gd name="T0" fmla="*/ 1361 w 7"/>
              <a:gd name="T1" fmla="*/ 0 h 1"/>
              <a:gd name="T2" fmla="*/ 1361 w 7"/>
              <a:gd name="T3" fmla="*/ 0 h 1"/>
              <a:gd name="T4" fmla="*/ 2721 w 7"/>
              <a:gd name="T5" fmla="*/ 0 h 1"/>
              <a:gd name="T6" fmla="*/ 0 w 7"/>
              <a:gd name="T7" fmla="*/ 0 h 1"/>
              <a:gd name="T8" fmla="*/ 0 w 7"/>
              <a:gd name="T9" fmla="*/ 0 h 1"/>
              <a:gd name="T10" fmla="*/ 1361 w 7"/>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
                <a:moveTo>
                  <a:pt x="3" y="0"/>
                </a:moveTo>
                <a:lnTo>
                  <a:pt x="3" y="0"/>
                </a:lnTo>
                <a:cubicBezTo>
                  <a:pt x="4" y="0"/>
                  <a:pt x="6" y="0"/>
                  <a:pt x="6" y="0"/>
                </a:cubicBezTo>
                <a:lnTo>
                  <a:pt x="0" y="0"/>
                </a:lnTo>
                <a:cubicBezTo>
                  <a:pt x="1" y="0"/>
                  <a:pt x="2" y="0"/>
                  <a:pt x="3" y="0"/>
                </a:cubicBezTo>
              </a:path>
            </a:pathLst>
          </a:custGeom>
          <a:solidFill>
            <a:srgbClr val="00B2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0" dirty="0">
              <a:latin typeface="DM Sans" pitchFamily="2" charset="77"/>
            </a:endParaRPr>
          </a:p>
        </p:txBody>
      </p:sp>
      <p:sp>
        <p:nvSpPr>
          <p:cNvPr id="19" name="Freeform 356">
            <a:extLst>
              <a:ext uri="{FF2B5EF4-FFF2-40B4-BE49-F238E27FC236}">
                <a16:creationId xmlns:a16="http://schemas.microsoft.com/office/drawing/2014/main" id="{E9A8089A-F836-2A4A-8E3B-179A3E994C6B}"/>
              </a:ext>
            </a:extLst>
          </p:cNvPr>
          <p:cNvSpPr>
            <a:spLocks noChangeArrowheads="1"/>
          </p:cNvSpPr>
          <p:nvPr/>
        </p:nvSpPr>
        <p:spPr bwMode="auto">
          <a:xfrm>
            <a:off x="3628805" y="8121534"/>
            <a:ext cx="6109588" cy="2422687"/>
          </a:xfrm>
          <a:custGeom>
            <a:avLst/>
            <a:gdLst>
              <a:gd name="T0" fmla="*/ 1415265 w 4902"/>
              <a:gd name="T1" fmla="*/ 0 h 1943"/>
              <a:gd name="T2" fmla="*/ 1415265 w 4902"/>
              <a:gd name="T3" fmla="*/ 0 h 1943"/>
              <a:gd name="T4" fmla="*/ 1414545 w 4902"/>
              <a:gd name="T5" fmla="*/ 0 h 1943"/>
              <a:gd name="T6" fmla="*/ 1414545 w 4902"/>
              <a:gd name="T7" fmla="*/ 0 h 1943"/>
              <a:gd name="T8" fmla="*/ 1414545 w 4902"/>
              <a:gd name="T9" fmla="*/ 0 h 1943"/>
              <a:gd name="T10" fmla="*/ 171056 w 4902"/>
              <a:gd name="T11" fmla="*/ 0 h 1943"/>
              <a:gd name="T12" fmla="*/ 171056 w 4902"/>
              <a:gd name="T13" fmla="*/ 0 h 1943"/>
              <a:gd name="T14" fmla="*/ 79946 w 4902"/>
              <a:gd name="T15" fmla="*/ 90439 h 1943"/>
              <a:gd name="T16" fmla="*/ 79946 w 4902"/>
              <a:gd name="T17" fmla="*/ 90439 h 1943"/>
              <a:gd name="T18" fmla="*/ 31690 w 4902"/>
              <a:gd name="T19" fmla="*/ 136919 h 1943"/>
              <a:gd name="T20" fmla="*/ 31690 w 4902"/>
              <a:gd name="T21" fmla="*/ 136919 h 1943"/>
              <a:gd name="T22" fmla="*/ 51137 w 4902"/>
              <a:gd name="T23" fmla="*/ 226637 h 1943"/>
              <a:gd name="T24" fmla="*/ 51137 w 4902"/>
              <a:gd name="T25" fmla="*/ 226637 h 1943"/>
              <a:gd name="T26" fmla="*/ 156291 w 4902"/>
              <a:gd name="T27" fmla="*/ 265190 h 1943"/>
              <a:gd name="T28" fmla="*/ 156291 w 4902"/>
              <a:gd name="T29" fmla="*/ 265190 h 1943"/>
              <a:gd name="T30" fmla="*/ 209229 w 4902"/>
              <a:gd name="T31" fmla="*/ 383013 h 1943"/>
              <a:gd name="T32" fmla="*/ 209229 w 4902"/>
              <a:gd name="T33" fmla="*/ 383013 h 1943"/>
              <a:gd name="T34" fmla="*/ 231196 w 4902"/>
              <a:gd name="T35" fmla="*/ 479216 h 1943"/>
              <a:gd name="T36" fmla="*/ 231196 w 4902"/>
              <a:gd name="T37" fmla="*/ 479216 h 1943"/>
              <a:gd name="T38" fmla="*/ 288095 w 4902"/>
              <a:gd name="T39" fmla="*/ 519571 h 1943"/>
              <a:gd name="T40" fmla="*/ 288095 w 4902"/>
              <a:gd name="T41" fmla="*/ 519571 h 1943"/>
              <a:gd name="T42" fmla="*/ 257124 w 4902"/>
              <a:gd name="T43" fmla="*/ 525697 h 1943"/>
              <a:gd name="T44" fmla="*/ 257124 w 4902"/>
              <a:gd name="T45" fmla="*/ 525697 h 1943"/>
              <a:gd name="T46" fmla="*/ 238038 w 4902"/>
              <a:gd name="T47" fmla="*/ 591994 h 1943"/>
              <a:gd name="T48" fmla="*/ 238038 w 4902"/>
              <a:gd name="T49" fmla="*/ 591994 h 1943"/>
              <a:gd name="T50" fmla="*/ 278732 w 4902"/>
              <a:gd name="T51" fmla="*/ 622981 h 1943"/>
              <a:gd name="T52" fmla="*/ 278732 w 4902"/>
              <a:gd name="T53" fmla="*/ 622981 h 1943"/>
              <a:gd name="T54" fmla="*/ 299258 w 4902"/>
              <a:gd name="T55" fmla="*/ 699728 h 1943"/>
              <a:gd name="T56" fmla="*/ 1414185 w 4902"/>
              <a:gd name="T57" fmla="*/ 699728 h 1943"/>
              <a:gd name="T58" fmla="*/ 1416345 w 4902"/>
              <a:gd name="T59" fmla="*/ 699728 h 1943"/>
              <a:gd name="T60" fmla="*/ 1416345 w 4902"/>
              <a:gd name="T61" fmla="*/ 699728 h 1943"/>
              <a:gd name="T62" fmla="*/ 1764940 w 4902"/>
              <a:gd name="T63" fmla="*/ 349864 h 1943"/>
              <a:gd name="T64" fmla="*/ 1764940 w 4902"/>
              <a:gd name="T65" fmla="*/ 349864 h 1943"/>
              <a:gd name="T66" fmla="*/ 1415265 w 4902"/>
              <a:gd name="T67" fmla="*/ 0 h 194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902" h="1943">
                <a:moveTo>
                  <a:pt x="3930" y="0"/>
                </a:moveTo>
                <a:lnTo>
                  <a:pt x="3930" y="0"/>
                </a:lnTo>
                <a:cubicBezTo>
                  <a:pt x="3929" y="0"/>
                  <a:pt x="3928" y="0"/>
                  <a:pt x="3928" y="0"/>
                </a:cubicBezTo>
                <a:lnTo>
                  <a:pt x="475" y="0"/>
                </a:lnTo>
                <a:cubicBezTo>
                  <a:pt x="398" y="89"/>
                  <a:pt x="313" y="172"/>
                  <a:pt x="222" y="251"/>
                </a:cubicBezTo>
                <a:cubicBezTo>
                  <a:pt x="176" y="292"/>
                  <a:pt x="127" y="332"/>
                  <a:pt x="88" y="380"/>
                </a:cubicBezTo>
                <a:cubicBezTo>
                  <a:pt x="0" y="487"/>
                  <a:pt x="16" y="570"/>
                  <a:pt x="142" y="629"/>
                </a:cubicBezTo>
                <a:cubicBezTo>
                  <a:pt x="236" y="672"/>
                  <a:pt x="336" y="701"/>
                  <a:pt x="434" y="736"/>
                </a:cubicBezTo>
                <a:cubicBezTo>
                  <a:pt x="621" y="804"/>
                  <a:pt x="658" y="887"/>
                  <a:pt x="581" y="1063"/>
                </a:cubicBezTo>
                <a:cubicBezTo>
                  <a:pt x="529" y="1180"/>
                  <a:pt x="543" y="1247"/>
                  <a:pt x="642" y="1330"/>
                </a:cubicBezTo>
                <a:cubicBezTo>
                  <a:pt x="689" y="1369"/>
                  <a:pt x="742" y="1401"/>
                  <a:pt x="800" y="1442"/>
                </a:cubicBezTo>
                <a:cubicBezTo>
                  <a:pt x="764" y="1449"/>
                  <a:pt x="738" y="1453"/>
                  <a:pt x="714" y="1459"/>
                </a:cubicBezTo>
                <a:cubicBezTo>
                  <a:pt x="602" y="1486"/>
                  <a:pt x="579" y="1558"/>
                  <a:pt x="661" y="1643"/>
                </a:cubicBezTo>
                <a:cubicBezTo>
                  <a:pt x="692" y="1677"/>
                  <a:pt x="734" y="1702"/>
                  <a:pt x="774" y="1729"/>
                </a:cubicBezTo>
                <a:cubicBezTo>
                  <a:pt x="889" y="1805"/>
                  <a:pt x="902" y="1839"/>
                  <a:pt x="831" y="1942"/>
                </a:cubicBezTo>
                <a:lnTo>
                  <a:pt x="3927" y="1942"/>
                </a:lnTo>
                <a:lnTo>
                  <a:pt x="3933" y="1942"/>
                </a:lnTo>
                <a:cubicBezTo>
                  <a:pt x="4468" y="1940"/>
                  <a:pt x="4901" y="1506"/>
                  <a:pt x="4901" y="971"/>
                </a:cubicBezTo>
                <a:cubicBezTo>
                  <a:pt x="4901" y="435"/>
                  <a:pt x="4467" y="0"/>
                  <a:pt x="3930" y="0"/>
                </a:cubicBezTo>
              </a:path>
            </a:pathLst>
          </a:custGeom>
          <a:solidFill>
            <a:schemeClr val="accent3"/>
          </a:solidFill>
          <a:ln>
            <a:noFill/>
          </a:ln>
          <a:effectLst/>
        </p:spPr>
        <p:txBody>
          <a:bodyPr wrap="none" anchor="ctr"/>
          <a:lstStyle/>
          <a:p>
            <a:endParaRPr lang="en-US" sz="6530" dirty="0">
              <a:latin typeface="DM Sans" pitchFamily="2" charset="77"/>
            </a:endParaRPr>
          </a:p>
        </p:txBody>
      </p:sp>
      <p:sp>
        <p:nvSpPr>
          <p:cNvPr id="20" name="Freeform 357">
            <a:extLst>
              <a:ext uri="{FF2B5EF4-FFF2-40B4-BE49-F238E27FC236}">
                <a16:creationId xmlns:a16="http://schemas.microsoft.com/office/drawing/2014/main" id="{0E74C009-169F-AC46-950A-61BFAEB61F6D}"/>
              </a:ext>
            </a:extLst>
          </p:cNvPr>
          <p:cNvSpPr>
            <a:spLocks noChangeArrowheads="1"/>
          </p:cNvSpPr>
          <p:nvPr/>
        </p:nvSpPr>
        <p:spPr bwMode="auto">
          <a:xfrm>
            <a:off x="7315441" y="8121534"/>
            <a:ext cx="2422956" cy="2422687"/>
          </a:xfrm>
          <a:custGeom>
            <a:avLst/>
            <a:gdLst>
              <a:gd name="T0" fmla="*/ 699727 w 1943"/>
              <a:gd name="T1" fmla="*/ 349864 h 1943"/>
              <a:gd name="T2" fmla="*/ 699727 w 1943"/>
              <a:gd name="T3" fmla="*/ 349864 h 1943"/>
              <a:gd name="T4" fmla="*/ 349863 w 1943"/>
              <a:gd name="T5" fmla="*/ 0 h 1943"/>
              <a:gd name="T6" fmla="*/ 349863 w 1943"/>
              <a:gd name="T7" fmla="*/ 0 h 1943"/>
              <a:gd name="T8" fmla="*/ 0 w 1943"/>
              <a:gd name="T9" fmla="*/ 349864 h 1943"/>
              <a:gd name="T10" fmla="*/ 0 w 1943"/>
              <a:gd name="T11" fmla="*/ 349864 h 1943"/>
              <a:gd name="T12" fmla="*/ 348782 w 1943"/>
              <a:gd name="T13" fmla="*/ 699728 h 1943"/>
              <a:gd name="T14" fmla="*/ 350944 w 1943"/>
              <a:gd name="T15" fmla="*/ 699728 h 1943"/>
              <a:gd name="T16" fmla="*/ 350944 w 1943"/>
              <a:gd name="T17" fmla="*/ 699728 h 1943"/>
              <a:gd name="T18" fmla="*/ 699727 w 1943"/>
              <a:gd name="T19" fmla="*/ 349864 h 19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43" h="1943">
                <a:moveTo>
                  <a:pt x="1942" y="971"/>
                </a:moveTo>
                <a:lnTo>
                  <a:pt x="1942" y="971"/>
                </a:lnTo>
                <a:cubicBezTo>
                  <a:pt x="1942" y="435"/>
                  <a:pt x="1508" y="0"/>
                  <a:pt x="971" y="0"/>
                </a:cubicBezTo>
                <a:cubicBezTo>
                  <a:pt x="435" y="0"/>
                  <a:pt x="0" y="435"/>
                  <a:pt x="0" y="971"/>
                </a:cubicBezTo>
                <a:cubicBezTo>
                  <a:pt x="0" y="1506"/>
                  <a:pt x="433" y="1940"/>
                  <a:pt x="968" y="1942"/>
                </a:cubicBezTo>
                <a:lnTo>
                  <a:pt x="974" y="1942"/>
                </a:lnTo>
                <a:cubicBezTo>
                  <a:pt x="1509" y="1940"/>
                  <a:pt x="1942" y="1506"/>
                  <a:pt x="1942" y="971"/>
                </a:cubicBezTo>
              </a:path>
            </a:pathLst>
          </a:custGeom>
          <a:solidFill>
            <a:srgbClr val="000000">
              <a:alpha val="25000"/>
            </a:srgbClr>
          </a:solidFill>
          <a:ln>
            <a:noFill/>
          </a:ln>
          <a:effectLst/>
        </p:spPr>
        <p:txBody>
          <a:bodyPr wrap="none" anchor="ctr"/>
          <a:lstStyle/>
          <a:p>
            <a:endParaRPr lang="en-US" sz="6530" dirty="0">
              <a:latin typeface="DM Sans" pitchFamily="2" charset="77"/>
            </a:endParaRPr>
          </a:p>
        </p:txBody>
      </p:sp>
      <p:sp>
        <p:nvSpPr>
          <p:cNvPr id="21" name="Freeform 358">
            <a:extLst>
              <a:ext uri="{FF2B5EF4-FFF2-40B4-BE49-F238E27FC236}">
                <a16:creationId xmlns:a16="http://schemas.microsoft.com/office/drawing/2014/main" id="{7B333886-AEE9-A04A-8574-8A5550D943A5}"/>
              </a:ext>
            </a:extLst>
          </p:cNvPr>
          <p:cNvSpPr>
            <a:spLocks noChangeArrowheads="1"/>
          </p:cNvSpPr>
          <p:nvPr/>
        </p:nvSpPr>
        <p:spPr bwMode="auto">
          <a:xfrm>
            <a:off x="7716515" y="8522570"/>
            <a:ext cx="1626293" cy="1620615"/>
          </a:xfrm>
          <a:custGeom>
            <a:avLst/>
            <a:gdLst>
              <a:gd name="T0" fmla="*/ 469540 w 1304"/>
              <a:gd name="T1" fmla="*/ 233976 h 1303"/>
              <a:gd name="T2" fmla="*/ 469540 w 1304"/>
              <a:gd name="T3" fmla="*/ 233976 h 1303"/>
              <a:gd name="T4" fmla="*/ 236752 w 1304"/>
              <a:gd name="T5" fmla="*/ 0 h 1303"/>
              <a:gd name="T6" fmla="*/ 236752 w 1304"/>
              <a:gd name="T7" fmla="*/ 0 h 1303"/>
              <a:gd name="T8" fmla="*/ 231707 w 1304"/>
              <a:gd name="T9" fmla="*/ 0 h 1303"/>
              <a:gd name="T10" fmla="*/ 231707 w 1304"/>
              <a:gd name="T11" fmla="*/ 0 h 1303"/>
              <a:gd name="T12" fmla="*/ 0 w 1304"/>
              <a:gd name="T13" fmla="*/ 233976 h 1303"/>
              <a:gd name="T14" fmla="*/ 0 w 1304"/>
              <a:gd name="T15" fmla="*/ 233976 h 1303"/>
              <a:gd name="T16" fmla="*/ 234590 w 1304"/>
              <a:gd name="T17" fmla="*/ 467953 h 1303"/>
              <a:gd name="T18" fmla="*/ 234590 w 1304"/>
              <a:gd name="T19" fmla="*/ 467953 h 1303"/>
              <a:gd name="T20" fmla="*/ 469540 w 1304"/>
              <a:gd name="T21" fmla="*/ 233976 h 13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4" h="1303">
                <a:moveTo>
                  <a:pt x="1303" y="651"/>
                </a:moveTo>
                <a:lnTo>
                  <a:pt x="1303" y="651"/>
                </a:lnTo>
                <a:cubicBezTo>
                  <a:pt x="1303" y="294"/>
                  <a:pt x="1014" y="3"/>
                  <a:pt x="657" y="0"/>
                </a:cubicBezTo>
                <a:cubicBezTo>
                  <a:pt x="652" y="0"/>
                  <a:pt x="647" y="0"/>
                  <a:pt x="643" y="0"/>
                </a:cubicBezTo>
                <a:cubicBezTo>
                  <a:pt x="287" y="5"/>
                  <a:pt x="0" y="294"/>
                  <a:pt x="0" y="651"/>
                </a:cubicBezTo>
                <a:cubicBezTo>
                  <a:pt x="0" y="1011"/>
                  <a:pt x="292" y="1302"/>
                  <a:pt x="651" y="1302"/>
                </a:cubicBezTo>
                <a:cubicBezTo>
                  <a:pt x="1011" y="1302"/>
                  <a:pt x="1303" y="1011"/>
                  <a:pt x="1303" y="651"/>
                </a:cubicBezTo>
              </a:path>
            </a:pathLst>
          </a:custGeom>
          <a:solidFill>
            <a:schemeClr val="bg2"/>
          </a:solidFill>
          <a:ln>
            <a:noFill/>
          </a:ln>
          <a:effectLst/>
        </p:spPr>
        <p:txBody>
          <a:bodyPr wrap="none" anchor="ctr"/>
          <a:lstStyle/>
          <a:p>
            <a:endParaRPr lang="en-US" sz="6530" dirty="0">
              <a:latin typeface="DM Sans" pitchFamily="2" charset="77"/>
            </a:endParaRPr>
          </a:p>
        </p:txBody>
      </p:sp>
      <p:sp>
        <p:nvSpPr>
          <p:cNvPr id="22" name="Freeform 359">
            <a:extLst>
              <a:ext uri="{FF2B5EF4-FFF2-40B4-BE49-F238E27FC236}">
                <a16:creationId xmlns:a16="http://schemas.microsoft.com/office/drawing/2014/main" id="{A29F3DCB-14C0-1A40-94DD-32A0C8BF4207}"/>
              </a:ext>
            </a:extLst>
          </p:cNvPr>
          <p:cNvSpPr>
            <a:spLocks noChangeArrowheads="1"/>
          </p:cNvSpPr>
          <p:nvPr/>
        </p:nvSpPr>
        <p:spPr bwMode="auto">
          <a:xfrm>
            <a:off x="4969398" y="3287151"/>
            <a:ext cx="4768995" cy="2422687"/>
          </a:xfrm>
          <a:custGeom>
            <a:avLst/>
            <a:gdLst>
              <a:gd name="T0" fmla="*/ 1031572 w 3827"/>
              <a:gd name="T1" fmla="*/ 0 h 1943"/>
              <a:gd name="T2" fmla="*/ 1031572 w 3827"/>
              <a:gd name="T3" fmla="*/ 0 h 1943"/>
              <a:gd name="T4" fmla="*/ 1023291 w 3827"/>
              <a:gd name="T5" fmla="*/ 0 h 1943"/>
              <a:gd name="T6" fmla="*/ 1023291 w 3827"/>
              <a:gd name="T7" fmla="*/ 0 h 1943"/>
              <a:gd name="T8" fmla="*/ 607421 w 3827"/>
              <a:gd name="T9" fmla="*/ 83593 h 1943"/>
              <a:gd name="T10" fmla="*/ 607421 w 3827"/>
              <a:gd name="T11" fmla="*/ 83593 h 1943"/>
              <a:gd name="T12" fmla="*/ 0 w 3827"/>
              <a:gd name="T13" fmla="*/ 699728 h 1943"/>
              <a:gd name="T14" fmla="*/ 1027972 w 3827"/>
              <a:gd name="T15" fmla="*/ 699728 h 1943"/>
              <a:gd name="T16" fmla="*/ 1027972 w 3827"/>
              <a:gd name="T17" fmla="*/ 699728 h 1943"/>
              <a:gd name="T18" fmla="*/ 1377590 w 3827"/>
              <a:gd name="T19" fmla="*/ 350224 h 1943"/>
              <a:gd name="T20" fmla="*/ 1377590 w 3827"/>
              <a:gd name="T21" fmla="*/ 350224 h 1943"/>
              <a:gd name="T22" fmla="*/ 1031572 w 3827"/>
              <a:gd name="T23" fmla="*/ 0 h 19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27" h="1943">
                <a:moveTo>
                  <a:pt x="2865" y="0"/>
                </a:moveTo>
                <a:lnTo>
                  <a:pt x="2865" y="0"/>
                </a:lnTo>
                <a:cubicBezTo>
                  <a:pt x="2857" y="0"/>
                  <a:pt x="2850" y="0"/>
                  <a:pt x="2842" y="0"/>
                </a:cubicBezTo>
                <a:cubicBezTo>
                  <a:pt x="2453" y="2"/>
                  <a:pt x="2061" y="77"/>
                  <a:pt x="1687" y="232"/>
                </a:cubicBezTo>
                <a:cubicBezTo>
                  <a:pt x="849" y="579"/>
                  <a:pt x="277" y="1148"/>
                  <a:pt x="0" y="1942"/>
                </a:cubicBezTo>
                <a:lnTo>
                  <a:pt x="2855" y="1942"/>
                </a:lnTo>
                <a:cubicBezTo>
                  <a:pt x="3392" y="1942"/>
                  <a:pt x="3826" y="1507"/>
                  <a:pt x="3826" y="972"/>
                </a:cubicBezTo>
                <a:cubicBezTo>
                  <a:pt x="3826" y="438"/>
                  <a:pt x="3396" y="5"/>
                  <a:pt x="2865" y="0"/>
                </a:cubicBezTo>
              </a:path>
            </a:pathLst>
          </a:custGeom>
          <a:solidFill>
            <a:schemeClr val="accent1"/>
          </a:solidFill>
          <a:ln>
            <a:noFill/>
          </a:ln>
          <a:effectLst/>
        </p:spPr>
        <p:txBody>
          <a:bodyPr wrap="none" anchor="ctr"/>
          <a:lstStyle/>
          <a:p>
            <a:endParaRPr lang="en-US" sz="6530" dirty="0">
              <a:latin typeface="DM Sans" pitchFamily="2" charset="77"/>
            </a:endParaRPr>
          </a:p>
        </p:txBody>
      </p:sp>
      <p:sp>
        <p:nvSpPr>
          <p:cNvPr id="23" name="Freeform 360">
            <a:extLst>
              <a:ext uri="{FF2B5EF4-FFF2-40B4-BE49-F238E27FC236}">
                <a16:creationId xmlns:a16="http://schemas.microsoft.com/office/drawing/2014/main" id="{68FD4A12-45CA-A644-8359-44E5506815AF}"/>
              </a:ext>
            </a:extLst>
          </p:cNvPr>
          <p:cNvSpPr>
            <a:spLocks noChangeArrowheads="1"/>
          </p:cNvSpPr>
          <p:nvPr/>
        </p:nvSpPr>
        <p:spPr bwMode="auto">
          <a:xfrm>
            <a:off x="7315441" y="3287151"/>
            <a:ext cx="2422956" cy="2422687"/>
          </a:xfrm>
          <a:custGeom>
            <a:avLst/>
            <a:gdLst>
              <a:gd name="T0" fmla="*/ 699727 w 1943"/>
              <a:gd name="T1" fmla="*/ 350224 h 1943"/>
              <a:gd name="T2" fmla="*/ 699727 w 1943"/>
              <a:gd name="T3" fmla="*/ 350224 h 1943"/>
              <a:gd name="T4" fmla="*/ 353466 w 1943"/>
              <a:gd name="T5" fmla="*/ 0 h 1943"/>
              <a:gd name="T6" fmla="*/ 353466 w 1943"/>
              <a:gd name="T7" fmla="*/ 0 h 1943"/>
              <a:gd name="T8" fmla="*/ 345179 w 1943"/>
              <a:gd name="T9" fmla="*/ 0 h 1943"/>
              <a:gd name="T10" fmla="*/ 345179 w 1943"/>
              <a:gd name="T11" fmla="*/ 0 h 1943"/>
              <a:gd name="T12" fmla="*/ 0 w 1943"/>
              <a:gd name="T13" fmla="*/ 350224 h 1943"/>
              <a:gd name="T14" fmla="*/ 0 w 1943"/>
              <a:gd name="T15" fmla="*/ 350224 h 1943"/>
              <a:gd name="T16" fmla="*/ 349863 w 1943"/>
              <a:gd name="T17" fmla="*/ 699728 h 1943"/>
              <a:gd name="T18" fmla="*/ 349863 w 1943"/>
              <a:gd name="T19" fmla="*/ 699728 h 1943"/>
              <a:gd name="T20" fmla="*/ 699727 w 1943"/>
              <a:gd name="T21" fmla="*/ 350224 h 1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43" h="1943">
                <a:moveTo>
                  <a:pt x="1942" y="972"/>
                </a:moveTo>
                <a:lnTo>
                  <a:pt x="1942" y="972"/>
                </a:lnTo>
                <a:cubicBezTo>
                  <a:pt x="1942" y="438"/>
                  <a:pt x="1512" y="5"/>
                  <a:pt x="981" y="0"/>
                </a:cubicBezTo>
                <a:cubicBezTo>
                  <a:pt x="973" y="0"/>
                  <a:pt x="966" y="0"/>
                  <a:pt x="958" y="0"/>
                </a:cubicBezTo>
                <a:cubicBezTo>
                  <a:pt x="428" y="8"/>
                  <a:pt x="0" y="440"/>
                  <a:pt x="0" y="972"/>
                </a:cubicBezTo>
                <a:cubicBezTo>
                  <a:pt x="0" y="1507"/>
                  <a:pt x="435" y="1942"/>
                  <a:pt x="971" y="1942"/>
                </a:cubicBezTo>
                <a:cubicBezTo>
                  <a:pt x="1508" y="1942"/>
                  <a:pt x="1942" y="1507"/>
                  <a:pt x="1942" y="972"/>
                </a:cubicBezTo>
              </a:path>
            </a:pathLst>
          </a:custGeom>
          <a:solidFill>
            <a:srgbClr val="000000">
              <a:alpha val="25000"/>
            </a:srgbClr>
          </a:solidFill>
          <a:ln>
            <a:noFill/>
          </a:ln>
          <a:effectLst/>
        </p:spPr>
        <p:txBody>
          <a:bodyPr wrap="none" anchor="ctr"/>
          <a:lstStyle/>
          <a:p>
            <a:endParaRPr lang="en-US" sz="6530" dirty="0">
              <a:latin typeface="DM Sans" pitchFamily="2" charset="77"/>
            </a:endParaRPr>
          </a:p>
        </p:txBody>
      </p:sp>
      <p:sp>
        <p:nvSpPr>
          <p:cNvPr id="24" name="Freeform 361">
            <a:extLst>
              <a:ext uri="{FF2B5EF4-FFF2-40B4-BE49-F238E27FC236}">
                <a16:creationId xmlns:a16="http://schemas.microsoft.com/office/drawing/2014/main" id="{04A231F7-5B9E-6F44-9BA7-9F357502783A}"/>
              </a:ext>
            </a:extLst>
          </p:cNvPr>
          <p:cNvSpPr>
            <a:spLocks noChangeArrowheads="1"/>
          </p:cNvSpPr>
          <p:nvPr/>
        </p:nvSpPr>
        <p:spPr bwMode="auto">
          <a:xfrm>
            <a:off x="7716515" y="3682695"/>
            <a:ext cx="1626293" cy="1620619"/>
          </a:xfrm>
          <a:custGeom>
            <a:avLst/>
            <a:gdLst>
              <a:gd name="T0" fmla="*/ 469540 w 1304"/>
              <a:gd name="T1" fmla="*/ 234336 h 1303"/>
              <a:gd name="T2" fmla="*/ 469540 w 1304"/>
              <a:gd name="T3" fmla="*/ 234336 h 1303"/>
              <a:gd name="T4" fmla="*/ 236752 w 1304"/>
              <a:gd name="T5" fmla="*/ 0 h 1303"/>
              <a:gd name="T6" fmla="*/ 236752 w 1304"/>
              <a:gd name="T7" fmla="*/ 0 h 1303"/>
              <a:gd name="T8" fmla="*/ 231707 w 1304"/>
              <a:gd name="T9" fmla="*/ 0 h 1303"/>
              <a:gd name="T10" fmla="*/ 231707 w 1304"/>
              <a:gd name="T11" fmla="*/ 0 h 1303"/>
              <a:gd name="T12" fmla="*/ 0 w 1304"/>
              <a:gd name="T13" fmla="*/ 234336 h 1303"/>
              <a:gd name="T14" fmla="*/ 0 w 1304"/>
              <a:gd name="T15" fmla="*/ 234336 h 1303"/>
              <a:gd name="T16" fmla="*/ 234590 w 1304"/>
              <a:gd name="T17" fmla="*/ 467954 h 1303"/>
              <a:gd name="T18" fmla="*/ 234590 w 1304"/>
              <a:gd name="T19" fmla="*/ 467954 h 1303"/>
              <a:gd name="T20" fmla="*/ 469540 w 1304"/>
              <a:gd name="T21" fmla="*/ 234336 h 13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4" h="1303">
                <a:moveTo>
                  <a:pt x="1303" y="652"/>
                </a:moveTo>
                <a:lnTo>
                  <a:pt x="1303" y="652"/>
                </a:lnTo>
                <a:cubicBezTo>
                  <a:pt x="1303" y="294"/>
                  <a:pt x="1014" y="4"/>
                  <a:pt x="657" y="0"/>
                </a:cubicBezTo>
                <a:cubicBezTo>
                  <a:pt x="652" y="0"/>
                  <a:pt x="647" y="0"/>
                  <a:pt x="643" y="0"/>
                </a:cubicBezTo>
                <a:cubicBezTo>
                  <a:pt x="287" y="5"/>
                  <a:pt x="0" y="294"/>
                  <a:pt x="0" y="652"/>
                </a:cubicBezTo>
                <a:cubicBezTo>
                  <a:pt x="0" y="1011"/>
                  <a:pt x="292" y="1302"/>
                  <a:pt x="651" y="1302"/>
                </a:cubicBezTo>
                <a:cubicBezTo>
                  <a:pt x="1011" y="1302"/>
                  <a:pt x="1303" y="1011"/>
                  <a:pt x="1303" y="652"/>
                </a:cubicBezTo>
              </a:path>
            </a:pathLst>
          </a:custGeom>
          <a:solidFill>
            <a:schemeClr val="bg2"/>
          </a:solidFill>
          <a:ln>
            <a:noFill/>
          </a:ln>
          <a:effectLst/>
        </p:spPr>
        <p:txBody>
          <a:bodyPr wrap="none" anchor="ctr"/>
          <a:lstStyle/>
          <a:p>
            <a:endParaRPr lang="en-US" sz="6530" dirty="0">
              <a:latin typeface="DM Sans" pitchFamily="2" charset="77"/>
            </a:endParaRPr>
          </a:p>
        </p:txBody>
      </p:sp>
      <p:sp>
        <p:nvSpPr>
          <p:cNvPr id="25" name="Freeform 362">
            <a:extLst>
              <a:ext uri="{FF2B5EF4-FFF2-40B4-BE49-F238E27FC236}">
                <a16:creationId xmlns:a16="http://schemas.microsoft.com/office/drawing/2014/main" id="{10E4506A-5AAC-294B-BB24-FF6D3A78F049}"/>
              </a:ext>
            </a:extLst>
          </p:cNvPr>
          <p:cNvSpPr>
            <a:spLocks noChangeArrowheads="1"/>
          </p:cNvSpPr>
          <p:nvPr/>
        </p:nvSpPr>
        <p:spPr bwMode="auto">
          <a:xfrm>
            <a:off x="4222182" y="5704343"/>
            <a:ext cx="5516211" cy="2417192"/>
          </a:xfrm>
          <a:custGeom>
            <a:avLst/>
            <a:gdLst>
              <a:gd name="T0" fmla="*/ 1243901 w 4427"/>
              <a:gd name="T1" fmla="*/ 0 h 1942"/>
              <a:gd name="T2" fmla="*/ 216018 w 4427"/>
              <a:gd name="T3" fmla="*/ 0 h 1942"/>
              <a:gd name="T4" fmla="*/ 216018 w 4427"/>
              <a:gd name="T5" fmla="*/ 0 h 1942"/>
              <a:gd name="T6" fmla="*/ 160213 w 4427"/>
              <a:gd name="T7" fmla="*/ 235591 h 1942"/>
              <a:gd name="T8" fmla="*/ 160213 w 4427"/>
              <a:gd name="T9" fmla="*/ 235591 h 1942"/>
              <a:gd name="T10" fmla="*/ 145812 w 4427"/>
              <a:gd name="T11" fmla="*/ 413633 h 1942"/>
              <a:gd name="T12" fmla="*/ 145812 w 4427"/>
              <a:gd name="T13" fmla="*/ 413633 h 1942"/>
              <a:gd name="T14" fmla="*/ 0 w 4427"/>
              <a:gd name="T15" fmla="*/ 698140 h 1942"/>
              <a:gd name="T16" fmla="*/ 1242461 w 4427"/>
              <a:gd name="T17" fmla="*/ 698140 h 1942"/>
              <a:gd name="T18" fmla="*/ 1242461 w 4427"/>
              <a:gd name="T19" fmla="*/ 698140 h 1942"/>
              <a:gd name="T20" fmla="*/ 1242461 w 4427"/>
              <a:gd name="T21" fmla="*/ 698140 h 1942"/>
              <a:gd name="T22" fmla="*/ 1242461 w 4427"/>
              <a:gd name="T23" fmla="*/ 698140 h 1942"/>
              <a:gd name="T24" fmla="*/ 1242461 w 4427"/>
              <a:gd name="T25" fmla="*/ 698140 h 1942"/>
              <a:gd name="T26" fmla="*/ 1243901 w 4427"/>
              <a:gd name="T27" fmla="*/ 698140 h 1942"/>
              <a:gd name="T28" fmla="*/ 1243901 w 4427"/>
              <a:gd name="T29" fmla="*/ 698140 h 1942"/>
              <a:gd name="T30" fmla="*/ 1593490 w 4427"/>
              <a:gd name="T31" fmla="*/ 348890 h 1942"/>
              <a:gd name="T32" fmla="*/ 1593490 w 4427"/>
              <a:gd name="T33" fmla="*/ 348890 h 1942"/>
              <a:gd name="T34" fmla="*/ 1243901 w 4427"/>
              <a:gd name="T35" fmla="*/ 0 h 19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427" h="1942">
                <a:moveTo>
                  <a:pt x="3455" y="0"/>
                </a:moveTo>
                <a:lnTo>
                  <a:pt x="600" y="0"/>
                </a:lnTo>
                <a:cubicBezTo>
                  <a:pt x="529" y="204"/>
                  <a:pt x="477" y="422"/>
                  <a:pt x="445" y="655"/>
                </a:cubicBezTo>
                <a:cubicBezTo>
                  <a:pt x="422" y="819"/>
                  <a:pt x="436" y="988"/>
                  <a:pt x="405" y="1150"/>
                </a:cubicBezTo>
                <a:cubicBezTo>
                  <a:pt x="344" y="1458"/>
                  <a:pt x="198" y="1716"/>
                  <a:pt x="0" y="1941"/>
                </a:cubicBezTo>
                <a:lnTo>
                  <a:pt x="3451" y="1941"/>
                </a:lnTo>
                <a:cubicBezTo>
                  <a:pt x="3452" y="1941"/>
                  <a:pt x="3454" y="1941"/>
                  <a:pt x="3455" y="1941"/>
                </a:cubicBezTo>
                <a:cubicBezTo>
                  <a:pt x="3992" y="1941"/>
                  <a:pt x="4426" y="1507"/>
                  <a:pt x="4426" y="970"/>
                </a:cubicBezTo>
                <a:cubicBezTo>
                  <a:pt x="4426" y="435"/>
                  <a:pt x="3992" y="0"/>
                  <a:pt x="3455" y="0"/>
                </a:cubicBezTo>
              </a:path>
            </a:pathLst>
          </a:custGeom>
          <a:solidFill>
            <a:schemeClr val="accent2"/>
          </a:solidFill>
          <a:ln>
            <a:noFill/>
          </a:ln>
          <a:effectLst/>
        </p:spPr>
        <p:txBody>
          <a:bodyPr wrap="none" anchor="ctr"/>
          <a:lstStyle/>
          <a:p>
            <a:endParaRPr lang="en-US" sz="6530" dirty="0">
              <a:latin typeface="DM Sans" pitchFamily="2" charset="77"/>
            </a:endParaRPr>
          </a:p>
        </p:txBody>
      </p:sp>
      <p:sp>
        <p:nvSpPr>
          <p:cNvPr id="26" name="Freeform 363">
            <a:extLst>
              <a:ext uri="{FF2B5EF4-FFF2-40B4-BE49-F238E27FC236}">
                <a16:creationId xmlns:a16="http://schemas.microsoft.com/office/drawing/2014/main" id="{9524852B-BB2E-474E-A688-90A1FAE2C660}"/>
              </a:ext>
            </a:extLst>
          </p:cNvPr>
          <p:cNvSpPr>
            <a:spLocks noChangeArrowheads="1"/>
          </p:cNvSpPr>
          <p:nvPr/>
        </p:nvSpPr>
        <p:spPr bwMode="auto">
          <a:xfrm>
            <a:off x="7315441" y="5704343"/>
            <a:ext cx="2422956" cy="2417192"/>
          </a:xfrm>
          <a:custGeom>
            <a:avLst/>
            <a:gdLst>
              <a:gd name="T0" fmla="*/ 699727 w 1943"/>
              <a:gd name="T1" fmla="*/ 348890 h 1942"/>
              <a:gd name="T2" fmla="*/ 699727 w 1943"/>
              <a:gd name="T3" fmla="*/ 348890 h 1942"/>
              <a:gd name="T4" fmla="*/ 349863 w 1943"/>
              <a:gd name="T5" fmla="*/ 0 h 1942"/>
              <a:gd name="T6" fmla="*/ 349863 w 1943"/>
              <a:gd name="T7" fmla="*/ 0 h 1942"/>
              <a:gd name="T8" fmla="*/ 0 w 1943"/>
              <a:gd name="T9" fmla="*/ 348890 h 1942"/>
              <a:gd name="T10" fmla="*/ 0 w 1943"/>
              <a:gd name="T11" fmla="*/ 348890 h 1942"/>
              <a:gd name="T12" fmla="*/ 348782 w 1943"/>
              <a:gd name="T13" fmla="*/ 698140 h 1942"/>
              <a:gd name="T14" fmla="*/ 350944 w 1943"/>
              <a:gd name="T15" fmla="*/ 698140 h 1942"/>
              <a:gd name="T16" fmla="*/ 350944 w 1943"/>
              <a:gd name="T17" fmla="*/ 698140 h 1942"/>
              <a:gd name="T18" fmla="*/ 699727 w 1943"/>
              <a:gd name="T19" fmla="*/ 348890 h 19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43" h="1942">
                <a:moveTo>
                  <a:pt x="1942" y="970"/>
                </a:moveTo>
                <a:lnTo>
                  <a:pt x="1942" y="970"/>
                </a:lnTo>
                <a:cubicBezTo>
                  <a:pt x="1942" y="435"/>
                  <a:pt x="1508" y="0"/>
                  <a:pt x="971" y="0"/>
                </a:cubicBezTo>
                <a:cubicBezTo>
                  <a:pt x="435" y="0"/>
                  <a:pt x="0" y="435"/>
                  <a:pt x="0" y="970"/>
                </a:cubicBezTo>
                <a:cubicBezTo>
                  <a:pt x="0" y="1505"/>
                  <a:pt x="433" y="1940"/>
                  <a:pt x="968" y="1941"/>
                </a:cubicBezTo>
                <a:lnTo>
                  <a:pt x="974" y="1941"/>
                </a:lnTo>
                <a:cubicBezTo>
                  <a:pt x="1509" y="1940"/>
                  <a:pt x="1942" y="1505"/>
                  <a:pt x="1942" y="970"/>
                </a:cubicBezTo>
              </a:path>
            </a:pathLst>
          </a:custGeom>
          <a:solidFill>
            <a:srgbClr val="000000">
              <a:alpha val="25000"/>
            </a:srgbClr>
          </a:solidFill>
          <a:ln>
            <a:noFill/>
          </a:ln>
          <a:effectLst/>
        </p:spPr>
        <p:txBody>
          <a:bodyPr wrap="none" anchor="ctr"/>
          <a:lstStyle/>
          <a:p>
            <a:endParaRPr lang="en-US" sz="6530" dirty="0">
              <a:latin typeface="DM Sans" pitchFamily="2" charset="77"/>
            </a:endParaRPr>
          </a:p>
        </p:txBody>
      </p:sp>
      <p:sp>
        <p:nvSpPr>
          <p:cNvPr id="27" name="Freeform 364">
            <a:extLst>
              <a:ext uri="{FF2B5EF4-FFF2-40B4-BE49-F238E27FC236}">
                <a16:creationId xmlns:a16="http://schemas.microsoft.com/office/drawing/2014/main" id="{E55549CE-CDEA-AC48-AD29-55BFE5D9261C}"/>
              </a:ext>
            </a:extLst>
          </p:cNvPr>
          <p:cNvSpPr>
            <a:spLocks noChangeArrowheads="1"/>
          </p:cNvSpPr>
          <p:nvPr/>
        </p:nvSpPr>
        <p:spPr bwMode="auto">
          <a:xfrm>
            <a:off x="7716515" y="6105378"/>
            <a:ext cx="1626293" cy="1620615"/>
          </a:xfrm>
          <a:custGeom>
            <a:avLst/>
            <a:gdLst>
              <a:gd name="T0" fmla="*/ 469540 w 1304"/>
              <a:gd name="T1" fmla="*/ 233617 h 1303"/>
              <a:gd name="T2" fmla="*/ 469540 w 1304"/>
              <a:gd name="T3" fmla="*/ 233617 h 1303"/>
              <a:gd name="T4" fmla="*/ 236752 w 1304"/>
              <a:gd name="T5" fmla="*/ 0 h 1303"/>
              <a:gd name="T6" fmla="*/ 236752 w 1304"/>
              <a:gd name="T7" fmla="*/ 0 h 1303"/>
              <a:gd name="T8" fmla="*/ 231707 w 1304"/>
              <a:gd name="T9" fmla="*/ 0 h 1303"/>
              <a:gd name="T10" fmla="*/ 231707 w 1304"/>
              <a:gd name="T11" fmla="*/ 0 h 1303"/>
              <a:gd name="T12" fmla="*/ 0 w 1304"/>
              <a:gd name="T13" fmla="*/ 233617 h 1303"/>
              <a:gd name="T14" fmla="*/ 0 w 1304"/>
              <a:gd name="T15" fmla="*/ 233617 h 1303"/>
              <a:gd name="T16" fmla="*/ 234590 w 1304"/>
              <a:gd name="T17" fmla="*/ 467953 h 1303"/>
              <a:gd name="T18" fmla="*/ 234590 w 1304"/>
              <a:gd name="T19" fmla="*/ 467953 h 1303"/>
              <a:gd name="T20" fmla="*/ 469540 w 1304"/>
              <a:gd name="T21" fmla="*/ 233617 h 13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4" h="1303">
                <a:moveTo>
                  <a:pt x="1303" y="650"/>
                </a:moveTo>
                <a:lnTo>
                  <a:pt x="1303" y="650"/>
                </a:lnTo>
                <a:cubicBezTo>
                  <a:pt x="1303" y="294"/>
                  <a:pt x="1014" y="4"/>
                  <a:pt x="657" y="0"/>
                </a:cubicBezTo>
                <a:cubicBezTo>
                  <a:pt x="652" y="0"/>
                  <a:pt x="647" y="0"/>
                  <a:pt x="643" y="0"/>
                </a:cubicBezTo>
                <a:cubicBezTo>
                  <a:pt x="287" y="5"/>
                  <a:pt x="0" y="295"/>
                  <a:pt x="0" y="650"/>
                </a:cubicBezTo>
                <a:cubicBezTo>
                  <a:pt x="0" y="1010"/>
                  <a:pt x="292" y="1302"/>
                  <a:pt x="651" y="1302"/>
                </a:cubicBezTo>
                <a:cubicBezTo>
                  <a:pt x="1011" y="1302"/>
                  <a:pt x="1303" y="1010"/>
                  <a:pt x="1303" y="650"/>
                </a:cubicBezTo>
              </a:path>
            </a:pathLst>
          </a:custGeom>
          <a:solidFill>
            <a:schemeClr val="bg2"/>
          </a:solidFill>
          <a:ln>
            <a:noFill/>
          </a:ln>
          <a:effectLst/>
        </p:spPr>
        <p:txBody>
          <a:bodyPr wrap="none" anchor="ctr"/>
          <a:lstStyle/>
          <a:p>
            <a:endParaRPr lang="en-US" sz="6530" dirty="0">
              <a:latin typeface="DM Sans" pitchFamily="2" charset="77"/>
            </a:endParaRPr>
          </a:p>
        </p:txBody>
      </p:sp>
      <p:sp>
        <p:nvSpPr>
          <p:cNvPr id="28" name="Freeform 365">
            <a:extLst>
              <a:ext uri="{FF2B5EF4-FFF2-40B4-BE49-F238E27FC236}">
                <a16:creationId xmlns:a16="http://schemas.microsoft.com/office/drawing/2014/main" id="{FD65A9F3-3CB0-2144-9FC5-010AF213C97D}"/>
              </a:ext>
            </a:extLst>
          </p:cNvPr>
          <p:cNvSpPr>
            <a:spLocks noChangeArrowheads="1"/>
          </p:cNvSpPr>
          <p:nvPr/>
        </p:nvSpPr>
        <p:spPr bwMode="auto">
          <a:xfrm>
            <a:off x="4414486" y="10544225"/>
            <a:ext cx="5323911" cy="2422683"/>
          </a:xfrm>
          <a:custGeom>
            <a:avLst/>
            <a:gdLst>
              <a:gd name="T0" fmla="*/ 1188644 w 4272"/>
              <a:gd name="T1" fmla="*/ 0 h 1943"/>
              <a:gd name="T2" fmla="*/ 1188644 w 4272"/>
              <a:gd name="T3" fmla="*/ 0 h 1943"/>
              <a:gd name="T4" fmla="*/ 72377 w 4272"/>
              <a:gd name="T5" fmla="*/ 0 h 1943"/>
              <a:gd name="T6" fmla="*/ 72377 w 4272"/>
              <a:gd name="T7" fmla="*/ 0 h 1943"/>
              <a:gd name="T8" fmla="*/ 66976 w 4272"/>
              <a:gd name="T9" fmla="*/ 7206 h 1943"/>
              <a:gd name="T10" fmla="*/ 66976 w 4272"/>
              <a:gd name="T11" fmla="*/ 7206 h 1943"/>
              <a:gd name="T12" fmla="*/ 55813 w 4272"/>
              <a:gd name="T13" fmla="*/ 23060 h 1943"/>
              <a:gd name="T14" fmla="*/ 55813 w 4272"/>
              <a:gd name="T15" fmla="*/ 23060 h 1943"/>
              <a:gd name="T16" fmla="*/ 156637 w 4272"/>
              <a:gd name="T17" fmla="*/ 220151 h 1943"/>
              <a:gd name="T18" fmla="*/ 156637 w 4272"/>
              <a:gd name="T19" fmla="*/ 220151 h 1943"/>
              <a:gd name="T20" fmla="*/ 233336 w 4272"/>
              <a:gd name="T21" fmla="*/ 227717 h 1943"/>
              <a:gd name="T22" fmla="*/ 233336 w 4272"/>
              <a:gd name="T23" fmla="*/ 227717 h 1943"/>
              <a:gd name="T24" fmla="*/ 515283 w 4272"/>
              <a:gd name="T25" fmla="*/ 442464 h 1943"/>
              <a:gd name="T26" fmla="*/ 515283 w 4272"/>
              <a:gd name="T27" fmla="*/ 442464 h 1943"/>
              <a:gd name="T28" fmla="*/ 545170 w 4272"/>
              <a:gd name="T29" fmla="*/ 618656 h 1943"/>
              <a:gd name="T30" fmla="*/ 545170 w 4272"/>
              <a:gd name="T31" fmla="*/ 618656 h 1943"/>
              <a:gd name="T32" fmla="*/ 549131 w 4272"/>
              <a:gd name="T33" fmla="*/ 699727 h 1943"/>
              <a:gd name="T34" fmla="*/ 1180362 w 4272"/>
              <a:gd name="T35" fmla="*/ 699727 h 1943"/>
              <a:gd name="T36" fmla="*/ 1180362 w 4272"/>
              <a:gd name="T37" fmla="*/ 699727 h 1943"/>
              <a:gd name="T38" fmla="*/ 1180362 w 4272"/>
              <a:gd name="T39" fmla="*/ 699727 h 1943"/>
              <a:gd name="T40" fmla="*/ 1180362 w 4272"/>
              <a:gd name="T41" fmla="*/ 699727 h 1943"/>
              <a:gd name="T42" fmla="*/ 1187563 w 4272"/>
              <a:gd name="T43" fmla="*/ 699727 h 1943"/>
              <a:gd name="T44" fmla="*/ 1189004 w 4272"/>
              <a:gd name="T45" fmla="*/ 699727 h 1943"/>
              <a:gd name="T46" fmla="*/ 1189004 w 4272"/>
              <a:gd name="T47" fmla="*/ 699727 h 1943"/>
              <a:gd name="T48" fmla="*/ 1537927 w 4272"/>
              <a:gd name="T49" fmla="*/ 349863 h 1943"/>
              <a:gd name="T50" fmla="*/ 1537927 w 4272"/>
              <a:gd name="T51" fmla="*/ 349863 h 1943"/>
              <a:gd name="T52" fmla="*/ 1188644 w 4272"/>
              <a:gd name="T53" fmla="*/ 0 h 194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272" h="1943">
                <a:moveTo>
                  <a:pt x="3301" y="0"/>
                </a:moveTo>
                <a:lnTo>
                  <a:pt x="3301" y="0"/>
                </a:lnTo>
                <a:lnTo>
                  <a:pt x="201" y="0"/>
                </a:lnTo>
                <a:cubicBezTo>
                  <a:pt x="196" y="7"/>
                  <a:pt x="192" y="14"/>
                  <a:pt x="186" y="20"/>
                </a:cubicBezTo>
                <a:cubicBezTo>
                  <a:pt x="176" y="35"/>
                  <a:pt x="165" y="49"/>
                  <a:pt x="155" y="64"/>
                </a:cubicBezTo>
                <a:cubicBezTo>
                  <a:pt x="0" y="318"/>
                  <a:pt x="141" y="594"/>
                  <a:pt x="435" y="611"/>
                </a:cubicBezTo>
                <a:cubicBezTo>
                  <a:pt x="507" y="615"/>
                  <a:pt x="578" y="621"/>
                  <a:pt x="648" y="632"/>
                </a:cubicBezTo>
                <a:cubicBezTo>
                  <a:pt x="1015" y="691"/>
                  <a:pt x="1313" y="851"/>
                  <a:pt x="1431" y="1228"/>
                </a:cubicBezTo>
                <a:cubicBezTo>
                  <a:pt x="1479" y="1384"/>
                  <a:pt x="1491" y="1554"/>
                  <a:pt x="1514" y="1717"/>
                </a:cubicBezTo>
                <a:cubicBezTo>
                  <a:pt x="1524" y="1792"/>
                  <a:pt x="1522" y="1868"/>
                  <a:pt x="1525" y="1942"/>
                </a:cubicBezTo>
                <a:lnTo>
                  <a:pt x="3278" y="1942"/>
                </a:lnTo>
                <a:cubicBezTo>
                  <a:pt x="3285" y="1942"/>
                  <a:pt x="3292" y="1942"/>
                  <a:pt x="3298" y="1942"/>
                </a:cubicBezTo>
                <a:lnTo>
                  <a:pt x="3302" y="1942"/>
                </a:lnTo>
                <a:cubicBezTo>
                  <a:pt x="3838" y="1941"/>
                  <a:pt x="4271" y="1506"/>
                  <a:pt x="4271" y="971"/>
                </a:cubicBezTo>
                <a:cubicBezTo>
                  <a:pt x="4271" y="435"/>
                  <a:pt x="3837" y="1"/>
                  <a:pt x="3301" y="0"/>
                </a:cubicBezTo>
              </a:path>
            </a:pathLst>
          </a:custGeom>
          <a:solidFill>
            <a:schemeClr val="accent4"/>
          </a:solidFill>
          <a:ln>
            <a:noFill/>
          </a:ln>
          <a:effectLst/>
        </p:spPr>
        <p:txBody>
          <a:bodyPr wrap="none" anchor="ctr"/>
          <a:lstStyle/>
          <a:p>
            <a:endParaRPr lang="en-US" sz="6530" dirty="0">
              <a:latin typeface="DM Sans" pitchFamily="2" charset="77"/>
            </a:endParaRPr>
          </a:p>
        </p:txBody>
      </p:sp>
      <p:sp>
        <p:nvSpPr>
          <p:cNvPr id="29" name="Freeform 366">
            <a:extLst>
              <a:ext uri="{FF2B5EF4-FFF2-40B4-BE49-F238E27FC236}">
                <a16:creationId xmlns:a16="http://schemas.microsoft.com/office/drawing/2014/main" id="{4EE5F127-7F38-9442-88B7-BA56D041E5BC}"/>
              </a:ext>
            </a:extLst>
          </p:cNvPr>
          <p:cNvSpPr>
            <a:spLocks noChangeArrowheads="1"/>
          </p:cNvSpPr>
          <p:nvPr/>
        </p:nvSpPr>
        <p:spPr bwMode="auto">
          <a:xfrm>
            <a:off x="7315441" y="10544225"/>
            <a:ext cx="2422956" cy="2422683"/>
          </a:xfrm>
          <a:custGeom>
            <a:avLst/>
            <a:gdLst>
              <a:gd name="T0" fmla="*/ 699727 w 1943"/>
              <a:gd name="T1" fmla="*/ 349863 h 1943"/>
              <a:gd name="T2" fmla="*/ 699727 w 1943"/>
              <a:gd name="T3" fmla="*/ 349863 h 1943"/>
              <a:gd name="T4" fmla="*/ 349863 w 1943"/>
              <a:gd name="T5" fmla="*/ 0 h 1943"/>
              <a:gd name="T6" fmla="*/ 349863 w 1943"/>
              <a:gd name="T7" fmla="*/ 0 h 1943"/>
              <a:gd name="T8" fmla="*/ 0 w 1943"/>
              <a:gd name="T9" fmla="*/ 349863 h 1943"/>
              <a:gd name="T10" fmla="*/ 0 w 1943"/>
              <a:gd name="T11" fmla="*/ 349863 h 1943"/>
              <a:gd name="T12" fmla="*/ 349143 w 1943"/>
              <a:gd name="T13" fmla="*/ 699727 h 1943"/>
              <a:gd name="T14" fmla="*/ 350584 w 1943"/>
              <a:gd name="T15" fmla="*/ 699727 h 1943"/>
              <a:gd name="T16" fmla="*/ 350584 w 1943"/>
              <a:gd name="T17" fmla="*/ 699727 h 1943"/>
              <a:gd name="T18" fmla="*/ 699727 w 1943"/>
              <a:gd name="T19" fmla="*/ 349863 h 19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43" h="1943">
                <a:moveTo>
                  <a:pt x="1942" y="971"/>
                </a:moveTo>
                <a:lnTo>
                  <a:pt x="1942" y="971"/>
                </a:lnTo>
                <a:cubicBezTo>
                  <a:pt x="1942" y="435"/>
                  <a:pt x="1508" y="0"/>
                  <a:pt x="971" y="0"/>
                </a:cubicBezTo>
                <a:cubicBezTo>
                  <a:pt x="435" y="0"/>
                  <a:pt x="0" y="435"/>
                  <a:pt x="0" y="971"/>
                </a:cubicBezTo>
                <a:cubicBezTo>
                  <a:pt x="0" y="1506"/>
                  <a:pt x="434" y="1941"/>
                  <a:pt x="969" y="1942"/>
                </a:cubicBezTo>
                <a:lnTo>
                  <a:pt x="973" y="1942"/>
                </a:lnTo>
                <a:cubicBezTo>
                  <a:pt x="1509" y="1941"/>
                  <a:pt x="1942" y="1506"/>
                  <a:pt x="1942" y="971"/>
                </a:cubicBezTo>
              </a:path>
            </a:pathLst>
          </a:custGeom>
          <a:solidFill>
            <a:srgbClr val="000000">
              <a:alpha val="25000"/>
            </a:srgbClr>
          </a:solidFill>
          <a:ln>
            <a:noFill/>
          </a:ln>
          <a:effectLst/>
        </p:spPr>
        <p:txBody>
          <a:bodyPr wrap="none" anchor="ctr"/>
          <a:lstStyle/>
          <a:p>
            <a:endParaRPr lang="en-US" sz="6530" dirty="0">
              <a:latin typeface="DM Sans" pitchFamily="2" charset="77"/>
            </a:endParaRPr>
          </a:p>
        </p:txBody>
      </p:sp>
      <p:sp>
        <p:nvSpPr>
          <p:cNvPr id="30" name="Freeform 367">
            <a:extLst>
              <a:ext uri="{FF2B5EF4-FFF2-40B4-BE49-F238E27FC236}">
                <a16:creationId xmlns:a16="http://schemas.microsoft.com/office/drawing/2014/main" id="{E19852D3-91B5-7541-90CA-6D0BB8F3D64F}"/>
              </a:ext>
            </a:extLst>
          </p:cNvPr>
          <p:cNvSpPr>
            <a:spLocks noChangeArrowheads="1"/>
          </p:cNvSpPr>
          <p:nvPr/>
        </p:nvSpPr>
        <p:spPr bwMode="auto">
          <a:xfrm>
            <a:off x="7716515" y="10939762"/>
            <a:ext cx="1626293" cy="1620615"/>
          </a:xfrm>
          <a:custGeom>
            <a:avLst/>
            <a:gdLst>
              <a:gd name="T0" fmla="*/ 469540 w 1304"/>
              <a:gd name="T1" fmla="*/ 233976 h 1303"/>
              <a:gd name="T2" fmla="*/ 469540 w 1304"/>
              <a:gd name="T3" fmla="*/ 233976 h 1303"/>
              <a:gd name="T4" fmla="*/ 236752 w 1304"/>
              <a:gd name="T5" fmla="*/ 0 h 1303"/>
              <a:gd name="T6" fmla="*/ 236752 w 1304"/>
              <a:gd name="T7" fmla="*/ 0 h 1303"/>
              <a:gd name="T8" fmla="*/ 231707 w 1304"/>
              <a:gd name="T9" fmla="*/ 0 h 1303"/>
              <a:gd name="T10" fmla="*/ 231707 w 1304"/>
              <a:gd name="T11" fmla="*/ 0 h 1303"/>
              <a:gd name="T12" fmla="*/ 0 w 1304"/>
              <a:gd name="T13" fmla="*/ 233976 h 1303"/>
              <a:gd name="T14" fmla="*/ 0 w 1304"/>
              <a:gd name="T15" fmla="*/ 233976 h 1303"/>
              <a:gd name="T16" fmla="*/ 234590 w 1304"/>
              <a:gd name="T17" fmla="*/ 467953 h 1303"/>
              <a:gd name="T18" fmla="*/ 234590 w 1304"/>
              <a:gd name="T19" fmla="*/ 467953 h 1303"/>
              <a:gd name="T20" fmla="*/ 469540 w 1304"/>
              <a:gd name="T21" fmla="*/ 233976 h 13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4" h="1303">
                <a:moveTo>
                  <a:pt x="1303" y="651"/>
                </a:moveTo>
                <a:lnTo>
                  <a:pt x="1303" y="651"/>
                </a:lnTo>
                <a:cubicBezTo>
                  <a:pt x="1303" y="294"/>
                  <a:pt x="1014" y="4"/>
                  <a:pt x="657" y="0"/>
                </a:cubicBezTo>
                <a:cubicBezTo>
                  <a:pt x="652" y="0"/>
                  <a:pt x="647" y="0"/>
                  <a:pt x="643" y="0"/>
                </a:cubicBezTo>
                <a:cubicBezTo>
                  <a:pt x="287" y="5"/>
                  <a:pt x="0" y="294"/>
                  <a:pt x="0" y="651"/>
                </a:cubicBezTo>
                <a:cubicBezTo>
                  <a:pt x="0" y="1011"/>
                  <a:pt x="292" y="1302"/>
                  <a:pt x="651" y="1302"/>
                </a:cubicBezTo>
                <a:cubicBezTo>
                  <a:pt x="1011" y="1302"/>
                  <a:pt x="1303" y="1011"/>
                  <a:pt x="1303" y="651"/>
                </a:cubicBezTo>
              </a:path>
            </a:pathLst>
          </a:custGeom>
          <a:solidFill>
            <a:schemeClr val="bg2"/>
          </a:solidFill>
          <a:ln>
            <a:noFill/>
          </a:ln>
          <a:effectLst/>
        </p:spPr>
        <p:txBody>
          <a:bodyPr wrap="none" anchor="ctr"/>
          <a:lstStyle/>
          <a:p>
            <a:endParaRPr lang="en-US" sz="6530" dirty="0">
              <a:latin typeface="DM Sans" pitchFamily="2" charset="77"/>
            </a:endParaRPr>
          </a:p>
        </p:txBody>
      </p:sp>
      <p:sp>
        <p:nvSpPr>
          <p:cNvPr id="31" name="Freeform 368">
            <a:extLst>
              <a:ext uri="{FF2B5EF4-FFF2-40B4-BE49-F238E27FC236}">
                <a16:creationId xmlns:a16="http://schemas.microsoft.com/office/drawing/2014/main" id="{55B8EF1C-9395-E64F-A964-F5259886DCBC}"/>
              </a:ext>
            </a:extLst>
          </p:cNvPr>
          <p:cNvSpPr>
            <a:spLocks noChangeArrowheads="1"/>
          </p:cNvSpPr>
          <p:nvPr/>
        </p:nvSpPr>
        <p:spPr bwMode="auto">
          <a:xfrm>
            <a:off x="8183530" y="4215574"/>
            <a:ext cx="686778" cy="565841"/>
          </a:xfrm>
          <a:custGeom>
            <a:avLst/>
            <a:gdLst>
              <a:gd name="T0" fmla="*/ 63024 w 551"/>
              <a:gd name="T1" fmla="*/ 153745 h 452"/>
              <a:gd name="T2" fmla="*/ 81031 w 551"/>
              <a:gd name="T3" fmla="*/ 27131 h 452"/>
              <a:gd name="T4" fmla="*/ 85713 w 551"/>
              <a:gd name="T5" fmla="*/ 18088 h 452"/>
              <a:gd name="T6" fmla="*/ 58703 w 551"/>
              <a:gd name="T7" fmla="*/ 18088 h 452"/>
              <a:gd name="T8" fmla="*/ 54021 w 551"/>
              <a:gd name="T9" fmla="*/ 158447 h 452"/>
              <a:gd name="T10" fmla="*/ 58703 w 551"/>
              <a:gd name="T11" fmla="*/ 163150 h 452"/>
              <a:gd name="T12" fmla="*/ 85713 w 551"/>
              <a:gd name="T13" fmla="*/ 163150 h 452"/>
              <a:gd name="T14" fmla="*/ 90035 w 551"/>
              <a:gd name="T15" fmla="*/ 22790 h 452"/>
              <a:gd name="T16" fmla="*/ 85713 w 551"/>
              <a:gd name="T17" fmla="*/ 18088 h 452"/>
              <a:gd name="T18" fmla="*/ 171066 w 551"/>
              <a:gd name="T19" fmla="*/ 153745 h 452"/>
              <a:gd name="T20" fmla="*/ 189073 w 551"/>
              <a:gd name="T21" fmla="*/ 9406 h 452"/>
              <a:gd name="T22" fmla="*/ 193755 w 551"/>
              <a:gd name="T23" fmla="*/ 0 h 452"/>
              <a:gd name="T24" fmla="*/ 166745 w 551"/>
              <a:gd name="T25" fmla="*/ 0 h 452"/>
              <a:gd name="T26" fmla="*/ 162063 w 551"/>
              <a:gd name="T27" fmla="*/ 158447 h 452"/>
              <a:gd name="T28" fmla="*/ 166745 w 551"/>
              <a:gd name="T29" fmla="*/ 163150 h 452"/>
              <a:gd name="T30" fmla="*/ 193755 w 551"/>
              <a:gd name="T31" fmla="*/ 163150 h 452"/>
              <a:gd name="T32" fmla="*/ 198077 w 551"/>
              <a:gd name="T33" fmla="*/ 4703 h 452"/>
              <a:gd name="T34" fmla="*/ 193755 w 551"/>
              <a:gd name="T35" fmla="*/ 0 h 452"/>
              <a:gd name="T36" fmla="*/ 117045 w 551"/>
              <a:gd name="T37" fmla="*/ 153745 h 452"/>
              <a:gd name="T38" fmla="*/ 135052 w 551"/>
              <a:gd name="T39" fmla="*/ 81756 h 452"/>
              <a:gd name="T40" fmla="*/ 139734 w 551"/>
              <a:gd name="T41" fmla="*/ 72712 h 452"/>
              <a:gd name="T42" fmla="*/ 112724 w 551"/>
              <a:gd name="T43" fmla="*/ 72712 h 452"/>
              <a:gd name="T44" fmla="*/ 108042 w 551"/>
              <a:gd name="T45" fmla="*/ 158447 h 452"/>
              <a:gd name="T46" fmla="*/ 112724 w 551"/>
              <a:gd name="T47" fmla="*/ 163150 h 452"/>
              <a:gd name="T48" fmla="*/ 139734 w 551"/>
              <a:gd name="T49" fmla="*/ 163150 h 452"/>
              <a:gd name="T50" fmla="*/ 144056 w 551"/>
              <a:gd name="T51" fmla="*/ 77053 h 452"/>
              <a:gd name="T52" fmla="*/ 139734 w 551"/>
              <a:gd name="T53" fmla="*/ 72712 h 452"/>
              <a:gd name="T54" fmla="*/ 9003 w 551"/>
              <a:gd name="T55" fmla="*/ 153745 h 452"/>
              <a:gd name="T56" fmla="*/ 27010 w 551"/>
              <a:gd name="T57" fmla="*/ 108526 h 452"/>
              <a:gd name="T58" fmla="*/ 31332 w 551"/>
              <a:gd name="T59" fmla="*/ 99482 h 452"/>
              <a:gd name="T60" fmla="*/ 4682 w 551"/>
              <a:gd name="T61" fmla="*/ 99482 h 452"/>
              <a:gd name="T62" fmla="*/ 0 w 551"/>
              <a:gd name="T63" fmla="*/ 158447 h 452"/>
              <a:gd name="T64" fmla="*/ 4682 w 551"/>
              <a:gd name="T65" fmla="*/ 163150 h 452"/>
              <a:gd name="T66" fmla="*/ 31332 w 551"/>
              <a:gd name="T67" fmla="*/ 163150 h 452"/>
              <a:gd name="T68" fmla="*/ 36014 w 551"/>
              <a:gd name="T69" fmla="*/ 104185 h 452"/>
              <a:gd name="T70" fmla="*/ 31332 w 551"/>
              <a:gd name="T71" fmla="*/ 99482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1" h="452">
                <a:moveTo>
                  <a:pt x="225" y="425"/>
                </a:moveTo>
                <a:lnTo>
                  <a:pt x="175" y="425"/>
                </a:lnTo>
                <a:lnTo>
                  <a:pt x="175" y="75"/>
                </a:lnTo>
                <a:lnTo>
                  <a:pt x="225" y="75"/>
                </a:lnTo>
                <a:lnTo>
                  <a:pt x="225" y="425"/>
                </a:lnTo>
                <a:close/>
                <a:moveTo>
                  <a:pt x="238" y="50"/>
                </a:moveTo>
                <a:lnTo>
                  <a:pt x="163" y="50"/>
                </a:lnTo>
                <a:cubicBezTo>
                  <a:pt x="156" y="50"/>
                  <a:pt x="150" y="56"/>
                  <a:pt x="150" y="63"/>
                </a:cubicBezTo>
                <a:lnTo>
                  <a:pt x="150" y="438"/>
                </a:lnTo>
                <a:cubicBezTo>
                  <a:pt x="150" y="445"/>
                  <a:pt x="156" y="451"/>
                  <a:pt x="163" y="451"/>
                </a:cubicBezTo>
                <a:lnTo>
                  <a:pt x="238" y="451"/>
                </a:lnTo>
                <a:cubicBezTo>
                  <a:pt x="245" y="451"/>
                  <a:pt x="250" y="445"/>
                  <a:pt x="250" y="438"/>
                </a:cubicBezTo>
                <a:lnTo>
                  <a:pt x="250" y="63"/>
                </a:lnTo>
                <a:cubicBezTo>
                  <a:pt x="250" y="56"/>
                  <a:pt x="245" y="50"/>
                  <a:pt x="238" y="50"/>
                </a:cubicBezTo>
                <a:close/>
                <a:moveTo>
                  <a:pt x="525" y="425"/>
                </a:moveTo>
                <a:lnTo>
                  <a:pt x="475" y="425"/>
                </a:lnTo>
                <a:lnTo>
                  <a:pt x="475" y="26"/>
                </a:lnTo>
                <a:lnTo>
                  <a:pt x="525" y="26"/>
                </a:lnTo>
                <a:lnTo>
                  <a:pt x="525" y="425"/>
                </a:lnTo>
                <a:close/>
                <a:moveTo>
                  <a:pt x="538" y="0"/>
                </a:moveTo>
                <a:lnTo>
                  <a:pt x="463" y="0"/>
                </a:lnTo>
                <a:cubicBezTo>
                  <a:pt x="456" y="0"/>
                  <a:pt x="450" y="6"/>
                  <a:pt x="450" y="13"/>
                </a:cubicBezTo>
                <a:lnTo>
                  <a:pt x="450" y="438"/>
                </a:lnTo>
                <a:cubicBezTo>
                  <a:pt x="450" y="445"/>
                  <a:pt x="456" y="451"/>
                  <a:pt x="463" y="451"/>
                </a:cubicBezTo>
                <a:lnTo>
                  <a:pt x="538" y="451"/>
                </a:lnTo>
                <a:cubicBezTo>
                  <a:pt x="545" y="451"/>
                  <a:pt x="550" y="445"/>
                  <a:pt x="550" y="438"/>
                </a:cubicBezTo>
                <a:lnTo>
                  <a:pt x="550" y="13"/>
                </a:lnTo>
                <a:cubicBezTo>
                  <a:pt x="550" y="6"/>
                  <a:pt x="545" y="0"/>
                  <a:pt x="538" y="0"/>
                </a:cubicBezTo>
                <a:close/>
                <a:moveTo>
                  <a:pt x="375" y="425"/>
                </a:moveTo>
                <a:lnTo>
                  <a:pt x="325" y="425"/>
                </a:lnTo>
                <a:lnTo>
                  <a:pt x="325" y="226"/>
                </a:lnTo>
                <a:lnTo>
                  <a:pt x="375" y="226"/>
                </a:lnTo>
                <a:lnTo>
                  <a:pt x="375" y="425"/>
                </a:lnTo>
                <a:close/>
                <a:moveTo>
                  <a:pt x="388" y="201"/>
                </a:moveTo>
                <a:lnTo>
                  <a:pt x="313" y="201"/>
                </a:lnTo>
                <a:cubicBezTo>
                  <a:pt x="306" y="201"/>
                  <a:pt x="300" y="206"/>
                  <a:pt x="300" y="213"/>
                </a:cubicBezTo>
                <a:lnTo>
                  <a:pt x="300" y="438"/>
                </a:lnTo>
                <a:cubicBezTo>
                  <a:pt x="300" y="445"/>
                  <a:pt x="306" y="451"/>
                  <a:pt x="313" y="451"/>
                </a:cubicBezTo>
                <a:lnTo>
                  <a:pt x="388" y="451"/>
                </a:lnTo>
                <a:cubicBezTo>
                  <a:pt x="394" y="451"/>
                  <a:pt x="400" y="445"/>
                  <a:pt x="400" y="438"/>
                </a:cubicBezTo>
                <a:lnTo>
                  <a:pt x="400" y="213"/>
                </a:lnTo>
                <a:cubicBezTo>
                  <a:pt x="400" y="206"/>
                  <a:pt x="394" y="201"/>
                  <a:pt x="388" y="201"/>
                </a:cubicBezTo>
                <a:close/>
                <a:moveTo>
                  <a:pt x="75" y="425"/>
                </a:moveTo>
                <a:lnTo>
                  <a:pt x="25" y="425"/>
                </a:lnTo>
                <a:lnTo>
                  <a:pt x="25" y="300"/>
                </a:lnTo>
                <a:lnTo>
                  <a:pt x="75" y="300"/>
                </a:lnTo>
                <a:lnTo>
                  <a:pt x="75" y="425"/>
                </a:lnTo>
                <a:close/>
                <a:moveTo>
                  <a:pt x="87" y="275"/>
                </a:moveTo>
                <a:lnTo>
                  <a:pt x="13" y="275"/>
                </a:lnTo>
                <a:cubicBezTo>
                  <a:pt x="5" y="275"/>
                  <a:pt x="0" y="281"/>
                  <a:pt x="0" y="288"/>
                </a:cubicBezTo>
                <a:lnTo>
                  <a:pt x="0" y="438"/>
                </a:lnTo>
                <a:cubicBezTo>
                  <a:pt x="0" y="445"/>
                  <a:pt x="5" y="451"/>
                  <a:pt x="13" y="451"/>
                </a:cubicBezTo>
                <a:lnTo>
                  <a:pt x="87" y="451"/>
                </a:lnTo>
                <a:cubicBezTo>
                  <a:pt x="95" y="451"/>
                  <a:pt x="100" y="445"/>
                  <a:pt x="100" y="438"/>
                </a:cubicBezTo>
                <a:lnTo>
                  <a:pt x="100" y="288"/>
                </a:lnTo>
                <a:cubicBezTo>
                  <a:pt x="100" y="281"/>
                  <a:pt x="95" y="275"/>
                  <a:pt x="87" y="275"/>
                </a:cubicBezTo>
                <a:close/>
              </a:path>
            </a:pathLst>
          </a:custGeom>
          <a:solidFill>
            <a:schemeClr val="accent1"/>
          </a:solidFill>
          <a:ln>
            <a:noFill/>
          </a:ln>
          <a:effectLst/>
        </p:spPr>
        <p:txBody>
          <a:bodyPr wrap="none" anchor="ctr"/>
          <a:lstStyle/>
          <a:p>
            <a:endParaRPr lang="en-US" sz="6530" dirty="0">
              <a:latin typeface="DM Sans" pitchFamily="2" charset="77"/>
            </a:endParaRPr>
          </a:p>
        </p:txBody>
      </p:sp>
      <p:sp>
        <p:nvSpPr>
          <p:cNvPr id="32" name="Freeform 369">
            <a:extLst>
              <a:ext uri="{FF2B5EF4-FFF2-40B4-BE49-F238E27FC236}">
                <a16:creationId xmlns:a16="http://schemas.microsoft.com/office/drawing/2014/main" id="{612F7DD9-9F3E-A941-B300-4D8A69093475}"/>
              </a:ext>
            </a:extLst>
          </p:cNvPr>
          <p:cNvSpPr>
            <a:spLocks noChangeArrowheads="1"/>
          </p:cNvSpPr>
          <p:nvPr/>
        </p:nvSpPr>
        <p:spPr bwMode="auto">
          <a:xfrm>
            <a:off x="8183530" y="6572334"/>
            <a:ext cx="686778" cy="686704"/>
          </a:xfrm>
          <a:custGeom>
            <a:avLst/>
            <a:gdLst>
              <a:gd name="T0" fmla="*/ 64105 w 551"/>
              <a:gd name="T1" fmla="*/ 116898 h 550"/>
              <a:gd name="T2" fmla="*/ 81031 w 551"/>
              <a:gd name="T3" fmla="*/ 116898 h 550"/>
              <a:gd name="T4" fmla="*/ 81031 w 551"/>
              <a:gd name="T5" fmla="*/ 133855 h 550"/>
              <a:gd name="T6" fmla="*/ 60864 w 551"/>
              <a:gd name="T7" fmla="*/ 137463 h 550"/>
              <a:gd name="T8" fmla="*/ 64105 w 551"/>
              <a:gd name="T9" fmla="*/ 116898 h 550"/>
              <a:gd name="T10" fmla="*/ 154140 w 551"/>
              <a:gd name="T11" fmla="*/ 25256 h 550"/>
              <a:gd name="T12" fmla="*/ 172867 w 551"/>
              <a:gd name="T13" fmla="*/ 44378 h 550"/>
              <a:gd name="T14" fmla="*/ 90035 w 551"/>
              <a:gd name="T15" fmla="*/ 127361 h 550"/>
              <a:gd name="T16" fmla="*/ 90035 w 551"/>
              <a:gd name="T17" fmla="*/ 116898 h 550"/>
              <a:gd name="T18" fmla="*/ 90035 w 551"/>
              <a:gd name="T19" fmla="*/ 107878 h 550"/>
              <a:gd name="T20" fmla="*/ 81031 w 551"/>
              <a:gd name="T21" fmla="*/ 107878 h 550"/>
              <a:gd name="T22" fmla="*/ 70948 w 551"/>
              <a:gd name="T23" fmla="*/ 107878 h 550"/>
              <a:gd name="T24" fmla="*/ 154140 w 551"/>
              <a:gd name="T25" fmla="*/ 25256 h 550"/>
              <a:gd name="T26" fmla="*/ 166024 w 551"/>
              <a:gd name="T27" fmla="*/ 12989 h 550"/>
              <a:gd name="T28" fmla="*/ 166024 w 551"/>
              <a:gd name="T29" fmla="*/ 12989 h 550"/>
              <a:gd name="T30" fmla="*/ 175388 w 551"/>
              <a:gd name="T31" fmla="*/ 9020 h 550"/>
              <a:gd name="T32" fmla="*/ 175388 w 551"/>
              <a:gd name="T33" fmla="*/ 9020 h 550"/>
              <a:gd name="T34" fmla="*/ 189073 w 551"/>
              <a:gd name="T35" fmla="*/ 22369 h 550"/>
              <a:gd name="T36" fmla="*/ 189073 w 551"/>
              <a:gd name="T37" fmla="*/ 22369 h 550"/>
              <a:gd name="T38" fmla="*/ 185112 w 551"/>
              <a:gd name="T39" fmla="*/ 32111 h 550"/>
              <a:gd name="T40" fmla="*/ 179350 w 551"/>
              <a:gd name="T41" fmla="*/ 37884 h 550"/>
              <a:gd name="T42" fmla="*/ 160262 w 551"/>
              <a:gd name="T43" fmla="*/ 18761 h 550"/>
              <a:gd name="T44" fmla="*/ 166024 w 551"/>
              <a:gd name="T45" fmla="*/ 12989 h 550"/>
              <a:gd name="T46" fmla="*/ 49339 w 551"/>
              <a:gd name="T47" fmla="*/ 148648 h 550"/>
              <a:gd name="T48" fmla="*/ 88234 w 551"/>
              <a:gd name="T49" fmla="*/ 142154 h 550"/>
              <a:gd name="T50" fmla="*/ 191594 w 551"/>
              <a:gd name="T51" fmla="*/ 38605 h 550"/>
              <a:gd name="T52" fmla="*/ 191594 w 551"/>
              <a:gd name="T53" fmla="*/ 38605 h 550"/>
              <a:gd name="T54" fmla="*/ 198077 w 551"/>
              <a:gd name="T55" fmla="*/ 22369 h 550"/>
              <a:gd name="T56" fmla="*/ 198077 w 551"/>
              <a:gd name="T57" fmla="*/ 22369 h 550"/>
              <a:gd name="T58" fmla="*/ 175388 w 551"/>
              <a:gd name="T59" fmla="*/ 0 h 550"/>
              <a:gd name="T60" fmla="*/ 175388 w 551"/>
              <a:gd name="T61" fmla="*/ 0 h 550"/>
              <a:gd name="T62" fmla="*/ 159542 w 551"/>
              <a:gd name="T63" fmla="*/ 6855 h 550"/>
              <a:gd name="T64" fmla="*/ 56182 w 551"/>
              <a:gd name="T65" fmla="*/ 110043 h 550"/>
              <a:gd name="T66" fmla="*/ 49339 w 551"/>
              <a:gd name="T67" fmla="*/ 148648 h 550"/>
              <a:gd name="T68" fmla="*/ 193755 w 551"/>
              <a:gd name="T69" fmla="*/ 67830 h 550"/>
              <a:gd name="T70" fmla="*/ 193755 w 551"/>
              <a:gd name="T71" fmla="*/ 67830 h 550"/>
              <a:gd name="T72" fmla="*/ 189073 w 551"/>
              <a:gd name="T73" fmla="*/ 72159 h 550"/>
              <a:gd name="T74" fmla="*/ 189073 w 551"/>
              <a:gd name="T75" fmla="*/ 171017 h 550"/>
              <a:gd name="T76" fmla="*/ 189073 w 551"/>
              <a:gd name="T77" fmla="*/ 171017 h 550"/>
              <a:gd name="T78" fmla="*/ 171066 w 551"/>
              <a:gd name="T79" fmla="*/ 189418 h 550"/>
              <a:gd name="T80" fmla="*/ 27010 w 551"/>
              <a:gd name="T81" fmla="*/ 189418 h 550"/>
              <a:gd name="T82" fmla="*/ 27010 w 551"/>
              <a:gd name="T83" fmla="*/ 189418 h 550"/>
              <a:gd name="T84" fmla="*/ 9003 w 551"/>
              <a:gd name="T85" fmla="*/ 171017 h 550"/>
              <a:gd name="T86" fmla="*/ 9003 w 551"/>
              <a:gd name="T87" fmla="*/ 27060 h 550"/>
              <a:gd name="T88" fmla="*/ 9003 w 551"/>
              <a:gd name="T89" fmla="*/ 27060 h 550"/>
              <a:gd name="T90" fmla="*/ 27010 w 551"/>
              <a:gd name="T91" fmla="*/ 9020 h 550"/>
              <a:gd name="T92" fmla="*/ 126049 w 551"/>
              <a:gd name="T93" fmla="*/ 9020 h 550"/>
              <a:gd name="T94" fmla="*/ 126049 w 551"/>
              <a:gd name="T95" fmla="*/ 9020 h 550"/>
              <a:gd name="T96" fmla="*/ 130731 w 551"/>
              <a:gd name="T97" fmla="*/ 4690 h 550"/>
              <a:gd name="T98" fmla="*/ 130731 w 551"/>
              <a:gd name="T99" fmla="*/ 4690 h 550"/>
              <a:gd name="T100" fmla="*/ 126049 w 551"/>
              <a:gd name="T101" fmla="*/ 0 h 550"/>
              <a:gd name="T102" fmla="*/ 27010 w 551"/>
              <a:gd name="T103" fmla="*/ 0 h 550"/>
              <a:gd name="T104" fmla="*/ 27010 w 551"/>
              <a:gd name="T105" fmla="*/ 0 h 550"/>
              <a:gd name="T106" fmla="*/ 0 w 551"/>
              <a:gd name="T107" fmla="*/ 27060 h 550"/>
              <a:gd name="T108" fmla="*/ 0 w 551"/>
              <a:gd name="T109" fmla="*/ 171017 h 550"/>
              <a:gd name="T110" fmla="*/ 0 w 551"/>
              <a:gd name="T111" fmla="*/ 171017 h 550"/>
              <a:gd name="T112" fmla="*/ 27010 w 551"/>
              <a:gd name="T113" fmla="*/ 198077 h 550"/>
              <a:gd name="T114" fmla="*/ 171066 w 551"/>
              <a:gd name="T115" fmla="*/ 198077 h 550"/>
              <a:gd name="T116" fmla="*/ 171066 w 551"/>
              <a:gd name="T117" fmla="*/ 198077 h 550"/>
              <a:gd name="T118" fmla="*/ 198077 w 551"/>
              <a:gd name="T119" fmla="*/ 171017 h 550"/>
              <a:gd name="T120" fmla="*/ 198077 w 551"/>
              <a:gd name="T121" fmla="*/ 72159 h 550"/>
              <a:gd name="T122" fmla="*/ 198077 w 551"/>
              <a:gd name="T123" fmla="*/ 72159 h 550"/>
              <a:gd name="T124" fmla="*/ 193755 w 551"/>
              <a:gd name="T125" fmla="*/ 67830 h 5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1" h="550">
                <a:moveTo>
                  <a:pt x="178" y="324"/>
                </a:moveTo>
                <a:lnTo>
                  <a:pt x="225" y="324"/>
                </a:lnTo>
                <a:lnTo>
                  <a:pt x="225" y="371"/>
                </a:lnTo>
                <a:lnTo>
                  <a:pt x="169" y="381"/>
                </a:lnTo>
                <a:lnTo>
                  <a:pt x="178" y="324"/>
                </a:lnTo>
                <a:close/>
                <a:moveTo>
                  <a:pt x="428" y="70"/>
                </a:moveTo>
                <a:lnTo>
                  <a:pt x="480" y="123"/>
                </a:lnTo>
                <a:lnTo>
                  <a:pt x="250" y="353"/>
                </a:lnTo>
                <a:lnTo>
                  <a:pt x="250" y="324"/>
                </a:lnTo>
                <a:lnTo>
                  <a:pt x="250" y="299"/>
                </a:lnTo>
                <a:lnTo>
                  <a:pt x="225" y="299"/>
                </a:lnTo>
                <a:lnTo>
                  <a:pt x="197" y="299"/>
                </a:lnTo>
                <a:lnTo>
                  <a:pt x="428" y="70"/>
                </a:lnTo>
                <a:close/>
                <a:moveTo>
                  <a:pt x="461" y="36"/>
                </a:moveTo>
                <a:lnTo>
                  <a:pt x="461" y="36"/>
                </a:lnTo>
                <a:cubicBezTo>
                  <a:pt x="468" y="29"/>
                  <a:pt x="478" y="25"/>
                  <a:pt x="487" y="25"/>
                </a:cubicBezTo>
                <a:cubicBezTo>
                  <a:pt x="508" y="25"/>
                  <a:pt x="525" y="42"/>
                  <a:pt x="525" y="62"/>
                </a:cubicBezTo>
                <a:cubicBezTo>
                  <a:pt x="525" y="73"/>
                  <a:pt x="521" y="83"/>
                  <a:pt x="514" y="89"/>
                </a:cubicBezTo>
                <a:lnTo>
                  <a:pt x="498" y="105"/>
                </a:lnTo>
                <a:lnTo>
                  <a:pt x="445" y="52"/>
                </a:lnTo>
                <a:lnTo>
                  <a:pt x="461" y="36"/>
                </a:lnTo>
                <a:close/>
                <a:moveTo>
                  <a:pt x="137" y="412"/>
                </a:moveTo>
                <a:lnTo>
                  <a:pt x="245" y="394"/>
                </a:lnTo>
                <a:lnTo>
                  <a:pt x="532" y="107"/>
                </a:lnTo>
                <a:cubicBezTo>
                  <a:pt x="543" y="95"/>
                  <a:pt x="550" y="80"/>
                  <a:pt x="550" y="62"/>
                </a:cubicBezTo>
                <a:cubicBezTo>
                  <a:pt x="550" y="28"/>
                  <a:pt x="522" y="0"/>
                  <a:pt x="487" y="0"/>
                </a:cubicBezTo>
                <a:cubicBezTo>
                  <a:pt x="470" y="0"/>
                  <a:pt x="455" y="8"/>
                  <a:pt x="443" y="19"/>
                </a:cubicBezTo>
                <a:lnTo>
                  <a:pt x="156" y="305"/>
                </a:lnTo>
                <a:lnTo>
                  <a:pt x="137" y="412"/>
                </a:lnTo>
                <a:close/>
                <a:moveTo>
                  <a:pt x="538" y="188"/>
                </a:moveTo>
                <a:lnTo>
                  <a:pt x="538" y="188"/>
                </a:lnTo>
                <a:cubicBezTo>
                  <a:pt x="531" y="188"/>
                  <a:pt x="525" y="193"/>
                  <a:pt x="525" y="200"/>
                </a:cubicBezTo>
                <a:lnTo>
                  <a:pt x="525" y="474"/>
                </a:lnTo>
                <a:cubicBezTo>
                  <a:pt x="525" y="502"/>
                  <a:pt x="503" y="525"/>
                  <a:pt x="475" y="525"/>
                </a:cubicBezTo>
                <a:lnTo>
                  <a:pt x="75" y="525"/>
                </a:lnTo>
                <a:cubicBezTo>
                  <a:pt x="48" y="525"/>
                  <a:pt x="25" y="502"/>
                  <a:pt x="25" y="474"/>
                </a:cubicBezTo>
                <a:lnTo>
                  <a:pt x="25" y="75"/>
                </a:lnTo>
                <a:cubicBezTo>
                  <a:pt x="25" y="48"/>
                  <a:pt x="48" y="25"/>
                  <a:pt x="75" y="25"/>
                </a:cubicBezTo>
                <a:lnTo>
                  <a:pt x="350" y="25"/>
                </a:lnTo>
                <a:cubicBezTo>
                  <a:pt x="357" y="25"/>
                  <a:pt x="363" y="20"/>
                  <a:pt x="363" y="13"/>
                </a:cubicBezTo>
                <a:cubicBezTo>
                  <a:pt x="363" y="6"/>
                  <a:pt x="357" y="0"/>
                  <a:pt x="350" y="0"/>
                </a:cubicBezTo>
                <a:lnTo>
                  <a:pt x="75" y="0"/>
                </a:lnTo>
                <a:cubicBezTo>
                  <a:pt x="33" y="0"/>
                  <a:pt x="0" y="34"/>
                  <a:pt x="0" y="75"/>
                </a:cubicBezTo>
                <a:lnTo>
                  <a:pt x="0" y="474"/>
                </a:lnTo>
                <a:cubicBezTo>
                  <a:pt x="0" y="516"/>
                  <a:pt x="33" y="549"/>
                  <a:pt x="75" y="549"/>
                </a:cubicBezTo>
                <a:lnTo>
                  <a:pt x="475" y="549"/>
                </a:lnTo>
                <a:cubicBezTo>
                  <a:pt x="517" y="549"/>
                  <a:pt x="550" y="516"/>
                  <a:pt x="550" y="474"/>
                </a:cubicBezTo>
                <a:lnTo>
                  <a:pt x="550" y="200"/>
                </a:lnTo>
                <a:cubicBezTo>
                  <a:pt x="550" y="193"/>
                  <a:pt x="545" y="188"/>
                  <a:pt x="538" y="188"/>
                </a:cubicBezTo>
                <a:close/>
              </a:path>
            </a:pathLst>
          </a:custGeom>
          <a:solidFill>
            <a:schemeClr val="accent2"/>
          </a:solidFill>
          <a:ln>
            <a:noFill/>
          </a:ln>
          <a:effectLst/>
        </p:spPr>
        <p:txBody>
          <a:bodyPr wrap="none" anchor="ctr"/>
          <a:lstStyle/>
          <a:p>
            <a:endParaRPr lang="en-US" sz="6530" dirty="0">
              <a:latin typeface="DM Sans" pitchFamily="2" charset="77"/>
            </a:endParaRPr>
          </a:p>
        </p:txBody>
      </p:sp>
      <p:sp>
        <p:nvSpPr>
          <p:cNvPr id="33" name="Freeform 370">
            <a:extLst>
              <a:ext uri="{FF2B5EF4-FFF2-40B4-BE49-F238E27FC236}">
                <a16:creationId xmlns:a16="http://schemas.microsoft.com/office/drawing/2014/main" id="{DB92402C-CADE-324F-820C-DCF3F5A7076C}"/>
              </a:ext>
            </a:extLst>
          </p:cNvPr>
          <p:cNvSpPr>
            <a:spLocks noChangeArrowheads="1"/>
          </p:cNvSpPr>
          <p:nvPr/>
        </p:nvSpPr>
        <p:spPr bwMode="auto">
          <a:xfrm>
            <a:off x="8183530" y="8989526"/>
            <a:ext cx="686778" cy="686704"/>
          </a:xfrm>
          <a:custGeom>
            <a:avLst/>
            <a:gdLst>
              <a:gd name="T0" fmla="*/ 76710 w 551"/>
              <a:gd name="T1" fmla="*/ 98679 h 551"/>
              <a:gd name="T2" fmla="*/ 99399 w 551"/>
              <a:gd name="T3" fmla="*/ 132532 h 551"/>
              <a:gd name="T4" fmla="*/ 100479 w 551"/>
              <a:gd name="T5" fmla="*/ 133973 h 551"/>
              <a:gd name="T6" fmla="*/ 103360 w 551"/>
              <a:gd name="T7" fmla="*/ 135053 h 551"/>
              <a:gd name="T8" fmla="*/ 106601 w 551"/>
              <a:gd name="T9" fmla="*/ 133973 h 551"/>
              <a:gd name="T10" fmla="*/ 158101 w 551"/>
              <a:gd name="T11" fmla="*/ 162064 h 551"/>
              <a:gd name="T12" fmla="*/ 170706 w 551"/>
              <a:gd name="T13" fmla="*/ 165305 h 551"/>
              <a:gd name="T14" fmla="*/ 170706 w 551"/>
              <a:gd name="T15" fmla="*/ 164945 h 551"/>
              <a:gd name="T16" fmla="*/ 130010 w 551"/>
              <a:gd name="T17" fmla="*/ 106602 h 551"/>
              <a:gd name="T18" fmla="*/ 130010 w 551"/>
              <a:gd name="T19" fmla="*/ 106602 h 551"/>
              <a:gd name="T20" fmla="*/ 126049 w 551"/>
              <a:gd name="T21" fmla="*/ 103721 h 551"/>
              <a:gd name="T22" fmla="*/ 104080 w 551"/>
              <a:gd name="T23" fmla="*/ 123889 h 551"/>
              <a:gd name="T24" fmla="*/ 80671 w 551"/>
              <a:gd name="T25" fmla="*/ 88595 h 551"/>
              <a:gd name="T26" fmla="*/ 76350 w 551"/>
              <a:gd name="T27" fmla="*/ 85714 h 551"/>
              <a:gd name="T28" fmla="*/ 72748 w 551"/>
              <a:gd name="T29" fmla="*/ 87514 h 551"/>
              <a:gd name="T30" fmla="*/ 27731 w 551"/>
              <a:gd name="T31" fmla="*/ 164225 h 551"/>
              <a:gd name="T32" fmla="*/ 27010 w 551"/>
              <a:gd name="T33" fmla="*/ 166746 h 551"/>
              <a:gd name="T34" fmla="*/ 31332 w 551"/>
              <a:gd name="T35" fmla="*/ 171427 h 551"/>
              <a:gd name="T36" fmla="*/ 166385 w 551"/>
              <a:gd name="T37" fmla="*/ 171427 h 551"/>
              <a:gd name="T38" fmla="*/ 171066 w 551"/>
              <a:gd name="T39" fmla="*/ 166746 h 551"/>
              <a:gd name="T40" fmla="*/ 189073 w 551"/>
              <a:gd name="T41" fmla="*/ 180071 h 551"/>
              <a:gd name="T42" fmla="*/ 180070 w 551"/>
              <a:gd name="T43" fmla="*/ 189074 h 551"/>
              <a:gd name="T44" fmla="*/ 18007 w 551"/>
              <a:gd name="T45" fmla="*/ 189074 h 551"/>
              <a:gd name="T46" fmla="*/ 9003 w 551"/>
              <a:gd name="T47" fmla="*/ 18367 h 551"/>
              <a:gd name="T48" fmla="*/ 18007 w 551"/>
              <a:gd name="T49" fmla="*/ 9004 h 551"/>
              <a:gd name="T50" fmla="*/ 180070 w 551"/>
              <a:gd name="T51" fmla="*/ 9004 h 551"/>
              <a:gd name="T52" fmla="*/ 189073 w 551"/>
              <a:gd name="T53" fmla="*/ 180071 h 551"/>
              <a:gd name="T54" fmla="*/ 18007 w 551"/>
              <a:gd name="T55" fmla="*/ 0 h 551"/>
              <a:gd name="T56" fmla="*/ 0 w 551"/>
              <a:gd name="T57" fmla="*/ 18367 h 551"/>
              <a:gd name="T58" fmla="*/ 0 w 551"/>
              <a:gd name="T59" fmla="*/ 180071 h 551"/>
              <a:gd name="T60" fmla="*/ 180070 w 551"/>
              <a:gd name="T61" fmla="*/ 198078 h 551"/>
              <a:gd name="T62" fmla="*/ 198077 w 551"/>
              <a:gd name="T63" fmla="*/ 180071 h 551"/>
              <a:gd name="T64" fmla="*/ 198077 w 551"/>
              <a:gd name="T65" fmla="*/ 18367 h 551"/>
              <a:gd name="T66" fmla="*/ 49699 w 551"/>
              <a:gd name="T67" fmla="*/ 36014 h 551"/>
              <a:gd name="T68" fmla="*/ 63024 w 551"/>
              <a:gd name="T69" fmla="*/ 49700 h 551"/>
              <a:gd name="T70" fmla="*/ 49699 w 551"/>
              <a:gd name="T71" fmla="*/ 63025 h 551"/>
              <a:gd name="T72" fmla="*/ 36014 w 551"/>
              <a:gd name="T73" fmla="*/ 49700 h 551"/>
              <a:gd name="T74" fmla="*/ 49699 w 551"/>
              <a:gd name="T75" fmla="*/ 36014 h 551"/>
              <a:gd name="T76" fmla="*/ 49699 w 551"/>
              <a:gd name="T77" fmla="*/ 72028 h 551"/>
              <a:gd name="T78" fmla="*/ 72028 w 551"/>
              <a:gd name="T79" fmla="*/ 49700 h 551"/>
              <a:gd name="T80" fmla="*/ 49699 w 551"/>
              <a:gd name="T81" fmla="*/ 27011 h 551"/>
              <a:gd name="T82" fmla="*/ 27010 w 551"/>
              <a:gd name="T83" fmla="*/ 49700 h 55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51" h="551">
                <a:moveTo>
                  <a:pt x="109" y="450"/>
                </a:moveTo>
                <a:lnTo>
                  <a:pt x="213" y="274"/>
                </a:lnTo>
                <a:lnTo>
                  <a:pt x="276" y="368"/>
                </a:lnTo>
                <a:cubicBezTo>
                  <a:pt x="276" y="369"/>
                  <a:pt x="277" y="370"/>
                  <a:pt x="278" y="372"/>
                </a:cubicBezTo>
                <a:lnTo>
                  <a:pt x="279" y="372"/>
                </a:lnTo>
                <a:cubicBezTo>
                  <a:pt x="281" y="374"/>
                  <a:pt x="284" y="375"/>
                  <a:pt x="287" y="375"/>
                </a:cubicBezTo>
                <a:cubicBezTo>
                  <a:pt x="291" y="375"/>
                  <a:pt x="294" y="374"/>
                  <a:pt x="296" y="372"/>
                </a:cubicBezTo>
                <a:lnTo>
                  <a:pt x="348" y="320"/>
                </a:lnTo>
                <a:lnTo>
                  <a:pt x="439" y="450"/>
                </a:lnTo>
                <a:lnTo>
                  <a:pt x="109" y="450"/>
                </a:lnTo>
                <a:close/>
                <a:moveTo>
                  <a:pt x="474" y="459"/>
                </a:moveTo>
                <a:lnTo>
                  <a:pt x="474" y="458"/>
                </a:lnTo>
                <a:cubicBezTo>
                  <a:pt x="473" y="456"/>
                  <a:pt x="472" y="455"/>
                  <a:pt x="471" y="454"/>
                </a:cubicBezTo>
                <a:lnTo>
                  <a:pt x="361" y="296"/>
                </a:lnTo>
                <a:cubicBezTo>
                  <a:pt x="359" y="291"/>
                  <a:pt x="355" y="288"/>
                  <a:pt x="350" y="288"/>
                </a:cubicBezTo>
                <a:cubicBezTo>
                  <a:pt x="347" y="288"/>
                  <a:pt x="343" y="289"/>
                  <a:pt x="341" y="292"/>
                </a:cubicBezTo>
                <a:lnTo>
                  <a:pt x="289" y="344"/>
                </a:lnTo>
                <a:lnTo>
                  <a:pt x="224" y="246"/>
                </a:lnTo>
                <a:cubicBezTo>
                  <a:pt x="222" y="241"/>
                  <a:pt x="218" y="238"/>
                  <a:pt x="212" y="238"/>
                </a:cubicBezTo>
                <a:cubicBezTo>
                  <a:pt x="208" y="238"/>
                  <a:pt x="204" y="240"/>
                  <a:pt x="202" y="244"/>
                </a:cubicBezTo>
                <a:lnTo>
                  <a:pt x="202" y="243"/>
                </a:lnTo>
                <a:lnTo>
                  <a:pt x="77" y="456"/>
                </a:lnTo>
                <a:cubicBezTo>
                  <a:pt x="76" y="458"/>
                  <a:pt x="75" y="460"/>
                  <a:pt x="75" y="463"/>
                </a:cubicBezTo>
                <a:cubicBezTo>
                  <a:pt x="75" y="469"/>
                  <a:pt x="81" y="476"/>
                  <a:pt x="87" y="476"/>
                </a:cubicBezTo>
                <a:lnTo>
                  <a:pt x="462" y="476"/>
                </a:lnTo>
                <a:cubicBezTo>
                  <a:pt x="469" y="476"/>
                  <a:pt x="475" y="469"/>
                  <a:pt x="475" y="463"/>
                </a:cubicBezTo>
                <a:cubicBezTo>
                  <a:pt x="475" y="461"/>
                  <a:pt x="474" y="460"/>
                  <a:pt x="474" y="459"/>
                </a:cubicBezTo>
                <a:close/>
                <a:moveTo>
                  <a:pt x="525" y="500"/>
                </a:moveTo>
                <a:lnTo>
                  <a:pt x="525" y="500"/>
                </a:lnTo>
                <a:cubicBezTo>
                  <a:pt x="525" y="514"/>
                  <a:pt x="513" y="525"/>
                  <a:pt x="500" y="525"/>
                </a:cubicBezTo>
                <a:lnTo>
                  <a:pt x="50" y="525"/>
                </a:lnTo>
                <a:cubicBezTo>
                  <a:pt x="36" y="525"/>
                  <a:pt x="25" y="514"/>
                  <a:pt x="25" y="500"/>
                </a:cubicBezTo>
                <a:lnTo>
                  <a:pt x="25" y="51"/>
                </a:lnTo>
                <a:cubicBezTo>
                  <a:pt x="25" y="36"/>
                  <a:pt x="36" y="25"/>
                  <a:pt x="50" y="25"/>
                </a:cubicBezTo>
                <a:lnTo>
                  <a:pt x="500" y="25"/>
                </a:lnTo>
                <a:cubicBezTo>
                  <a:pt x="513" y="25"/>
                  <a:pt x="525" y="36"/>
                  <a:pt x="525" y="51"/>
                </a:cubicBezTo>
                <a:lnTo>
                  <a:pt x="525" y="500"/>
                </a:lnTo>
                <a:close/>
                <a:moveTo>
                  <a:pt x="500" y="0"/>
                </a:moveTo>
                <a:lnTo>
                  <a:pt x="50" y="0"/>
                </a:lnTo>
                <a:cubicBezTo>
                  <a:pt x="22" y="0"/>
                  <a:pt x="0" y="22"/>
                  <a:pt x="0" y="51"/>
                </a:cubicBezTo>
                <a:lnTo>
                  <a:pt x="0" y="500"/>
                </a:lnTo>
                <a:cubicBezTo>
                  <a:pt x="0" y="528"/>
                  <a:pt x="22" y="550"/>
                  <a:pt x="50" y="550"/>
                </a:cubicBezTo>
                <a:lnTo>
                  <a:pt x="500" y="550"/>
                </a:lnTo>
                <a:cubicBezTo>
                  <a:pt x="528" y="550"/>
                  <a:pt x="550" y="528"/>
                  <a:pt x="550" y="500"/>
                </a:cubicBezTo>
                <a:lnTo>
                  <a:pt x="550" y="51"/>
                </a:lnTo>
                <a:cubicBezTo>
                  <a:pt x="550" y="22"/>
                  <a:pt x="528" y="0"/>
                  <a:pt x="500" y="0"/>
                </a:cubicBezTo>
                <a:close/>
                <a:moveTo>
                  <a:pt x="138" y="100"/>
                </a:moveTo>
                <a:lnTo>
                  <a:pt x="138" y="100"/>
                </a:lnTo>
                <a:cubicBezTo>
                  <a:pt x="158" y="100"/>
                  <a:pt x="175" y="117"/>
                  <a:pt x="175" y="138"/>
                </a:cubicBezTo>
                <a:cubicBezTo>
                  <a:pt x="175" y="159"/>
                  <a:pt x="158" y="175"/>
                  <a:pt x="138" y="175"/>
                </a:cubicBezTo>
                <a:cubicBezTo>
                  <a:pt x="117" y="175"/>
                  <a:pt x="100" y="159"/>
                  <a:pt x="100" y="138"/>
                </a:cubicBezTo>
                <a:cubicBezTo>
                  <a:pt x="100" y="117"/>
                  <a:pt x="117" y="100"/>
                  <a:pt x="138" y="100"/>
                </a:cubicBezTo>
                <a:close/>
                <a:moveTo>
                  <a:pt x="138" y="200"/>
                </a:moveTo>
                <a:lnTo>
                  <a:pt x="138" y="200"/>
                </a:lnTo>
                <a:cubicBezTo>
                  <a:pt x="172" y="200"/>
                  <a:pt x="200" y="172"/>
                  <a:pt x="200" y="138"/>
                </a:cubicBezTo>
                <a:cubicBezTo>
                  <a:pt x="200" y="103"/>
                  <a:pt x="172" y="75"/>
                  <a:pt x="138" y="75"/>
                </a:cubicBezTo>
                <a:cubicBezTo>
                  <a:pt x="103" y="75"/>
                  <a:pt x="75" y="103"/>
                  <a:pt x="75" y="138"/>
                </a:cubicBezTo>
                <a:cubicBezTo>
                  <a:pt x="75" y="172"/>
                  <a:pt x="103" y="200"/>
                  <a:pt x="138" y="200"/>
                </a:cubicBezTo>
                <a:close/>
              </a:path>
            </a:pathLst>
          </a:custGeom>
          <a:solidFill>
            <a:schemeClr val="accent3"/>
          </a:solidFill>
          <a:ln>
            <a:noFill/>
          </a:ln>
          <a:effectLst/>
        </p:spPr>
        <p:txBody>
          <a:bodyPr wrap="none" anchor="ctr"/>
          <a:lstStyle/>
          <a:p>
            <a:endParaRPr lang="en-US" sz="6530" dirty="0">
              <a:latin typeface="DM Sans" pitchFamily="2" charset="77"/>
            </a:endParaRPr>
          </a:p>
        </p:txBody>
      </p:sp>
      <p:sp>
        <p:nvSpPr>
          <p:cNvPr id="34" name="Freeform 371">
            <a:extLst>
              <a:ext uri="{FF2B5EF4-FFF2-40B4-BE49-F238E27FC236}">
                <a16:creationId xmlns:a16="http://schemas.microsoft.com/office/drawing/2014/main" id="{910FE726-C73C-9D42-B4F5-1B35EBE79B44}"/>
              </a:ext>
            </a:extLst>
          </p:cNvPr>
          <p:cNvSpPr>
            <a:spLocks noChangeArrowheads="1"/>
          </p:cNvSpPr>
          <p:nvPr/>
        </p:nvSpPr>
        <p:spPr bwMode="auto">
          <a:xfrm>
            <a:off x="8183530" y="11412216"/>
            <a:ext cx="686778" cy="686700"/>
          </a:xfrm>
          <a:custGeom>
            <a:avLst/>
            <a:gdLst>
              <a:gd name="T0" fmla="*/ 90035 w 551"/>
              <a:gd name="T1" fmla="*/ 72028 h 551"/>
              <a:gd name="T2" fmla="*/ 112724 w 551"/>
              <a:gd name="T3" fmla="*/ 81031 h 551"/>
              <a:gd name="T4" fmla="*/ 112724 w 551"/>
              <a:gd name="T5" fmla="*/ 45017 h 551"/>
              <a:gd name="T6" fmla="*/ 81031 w 551"/>
              <a:gd name="T7" fmla="*/ 76350 h 551"/>
              <a:gd name="T8" fmla="*/ 153059 w 551"/>
              <a:gd name="T9" fmla="*/ 144056 h 551"/>
              <a:gd name="T10" fmla="*/ 130731 w 551"/>
              <a:gd name="T11" fmla="*/ 171066 h 551"/>
              <a:gd name="T12" fmla="*/ 162063 w 551"/>
              <a:gd name="T13" fmla="*/ 139734 h 551"/>
              <a:gd name="T14" fmla="*/ 130731 w 551"/>
              <a:gd name="T15" fmla="*/ 135052 h 551"/>
              <a:gd name="T16" fmla="*/ 130731 w 551"/>
              <a:gd name="T17" fmla="*/ 171066 h 551"/>
              <a:gd name="T18" fmla="*/ 45017 w 551"/>
              <a:gd name="T19" fmla="*/ 72028 h 551"/>
              <a:gd name="T20" fmla="*/ 67706 w 551"/>
              <a:gd name="T21" fmla="*/ 81031 h 551"/>
              <a:gd name="T22" fmla="*/ 67706 w 551"/>
              <a:gd name="T23" fmla="*/ 45017 h 551"/>
              <a:gd name="T24" fmla="*/ 36014 w 551"/>
              <a:gd name="T25" fmla="*/ 76350 h 551"/>
              <a:gd name="T26" fmla="*/ 108042 w 551"/>
              <a:gd name="T27" fmla="*/ 99038 h 551"/>
              <a:gd name="T28" fmla="*/ 85713 w 551"/>
              <a:gd name="T29" fmla="*/ 126049 h 551"/>
              <a:gd name="T30" fmla="*/ 117045 w 551"/>
              <a:gd name="T31" fmla="*/ 94357 h 551"/>
              <a:gd name="T32" fmla="*/ 85713 w 551"/>
              <a:gd name="T33" fmla="*/ 90035 h 551"/>
              <a:gd name="T34" fmla="*/ 85713 w 551"/>
              <a:gd name="T35" fmla="*/ 126049 h 551"/>
              <a:gd name="T36" fmla="*/ 45017 w 551"/>
              <a:gd name="T37" fmla="*/ 117045 h 551"/>
              <a:gd name="T38" fmla="*/ 67706 w 551"/>
              <a:gd name="T39" fmla="*/ 126049 h 551"/>
              <a:gd name="T40" fmla="*/ 67706 w 551"/>
              <a:gd name="T41" fmla="*/ 90035 h 551"/>
              <a:gd name="T42" fmla="*/ 36014 w 551"/>
              <a:gd name="T43" fmla="*/ 121727 h 551"/>
              <a:gd name="T44" fmla="*/ 63024 w 551"/>
              <a:gd name="T45" fmla="*/ 144056 h 551"/>
              <a:gd name="T46" fmla="*/ 40696 w 551"/>
              <a:gd name="T47" fmla="*/ 171066 h 551"/>
              <a:gd name="T48" fmla="*/ 72028 w 551"/>
              <a:gd name="T49" fmla="*/ 139734 h 551"/>
              <a:gd name="T50" fmla="*/ 40696 w 551"/>
              <a:gd name="T51" fmla="*/ 135052 h 551"/>
              <a:gd name="T52" fmla="*/ 40696 w 551"/>
              <a:gd name="T53" fmla="*/ 171066 h 551"/>
              <a:gd name="T54" fmla="*/ 135052 w 551"/>
              <a:gd name="T55" fmla="*/ 72028 h 551"/>
              <a:gd name="T56" fmla="*/ 157741 w 551"/>
              <a:gd name="T57" fmla="*/ 81031 h 551"/>
              <a:gd name="T58" fmla="*/ 157741 w 551"/>
              <a:gd name="T59" fmla="*/ 45017 h 551"/>
              <a:gd name="T60" fmla="*/ 126049 w 551"/>
              <a:gd name="T61" fmla="*/ 76350 h 551"/>
              <a:gd name="T62" fmla="*/ 153059 w 551"/>
              <a:gd name="T63" fmla="*/ 99038 h 551"/>
              <a:gd name="T64" fmla="*/ 130731 w 551"/>
              <a:gd name="T65" fmla="*/ 126049 h 551"/>
              <a:gd name="T66" fmla="*/ 162063 w 551"/>
              <a:gd name="T67" fmla="*/ 94357 h 551"/>
              <a:gd name="T68" fmla="*/ 130731 w 551"/>
              <a:gd name="T69" fmla="*/ 90035 h 551"/>
              <a:gd name="T70" fmla="*/ 130731 w 551"/>
              <a:gd name="T71" fmla="*/ 126049 h 551"/>
              <a:gd name="T72" fmla="*/ 180070 w 551"/>
              <a:gd name="T73" fmla="*/ 9003 h 551"/>
              <a:gd name="T74" fmla="*/ 117045 w 551"/>
              <a:gd name="T75" fmla="*/ 139734 h 551"/>
              <a:gd name="T76" fmla="*/ 85713 w 551"/>
              <a:gd name="T77" fmla="*/ 135052 h 551"/>
              <a:gd name="T78" fmla="*/ 18007 w 551"/>
              <a:gd name="T79" fmla="*/ 27010 h 551"/>
              <a:gd name="T80" fmla="*/ 90035 w 551"/>
              <a:gd name="T81" fmla="*/ 189434 h 551"/>
              <a:gd name="T82" fmla="*/ 193755 w 551"/>
              <a:gd name="T83" fmla="*/ 18007 h 551"/>
              <a:gd name="T84" fmla="*/ 184392 w 551"/>
              <a:gd name="T85" fmla="*/ 0 h 551"/>
              <a:gd name="T86" fmla="*/ 9003 w 551"/>
              <a:gd name="T87" fmla="*/ 18007 h 551"/>
              <a:gd name="T88" fmla="*/ 0 w 551"/>
              <a:gd name="T89" fmla="*/ 22329 h 551"/>
              <a:gd name="T90" fmla="*/ 9003 w 551"/>
              <a:gd name="T91" fmla="*/ 193755 h 551"/>
              <a:gd name="T92" fmla="*/ 184392 w 551"/>
              <a:gd name="T93" fmla="*/ 198077 h 551"/>
              <a:gd name="T94" fmla="*/ 193755 w 551"/>
              <a:gd name="T95" fmla="*/ 27010 h 551"/>
              <a:gd name="T96" fmla="*/ 193755 w 551"/>
              <a:gd name="T97" fmla="*/ 18007 h 5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51" h="551">
                <a:moveTo>
                  <a:pt x="250" y="150"/>
                </a:moveTo>
                <a:lnTo>
                  <a:pt x="300" y="150"/>
                </a:lnTo>
                <a:lnTo>
                  <a:pt x="300" y="200"/>
                </a:lnTo>
                <a:lnTo>
                  <a:pt x="250" y="200"/>
                </a:lnTo>
                <a:lnTo>
                  <a:pt x="250" y="150"/>
                </a:lnTo>
                <a:close/>
                <a:moveTo>
                  <a:pt x="238" y="225"/>
                </a:moveTo>
                <a:lnTo>
                  <a:pt x="313" y="225"/>
                </a:lnTo>
                <a:cubicBezTo>
                  <a:pt x="320" y="225"/>
                  <a:pt x="325" y="220"/>
                  <a:pt x="325" y="212"/>
                </a:cubicBezTo>
                <a:lnTo>
                  <a:pt x="325" y="138"/>
                </a:lnTo>
                <a:cubicBezTo>
                  <a:pt x="325" y="131"/>
                  <a:pt x="320" y="125"/>
                  <a:pt x="313" y="125"/>
                </a:cubicBezTo>
                <a:lnTo>
                  <a:pt x="238" y="125"/>
                </a:lnTo>
                <a:cubicBezTo>
                  <a:pt x="230" y="125"/>
                  <a:pt x="225" y="131"/>
                  <a:pt x="225" y="138"/>
                </a:cubicBezTo>
                <a:lnTo>
                  <a:pt x="225" y="212"/>
                </a:lnTo>
                <a:cubicBezTo>
                  <a:pt x="225" y="220"/>
                  <a:pt x="230" y="225"/>
                  <a:pt x="238" y="225"/>
                </a:cubicBezTo>
                <a:close/>
                <a:moveTo>
                  <a:pt x="375" y="400"/>
                </a:moveTo>
                <a:lnTo>
                  <a:pt x="425" y="400"/>
                </a:lnTo>
                <a:lnTo>
                  <a:pt x="425" y="450"/>
                </a:lnTo>
                <a:lnTo>
                  <a:pt x="375" y="450"/>
                </a:lnTo>
                <a:lnTo>
                  <a:pt x="375" y="400"/>
                </a:lnTo>
                <a:close/>
                <a:moveTo>
                  <a:pt x="363" y="475"/>
                </a:moveTo>
                <a:lnTo>
                  <a:pt x="438" y="475"/>
                </a:lnTo>
                <a:cubicBezTo>
                  <a:pt x="445" y="475"/>
                  <a:pt x="450" y="470"/>
                  <a:pt x="450" y="463"/>
                </a:cubicBezTo>
                <a:lnTo>
                  <a:pt x="450" y="388"/>
                </a:lnTo>
                <a:cubicBezTo>
                  <a:pt x="450" y="381"/>
                  <a:pt x="445" y="375"/>
                  <a:pt x="438" y="375"/>
                </a:cubicBezTo>
                <a:lnTo>
                  <a:pt x="363" y="375"/>
                </a:lnTo>
                <a:cubicBezTo>
                  <a:pt x="356" y="375"/>
                  <a:pt x="350" y="381"/>
                  <a:pt x="350" y="388"/>
                </a:cubicBezTo>
                <a:lnTo>
                  <a:pt x="350" y="463"/>
                </a:lnTo>
                <a:cubicBezTo>
                  <a:pt x="350" y="470"/>
                  <a:pt x="356" y="475"/>
                  <a:pt x="363" y="475"/>
                </a:cubicBezTo>
                <a:close/>
                <a:moveTo>
                  <a:pt x="125" y="150"/>
                </a:moveTo>
                <a:lnTo>
                  <a:pt x="175" y="150"/>
                </a:lnTo>
                <a:lnTo>
                  <a:pt x="175" y="200"/>
                </a:lnTo>
                <a:lnTo>
                  <a:pt x="125" y="200"/>
                </a:lnTo>
                <a:lnTo>
                  <a:pt x="125" y="150"/>
                </a:lnTo>
                <a:close/>
                <a:moveTo>
                  <a:pt x="113" y="225"/>
                </a:moveTo>
                <a:lnTo>
                  <a:pt x="188" y="225"/>
                </a:lnTo>
                <a:cubicBezTo>
                  <a:pt x="194" y="225"/>
                  <a:pt x="200" y="220"/>
                  <a:pt x="200" y="212"/>
                </a:cubicBezTo>
                <a:lnTo>
                  <a:pt x="200" y="138"/>
                </a:lnTo>
                <a:cubicBezTo>
                  <a:pt x="200" y="131"/>
                  <a:pt x="194" y="125"/>
                  <a:pt x="188" y="125"/>
                </a:cubicBezTo>
                <a:lnTo>
                  <a:pt x="113" y="125"/>
                </a:lnTo>
                <a:cubicBezTo>
                  <a:pt x="106" y="125"/>
                  <a:pt x="100" y="131"/>
                  <a:pt x="100" y="138"/>
                </a:cubicBezTo>
                <a:lnTo>
                  <a:pt x="100" y="212"/>
                </a:lnTo>
                <a:cubicBezTo>
                  <a:pt x="100" y="220"/>
                  <a:pt x="106" y="225"/>
                  <a:pt x="113" y="225"/>
                </a:cubicBezTo>
                <a:close/>
                <a:moveTo>
                  <a:pt x="250" y="275"/>
                </a:moveTo>
                <a:lnTo>
                  <a:pt x="300" y="275"/>
                </a:lnTo>
                <a:lnTo>
                  <a:pt x="300" y="325"/>
                </a:lnTo>
                <a:lnTo>
                  <a:pt x="250" y="325"/>
                </a:lnTo>
                <a:lnTo>
                  <a:pt x="250" y="275"/>
                </a:lnTo>
                <a:close/>
                <a:moveTo>
                  <a:pt x="238" y="350"/>
                </a:moveTo>
                <a:lnTo>
                  <a:pt x="313" y="350"/>
                </a:lnTo>
                <a:cubicBezTo>
                  <a:pt x="320" y="350"/>
                  <a:pt x="325" y="344"/>
                  <a:pt x="325" y="338"/>
                </a:cubicBezTo>
                <a:lnTo>
                  <a:pt x="325" y="262"/>
                </a:lnTo>
                <a:cubicBezTo>
                  <a:pt x="325" y="256"/>
                  <a:pt x="320" y="250"/>
                  <a:pt x="313" y="250"/>
                </a:cubicBezTo>
                <a:lnTo>
                  <a:pt x="238" y="250"/>
                </a:lnTo>
                <a:cubicBezTo>
                  <a:pt x="230" y="250"/>
                  <a:pt x="225" y="256"/>
                  <a:pt x="225" y="262"/>
                </a:cubicBezTo>
                <a:lnTo>
                  <a:pt x="225" y="338"/>
                </a:lnTo>
                <a:cubicBezTo>
                  <a:pt x="225" y="344"/>
                  <a:pt x="230" y="350"/>
                  <a:pt x="238" y="350"/>
                </a:cubicBezTo>
                <a:close/>
                <a:moveTo>
                  <a:pt x="125" y="275"/>
                </a:moveTo>
                <a:lnTo>
                  <a:pt x="175" y="275"/>
                </a:lnTo>
                <a:lnTo>
                  <a:pt x="175" y="325"/>
                </a:lnTo>
                <a:lnTo>
                  <a:pt x="125" y="325"/>
                </a:lnTo>
                <a:lnTo>
                  <a:pt x="125" y="275"/>
                </a:lnTo>
                <a:close/>
                <a:moveTo>
                  <a:pt x="113" y="350"/>
                </a:moveTo>
                <a:lnTo>
                  <a:pt x="188" y="350"/>
                </a:lnTo>
                <a:cubicBezTo>
                  <a:pt x="194" y="350"/>
                  <a:pt x="200" y="344"/>
                  <a:pt x="200" y="338"/>
                </a:cubicBezTo>
                <a:lnTo>
                  <a:pt x="200" y="262"/>
                </a:lnTo>
                <a:cubicBezTo>
                  <a:pt x="200" y="256"/>
                  <a:pt x="194" y="250"/>
                  <a:pt x="188" y="250"/>
                </a:cubicBezTo>
                <a:lnTo>
                  <a:pt x="113" y="250"/>
                </a:lnTo>
                <a:cubicBezTo>
                  <a:pt x="106" y="250"/>
                  <a:pt x="100" y="256"/>
                  <a:pt x="100" y="262"/>
                </a:cubicBezTo>
                <a:lnTo>
                  <a:pt x="100" y="338"/>
                </a:lnTo>
                <a:cubicBezTo>
                  <a:pt x="100" y="344"/>
                  <a:pt x="106" y="350"/>
                  <a:pt x="113" y="350"/>
                </a:cubicBezTo>
                <a:close/>
                <a:moveTo>
                  <a:pt x="125" y="400"/>
                </a:moveTo>
                <a:lnTo>
                  <a:pt x="175" y="400"/>
                </a:lnTo>
                <a:lnTo>
                  <a:pt x="175" y="450"/>
                </a:lnTo>
                <a:lnTo>
                  <a:pt x="125" y="450"/>
                </a:lnTo>
                <a:lnTo>
                  <a:pt x="125" y="400"/>
                </a:lnTo>
                <a:close/>
                <a:moveTo>
                  <a:pt x="113" y="475"/>
                </a:moveTo>
                <a:lnTo>
                  <a:pt x="188" y="475"/>
                </a:lnTo>
                <a:cubicBezTo>
                  <a:pt x="194" y="475"/>
                  <a:pt x="200" y="470"/>
                  <a:pt x="200" y="463"/>
                </a:cubicBezTo>
                <a:lnTo>
                  <a:pt x="200" y="388"/>
                </a:lnTo>
                <a:cubicBezTo>
                  <a:pt x="200" y="381"/>
                  <a:pt x="194" y="375"/>
                  <a:pt x="188" y="375"/>
                </a:cubicBezTo>
                <a:lnTo>
                  <a:pt x="113" y="375"/>
                </a:lnTo>
                <a:cubicBezTo>
                  <a:pt x="106" y="375"/>
                  <a:pt x="100" y="381"/>
                  <a:pt x="100" y="388"/>
                </a:cubicBezTo>
                <a:lnTo>
                  <a:pt x="100" y="463"/>
                </a:lnTo>
                <a:cubicBezTo>
                  <a:pt x="100" y="470"/>
                  <a:pt x="106" y="475"/>
                  <a:pt x="113" y="475"/>
                </a:cubicBezTo>
                <a:close/>
                <a:moveTo>
                  <a:pt x="375" y="150"/>
                </a:moveTo>
                <a:lnTo>
                  <a:pt x="425" y="150"/>
                </a:lnTo>
                <a:lnTo>
                  <a:pt x="425" y="200"/>
                </a:lnTo>
                <a:lnTo>
                  <a:pt x="375" y="200"/>
                </a:lnTo>
                <a:lnTo>
                  <a:pt x="375" y="150"/>
                </a:lnTo>
                <a:close/>
                <a:moveTo>
                  <a:pt x="363" y="225"/>
                </a:moveTo>
                <a:lnTo>
                  <a:pt x="438" y="225"/>
                </a:lnTo>
                <a:cubicBezTo>
                  <a:pt x="445" y="225"/>
                  <a:pt x="450" y="220"/>
                  <a:pt x="450" y="212"/>
                </a:cubicBezTo>
                <a:lnTo>
                  <a:pt x="450" y="138"/>
                </a:lnTo>
                <a:cubicBezTo>
                  <a:pt x="450" y="131"/>
                  <a:pt x="445" y="125"/>
                  <a:pt x="438" y="125"/>
                </a:cubicBezTo>
                <a:lnTo>
                  <a:pt x="363" y="125"/>
                </a:lnTo>
                <a:cubicBezTo>
                  <a:pt x="356" y="125"/>
                  <a:pt x="350" y="131"/>
                  <a:pt x="350" y="138"/>
                </a:cubicBezTo>
                <a:lnTo>
                  <a:pt x="350" y="212"/>
                </a:lnTo>
                <a:cubicBezTo>
                  <a:pt x="350" y="220"/>
                  <a:pt x="356" y="225"/>
                  <a:pt x="363" y="225"/>
                </a:cubicBezTo>
                <a:close/>
                <a:moveTo>
                  <a:pt x="375" y="275"/>
                </a:moveTo>
                <a:lnTo>
                  <a:pt x="425" y="275"/>
                </a:lnTo>
                <a:lnTo>
                  <a:pt x="425" y="325"/>
                </a:lnTo>
                <a:lnTo>
                  <a:pt x="375" y="325"/>
                </a:lnTo>
                <a:lnTo>
                  <a:pt x="375" y="275"/>
                </a:lnTo>
                <a:close/>
                <a:moveTo>
                  <a:pt x="363" y="350"/>
                </a:moveTo>
                <a:lnTo>
                  <a:pt x="438" y="350"/>
                </a:lnTo>
                <a:cubicBezTo>
                  <a:pt x="445" y="350"/>
                  <a:pt x="450" y="344"/>
                  <a:pt x="450" y="338"/>
                </a:cubicBezTo>
                <a:lnTo>
                  <a:pt x="450" y="262"/>
                </a:lnTo>
                <a:cubicBezTo>
                  <a:pt x="450" y="256"/>
                  <a:pt x="445" y="250"/>
                  <a:pt x="438" y="250"/>
                </a:cubicBezTo>
                <a:lnTo>
                  <a:pt x="363" y="250"/>
                </a:lnTo>
                <a:cubicBezTo>
                  <a:pt x="356" y="250"/>
                  <a:pt x="350" y="256"/>
                  <a:pt x="350" y="262"/>
                </a:cubicBezTo>
                <a:lnTo>
                  <a:pt x="350" y="338"/>
                </a:lnTo>
                <a:cubicBezTo>
                  <a:pt x="350" y="344"/>
                  <a:pt x="356" y="350"/>
                  <a:pt x="363" y="350"/>
                </a:cubicBezTo>
                <a:close/>
                <a:moveTo>
                  <a:pt x="500" y="50"/>
                </a:moveTo>
                <a:lnTo>
                  <a:pt x="50" y="50"/>
                </a:lnTo>
                <a:lnTo>
                  <a:pt x="50" y="25"/>
                </a:lnTo>
                <a:lnTo>
                  <a:pt x="500" y="25"/>
                </a:lnTo>
                <a:lnTo>
                  <a:pt x="500" y="50"/>
                </a:lnTo>
                <a:close/>
                <a:moveTo>
                  <a:pt x="500" y="526"/>
                </a:moveTo>
                <a:lnTo>
                  <a:pt x="325" y="526"/>
                </a:lnTo>
                <a:lnTo>
                  <a:pt x="325" y="388"/>
                </a:lnTo>
                <a:cubicBezTo>
                  <a:pt x="325" y="381"/>
                  <a:pt x="320" y="375"/>
                  <a:pt x="313" y="375"/>
                </a:cubicBezTo>
                <a:lnTo>
                  <a:pt x="238" y="375"/>
                </a:lnTo>
                <a:cubicBezTo>
                  <a:pt x="230" y="375"/>
                  <a:pt x="225" y="381"/>
                  <a:pt x="225" y="388"/>
                </a:cubicBezTo>
                <a:lnTo>
                  <a:pt x="225" y="526"/>
                </a:lnTo>
                <a:lnTo>
                  <a:pt x="50" y="526"/>
                </a:lnTo>
                <a:lnTo>
                  <a:pt x="50" y="75"/>
                </a:lnTo>
                <a:lnTo>
                  <a:pt x="500" y="75"/>
                </a:lnTo>
                <a:lnTo>
                  <a:pt x="500" y="526"/>
                </a:lnTo>
                <a:close/>
                <a:moveTo>
                  <a:pt x="300" y="526"/>
                </a:moveTo>
                <a:lnTo>
                  <a:pt x="250" y="526"/>
                </a:lnTo>
                <a:lnTo>
                  <a:pt x="250" y="400"/>
                </a:lnTo>
                <a:lnTo>
                  <a:pt x="300" y="400"/>
                </a:lnTo>
                <a:lnTo>
                  <a:pt x="300" y="526"/>
                </a:lnTo>
                <a:close/>
                <a:moveTo>
                  <a:pt x="538" y="50"/>
                </a:moveTo>
                <a:lnTo>
                  <a:pt x="525" y="50"/>
                </a:lnTo>
                <a:lnTo>
                  <a:pt x="525" y="12"/>
                </a:lnTo>
                <a:cubicBezTo>
                  <a:pt x="525" y="6"/>
                  <a:pt x="520" y="0"/>
                  <a:pt x="512" y="0"/>
                </a:cubicBezTo>
                <a:lnTo>
                  <a:pt x="38" y="0"/>
                </a:lnTo>
                <a:cubicBezTo>
                  <a:pt x="31" y="0"/>
                  <a:pt x="25" y="6"/>
                  <a:pt x="25" y="12"/>
                </a:cubicBezTo>
                <a:lnTo>
                  <a:pt x="25" y="50"/>
                </a:lnTo>
                <a:lnTo>
                  <a:pt x="13" y="50"/>
                </a:lnTo>
                <a:cubicBezTo>
                  <a:pt x="5" y="50"/>
                  <a:pt x="0" y="56"/>
                  <a:pt x="0" y="62"/>
                </a:cubicBezTo>
                <a:cubicBezTo>
                  <a:pt x="0" y="69"/>
                  <a:pt x="5" y="75"/>
                  <a:pt x="13" y="75"/>
                </a:cubicBezTo>
                <a:lnTo>
                  <a:pt x="25" y="75"/>
                </a:lnTo>
                <a:lnTo>
                  <a:pt x="25" y="538"/>
                </a:lnTo>
                <a:cubicBezTo>
                  <a:pt x="25" y="544"/>
                  <a:pt x="31" y="550"/>
                  <a:pt x="38" y="550"/>
                </a:cubicBezTo>
                <a:lnTo>
                  <a:pt x="238" y="550"/>
                </a:lnTo>
                <a:lnTo>
                  <a:pt x="313" y="550"/>
                </a:lnTo>
                <a:lnTo>
                  <a:pt x="512" y="550"/>
                </a:lnTo>
                <a:cubicBezTo>
                  <a:pt x="520" y="550"/>
                  <a:pt x="525" y="544"/>
                  <a:pt x="525" y="538"/>
                </a:cubicBezTo>
                <a:lnTo>
                  <a:pt x="525" y="75"/>
                </a:lnTo>
                <a:lnTo>
                  <a:pt x="538" y="75"/>
                </a:lnTo>
                <a:cubicBezTo>
                  <a:pt x="545" y="75"/>
                  <a:pt x="550" y="69"/>
                  <a:pt x="550" y="62"/>
                </a:cubicBezTo>
                <a:cubicBezTo>
                  <a:pt x="550" y="56"/>
                  <a:pt x="545" y="50"/>
                  <a:pt x="538" y="50"/>
                </a:cubicBezTo>
                <a:close/>
              </a:path>
            </a:pathLst>
          </a:custGeom>
          <a:solidFill>
            <a:schemeClr val="accent4"/>
          </a:solidFill>
          <a:ln>
            <a:noFill/>
          </a:ln>
          <a:effectLst/>
        </p:spPr>
        <p:txBody>
          <a:bodyPr wrap="none" anchor="ctr"/>
          <a:lstStyle/>
          <a:p>
            <a:endParaRPr lang="en-US" sz="6530" dirty="0">
              <a:latin typeface="DM Sans" pitchFamily="2" charset="77"/>
            </a:endParaRPr>
          </a:p>
        </p:txBody>
      </p:sp>
      <p:sp>
        <p:nvSpPr>
          <p:cNvPr id="35" name="Freeform 372">
            <a:extLst>
              <a:ext uri="{FF2B5EF4-FFF2-40B4-BE49-F238E27FC236}">
                <a16:creationId xmlns:a16="http://schemas.microsoft.com/office/drawing/2014/main" id="{F8B232E7-E7A4-6A4D-A6D5-7ED51B65B607}"/>
              </a:ext>
            </a:extLst>
          </p:cNvPr>
          <p:cNvSpPr>
            <a:spLocks noChangeArrowheads="1"/>
          </p:cNvSpPr>
          <p:nvPr/>
        </p:nvSpPr>
        <p:spPr bwMode="auto">
          <a:xfrm>
            <a:off x="18314895" y="5704343"/>
            <a:ext cx="6060138" cy="2417192"/>
          </a:xfrm>
          <a:custGeom>
            <a:avLst/>
            <a:gdLst>
              <a:gd name="T0" fmla="*/ 1750652 w 4866"/>
              <a:gd name="T1" fmla="*/ 698140 h 1942"/>
              <a:gd name="T2" fmla="*/ 0 w 4866"/>
              <a:gd name="T3" fmla="*/ 698140 h 1942"/>
              <a:gd name="T4" fmla="*/ 0 w 4866"/>
              <a:gd name="T5" fmla="*/ 0 h 1942"/>
              <a:gd name="T6" fmla="*/ 1750652 w 4866"/>
              <a:gd name="T7" fmla="*/ 0 h 1942"/>
              <a:gd name="T8" fmla="*/ 1750652 w 4866"/>
              <a:gd name="T9" fmla="*/ 698140 h 19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6" h="1942">
                <a:moveTo>
                  <a:pt x="4865" y="1941"/>
                </a:moveTo>
                <a:lnTo>
                  <a:pt x="0" y="1941"/>
                </a:lnTo>
                <a:lnTo>
                  <a:pt x="0" y="0"/>
                </a:lnTo>
                <a:lnTo>
                  <a:pt x="4865" y="0"/>
                </a:lnTo>
                <a:lnTo>
                  <a:pt x="4865" y="1941"/>
                </a:lnTo>
              </a:path>
            </a:pathLst>
          </a:custGeom>
          <a:solidFill>
            <a:schemeClr val="accent2"/>
          </a:solidFill>
          <a:ln>
            <a:noFill/>
          </a:ln>
          <a:effectLst/>
        </p:spPr>
        <p:txBody>
          <a:bodyPr wrap="none" anchor="ctr"/>
          <a:lstStyle/>
          <a:p>
            <a:endParaRPr lang="en-US" sz="6530" dirty="0">
              <a:latin typeface="DM Sans" pitchFamily="2" charset="77"/>
            </a:endParaRPr>
          </a:p>
        </p:txBody>
      </p:sp>
      <p:sp>
        <p:nvSpPr>
          <p:cNvPr id="36" name="Freeform 373">
            <a:extLst>
              <a:ext uri="{FF2B5EF4-FFF2-40B4-BE49-F238E27FC236}">
                <a16:creationId xmlns:a16="http://schemas.microsoft.com/office/drawing/2014/main" id="{B2153688-C464-A343-B9FF-4E091F95C876}"/>
              </a:ext>
            </a:extLst>
          </p:cNvPr>
          <p:cNvSpPr>
            <a:spLocks noChangeArrowheads="1"/>
          </p:cNvSpPr>
          <p:nvPr/>
        </p:nvSpPr>
        <p:spPr bwMode="auto">
          <a:xfrm>
            <a:off x="18314895" y="3287151"/>
            <a:ext cx="6060138" cy="2422687"/>
          </a:xfrm>
          <a:custGeom>
            <a:avLst/>
            <a:gdLst>
              <a:gd name="T0" fmla="*/ 1750652 w 4866"/>
              <a:gd name="T1" fmla="*/ 699728 h 1943"/>
              <a:gd name="T2" fmla="*/ 0 w 4866"/>
              <a:gd name="T3" fmla="*/ 699728 h 1943"/>
              <a:gd name="T4" fmla="*/ 0 w 4866"/>
              <a:gd name="T5" fmla="*/ 0 h 1943"/>
              <a:gd name="T6" fmla="*/ 1750652 w 4866"/>
              <a:gd name="T7" fmla="*/ 0 h 1943"/>
              <a:gd name="T8" fmla="*/ 1750652 w 4866"/>
              <a:gd name="T9" fmla="*/ 699728 h 19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6" h="1943">
                <a:moveTo>
                  <a:pt x="4865" y="1942"/>
                </a:moveTo>
                <a:lnTo>
                  <a:pt x="0" y="1942"/>
                </a:lnTo>
                <a:lnTo>
                  <a:pt x="0" y="0"/>
                </a:lnTo>
                <a:lnTo>
                  <a:pt x="4865" y="0"/>
                </a:lnTo>
                <a:lnTo>
                  <a:pt x="4865" y="1942"/>
                </a:lnTo>
              </a:path>
            </a:pathLst>
          </a:custGeom>
          <a:solidFill>
            <a:schemeClr val="accent1"/>
          </a:solidFill>
          <a:ln>
            <a:noFill/>
          </a:ln>
          <a:effectLst/>
        </p:spPr>
        <p:txBody>
          <a:bodyPr wrap="none" anchor="ctr"/>
          <a:lstStyle/>
          <a:p>
            <a:endParaRPr lang="en-US" sz="6530" dirty="0">
              <a:latin typeface="DM Sans" pitchFamily="2" charset="77"/>
            </a:endParaRPr>
          </a:p>
        </p:txBody>
      </p:sp>
      <p:sp>
        <p:nvSpPr>
          <p:cNvPr id="37" name="Freeform 374">
            <a:extLst>
              <a:ext uri="{FF2B5EF4-FFF2-40B4-BE49-F238E27FC236}">
                <a16:creationId xmlns:a16="http://schemas.microsoft.com/office/drawing/2014/main" id="{4F36536E-ED68-7D48-97B9-E7E093287DC0}"/>
              </a:ext>
            </a:extLst>
          </p:cNvPr>
          <p:cNvSpPr>
            <a:spLocks noChangeArrowheads="1"/>
          </p:cNvSpPr>
          <p:nvPr/>
        </p:nvSpPr>
        <p:spPr bwMode="auto">
          <a:xfrm>
            <a:off x="18314895" y="10544225"/>
            <a:ext cx="6060138" cy="2422683"/>
          </a:xfrm>
          <a:custGeom>
            <a:avLst/>
            <a:gdLst>
              <a:gd name="T0" fmla="*/ 1750652 w 4866"/>
              <a:gd name="T1" fmla="*/ 699727 h 1943"/>
              <a:gd name="T2" fmla="*/ 0 w 4866"/>
              <a:gd name="T3" fmla="*/ 699727 h 1943"/>
              <a:gd name="T4" fmla="*/ 0 w 4866"/>
              <a:gd name="T5" fmla="*/ 0 h 1943"/>
              <a:gd name="T6" fmla="*/ 1750652 w 4866"/>
              <a:gd name="T7" fmla="*/ 0 h 1943"/>
              <a:gd name="T8" fmla="*/ 1750652 w 4866"/>
              <a:gd name="T9" fmla="*/ 699727 h 19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6" h="1943">
                <a:moveTo>
                  <a:pt x="4865" y="1942"/>
                </a:moveTo>
                <a:lnTo>
                  <a:pt x="0" y="1942"/>
                </a:lnTo>
                <a:lnTo>
                  <a:pt x="0" y="0"/>
                </a:lnTo>
                <a:lnTo>
                  <a:pt x="4865" y="0"/>
                </a:lnTo>
                <a:lnTo>
                  <a:pt x="4865" y="1942"/>
                </a:lnTo>
              </a:path>
            </a:pathLst>
          </a:custGeom>
          <a:solidFill>
            <a:schemeClr val="accent4"/>
          </a:solidFill>
          <a:ln>
            <a:noFill/>
          </a:ln>
          <a:effectLst/>
        </p:spPr>
        <p:txBody>
          <a:bodyPr wrap="none" anchor="ctr"/>
          <a:lstStyle/>
          <a:p>
            <a:endParaRPr lang="en-US" sz="6530" dirty="0">
              <a:latin typeface="DM Sans" pitchFamily="2" charset="77"/>
            </a:endParaRPr>
          </a:p>
        </p:txBody>
      </p:sp>
      <p:sp>
        <p:nvSpPr>
          <p:cNvPr id="38" name="Freeform 375">
            <a:extLst>
              <a:ext uri="{FF2B5EF4-FFF2-40B4-BE49-F238E27FC236}">
                <a16:creationId xmlns:a16="http://schemas.microsoft.com/office/drawing/2014/main" id="{D83427A5-F9A0-1749-8839-496C3B01A3EE}"/>
              </a:ext>
            </a:extLst>
          </p:cNvPr>
          <p:cNvSpPr>
            <a:spLocks noChangeArrowheads="1"/>
          </p:cNvSpPr>
          <p:nvPr/>
        </p:nvSpPr>
        <p:spPr bwMode="auto">
          <a:xfrm>
            <a:off x="18314895" y="8121534"/>
            <a:ext cx="6060138" cy="2422687"/>
          </a:xfrm>
          <a:custGeom>
            <a:avLst/>
            <a:gdLst>
              <a:gd name="T0" fmla="*/ 1750652 w 4866"/>
              <a:gd name="T1" fmla="*/ 699728 h 1943"/>
              <a:gd name="T2" fmla="*/ 0 w 4866"/>
              <a:gd name="T3" fmla="*/ 699728 h 1943"/>
              <a:gd name="T4" fmla="*/ 0 w 4866"/>
              <a:gd name="T5" fmla="*/ 0 h 1943"/>
              <a:gd name="T6" fmla="*/ 1750652 w 4866"/>
              <a:gd name="T7" fmla="*/ 0 h 1943"/>
              <a:gd name="T8" fmla="*/ 1750652 w 4866"/>
              <a:gd name="T9" fmla="*/ 699728 h 19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6" h="1943">
                <a:moveTo>
                  <a:pt x="4865" y="1942"/>
                </a:moveTo>
                <a:lnTo>
                  <a:pt x="0" y="1942"/>
                </a:lnTo>
                <a:lnTo>
                  <a:pt x="0" y="0"/>
                </a:lnTo>
                <a:lnTo>
                  <a:pt x="4865" y="0"/>
                </a:lnTo>
                <a:lnTo>
                  <a:pt x="4865" y="1942"/>
                </a:lnTo>
              </a:path>
            </a:pathLst>
          </a:custGeom>
          <a:solidFill>
            <a:schemeClr val="accent3"/>
          </a:solidFill>
          <a:ln>
            <a:noFill/>
          </a:ln>
          <a:effectLst/>
        </p:spPr>
        <p:txBody>
          <a:bodyPr wrap="none" anchor="ctr"/>
          <a:lstStyle/>
          <a:p>
            <a:endParaRPr lang="en-US" sz="6530" dirty="0">
              <a:latin typeface="DM Sans" pitchFamily="2" charset="77"/>
            </a:endParaRPr>
          </a:p>
        </p:txBody>
      </p:sp>
      <p:sp>
        <p:nvSpPr>
          <p:cNvPr id="6" name="TextBox 5">
            <a:extLst>
              <a:ext uri="{FF2B5EF4-FFF2-40B4-BE49-F238E27FC236}">
                <a16:creationId xmlns:a16="http://schemas.microsoft.com/office/drawing/2014/main" id="{BEB9FDE5-4E07-EF4A-8785-0E74013E2F4A}"/>
              </a:ext>
            </a:extLst>
          </p:cNvPr>
          <p:cNvSpPr txBox="1"/>
          <p:nvPr/>
        </p:nvSpPr>
        <p:spPr>
          <a:xfrm>
            <a:off x="10710726" y="4235246"/>
            <a:ext cx="7208580" cy="1299843"/>
          </a:xfrm>
          <a:prstGeom prst="rect">
            <a:avLst/>
          </a:prstGeom>
          <a:noFill/>
        </p:spPr>
        <p:txBody>
          <a:bodyPr wrap="square" rtlCol="0" anchor="t">
            <a:spAutoFit/>
          </a:bodyPr>
          <a:lstStyle/>
          <a:p>
            <a:pP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7" name="TextBox 6">
            <a:extLst>
              <a:ext uri="{FF2B5EF4-FFF2-40B4-BE49-F238E27FC236}">
                <a16:creationId xmlns:a16="http://schemas.microsoft.com/office/drawing/2014/main" id="{771D9BC5-5A01-CA4C-A74B-5F28C8684324}"/>
              </a:ext>
            </a:extLst>
          </p:cNvPr>
          <p:cNvSpPr txBox="1"/>
          <p:nvPr/>
        </p:nvSpPr>
        <p:spPr>
          <a:xfrm>
            <a:off x="10720558" y="3573546"/>
            <a:ext cx="1656928" cy="614271"/>
          </a:xfrm>
          <a:prstGeom prst="rect">
            <a:avLst/>
          </a:prstGeom>
          <a:noFill/>
        </p:spPr>
        <p:txBody>
          <a:bodyPr wrap="none" rtlCol="0" anchor="b">
            <a:spAutoFit/>
          </a:bodyPr>
          <a:lstStyle/>
          <a:p>
            <a:pPr>
              <a:lnSpc>
                <a:spcPts val="4320"/>
              </a:lnSpc>
            </a:pPr>
            <a:r>
              <a:rPr lang="en-US" sz="3200" b="1" dirty="0">
                <a:solidFill>
                  <a:schemeClr val="accent1"/>
                </a:solidFill>
                <a:latin typeface="Poppins" pitchFamily="2" charset="77"/>
              </a:rPr>
              <a:t>PROJECT</a:t>
            </a:r>
          </a:p>
        </p:txBody>
      </p:sp>
      <p:sp>
        <p:nvSpPr>
          <p:cNvPr id="8" name="TextBox 7">
            <a:extLst>
              <a:ext uri="{FF2B5EF4-FFF2-40B4-BE49-F238E27FC236}">
                <a16:creationId xmlns:a16="http://schemas.microsoft.com/office/drawing/2014/main" id="{FF364F34-6A79-4146-A4F4-F278527AC505}"/>
              </a:ext>
            </a:extLst>
          </p:cNvPr>
          <p:cNvSpPr txBox="1"/>
          <p:nvPr/>
        </p:nvSpPr>
        <p:spPr>
          <a:xfrm>
            <a:off x="10710725" y="6637299"/>
            <a:ext cx="7208579" cy="1299843"/>
          </a:xfrm>
          <a:prstGeom prst="rect">
            <a:avLst/>
          </a:prstGeom>
          <a:noFill/>
        </p:spPr>
        <p:txBody>
          <a:bodyPr wrap="square" rtlCol="0" anchor="t">
            <a:spAutoFit/>
          </a:bodyPr>
          <a:lstStyle/>
          <a:p>
            <a:pP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9" name="TextBox 8">
            <a:extLst>
              <a:ext uri="{FF2B5EF4-FFF2-40B4-BE49-F238E27FC236}">
                <a16:creationId xmlns:a16="http://schemas.microsoft.com/office/drawing/2014/main" id="{5A1C04AF-46FA-0D46-B3A9-177C3AE70A0F}"/>
              </a:ext>
            </a:extLst>
          </p:cNvPr>
          <p:cNvSpPr txBox="1"/>
          <p:nvPr/>
        </p:nvSpPr>
        <p:spPr>
          <a:xfrm>
            <a:off x="10720558" y="5983691"/>
            <a:ext cx="2007281" cy="614271"/>
          </a:xfrm>
          <a:prstGeom prst="rect">
            <a:avLst/>
          </a:prstGeom>
          <a:noFill/>
        </p:spPr>
        <p:txBody>
          <a:bodyPr wrap="none" rtlCol="0" anchor="b">
            <a:spAutoFit/>
          </a:bodyPr>
          <a:lstStyle/>
          <a:p>
            <a:pPr>
              <a:lnSpc>
                <a:spcPts val="4320"/>
              </a:lnSpc>
            </a:pPr>
            <a:r>
              <a:rPr lang="en-US" sz="3200" b="1" dirty="0">
                <a:solidFill>
                  <a:schemeClr val="accent2"/>
                </a:solidFill>
                <a:latin typeface="Poppins" pitchFamily="2" charset="77"/>
              </a:rPr>
              <a:t>PLANNING</a:t>
            </a:r>
          </a:p>
        </p:txBody>
      </p:sp>
      <p:sp>
        <p:nvSpPr>
          <p:cNvPr id="10" name="TextBox 9">
            <a:extLst>
              <a:ext uri="{FF2B5EF4-FFF2-40B4-BE49-F238E27FC236}">
                <a16:creationId xmlns:a16="http://schemas.microsoft.com/office/drawing/2014/main" id="{A6E4FDC4-CE67-4C48-9690-F0FE8EF24EA5}"/>
              </a:ext>
            </a:extLst>
          </p:cNvPr>
          <p:cNvSpPr txBox="1"/>
          <p:nvPr/>
        </p:nvSpPr>
        <p:spPr>
          <a:xfrm>
            <a:off x="10710725" y="9037382"/>
            <a:ext cx="6930503" cy="1299843"/>
          </a:xfrm>
          <a:prstGeom prst="rect">
            <a:avLst/>
          </a:prstGeom>
          <a:noFill/>
        </p:spPr>
        <p:txBody>
          <a:bodyPr wrap="square" rtlCol="0" anchor="t">
            <a:spAutoFit/>
          </a:bodyPr>
          <a:lstStyle/>
          <a:p>
            <a:pP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11" name="TextBox 10">
            <a:extLst>
              <a:ext uri="{FF2B5EF4-FFF2-40B4-BE49-F238E27FC236}">
                <a16:creationId xmlns:a16="http://schemas.microsoft.com/office/drawing/2014/main" id="{8F8A0708-4CD0-4B44-8F43-4F7858F16C12}"/>
              </a:ext>
            </a:extLst>
          </p:cNvPr>
          <p:cNvSpPr txBox="1"/>
          <p:nvPr/>
        </p:nvSpPr>
        <p:spPr>
          <a:xfrm>
            <a:off x="10720558" y="8391866"/>
            <a:ext cx="1828706" cy="614271"/>
          </a:xfrm>
          <a:prstGeom prst="rect">
            <a:avLst/>
          </a:prstGeom>
          <a:noFill/>
        </p:spPr>
        <p:txBody>
          <a:bodyPr wrap="none" rtlCol="0" anchor="b">
            <a:spAutoFit/>
          </a:bodyPr>
          <a:lstStyle/>
          <a:p>
            <a:pPr>
              <a:lnSpc>
                <a:spcPts val="4320"/>
              </a:lnSpc>
            </a:pPr>
            <a:r>
              <a:rPr lang="en-US" sz="3200" b="1" dirty="0">
                <a:solidFill>
                  <a:schemeClr val="accent3"/>
                </a:solidFill>
                <a:latin typeface="Poppins" pitchFamily="2" charset="77"/>
              </a:rPr>
              <a:t>CONTROL</a:t>
            </a:r>
          </a:p>
        </p:txBody>
      </p:sp>
      <p:sp>
        <p:nvSpPr>
          <p:cNvPr id="12" name="TextBox 11">
            <a:extLst>
              <a:ext uri="{FF2B5EF4-FFF2-40B4-BE49-F238E27FC236}">
                <a16:creationId xmlns:a16="http://schemas.microsoft.com/office/drawing/2014/main" id="{ABF37430-69E1-F346-9B15-0D2BEB2E3577}"/>
              </a:ext>
            </a:extLst>
          </p:cNvPr>
          <p:cNvSpPr txBox="1"/>
          <p:nvPr/>
        </p:nvSpPr>
        <p:spPr>
          <a:xfrm>
            <a:off x="10710726" y="11473084"/>
            <a:ext cx="6930502" cy="1299843"/>
          </a:xfrm>
          <a:prstGeom prst="rect">
            <a:avLst/>
          </a:prstGeom>
          <a:noFill/>
        </p:spPr>
        <p:txBody>
          <a:bodyPr wrap="square" rtlCol="0" anchor="t">
            <a:spAutoFit/>
          </a:bodyPr>
          <a:lstStyle/>
          <a:p>
            <a:pP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13" name="TextBox 12">
            <a:extLst>
              <a:ext uri="{FF2B5EF4-FFF2-40B4-BE49-F238E27FC236}">
                <a16:creationId xmlns:a16="http://schemas.microsoft.com/office/drawing/2014/main" id="{EB2E2046-B9A6-0A42-9141-296535DEE142}"/>
              </a:ext>
            </a:extLst>
          </p:cNvPr>
          <p:cNvSpPr txBox="1"/>
          <p:nvPr/>
        </p:nvSpPr>
        <p:spPr>
          <a:xfrm>
            <a:off x="10720558" y="10819476"/>
            <a:ext cx="2151936" cy="614271"/>
          </a:xfrm>
          <a:prstGeom prst="rect">
            <a:avLst/>
          </a:prstGeom>
          <a:noFill/>
        </p:spPr>
        <p:txBody>
          <a:bodyPr wrap="none" rtlCol="0" anchor="b">
            <a:spAutoFit/>
          </a:bodyPr>
          <a:lstStyle/>
          <a:p>
            <a:pPr>
              <a:lnSpc>
                <a:spcPts val="4320"/>
              </a:lnSpc>
            </a:pPr>
            <a:r>
              <a:rPr lang="en-US" sz="3200" b="1" dirty="0">
                <a:solidFill>
                  <a:schemeClr val="accent4"/>
                </a:solidFill>
                <a:latin typeface="Poppins" pitchFamily="2" charset="77"/>
              </a:rPr>
              <a:t>EXECUTION</a:t>
            </a:r>
          </a:p>
        </p:txBody>
      </p:sp>
      <p:sp>
        <p:nvSpPr>
          <p:cNvPr id="14" name="TextBox 13">
            <a:extLst>
              <a:ext uri="{FF2B5EF4-FFF2-40B4-BE49-F238E27FC236}">
                <a16:creationId xmlns:a16="http://schemas.microsoft.com/office/drawing/2014/main" id="{8877161B-7A25-B54F-9EE3-8D8BEE76BCC7}"/>
              </a:ext>
            </a:extLst>
          </p:cNvPr>
          <p:cNvSpPr txBox="1"/>
          <p:nvPr/>
        </p:nvSpPr>
        <p:spPr>
          <a:xfrm>
            <a:off x="18903509" y="3844914"/>
            <a:ext cx="1174682" cy="1219436"/>
          </a:xfrm>
          <a:prstGeom prst="rect">
            <a:avLst/>
          </a:prstGeom>
          <a:noFill/>
        </p:spPr>
        <p:txBody>
          <a:bodyPr wrap="none" rtlCol="0" anchor="ctr">
            <a:spAutoFit/>
          </a:bodyPr>
          <a:lstStyle/>
          <a:p>
            <a:pPr algn="ctr">
              <a:lnSpc>
                <a:spcPts val="8880"/>
              </a:lnSpc>
            </a:pPr>
            <a:r>
              <a:rPr lang="en-US" sz="7400" b="1" spc="-40" dirty="0">
                <a:solidFill>
                  <a:schemeClr val="bg1"/>
                </a:solidFill>
                <a:latin typeface="DM Sans" pitchFamily="2" charset="77"/>
              </a:rPr>
              <a:t>01</a:t>
            </a:r>
          </a:p>
        </p:txBody>
      </p:sp>
      <p:sp>
        <p:nvSpPr>
          <p:cNvPr id="15" name="TextBox 14">
            <a:extLst>
              <a:ext uri="{FF2B5EF4-FFF2-40B4-BE49-F238E27FC236}">
                <a16:creationId xmlns:a16="http://schemas.microsoft.com/office/drawing/2014/main" id="{46E59AA1-0C9D-0F47-BC84-679C837DD2D4}"/>
              </a:ext>
            </a:extLst>
          </p:cNvPr>
          <p:cNvSpPr txBox="1"/>
          <p:nvPr/>
        </p:nvSpPr>
        <p:spPr>
          <a:xfrm>
            <a:off x="18796109" y="6276079"/>
            <a:ext cx="1389483" cy="1219436"/>
          </a:xfrm>
          <a:prstGeom prst="rect">
            <a:avLst/>
          </a:prstGeom>
          <a:noFill/>
        </p:spPr>
        <p:txBody>
          <a:bodyPr wrap="none" rtlCol="0" anchor="ctr">
            <a:spAutoFit/>
          </a:bodyPr>
          <a:lstStyle/>
          <a:p>
            <a:pPr algn="ctr">
              <a:lnSpc>
                <a:spcPts val="8880"/>
              </a:lnSpc>
            </a:pPr>
            <a:r>
              <a:rPr lang="en-US" sz="7400" b="1" spc="-40" dirty="0">
                <a:solidFill>
                  <a:schemeClr val="bg1"/>
                </a:solidFill>
                <a:latin typeface="DM Sans" pitchFamily="2" charset="77"/>
              </a:rPr>
              <a:t>02</a:t>
            </a:r>
          </a:p>
        </p:txBody>
      </p:sp>
      <p:sp>
        <p:nvSpPr>
          <p:cNvPr id="16" name="TextBox 15">
            <a:extLst>
              <a:ext uri="{FF2B5EF4-FFF2-40B4-BE49-F238E27FC236}">
                <a16:creationId xmlns:a16="http://schemas.microsoft.com/office/drawing/2014/main" id="{1F3892A2-14FC-624A-B048-7B752AC14662}"/>
              </a:ext>
            </a:extLst>
          </p:cNvPr>
          <p:cNvSpPr txBox="1"/>
          <p:nvPr/>
        </p:nvSpPr>
        <p:spPr>
          <a:xfrm>
            <a:off x="18784086" y="8674801"/>
            <a:ext cx="1413528" cy="1219436"/>
          </a:xfrm>
          <a:prstGeom prst="rect">
            <a:avLst/>
          </a:prstGeom>
          <a:noFill/>
        </p:spPr>
        <p:txBody>
          <a:bodyPr wrap="none" rtlCol="0" anchor="ctr">
            <a:spAutoFit/>
          </a:bodyPr>
          <a:lstStyle/>
          <a:p>
            <a:pPr algn="ctr">
              <a:lnSpc>
                <a:spcPts val="8880"/>
              </a:lnSpc>
            </a:pPr>
            <a:r>
              <a:rPr lang="en-US" sz="7400" b="1" spc="-40" dirty="0">
                <a:solidFill>
                  <a:schemeClr val="bg1"/>
                </a:solidFill>
                <a:latin typeface="DM Sans" pitchFamily="2" charset="77"/>
              </a:rPr>
              <a:t>03</a:t>
            </a:r>
          </a:p>
        </p:txBody>
      </p:sp>
      <p:sp>
        <p:nvSpPr>
          <p:cNvPr id="17" name="TextBox 16">
            <a:extLst>
              <a:ext uri="{FF2B5EF4-FFF2-40B4-BE49-F238E27FC236}">
                <a16:creationId xmlns:a16="http://schemas.microsoft.com/office/drawing/2014/main" id="{717DADE2-2282-CA46-8AA8-962DE49C7516}"/>
              </a:ext>
            </a:extLst>
          </p:cNvPr>
          <p:cNvSpPr txBox="1"/>
          <p:nvPr/>
        </p:nvSpPr>
        <p:spPr>
          <a:xfrm>
            <a:off x="18763247" y="11111864"/>
            <a:ext cx="1455207" cy="1219436"/>
          </a:xfrm>
          <a:prstGeom prst="rect">
            <a:avLst/>
          </a:prstGeom>
          <a:noFill/>
        </p:spPr>
        <p:txBody>
          <a:bodyPr wrap="none" rtlCol="0" anchor="ctr">
            <a:spAutoFit/>
          </a:bodyPr>
          <a:lstStyle/>
          <a:p>
            <a:pPr algn="ctr">
              <a:lnSpc>
                <a:spcPts val="8880"/>
              </a:lnSpc>
            </a:pPr>
            <a:r>
              <a:rPr lang="en-US" sz="7400" b="1" spc="-40" dirty="0">
                <a:solidFill>
                  <a:schemeClr val="bg1"/>
                </a:solidFill>
                <a:latin typeface="DM Sans" pitchFamily="2" charset="77"/>
              </a:rPr>
              <a:t>04</a:t>
            </a:r>
          </a:p>
        </p:txBody>
      </p:sp>
      <p:sp>
        <p:nvSpPr>
          <p:cNvPr id="39" name="TextBox 38">
            <a:extLst>
              <a:ext uri="{FF2B5EF4-FFF2-40B4-BE49-F238E27FC236}">
                <a16:creationId xmlns:a16="http://schemas.microsoft.com/office/drawing/2014/main" id="{4A5E3216-EEF6-6E49-950B-5DCDE57730B8}"/>
              </a:ext>
            </a:extLst>
          </p:cNvPr>
          <p:cNvSpPr txBox="1"/>
          <p:nvPr/>
        </p:nvSpPr>
        <p:spPr>
          <a:xfrm>
            <a:off x="3957338" y="1272853"/>
            <a:ext cx="4584075"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WHAT WE DO</a:t>
            </a:r>
          </a:p>
        </p:txBody>
      </p:sp>
      <p:sp>
        <p:nvSpPr>
          <p:cNvPr id="40" name="TextBox 39">
            <a:extLst>
              <a:ext uri="{FF2B5EF4-FFF2-40B4-BE49-F238E27FC236}">
                <a16:creationId xmlns:a16="http://schemas.microsoft.com/office/drawing/2014/main" id="{226E311D-3A52-AF4A-A07E-D4925A830536}"/>
              </a:ext>
            </a:extLst>
          </p:cNvPr>
          <p:cNvSpPr txBox="1"/>
          <p:nvPr/>
        </p:nvSpPr>
        <p:spPr>
          <a:xfrm>
            <a:off x="3957338" y="2197532"/>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pic>
        <p:nvPicPr>
          <p:cNvPr id="41" name="Graphic 40" descr="Brain">
            <a:extLst>
              <a:ext uri="{FF2B5EF4-FFF2-40B4-BE49-F238E27FC236}">
                <a16:creationId xmlns:a16="http://schemas.microsoft.com/office/drawing/2014/main" id="{AA3B476E-22B6-B14B-AEE1-C45D83F894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718066" y="218412"/>
            <a:ext cx="2030007" cy="2249385"/>
          </a:xfrm>
          <a:prstGeom prst="rect">
            <a:avLst/>
          </a:prstGeom>
        </p:spPr>
      </p:pic>
    </p:spTree>
    <p:extLst>
      <p:ext uri="{BB962C8B-B14F-4D97-AF65-F5344CB8AC3E}">
        <p14:creationId xmlns:p14="http://schemas.microsoft.com/office/powerpoint/2010/main" val="939080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032DD03-C2C5-DC49-9CED-1ED6B1089B8C}"/>
              </a:ext>
            </a:extLst>
          </p:cNvPr>
          <p:cNvSpPr>
            <a:spLocks noGrp="1"/>
          </p:cNvSpPr>
          <p:nvPr>
            <p:ph type="pic" sz="quarter" idx="10"/>
          </p:nvPr>
        </p:nvSpPr>
        <p:spPr/>
        <p:txBody>
          <a:bodyPr/>
          <a:lstStyle/>
          <a:p>
            <a:endParaRPr lang="es-CO"/>
          </a:p>
        </p:txBody>
      </p:sp>
      <p:sp>
        <p:nvSpPr>
          <p:cNvPr id="16" name="Freeform: Shape 15">
            <a:extLst>
              <a:ext uri="{FF2B5EF4-FFF2-40B4-BE49-F238E27FC236}">
                <a16:creationId xmlns:a16="http://schemas.microsoft.com/office/drawing/2014/main" id="{26B71C78-1D5B-477D-8B96-BCBC546FCB36}"/>
              </a:ext>
            </a:extLst>
          </p:cNvPr>
          <p:cNvSpPr/>
          <p:nvPr/>
        </p:nvSpPr>
        <p:spPr>
          <a:xfrm>
            <a:off x="2" y="1786"/>
            <a:ext cx="24377648" cy="13711182"/>
          </a:xfrm>
          <a:custGeom>
            <a:avLst/>
            <a:gdLst/>
            <a:ahLst/>
            <a:cxnLst>
              <a:cxn ang="3cd4">
                <a:pos x="hc" y="t"/>
              </a:cxn>
              <a:cxn ang="cd2">
                <a:pos x="l" y="vc"/>
              </a:cxn>
              <a:cxn ang="cd4">
                <a:pos x="hc" y="b"/>
              </a:cxn>
              <a:cxn ang="0">
                <a:pos x="r" y="vc"/>
              </a:cxn>
            </a:cxnLst>
            <a:rect l="l" t="t" r="r" b="b"/>
            <a:pathLst>
              <a:path w="19569" h="11007">
                <a:moveTo>
                  <a:pt x="0" y="11007"/>
                </a:moveTo>
                <a:lnTo>
                  <a:pt x="19569" y="11007"/>
                </a:lnTo>
                <a:lnTo>
                  <a:pt x="19569" y="0"/>
                </a:lnTo>
                <a:lnTo>
                  <a:pt x="0" y="0"/>
                </a:ln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18" name="Freeform: Shape 17">
            <a:extLst>
              <a:ext uri="{FF2B5EF4-FFF2-40B4-BE49-F238E27FC236}">
                <a16:creationId xmlns:a16="http://schemas.microsoft.com/office/drawing/2014/main" id="{BBD03B33-B9C3-4C79-9170-9DCF53228517}"/>
              </a:ext>
            </a:extLst>
          </p:cNvPr>
          <p:cNvSpPr/>
          <p:nvPr/>
        </p:nvSpPr>
        <p:spPr>
          <a:xfrm>
            <a:off x="1508656" y="982224"/>
            <a:ext cx="11847479" cy="11750306"/>
          </a:xfrm>
          <a:custGeom>
            <a:avLst/>
            <a:gdLst/>
            <a:ahLst/>
            <a:cxnLst>
              <a:cxn ang="3cd4">
                <a:pos x="hc" y="t"/>
              </a:cxn>
              <a:cxn ang="cd2">
                <a:pos x="l" y="vc"/>
              </a:cxn>
              <a:cxn ang="cd4">
                <a:pos x="hc" y="b"/>
              </a:cxn>
              <a:cxn ang="0">
                <a:pos x="r" y="vc"/>
              </a:cxn>
            </a:cxnLst>
            <a:rect l="l" t="t" r="r" b="b"/>
            <a:pathLst>
              <a:path w="9511" h="9433">
                <a:moveTo>
                  <a:pt x="8934" y="9433"/>
                </a:moveTo>
                <a:lnTo>
                  <a:pt x="577" y="9433"/>
                </a:lnTo>
                <a:cubicBezTo>
                  <a:pt x="258" y="9433"/>
                  <a:pt x="0" y="9175"/>
                  <a:pt x="0" y="8856"/>
                </a:cubicBezTo>
                <a:lnTo>
                  <a:pt x="0" y="577"/>
                </a:lnTo>
                <a:cubicBezTo>
                  <a:pt x="0" y="258"/>
                  <a:pt x="258" y="0"/>
                  <a:pt x="577" y="0"/>
                </a:cubicBezTo>
                <a:lnTo>
                  <a:pt x="8934" y="0"/>
                </a:lnTo>
                <a:cubicBezTo>
                  <a:pt x="9253" y="0"/>
                  <a:pt x="9511" y="258"/>
                  <a:pt x="9511" y="577"/>
                </a:cubicBezTo>
                <a:lnTo>
                  <a:pt x="9511" y="8856"/>
                </a:lnTo>
                <a:cubicBezTo>
                  <a:pt x="9511" y="9175"/>
                  <a:pt x="9253" y="9433"/>
                  <a:pt x="8934" y="9433"/>
                </a:cubicBezTo>
                <a:close/>
              </a:path>
            </a:pathLst>
          </a:custGeom>
          <a:solidFill>
            <a:schemeClr val="bg2">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0" name="Straight Connector 209">
            <a:extLst>
              <a:ext uri="{FF2B5EF4-FFF2-40B4-BE49-F238E27FC236}">
                <a16:creationId xmlns:a16="http://schemas.microsoft.com/office/drawing/2014/main" id="{4A28FB39-08C7-45E5-9A4A-34D2A8E311EC}"/>
              </a:ext>
            </a:extLst>
          </p:cNvPr>
          <p:cNvSpPr/>
          <p:nvPr/>
        </p:nvSpPr>
        <p:spPr>
          <a:xfrm>
            <a:off x="15385533" y="5534346"/>
            <a:ext cx="0" cy="8179868"/>
          </a:xfrm>
          <a:prstGeom prst="line">
            <a:avLst/>
          </a:prstGeom>
          <a:noFill/>
          <a:ln w="12700" cap="flat">
            <a:solidFill>
              <a:schemeClr val="accent4"/>
            </a:solidFill>
            <a:prstDash val="solid"/>
            <a:round/>
          </a:ln>
        </p:spPr>
        <p:txBody>
          <a:bodyPr vert="horz" wrap="none" lIns="1800" tIns="1800" rIns="1800" bIns="18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1" name="Freeform: Shape 210">
            <a:extLst>
              <a:ext uri="{FF2B5EF4-FFF2-40B4-BE49-F238E27FC236}">
                <a16:creationId xmlns:a16="http://schemas.microsoft.com/office/drawing/2014/main" id="{5F9A1DDF-36FC-4751-B15F-1A9181D1301E}"/>
              </a:ext>
            </a:extLst>
          </p:cNvPr>
          <p:cNvSpPr/>
          <p:nvPr/>
        </p:nvSpPr>
        <p:spPr>
          <a:xfrm>
            <a:off x="15107718" y="5255289"/>
            <a:ext cx="555623" cy="555623"/>
          </a:xfrm>
          <a:custGeom>
            <a:avLst/>
            <a:gdLst/>
            <a:ahLst/>
            <a:cxnLst>
              <a:cxn ang="3cd4">
                <a:pos x="hc" y="t"/>
              </a:cxn>
              <a:cxn ang="cd2">
                <a:pos x="l" y="vc"/>
              </a:cxn>
              <a:cxn ang="cd4">
                <a:pos x="hc" y="b"/>
              </a:cxn>
              <a:cxn ang="0">
                <a:pos x="r" y="vc"/>
              </a:cxn>
            </a:cxnLst>
            <a:rect l="l" t="t" r="r" b="b"/>
            <a:pathLst>
              <a:path w="447" h="447">
                <a:moveTo>
                  <a:pt x="223" y="11"/>
                </a:moveTo>
                <a:cubicBezTo>
                  <a:pt x="106" y="11"/>
                  <a:pt x="10" y="106"/>
                  <a:pt x="10" y="224"/>
                </a:cubicBezTo>
                <a:cubicBezTo>
                  <a:pt x="10" y="342"/>
                  <a:pt x="106" y="437"/>
                  <a:pt x="223" y="437"/>
                </a:cubicBezTo>
                <a:cubicBezTo>
                  <a:pt x="341" y="437"/>
                  <a:pt x="436" y="342"/>
                  <a:pt x="436" y="224"/>
                </a:cubicBezTo>
                <a:cubicBezTo>
                  <a:pt x="436" y="106"/>
                  <a:pt x="341" y="11"/>
                  <a:pt x="223" y="11"/>
                </a:cubicBezTo>
                <a:close/>
                <a:moveTo>
                  <a:pt x="223" y="447"/>
                </a:moveTo>
                <a:cubicBezTo>
                  <a:pt x="100" y="447"/>
                  <a:pt x="0" y="347"/>
                  <a:pt x="0" y="224"/>
                </a:cubicBezTo>
                <a:cubicBezTo>
                  <a:pt x="0" y="101"/>
                  <a:pt x="100" y="0"/>
                  <a:pt x="223" y="0"/>
                </a:cubicBezTo>
                <a:cubicBezTo>
                  <a:pt x="346" y="0"/>
                  <a:pt x="447" y="101"/>
                  <a:pt x="447" y="224"/>
                </a:cubicBezTo>
                <a:cubicBezTo>
                  <a:pt x="447" y="347"/>
                  <a:pt x="346" y="447"/>
                  <a:pt x="223" y="447"/>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2" name="Freeform: Shape 211">
            <a:extLst>
              <a:ext uri="{FF2B5EF4-FFF2-40B4-BE49-F238E27FC236}">
                <a16:creationId xmlns:a16="http://schemas.microsoft.com/office/drawing/2014/main" id="{088FFB9D-FF4B-4E13-BFCD-EC493B2DD215}"/>
              </a:ext>
            </a:extLst>
          </p:cNvPr>
          <p:cNvSpPr/>
          <p:nvPr/>
        </p:nvSpPr>
        <p:spPr>
          <a:xfrm>
            <a:off x="15204893" y="5353707"/>
            <a:ext cx="360034" cy="360034"/>
          </a:xfrm>
          <a:custGeom>
            <a:avLst/>
            <a:gdLst/>
            <a:ahLst/>
            <a:cxnLst>
              <a:cxn ang="3cd4">
                <a:pos x="hc" y="t"/>
              </a:cxn>
              <a:cxn ang="cd2">
                <a:pos x="l" y="vc"/>
              </a:cxn>
              <a:cxn ang="cd4">
                <a:pos x="hc" y="b"/>
              </a:cxn>
              <a:cxn ang="0">
                <a:pos x="r" y="vc"/>
              </a:cxn>
            </a:cxnLst>
            <a:rect l="l" t="t" r="r" b="b"/>
            <a:pathLst>
              <a:path w="290" h="290">
                <a:moveTo>
                  <a:pt x="290" y="145"/>
                </a:moveTo>
                <a:cubicBezTo>
                  <a:pt x="290" y="225"/>
                  <a:pt x="225" y="290"/>
                  <a:pt x="145" y="290"/>
                </a:cubicBezTo>
                <a:cubicBezTo>
                  <a:pt x="65" y="290"/>
                  <a:pt x="0" y="225"/>
                  <a:pt x="0" y="145"/>
                </a:cubicBezTo>
                <a:cubicBezTo>
                  <a:pt x="0" y="64"/>
                  <a:pt x="65" y="0"/>
                  <a:pt x="145" y="0"/>
                </a:cubicBezTo>
                <a:cubicBezTo>
                  <a:pt x="225" y="0"/>
                  <a:pt x="290" y="64"/>
                  <a:pt x="290" y="145"/>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3" name="Freeform: Shape 212">
            <a:extLst>
              <a:ext uri="{FF2B5EF4-FFF2-40B4-BE49-F238E27FC236}">
                <a16:creationId xmlns:a16="http://schemas.microsoft.com/office/drawing/2014/main" id="{918409BB-CCD1-41C1-B488-970FEA7C9B38}"/>
              </a:ext>
            </a:extLst>
          </p:cNvPr>
          <p:cNvSpPr/>
          <p:nvPr/>
        </p:nvSpPr>
        <p:spPr>
          <a:xfrm>
            <a:off x="15107718" y="7619802"/>
            <a:ext cx="555623" cy="555623"/>
          </a:xfrm>
          <a:custGeom>
            <a:avLst/>
            <a:gdLst/>
            <a:ahLst/>
            <a:cxnLst>
              <a:cxn ang="3cd4">
                <a:pos x="hc" y="t"/>
              </a:cxn>
              <a:cxn ang="cd2">
                <a:pos x="l" y="vc"/>
              </a:cxn>
              <a:cxn ang="cd4">
                <a:pos x="hc" y="b"/>
              </a:cxn>
              <a:cxn ang="0">
                <a:pos x="r" y="vc"/>
              </a:cxn>
            </a:cxnLst>
            <a:rect l="l" t="t" r="r" b="b"/>
            <a:pathLst>
              <a:path w="447" h="447">
                <a:moveTo>
                  <a:pt x="223" y="11"/>
                </a:moveTo>
                <a:cubicBezTo>
                  <a:pt x="106" y="11"/>
                  <a:pt x="10" y="106"/>
                  <a:pt x="10" y="224"/>
                </a:cubicBezTo>
                <a:cubicBezTo>
                  <a:pt x="10" y="341"/>
                  <a:pt x="106" y="437"/>
                  <a:pt x="223" y="437"/>
                </a:cubicBezTo>
                <a:cubicBezTo>
                  <a:pt x="341" y="437"/>
                  <a:pt x="436" y="341"/>
                  <a:pt x="436" y="224"/>
                </a:cubicBezTo>
                <a:cubicBezTo>
                  <a:pt x="436" y="106"/>
                  <a:pt x="341" y="11"/>
                  <a:pt x="223" y="11"/>
                </a:cubicBezTo>
                <a:close/>
                <a:moveTo>
                  <a:pt x="223" y="447"/>
                </a:moveTo>
                <a:cubicBezTo>
                  <a:pt x="100" y="447"/>
                  <a:pt x="0" y="346"/>
                  <a:pt x="0" y="224"/>
                </a:cubicBezTo>
                <a:cubicBezTo>
                  <a:pt x="0" y="100"/>
                  <a:pt x="100" y="0"/>
                  <a:pt x="223" y="0"/>
                </a:cubicBezTo>
                <a:cubicBezTo>
                  <a:pt x="346" y="0"/>
                  <a:pt x="447" y="100"/>
                  <a:pt x="447" y="224"/>
                </a:cubicBezTo>
                <a:cubicBezTo>
                  <a:pt x="447" y="346"/>
                  <a:pt x="346" y="447"/>
                  <a:pt x="223" y="447"/>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4" name="Freeform: Shape 213">
            <a:extLst>
              <a:ext uri="{FF2B5EF4-FFF2-40B4-BE49-F238E27FC236}">
                <a16:creationId xmlns:a16="http://schemas.microsoft.com/office/drawing/2014/main" id="{FFE0B96B-73B9-4D9A-8933-8066EFC75DDA}"/>
              </a:ext>
            </a:extLst>
          </p:cNvPr>
          <p:cNvSpPr/>
          <p:nvPr/>
        </p:nvSpPr>
        <p:spPr>
          <a:xfrm>
            <a:off x="15204893" y="7716973"/>
            <a:ext cx="360034" cy="361280"/>
          </a:xfrm>
          <a:custGeom>
            <a:avLst/>
            <a:gdLst/>
            <a:ahLst/>
            <a:cxnLst>
              <a:cxn ang="3cd4">
                <a:pos x="hc" y="t"/>
              </a:cxn>
              <a:cxn ang="cd2">
                <a:pos x="l" y="vc"/>
              </a:cxn>
              <a:cxn ang="cd4">
                <a:pos x="hc" y="b"/>
              </a:cxn>
              <a:cxn ang="0">
                <a:pos x="r" y="vc"/>
              </a:cxn>
            </a:cxnLst>
            <a:rect l="l" t="t" r="r" b="b"/>
            <a:pathLst>
              <a:path w="290" h="291">
                <a:moveTo>
                  <a:pt x="290" y="146"/>
                </a:moveTo>
                <a:cubicBezTo>
                  <a:pt x="290" y="226"/>
                  <a:pt x="225" y="291"/>
                  <a:pt x="145" y="291"/>
                </a:cubicBezTo>
                <a:cubicBezTo>
                  <a:pt x="65" y="291"/>
                  <a:pt x="0" y="226"/>
                  <a:pt x="0" y="146"/>
                </a:cubicBezTo>
                <a:cubicBezTo>
                  <a:pt x="0" y="65"/>
                  <a:pt x="65" y="0"/>
                  <a:pt x="145" y="0"/>
                </a:cubicBezTo>
                <a:cubicBezTo>
                  <a:pt x="225" y="0"/>
                  <a:pt x="290" y="65"/>
                  <a:pt x="290" y="146"/>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5" name="Freeform: Shape 214">
            <a:extLst>
              <a:ext uri="{FF2B5EF4-FFF2-40B4-BE49-F238E27FC236}">
                <a16:creationId xmlns:a16="http://schemas.microsoft.com/office/drawing/2014/main" id="{51BE7E46-697B-42F2-B991-03D2A1AF3E5B}"/>
              </a:ext>
            </a:extLst>
          </p:cNvPr>
          <p:cNvSpPr/>
          <p:nvPr/>
        </p:nvSpPr>
        <p:spPr>
          <a:xfrm>
            <a:off x="15107718" y="9985556"/>
            <a:ext cx="555623" cy="554377"/>
          </a:xfrm>
          <a:custGeom>
            <a:avLst/>
            <a:gdLst/>
            <a:ahLst/>
            <a:cxnLst>
              <a:cxn ang="3cd4">
                <a:pos x="hc" y="t"/>
              </a:cxn>
              <a:cxn ang="cd2">
                <a:pos x="l" y="vc"/>
              </a:cxn>
              <a:cxn ang="cd4">
                <a:pos x="hc" y="b"/>
              </a:cxn>
              <a:cxn ang="0">
                <a:pos x="r" y="vc"/>
              </a:cxn>
            </a:cxnLst>
            <a:rect l="l" t="t" r="r" b="b"/>
            <a:pathLst>
              <a:path w="447" h="446">
                <a:moveTo>
                  <a:pt x="223" y="10"/>
                </a:moveTo>
                <a:cubicBezTo>
                  <a:pt x="106" y="10"/>
                  <a:pt x="10" y="106"/>
                  <a:pt x="10" y="223"/>
                </a:cubicBezTo>
                <a:cubicBezTo>
                  <a:pt x="10" y="341"/>
                  <a:pt x="106" y="436"/>
                  <a:pt x="223" y="436"/>
                </a:cubicBezTo>
                <a:cubicBezTo>
                  <a:pt x="341" y="436"/>
                  <a:pt x="436" y="341"/>
                  <a:pt x="436" y="223"/>
                </a:cubicBezTo>
                <a:cubicBezTo>
                  <a:pt x="436" y="106"/>
                  <a:pt x="341" y="10"/>
                  <a:pt x="223" y="10"/>
                </a:cubicBezTo>
                <a:close/>
                <a:moveTo>
                  <a:pt x="223" y="446"/>
                </a:moveTo>
                <a:cubicBezTo>
                  <a:pt x="100" y="446"/>
                  <a:pt x="0" y="346"/>
                  <a:pt x="0" y="223"/>
                </a:cubicBezTo>
                <a:cubicBezTo>
                  <a:pt x="0" y="100"/>
                  <a:pt x="100" y="0"/>
                  <a:pt x="223" y="0"/>
                </a:cubicBezTo>
                <a:cubicBezTo>
                  <a:pt x="346" y="0"/>
                  <a:pt x="447" y="100"/>
                  <a:pt x="447" y="223"/>
                </a:cubicBezTo>
                <a:cubicBezTo>
                  <a:pt x="447" y="346"/>
                  <a:pt x="346" y="446"/>
                  <a:pt x="223" y="446"/>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6" name="Freeform: Shape 215">
            <a:extLst>
              <a:ext uri="{FF2B5EF4-FFF2-40B4-BE49-F238E27FC236}">
                <a16:creationId xmlns:a16="http://schemas.microsoft.com/office/drawing/2014/main" id="{563F389B-C9F7-4D57-A919-EC435A8D6E83}"/>
              </a:ext>
            </a:extLst>
          </p:cNvPr>
          <p:cNvSpPr/>
          <p:nvPr/>
        </p:nvSpPr>
        <p:spPr>
          <a:xfrm>
            <a:off x="15204893" y="10082732"/>
            <a:ext cx="360034" cy="361280"/>
          </a:xfrm>
          <a:custGeom>
            <a:avLst/>
            <a:gdLst/>
            <a:ahLst/>
            <a:cxnLst>
              <a:cxn ang="3cd4">
                <a:pos x="hc" y="t"/>
              </a:cxn>
              <a:cxn ang="cd2">
                <a:pos x="l" y="vc"/>
              </a:cxn>
              <a:cxn ang="cd4">
                <a:pos x="hc" y="b"/>
              </a:cxn>
              <a:cxn ang="0">
                <a:pos x="r" y="vc"/>
              </a:cxn>
            </a:cxnLst>
            <a:rect l="l" t="t" r="r" b="b"/>
            <a:pathLst>
              <a:path w="290" h="291">
                <a:moveTo>
                  <a:pt x="290" y="145"/>
                </a:moveTo>
                <a:cubicBezTo>
                  <a:pt x="290" y="225"/>
                  <a:pt x="225" y="291"/>
                  <a:pt x="145" y="291"/>
                </a:cubicBezTo>
                <a:cubicBezTo>
                  <a:pt x="65" y="291"/>
                  <a:pt x="0" y="225"/>
                  <a:pt x="0" y="145"/>
                </a:cubicBezTo>
                <a:cubicBezTo>
                  <a:pt x="0" y="64"/>
                  <a:pt x="65" y="0"/>
                  <a:pt x="145" y="0"/>
                </a:cubicBezTo>
                <a:cubicBezTo>
                  <a:pt x="225" y="0"/>
                  <a:pt x="290" y="64"/>
                  <a:pt x="290" y="145"/>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19" name="Freeform: Shape 18">
            <a:extLst>
              <a:ext uri="{FF2B5EF4-FFF2-40B4-BE49-F238E27FC236}">
                <a16:creationId xmlns:a16="http://schemas.microsoft.com/office/drawing/2014/main" id="{108CC485-BF33-4C02-8651-A97FA967FA32}"/>
              </a:ext>
            </a:extLst>
          </p:cNvPr>
          <p:cNvSpPr/>
          <p:nvPr/>
        </p:nvSpPr>
        <p:spPr>
          <a:xfrm>
            <a:off x="4753947" y="3358729"/>
            <a:ext cx="5137641" cy="7355154"/>
          </a:xfrm>
          <a:custGeom>
            <a:avLst/>
            <a:gdLst/>
            <a:ahLst/>
            <a:cxnLst>
              <a:cxn ang="3cd4">
                <a:pos x="hc" y="t"/>
              </a:cxn>
              <a:cxn ang="cd2">
                <a:pos x="l" y="vc"/>
              </a:cxn>
              <a:cxn ang="cd4">
                <a:pos x="hc" y="b"/>
              </a:cxn>
              <a:cxn ang="0">
                <a:pos x="r" y="vc"/>
              </a:cxn>
            </a:cxnLst>
            <a:rect l="l" t="t" r="r" b="b"/>
            <a:pathLst>
              <a:path w="4125" h="5905">
                <a:moveTo>
                  <a:pt x="4125" y="5905"/>
                </a:moveTo>
                <a:lnTo>
                  <a:pt x="6" y="5905"/>
                </a:lnTo>
                <a:cubicBezTo>
                  <a:pt x="4" y="5867"/>
                  <a:pt x="2" y="5835"/>
                  <a:pt x="2" y="5803"/>
                </a:cubicBezTo>
                <a:cubicBezTo>
                  <a:pt x="1" y="4556"/>
                  <a:pt x="-1" y="3309"/>
                  <a:pt x="2" y="2062"/>
                </a:cubicBezTo>
                <a:cubicBezTo>
                  <a:pt x="4" y="1090"/>
                  <a:pt x="664" y="254"/>
                  <a:pt x="1613" y="50"/>
                </a:cubicBezTo>
                <a:cubicBezTo>
                  <a:pt x="2853" y="-218"/>
                  <a:pt x="3931" y="617"/>
                  <a:pt x="4104" y="1762"/>
                </a:cubicBezTo>
                <a:cubicBezTo>
                  <a:pt x="4121" y="1871"/>
                  <a:pt x="4123" y="1982"/>
                  <a:pt x="4123" y="2092"/>
                </a:cubicBezTo>
                <a:cubicBezTo>
                  <a:pt x="4125" y="3329"/>
                  <a:pt x="4125" y="4566"/>
                  <a:pt x="4125" y="5803"/>
                </a:cubicBezTo>
                <a:cubicBezTo>
                  <a:pt x="4125" y="5833"/>
                  <a:pt x="4125" y="5862"/>
                  <a:pt x="4125" y="5905"/>
                </a:cubicBezTo>
                <a:close/>
              </a:path>
            </a:pathLst>
          </a:custGeom>
          <a:solidFill>
            <a:schemeClr val="bg2">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0" name="Freeform: Shape 19">
            <a:extLst>
              <a:ext uri="{FF2B5EF4-FFF2-40B4-BE49-F238E27FC236}">
                <a16:creationId xmlns:a16="http://schemas.microsoft.com/office/drawing/2014/main" id="{2D3AFDA8-2B84-40BD-91A7-C3D5ED60355E}"/>
              </a:ext>
            </a:extLst>
          </p:cNvPr>
          <p:cNvSpPr/>
          <p:nvPr/>
        </p:nvSpPr>
        <p:spPr>
          <a:xfrm>
            <a:off x="10767379" y="1786"/>
            <a:ext cx="11085054" cy="3713705"/>
          </a:xfrm>
          <a:custGeom>
            <a:avLst/>
            <a:gdLst/>
            <a:ahLst/>
            <a:cxnLst>
              <a:cxn ang="3cd4">
                <a:pos x="hc" y="t"/>
              </a:cxn>
              <a:cxn ang="cd2">
                <a:pos x="l" y="vc"/>
              </a:cxn>
              <a:cxn ang="cd4">
                <a:pos x="hc" y="b"/>
              </a:cxn>
              <a:cxn ang="0">
                <a:pos x="r" y="vc"/>
              </a:cxn>
            </a:cxnLst>
            <a:rect l="l" t="t" r="r" b="b"/>
            <a:pathLst>
              <a:path w="8899" h="2982">
                <a:moveTo>
                  <a:pt x="649" y="960"/>
                </a:moveTo>
                <a:cubicBezTo>
                  <a:pt x="709" y="1166"/>
                  <a:pt x="735" y="1380"/>
                  <a:pt x="801" y="1584"/>
                </a:cubicBezTo>
                <a:cubicBezTo>
                  <a:pt x="960" y="2081"/>
                  <a:pt x="1356" y="2481"/>
                  <a:pt x="1825" y="2710"/>
                </a:cubicBezTo>
                <a:cubicBezTo>
                  <a:pt x="2292" y="2939"/>
                  <a:pt x="2828" y="3007"/>
                  <a:pt x="3347" y="2975"/>
                </a:cubicBezTo>
                <a:cubicBezTo>
                  <a:pt x="3670" y="2955"/>
                  <a:pt x="3994" y="2896"/>
                  <a:pt x="4288" y="2762"/>
                </a:cubicBezTo>
                <a:cubicBezTo>
                  <a:pt x="4612" y="2615"/>
                  <a:pt x="4890" y="2382"/>
                  <a:pt x="5161" y="2151"/>
                </a:cubicBezTo>
                <a:cubicBezTo>
                  <a:pt x="5623" y="1757"/>
                  <a:pt x="6089" y="1354"/>
                  <a:pt x="6639" y="1098"/>
                </a:cubicBezTo>
                <a:cubicBezTo>
                  <a:pt x="7079" y="892"/>
                  <a:pt x="7561" y="787"/>
                  <a:pt x="8010" y="602"/>
                </a:cubicBezTo>
                <a:cubicBezTo>
                  <a:pt x="8343" y="466"/>
                  <a:pt x="8670" y="272"/>
                  <a:pt x="8899" y="0"/>
                </a:cubicBezTo>
                <a:lnTo>
                  <a:pt x="0" y="0"/>
                </a:lnTo>
                <a:cubicBezTo>
                  <a:pt x="307" y="243"/>
                  <a:pt x="539" y="583"/>
                  <a:pt x="649" y="960"/>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1" name="Freeform: Shape 20">
            <a:extLst>
              <a:ext uri="{FF2B5EF4-FFF2-40B4-BE49-F238E27FC236}">
                <a16:creationId xmlns:a16="http://schemas.microsoft.com/office/drawing/2014/main" id="{FAF32157-B6F7-46E5-8912-4A9E36D417DA}"/>
              </a:ext>
            </a:extLst>
          </p:cNvPr>
          <p:cNvSpPr/>
          <p:nvPr/>
        </p:nvSpPr>
        <p:spPr>
          <a:xfrm>
            <a:off x="2" y="11656166"/>
            <a:ext cx="6641315" cy="2056802"/>
          </a:xfrm>
          <a:custGeom>
            <a:avLst/>
            <a:gdLst/>
            <a:ahLst/>
            <a:cxnLst>
              <a:cxn ang="3cd4">
                <a:pos x="hc" y="t"/>
              </a:cxn>
              <a:cxn ang="cd2">
                <a:pos x="l" y="vc"/>
              </a:cxn>
              <a:cxn ang="cd4">
                <a:pos x="hc" y="b"/>
              </a:cxn>
              <a:cxn ang="0">
                <a:pos x="r" y="vc"/>
              </a:cxn>
            </a:cxnLst>
            <a:rect l="l" t="t" r="r" b="b"/>
            <a:pathLst>
              <a:path w="5332" h="1652">
                <a:moveTo>
                  <a:pt x="889" y="409"/>
                </a:moveTo>
                <a:cubicBezTo>
                  <a:pt x="577" y="581"/>
                  <a:pt x="287" y="789"/>
                  <a:pt x="0" y="1002"/>
                </a:cubicBezTo>
                <a:lnTo>
                  <a:pt x="0" y="1652"/>
                </a:lnTo>
                <a:lnTo>
                  <a:pt x="5332" y="1652"/>
                </a:lnTo>
                <a:cubicBezTo>
                  <a:pt x="4384" y="1389"/>
                  <a:pt x="3798" y="365"/>
                  <a:pt x="2854" y="79"/>
                </a:cubicBezTo>
                <a:cubicBezTo>
                  <a:pt x="2201" y="-119"/>
                  <a:pt x="1486" y="78"/>
                  <a:pt x="889" y="409"/>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256" name="TextBox 255">
            <a:extLst>
              <a:ext uri="{FF2B5EF4-FFF2-40B4-BE49-F238E27FC236}">
                <a16:creationId xmlns:a16="http://schemas.microsoft.com/office/drawing/2014/main" id="{BB271E7D-658F-4EEC-BA2B-C3B244199B02}"/>
              </a:ext>
            </a:extLst>
          </p:cNvPr>
          <p:cNvSpPr txBox="1"/>
          <p:nvPr/>
        </p:nvSpPr>
        <p:spPr>
          <a:xfrm>
            <a:off x="16059726" y="5243670"/>
            <a:ext cx="6327833" cy="584775"/>
          </a:xfrm>
          <a:prstGeom prst="rect">
            <a:avLst/>
          </a:prstGeom>
          <a:noFill/>
        </p:spPr>
        <p:txBody>
          <a:bodyPr wrap="square" rtlCol="0" anchor="b">
            <a:spAutoFit/>
          </a:bodyPr>
          <a:lstStyle/>
          <a:p>
            <a:r>
              <a:rPr lang="en-US" sz="3200" b="1" dirty="0">
                <a:solidFill>
                  <a:schemeClr val="accent1"/>
                </a:solidFill>
                <a:latin typeface="Poppins" pitchFamily="2" charset="77"/>
              </a:rPr>
              <a:t>PERSONAL</a:t>
            </a:r>
          </a:p>
        </p:txBody>
      </p:sp>
      <p:sp>
        <p:nvSpPr>
          <p:cNvPr id="257" name="TextBox 256">
            <a:extLst>
              <a:ext uri="{FF2B5EF4-FFF2-40B4-BE49-F238E27FC236}">
                <a16:creationId xmlns:a16="http://schemas.microsoft.com/office/drawing/2014/main" id="{3B01425B-6070-43BC-A638-774841C8766B}"/>
              </a:ext>
            </a:extLst>
          </p:cNvPr>
          <p:cNvSpPr txBox="1"/>
          <p:nvPr/>
        </p:nvSpPr>
        <p:spPr>
          <a:xfrm>
            <a:off x="16059726" y="5883983"/>
            <a:ext cx="8498562"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 </a:t>
            </a:r>
          </a:p>
        </p:txBody>
      </p:sp>
      <p:sp>
        <p:nvSpPr>
          <p:cNvPr id="258" name="TextBox 257">
            <a:extLst>
              <a:ext uri="{FF2B5EF4-FFF2-40B4-BE49-F238E27FC236}">
                <a16:creationId xmlns:a16="http://schemas.microsoft.com/office/drawing/2014/main" id="{937AAC3D-90A7-48A5-A3A0-51194A63F40C}"/>
              </a:ext>
            </a:extLst>
          </p:cNvPr>
          <p:cNvSpPr txBox="1"/>
          <p:nvPr/>
        </p:nvSpPr>
        <p:spPr>
          <a:xfrm>
            <a:off x="16059726" y="7602702"/>
            <a:ext cx="6327833" cy="615553"/>
          </a:xfrm>
          <a:prstGeom prst="rect">
            <a:avLst/>
          </a:prstGeom>
          <a:noFill/>
        </p:spPr>
        <p:txBody>
          <a:bodyPr wrap="square" rtlCol="0" anchor="b">
            <a:spAutoFit/>
          </a:bodyPr>
          <a:lstStyle/>
          <a:p>
            <a:r>
              <a:rPr lang="en-US" sz="3400" b="1" spc="-30" dirty="0">
                <a:solidFill>
                  <a:schemeClr val="accent2"/>
                </a:solidFill>
                <a:latin typeface="Poppins" panose="00000500000000000000" pitchFamily="2" charset="0"/>
                <a:cs typeface="Poppins" panose="00000500000000000000" pitchFamily="2" charset="0"/>
              </a:rPr>
              <a:t>PROFESSIONAL</a:t>
            </a:r>
          </a:p>
        </p:txBody>
      </p:sp>
      <p:sp>
        <p:nvSpPr>
          <p:cNvPr id="259" name="TextBox 258">
            <a:extLst>
              <a:ext uri="{FF2B5EF4-FFF2-40B4-BE49-F238E27FC236}">
                <a16:creationId xmlns:a16="http://schemas.microsoft.com/office/drawing/2014/main" id="{FFBB26A0-8948-4202-BF1F-C519E8657927}"/>
              </a:ext>
            </a:extLst>
          </p:cNvPr>
          <p:cNvSpPr txBox="1"/>
          <p:nvPr/>
        </p:nvSpPr>
        <p:spPr>
          <a:xfrm>
            <a:off x="16059726" y="8258553"/>
            <a:ext cx="8070023" cy="1299843"/>
          </a:xfrm>
          <a:prstGeom prst="rect">
            <a:avLst/>
          </a:prstGeom>
          <a:noFill/>
        </p:spPr>
        <p:txBody>
          <a:bodyPr wrap="square" rtlCol="0">
            <a:spAutoFit/>
          </a:bodyPr>
          <a:lstStyle/>
          <a:p>
            <a:pPr>
              <a:lnSpc>
                <a:spcPct val="150000"/>
              </a:lnSpc>
            </a:pPr>
            <a:r>
              <a:rPr lang="en-US" sz="2800" dirty="0">
                <a:latin typeface="Lato Light" panose="020F0502020204030203" pitchFamily="34" charset="0"/>
              </a:rPr>
              <a:t>You can do whatever you want, go a impress your audience with an amazing presentation</a:t>
            </a:r>
          </a:p>
        </p:txBody>
      </p:sp>
      <p:sp>
        <p:nvSpPr>
          <p:cNvPr id="260" name="TextBox 259">
            <a:extLst>
              <a:ext uri="{FF2B5EF4-FFF2-40B4-BE49-F238E27FC236}">
                <a16:creationId xmlns:a16="http://schemas.microsoft.com/office/drawing/2014/main" id="{1337442F-6E3F-4DC6-9A09-5446E3718C7B}"/>
              </a:ext>
            </a:extLst>
          </p:cNvPr>
          <p:cNvSpPr txBox="1"/>
          <p:nvPr/>
        </p:nvSpPr>
        <p:spPr>
          <a:xfrm>
            <a:off x="16059726" y="9967112"/>
            <a:ext cx="6327833" cy="615553"/>
          </a:xfrm>
          <a:prstGeom prst="rect">
            <a:avLst/>
          </a:prstGeom>
          <a:noFill/>
        </p:spPr>
        <p:txBody>
          <a:bodyPr wrap="square" rtlCol="0" anchor="b">
            <a:spAutoFit/>
          </a:bodyPr>
          <a:lstStyle/>
          <a:p>
            <a:r>
              <a:rPr lang="en-US" sz="3400" b="1" spc="-30" dirty="0">
                <a:solidFill>
                  <a:schemeClr val="accent3"/>
                </a:solidFill>
                <a:latin typeface="Poppins" panose="00000500000000000000" pitchFamily="2" charset="0"/>
                <a:cs typeface="Poppins" panose="00000500000000000000" pitchFamily="2" charset="0"/>
              </a:rPr>
              <a:t>OTHER</a:t>
            </a:r>
          </a:p>
        </p:txBody>
      </p:sp>
      <p:sp>
        <p:nvSpPr>
          <p:cNvPr id="261" name="TextBox 260">
            <a:extLst>
              <a:ext uri="{FF2B5EF4-FFF2-40B4-BE49-F238E27FC236}">
                <a16:creationId xmlns:a16="http://schemas.microsoft.com/office/drawing/2014/main" id="{BAB03ECB-5F13-4482-8EC9-6189060A9256}"/>
              </a:ext>
            </a:extLst>
          </p:cNvPr>
          <p:cNvSpPr txBox="1"/>
          <p:nvPr/>
        </p:nvSpPr>
        <p:spPr>
          <a:xfrm>
            <a:off x="16059726" y="10622963"/>
            <a:ext cx="7809266" cy="1299843"/>
          </a:xfrm>
          <a:prstGeom prst="rect">
            <a:avLst/>
          </a:prstGeom>
          <a:noFill/>
        </p:spPr>
        <p:txBody>
          <a:bodyPr wrap="square" rtlCol="0">
            <a:spAutoFit/>
          </a:bodyPr>
          <a:lstStyle>
            <a:defPPr>
              <a:defRPr lang="en-US"/>
            </a:defPPr>
            <a:lvl1pPr>
              <a:lnSpc>
                <a:spcPts val="3600"/>
              </a:lnSpc>
              <a:defRPr sz="3200">
                <a:latin typeface="Lato Light" panose="020F0502020204030203" pitchFamily="34" charset="0"/>
              </a:defRPr>
            </a:lvl1pPr>
          </a:lstStyle>
          <a:p>
            <a:pPr>
              <a:lnSpc>
                <a:spcPct val="150000"/>
              </a:lnSpc>
            </a:pPr>
            <a:r>
              <a:rPr lang="en-US" sz="2800" dirty="0"/>
              <a:t>You can do whatever you want, go a impress your audience with an amazing presentation</a:t>
            </a:r>
          </a:p>
        </p:txBody>
      </p:sp>
      <p:sp>
        <p:nvSpPr>
          <p:cNvPr id="24" name="TextBox 23">
            <a:extLst>
              <a:ext uri="{FF2B5EF4-FFF2-40B4-BE49-F238E27FC236}">
                <a16:creationId xmlns:a16="http://schemas.microsoft.com/office/drawing/2014/main" id="{57D3F608-965D-694C-A7D3-1822F85DBF80}"/>
              </a:ext>
            </a:extLst>
          </p:cNvPr>
          <p:cNvSpPr txBox="1"/>
          <p:nvPr/>
        </p:nvSpPr>
        <p:spPr>
          <a:xfrm>
            <a:off x="16653074" y="1878654"/>
            <a:ext cx="5697329" cy="1015663"/>
          </a:xfrm>
          <a:prstGeom prst="rect">
            <a:avLst/>
          </a:prstGeom>
          <a:noFill/>
        </p:spPr>
        <p:txBody>
          <a:bodyPr wrap="none" rtlCol="0">
            <a:spAutoFit/>
          </a:bodyPr>
          <a:lstStyle/>
          <a:p>
            <a:r>
              <a:rPr lang="en-US" sz="6000" b="1" dirty="0">
                <a:solidFill>
                  <a:schemeClr val="tx2"/>
                </a:solidFill>
                <a:latin typeface="Poppins" pitchFamily="2" charset="77"/>
                <a:cs typeface="Poppins" pitchFamily="2" charset="77"/>
              </a:rPr>
              <a:t>YOUR TITLE HERE</a:t>
            </a:r>
          </a:p>
        </p:txBody>
      </p:sp>
      <p:sp>
        <p:nvSpPr>
          <p:cNvPr id="25" name="TextBox 24">
            <a:extLst>
              <a:ext uri="{FF2B5EF4-FFF2-40B4-BE49-F238E27FC236}">
                <a16:creationId xmlns:a16="http://schemas.microsoft.com/office/drawing/2014/main" id="{64F936AF-90AB-244F-AF5D-1F1A22321EB5}"/>
              </a:ext>
            </a:extLst>
          </p:cNvPr>
          <p:cNvSpPr txBox="1"/>
          <p:nvPr/>
        </p:nvSpPr>
        <p:spPr>
          <a:xfrm>
            <a:off x="16653074" y="2803333"/>
            <a:ext cx="4659096" cy="461665"/>
          </a:xfrm>
          <a:prstGeom prst="rect">
            <a:avLst/>
          </a:prstGeom>
          <a:noFill/>
        </p:spPr>
        <p:txBody>
          <a:bodyPr wrap="none" rtlCol="0">
            <a:spAutoFit/>
          </a:bodyPr>
          <a:lstStyle/>
          <a:p>
            <a:r>
              <a:rPr lang="en-US" sz="2400" spc="300" dirty="0">
                <a:solidFill>
                  <a:schemeClr val="bg1">
                    <a:lumMod val="65000"/>
                  </a:schemeClr>
                </a:solidFill>
                <a:latin typeface="Poppins Light" pitchFamily="2" charset="77"/>
                <a:cs typeface="Poppins Light" pitchFamily="2" charset="77"/>
              </a:rPr>
              <a:t>WRITE YOUR SUBTITLE HERE</a:t>
            </a:r>
          </a:p>
        </p:txBody>
      </p:sp>
      <p:pic>
        <p:nvPicPr>
          <p:cNvPr id="26" name="Graphic 25" descr="Brain">
            <a:extLst>
              <a:ext uri="{FF2B5EF4-FFF2-40B4-BE49-F238E27FC236}">
                <a16:creationId xmlns:a16="http://schemas.microsoft.com/office/drawing/2014/main" id="{BAE2A005-6946-A947-B32D-4ECD410C8A1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4413802" y="824213"/>
            <a:ext cx="2030007" cy="2249385"/>
          </a:xfrm>
          <a:prstGeom prst="rect">
            <a:avLst/>
          </a:prstGeom>
        </p:spPr>
      </p:pic>
      <p:sp>
        <p:nvSpPr>
          <p:cNvPr id="7" name="Picture Placeholder 6">
            <a:extLst>
              <a:ext uri="{FF2B5EF4-FFF2-40B4-BE49-F238E27FC236}">
                <a16:creationId xmlns:a16="http://schemas.microsoft.com/office/drawing/2014/main" id="{092D6B37-0E4E-C044-B4C8-D1C5E5AF9091}"/>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1675410171"/>
      </p:ext>
    </p:extLst>
  </p:cSld>
  <p:clrMapOvr>
    <a:masterClrMapping/>
  </p:clrMapOvr>
</p:sld>
</file>

<file path=ppt/theme/theme1.xml><?xml version="1.0" encoding="utf-8"?>
<a:theme xmlns:a="http://schemas.openxmlformats.org/drawingml/2006/main" name="Default Theme">
  <a:themeElements>
    <a:clrScheme name="Psychology">
      <a:dk1>
        <a:srgbClr val="000000"/>
      </a:dk1>
      <a:lt1>
        <a:srgbClr val="FFFFFF"/>
      </a:lt1>
      <a:dk2>
        <a:srgbClr val="44546A"/>
      </a:dk2>
      <a:lt2>
        <a:srgbClr val="FFFFFF"/>
      </a:lt2>
      <a:accent1>
        <a:srgbClr val="F4B42C"/>
      </a:accent1>
      <a:accent2>
        <a:srgbClr val="ED327E"/>
      </a:accent2>
      <a:accent3>
        <a:srgbClr val="283E87"/>
      </a:accent3>
      <a:accent4>
        <a:srgbClr val="2CC2F7"/>
      </a:accent4>
      <a:accent5>
        <a:srgbClr val="DBB5A4"/>
      </a:accent5>
      <a:accent6>
        <a:srgbClr val="93CDD0"/>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85881</TotalTime>
  <Words>1061</Words>
  <Application>Microsoft Office PowerPoint</Application>
  <PresentationFormat>Custom</PresentationFormat>
  <Paragraphs>128</Paragraphs>
  <Slides>13</Slides>
  <Notes>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Arial</vt:lpstr>
      <vt:lpstr>Calibri</vt:lpstr>
      <vt:lpstr>Calibri Light</vt:lpstr>
      <vt:lpstr>DM Sans</vt:lpstr>
      <vt:lpstr>Gill Sans</vt:lpstr>
      <vt:lpstr>Lato</vt:lpstr>
      <vt:lpstr>Lato Black</vt:lpstr>
      <vt:lpstr>Lato Light</vt:lpstr>
      <vt:lpstr>Nunito Sans</vt:lpstr>
      <vt:lpstr>Nunito Sans ExtraLight</vt:lpstr>
      <vt:lpstr>Nunito Sans SemiBold</vt:lpstr>
      <vt:lpstr>Poppins</vt:lpstr>
      <vt:lpstr>Poppins Light</vt:lpstr>
      <vt:lpstr>Source Sans Pro</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10002</cp:revision>
  <cp:lastPrinted>2019-09-18T23:04:43Z</cp:lastPrinted>
  <dcterms:created xsi:type="dcterms:W3CDTF">2014-11-12T21:47:38Z</dcterms:created>
  <dcterms:modified xsi:type="dcterms:W3CDTF">2025-05-09T14:41:37Z</dcterms:modified>
  <cp:category/>
</cp:coreProperties>
</file>