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75" r:id="rId3"/>
    <p:sldId id="4080" r:id="rId4"/>
    <p:sldId id="4096" r:id="rId5"/>
    <p:sldId id="4105" r:id="rId6"/>
    <p:sldId id="4109" r:id="rId7"/>
    <p:sldId id="4110" r:id="rId8"/>
    <p:sldId id="3307" r:id="rId9"/>
    <p:sldId id="3311" r:id="rId10"/>
    <p:sldId id="3312" r:id="rId11"/>
    <p:sldId id="3314" r:id="rId12"/>
    <p:sldId id="3319" r:id="rId13"/>
    <p:sldId id="4111"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0271"/>
    <a:srgbClr val="FA3C93"/>
    <a:srgbClr val="0295A2"/>
    <a:srgbClr val="01C8DC"/>
    <a:srgbClr val="FFC331"/>
    <a:srgbClr val="510660"/>
    <a:srgbClr val="4B075A"/>
    <a:srgbClr val="FBBE15"/>
    <a:srgbClr val="4C0339"/>
    <a:srgbClr val="4B07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84A3E8-20F2-4CE5-A49A-A1C60C421CDF}" v="3" dt="2025-06-06T21:56:07.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12" d="100"/>
          <a:sy n="112" d="100"/>
        </p:scale>
        <p:origin x="76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C84A3E8-20F2-4CE5-A49A-A1C60C421CDF}"/>
    <pc:docChg chg="addSld delSld modSld sldOrd">
      <pc:chgData name="Jolie Serrano Delgado" userId="d52b4219-5c60-4a0c-87ad-b1ec335c0c37" providerId="ADAL" clId="{BC84A3E8-20F2-4CE5-A49A-A1C60C421CDF}" dt="2025-06-06T21:56:27.618" v="13" actId="207"/>
      <pc:docMkLst>
        <pc:docMk/>
      </pc:docMkLst>
      <pc:sldChg chg="modSp del mod">
        <pc:chgData name="Jolie Serrano Delgado" userId="d52b4219-5c60-4a0c-87ad-b1ec335c0c37" providerId="ADAL" clId="{BC84A3E8-20F2-4CE5-A49A-A1C60C421CDF}" dt="2025-06-06T21:56:08.709" v="9" actId="47"/>
        <pc:sldMkLst>
          <pc:docMk/>
          <pc:sldMk cId="0" sldId="1420"/>
        </pc:sldMkLst>
        <pc:spChg chg="mod">
          <ac:chgData name="Jolie Serrano Delgado" userId="d52b4219-5c60-4a0c-87ad-b1ec335c0c37" providerId="ADAL" clId="{BC84A3E8-20F2-4CE5-A49A-A1C60C421CDF}" dt="2025-06-06T21:55:58.724" v="4" actId="21"/>
          <ac:spMkLst>
            <pc:docMk/>
            <pc:sldMk cId="0" sldId="1420"/>
            <ac:spMk id="5" creationId="{58E10FA7-5A2D-4C09-8B3F-7195A9CE858D}"/>
          </ac:spMkLst>
        </pc:spChg>
      </pc:sldChg>
      <pc:sldChg chg="del">
        <pc:chgData name="Jolie Serrano Delgado" userId="d52b4219-5c60-4a0c-87ad-b1ec335c0c37" providerId="ADAL" clId="{BC84A3E8-20F2-4CE5-A49A-A1C60C421CDF}" dt="2025-06-06T21:55:49.009" v="1" actId="47"/>
        <pc:sldMkLst>
          <pc:docMk/>
          <pc:sldMk cId="3313802975" sldId="1772"/>
        </pc:sldMkLst>
      </pc:sldChg>
      <pc:sldChg chg="modSp add mod">
        <pc:chgData name="Jolie Serrano Delgado" userId="d52b4219-5c60-4a0c-87ad-b1ec335c0c37" providerId="ADAL" clId="{BC84A3E8-20F2-4CE5-A49A-A1C60C421CDF}" dt="2025-06-06T21:56:27.618" v="13" actId="207"/>
        <pc:sldMkLst>
          <pc:docMk/>
          <pc:sldMk cId="3573392034" sldId="1791"/>
        </pc:sldMkLst>
        <pc:spChg chg="mod">
          <ac:chgData name="Jolie Serrano Delgado" userId="d52b4219-5c60-4a0c-87ad-b1ec335c0c37" providerId="ADAL" clId="{BC84A3E8-20F2-4CE5-A49A-A1C60C421CDF}" dt="2025-06-06T21:56:27.618" v="13" actId="207"/>
          <ac:spMkLst>
            <pc:docMk/>
            <pc:sldMk cId="3573392034" sldId="1791"/>
            <ac:spMk id="5" creationId="{7FCA87B9-E211-0E4B-A9F7-DF87D6193A8C}"/>
          </ac:spMkLst>
        </pc:spChg>
      </pc:sldChg>
      <pc:sldChg chg="modSp add mod ord">
        <pc:chgData name="Jolie Serrano Delgado" userId="d52b4219-5c60-4a0c-87ad-b1ec335c0c37" providerId="ADAL" clId="{BC84A3E8-20F2-4CE5-A49A-A1C60C421CDF}" dt="2025-06-06T21:56:22.611" v="12" actId="207"/>
        <pc:sldMkLst>
          <pc:docMk/>
          <pc:sldMk cId="0" sldId="4129"/>
        </pc:sldMkLst>
        <pc:spChg chg="mod">
          <ac:chgData name="Jolie Serrano Delgado" userId="d52b4219-5c60-4a0c-87ad-b1ec335c0c37" providerId="ADAL" clId="{BC84A3E8-20F2-4CE5-A49A-A1C60C421CDF}" dt="2025-06-06T21:56:22.611" v="12" actId="207"/>
          <ac:spMkLst>
            <pc:docMk/>
            <pc:sldMk cId="0" sldId="4129"/>
            <ac:spMk id="2" creationId="{A861E1E4-650F-4B58-BD99-93E6FC21ADED}"/>
          </ac:spMkLst>
        </pc:spChg>
        <pc:spChg chg="mod">
          <ac:chgData name="Jolie Serrano Delgado" userId="d52b4219-5c60-4a0c-87ad-b1ec335c0c37" providerId="ADAL" clId="{BC84A3E8-20F2-4CE5-A49A-A1C60C421CDF}" dt="2025-06-06T21:56:17.270" v="11" actId="207"/>
          <ac:spMkLst>
            <pc:docMk/>
            <pc:sldMk cId="0" sldId="4129"/>
            <ac:spMk id="18" creationId="{8F5F15BF-00E8-0146-9639-0FB07145B42A}"/>
          </ac:spMkLst>
        </pc:spChg>
        <pc:spChg chg="mod">
          <ac:chgData name="Jolie Serrano Delgado" userId="d52b4219-5c60-4a0c-87ad-b1ec335c0c37" providerId="ADAL" clId="{BC84A3E8-20F2-4CE5-A49A-A1C60C421CDF}" dt="2025-06-06T21:56:22.611" v="12" actId="207"/>
          <ac:spMkLst>
            <pc:docMk/>
            <pc:sldMk cId="0" sldId="4129"/>
            <ac:spMk id="63" creationId="{00000000-0000-0000-0000-000000000000}"/>
          </ac:spMkLst>
        </pc:spChg>
        <pc:spChg chg="mod">
          <ac:chgData name="Jolie Serrano Delgado" userId="d52b4219-5c60-4a0c-87ad-b1ec335c0c37" providerId="ADAL" clId="{BC84A3E8-20F2-4CE5-A49A-A1C60C421CDF}" dt="2025-06-06T21:56:22.611" v="12" actId="207"/>
          <ac:spMkLst>
            <pc:docMk/>
            <pc:sldMk cId="0" sldId="4129"/>
            <ac:spMk id="75" creationId="{00000000-0000-0000-0000-000000000000}"/>
          </ac:spMkLst>
        </pc:spChg>
        <pc:spChg chg="mod">
          <ac:chgData name="Jolie Serrano Delgado" userId="d52b4219-5c60-4a0c-87ad-b1ec335c0c37" providerId="ADAL" clId="{BC84A3E8-20F2-4CE5-A49A-A1C60C421CDF}" dt="2025-06-06T21:56:22.611" v="12" actId="207"/>
          <ac:spMkLst>
            <pc:docMk/>
            <pc:sldMk cId="0" sldId="4129"/>
            <ac:spMk id="87" creationId="{00000000-0000-0000-0000-000000000000}"/>
          </ac:spMkLst>
        </pc:spChg>
        <pc:spChg chg="mod">
          <ac:chgData name="Jolie Serrano Delgado" userId="d52b4219-5c60-4a0c-87ad-b1ec335c0c37" providerId="ADAL" clId="{BC84A3E8-20F2-4CE5-A49A-A1C60C421CDF}" dt="2025-06-06T21:56:22.611" v="12" actId="207"/>
          <ac:spMkLst>
            <pc:docMk/>
            <pc:sldMk cId="0" sldId="4129"/>
            <ac:spMk id="99" creationId="{00000000-0000-0000-0000-000000000000}"/>
          </ac:spMkLst>
        </pc:spChg>
        <pc:spChg chg="mod">
          <ac:chgData name="Jolie Serrano Delgado" userId="d52b4219-5c60-4a0c-87ad-b1ec335c0c37" providerId="ADAL" clId="{BC84A3E8-20F2-4CE5-A49A-A1C60C421CDF}" dt="2025-06-06T21:56:07.316" v="8" actId="207"/>
          <ac:spMkLst>
            <pc:docMk/>
            <pc:sldMk cId="0" sldId="4129"/>
            <ac:spMk id="55309" creationId="{00000000-0000-0000-0000-000000000000}"/>
          </ac:spMkLst>
        </pc:spChg>
      </pc:sldChg>
      <pc:sldMasterChg chg="delSldLayout">
        <pc:chgData name="Jolie Serrano Delgado" userId="d52b4219-5c60-4a0c-87ad-b1ec335c0c37" providerId="ADAL" clId="{BC84A3E8-20F2-4CE5-A49A-A1C60C421CDF}" dt="2025-06-06T21:56:08.709" v="9" actId="47"/>
        <pc:sldMasterMkLst>
          <pc:docMk/>
          <pc:sldMasterMk cId="3968079979" sldId="2147483648"/>
        </pc:sldMasterMkLst>
        <pc:sldLayoutChg chg="del">
          <pc:chgData name="Jolie Serrano Delgado" userId="d52b4219-5c60-4a0c-87ad-b1ec335c0c37" providerId="ADAL" clId="{BC84A3E8-20F2-4CE5-A49A-A1C60C421CDF}" dt="2025-06-06T21:55:49.009" v="1" actId="47"/>
          <pc:sldLayoutMkLst>
            <pc:docMk/>
            <pc:sldMasterMk cId="3968079979" sldId="2147483648"/>
            <pc:sldLayoutMk cId="2586065029" sldId="2147483707"/>
          </pc:sldLayoutMkLst>
        </pc:sldLayoutChg>
        <pc:sldLayoutChg chg="del">
          <pc:chgData name="Jolie Serrano Delgado" userId="d52b4219-5c60-4a0c-87ad-b1ec335c0c37" providerId="ADAL" clId="{BC84A3E8-20F2-4CE5-A49A-A1C60C421CDF}" dt="2025-06-06T21:56:08.709" v="9" actId="47"/>
          <pc:sldLayoutMkLst>
            <pc:docMk/>
            <pc:sldMasterMk cId="3968079979" sldId="2147483648"/>
            <pc:sldLayoutMk cId="2890884445"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669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7638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5948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0" y="0"/>
            <a:ext cx="4200525"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1"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8" r:id="rId14"/>
    <p:sldLayoutId id="2147483710" r:id="rId15"/>
    <p:sldLayoutId id="2147483711"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fr-FR" sz="1400" b="1" dirty="0" err="1">
                <a:solidFill>
                  <a:schemeClr val="bg1"/>
                </a:solidFill>
                <a:hlinkClick r:id="rId2">
                  <a:extLst>
                    <a:ext uri="{A12FA001-AC4F-418D-AE19-62706E023703}">
                      <ahyp:hlinkClr xmlns:ahyp="http://schemas.microsoft.com/office/drawing/2018/hyperlinkcolor" val="tx"/>
                    </a:ext>
                  </a:extLst>
                </a:hlinkClick>
              </a:rPr>
              <a:t>Monserrat</a:t>
            </a:r>
            <a:r>
              <a:rPr lang="fr-FR" sz="1400" b="1" dirty="0">
                <a:solidFill>
                  <a:schemeClr val="bg1"/>
                </a:solidFill>
                <a:hlinkClick r:id="rId2">
                  <a:extLst>
                    <a:ext uri="{A12FA001-AC4F-418D-AE19-62706E023703}">
                      <ahyp:hlinkClr xmlns:ahyp="http://schemas.microsoft.com/office/drawing/2018/hyperlinkcolor" val="tx"/>
                    </a:ext>
                  </a:extLst>
                </a:hlinkClick>
              </a:rPr>
              <a:t> Font</a:t>
            </a:r>
            <a:r>
              <a:rPr lang="fr-FR" sz="1400" b="1" dirty="0">
                <a:solidFill>
                  <a:schemeClr val="bg1"/>
                </a:solidFill>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2451">
            <a:extLst>
              <a:ext uri="{FF2B5EF4-FFF2-40B4-BE49-F238E27FC236}">
                <a16:creationId xmlns:a16="http://schemas.microsoft.com/office/drawing/2014/main" id="{B72526B6-837F-1C42-8B1F-7BB88E52D68B}"/>
              </a:ext>
            </a:extLst>
          </p:cNvPr>
          <p:cNvSpPr/>
          <p:nvPr/>
        </p:nvSpPr>
        <p:spPr>
          <a:xfrm rot="10800000" flipH="1">
            <a:off x="5893062" y="2649255"/>
            <a:ext cx="455132" cy="192241"/>
          </a:xfrm>
          <a:custGeom>
            <a:avLst/>
            <a:gdLst/>
            <a:ahLst/>
            <a:cxnLst>
              <a:cxn ang="0">
                <a:pos x="wd2" y="hd2"/>
              </a:cxn>
              <a:cxn ang="5400000">
                <a:pos x="wd2" y="hd2"/>
              </a:cxn>
              <a:cxn ang="10800000">
                <a:pos x="wd2" y="hd2"/>
              </a:cxn>
              <a:cxn ang="16200000">
                <a:pos x="wd2" y="hd2"/>
              </a:cxn>
            </a:cxnLst>
            <a:rect l="0" t="0" r="r" b="b"/>
            <a:pathLst>
              <a:path w="21600" h="21377" extrusionOk="0">
                <a:moveTo>
                  <a:pt x="12025" y="21"/>
                </a:moveTo>
                <a:cubicBezTo>
                  <a:pt x="7938" y="-223"/>
                  <a:pt x="3907" y="1631"/>
                  <a:pt x="0" y="4865"/>
                </a:cubicBezTo>
                <a:lnTo>
                  <a:pt x="10451" y="21377"/>
                </a:lnTo>
                <a:lnTo>
                  <a:pt x="21600" y="4181"/>
                </a:lnTo>
                <a:cubicBezTo>
                  <a:pt x="18478" y="1782"/>
                  <a:pt x="15271" y="215"/>
                  <a:pt x="12025" y="21"/>
                </a:cubicBezTo>
                <a:close/>
              </a:path>
            </a:pathLst>
          </a:cu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9" name="Shape 32427">
            <a:extLst>
              <a:ext uri="{FF2B5EF4-FFF2-40B4-BE49-F238E27FC236}">
                <a16:creationId xmlns:a16="http://schemas.microsoft.com/office/drawing/2014/main" id="{AB0553B9-74F5-1C44-AA66-FCE45659B50D}"/>
              </a:ext>
            </a:extLst>
          </p:cNvPr>
          <p:cNvSpPr/>
          <p:nvPr/>
        </p:nvSpPr>
        <p:spPr>
          <a:xfrm flipH="1">
            <a:off x="5608790" y="5180363"/>
            <a:ext cx="1015449" cy="106800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4616" y="1447"/>
                  <a:pt x="6988" y="1451"/>
                  <a:pt x="0" y="13"/>
                </a:cubicBezTo>
                <a:lnTo>
                  <a:pt x="10793" y="21600"/>
                </a:lnTo>
                <a:lnTo>
                  <a:pt x="21600" y="0"/>
                </a:lnTo>
                <a:close/>
              </a:path>
            </a:pathLst>
          </a:custGeom>
          <a:solidFill>
            <a:schemeClr val="bg1">
              <a:lumMod val="9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0" name="Shape 32428">
            <a:extLst>
              <a:ext uri="{FF2B5EF4-FFF2-40B4-BE49-F238E27FC236}">
                <a16:creationId xmlns:a16="http://schemas.microsoft.com/office/drawing/2014/main" id="{0F97FA8D-69A1-804B-BF47-FF31AC5F0B7D}"/>
              </a:ext>
            </a:extLst>
          </p:cNvPr>
          <p:cNvSpPr/>
          <p:nvPr/>
        </p:nvSpPr>
        <p:spPr>
          <a:xfrm flipH="1">
            <a:off x="6117087" y="4836391"/>
            <a:ext cx="1231676" cy="140380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21600"/>
                </a:lnTo>
                <a:lnTo>
                  <a:pt x="12703" y="5302"/>
                </a:lnTo>
                <a:lnTo>
                  <a:pt x="12768" y="5274"/>
                </a:lnTo>
                <a:lnTo>
                  <a:pt x="12768" y="5293"/>
                </a:lnTo>
                <a:cubicBezTo>
                  <a:pt x="9301" y="4645"/>
                  <a:pt x="6013" y="3618"/>
                  <a:pt x="3223" y="2111"/>
                </a:cubicBezTo>
                <a:cubicBezTo>
                  <a:pt x="2080" y="1493"/>
                  <a:pt x="1010" y="777"/>
                  <a:pt x="0" y="0"/>
                </a:cubicBezTo>
                <a:close/>
              </a:path>
            </a:pathLst>
          </a:custGeom>
          <a:solidFill>
            <a:schemeClr val="bg1">
              <a:lumMod val="8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51" name="Shape 32429">
            <a:extLst>
              <a:ext uri="{FF2B5EF4-FFF2-40B4-BE49-F238E27FC236}">
                <a16:creationId xmlns:a16="http://schemas.microsoft.com/office/drawing/2014/main" id="{649F7A8C-DAE4-D24E-85A6-694F9B31E913}"/>
              </a:ext>
            </a:extLst>
          </p:cNvPr>
          <p:cNvSpPr/>
          <p:nvPr/>
        </p:nvSpPr>
        <p:spPr>
          <a:xfrm>
            <a:off x="4883427" y="4822532"/>
            <a:ext cx="1230209" cy="141850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59" y="141"/>
                  <a:pt x="130" y="277"/>
                  <a:pt x="211" y="409"/>
                </a:cubicBezTo>
                <a:cubicBezTo>
                  <a:pt x="320" y="587"/>
                  <a:pt x="448" y="756"/>
                  <a:pt x="593" y="913"/>
                </a:cubicBezTo>
                <a:lnTo>
                  <a:pt x="21600" y="21600"/>
                </a:lnTo>
                <a:lnTo>
                  <a:pt x="12756" y="5476"/>
                </a:lnTo>
                <a:lnTo>
                  <a:pt x="12821" y="5448"/>
                </a:lnTo>
                <a:lnTo>
                  <a:pt x="12821" y="5467"/>
                </a:lnTo>
                <a:cubicBezTo>
                  <a:pt x="11069" y="5156"/>
                  <a:pt x="9366" y="4744"/>
                  <a:pt x="7749" y="4222"/>
                </a:cubicBezTo>
                <a:cubicBezTo>
                  <a:pt x="6143" y="3704"/>
                  <a:pt x="4620" y="3078"/>
                  <a:pt x="3237" y="2307"/>
                </a:cubicBezTo>
                <a:cubicBezTo>
                  <a:pt x="1990" y="1613"/>
                  <a:pt x="985" y="863"/>
                  <a:pt x="0" y="0"/>
                </a:cubicBezTo>
                <a:close/>
              </a:path>
            </a:pathLst>
          </a:custGeom>
          <a:solidFill>
            <a:schemeClr val="bg1">
              <a:lumMod val="8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52" name="Shape 32430">
            <a:extLst>
              <a:ext uri="{FF2B5EF4-FFF2-40B4-BE49-F238E27FC236}">
                <a16:creationId xmlns:a16="http://schemas.microsoft.com/office/drawing/2014/main" id="{6D23B9AC-7F5C-744C-89B8-F0842ADD2CB3}"/>
              </a:ext>
            </a:extLst>
          </p:cNvPr>
          <p:cNvSpPr/>
          <p:nvPr/>
        </p:nvSpPr>
        <p:spPr>
          <a:xfrm flipH="1">
            <a:off x="6108244" y="5929142"/>
            <a:ext cx="271696" cy="319258"/>
          </a:xfrm>
          <a:custGeom>
            <a:avLst/>
            <a:gdLst/>
            <a:ahLst/>
            <a:cxnLst>
              <a:cxn ang="0">
                <a:pos x="wd2" y="hd2"/>
              </a:cxn>
              <a:cxn ang="5400000">
                <a:pos x="wd2" y="hd2"/>
              </a:cxn>
              <a:cxn ang="10800000">
                <a:pos x="wd2" y="hd2"/>
              </a:cxn>
              <a:cxn ang="16200000">
                <a:pos x="wd2" y="hd2"/>
              </a:cxn>
            </a:cxnLst>
            <a:rect l="0" t="0" r="r" b="b"/>
            <a:pathLst>
              <a:path w="21600" h="21600" extrusionOk="0">
                <a:moveTo>
                  <a:pt x="8707" y="0"/>
                </a:moveTo>
                <a:cubicBezTo>
                  <a:pt x="7249" y="40"/>
                  <a:pt x="5793" y="133"/>
                  <a:pt x="4344" y="279"/>
                </a:cubicBezTo>
                <a:cubicBezTo>
                  <a:pt x="2887" y="426"/>
                  <a:pt x="1437" y="626"/>
                  <a:pt x="0" y="880"/>
                </a:cubicBezTo>
                <a:lnTo>
                  <a:pt x="21600" y="21600"/>
                </a:lnTo>
                <a:lnTo>
                  <a:pt x="8707" y="0"/>
                </a:lnTo>
                <a:close/>
                <a:moveTo>
                  <a:pt x="21387" y="20748"/>
                </a:moveTo>
                <a:lnTo>
                  <a:pt x="21142" y="21164"/>
                </a:lnTo>
                <a:lnTo>
                  <a:pt x="21387" y="21373"/>
                </a:lnTo>
                <a:lnTo>
                  <a:pt x="21387" y="20748"/>
                </a:lnTo>
                <a:close/>
              </a:path>
            </a:pathLst>
          </a:custGeom>
          <a:solidFill>
            <a:schemeClr val="accent5"/>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53" name="Shape 32431">
            <a:extLst>
              <a:ext uri="{FF2B5EF4-FFF2-40B4-BE49-F238E27FC236}">
                <a16:creationId xmlns:a16="http://schemas.microsoft.com/office/drawing/2014/main" id="{49D8B257-629C-DA4E-8169-CF68DD87A726}"/>
              </a:ext>
            </a:extLst>
          </p:cNvPr>
          <p:cNvSpPr/>
          <p:nvPr/>
        </p:nvSpPr>
        <p:spPr>
          <a:xfrm flipH="1">
            <a:off x="5963418" y="5920521"/>
            <a:ext cx="306659" cy="327879"/>
          </a:xfrm>
          <a:custGeom>
            <a:avLst/>
            <a:gdLst/>
            <a:ahLst/>
            <a:cxnLst>
              <a:cxn ang="0">
                <a:pos x="wd2" y="hd2"/>
              </a:cxn>
              <a:cxn ang="5400000">
                <a:pos x="wd2" y="hd2"/>
              </a:cxn>
              <a:cxn ang="10800000">
                <a:pos x="wd2" y="hd2"/>
              </a:cxn>
              <a:cxn ang="16200000">
                <a:pos x="wd2" y="hd2"/>
              </a:cxn>
            </a:cxnLst>
            <a:rect l="0" t="0" r="r" b="b"/>
            <a:pathLst>
              <a:path w="21600" h="21597" extrusionOk="0">
                <a:moveTo>
                  <a:pt x="10945" y="0"/>
                </a:moveTo>
                <a:cubicBezTo>
                  <a:pt x="7288" y="2"/>
                  <a:pt x="3637" y="211"/>
                  <a:pt x="0" y="563"/>
                </a:cubicBezTo>
                <a:lnTo>
                  <a:pt x="11086" y="21597"/>
                </a:lnTo>
                <a:lnTo>
                  <a:pt x="21600" y="518"/>
                </a:lnTo>
                <a:cubicBezTo>
                  <a:pt x="18051" y="183"/>
                  <a:pt x="14504" y="-3"/>
                  <a:pt x="10945" y="0"/>
                </a:cubicBezTo>
                <a:close/>
              </a:path>
            </a:pathLst>
          </a:custGeom>
          <a:solidFill>
            <a:schemeClr val="accent5">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4" name="Shape 32432">
            <a:extLst>
              <a:ext uri="{FF2B5EF4-FFF2-40B4-BE49-F238E27FC236}">
                <a16:creationId xmlns:a16="http://schemas.microsoft.com/office/drawing/2014/main" id="{121EC2A5-431D-1249-9A9E-8F44BBE8F36E}"/>
              </a:ext>
            </a:extLst>
          </p:cNvPr>
          <p:cNvSpPr/>
          <p:nvPr/>
        </p:nvSpPr>
        <p:spPr>
          <a:xfrm flipH="1">
            <a:off x="5851844" y="5929763"/>
            <a:ext cx="263311" cy="318637"/>
          </a:xfrm>
          <a:custGeom>
            <a:avLst/>
            <a:gdLst/>
            <a:ahLst/>
            <a:cxnLst>
              <a:cxn ang="0">
                <a:pos x="wd2" y="hd2"/>
              </a:cxn>
              <a:cxn ang="5400000">
                <a:pos x="wd2" y="hd2"/>
              </a:cxn>
              <a:cxn ang="10800000">
                <a:pos x="wd2" y="hd2"/>
              </a:cxn>
              <a:cxn ang="16200000">
                <a:pos x="wd2" y="hd2"/>
              </a:cxn>
            </a:cxnLst>
            <a:rect l="0" t="0" r="r" b="b"/>
            <a:pathLst>
              <a:path w="21600" h="21600" extrusionOk="0">
                <a:moveTo>
                  <a:pt x="12331" y="0"/>
                </a:moveTo>
                <a:lnTo>
                  <a:pt x="0" y="21600"/>
                </a:lnTo>
                <a:lnTo>
                  <a:pt x="21600" y="1117"/>
                </a:lnTo>
                <a:cubicBezTo>
                  <a:pt x="18524" y="659"/>
                  <a:pt x="15432" y="262"/>
                  <a:pt x="12331" y="0"/>
                </a:cubicBezTo>
                <a:close/>
              </a:path>
            </a:pathLst>
          </a:custGeom>
          <a:solidFill>
            <a:schemeClr val="accent5"/>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47" name="Shape 32434">
            <a:extLst>
              <a:ext uri="{FF2B5EF4-FFF2-40B4-BE49-F238E27FC236}">
                <a16:creationId xmlns:a16="http://schemas.microsoft.com/office/drawing/2014/main" id="{3DB0170F-8070-7645-96BD-217712F0B97C}"/>
              </a:ext>
            </a:extLst>
          </p:cNvPr>
          <p:cNvSpPr/>
          <p:nvPr/>
        </p:nvSpPr>
        <p:spPr>
          <a:xfrm flipH="1">
            <a:off x="4878257" y="3743255"/>
            <a:ext cx="731323" cy="577978"/>
          </a:xfrm>
          <a:custGeom>
            <a:avLst/>
            <a:gdLst/>
            <a:ahLst/>
            <a:cxnLst>
              <a:cxn ang="0">
                <a:pos x="wd2" y="hd2"/>
              </a:cxn>
              <a:cxn ang="5400000">
                <a:pos x="wd2" y="hd2"/>
              </a:cxn>
              <a:cxn ang="10800000">
                <a:pos x="wd2" y="hd2"/>
              </a:cxn>
              <a:cxn ang="16200000">
                <a:pos x="wd2" y="hd2"/>
              </a:cxn>
            </a:cxnLst>
            <a:rect l="0" t="0" r="r" b="b"/>
            <a:pathLst>
              <a:path w="21600" h="21600" extrusionOk="0">
                <a:moveTo>
                  <a:pt x="2410" y="272"/>
                </a:moveTo>
                <a:cubicBezTo>
                  <a:pt x="1607" y="148"/>
                  <a:pt x="804" y="85"/>
                  <a:pt x="0" y="0"/>
                </a:cubicBezTo>
                <a:lnTo>
                  <a:pt x="0" y="12543"/>
                </a:lnTo>
                <a:lnTo>
                  <a:pt x="0" y="21600"/>
                </a:lnTo>
                <a:lnTo>
                  <a:pt x="9" y="21600"/>
                </a:lnTo>
                <a:lnTo>
                  <a:pt x="18" y="21600"/>
                </a:lnTo>
                <a:lnTo>
                  <a:pt x="18" y="21118"/>
                </a:lnTo>
                <a:cubicBezTo>
                  <a:pt x="3354" y="21210"/>
                  <a:pt x="6651" y="20775"/>
                  <a:pt x="9840" y="19857"/>
                </a:cubicBezTo>
                <a:cubicBezTo>
                  <a:pt x="12794" y="19007"/>
                  <a:pt x="15726" y="17741"/>
                  <a:pt x="18267" y="15501"/>
                </a:cubicBezTo>
                <a:cubicBezTo>
                  <a:pt x="19514" y="14401"/>
                  <a:pt x="20628" y="13081"/>
                  <a:pt x="21600" y="11603"/>
                </a:cubicBezTo>
                <a:cubicBezTo>
                  <a:pt x="20938" y="8818"/>
                  <a:pt x="19067" y="6544"/>
                  <a:pt x="15947" y="4687"/>
                </a:cubicBezTo>
                <a:cubicBezTo>
                  <a:pt x="12111" y="2404"/>
                  <a:pt x="7259" y="1021"/>
                  <a:pt x="2410" y="272"/>
                </a:cubicBezTo>
                <a:close/>
              </a:path>
            </a:pathLst>
          </a:custGeom>
          <a:solidFill>
            <a:schemeClr val="bg1">
              <a:lumMod val="9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8" name="Shape 32435">
            <a:extLst>
              <a:ext uri="{FF2B5EF4-FFF2-40B4-BE49-F238E27FC236}">
                <a16:creationId xmlns:a16="http://schemas.microsoft.com/office/drawing/2014/main" id="{113D3F0A-50EE-CB41-8E0B-E30DCC4E3B7F}"/>
              </a:ext>
            </a:extLst>
          </p:cNvPr>
          <p:cNvSpPr/>
          <p:nvPr/>
        </p:nvSpPr>
        <p:spPr>
          <a:xfrm flipH="1">
            <a:off x="4879438" y="4048796"/>
            <a:ext cx="729528" cy="113325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0665" y="796"/>
                  <a:pt x="19549" y="1496"/>
                  <a:pt x="18290" y="2078"/>
                </a:cubicBezTo>
                <a:cubicBezTo>
                  <a:pt x="15764" y="3245"/>
                  <a:pt x="12813" y="3880"/>
                  <a:pt x="9845" y="4304"/>
                </a:cubicBezTo>
                <a:cubicBezTo>
                  <a:pt x="6646" y="4761"/>
                  <a:pt x="3344" y="4982"/>
                  <a:pt x="0" y="4947"/>
                </a:cubicBezTo>
                <a:lnTo>
                  <a:pt x="0" y="14665"/>
                </a:lnTo>
                <a:lnTo>
                  <a:pt x="0" y="21600"/>
                </a:lnTo>
                <a:cubicBezTo>
                  <a:pt x="5879" y="20805"/>
                  <a:pt x="11429" y="19521"/>
                  <a:pt x="16114" y="17659"/>
                </a:cubicBezTo>
                <a:cubicBezTo>
                  <a:pt x="17939" y="16933"/>
                  <a:pt x="19554" y="16160"/>
                  <a:pt x="21016" y="15373"/>
                </a:cubicBezTo>
                <a:cubicBezTo>
                  <a:pt x="21140" y="15238"/>
                  <a:pt x="21246" y="15096"/>
                  <a:pt x="21332" y="14948"/>
                </a:cubicBezTo>
                <a:cubicBezTo>
                  <a:pt x="21504" y="14652"/>
                  <a:pt x="21595" y="14338"/>
                  <a:pt x="21600" y="14022"/>
                </a:cubicBezTo>
                <a:lnTo>
                  <a:pt x="21600" y="10595"/>
                </a:lnTo>
                <a:lnTo>
                  <a:pt x="21600" y="4736"/>
                </a:lnTo>
                <a:lnTo>
                  <a:pt x="21600" y="0"/>
                </a:lnTo>
                <a:close/>
              </a:path>
            </a:pathLst>
          </a:cu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5" name="Shape 32437">
            <a:extLst>
              <a:ext uri="{FF2B5EF4-FFF2-40B4-BE49-F238E27FC236}">
                <a16:creationId xmlns:a16="http://schemas.microsoft.com/office/drawing/2014/main" id="{E7DCF233-B4BC-FE41-9253-980A58B7DE1C}"/>
              </a:ext>
            </a:extLst>
          </p:cNvPr>
          <p:cNvSpPr/>
          <p:nvPr/>
        </p:nvSpPr>
        <p:spPr>
          <a:xfrm flipH="1">
            <a:off x="6053430" y="2748225"/>
            <a:ext cx="1296795" cy="569509"/>
          </a:xfrm>
          <a:custGeom>
            <a:avLst/>
            <a:gdLst/>
            <a:ahLst/>
            <a:cxnLst>
              <a:cxn ang="0">
                <a:pos x="wd2" y="hd2"/>
              </a:cxn>
              <a:cxn ang="5400000">
                <a:pos x="wd2" y="hd2"/>
              </a:cxn>
              <a:cxn ang="10800000">
                <a:pos x="wd2" y="hd2"/>
              </a:cxn>
              <a:cxn ang="16200000">
                <a:pos x="wd2" y="hd2"/>
              </a:cxn>
            </a:cxnLst>
            <a:rect l="0" t="0" r="r" b="b"/>
            <a:pathLst>
              <a:path w="21600" h="21600" extrusionOk="0">
                <a:moveTo>
                  <a:pt x="10803" y="0"/>
                </a:moveTo>
                <a:cubicBezTo>
                  <a:pt x="8038" y="0"/>
                  <a:pt x="5279" y="1089"/>
                  <a:pt x="3170" y="3284"/>
                </a:cubicBezTo>
                <a:cubicBezTo>
                  <a:pt x="1060" y="5479"/>
                  <a:pt x="0" y="8365"/>
                  <a:pt x="0" y="11241"/>
                </a:cubicBezTo>
                <a:cubicBezTo>
                  <a:pt x="367" y="11822"/>
                  <a:pt x="723" y="12415"/>
                  <a:pt x="1123" y="12968"/>
                </a:cubicBezTo>
                <a:cubicBezTo>
                  <a:pt x="4294" y="17348"/>
                  <a:pt x="8141" y="20135"/>
                  <a:pt x="12182" y="21600"/>
                </a:cubicBezTo>
                <a:lnTo>
                  <a:pt x="12182" y="17693"/>
                </a:lnTo>
                <a:lnTo>
                  <a:pt x="12188" y="17699"/>
                </a:lnTo>
                <a:lnTo>
                  <a:pt x="12194" y="17706"/>
                </a:lnTo>
                <a:lnTo>
                  <a:pt x="12194" y="8710"/>
                </a:lnTo>
                <a:cubicBezTo>
                  <a:pt x="12463" y="8907"/>
                  <a:pt x="12709" y="9100"/>
                  <a:pt x="13026" y="9281"/>
                </a:cubicBezTo>
                <a:cubicBezTo>
                  <a:pt x="15373" y="10624"/>
                  <a:pt x="18530" y="11198"/>
                  <a:pt x="21600" y="11047"/>
                </a:cubicBezTo>
                <a:cubicBezTo>
                  <a:pt x="21553" y="8230"/>
                  <a:pt x="20510" y="5429"/>
                  <a:pt x="18448" y="3284"/>
                </a:cubicBezTo>
                <a:cubicBezTo>
                  <a:pt x="16338" y="1089"/>
                  <a:pt x="13568" y="0"/>
                  <a:pt x="10803" y="0"/>
                </a:cubicBezTo>
                <a:close/>
              </a:path>
            </a:pathLst>
          </a:custGeom>
          <a:solidFill>
            <a:schemeClr val="bg1">
              <a:lumMod val="9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6" name="Shape 32438">
            <a:extLst>
              <a:ext uri="{FF2B5EF4-FFF2-40B4-BE49-F238E27FC236}">
                <a16:creationId xmlns:a16="http://schemas.microsoft.com/office/drawing/2014/main" id="{82FECAD1-B57F-174B-9786-C76157A4198C}"/>
              </a:ext>
            </a:extLst>
          </p:cNvPr>
          <p:cNvSpPr/>
          <p:nvPr/>
        </p:nvSpPr>
        <p:spPr>
          <a:xfrm flipH="1">
            <a:off x="6620731" y="3040335"/>
            <a:ext cx="730043" cy="2141715"/>
          </a:xfrm>
          <a:custGeom>
            <a:avLst/>
            <a:gdLst/>
            <a:ahLst/>
            <a:cxnLst>
              <a:cxn ang="0">
                <a:pos x="wd2" y="hd2"/>
              </a:cxn>
              <a:cxn ang="5400000">
                <a:pos x="wd2" y="hd2"/>
              </a:cxn>
              <a:cxn ang="10800000">
                <a:pos x="wd2" y="hd2"/>
              </a:cxn>
              <a:cxn ang="16200000">
                <a:pos x="wd2" y="hd2"/>
              </a:cxn>
            </a:cxnLst>
            <a:rect l="0" t="0" r="r" b="b"/>
            <a:pathLst>
              <a:path w="21575" h="21600" extrusionOk="0">
                <a:moveTo>
                  <a:pt x="16" y="0"/>
                </a:moveTo>
                <a:lnTo>
                  <a:pt x="16" y="7322"/>
                </a:lnTo>
                <a:lnTo>
                  <a:pt x="16" y="10276"/>
                </a:lnTo>
                <a:lnTo>
                  <a:pt x="16" y="15777"/>
                </a:lnTo>
                <a:lnTo>
                  <a:pt x="16" y="16684"/>
                </a:lnTo>
                <a:cubicBezTo>
                  <a:pt x="53" y="16986"/>
                  <a:pt x="53" y="17288"/>
                  <a:pt x="16" y="17590"/>
                </a:cubicBezTo>
                <a:cubicBezTo>
                  <a:pt x="-1" y="17726"/>
                  <a:pt x="-25" y="17864"/>
                  <a:pt x="75" y="17997"/>
                </a:cubicBezTo>
                <a:cubicBezTo>
                  <a:pt x="164" y="18115"/>
                  <a:pt x="349" y="18223"/>
                  <a:pt x="608" y="18308"/>
                </a:cubicBezTo>
                <a:cubicBezTo>
                  <a:pt x="2065" y="18723"/>
                  <a:pt x="3673" y="19131"/>
                  <a:pt x="5492" y="19515"/>
                </a:cubicBezTo>
                <a:cubicBezTo>
                  <a:pt x="10167" y="20500"/>
                  <a:pt x="15706" y="21180"/>
                  <a:pt x="21575" y="21600"/>
                </a:cubicBezTo>
                <a:lnTo>
                  <a:pt x="21575" y="17930"/>
                </a:lnTo>
                <a:lnTo>
                  <a:pt x="21575" y="7042"/>
                </a:lnTo>
                <a:lnTo>
                  <a:pt x="21575" y="2760"/>
                </a:lnTo>
                <a:cubicBezTo>
                  <a:pt x="14425" y="2363"/>
                  <a:pt x="7621" y="1620"/>
                  <a:pt x="2010" y="458"/>
                </a:cubicBezTo>
                <a:cubicBezTo>
                  <a:pt x="1300" y="311"/>
                  <a:pt x="667" y="154"/>
                  <a:pt x="16" y="0"/>
                </a:cubicBezTo>
                <a:close/>
              </a:path>
            </a:pathLst>
          </a:cu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2" name="Shape 32440">
            <a:extLst>
              <a:ext uri="{FF2B5EF4-FFF2-40B4-BE49-F238E27FC236}">
                <a16:creationId xmlns:a16="http://schemas.microsoft.com/office/drawing/2014/main" id="{8066AD80-503B-EA4C-AF9B-27C5BC74F74F}"/>
              </a:ext>
            </a:extLst>
          </p:cNvPr>
          <p:cNvSpPr/>
          <p:nvPr/>
        </p:nvSpPr>
        <p:spPr>
          <a:xfrm flipH="1">
            <a:off x="6115155" y="1757135"/>
            <a:ext cx="586569" cy="116434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413"/>
                </a:lnTo>
                <a:cubicBezTo>
                  <a:pt x="6114" y="18413"/>
                  <a:pt x="12236" y="18944"/>
                  <a:pt x="16900" y="20018"/>
                </a:cubicBezTo>
                <a:cubicBezTo>
                  <a:pt x="18943" y="20488"/>
                  <a:pt x="20452" y="21029"/>
                  <a:pt x="21600" y="21600"/>
                </a:cubicBezTo>
                <a:lnTo>
                  <a:pt x="21600" y="5999"/>
                </a:lnTo>
                <a:lnTo>
                  <a:pt x="21577" y="6010"/>
                </a:lnTo>
                <a:lnTo>
                  <a:pt x="0" y="0"/>
                </a:lnTo>
                <a:close/>
              </a:path>
            </a:pathLst>
          </a:custGeom>
          <a:solidFill>
            <a:schemeClr val="bg1">
              <a:lumMod val="8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3" name="Shape 32441">
            <a:extLst>
              <a:ext uri="{FF2B5EF4-FFF2-40B4-BE49-F238E27FC236}">
                <a16:creationId xmlns:a16="http://schemas.microsoft.com/office/drawing/2014/main" id="{2BB3996F-C11D-9446-A286-38037F94611C}"/>
              </a:ext>
            </a:extLst>
          </p:cNvPr>
          <p:cNvSpPr/>
          <p:nvPr/>
        </p:nvSpPr>
        <p:spPr>
          <a:xfrm flipH="1">
            <a:off x="5603763" y="1695880"/>
            <a:ext cx="1098903" cy="385076"/>
          </a:xfrm>
          <a:custGeom>
            <a:avLst/>
            <a:gdLst/>
            <a:ahLst/>
            <a:cxnLst>
              <a:cxn ang="0">
                <a:pos x="wd2" y="hd2"/>
              </a:cxn>
              <a:cxn ang="5400000">
                <a:pos x="wd2" y="hd2"/>
              </a:cxn>
              <a:cxn ang="10800000">
                <a:pos x="wd2" y="hd2"/>
              </a:cxn>
              <a:cxn ang="16200000">
                <a:pos x="wd2" y="hd2"/>
              </a:cxn>
            </a:cxnLst>
            <a:rect l="0" t="0" r="r" b="b"/>
            <a:pathLst>
              <a:path w="21600" h="21454" extrusionOk="0">
                <a:moveTo>
                  <a:pt x="21600" y="3291"/>
                </a:moveTo>
                <a:cubicBezTo>
                  <a:pt x="18360" y="1250"/>
                  <a:pt x="15035" y="150"/>
                  <a:pt x="11693" y="14"/>
                </a:cubicBezTo>
                <a:cubicBezTo>
                  <a:pt x="7749" y="-146"/>
                  <a:pt x="3816" y="1038"/>
                  <a:pt x="0" y="3528"/>
                </a:cubicBezTo>
                <a:lnTo>
                  <a:pt x="11686" y="21454"/>
                </a:lnTo>
                <a:lnTo>
                  <a:pt x="21600" y="3291"/>
                </a:lnTo>
                <a:close/>
              </a:path>
            </a:pathLst>
          </a:custGeom>
          <a:solidFill>
            <a:schemeClr val="bg1">
              <a:lumMod val="9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4" name="Shape 32442">
            <a:extLst>
              <a:ext uri="{FF2B5EF4-FFF2-40B4-BE49-F238E27FC236}">
                <a16:creationId xmlns:a16="http://schemas.microsoft.com/office/drawing/2014/main" id="{2016ED0C-F96A-1B49-8F3A-E598D2612E2E}"/>
              </a:ext>
            </a:extLst>
          </p:cNvPr>
          <p:cNvSpPr/>
          <p:nvPr/>
        </p:nvSpPr>
        <p:spPr>
          <a:xfrm flipH="1">
            <a:off x="5607817" y="1757062"/>
            <a:ext cx="507219" cy="123656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9" y="5662"/>
                </a:lnTo>
                <a:lnTo>
                  <a:pt x="0" y="5650"/>
                </a:lnTo>
                <a:lnTo>
                  <a:pt x="0" y="15711"/>
                </a:lnTo>
                <a:lnTo>
                  <a:pt x="15" y="15705"/>
                </a:lnTo>
                <a:lnTo>
                  <a:pt x="21600" y="21385"/>
                </a:lnTo>
                <a:lnTo>
                  <a:pt x="21600" y="0"/>
                </a:lnTo>
                <a:close/>
                <a:moveTo>
                  <a:pt x="21600" y="21403"/>
                </a:moveTo>
                <a:cubicBezTo>
                  <a:pt x="21408" y="21421"/>
                  <a:pt x="21210" y="21427"/>
                  <a:pt x="21017" y="21445"/>
                </a:cubicBezTo>
                <a:cubicBezTo>
                  <a:pt x="21210" y="21498"/>
                  <a:pt x="21411" y="21543"/>
                  <a:pt x="21600" y="21600"/>
                </a:cubicBezTo>
                <a:lnTo>
                  <a:pt x="21600" y="21403"/>
                </a:lnTo>
                <a:close/>
              </a:path>
            </a:pathLst>
          </a:custGeom>
          <a:solidFill>
            <a:schemeClr val="bg1">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9" name="Shape 32444">
            <a:extLst>
              <a:ext uri="{FF2B5EF4-FFF2-40B4-BE49-F238E27FC236}">
                <a16:creationId xmlns:a16="http://schemas.microsoft.com/office/drawing/2014/main" id="{EABDAEC7-BE2C-3D42-B6A7-2850882DC010}"/>
              </a:ext>
            </a:extLst>
          </p:cNvPr>
          <p:cNvSpPr/>
          <p:nvPr/>
        </p:nvSpPr>
        <p:spPr>
          <a:xfrm flipH="1">
            <a:off x="6115155" y="1952863"/>
            <a:ext cx="229474" cy="8504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58" y="21600"/>
                </a:lnTo>
                <a:lnTo>
                  <a:pt x="21600" y="17860"/>
                </a:lnTo>
                <a:lnTo>
                  <a:pt x="21600" y="3164"/>
                </a:lnTo>
                <a:lnTo>
                  <a:pt x="116" y="0"/>
                </a:lnTo>
                <a:lnTo>
                  <a:pt x="0" y="0"/>
                </a:lnTo>
                <a:close/>
              </a:path>
            </a:pathLst>
          </a:custGeom>
          <a:solidFill>
            <a:schemeClr val="accent4">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0" name="Shape 32445">
            <a:extLst>
              <a:ext uri="{FF2B5EF4-FFF2-40B4-BE49-F238E27FC236}">
                <a16:creationId xmlns:a16="http://schemas.microsoft.com/office/drawing/2014/main" id="{40A2BBFB-0317-004B-AF76-2C41658A2611}"/>
              </a:ext>
            </a:extLst>
          </p:cNvPr>
          <p:cNvSpPr/>
          <p:nvPr/>
        </p:nvSpPr>
        <p:spPr>
          <a:xfrm flipH="1">
            <a:off x="5900406" y="1918240"/>
            <a:ext cx="444223" cy="162859"/>
          </a:xfrm>
          <a:custGeom>
            <a:avLst/>
            <a:gdLst/>
            <a:ahLst/>
            <a:cxnLst>
              <a:cxn ang="0">
                <a:pos x="wd2" y="hd2"/>
              </a:cxn>
              <a:cxn ang="5400000">
                <a:pos x="wd2" y="hd2"/>
              </a:cxn>
              <a:cxn ang="10800000">
                <a:pos x="wd2" y="hd2"/>
              </a:cxn>
              <a:cxn ang="16200000">
                <a:pos x="wd2" y="hd2"/>
              </a:cxn>
            </a:cxnLst>
            <a:rect l="0" t="0" r="r" b="b"/>
            <a:pathLst>
              <a:path w="21600" h="21327" extrusionOk="0">
                <a:moveTo>
                  <a:pt x="12322" y="34"/>
                </a:moveTo>
                <a:cubicBezTo>
                  <a:pt x="8173" y="-273"/>
                  <a:pt x="4067" y="1501"/>
                  <a:pt x="0" y="4454"/>
                </a:cubicBezTo>
                <a:lnTo>
                  <a:pt x="11486" y="21327"/>
                </a:lnTo>
                <a:lnTo>
                  <a:pt x="21600" y="3811"/>
                </a:lnTo>
                <a:cubicBezTo>
                  <a:pt x="18535" y="1738"/>
                  <a:pt x="15440" y="265"/>
                  <a:pt x="12322" y="34"/>
                </a:cubicBezTo>
                <a:close/>
              </a:path>
            </a:pathLst>
          </a:cu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1" name="Shape 32446">
            <a:extLst>
              <a:ext uri="{FF2B5EF4-FFF2-40B4-BE49-F238E27FC236}">
                <a16:creationId xmlns:a16="http://schemas.microsoft.com/office/drawing/2014/main" id="{1FE06E99-2884-C741-B539-EFBEE3D63A46}"/>
              </a:ext>
            </a:extLst>
          </p:cNvPr>
          <p:cNvSpPr/>
          <p:nvPr/>
        </p:nvSpPr>
        <p:spPr>
          <a:xfrm>
            <a:off x="5897876" y="1948107"/>
            <a:ext cx="217280" cy="84787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30" y="21600"/>
                </a:lnTo>
                <a:lnTo>
                  <a:pt x="61" y="21600"/>
                </a:lnTo>
                <a:lnTo>
                  <a:pt x="21600" y="18034"/>
                </a:lnTo>
                <a:lnTo>
                  <a:pt x="21600" y="3294"/>
                </a:lnTo>
                <a:lnTo>
                  <a:pt x="122" y="0"/>
                </a:lnTo>
                <a:lnTo>
                  <a:pt x="0" y="0"/>
                </a:lnTo>
                <a:close/>
              </a:path>
            </a:pathLst>
          </a:custGeom>
          <a:solidFill>
            <a:schemeClr val="accent4">
              <a:lumMod val="5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1" name="Shape 32449">
            <a:extLst>
              <a:ext uri="{FF2B5EF4-FFF2-40B4-BE49-F238E27FC236}">
                <a16:creationId xmlns:a16="http://schemas.microsoft.com/office/drawing/2014/main" id="{C7F514FA-DE5B-EA4B-8581-C2AEA4BA967D}"/>
              </a:ext>
            </a:extLst>
          </p:cNvPr>
          <p:cNvSpPr/>
          <p:nvPr/>
        </p:nvSpPr>
        <p:spPr>
          <a:xfrm flipH="1">
            <a:off x="5607430" y="2973833"/>
            <a:ext cx="1014222" cy="2266965"/>
          </a:xfrm>
          <a:custGeom>
            <a:avLst/>
            <a:gdLst/>
            <a:ahLst/>
            <a:cxnLst>
              <a:cxn ang="0">
                <a:pos x="wd2" y="hd2"/>
              </a:cxn>
              <a:cxn ang="5400000">
                <a:pos x="wd2" y="hd2"/>
              </a:cxn>
              <a:cxn ang="10800000">
                <a:pos x="wd2" y="hd2"/>
              </a:cxn>
              <a:cxn ang="16200000">
                <a:pos x="wd2" y="hd2"/>
              </a:cxn>
            </a:cxnLst>
            <a:rect l="0" t="0" r="r" b="b"/>
            <a:pathLst>
              <a:path w="21600" h="21423" extrusionOk="0">
                <a:moveTo>
                  <a:pt x="0" y="0"/>
                </a:moveTo>
                <a:lnTo>
                  <a:pt x="0" y="10442"/>
                </a:lnTo>
                <a:lnTo>
                  <a:pt x="0" y="19111"/>
                </a:lnTo>
                <a:lnTo>
                  <a:pt x="0" y="20856"/>
                </a:lnTo>
                <a:cubicBezTo>
                  <a:pt x="105" y="20866"/>
                  <a:pt x="154" y="20879"/>
                  <a:pt x="261" y="20891"/>
                </a:cubicBezTo>
                <a:cubicBezTo>
                  <a:pt x="6656" y="21600"/>
                  <a:pt x="14944" y="21600"/>
                  <a:pt x="21339" y="20891"/>
                </a:cubicBezTo>
                <a:cubicBezTo>
                  <a:pt x="21447" y="20879"/>
                  <a:pt x="21495" y="20866"/>
                  <a:pt x="21600" y="20856"/>
                </a:cubicBezTo>
                <a:lnTo>
                  <a:pt x="21600" y="19111"/>
                </a:lnTo>
                <a:lnTo>
                  <a:pt x="21600" y="10442"/>
                </a:lnTo>
                <a:lnTo>
                  <a:pt x="21600" y="12"/>
                </a:lnTo>
                <a:cubicBezTo>
                  <a:pt x="21274" y="57"/>
                  <a:pt x="20986" y="103"/>
                  <a:pt x="20607" y="145"/>
                </a:cubicBezTo>
                <a:cubicBezTo>
                  <a:pt x="15212" y="747"/>
                  <a:pt x="6454" y="747"/>
                  <a:pt x="1058" y="145"/>
                </a:cubicBezTo>
                <a:cubicBezTo>
                  <a:pt x="653" y="100"/>
                  <a:pt x="344" y="49"/>
                  <a:pt x="0" y="0"/>
                </a:cubicBezTo>
                <a:close/>
              </a:path>
            </a:pathLst>
          </a:cu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5" name="Shape 32450">
            <a:extLst>
              <a:ext uri="{FF2B5EF4-FFF2-40B4-BE49-F238E27FC236}">
                <a16:creationId xmlns:a16="http://schemas.microsoft.com/office/drawing/2014/main" id="{7659774F-1D57-3A4A-B750-A28A2F4DF8E5}"/>
              </a:ext>
            </a:extLst>
          </p:cNvPr>
          <p:cNvSpPr/>
          <p:nvPr/>
        </p:nvSpPr>
        <p:spPr>
          <a:xfrm rot="10800000">
            <a:off x="5606814" y="2655999"/>
            <a:ext cx="1015451" cy="384821"/>
          </a:xfrm>
          <a:custGeom>
            <a:avLst/>
            <a:gdLst/>
            <a:ahLst/>
            <a:cxnLst>
              <a:cxn ang="0">
                <a:pos x="wd2" y="hd2"/>
              </a:cxn>
              <a:cxn ang="5400000">
                <a:pos x="wd2" y="hd2"/>
              </a:cxn>
              <a:cxn ang="10800000">
                <a:pos x="wd2" y="hd2"/>
              </a:cxn>
              <a:cxn ang="16200000">
                <a:pos x="wd2" y="hd2"/>
              </a:cxn>
            </a:cxnLst>
            <a:rect l="0" t="0" r="r" b="b"/>
            <a:pathLst>
              <a:path w="21600" h="21573" extrusionOk="0">
                <a:moveTo>
                  <a:pt x="21600" y="3298"/>
                </a:moveTo>
                <a:cubicBezTo>
                  <a:pt x="18056" y="1165"/>
                  <a:pt x="14435" y="60"/>
                  <a:pt x="10800" y="2"/>
                </a:cubicBezTo>
                <a:cubicBezTo>
                  <a:pt x="8982" y="-27"/>
                  <a:pt x="7163" y="207"/>
                  <a:pt x="5359" y="794"/>
                </a:cubicBezTo>
                <a:cubicBezTo>
                  <a:pt x="3548" y="1383"/>
                  <a:pt x="1757" y="2327"/>
                  <a:pt x="0" y="3616"/>
                </a:cubicBezTo>
                <a:lnTo>
                  <a:pt x="10793" y="21573"/>
                </a:lnTo>
                <a:lnTo>
                  <a:pt x="21600" y="3298"/>
                </a:lnTo>
                <a:close/>
              </a:path>
            </a:pathLst>
          </a:custGeom>
          <a:solidFill>
            <a:schemeClr val="bg1">
              <a:lumMod val="8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1" name="Shape 32458">
            <a:extLst>
              <a:ext uri="{FF2B5EF4-FFF2-40B4-BE49-F238E27FC236}">
                <a16:creationId xmlns:a16="http://schemas.microsoft.com/office/drawing/2014/main" id="{BE8EBA5E-9E53-4E4C-878A-C9ABCB7C89C0}"/>
              </a:ext>
            </a:extLst>
          </p:cNvPr>
          <p:cNvSpPr/>
          <p:nvPr/>
        </p:nvSpPr>
        <p:spPr>
          <a:xfrm>
            <a:off x="7349899" y="3970838"/>
            <a:ext cx="1146678" cy="1"/>
          </a:xfrm>
          <a:prstGeom prst="line">
            <a:avLst/>
          </a:prstGeom>
          <a:noFill/>
          <a:ln w="38100" cap="flat">
            <a:solidFill>
              <a:srgbClr val="E5E5E5"/>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22" name="Shape 32459">
            <a:extLst>
              <a:ext uri="{FF2B5EF4-FFF2-40B4-BE49-F238E27FC236}">
                <a16:creationId xmlns:a16="http://schemas.microsoft.com/office/drawing/2014/main" id="{BB159437-3D3E-9844-86BE-07701D38B241}"/>
              </a:ext>
            </a:extLst>
          </p:cNvPr>
          <p:cNvSpPr/>
          <p:nvPr/>
        </p:nvSpPr>
        <p:spPr>
          <a:xfrm>
            <a:off x="6702399" y="1974876"/>
            <a:ext cx="1381519" cy="0"/>
          </a:xfrm>
          <a:prstGeom prst="line">
            <a:avLst/>
          </a:prstGeom>
          <a:noFill/>
          <a:ln w="38100" cap="flat">
            <a:solidFill>
              <a:srgbClr val="E5E5E5"/>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23" name="Shape 32460">
            <a:extLst>
              <a:ext uri="{FF2B5EF4-FFF2-40B4-BE49-F238E27FC236}">
                <a16:creationId xmlns:a16="http://schemas.microsoft.com/office/drawing/2014/main" id="{486E1774-36E1-314E-B98F-4D1664EFAC2C}"/>
              </a:ext>
            </a:extLst>
          </p:cNvPr>
          <p:cNvSpPr/>
          <p:nvPr/>
        </p:nvSpPr>
        <p:spPr>
          <a:xfrm>
            <a:off x="3761734" y="4702276"/>
            <a:ext cx="1117398" cy="0"/>
          </a:xfrm>
          <a:prstGeom prst="line">
            <a:avLst/>
          </a:prstGeom>
          <a:noFill/>
          <a:ln w="38100" cap="flat">
            <a:solidFill>
              <a:srgbClr val="E5E5E5"/>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24" name="Shape 32461">
            <a:extLst>
              <a:ext uri="{FF2B5EF4-FFF2-40B4-BE49-F238E27FC236}">
                <a16:creationId xmlns:a16="http://schemas.microsoft.com/office/drawing/2014/main" id="{382C1090-F00A-F44D-8DB8-2B9395C5EFDF}"/>
              </a:ext>
            </a:extLst>
          </p:cNvPr>
          <p:cNvSpPr/>
          <p:nvPr/>
        </p:nvSpPr>
        <p:spPr>
          <a:xfrm>
            <a:off x="4226947" y="3186157"/>
            <a:ext cx="1381519" cy="0"/>
          </a:xfrm>
          <a:prstGeom prst="line">
            <a:avLst/>
          </a:prstGeom>
          <a:noFill/>
          <a:ln w="38100" cap="flat">
            <a:solidFill>
              <a:srgbClr val="E5E5E5"/>
            </a:solidFill>
            <a:prstDash val="solid"/>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55" name="TextBox 54">
            <a:extLst>
              <a:ext uri="{FF2B5EF4-FFF2-40B4-BE49-F238E27FC236}">
                <a16:creationId xmlns:a16="http://schemas.microsoft.com/office/drawing/2014/main" id="{312B26F8-8612-B146-926E-94AD6F240FCA}"/>
              </a:ext>
            </a:extLst>
          </p:cNvPr>
          <p:cNvSpPr txBox="1"/>
          <p:nvPr/>
        </p:nvSpPr>
        <p:spPr>
          <a:xfrm>
            <a:off x="3493375" y="306186"/>
            <a:ext cx="5205271"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EDUCATION INFOGRAPHIC</a:t>
            </a:r>
          </a:p>
        </p:txBody>
      </p:sp>
      <p:sp>
        <p:nvSpPr>
          <p:cNvPr id="56" name="TextBox 55">
            <a:extLst>
              <a:ext uri="{FF2B5EF4-FFF2-40B4-BE49-F238E27FC236}">
                <a16:creationId xmlns:a16="http://schemas.microsoft.com/office/drawing/2014/main" id="{56320233-417D-E941-829C-06C42B289BA3}"/>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58" name="TextBox 57">
            <a:extLst>
              <a:ext uri="{FF2B5EF4-FFF2-40B4-BE49-F238E27FC236}">
                <a16:creationId xmlns:a16="http://schemas.microsoft.com/office/drawing/2014/main" id="{C61F1FF7-6761-C94E-BFAB-8929F575E950}"/>
              </a:ext>
            </a:extLst>
          </p:cNvPr>
          <p:cNvSpPr txBox="1"/>
          <p:nvPr/>
        </p:nvSpPr>
        <p:spPr>
          <a:xfrm>
            <a:off x="8263759" y="1659122"/>
            <a:ext cx="1571264"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01</a:t>
            </a:r>
          </a:p>
        </p:txBody>
      </p:sp>
      <p:sp>
        <p:nvSpPr>
          <p:cNvPr id="59" name="Subtitle 2">
            <a:extLst>
              <a:ext uri="{FF2B5EF4-FFF2-40B4-BE49-F238E27FC236}">
                <a16:creationId xmlns:a16="http://schemas.microsoft.com/office/drawing/2014/main" id="{297DE89D-DF70-2044-A40E-776994FC915E}"/>
              </a:ext>
            </a:extLst>
          </p:cNvPr>
          <p:cNvSpPr txBox="1">
            <a:spLocks/>
          </p:cNvSpPr>
          <p:nvPr/>
        </p:nvSpPr>
        <p:spPr>
          <a:xfrm>
            <a:off x="8265879" y="1992298"/>
            <a:ext cx="2833200"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a:t>
            </a:r>
          </a:p>
        </p:txBody>
      </p:sp>
      <p:sp>
        <p:nvSpPr>
          <p:cNvPr id="60" name="TextBox 59">
            <a:extLst>
              <a:ext uri="{FF2B5EF4-FFF2-40B4-BE49-F238E27FC236}">
                <a16:creationId xmlns:a16="http://schemas.microsoft.com/office/drawing/2014/main" id="{682530B0-4264-6F4C-90E9-A68176E33104}"/>
              </a:ext>
            </a:extLst>
          </p:cNvPr>
          <p:cNvSpPr txBox="1"/>
          <p:nvPr/>
        </p:nvSpPr>
        <p:spPr>
          <a:xfrm>
            <a:off x="8596267" y="3640013"/>
            <a:ext cx="161775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03</a:t>
            </a:r>
          </a:p>
        </p:txBody>
      </p:sp>
      <p:sp>
        <p:nvSpPr>
          <p:cNvPr id="61" name="Subtitle 2">
            <a:extLst>
              <a:ext uri="{FF2B5EF4-FFF2-40B4-BE49-F238E27FC236}">
                <a16:creationId xmlns:a16="http://schemas.microsoft.com/office/drawing/2014/main" id="{1E4FE5AB-494A-1341-AD64-CB2CA3116A8A}"/>
              </a:ext>
            </a:extLst>
          </p:cNvPr>
          <p:cNvSpPr txBox="1">
            <a:spLocks/>
          </p:cNvSpPr>
          <p:nvPr/>
        </p:nvSpPr>
        <p:spPr>
          <a:xfrm>
            <a:off x="8598387" y="3973189"/>
            <a:ext cx="2833200"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a:t>
            </a:r>
          </a:p>
        </p:txBody>
      </p:sp>
      <p:sp>
        <p:nvSpPr>
          <p:cNvPr id="62" name="TextBox 61">
            <a:extLst>
              <a:ext uri="{FF2B5EF4-FFF2-40B4-BE49-F238E27FC236}">
                <a16:creationId xmlns:a16="http://schemas.microsoft.com/office/drawing/2014/main" id="{AD597100-5315-DD42-8A03-12A4129D848A}"/>
              </a:ext>
            </a:extLst>
          </p:cNvPr>
          <p:cNvSpPr txBox="1"/>
          <p:nvPr/>
        </p:nvSpPr>
        <p:spPr>
          <a:xfrm>
            <a:off x="2436196" y="2852491"/>
            <a:ext cx="1611339"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YOUR TITLE 02</a:t>
            </a:r>
          </a:p>
        </p:txBody>
      </p:sp>
      <p:sp>
        <p:nvSpPr>
          <p:cNvPr id="63" name="Subtitle 2">
            <a:extLst>
              <a:ext uri="{FF2B5EF4-FFF2-40B4-BE49-F238E27FC236}">
                <a16:creationId xmlns:a16="http://schemas.microsoft.com/office/drawing/2014/main" id="{0E77F575-0445-3040-8F5E-126F7FE8D63E}"/>
              </a:ext>
            </a:extLst>
          </p:cNvPr>
          <p:cNvSpPr txBox="1">
            <a:spLocks/>
          </p:cNvSpPr>
          <p:nvPr/>
        </p:nvSpPr>
        <p:spPr>
          <a:xfrm>
            <a:off x="1214335" y="3185667"/>
            <a:ext cx="2833200"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a:t>
            </a:r>
          </a:p>
        </p:txBody>
      </p:sp>
      <p:sp>
        <p:nvSpPr>
          <p:cNvPr id="64" name="TextBox 63">
            <a:extLst>
              <a:ext uri="{FF2B5EF4-FFF2-40B4-BE49-F238E27FC236}">
                <a16:creationId xmlns:a16="http://schemas.microsoft.com/office/drawing/2014/main" id="{E6B02F29-82DC-E542-8E6D-595CE3C5FDC4}"/>
              </a:ext>
            </a:extLst>
          </p:cNvPr>
          <p:cNvSpPr txBox="1"/>
          <p:nvPr/>
        </p:nvSpPr>
        <p:spPr>
          <a:xfrm>
            <a:off x="1970334" y="4369099"/>
            <a:ext cx="1633782"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YOUR TITLE 04</a:t>
            </a:r>
          </a:p>
        </p:txBody>
      </p:sp>
      <p:sp>
        <p:nvSpPr>
          <p:cNvPr id="65" name="Subtitle 2">
            <a:extLst>
              <a:ext uri="{FF2B5EF4-FFF2-40B4-BE49-F238E27FC236}">
                <a16:creationId xmlns:a16="http://schemas.microsoft.com/office/drawing/2014/main" id="{A16070FF-57A5-0C46-B8BA-B8E3DA4F4446}"/>
              </a:ext>
            </a:extLst>
          </p:cNvPr>
          <p:cNvSpPr txBox="1">
            <a:spLocks/>
          </p:cNvSpPr>
          <p:nvPr/>
        </p:nvSpPr>
        <p:spPr>
          <a:xfrm>
            <a:off x="770916" y="4702275"/>
            <a:ext cx="2833200"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a:t>
            </a:r>
          </a:p>
        </p:txBody>
      </p:sp>
    </p:spTree>
    <p:extLst>
      <p:ext uri="{BB962C8B-B14F-4D97-AF65-F5344CB8AC3E}">
        <p14:creationId xmlns:p14="http://schemas.microsoft.com/office/powerpoint/2010/main" val="2520776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hape 47144">
            <a:extLst>
              <a:ext uri="{FF2B5EF4-FFF2-40B4-BE49-F238E27FC236}">
                <a16:creationId xmlns:a16="http://schemas.microsoft.com/office/drawing/2014/main" id="{E699A801-5595-C14A-B417-71F28F23786E}"/>
              </a:ext>
            </a:extLst>
          </p:cNvPr>
          <p:cNvSpPr/>
          <p:nvPr/>
        </p:nvSpPr>
        <p:spPr>
          <a:xfrm>
            <a:off x="6108066" y="1388022"/>
            <a:ext cx="246450" cy="4190313"/>
          </a:xfrm>
          <a:prstGeom prst="rect">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4" name="Shape 47145">
            <a:extLst>
              <a:ext uri="{FF2B5EF4-FFF2-40B4-BE49-F238E27FC236}">
                <a16:creationId xmlns:a16="http://schemas.microsoft.com/office/drawing/2014/main" id="{0EA2AA4B-85F2-FF4F-969A-5933239AF566}"/>
              </a:ext>
            </a:extLst>
          </p:cNvPr>
          <p:cNvSpPr/>
          <p:nvPr/>
        </p:nvSpPr>
        <p:spPr>
          <a:xfrm>
            <a:off x="6108066" y="1388022"/>
            <a:ext cx="3646225" cy="1478238"/>
          </a:xfrm>
          <a:prstGeom prst="rect">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1" name="Shape 47147">
            <a:extLst>
              <a:ext uri="{FF2B5EF4-FFF2-40B4-BE49-F238E27FC236}">
                <a16:creationId xmlns:a16="http://schemas.microsoft.com/office/drawing/2014/main" id="{FED065F6-31B2-E845-AA44-1F1C11441183}"/>
              </a:ext>
            </a:extLst>
          </p:cNvPr>
          <p:cNvSpPr/>
          <p:nvPr/>
        </p:nvSpPr>
        <p:spPr>
          <a:xfrm>
            <a:off x="5616311" y="3603210"/>
            <a:ext cx="246451" cy="1975124"/>
          </a:xfrm>
          <a:prstGeom prst="rect">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2" name="Shape 47148">
            <a:extLst>
              <a:ext uri="{FF2B5EF4-FFF2-40B4-BE49-F238E27FC236}">
                <a16:creationId xmlns:a16="http://schemas.microsoft.com/office/drawing/2014/main" id="{CDE64573-C80F-9B49-A29C-55DFD51792A7}"/>
              </a:ext>
            </a:extLst>
          </p:cNvPr>
          <p:cNvSpPr/>
          <p:nvPr/>
        </p:nvSpPr>
        <p:spPr>
          <a:xfrm>
            <a:off x="1970087" y="3602948"/>
            <a:ext cx="3646225" cy="1478238"/>
          </a:xfrm>
          <a:prstGeom prst="rect">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9" name="Shape 47150">
            <a:extLst>
              <a:ext uri="{FF2B5EF4-FFF2-40B4-BE49-F238E27FC236}">
                <a16:creationId xmlns:a16="http://schemas.microsoft.com/office/drawing/2014/main" id="{34A8738D-175B-674A-B62B-BB11FE94FC3E}"/>
              </a:ext>
            </a:extLst>
          </p:cNvPr>
          <p:cNvSpPr/>
          <p:nvPr/>
        </p:nvSpPr>
        <p:spPr>
          <a:xfrm>
            <a:off x="6354555" y="2866259"/>
            <a:ext cx="246450" cy="2712018"/>
          </a:xfrm>
          <a:prstGeom prst="rect">
            <a:avLst/>
          </a:pr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0" name="Shape 47151">
            <a:extLst>
              <a:ext uri="{FF2B5EF4-FFF2-40B4-BE49-F238E27FC236}">
                <a16:creationId xmlns:a16="http://schemas.microsoft.com/office/drawing/2014/main" id="{EEAD1933-77AA-AA4A-822C-5D9EEFA39DE2}"/>
              </a:ext>
            </a:extLst>
          </p:cNvPr>
          <p:cNvSpPr/>
          <p:nvPr/>
        </p:nvSpPr>
        <p:spPr>
          <a:xfrm>
            <a:off x="6354555" y="2866316"/>
            <a:ext cx="3646226" cy="1478238"/>
          </a:xfrm>
          <a:prstGeom prst="rect">
            <a:avLst/>
          </a:pr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7" name="Shape 47153">
            <a:extLst>
              <a:ext uri="{FF2B5EF4-FFF2-40B4-BE49-F238E27FC236}">
                <a16:creationId xmlns:a16="http://schemas.microsoft.com/office/drawing/2014/main" id="{39B1A00C-CBDC-2844-973E-4843A2D41D76}"/>
              </a:ext>
            </a:extLst>
          </p:cNvPr>
          <p:cNvSpPr/>
          <p:nvPr/>
        </p:nvSpPr>
        <p:spPr>
          <a:xfrm>
            <a:off x="5862761" y="2124974"/>
            <a:ext cx="246451" cy="3453361"/>
          </a:xfrm>
          <a:prstGeom prst="rect">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8" name="Shape 47154">
            <a:extLst>
              <a:ext uri="{FF2B5EF4-FFF2-40B4-BE49-F238E27FC236}">
                <a16:creationId xmlns:a16="http://schemas.microsoft.com/office/drawing/2014/main" id="{5BE82529-A80C-D04F-933F-9C6838675D9B}"/>
              </a:ext>
            </a:extLst>
          </p:cNvPr>
          <p:cNvSpPr/>
          <p:nvPr/>
        </p:nvSpPr>
        <p:spPr>
          <a:xfrm>
            <a:off x="2216537" y="2124974"/>
            <a:ext cx="3646225" cy="1478238"/>
          </a:xfrm>
          <a:prstGeom prst="rect">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 name="Shape 47183">
            <a:extLst>
              <a:ext uri="{FF2B5EF4-FFF2-40B4-BE49-F238E27FC236}">
                <a16:creationId xmlns:a16="http://schemas.microsoft.com/office/drawing/2014/main" id="{28C084F2-82E8-A148-B7F9-231FE44CFBA5}"/>
              </a:ext>
            </a:extLst>
          </p:cNvPr>
          <p:cNvSpPr/>
          <p:nvPr/>
        </p:nvSpPr>
        <p:spPr>
          <a:xfrm>
            <a:off x="5615132" y="5511563"/>
            <a:ext cx="985800" cy="1066821"/>
          </a:xfrm>
          <a:custGeom>
            <a:avLst/>
            <a:gdLst/>
            <a:ahLst/>
            <a:cxnLst>
              <a:cxn ang="0">
                <a:pos x="wd2" y="hd2"/>
              </a:cxn>
              <a:cxn ang="5400000">
                <a:pos x="wd2" y="hd2"/>
              </a:cxn>
              <a:cxn ang="10800000">
                <a:pos x="wd2" y="hd2"/>
              </a:cxn>
              <a:cxn ang="16200000">
                <a:pos x="wd2" y="hd2"/>
              </a:cxn>
            </a:cxnLst>
            <a:rect l="0" t="0" r="r" b="b"/>
            <a:pathLst>
              <a:path w="21600" h="21369" extrusionOk="0">
                <a:moveTo>
                  <a:pt x="8215" y="0"/>
                </a:moveTo>
                <a:cubicBezTo>
                  <a:pt x="7227" y="3"/>
                  <a:pt x="6242" y="317"/>
                  <a:pt x="5434" y="932"/>
                </a:cubicBezTo>
                <a:cubicBezTo>
                  <a:pt x="3880" y="-231"/>
                  <a:pt x="1597" y="-166"/>
                  <a:pt x="148" y="1154"/>
                </a:cubicBezTo>
                <a:cubicBezTo>
                  <a:pt x="93" y="1204"/>
                  <a:pt x="52" y="1267"/>
                  <a:pt x="0" y="1320"/>
                </a:cubicBezTo>
                <a:lnTo>
                  <a:pt x="10800" y="21369"/>
                </a:lnTo>
                <a:lnTo>
                  <a:pt x="21600" y="1320"/>
                </a:lnTo>
                <a:cubicBezTo>
                  <a:pt x="21548" y="1267"/>
                  <a:pt x="21507" y="1204"/>
                  <a:pt x="21452" y="1154"/>
                </a:cubicBezTo>
                <a:cubicBezTo>
                  <a:pt x="20003" y="-166"/>
                  <a:pt x="17720" y="-231"/>
                  <a:pt x="16166" y="932"/>
                </a:cubicBezTo>
                <a:cubicBezTo>
                  <a:pt x="15359" y="314"/>
                  <a:pt x="14373" y="0"/>
                  <a:pt x="13385" y="0"/>
                </a:cubicBezTo>
                <a:cubicBezTo>
                  <a:pt x="12479" y="0"/>
                  <a:pt x="11580" y="276"/>
                  <a:pt x="10814" y="796"/>
                </a:cubicBezTo>
                <a:cubicBezTo>
                  <a:pt x="10039" y="273"/>
                  <a:pt x="9129" y="-3"/>
                  <a:pt x="8215" y="0"/>
                </a:cubicBezTo>
                <a:close/>
              </a:path>
            </a:pathLst>
          </a:custGeom>
          <a:solidFill>
            <a:srgbClr val="E5E5E5"/>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 name="Shape 47184">
            <a:extLst>
              <a:ext uri="{FF2B5EF4-FFF2-40B4-BE49-F238E27FC236}">
                <a16:creationId xmlns:a16="http://schemas.microsoft.com/office/drawing/2014/main" id="{94646F9A-E0C2-594F-B548-38EED9D26C50}"/>
              </a:ext>
            </a:extLst>
          </p:cNvPr>
          <p:cNvSpPr/>
          <p:nvPr/>
        </p:nvSpPr>
        <p:spPr>
          <a:xfrm>
            <a:off x="5948020" y="6221105"/>
            <a:ext cx="320092" cy="357408"/>
          </a:xfrm>
          <a:custGeom>
            <a:avLst/>
            <a:gdLst/>
            <a:ahLst/>
            <a:cxnLst>
              <a:cxn ang="0">
                <a:pos x="wd2" y="hd2"/>
              </a:cxn>
              <a:cxn ang="5400000">
                <a:pos x="wd2" y="hd2"/>
              </a:cxn>
              <a:cxn ang="10800000">
                <a:pos x="wd2" y="hd2"/>
              </a:cxn>
              <a:cxn ang="16200000">
                <a:pos x="wd2" y="hd2"/>
              </a:cxn>
            </a:cxnLst>
            <a:rect l="0" t="0" r="r" b="b"/>
            <a:pathLst>
              <a:path w="21600" h="21600" extrusionOk="0">
                <a:moveTo>
                  <a:pt x="10694" y="0"/>
                </a:moveTo>
                <a:cubicBezTo>
                  <a:pt x="7063" y="0"/>
                  <a:pt x="3446" y="648"/>
                  <a:pt x="0" y="1802"/>
                </a:cubicBezTo>
                <a:lnTo>
                  <a:pt x="10774" y="21600"/>
                </a:lnTo>
                <a:lnTo>
                  <a:pt x="21600" y="1849"/>
                </a:lnTo>
                <a:cubicBezTo>
                  <a:pt x="18093" y="649"/>
                  <a:pt x="14397" y="0"/>
                  <a:pt x="10694" y="0"/>
                </a:cubicBezTo>
                <a:close/>
              </a:path>
            </a:pathLst>
          </a:custGeom>
          <a:solidFill>
            <a:srgbClr val="B9B9B9"/>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5" name="TextBox 44">
            <a:extLst>
              <a:ext uri="{FF2B5EF4-FFF2-40B4-BE49-F238E27FC236}">
                <a16:creationId xmlns:a16="http://schemas.microsoft.com/office/drawing/2014/main" id="{276501EE-4FD2-EF44-BF67-B4E111CC4816}"/>
              </a:ext>
            </a:extLst>
          </p:cNvPr>
          <p:cNvSpPr txBox="1"/>
          <p:nvPr/>
        </p:nvSpPr>
        <p:spPr>
          <a:xfrm>
            <a:off x="3493375" y="306186"/>
            <a:ext cx="5205271"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EDUCATION INFOGRAPHIC</a:t>
            </a:r>
          </a:p>
        </p:txBody>
      </p:sp>
      <p:sp>
        <p:nvSpPr>
          <p:cNvPr id="46" name="TextBox 45">
            <a:extLst>
              <a:ext uri="{FF2B5EF4-FFF2-40B4-BE49-F238E27FC236}">
                <a16:creationId xmlns:a16="http://schemas.microsoft.com/office/drawing/2014/main" id="{99054D9A-54DC-D048-A54E-3570E4A87079}"/>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7" name="TextBox 46">
            <a:extLst>
              <a:ext uri="{FF2B5EF4-FFF2-40B4-BE49-F238E27FC236}">
                <a16:creationId xmlns:a16="http://schemas.microsoft.com/office/drawing/2014/main" id="{918E7185-5518-504D-AF45-3E7F7854A605}"/>
              </a:ext>
            </a:extLst>
          </p:cNvPr>
          <p:cNvSpPr txBox="1"/>
          <p:nvPr/>
        </p:nvSpPr>
        <p:spPr>
          <a:xfrm>
            <a:off x="5315050" y="3747326"/>
            <a:ext cx="300082" cy="461665"/>
          </a:xfrm>
          <a:prstGeom prst="rect">
            <a:avLst/>
          </a:prstGeom>
          <a:noFill/>
        </p:spPr>
        <p:txBody>
          <a:bodyPr wrap="none" rtlCol="0" anchor="ctr" anchorCtr="0">
            <a:spAutoFit/>
          </a:bodyPr>
          <a:lstStyle/>
          <a:p>
            <a:pPr algn="r"/>
            <a:r>
              <a:rPr lang="en-US" sz="2400" b="1" dirty="0">
                <a:solidFill>
                  <a:schemeClr val="bg1"/>
                </a:solidFill>
                <a:latin typeface="Poppins" pitchFamily="2" charset="77"/>
                <a:ea typeface="League Spartan" charset="0"/>
                <a:cs typeface="Poppins" pitchFamily="2" charset="77"/>
              </a:rPr>
              <a:t>1</a:t>
            </a:r>
          </a:p>
        </p:txBody>
      </p:sp>
      <p:sp>
        <p:nvSpPr>
          <p:cNvPr id="48" name="TextBox 47">
            <a:extLst>
              <a:ext uri="{FF2B5EF4-FFF2-40B4-BE49-F238E27FC236}">
                <a16:creationId xmlns:a16="http://schemas.microsoft.com/office/drawing/2014/main" id="{96C4CBE7-C4E8-5A4B-8631-4234F580541A}"/>
              </a:ext>
            </a:extLst>
          </p:cNvPr>
          <p:cNvSpPr txBox="1"/>
          <p:nvPr/>
        </p:nvSpPr>
        <p:spPr>
          <a:xfrm>
            <a:off x="5500859" y="2240320"/>
            <a:ext cx="360996" cy="461665"/>
          </a:xfrm>
          <a:prstGeom prst="rect">
            <a:avLst/>
          </a:prstGeom>
          <a:noFill/>
        </p:spPr>
        <p:txBody>
          <a:bodyPr wrap="none" rtlCol="0" anchor="ctr" anchorCtr="0">
            <a:spAutoFit/>
          </a:bodyPr>
          <a:lstStyle/>
          <a:p>
            <a:pPr algn="r"/>
            <a:r>
              <a:rPr lang="en-US" sz="2400" b="1" dirty="0">
                <a:solidFill>
                  <a:schemeClr val="bg1"/>
                </a:solidFill>
                <a:latin typeface="Poppins" pitchFamily="2" charset="77"/>
                <a:ea typeface="League Spartan" charset="0"/>
                <a:cs typeface="Poppins" pitchFamily="2" charset="77"/>
              </a:rPr>
              <a:t>2</a:t>
            </a:r>
          </a:p>
        </p:txBody>
      </p:sp>
      <p:sp>
        <p:nvSpPr>
          <p:cNvPr id="49" name="TextBox 48">
            <a:extLst>
              <a:ext uri="{FF2B5EF4-FFF2-40B4-BE49-F238E27FC236}">
                <a16:creationId xmlns:a16="http://schemas.microsoft.com/office/drawing/2014/main" id="{84F98A8C-BB29-C646-A80F-013614FB3567}"/>
              </a:ext>
            </a:extLst>
          </p:cNvPr>
          <p:cNvSpPr txBox="1"/>
          <p:nvPr/>
        </p:nvSpPr>
        <p:spPr>
          <a:xfrm>
            <a:off x="6344096" y="1480810"/>
            <a:ext cx="370614" cy="461665"/>
          </a:xfrm>
          <a:prstGeom prst="rect">
            <a:avLst/>
          </a:prstGeom>
          <a:noFill/>
        </p:spPr>
        <p:txBody>
          <a:bodyPr wrap="none" rtlCol="0" anchor="ctr" anchorCtr="0">
            <a:spAutoFit/>
          </a:bodyPr>
          <a:lstStyle/>
          <a:p>
            <a:r>
              <a:rPr lang="en-US" sz="2400" b="1" dirty="0">
                <a:solidFill>
                  <a:schemeClr val="bg1"/>
                </a:solidFill>
                <a:latin typeface="Poppins" pitchFamily="2" charset="77"/>
                <a:ea typeface="League Spartan" charset="0"/>
                <a:cs typeface="Poppins" pitchFamily="2" charset="77"/>
              </a:rPr>
              <a:t>3</a:t>
            </a:r>
          </a:p>
        </p:txBody>
      </p:sp>
      <p:sp>
        <p:nvSpPr>
          <p:cNvPr id="50" name="TextBox 49">
            <a:extLst>
              <a:ext uri="{FF2B5EF4-FFF2-40B4-BE49-F238E27FC236}">
                <a16:creationId xmlns:a16="http://schemas.microsoft.com/office/drawing/2014/main" id="{BB1818EA-697B-CE41-B5D2-962DCE7E5788}"/>
              </a:ext>
            </a:extLst>
          </p:cNvPr>
          <p:cNvSpPr txBox="1"/>
          <p:nvPr/>
        </p:nvSpPr>
        <p:spPr>
          <a:xfrm>
            <a:off x="6599820" y="3010374"/>
            <a:ext cx="393056" cy="461665"/>
          </a:xfrm>
          <a:prstGeom prst="rect">
            <a:avLst/>
          </a:prstGeom>
          <a:noFill/>
        </p:spPr>
        <p:txBody>
          <a:bodyPr wrap="none" rtlCol="0" anchor="ctr" anchorCtr="0">
            <a:spAutoFit/>
          </a:bodyPr>
          <a:lstStyle/>
          <a:p>
            <a:r>
              <a:rPr lang="en-US" sz="2400" b="1" dirty="0">
                <a:solidFill>
                  <a:schemeClr val="bg1"/>
                </a:solidFill>
                <a:latin typeface="Poppins" pitchFamily="2" charset="77"/>
                <a:ea typeface="League Spartan" charset="0"/>
                <a:cs typeface="Poppins" pitchFamily="2" charset="77"/>
              </a:rPr>
              <a:t>4</a:t>
            </a:r>
          </a:p>
        </p:txBody>
      </p:sp>
      <p:sp>
        <p:nvSpPr>
          <p:cNvPr id="51" name="Freeform 791">
            <a:extLst>
              <a:ext uri="{FF2B5EF4-FFF2-40B4-BE49-F238E27FC236}">
                <a16:creationId xmlns:a16="http://schemas.microsoft.com/office/drawing/2014/main" id="{46F8CB16-56E0-E44E-B40D-559C341BC853}"/>
              </a:ext>
            </a:extLst>
          </p:cNvPr>
          <p:cNvSpPr>
            <a:spLocks noChangeArrowheads="1"/>
          </p:cNvSpPr>
          <p:nvPr/>
        </p:nvSpPr>
        <p:spPr bwMode="auto">
          <a:xfrm>
            <a:off x="5372286" y="4399060"/>
            <a:ext cx="272356" cy="316654"/>
          </a:xfrm>
          <a:custGeom>
            <a:avLst/>
            <a:gdLst>
              <a:gd name="T0" fmla="*/ 167987 w 263164"/>
              <a:gd name="T1" fmla="*/ 282222 h 306027"/>
              <a:gd name="T2" fmla="*/ 68160 w 263164"/>
              <a:gd name="T3" fmla="*/ 250825 h 306027"/>
              <a:gd name="T4" fmla="*/ 68160 w 263164"/>
              <a:gd name="T5" fmla="*/ 260010 h 306027"/>
              <a:gd name="T6" fmla="*/ 9002 w 263164"/>
              <a:gd name="T7" fmla="*/ 263804 h 306027"/>
              <a:gd name="T8" fmla="*/ 240171 w 263164"/>
              <a:gd name="T9" fmla="*/ 238903 h 306027"/>
              <a:gd name="T10" fmla="*/ 118939 w 263164"/>
              <a:gd name="T11" fmla="*/ 101240 h 306027"/>
              <a:gd name="T12" fmla="*/ 160157 w 263164"/>
              <a:gd name="T13" fmla="*/ 50800 h 306027"/>
              <a:gd name="T14" fmla="*/ 160157 w 263164"/>
              <a:gd name="T15" fmla="*/ 50800 h 306027"/>
              <a:gd name="T16" fmla="*/ 29526 w 263164"/>
              <a:gd name="T17" fmla="*/ 229881 h 306027"/>
              <a:gd name="T18" fmla="*/ 149394 w 263164"/>
              <a:gd name="T19" fmla="*/ 27449 h 306027"/>
              <a:gd name="T20" fmla="*/ 107858 w 263164"/>
              <a:gd name="T21" fmla="*/ 25282 h 306027"/>
              <a:gd name="T22" fmla="*/ 95578 w 263164"/>
              <a:gd name="T23" fmla="*/ 55983 h 306027"/>
              <a:gd name="T24" fmla="*/ 90160 w 263164"/>
              <a:gd name="T25" fmla="*/ 74764 h 306027"/>
              <a:gd name="T26" fmla="*/ 67767 w 263164"/>
              <a:gd name="T27" fmla="*/ 109437 h 306027"/>
              <a:gd name="T28" fmla="*/ 87993 w 263164"/>
              <a:gd name="T29" fmla="*/ 135442 h 306027"/>
              <a:gd name="T30" fmla="*/ 101718 w 263164"/>
              <a:gd name="T31" fmla="*/ 149528 h 306027"/>
              <a:gd name="T32" fmla="*/ 120861 w 263164"/>
              <a:gd name="T33" fmla="*/ 186368 h 306027"/>
              <a:gd name="T34" fmla="*/ 149394 w 263164"/>
              <a:gd name="T35" fmla="*/ 177339 h 306027"/>
              <a:gd name="T36" fmla="*/ 168536 w 263164"/>
              <a:gd name="T37" fmla="*/ 182034 h 306027"/>
              <a:gd name="T38" fmla="*/ 200681 w 263164"/>
              <a:gd name="T39" fmla="*/ 186368 h 306027"/>
              <a:gd name="T40" fmla="*/ 219823 w 263164"/>
              <a:gd name="T41" fmla="*/ 149528 h 306027"/>
              <a:gd name="T42" fmla="*/ 233548 w 263164"/>
              <a:gd name="T43" fmla="*/ 135442 h 306027"/>
              <a:gd name="T44" fmla="*/ 253412 w 263164"/>
              <a:gd name="T45" fmla="*/ 109798 h 306027"/>
              <a:gd name="T46" fmla="*/ 235715 w 263164"/>
              <a:gd name="T47" fmla="*/ 90656 h 306027"/>
              <a:gd name="T48" fmla="*/ 237882 w 263164"/>
              <a:gd name="T49" fmla="*/ 49481 h 306027"/>
              <a:gd name="T50" fmla="*/ 207182 w 263164"/>
              <a:gd name="T51" fmla="*/ 36840 h 306027"/>
              <a:gd name="T52" fmla="*/ 188401 w 263164"/>
              <a:gd name="T53" fmla="*/ 31422 h 306027"/>
              <a:gd name="T54" fmla="*/ 153728 w 263164"/>
              <a:gd name="T55" fmla="*/ 9391 h 306027"/>
              <a:gd name="T56" fmla="*/ 177565 w 263164"/>
              <a:gd name="T57" fmla="*/ 18781 h 306027"/>
              <a:gd name="T58" fmla="*/ 205376 w 263164"/>
              <a:gd name="T59" fmla="*/ 10113 h 306027"/>
              <a:gd name="T60" fmla="*/ 217295 w 263164"/>
              <a:gd name="T61" fmla="*/ 38285 h 306027"/>
              <a:gd name="T62" fmla="*/ 253051 w 263164"/>
              <a:gd name="T63" fmla="*/ 57427 h 306027"/>
              <a:gd name="T64" fmla="*/ 253412 w 263164"/>
              <a:gd name="T65" fmla="*/ 85238 h 306027"/>
              <a:gd name="T66" fmla="*/ 244383 w 263164"/>
              <a:gd name="T67" fmla="*/ 119189 h 306027"/>
              <a:gd name="T68" fmla="*/ 245828 w 263164"/>
              <a:gd name="T69" fmla="*/ 160002 h 306027"/>
              <a:gd name="T70" fmla="*/ 217295 w 263164"/>
              <a:gd name="T71" fmla="*/ 166142 h 306027"/>
              <a:gd name="T72" fmla="*/ 205376 w 263164"/>
              <a:gd name="T73" fmla="*/ 194314 h 306027"/>
              <a:gd name="T74" fmla="*/ 177565 w 263164"/>
              <a:gd name="T75" fmla="*/ 185646 h 306027"/>
              <a:gd name="T76" fmla="*/ 143976 w 263164"/>
              <a:gd name="T77" fmla="*/ 195036 h 306027"/>
              <a:gd name="T78" fmla="*/ 116165 w 263164"/>
              <a:gd name="T79" fmla="*/ 194314 h 306027"/>
              <a:gd name="T80" fmla="*/ 104607 w 263164"/>
              <a:gd name="T81" fmla="*/ 166142 h 306027"/>
              <a:gd name="T82" fmla="*/ 76074 w 263164"/>
              <a:gd name="T83" fmla="*/ 160002 h 306027"/>
              <a:gd name="T84" fmla="*/ 77158 w 263164"/>
              <a:gd name="T85" fmla="*/ 119189 h 306027"/>
              <a:gd name="T86" fmla="*/ 68128 w 263164"/>
              <a:gd name="T87" fmla="*/ 85238 h 306027"/>
              <a:gd name="T88" fmla="*/ 68490 w 263164"/>
              <a:gd name="T89" fmla="*/ 57427 h 306027"/>
              <a:gd name="T90" fmla="*/ 97022 w 263164"/>
              <a:gd name="T91" fmla="*/ 45869 h 306027"/>
              <a:gd name="T92" fmla="*/ 116165 w 263164"/>
              <a:gd name="T93" fmla="*/ 10113 h 306027"/>
              <a:gd name="T94" fmla="*/ 143976 w 263164"/>
              <a:gd name="T95" fmla="*/ 18781 h 306027"/>
              <a:gd name="T96" fmla="*/ 34207 w 263164"/>
              <a:gd name="T97" fmla="*/ 0 h 306027"/>
              <a:gd name="T98" fmla="*/ 38888 w 263164"/>
              <a:gd name="T99" fmla="*/ 9383 h 306027"/>
              <a:gd name="T100" fmla="*/ 247732 w 263164"/>
              <a:gd name="T101" fmla="*/ 181523 h 306027"/>
              <a:gd name="T102" fmla="*/ 251693 w 263164"/>
              <a:gd name="T103" fmla="*/ 236016 h 306027"/>
              <a:gd name="T104" fmla="*/ 247012 w 263164"/>
              <a:gd name="T105" fmla="*/ 306027 h 306027"/>
              <a:gd name="T106" fmla="*/ 0 w 263164"/>
              <a:gd name="T107" fmla="*/ 34284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63164" h="306027">
                <a:moveTo>
                  <a:pt x="42790" y="273050"/>
                </a:moveTo>
                <a:lnTo>
                  <a:pt x="167987" y="273050"/>
                </a:lnTo>
                <a:cubicBezTo>
                  <a:pt x="170513" y="273050"/>
                  <a:pt x="172677" y="275167"/>
                  <a:pt x="172677" y="277636"/>
                </a:cubicBezTo>
                <a:cubicBezTo>
                  <a:pt x="172677" y="280106"/>
                  <a:pt x="170513" y="282222"/>
                  <a:pt x="167987" y="282222"/>
                </a:cubicBezTo>
                <a:lnTo>
                  <a:pt x="42790" y="282222"/>
                </a:lnTo>
                <a:cubicBezTo>
                  <a:pt x="40265" y="282222"/>
                  <a:pt x="38100" y="280106"/>
                  <a:pt x="38100" y="277636"/>
                </a:cubicBezTo>
                <a:cubicBezTo>
                  <a:pt x="38100" y="275167"/>
                  <a:pt x="40265" y="273050"/>
                  <a:pt x="42790" y="273050"/>
                </a:cubicBezTo>
                <a:close/>
                <a:moveTo>
                  <a:pt x="68160" y="250825"/>
                </a:moveTo>
                <a:lnTo>
                  <a:pt x="203303" y="250825"/>
                </a:lnTo>
                <a:cubicBezTo>
                  <a:pt x="205812" y="250825"/>
                  <a:pt x="207605" y="253206"/>
                  <a:pt x="207605" y="255247"/>
                </a:cubicBezTo>
                <a:cubicBezTo>
                  <a:pt x="207605" y="257629"/>
                  <a:pt x="205812" y="260010"/>
                  <a:pt x="203303" y="260010"/>
                </a:cubicBezTo>
                <a:lnTo>
                  <a:pt x="68160" y="260010"/>
                </a:lnTo>
                <a:cubicBezTo>
                  <a:pt x="65651" y="260010"/>
                  <a:pt x="63500" y="257629"/>
                  <a:pt x="63500" y="255247"/>
                </a:cubicBezTo>
                <a:cubicBezTo>
                  <a:pt x="63500" y="253206"/>
                  <a:pt x="65651" y="250825"/>
                  <a:pt x="68160" y="250825"/>
                </a:cubicBezTo>
                <a:close/>
                <a:moveTo>
                  <a:pt x="33847" y="238903"/>
                </a:moveTo>
                <a:cubicBezTo>
                  <a:pt x="20164" y="238903"/>
                  <a:pt x="9002" y="250091"/>
                  <a:pt x="9002" y="263804"/>
                </a:cubicBezTo>
                <a:lnTo>
                  <a:pt x="9002" y="271744"/>
                </a:lnTo>
                <a:cubicBezTo>
                  <a:pt x="9002" y="285457"/>
                  <a:pt x="20164" y="296644"/>
                  <a:pt x="33847" y="296644"/>
                </a:cubicBezTo>
                <a:lnTo>
                  <a:pt x="239451" y="296644"/>
                </a:lnTo>
                <a:cubicBezTo>
                  <a:pt x="230809" y="276796"/>
                  <a:pt x="230809" y="259113"/>
                  <a:pt x="240171" y="238903"/>
                </a:cubicBezTo>
                <a:lnTo>
                  <a:pt x="34207" y="238903"/>
                </a:lnTo>
                <a:lnTo>
                  <a:pt x="33847" y="238903"/>
                </a:lnTo>
                <a:close/>
                <a:moveTo>
                  <a:pt x="160157" y="60168"/>
                </a:moveTo>
                <a:cubicBezTo>
                  <a:pt x="137379" y="60168"/>
                  <a:pt x="118939" y="78542"/>
                  <a:pt x="118939" y="101240"/>
                </a:cubicBezTo>
                <a:cubicBezTo>
                  <a:pt x="118939" y="124298"/>
                  <a:pt x="137379" y="142672"/>
                  <a:pt x="160157" y="142672"/>
                </a:cubicBezTo>
                <a:cubicBezTo>
                  <a:pt x="182936" y="142672"/>
                  <a:pt x="201738" y="124298"/>
                  <a:pt x="201738" y="101240"/>
                </a:cubicBezTo>
                <a:cubicBezTo>
                  <a:pt x="201738" y="78542"/>
                  <a:pt x="182936" y="60168"/>
                  <a:pt x="160157" y="60168"/>
                </a:cubicBezTo>
                <a:close/>
                <a:moveTo>
                  <a:pt x="160157" y="50800"/>
                </a:moveTo>
                <a:cubicBezTo>
                  <a:pt x="187998" y="50800"/>
                  <a:pt x="210777" y="73498"/>
                  <a:pt x="210777" y="101240"/>
                </a:cubicBezTo>
                <a:cubicBezTo>
                  <a:pt x="210777" y="129342"/>
                  <a:pt x="187998" y="152040"/>
                  <a:pt x="160157" y="152040"/>
                </a:cubicBezTo>
                <a:cubicBezTo>
                  <a:pt x="132317" y="152040"/>
                  <a:pt x="109538" y="129342"/>
                  <a:pt x="109538" y="101240"/>
                </a:cubicBezTo>
                <a:cubicBezTo>
                  <a:pt x="109538" y="73498"/>
                  <a:pt x="132317" y="50800"/>
                  <a:pt x="160157" y="50800"/>
                </a:cubicBezTo>
                <a:close/>
                <a:moveTo>
                  <a:pt x="29526" y="9744"/>
                </a:moveTo>
                <a:cubicBezTo>
                  <a:pt x="18004" y="11548"/>
                  <a:pt x="9002" y="22014"/>
                  <a:pt x="9002" y="34284"/>
                </a:cubicBezTo>
                <a:lnTo>
                  <a:pt x="9002" y="240347"/>
                </a:lnTo>
                <a:cubicBezTo>
                  <a:pt x="14403" y="234934"/>
                  <a:pt x="21604" y="230964"/>
                  <a:pt x="29526" y="229881"/>
                </a:cubicBezTo>
                <a:lnTo>
                  <a:pt x="29526" y="9744"/>
                </a:lnTo>
                <a:close/>
                <a:moveTo>
                  <a:pt x="153728" y="9391"/>
                </a:moveTo>
                <a:lnTo>
                  <a:pt x="153366" y="22393"/>
                </a:lnTo>
                <a:cubicBezTo>
                  <a:pt x="153366" y="24921"/>
                  <a:pt x="151561" y="26727"/>
                  <a:pt x="149394" y="27449"/>
                </a:cubicBezTo>
                <a:cubicBezTo>
                  <a:pt x="143976" y="28172"/>
                  <a:pt x="138558" y="29616"/>
                  <a:pt x="133141" y="31422"/>
                </a:cubicBezTo>
                <a:cubicBezTo>
                  <a:pt x="130974" y="32145"/>
                  <a:pt x="128806" y="31422"/>
                  <a:pt x="127362" y="29616"/>
                </a:cubicBezTo>
                <a:lnTo>
                  <a:pt x="120861" y="18059"/>
                </a:lnTo>
                <a:lnTo>
                  <a:pt x="107858" y="25282"/>
                </a:lnTo>
                <a:lnTo>
                  <a:pt x="114359" y="36840"/>
                </a:lnTo>
                <a:cubicBezTo>
                  <a:pt x="115443" y="39007"/>
                  <a:pt x="115082" y="41535"/>
                  <a:pt x="113276" y="42980"/>
                </a:cubicBezTo>
                <a:cubicBezTo>
                  <a:pt x="108941" y="46592"/>
                  <a:pt x="104968" y="50204"/>
                  <a:pt x="101718" y="54899"/>
                </a:cubicBezTo>
                <a:cubicBezTo>
                  <a:pt x="99912" y="56705"/>
                  <a:pt x="97384" y="57066"/>
                  <a:pt x="95578" y="55983"/>
                </a:cubicBezTo>
                <a:lnTo>
                  <a:pt x="84381" y="49481"/>
                </a:lnTo>
                <a:lnTo>
                  <a:pt x="76435" y="62123"/>
                </a:lnTo>
                <a:lnTo>
                  <a:pt x="87993" y="68985"/>
                </a:lnTo>
                <a:cubicBezTo>
                  <a:pt x="90160" y="70069"/>
                  <a:pt x="90882" y="72597"/>
                  <a:pt x="90160" y="74764"/>
                </a:cubicBezTo>
                <a:cubicBezTo>
                  <a:pt x="87993" y="79820"/>
                  <a:pt x="86548" y="85238"/>
                  <a:pt x="85826" y="90656"/>
                </a:cubicBezTo>
                <a:cubicBezTo>
                  <a:pt x="85465" y="93184"/>
                  <a:pt x="83659" y="94629"/>
                  <a:pt x="81131" y="94629"/>
                </a:cubicBezTo>
                <a:lnTo>
                  <a:pt x="68128" y="94629"/>
                </a:lnTo>
                <a:lnTo>
                  <a:pt x="67767" y="109437"/>
                </a:lnTo>
                <a:lnTo>
                  <a:pt x="81131" y="109798"/>
                </a:lnTo>
                <a:cubicBezTo>
                  <a:pt x="83659" y="109798"/>
                  <a:pt x="85465" y="111604"/>
                  <a:pt x="85826" y="113771"/>
                </a:cubicBezTo>
                <a:cubicBezTo>
                  <a:pt x="86548" y="119189"/>
                  <a:pt x="87993" y="124607"/>
                  <a:pt x="90160" y="130024"/>
                </a:cubicBezTo>
                <a:cubicBezTo>
                  <a:pt x="90882" y="131830"/>
                  <a:pt x="90160" y="134358"/>
                  <a:pt x="87993" y="135442"/>
                </a:cubicBezTo>
                <a:lnTo>
                  <a:pt x="76797" y="141943"/>
                </a:lnTo>
                <a:lnTo>
                  <a:pt x="84020" y="155307"/>
                </a:lnTo>
                <a:lnTo>
                  <a:pt x="95578" y="148444"/>
                </a:lnTo>
                <a:cubicBezTo>
                  <a:pt x="97384" y="147361"/>
                  <a:pt x="99912" y="148083"/>
                  <a:pt x="101718" y="149528"/>
                </a:cubicBezTo>
                <a:cubicBezTo>
                  <a:pt x="104968" y="154223"/>
                  <a:pt x="108941" y="157835"/>
                  <a:pt x="113276" y="161447"/>
                </a:cubicBezTo>
                <a:cubicBezTo>
                  <a:pt x="115082" y="162891"/>
                  <a:pt x="115443" y="165420"/>
                  <a:pt x="114359" y="167587"/>
                </a:cubicBezTo>
                <a:lnTo>
                  <a:pt x="107858" y="178783"/>
                </a:lnTo>
                <a:lnTo>
                  <a:pt x="120861" y="186368"/>
                </a:lnTo>
                <a:lnTo>
                  <a:pt x="127362" y="175172"/>
                </a:lnTo>
                <a:cubicBezTo>
                  <a:pt x="128445" y="173727"/>
                  <a:pt x="129890" y="172643"/>
                  <a:pt x="131696" y="172643"/>
                </a:cubicBezTo>
                <a:cubicBezTo>
                  <a:pt x="132057" y="172643"/>
                  <a:pt x="132779" y="172643"/>
                  <a:pt x="133141" y="173004"/>
                </a:cubicBezTo>
                <a:cubicBezTo>
                  <a:pt x="138558" y="175172"/>
                  <a:pt x="143976" y="176616"/>
                  <a:pt x="149394" y="177339"/>
                </a:cubicBezTo>
                <a:cubicBezTo>
                  <a:pt x="151561" y="177700"/>
                  <a:pt x="153366" y="179506"/>
                  <a:pt x="153366" y="182034"/>
                </a:cubicBezTo>
                <a:lnTo>
                  <a:pt x="153366" y="195036"/>
                </a:lnTo>
                <a:lnTo>
                  <a:pt x="168175" y="195398"/>
                </a:lnTo>
                <a:lnTo>
                  <a:pt x="168536" y="182034"/>
                </a:lnTo>
                <a:cubicBezTo>
                  <a:pt x="168536" y="179506"/>
                  <a:pt x="169981" y="177700"/>
                  <a:pt x="172148" y="177339"/>
                </a:cubicBezTo>
                <a:cubicBezTo>
                  <a:pt x="177565" y="176616"/>
                  <a:pt x="182983" y="175172"/>
                  <a:pt x="188401" y="173004"/>
                </a:cubicBezTo>
                <a:cubicBezTo>
                  <a:pt x="190568" y="171921"/>
                  <a:pt x="193096" y="173004"/>
                  <a:pt x="194179" y="175172"/>
                </a:cubicBezTo>
                <a:lnTo>
                  <a:pt x="200681" y="186368"/>
                </a:lnTo>
                <a:lnTo>
                  <a:pt x="213683" y="179144"/>
                </a:lnTo>
                <a:lnTo>
                  <a:pt x="207182" y="167587"/>
                </a:lnTo>
                <a:cubicBezTo>
                  <a:pt x="206098" y="165420"/>
                  <a:pt x="206459" y="162891"/>
                  <a:pt x="208265" y="161447"/>
                </a:cubicBezTo>
                <a:cubicBezTo>
                  <a:pt x="212599" y="157835"/>
                  <a:pt x="216572" y="154223"/>
                  <a:pt x="219823" y="149528"/>
                </a:cubicBezTo>
                <a:cubicBezTo>
                  <a:pt x="221268" y="148083"/>
                  <a:pt x="224157" y="147361"/>
                  <a:pt x="225963" y="148444"/>
                </a:cubicBezTo>
                <a:lnTo>
                  <a:pt x="237521" y="155307"/>
                </a:lnTo>
                <a:lnTo>
                  <a:pt x="245105" y="142304"/>
                </a:lnTo>
                <a:lnTo>
                  <a:pt x="233548" y="135442"/>
                </a:lnTo>
                <a:cubicBezTo>
                  <a:pt x="231742" y="134358"/>
                  <a:pt x="230658" y="131830"/>
                  <a:pt x="231742" y="130024"/>
                </a:cubicBezTo>
                <a:cubicBezTo>
                  <a:pt x="233548" y="124607"/>
                  <a:pt x="234992" y="119189"/>
                  <a:pt x="235715" y="113771"/>
                </a:cubicBezTo>
                <a:cubicBezTo>
                  <a:pt x="236076" y="111604"/>
                  <a:pt x="238243" y="109798"/>
                  <a:pt x="240410" y="109798"/>
                </a:cubicBezTo>
                <a:lnTo>
                  <a:pt x="253412" y="109798"/>
                </a:lnTo>
                <a:lnTo>
                  <a:pt x="253773" y="94990"/>
                </a:lnTo>
                <a:lnTo>
                  <a:pt x="253412" y="94629"/>
                </a:lnTo>
                <a:lnTo>
                  <a:pt x="240410" y="94629"/>
                </a:lnTo>
                <a:cubicBezTo>
                  <a:pt x="238243" y="94629"/>
                  <a:pt x="236076" y="93184"/>
                  <a:pt x="235715" y="90656"/>
                </a:cubicBezTo>
                <a:cubicBezTo>
                  <a:pt x="234992" y="85238"/>
                  <a:pt x="233548" y="79820"/>
                  <a:pt x="231742" y="74764"/>
                </a:cubicBezTo>
                <a:cubicBezTo>
                  <a:pt x="230658" y="72597"/>
                  <a:pt x="231742" y="70069"/>
                  <a:pt x="233548" y="68985"/>
                </a:cubicBezTo>
                <a:lnTo>
                  <a:pt x="245105" y="62484"/>
                </a:lnTo>
                <a:lnTo>
                  <a:pt x="237882" y="49481"/>
                </a:lnTo>
                <a:lnTo>
                  <a:pt x="225963" y="55983"/>
                </a:lnTo>
                <a:cubicBezTo>
                  <a:pt x="224157" y="57066"/>
                  <a:pt x="221268" y="56705"/>
                  <a:pt x="219823" y="54899"/>
                </a:cubicBezTo>
                <a:cubicBezTo>
                  <a:pt x="216572" y="50204"/>
                  <a:pt x="212599" y="46592"/>
                  <a:pt x="208265" y="42980"/>
                </a:cubicBezTo>
                <a:cubicBezTo>
                  <a:pt x="206459" y="41535"/>
                  <a:pt x="206098" y="39007"/>
                  <a:pt x="207182" y="36840"/>
                </a:cubicBezTo>
                <a:lnTo>
                  <a:pt x="213683" y="25644"/>
                </a:lnTo>
                <a:lnTo>
                  <a:pt x="201042" y="18059"/>
                </a:lnTo>
                <a:lnTo>
                  <a:pt x="194179" y="29616"/>
                </a:lnTo>
                <a:cubicBezTo>
                  <a:pt x="193096" y="31422"/>
                  <a:pt x="190568" y="32145"/>
                  <a:pt x="188401" y="31422"/>
                </a:cubicBezTo>
                <a:cubicBezTo>
                  <a:pt x="182983" y="29616"/>
                  <a:pt x="177565" y="28172"/>
                  <a:pt x="172148" y="27449"/>
                </a:cubicBezTo>
                <a:cubicBezTo>
                  <a:pt x="169981" y="26727"/>
                  <a:pt x="168536" y="24921"/>
                  <a:pt x="168536" y="22393"/>
                </a:cubicBezTo>
                <a:lnTo>
                  <a:pt x="168536" y="9391"/>
                </a:lnTo>
                <a:lnTo>
                  <a:pt x="153728" y="9391"/>
                </a:lnTo>
                <a:close/>
                <a:moveTo>
                  <a:pt x="153728" y="0"/>
                </a:moveTo>
                <a:lnTo>
                  <a:pt x="168175" y="0"/>
                </a:lnTo>
                <a:cubicBezTo>
                  <a:pt x="173592" y="0"/>
                  <a:pt x="177565" y="4334"/>
                  <a:pt x="177565" y="9391"/>
                </a:cubicBezTo>
                <a:lnTo>
                  <a:pt x="177565" y="18781"/>
                </a:lnTo>
                <a:cubicBezTo>
                  <a:pt x="181177" y="19503"/>
                  <a:pt x="184428" y="20587"/>
                  <a:pt x="188039" y="21309"/>
                </a:cubicBezTo>
                <a:lnTo>
                  <a:pt x="192735" y="13363"/>
                </a:lnTo>
                <a:cubicBezTo>
                  <a:pt x="193818" y="11196"/>
                  <a:pt x="195985" y="9752"/>
                  <a:pt x="198152" y="9029"/>
                </a:cubicBezTo>
                <a:cubicBezTo>
                  <a:pt x="201042" y="8307"/>
                  <a:pt x="203209" y="8668"/>
                  <a:pt x="205376" y="10113"/>
                </a:cubicBezTo>
                <a:lnTo>
                  <a:pt x="218378" y="17336"/>
                </a:lnTo>
                <a:cubicBezTo>
                  <a:pt x="220545" y="18420"/>
                  <a:pt x="221990" y="20587"/>
                  <a:pt x="222712" y="23115"/>
                </a:cubicBezTo>
                <a:cubicBezTo>
                  <a:pt x="223435" y="25644"/>
                  <a:pt x="223073" y="28172"/>
                  <a:pt x="221990" y="30339"/>
                </a:cubicBezTo>
                <a:lnTo>
                  <a:pt x="217295" y="38285"/>
                </a:lnTo>
                <a:cubicBezTo>
                  <a:pt x="219823" y="40813"/>
                  <a:pt x="222351" y="43341"/>
                  <a:pt x="224518" y="45869"/>
                </a:cubicBezTo>
                <a:lnTo>
                  <a:pt x="232464" y="41174"/>
                </a:lnTo>
                <a:cubicBezTo>
                  <a:pt x="237521" y="38646"/>
                  <a:pt x="242938" y="40091"/>
                  <a:pt x="245828" y="44786"/>
                </a:cubicBezTo>
                <a:lnTo>
                  <a:pt x="253051" y="57427"/>
                </a:lnTo>
                <a:cubicBezTo>
                  <a:pt x="255579" y="62123"/>
                  <a:pt x="254135" y="67902"/>
                  <a:pt x="249801" y="70430"/>
                </a:cubicBezTo>
                <a:lnTo>
                  <a:pt x="241493" y="75125"/>
                </a:lnTo>
                <a:cubicBezTo>
                  <a:pt x="242577" y="78737"/>
                  <a:pt x="243661" y="81988"/>
                  <a:pt x="244383" y="85238"/>
                </a:cubicBezTo>
                <a:lnTo>
                  <a:pt x="253412" y="85238"/>
                </a:lnTo>
                <a:cubicBezTo>
                  <a:pt x="258830" y="85238"/>
                  <a:pt x="263164" y="89572"/>
                  <a:pt x="263164" y="94990"/>
                </a:cubicBezTo>
                <a:lnTo>
                  <a:pt x="263164" y="109437"/>
                </a:lnTo>
                <a:cubicBezTo>
                  <a:pt x="263164" y="114855"/>
                  <a:pt x="258830" y="119189"/>
                  <a:pt x="253412" y="119189"/>
                </a:cubicBezTo>
                <a:lnTo>
                  <a:pt x="244383" y="119189"/>
                </a:lnTo>
                <a:cubicBezTo>
                  <a:pt x="243661" y="122440"/>
                  <a:pt x="242577" y="126051"/>
                  <a:pt x="241493" y="129663"/>
                </a:cubicBezTo>
                <a:lnTo>
                  <a:pt x="249801" y="133997"/>
                </a:lnTo>
                <a:cubicBezTo>
                  <a:pt x="254135" y="136887"/>
                  <a:pt x="255579" y="142304"/>
                  <a:pt x="253051" y="147000"/>
                </a:cubicBezTo>
                <a:lnTo>
                  <a:pt x="245828" y="160002"/>
                </a:lnTo>
                <a:cubicBezTo>
                  <a:pt x="244744" y="161808"/>
                  <a:pt x="242577" y="163614"/>
                  <a:pt x="239688" y="164336"/>
                </a:cubicBezTo>
                <a:cubicBezTo>
                  <a:pt x="237521" y="164697"/>
                  <a:pt x="234992" y="164336"/>
                  <a:pt x="232464" y="163253"/>
                </a:cubicBezTo>
                <a:lnTo>
                  <a:pt x="224518" y="158557"/>
                </a:lnTo>
                <a:cubicBezTo>
                  <a:pt x="222351" y="161086"/>
                  <a:pt x="219823" y="163975"/>
                  <a:pt x="217295" y="166142"/>
                </a:cubicBezTo>
                <a:lnTo>
                  <a:pt x="221990" y="174088"/>
                </a:lnTo>
                <a:cubicBezTo>
                  <a:pt x="223073" y="176255"/>
                  <a:pt x="223435" y="178783"/>
                  <a:pt x="222712" y="181312"/>
                </a:cubicBezTo>
                <a:cubicBezTo>
                  <a:pt x="221990" y="183840"/>
                  <a:pt x="220545" y="186007"/>
                  <a:pt x="218378" y="187090"/>
                </a:cubicBezTo>
                <a:lnTo>
                  <a:pt x="205376" y="194314"/>
                </a:lnTo>
                <a:cubicBezTo>
                  <a:pt x="203209" y="195759"/>
                  <a:pt x="201042" y="196120"/>
                  <a:pt x="198152" y="195398"/>
                </a:cubicBezTo>
                <a:cubicBezTo>
                  <a:pt x="195985" y="194675"/>
                  <a:pt x="193818" y="193230"/>
                  <a:pt x="192735" y="191063"/>
                </a:cubicBezTo>
                <a:lnTo>
                  <a:pt x="188039" y="182756"/>
                </a:lnTo>
                <a:cubicBezTo>
                  <a:pt x="184428" y="184201"/>
                  <a:pt x="181177" y="184923"/>
                  <a:pt x="177565" y="185646"/>
                </a:cubicBezTo>
                <a:lnTo>
                  <a:pt x="177565" y="195036"/>
                </a:lnTo>
                <a:cubicBezTo>
                  <a:pt x="177565" y="200454"/>
                  <a:pt x="173592" y="204427"/>
                  <a:pt x="168175" y="204427"/>
                </a:cubicBezTo>
                <a:lnTo>
                  <a:pt x="153728" y="204427"/>
                </a:lnTo>
                <a:cubicBezTo>
                  <a:pt x="148310" y="204427"/>
                  <a:pt x="143976" y="200454"/>
                  <a:pt x="143976" y="195036"/>
                </a:cubicBezTo>
                <a:lnTo>
                  <a:pt x="143976" y="185646"/>
                </a:lnTo>
                <a:cubicBezTo>
                  <a:pt x="140364" y="184923"/>
                  <a:pt x="137114" y="184201"/>
                  <a:pt x="133502" y="182756"/>
                </a:cubicBezTo>
                <a:lnTo>
                  <a:pt x="128806" y="191063"/>
                </a:lnTo>
                <a:cubicBezTo>
                  <a:pt x="126278" y="195398"/>
                  <a:pt x="120499" y="197203"/>
                  <a:pt x="116165" y="194314"/>
                </a:cubicBezTo>
                <a:lnTo>
                  <a:pt x="103162" y="187090"/>
                </a:lnTo>
                <a:cubicBezTo>
                  <a:pt x="100995" y="186007"/>
                  <a:pt x="99551" y="183840"/>
                  <a:pt x="98828" y="181312"/>
                </a:cubicBezTo>
                <a:cubicBezTo>
                  <a:pt x="98106" y="178783"/>
                  <a:pt x="98828" y="176255"/>
                  <a:pt x="99912" y="174088"/>
                </a:cubicBezTo>
                <a:lnTo>
                  <a:pt x="104607" y="166142"/>
                </a:lnTo>
                <a:cubicBezTo>
                  <a:pt x="101718" y="163975"/>
                  <a:pt x="99190" y="161086"/>
                  <a:pt x="97022" y="158557"/>
                </a:cubicBezTo>
                <a:lnTo>
                  <a:pt x="88715" y="163253"/>
                </a:lnTo>
                <a:cubicBezTo>
                  <a:pt x="86548" y="164336"/>
                  <a:pt x="84381" y="164697"/>
                  <a:pt x="81492" y="164336"/>
                </a:cubicBezTo>
                <a:cubicBezTo>
                  <a:pt x="79325" y="163614"/>
                  <a:pt x="77158" y="161808"/>
                  <a:pt x="76074" y="160002"/>
                </a:cubicBezTo>
                <a:lnTo>
                  <a:pt x="68490" y="147000"/>
                </a:lnTo>
                <a:cubicBezTo>
                  <a:pt x="65961" y="142304"/>
                  <a:pt x="67406" y="136887"/>
                  <a:pt x="72101" y="133997"/>
                </a:cubicBezTo>
                <a:lnTo>
                  <a:pt x="80047" y="129663"/>
                </a:lnTo>
                <a:cubicBezTo>
                  <a:pt x="78964" y="126051"/>
                  <a:pt x="77880" y="122440"/>
                  <a:pt x="77158" y="119189"/>
                </a:cubicBezTo>
                <a:lnTo>
                  <a:pt x="68128" y="119189"/>
                </a:lnTo>
                <a:cubicBezTo>
                  <a:pt x="62711" y="119189"/>
                  <a:pt x="58738" y="114855"/>
                  <a:pt x="58738" y="109437"/>
                </a:cubicBezTo>
                <a:lnTo>
                  <a:pt x="58738" y="94990"/>
                </a:lnTo>
                <a:cubicBezTo>
                  <a:pt x="58738" y="89572"/>
                  <a:pt x="62711" y="85238"/>
                  <a:pt x="68128" y="85238"/>
                </a:cubicBezTo>
                <a:lnTo>
                  <a:pt x="77158" y="85238"/>
                </a:lnTo>
                <a:cubicBezTo>
                  <a:pt x="77880" y="81988"/>
                  <a:pt x="78964" y="78737"/>
                  <a:pt x="80047" y="75125"/>
                </a:cubicBezTo>
                <a:lnTo>
                  <a:pt x="72101" y="70430"/>
                </a:lnTo>
                <a:cubicBezTo>
                  <a:pt x="67406" y="67902"/>
                  <a:pt x="65961" y="62123"/>
                  <a:pt x="68490" y="57427"/>
                </a:cubicBezTo>
                <a:lnTo>
                  <a:pt x="76074" y="44786"/>
                </a:lnTo>
                <a:cubicBezTo>
                  <a:pt x="77158" y="42619"/>
                  <a:pt x="79325" y="41174"/>
                  <a:pt x="81492" y="40452"/>
                </a:cubicBezTo>
                <a:cubicBezTo>
                  <a:pt x="84381" y="39729"/>
                  <a:pt x="86548" y="40091"/>
                  <a:pt x="88715" y="41174"/>
                </a:cubicBezTo>
                <a:lnTo>
                  <a:pt x="97022" y="45869"/>
                </a:lnTo>
                <a:cubicBezTo>
                  <a:pt x="99190" y="43341"/>
                  <a:pt x="101718" y="40813"/>
                  <a:pt x="104607" y="38285"/>
                </a:cubicBezTo>
                <a:lnTo>
                  <a:pt x="99912" y="30339"/>
                </a:lnTo>
                <a:cubicBezTo>
                  <a:pt x="97022" y="25644"/>
                  <a:pt x="98828" y="20226"/>
                  <a:pt x="103162" y="17336"/>
                </a:cubicBezTo>
                <a:lnTo>
                  <a:pt x="116165" y="10113"/>
                </a:lnTo>
                <a:cubicBezTo>
                  <a:pt x="117971" y="8668"/>
                  <a:pt x="120861" y="8307"/>
                  <a:pt x="123028" y="9029"/>
                </a:cubicBezTo>
                <a:cubicBezTo>
                  <a:pt x="125917" y="9752"/>
                  <a:pt x="127723" y="11196"/>
                  <a:pt x="128806" y="13363"/>
                </a:cubicBezTo>
                <a:lnTo>
                  <a:pt x="133502" y="21309"/>
                </a:lnTo>
                <a:cubicBezTo>
                  <a:pt x="137114" y="20587"/>
                  <a:pt x="140364" y="19503"/>
                  <a:pt x="143976" y="18781"/>
                </a:cubicBezTo>
                <a:lnTo>
                  <a:pt x="143976" y="9391"/>
                </a:lnTo>
                <a:cubicBezTo>
                  <a:pt x="143976" y="4334"/>
                  <a:pt x="148310" y="0"/>
                  <a:pt x="153728" y="0"/>
                </a:cubicBezTo>
                <a:close/>
                <a:moveTo>
                  <a:pt x="33847" y="0"/>
                </a:moveTo>
                <a:cubicBezTo>
                  <a:pt x="33847" y="0"/>
                  <a:pt x="33847" y="0"/>
                  <a:pt x="34207" y="0"/>
                </a:cubicBezTo>
                <a:lnTo>
                  <a:pt x="84618" y="0"/>
                </a:lnTo>
                <a:cubicBezTo>
                  <a:pt x="87138" y="0"/>
                  <a:pt x="89299" y="2165"/>
                  <a:pt x="89299" y="4691"/>
                </a:cubicBezTo>
                <a:cubicBezTo>
                  <a:pt x="89299" y="7217"/>
                  <a:pt x="87138" y="9383"/>
                  <a:pt x="84618" y="9383"/>
                </a:cubicBezTo>
                <a:lnTo>
                  <a:pt x="38888" y="9383"/>
                </a:lnTo>
                <a:lnTo>
                  <a:pt x="38888" y="229520"/>
                </a:lnTo>
                <a:lnTo>
                  <a:pt x="242691" y="229520"/>
                </a:lnTo>
                <a:lnTo>
                  <a:pt x="242691" y="186215"/>
                </a:lnTo>
                <a:cubicBezTo>
                  <a:pt x="242691" y="183689"/>
                  <a:pt x="244852" y="181523"/>
                  <a:pt x="247732" y="181523"/>
                </a:cubicBezTo>
                <a:cubicBezTo>
                  <a:pt x="249893" y="181523"/>
                  <a:pt x="252053" y="183689"/>
                  <a:pt x="252053" y="186215"/>
                </a:cubicBezTo>
                <a:lnTo>
                  <a:pt x="252053" y="234212"/>
                </a:lnTo>
                <a:lnTo>
                  <a:pt x="252053" y="234573"/>
                </a:lnTo>
                <a:cubicBezTo>
                  <a:pt x="252053" y="234934"/>
                  <a:pt x="252053" y="235295"/>
                  <a:pt x="251693" y="236016"/>
                </a:cubicBezTo>
                <a:lnTo>
                  <a:pt x="251693" y="236377"/>
                </a:lnTo>
                <a:cubicBezTo>
                  <a:pt x="239090" y="259474"/>
                  <a:pt x="239090" y="277157"/>
                  <a:pt x="250973" y="299171"/>
                </a:cubicBezTo>
                <a:cubicBezTo>
                  <a:pt x="251693" y="300614"/>
                  <a:pt x="251693" y="302418"/>
                  <a:pt x="250973" y="303501"/>
                </a:cubicBezTo>
                <a:cubicBezTo>
                  <a:pt x="249893" y="305305"/>
                  <a:pt x="248452" y="306027"/>
                  <a:pt x="247012" y="306027"/>
                </a:cubicBezTo>
                <a:lnTo>
                  <a:pt x="33847" y="306027"/>
                </a:lnTo>
                <a:cubicBezTo>
                  <a:pt x="15123" y="306027"/>
                  <a:pt x="0" y="290870"/>
                  <a:pt x="0" y="271744"/>
                </a:cubicBezTo>
                <a:lnTo>
                  <a:pt x="0" y="263804"/>
                </a:lnTo>
                <a:lnTo>
                  <a:pt x="0" y="34284"/>
                </a:lnTo>
                <a:cubicBezTo>
                  <a:pt x="0" y="15157"/>
                  <a:pt x="15123" y="0"/>
                  <a:pt x="33847"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2" name="Freeform 792">
            <a:extLst>
              <a:ext uri="{FF2B5EF4-FFF2-40B4-BE49-F238E27FC236}">
                <a16:creationId xmlns:a16="http://schemas.microsoft.com/office/drawing/2014/main" id="{03884B0B-62BA-D44D-98AA-2F5472261A07}"/>
              </a:ext>
            </a:extLst>
          </p:cNvPr>
          <p:cNvSpPr>
            <a:spLocks noChangeArrowheads="1"/>
          </p:cNvSpPr>
          <p:nvPr/>
        </p:nvSpPr>
        <p:spPr bwMode="auto">
          <a:xfrm>
            <a:off x="6592447" y="3675852"/>
            <a:ext cx="316654" cy="267434"/>
          </a:xfrm>
          <a:custGeom>
            <a:avLst/>
            <a:gdLst>
              <a:gd name="T0" fmla="*/ 30314 w 306026"/>
              <a:gd name="T1" fmla="*/ 220957 h 258406"/>
              <a:gd name="T2" fmla="*/ 129917 w 306026"/>
              <a:gd name="T3" fmla="*/ 235223 h 258406"/>
              <a:gd name="T4" fmla="*/ 134608 w 306026"/>
              <a:gd name="T5" fmla="*/ 239860 h 258406"/>
              <a:gd name="T6" fmla="*/ 143630 w 306026"/>
              <a:gd name="T7" fmla="*/ 249133 h 258406"/>
              <a:gd name="T8" fmla="*/ 171779 w 306026"/>
              <a:gd name="T9" fmla="*/ 239860 h 258406"/>
              <a:gd name="T10" fmla="*/ 282569 w 306026"/>
              <a:gd name="T11" fmla="*/ 235223 h 258406"/>
              <a:gd name="T12" fmla="*/ 156622 w 306026"/>
              <a:gd name="T13" fmla="*/ 229517 h 258406"/>
              <a:gd name="T14" fmla="*/ 81649 w 306026"/>
              <a:gd name="T15" fmla="*/ 208919 h 258406"/>
              <a:gd name="T16" fmla="*/ 153013 w 306026"/>
              <a:gd name="T17" fmla="*/ 219887 h 258406"/>
              <a:gd name="T18" fmla="*/ 283652 w 306026"/>
              <a:gd name="T19" fmla="*/ 215607 h 258406"/>
              <a:gd name="T20" fmla="*/ 301335 w 306026"/>
              <a:gd name="T21" fmla="*/ 235223 h 258406"/>
              <a:gd name="T22" fmla="*/ 301335 w 306026"/>
              <a:gd name="T23" fmla="*/ 244497 h 258406"/>
              <a:gd name="T24" fmla="*/ 162396 w 306026"/>
              <a:gd name="T25" fmla="*/ 258406 h 258406"/>
              <a:gd name="T26" fmla="*/ 125947 w 306026"/>
              <a:gd name="T27" fmla="*/ 244497 h 258406"/>
              <a:gd name="T28" fmla="*/ 0 w 306026"/>
              <a:gd name="T29" fmla="*/ 239860 h 258406"/>
              <a:gd name="T30" fmla="*/ 13714 w 306026"/>
              <a:gd name="T31" fmla="*/ 235223 h 258406"/>
              <a:gd name="T32" fmla="*/ 24901 w 306026"/>
              <a:gd name="T33" fmla="*/ 213110 h 258406"/>
              <a:gd name="T34" fmla="*/ 157500 w 306026"/>
              <a:gd name="T35" fmla="*/ 124634 h 258406"/>
              <a:gd name="T36" fmla="*/ 202715 w 306026"/>
              <a:gd name="T37" fmla="*/ 174200 h 258406"/>
              <a:gd name="T38" fmla="*/ 157500 w 306026"/>
              <a:gd name="T39" fmla="*/ 124634 h 258406"/>
              <a:gd name="T40" fmla="*/ 102954 w 306026"/>
              <a:gd name="T41" fmla="*/ 174200 h 258406"/>
              <a:gd name="T42" fmla="*/ 148170 w 306026"/>
              <a:gd name="T43" fmla="*/ 124634 h 258406"/>
              <a:gd name="T44" fmla="*/ 202715 w 306026"/>
              <a:gd name="T45" fmla="*/ 65729 h 258406"/>
              <a:gd name="T46" fmla="*/ 157500 w 306026"/>
              <a:gd name="T47" fmla="*/ 115655 h 258406"/>
              <a:gd name="T48" fmla="*/ 202715 w 306026"/>
              <a:gd name="T49" fmla="*/ 65729 h 258406"/>
              <a:gd name="T50" fmla="*/ 91112 w 306026"/>
              <a:gd name="T51" fmla="*/ 115655 h 258406"/>
              <a:gd name="T52" fmla="*/ 148170 w 306026"/>
              <a:gd name="T53" fmla="*/ 76504 h 258406"/>
              <a:gd name="T54" fmla="*/ 234294 w 306026"/>
              <a:gd name="T55" fmla="*/ 44897 h 258406"/>
              <a:gd name="T56" fmla="*/ 224246 w 306026"/>
              <a:gd name="T57" fmla="*/ 115655 h 258406"/>
              <a:gd name="T58" fmla="*/ 234294 w 306026"/>
              <a:gd name="T59" fmla="*/ 44897 h 258406"/>
              <a:gd name="T60" fmla="*/ 42667 w 306026"/>
              <a:gd name="T61" fmla="*/ 115655 h 258406"/>
              <a:gd name="T62" fmla="*/ 95060 w 306026"/>
              <a:gd name="T63" fmla="*/ 61778 h 258406"/>
              <a:gd name="T64" fmla="*/ 157500 w 306026"/>
              <a:gd name="T65" fmla="*/ 13289 h 258406"/>
              <a:gd name="T66" fmla="*/ 198768 w 306026"/>
              <a:gd name="T67" fmla="*/ 57827 h 258406"/>
              <a:gd name="T68" fmla="*/ 148170 w 306026"/>
              <a:gd name="T69" fmla="*/ 13289 h 258406"/>
              <a:gd name="T70" fmla="*/ 148170 w 306026"/>
              <a:gd name="T71" fmla="*/ 67525 h 258406"/>
              <a:gd name="T72" fmla="*/ 169701 w 306026"/>
              <a:gd name="T73" fmla="*/ 10775 h 258406"/>
              <a:gd name="T74" fmla="*/ 227835 w 306026"/>
              <a:gd name="T75" fmla="*/ 38432 h 258406"/>
              <a:gd name="T76" fmla="*/ 135969 w 306026"/>
              <a:gd name="T77" fmla="*/ 10775 h 258406"/>
              <a:gd name="T78" fmla="*/ 99007 w 306026"/>
              <a:gd name="T79" fmla="*/ 53517 h 258406"/>
              <a:gd name="T80" fmla="*/ 152835 w 306026"/>
              <a:gd name="T81" fmla="*/ 0 h 258406"/>
              <a:gd name="T82" fmla="*/ 249725 w 306026"/>
              <a:gd name="T83" fmla="*/ 190723 h 258406"/>
              <a:gd name="T84" fmla="*/ 243266 w 306026"/>
              <a:gd name="T85" fmla="*/ 191800 h 258406"/>
              <a:gd name="T86" fmla="*/ 263361 w 306026"/>
              <a:gd name="T87" fmla="*/ 124634 h 258406"/>
              <a:gd name="T88" fmla="*/ 210969 w 306026"/>
              <a:gd name="T89" fmla="*/ 178511 h 258406"/>
              <a:gd name="T90" fmla="*/ 222093 w 306026"/>
              <a:gd name="T91" fmla="*/ 190364 h 258406"/>
              <a:gd name="T92" fmla="*/ 215634 w 306026"/>
              <a:gd name="T93" fmla="*/ 191800 h 258406"/>
              <a:gd name="T94" fmla="*/ 157500 w 306026"/>
              <a:gd name="T95" fmla="*/ 202935 h 258406"/>
              <a:gd name="T96" fmla="*/ 148170 w 306026"/>
              <a:gd name="T97" fmla="*/ 202935 h 258406"/>
              <a:gd name="T98" fmla="*/ 90395 w 306026"/>
              <a:gd name="T99" fmla="*/ 191800 h 258406"/>
              <a:gd name="T100" fmla="*/ 83935 w 306026"/>
              <a:gd name="T101" fmla="*/ 190364 h 258406"/>
              <a:gd name="T102" fmla="*/ 94701 w 306026"/>
              <a:gd name="T103" fmla="*/ 178511 h 258406"/>
              <a:gd name="T104" fmla="*/ 42667 w 306026"/>
              <a:gd name="T105" fmla="*/ 124634 h 258406"/>
              <a:gd name="T106" fmla="*/ 62404 w 306026"/>
              <a:gd name="T107" fmla="*/ 191800 h 258406"/>
              <a:gd name="T108" fmla="*/ 56304 w 306026"/>
              <a:gd name="T109" fmla="*/ 190723 h 258406"/>
              <a:gd name="T110" fmla="*/ 152835 w 306026"/>
              <a:gd name="T111" fmla="*/ 0 h 258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6026" h="258406">
                <a:moveTo>
                  <a:pt x="81649" y="208919"/>
                </a:moveTo>
                <a:cubicBezTo>
                  <a:pt x="57561" y="211148"/>
                  <a:pt x="36269" y="218817"/>
                  <a:pt x="30314" y="220957"/>
                </a:cubicBezTo>
                <a:lnTo>
                  <a:pt x="23818" y="235223"/>
                </a:lnTo>
                <a:lnTo>
                  <a:pt x="129917" y="235223"/>
                </a:lnTo>
                <a:cubicBezTo>
                  <a:pt x="131361" y="235223"/>
                  <a:pt x="132443" y="235937"/>
                  <a:pt x="133165" y="236650"/>
                </a:cubicBezTo>
                <a:cubicBezTo>
                  <a:pt x="133887" y="237363"/>
                  <a:pt x="134608" y="238433"/>
                  <a:pt x="134608" y="239860"/>
                </a:cubicBezTo>
                <a:cubicBezTo>
                  <a:pt x="134608" y="242357"/>
                  <a:pt x="135330" y="244497"/>
                  <a:pt x="137495" y="246280"/>
                </a:cubicBezTo>
                <a:cubicBezTo>
                  <a:pt x="138939" y="248063"/>
                  <a:pt x="141465" y="249133"/>
                  <a:pt x="143630" y="249133"/>
                </a:cubicBezTo>
                <a:lnTo>
                  <a:pt x="162396" y="249133"/>
                </a:lnTo>
                <a:cubicBezTo>
                  <a:pt x="167448" y="249133"/>
                  <a:pt x="171779" y="244853"/>
                  <a:pt x="171779" y="239860"/>
                </a:cubicBezTo>
                <a:cubicBezTo>
                  <a:pt x="171779" y="237363"/>
                  <a:pt x="173583" y="235223"/>
                  <a:pt x="176470" y="235223"/>
                </a:cubicBezTo>
                <a:lnTo>
                  <a:pt x="282569" y="235223"/>
                </a:lnTo>
                <a:lnTo>
                  <a:pt x="275712" y="220957"/>
                </a:lnTo>
                <a:cubicBezTo>
                  <a:pt x="264164" y="216677"/>
                  <a:pt x="190906" y="190283"/>
                  <a:pt x="156622" y="229517"/>
                </a:cubicBezTo>
                <a:cubicBezTo>
                  <a:pt x="154818" y="231657"/>
                  <a:pt x="151570" y="231657"/>
                  <a:pt x="149765" y="229517"/>
                </a:cubicBezTo>
                <a:cubicBezTo>
                  <a:pt x="132624" y="209900"/>
                  <a:pt x="105738" y="206690"/>
                  <a:pt x="81649" y="208919"/>
                </a:cubicBezTo>
                <a:close/>
                <a:moveTo>
                  <a:pt x="74341" y="200181"/>
                </a:moveTo>
                <a:cubicBezTo>
                  <a:pt x="100595" y="196793"/>
                  <a:pt x="131721" y="198843"/>
                  <a:pt x="153013" y="219887"/>
                </a:cubicBezTo>
                <a:cubicBezTo>
                  <a:pt x="195958" y="177800"/>
                  <a:pt x="277517" y="211683"/>
                  <a:pt x="281126" y="213110"/>
                </a:cubicBezTo>
                <a:cubicBezTo>
                  <a:pt x="282208" y="213467"/>
                  <a:pt x="282930" y="214537"/>
                  <a:pt x="283652" y="215607"/>
                </a:cubicBezTo>
                <a:lnTo>
                  <a:pt x="292674" y="235223"/>
                </a:lnTo>
                <a:lnTo>
                  <a:pt x="301335" y="235223"/>
                </a:lnTo>
                <a:cubicBezTo>
                  <a:pt x="303861" y="235223"/>
                  <a:pt x="306026" y="237363"/>
                  <a:pt x="306026" y="239860"/>
                </a:cubicBezTo>
                <a:cubicBezTo>
                  <a:pt x="306026" y="242357"/>
                  <a:pt x="303861" y="244497"/>
                  <a:pt x="301335" y="244497"/>
                </a:cubicBezTo>
                <a:lnTo>
                  <a:pt x="180440" y="244497"/>
                </a:lnTo>
                <a:cubicBezTo>
                  <a:pt x="178275" y="252343"/>
                  <a:pt x="171057" y="258406"/>
                  <a:pt x="162396" y="258406"/>
                </a:cubicBezTo>
                <a:lnTo>
                  <a:pt x="143630" y="258406"/>
                </a:lnTo>
                <a:cubicBezTo>
                  <a:pt x="135330" y="258406"/>
                  <a:pt x="127752" y="252343"/>
                  <a:pt x="125947" y="244497"/>
                </a:cubicBezTo>
                <a:lnTo>
                  <a:pt x="4692" y="244497"/>
                </a:lnTo>
                <a:cubicBezTo>
                  <a:pt x="2166" y="244497"/>
                  <a:pt x="0" y="242357"/>
                  <a:pt x="0" y="239860"/>
                </a:cubicBezTo>
                <a:cubicBezTo>
                  <a:pt x="0" y="237363"/>
                  <a:pt x="2166" y="235223"/>
                  <a:pt x="4692" y="235223"/>
                </a:cubicBezTo>
                <a:lnTo>
                  <a:pt x="13714" y="235223"/>
                </a:lnTo>
                <a:lnTo>
                  <a:pt x="22736" y="215607"/>
                </a:lnTo>
                <a:cubicBezTo>
                  <a:pt x="23097" y="214537"/>
                  <a:pt x="24179" y="213467"/>
                  <a:pt x="24901" y="213110"/>
                </a:cubicBezTo>
                <a:cubicBezTo>
                  <a:pt x="26705" y="212397"/>
                  <a:pt x="48087" y="203569"/>
                  <a:pt x="74341" y="200181"/>
                </a:cubicBezTo>
                <a:close/>
                <a:moveTo>
                  <a:pt x="157500" y="124634"/>
                </a:moveTo>
                <a:lnTo>
                  <a:pt x="157500" y="163425"/>
                </a:lnTo>
                <a:cubicBezTo>
                  <a:pt x="173289" y="164143"/>
                  <a:pt x="188720" y="167735"/>
                  <a:pt x="202715" y="174200"/>
                </a:cubicBezTo>
                <a:cubicBezTo>
                  <a:pt x="210251" y="158397"/>
                  <a:pt x="214199" y="141874"/>
                  <a:pt x="214916" y="124634"/>
                </a:cubicBezTo>
                <a:lnTo>
                  <a:pt x="157500" y="124634"/>
                </a:lnTo>
                <a:close/>
                <a:moveTo>
                  <a:pt x="91112" y="124634"/>
                </a:moveTo>
                <a:cubicBezTo>
                  <a:pt x="91471" y="141874"/>
                  <a:pt x="95419" y="158397"/>
                  <a:pt x="102954" y="174200"/>
                </a:cubicBezTo>
                <a:cubicBezTo>
                  <a:pt x="116950" y="167735"/>
                  <a:pt x="132380" y="164143"/>
                  <a:pt x="148170" y="163425"/>
                </a:cubicBezTo>
                <a:lnTo>
                  <a:pt x="148170" y="124634"/>
                </a:lnTo>
                <a:lnTo>
                  <a:pt x="91112" y="124634"/>
                </a:lnTo>
                <a:close/>
                <a:moveTo>
                  <a:pt x="202715" y="65729"/>
                </a:moveTo>
                <a:cubicBezTo>
                  <a:pt x="188720" y="72194"/>
                  <a:pt x="173648" y="76145"/>
                  <a:pt x="157500" y="76504"/>
                </a:cubicBezTo>
                <a:lnTo>
                  <a:pt x="157500" y="115655"/>
                </a:lnTo>
                <a:lnTo>
                  <a:pt x="214916" y="115655"/>
                </a:lnTo>
                <a:cubicBezTo>
                  <a:pt x="214557" y="98055"/>
                  <a:pt x="210251" y="81174"/>
                  <a:pt x="202715" y="65729"/>
                </a:cubicBezTo>
                <a:close/>
                <a:moveTo>
                  <a:pt x="103313" y="65729"/>
                </a:moveTo>
                <a:cubicBezTo>
                  <a:pt x="95777" y="81174"/>
                  <a:pt x="91471" y="98055"/>
                  <a:pt x="91112" y="115655"/>
                </a:cubicBezTo>
                <a:lnTo>
                  <a:pt x="148170" y="115655"/>
                </a:lnTo>
                <a:lnTo>
                  <a:pt x="148170" y="76504"/>
                </a:lnTo>
                <a:cubicBezTo>
                  <a:pt x="132380" y="76145"/>
                  <a:pt x="117309" y="72553"/>
                  <a:pt x="103313" y="65729"/>
                </a:cubicBezTo>
                <a:close/>
                <a:moveTo>
                  <a:pt x="234294" y="44897"/>
                </a:moveTo>
                <a:cubicBezTo>
                  <a:pt x="227117" y="51721"/>
                  <a:pt x="219222" y="57109"/>
                  <a:pt x="210969" y="61778"/>
                </a:cubicBezTo>
                <a:cubicBezTo>
                  <a:pt x="219222" y="78300"/>
                  <a:pt x="223529" y="96618"/>
                  <a:pt x="224246" y="115655"/>
                </a:cubicBezTo>
                <a:lnTo>
                  <a:pt x="263720" y="115655"/>
                </a:lnTo>
                <a:cubicBezTo>
                  <a:pt x="262285" y="88357"/>
                  <a:pt x="251160" y="63574"/>
                  <a:pt x="234294" y="44897"/>
                </a:cubicBezTo>
                <a:close/>
                <a:moveTo>
                  <a:pt x="71734" y="44897"/>
                </a:moveTo>
                <a:cubicBezTo>
                  <a:pt x="54510" y="63933"/>
                  <a:pt x="43385" y="88357"/>
                  <a:pt x="42667" y="115655"/>
                </a:cubicBezTo>
                <a:lnTo>
                  <a:pt x="81782" y="115655"/>
                </a:lnTo>
                <a:cubicBezTo>
                  <a:pt x="82500" y="96618"/>
                  <a:pt x="86806" y="78300"/>
                  <a:pt x="95060" y="61778"/>
                </a:cubicBezTo>
                <a:cubicBezTo>
                  <a:pt x="86447" y="57109"/>
                  <a:pt x="78911" y="51721"/>
                  <a:pt x="71734" y="44897"/>
                </a:cubicBezTo>
                <a:close/>
                <a:moveTo>
                  <a:pt x="157500" y="13289"/>
                </a:moveTo>
                <a:lnTo>
                  <a:pt x="157500" y="67525"/>
                </a:lnTo>
                <a:cubicBezTo>
                  <a:pt x="171854" y="66807"/>
                  <a:pt x="185849" y="63215"/>
                  <a:pt x="198768" y="57827"/>
                </a:cubicBezTo>
                <a:cubicBezTo>
                  <a:pt x="188720" y="40228"/>
                  <a:pt x="174725" y="24783"/>
                  <a:pt x="157500" y="13289"/>
                </a:cubicBezTo>
                <a:close/>
                <a:moveTo>
                  <a:pt x="148170" y="13289"/>
                </a:moveTo>
                <a:cubicBezTo>
                  <a:pt x="131304" y="24783"/>
                  <a:pt x="116950" y="39868"/>
                  <a:pt x="107261" y="57827"/>
                </a:cubicBezTo>
                <a:cubicBezTo>
                  <a:pt x="120179" y="63215"/>
                  <a:pt x="133816" y="66807"/>
                  <a:pt x="148170" y="67525"/>
                </a:cubicBezTo>
                <a:lnTo>
                  <a:pt x="148170" y="13289"/>
                </a:lnTo>
                <a:close/>
                <a:moveTo>
                  <a:pt x="169701" y="10775"/>
                </a:moveTo>
                <a:cubicBezTo>
                  <a:pt x="185132" y="22269"/>
                  <a:pt x="197691" y="36995"/>
                  <a:pt x="207022" y="53517"/>
                </a:cubicBezTo>
                <a:cubicBezTo>
                  <a:pt x="214199" y="49207"/>
                  <a:pt x="221376" y="44538"/>
                  <a:pt x="227835" y="38432"/>
                </a:cubicBezTo>
                <a:cubicBezTo>
                  <a:pt x="212045" y="24065"/>
                  <a:pt x="191950" y="14008"/>
                  <a:pt x="169701" y="10775"/>
                </a:cubicBezTo>
                <a:close/>
                <a:moveTo>
                  <a:pt x="135969" y="10775"/>
                </a:moveTo>
                <a:cubicBezTo>
                  <a:pt x="114079" y="14008"/>
                  <a:pt x="93983" y="24065"/>
                  <a:pt x="78194" y="38432"/>
                </a:cubicBezTo>
                <a:cubicBezTo>
                  <a:pt x="84653" y="44538"/>
                  <a:pt x="91830" y="49207"/>
                  <a:pt x="99007" y="53517"/>
                </a:cubicBezTo>
                <a:cubicBezTo>
                  <a:pt x="108337" y="36995"/>
                  <a:pt x="120897" y="22269"/>
                  <a:pt x="135969" y="10775"/>
                </a:cubicBezTo>
                <a:close/>
                <a:moveTo>
                  <a:pt x="152835" y="0"/>
                </a:moveTo>
                <a:cubicBezTo>
                  <a:pt x="219222" y="0"/>
                  <a:pt x="272691" y="53876"/>
                  <a:pt x="272691" y="119965"/>
                </a:cubicBezTo>
                <a:cubicBezTo>
                  <a:pt x="272691" y="145825"/>
                  <a:pt x="264797" y="170249"/>
                  <a:pt x="249725" y="190723"/>
                </a:cubicBezTo>
                <a:cubicBezTo>
                  <a:pt x="249007" y="192159"/>
                  <a:pt x="247572" y="192878"/>
                  <a:pt x="246136" y="192878"/>
                </a:cubicBezTo>
                <a:cubicBezTo>
                  <a:pt x="245060" y="192878"/>
                  <a:pt x="243983" y="192159"/>
                  <a:pt x="243266" y="191800"/>
                </a:cubicBezTo>
                <a:cubicBezTo>
                  <a:pt x="241112" y="190004"/>
                  <a:pt x="240754" y="187490"/>
                  <a:pt x="242189" y="185335"/>
                </a:cubicBezTo>
                <a:cubicBezTo>
                  <a:pt x="255467" y="167735"/>
                  <a:pt x="262644" y="146544"/>
                  <a:pt x="263361" y="124634"/>
                </a:cubicBezTo>
                <a:lnTo>
                  <a:pt x="224246" y="124634"/>
                </a:lnTo>
                <a:cubicBezTo>
                  <a:pt x="223529" y="143311"/>
                  <a:pt x="219222" y="161270"/>
                  <a:pt x="210969" y="178511"/>
                </a:cubicBezTo>
                <a:cubicBezTo>
                  <a:pt x="214557" y="179947"/>
                  <a:pt x="217787" y="182102"/>
                  <a:pt x="220658" y="184258"/>
                </a:cubicBezTo>
                <a:cubicBezTo>
                  <a:pt x="222811" y="185694"/>
                  <a:pt x="223170" y="188568"/>
                  <a:pt x="222093" y="190364"/>
                </a:cubicBezTo>
                <a:cubicBezTo>
                  <a:pt x="221017" y="191800"/>
                  <a:pt x="219581" y="192878"/>
                  <a:pt x="218146" y="192878"/>
                </a:cubicBezTo>
                <a:cubicBezTo>
                  <a:pt x="217069" y="192878"/>
                  <a:pt x="216352" y="192159"/>
                  <a:pt x="215634" y="191800"/>
                </a:cubicBezTo>
                <a:cubicBezTo>
                  <a:pt x="198409" y="179947"/>
                  <a:pt x="178313" y="173482"/>
                  <a:pt x="157500" y="172764"/>
                </a:cubicBezTo>
                <a:lnTo>
                  <a:pt x="157500" y="202935"/>
                </a:lnTo>
                <a:cubicBezTo>
                  <a:pt x="157500" y="205449"/>
                  <a:pt x="155347" y="207604"/>
                  <a:pt x="152835" y="207604"/>
                </a:cubicBezTo>
                <a:cubicBezTo>
                  <a:pt x="150323" y="207604"/>
                  <a:pt x="148170" y="205449"/>
                  <a:pt x="148170" y="202935"/>
                </a:cubicBezTo>
                <a:lnTo>
                  <a:pt x="148170" y="172764"/>
                </a:lnTo>
                <a:cubicBezTo>
                  <a:pt x="127356" y="173482"/>
                  <a:pt x="107620" y="179947"/>
                  <a:pt x="90395" y="191800"/>
                </a:cubicBezTo>
                <a:cubicBezTo>
                  <a:pt x="89677" y="192519"/>
                  <a:pt x="88600" y="192878"/>
                  <a:pt x="87883" y="192878"/>
                </a:cubicBezTo>
                <a:cubicBezTo>
                  <a:pt x="86447" y="192878"/>
                  <a:pt x="85012" y="191800"/>
                  <a:pt x="83935" y="190364"/>
                </a:cubicBezTo>
                <a:cubicBezTo>
                  <a:pt x="82500" y="188568"/>
                  <a:pt x="82859" y="185694"/>
                  <a:pt x="85012" y="184258"/>
                </a:cubicBezTo>
                <a:cubicBezTo>
                  <a:pt x="88242" y="182102"/>
                  <a:pt x="91471" y="180307"/>
                  <a:pt x="94701" y="178511"/>
                </a:cubicBezTo>
                <a:cubicBezTo>
                  <a:pt x="86447" y="161270"/>
                  <a:pt x="82500" y="143311"/>
                  <a:pt x="81782" y="124634"/>
                </a:cubicBezTo>
                <a:lnTo>
                  <a:pt x="42667" y="124634"/>
                </a:lnTo>
                <a:cubicBezTo>
                  <a:pt x="43385" y="146544"/>
                  <a:pt x="50562" y="167735"/>
                  <a:pt x="63481" y="185335"/>
                </a:cubicBezTo>
                <a:cubicBezTo>
                  <a:pt x="64916" y="187490"/>
                  <a:pt x="64557" y="190004"/>
                  <a:pt x="62404" y="191800"/>
                </a:cubicBezTo>
                <a:cubicBezTo>
                  <a:pt x="61687" y="192159"/>
                  <a:pt x="60969" y="192878"/>
                  <a:pt x="59892" y="192878"/>
                </a:cubicBezTo>
                <a:cubicBezTo>
                  <a:pt x="58457" y="192878"/>
                  <a:pt x="57021" y="192159"/>
                  <a:pt x="56304" y="190723"/>
                </a:cubicBezTo>
                <a:cubicBezTo>
                  <a:pt x="40873" y="170249"/>
                  <a:pt x="33337" y="145825"/>
                  <a:pt x="33337" y="119965"/>
                </a:cubicBezTo>
                <a:cubicBezTo>
                  <a:pt x="33337" y="53876"/>
                  <a:pt x="86806" y="0"/>
                  <a:pt x="15283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3" name="Freeform 793">
            <a:extLst>
              <a:ext uri="{FF2B5EF4-FFF2-40B4-BE49-F238E27FC236}">
                <a16:creationId xmlns:a16="http://schemas.microsoft.com/office/drawing/2014/main" id="{4DB96367-B1E9-AA40-A5DF-DD290DCE4D35}"/>
              </a:ext>
            </a:extLst>
          </p:cNvPr>
          <p:cNvSpPr>
            <a:spLocks noChangeArrowheads="1"/>
          </p:cNvSpPr>
          <p:nvPr/>
        </p:nvSpPr>
        <p:spPr bwMode="auto">
          <a:xfrm>
            <a:off x="5569597" y="2885258"/>
            <a:ext cx="316654" cy="282199"/>
          </a:xfrm>
          <a:custGeom>
            <a:avLst/>
            <a:gdLst>
              <a:gd name="T0" fmla="*/ 114793 w 306026"/>
              <a:gd name="T1" fmla="*/ 210517 h 272691"/>
              <a:gd name="T2" fmla="*/ 61893 w 306026"/>
              <a:gd name="T3" fmla="*/ 207411 h 272691"/>
              <a:gd name="T4" fmla="*/ 62573 w 306026"/>
              <a:gd name="T5" fmla="*/ 166688 h 272691"/>
              <a:gd name="T6" fmla="*/ 124753 w 306026"/>
              <a:gd name="T7" fmla="*/ 186963 h 272691"/>
              <a:gd name="T8" fmla="*/ 57512 w 306026"/>
              <a:gd name="T9" fmla="*/ 171395 h 272691"/>
              <a:gd name="T10" fmla="*/ 214136 w 306026"/>
              <a:gd name="T11" fmla="*/ 157276 h 272691"/>
              <a:gd name="T12" fmla="*/ 210961 w 306026"/>
              <a:gd name="T13" fmla="*/ 164760 h 272691"/>
              <a:gd name="T14" fmla="*/ 207434 w 306026"/>
              <a:gd name="T15" fmla="*/ 157276 h 272691"/>
              <a:gd name="T16" fmla="*/ 103685 w 306026"/>
              <a:gd name="T17" fmla="*/ 144939 h 272691"/>
              <a:gd name="T18" fmla="*/ 61876 w 306026"/>
              <a:gd name="T19" fmla="*/ 144225 h 272691"/>
              <a:gd name="T20" fmla="*/ 62573 w 306026"/>
              <a:gd name="T21" fmla="*/ 101600 h 272691"/>
              <a:gd name="T22" fmla="*/ 124753 w 306026"/>
              <a:gd name="T23" fmla="*/ 121876 h 272691"/>
              <a:gd name="T24" fmla="*/ 57512 w 306026"/>
              <a:gd name="T25" fmla="*/ 105945 h 272691"/>
              <a:gd name="T26" fmla="*/ 231416 w 306026"/>
              <a:gd name="T27" fmla="*/ 110737 h 272691"/>
              <a:gd name="T28" fmla="*/ 210958 w 306026"/>
              <a:gd name="T29" fmla="*/ 140933 h 272691"/>
              <a:gd name="T30" fmla="*/ 222085 w 306026"/>
              <a:gd name="T31" fmla="*/ 110737 h 272691"/>
              <a:gd name="T32" fmla="*/ 195166 w 306026"/>
              <a:gd name="T33" fmla="*/ 115000 h 272691"/>
              <a:gd name="T34" fmla="*/ 163213 w 306026"/>
              <a:gd name="T35" fmla="*/ 72474 h 272691"/>
              <a:gd name="T36" fmla="*/ 182773 w 306026"/>
              <a:gd name="T37" fmla="*/ 181952 h 272691"/>
              <a:gd name="T38" fmla="*/ 266445 w 306026"/>
              <a:gd name="T39" fmla="*/ 174774 h 272691"/>
              <a:gd name="T40" fmla="*/ 163213 w 306026"/>
              <a:gd name="T41" fmla="*/ 72474 h 272691"/>
              <a:gd name="T42" fmla="*/ 129091 w 306026"/>
              <a:gd name="T43" fmla="*/ 86930 h 272691"/>
              <a:gd name="T44" fmla="*/ 61850 w 306026"/>
              <a:gd name="T45" fmla="*/ 79457 h 272691"/>
              <a:gd name="T46" fmla="*/ 163213 w 306026"/>
              <a:gd name="T47" fmla="*/ 63500 h 272691"/>
              <a:gd name="T48" fmla="*/ 275863 w 306026"/>
              <a:gd name="T49" fmla="*/ 174774 h 272691"/>
              <a:gd name="T50" fmla="*/ 155244 w 306026"/>
              <a:gd name="T51" fmla="*/ 216052 h 272691"/>
              <a:gd name="T52" fmla="*/ 147637 w 306026"/>
              <a:gd name="T53" fmla="*/ 212463 h 272691"/>
              <a:gd name="T54" fmla="*/ 62573 w 306026"/>
              <a:gd name="T55" fmla="*/ 36869 h 272691"/>
              <a:gd name="T56" fmla="*/ 124753 w 306026"/>
              <a:gd name="T57" fmla="*/ 56794 h 272691"/>
              <a:gd name="T58" fmla="*/ 57512 w 306026"/>
              <a:gd name="T59" fmla="*/ 40783 h 272691"/>
              <a:gd name="T60" fmla="*/ 153013 w 306026"/>
              <a:gd name="T61" fmla="*/ 24790 h 272691"/>
              <a:gd name="T62" fmla="*/ 276073 w 306026"/>
              <a:gd name="T63" fmla="*/ 25149 h 272691"/>
              <a:gd name="T64" fmla="*/ 306026 w 306026"/>
              <a:gd name="T65" fmla="*/ 263350 h 272691"/>
              <a:gd name="T66" fmla="*/ 190906 w 306026"/>
              <a:gd name="T67" fmla="*/ 268020 h 272691"/>
              <a:gd name="T68" fmla="*/ 296643 w 306026"/>
              <a:gd name="T69" fmla="*/ 34131 h 272691"/>
              <a:gd name="T70" fmla="*/ 271382 w 306026"/>
              <a:gd name="T71" fmla="*/ 54610 h 272691"/>
              <a:gd name="T72" fmla="*/ 157705 w 306026"/>
              <a:gd name="T73" fmla="*/ 33054 h 272691"/>
              <a:gd name="T74" fmla="*/ 148322 w 306026"/>
              <a:gd name="T75" fmla="*/ 49940 h 272691"/>
              <a:gd name="T76" fmla="*/ 39336 w 306026"/>
              <a:gd name="T77" fmla="*/ 236763 h 272691"/>
              <a:gd name="T78" fmla="*/ 153013 w 306026"/>
              <a:gd name="T79" fmla="*/ 231733 h 272691"/>
              <a:gd name="T80" fmla="*/ 266690 w 306026"/>
              <a:gd name="T81" fmla="*/ 236763 h 272691"/>
              <a:gd name="T82" fmla="*/ 276073 w 306026"/>
              <a:gd name="T83" fmla="*/ 207662 h 272691"/>
              <a:gd name="T84" fmla="*/ 156622 w 306026"/>
              <a:gd name="T85" fmla="*/ 270894 h 272691"/>
              <a:gd name="T86" fmla="*/ 154818 w 306026"/>
              <a:gd name="T87" fmla="*/ 272332 h 272691"/>
              <a:gd name="T88" fmla="*/ 151209 w 306026"/>
              <a:gd name="T89" fmla="*/ 272332 h 272691"/>
              <a:gd name="T90" fmla="*/ 149765 w 306026"/>
              <a:gd name="T91" fmla="*/ 271254 h 272691"/>
              <a:gd name="T92" fmla="*/ 30314 w 306026"/>
              <a:gd name="T93" fmla="*/ 241434 h 272691"/>
              <a:gd name="T94" fmla="*/ 9383 w 306026"/>
              <a:gd name="T95" fmla="*/ 263350 h 272691"/>
              <a:gd name="T96" fmla="*/ 110790 w 306026"/>
              <a:gd name="T97" fmla="*/ 272691 h 272691"/>
              <a:gd name="T98" fmla="*/ 0 w 306026"/>
              <a:gd name="T99" fmla="*/ 34131 h 272691"/>
              <a:gd name="T100" fmla="*/ 30314 w 306026"/>
              <a:gd name="T101" fmla="*/ 4671 h 272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06026" h="272691">
                <a:moveTo>
                  <a:pt x="62623" y="198438"/>
                </a:moveTo>
                <a:cubicBezTo>
                  <a:pt x="80864" y="199819"/>
                  <a:pt x="96916" y="201889"/>
                  <a:pt x="111145" y="204995"/>
                </a:cubicBezTo>
                <a:cubicBezTo>
                  <a:pt x="114063" y="205685"/>
                  <a:pt x="115522" y="208101"/>
                  <a:pt x="114793" y="210517"/>
                </a:cubicBezTo>
                <a:cubicBezTo>
                  <a:pt x="114428" y="212588"/>
                  <a:pt x="112239" y="213968"/>
                  <a:pt x="110415" y="213968"/>
                </a:cubicBezTo>
                <a:cubicBezTo>
                  <a:pt x="109685" y="213968"/>
                  <a:pt x="109320" y="213968"/>
                  <a:pt x="109320" y="213623"/>
                </a:cubicBezTo>
                <a:cubicBezTo>
                  <a:pt x="95457" y="210517"/>
                  <a:pt x="79405" y="208446"/>
                  <a:pt x="61893" y="207411"/>
                </a:cubicBezTo>
                <a:cubicBezTo>
                  <a:pt x="59339" y="207066"/>
                  <a:pt x="57150" y="204995"/>
                  <a:pt x="57515" y="202925"/>
                </a:cubicBezTo>
                <a:cubicBezTo>
                  <a:pt x="57515" y="200164"/>
                  <a:pt x="59704" y="198438"/>
                  <a:pt x="62623" y="198438"/>
                </a:cubicBezTo>
                <a:close/>
                <a:moveTo>
                  <a:pt x="62573" y="166688"/>
                </a:moveTo>
                <a:cubicBezTo>
                  <a:pt x="87517" y="168498"/>
                  <a:pt x="108846" y="172119"/>
                  <a:pt x="126199" y="177912"/>
                </a:cubicBezTo>
                <a:cubicBezTo>
                  <a:pt x="128729" y="178998"/>
                  <a:pt x="129814" y="181532"/>
                  <a:pt x="129091" y="184067"/>
                </a:cubicBezTo>
                <a:cubicBezTo>
                  <a:pt x="128368" y="185877"/>
                  <a:pt x="126560" y="186963"/>
                  <a:pt x="124753" y="186963"/>
                </a:cubicBezTo>
                <a:cubicBezTo>
                  <a:pt x="124391" y="186963"/>
                  <a:pt x="123668" y="186963"/>
                  <a:pt x="123307" y="186963"/>
                </a:cubicBezTo>
                <a:cubicBezTo>
                  <a:pt x="106677" y="181170"/>
                  <a:pt x="86071" y="177550"/>
                  <a:pt x="61850" y="176101"/>
                </a:cubicBezTo>
                <a:cubicBezTo>
                  <a:pt x="59319" y="175739"/>
                  <a:pt x="57150" y="173929"/>
                  <a:pt x="57512" y="171395"/>
                </a:cubicBezTo>
                <a:cubicBezTo>
                  <a:pt x="57512" y="168498"/>
                  <a:pt x="59681" y="166688"/>
                  <a:pt x="62573" y="166688"/>
                </a:cubicBezTo>
                <a:close/>
                <a:moveTo>
                  <a:pt x="207434" y="157276"/>
                </a:moveTo>
                <a:cubicBezTo>
                  <a:pt x="209550" y="155575"/>
                  <a:pt x="212372" y="155575"/>
                  <a:pt x="214136" y="157276"/>
                </a:cubicBezTo>
                <a:cubicBezTo>
                  <a:pt x="215195" y="157956"/>
                  <a:pt x="215547" y="158977"/>
                  <a:pt x="215547" y="160338"/>
                </a:cubicBezTo>
                <a:cubicBezTo>
                  <a:pt x="215547" y="161358"/>
                  <a:pt x="215195" y="162379"/>
                  <a:pt x="214136" y="163399"/>
                </a:cubicBezTo>
                <a:cubicBezTo>
                  <a:pt x="213078" y="164080"/>
                  <a:pt x="212020" y="164760"/>
                  <a:pt x="210961" y="164760"/>
                </a:cubicBezTo>
                <a:cubicBezTo>
                  <a:pt x="209550" y="164760"/>
                  <a:pt x="208492" y="164080"/>
                  <a:pt x="207434" y="163399"/>
                </a:cubicBezTo>
                <a:cubicBezTo>
                  <a:pt x="207081" y="162379"/>
                  <a:pt x="206375" y="161358"/>
                  <a:pt x="206375" y="160338"/>
                </a:cubicBezTo>
                <a:cubicBezTo>
                  <a:pt x="206375" y="158977"/>
                  <a:pt x="207081" y="157956"/>
                  <a:pt x="207434" y="157276"/>
                </a:cubicBezTo>
                <a:close/>
                <a:moveTo>
                  <a:pt x="62603" y="134938"/>
                </a:moveTo>
                <a:cubicBezTo>
                  <a:pt x="75691" y="136010"/>
                  <a:pt x="88779" y="137438"/>
                  <a:pt x="100049" y="139581"/>
                </a:cubicBezTo>
                <a:cubicBezTo>
                  <a:pt x="102594" y="139939"/>
                  <a:pt x="104412" y="142439"/>
                  <a:pt x="103685" y="144939"/>
                </a:cubicBezTo>
                <a:cubicBezTo>
                  <a:pt x="103321" y="147082"/>
                  <a:pt x="101503" y="148868"/>
                  <a:pt x="99322" y="148868"/>
                </a:cubicBezTo>
                <a:cubicBezTo>
                  <a:pt x="98958" y="148868"/>
                  <a:pt x="98595" y="148868"/>
                  <a:pt x="98231" y="148511"/>
                </a:cubicBezTo>
                <a:cubicBezTo>
                  <a:pt x="87325" y="146725"/>
                  <a:pt x="74964" y="145296"/>
                  <a:pt x="61876" y="144225"/>
                </a:cubicBezTo>
                <a:cubicBezTo>
                  <a:pt x="59332" y="144225"/>
                  <a:pt x="57150" y="142082"/>
                  <a:pt x="57514" y="139581"/>
                </a:cubicBezTo>
                <a:cubicBezTo>
                  <a:pt x="57514" y="137081"/>
                  <a:pt x="59695" y="134938"/>
                  <a:pt x="62603" y="134938"/>
                </a:cubicBezTo>
                <a:close/>
                <a:moveTo>
                  <a:pt x="62573" y="101600"/>
                </a:moveTo>
                <a:cubicBezTo>
                  <a:pt x="87517" y="103048"/>
                  <a:pt x="109208" y="106669"/>
                  <a:pt x="126199" y="112824"/>
                </a:cubicBezTo>
                <a:cubicBezTo>
                  <a:pt x="128729" y="113548"/>
                  <a:pt x="129814" y="116445"/>
                  <a:pt x="129091" y="118617"/>
                </a:cubicBezTo>
                <a:cubicBezTo>
                  <a:pt x="128368" y="120428"/>
                  <a:pt x="126560" y="121876"/>
                  <a:pt x="124753" y="121876"/>
                </a:cubicBezTo>
                <a:cubicBezTo>
                  <a:pt x="124391" y="121876"/>
                  <a:pt x="123668" y="121514"/>
                  <a:pt x="123307" y="121514"/>
                </a:cubicBezTo>
                <a:cubicBezTo>
                  <a:pt x="106677" y="115721"/>
                  <a:pt x="86071" y="112100"/>
                  <a:pt x="61850" y="110652"/>
                </a:cubicBezTo>
                <a:cubicBezTo>
                  <a:pt x="59319" y="110652"/>
                  <a:pt x="57150" y="108479"/>
                  <a:pt x="57512" y="105945"/>
                </a:cubicBezTo>
                <a:cubicBezTo>
                  <a:pt x="57512" y="103048"/>
                  <a:pt x="59681" y="101600"/>
                  <a:pt x="62573" y="101600"/>
                </a:cubicBezTo>
                <a:close/>
                <a:moveTo>
                  <a:pt x="210958" y="90488"/>
                </a:moveTo>
                <a:cubicBezTo>
                  <a:pt x="222085" y="90488"/>
                  <a:pt x="231416" y="99369"/>
                  <a:pt x="231416" y="110737"/>
                </a:cubicBezTo>
                <a:cubicBezTo>
                  <a:pt x="231416" y="119618"/>
                  <a:pt x="226033" y="123526"/>
                  <a:pt x="221726" y="126723"/>
                </a:cubicBezTo>
                <a:cubicBezTo>
                  <a:pt x="218137" y="129210"/>
                  <a:pt x="215624" y="130986"/>
                  <a:pt x="215624" y="136315"/>
                </a:cubicBezTo>
                <a:cubicBezTo>
                  <a:pt x="215624" y="138801"/>
                  <a:pt x="213471" y="140933"/>
                  <a:pt x="210958" y="140933"/>
                </a:cubicBezTo>
                <a:cubicBezTo>
                  <a:pt x="208446" y="140933"/>
                  <a:pt x="206292" y="138801"/>
                  <a:pt x="206292" y="136315"/>
                </a:cubicBezTo>
                <a:cubicBezTo>
                  <a:pt x="206292" y="126368"/>
                  <a:pt x="212035" y="122105"/>
                  <a:pt x="216342" y="118908"/>
                </a:cubicBezTo>
                <a:cubicBezTo>
                  <a:pt x="220290" y="116421"/>
                  <a:pt x="222085" y="115000"/>
                  <a:pt x="222085" y="110737"/>
                </a:cubicBezTo>
                <a:cubicBezTo>
                  <a:pt x="222085" y="104343"/>
                  <a:pt x="217060" y="99724"/>
                  <a:pt x="210958" y="99724"/>
                </a:cubicBezTo>
                <a:cubicBezTo>
                  <a:pt x="204857" y="99724"/>
                  <a:pt x="199832" y="104343"/>
                  <a:pt x="199832" y="110737"/>
                </a:cubicBezTo>
                <a:cubicBezTo>
                  <a:pt x="199832" y="113224"/>
                  <a:pt x="197679" y="115000"/>
                  <a:pt x="195166" y="115000"/>
                </a:cubicBezTo>
                <a:cubicBezTo>
                  <a:pt x="192654" y="115000"/>
                  <a:pt x="190500" y="113224"/>
                  <a:pt x="190500" y="110737"/>
                </a:cubicBezTo>
                <a:cubicBezTo>
                  <a:pt x="190500" y="99369"/>
                  <a:pt x="199832" y="90488"/>
                  <a:pt x="210958" y="90488"/>
                </a:cubicBezTo>
                <a:close/>
                <a:moveTo>
                  <a:pt x="163213" y="72474"/>
                </a:moveTo>
                <a:cubicBezTo>
                  <a:pt x="159591" y="72474"/>
                  <a:pt x="157055" y="75345"/>
                  <a:pt x="157055" y="78935"/>
                </a:cubicBezTo>
                <a:lnTo>
                  <a:pt x="157055" y="203130"/>
                </a:lnTo>
                <a:lnTo>
                  <a:pt x="182773" y="181952"/>
                </a:lnTo>
                <a:cubicBezTo>
                  <a:pt x="183497" y="181235"/>
                  <a:pt x="184584" y="180876"/>
                  <a:pt x="185670" y="180876"/>
                </a:cubicBezTo>
                <a:lnTo>
                  <a:pt x="260288" y="180876"/>
                </a:lnTo>
                <a:cubicBezTo>
                  <a:pt x="263548" y="180876"/>
                  <a:pt x="266445" y="178004"/>
                  <a:pt x="266445" y="174774"/>
                </a:cubicBezTo>
                <a:lnTo>
                  <a:pt x="266445" y="78935"/>
                </a:lnTo>
                <a:cubicBezTo>
                  <a:pt x="266445" y="75345"/>
                  <a:pt x="263548" y="72474"/>
                  <a:pt x="260288" y="72474"/>
                </a:cubicBezTo>
                <a:lnTo>
                  <a:pt x="163213" y="72474"/>
                </a:lnTo>
                <a:close/>
                <a:moveTo>
                  <a:pt x="62573" y="70206"/>
                </a:moveTo>
                <a:cubicBezTo>
                  <a:pt x="87517" y="71629"/>
                  <a:pt x="108846" y="75188"/>
                  <a:pt x="126199" y="81237"/>
                </a:cubicBezTo>
                <a:cubicBezTo>
                  <a:pt x="128729" y="81948"/>
                  <a:pt x="129814" y="84439"/>
                  <a:pt x="129091" y="86930"/>
                </a:cubicBezTo>
                <a:cubicBezTo>
                  <a:pt x="128368" y="88709"/>
                  <a:pt x="126560" y="90132"/>
                  <a:pt x="124753" y="90132"/>
                </a:cubicBezTo>
                <a:cubicBezTo>
                  <a:pt x="124391" y="90132"/>
                  <a:pt x="123668" y="90132"/>
                  <a:pt x="122945" y="89776"/>
                </a:cubicBezTo>
                <a:cubicBezTo>
                  <a:pt x="106677" y="84439"/>
                  <a:pt x="86071" y="80881"/>
                  <a:pt x="61850" y="79457"/>
                </a:cubicBezTo>
                <a:cubicBezTo>
                  <a:pt x="59319" y="79102"/>
                  <a:pt x="57150" y="76611"/>
                  <a:pt x="57512" y="74120"/>
                </a:cubicBezTo>
                <a:cubicBezTo>
                  <a:pt x="57512" y="71629"/>
                  <a:pt x="59681" y="69850"/>
                  <a:pt x="62573" y="70206"/>
                </a:cubicBezTo>
                <a:close/>
                <a:moveTo>
                  <a:pt x="163213" y="63500"/>
                </a:moveTo>
                <a:lnTo>
                  <a:pt x="260288" y="63500"/>
                </a:lnTo>
                <a:cubicBezTo>
                  <a:pt x="268619" y="63500"/>
                  <a:pt x="275863" y="69961"/>
                  <a:pt x="275863" y="78935"/>
                </a:cubicBezTo>
                <a:lnTo>
                  <a:pt x="275863" y="174774"/>
                </a:lnTo>
                <a:cubicBezTo>
                  <a:pt x="275863" y="183029"/>
                  <a:pt x="268619" y="189849"/>
                  <a:pt x="260288" y="189849"/>
                </a:cubicBezTo>
                <a:lnTo>
                  <a:pt x="187481" y="189849"/>
                </a:lnTo>
                <a:lnTo>
                  <a:pt x="155244" y="216052"/>
                </a:lnTo>
                <a:cubicBezTo>
                  <a:pt x="154519" y="216770"/>
                  <a:pt x="153433" y="217129"/>
                  <a:pt x="152346" y="217129"/>
                </a:cubicBezTo>
                <a:cubicBezTo>
                  <a:pt x="151622" y="217129"/>
                  <a:pt x="150897" y="217129"/>
                  <a:pt x="150535" y="216770"/>
                </a:cubicBezTo>
                <a:cubicBezTo>
                  <a:pt x="148724" y="216052"/>
                  <a:pt x="147637" y="214258"/>
                  <a:pt x="147637" y="212463"/>
                </a:cubicBezTo>
                <a:lnTo>
                  <a:pt x="147637" y="78935"/>
                </a:lnTo>
                <a:cubicBezTo>
                  <a:pt x="147637" y="69961"/>
                  <a:pt x="154519" y="63500"/>
                  <a:pt x="163213" y="63500"/>
                </a:cubicBezTo>
                <a:close/>
                <a:moveTo>
                  <a:pt x="62573" y="36869"/>
                </a:moveTo>
                <a:cubicBezTo>
                  <a:pt x="87517" y="38292"/>
                  <a:pt x="108846" y="42206"/>
                  <a:pt x="126199" y="47899"/>
                </a:cubicBezTo>
                <a:cubicBezTo>
                  <a:pt x="128729" y="48611"/>
                  <a:pt x="129814" y="51101"/>
                  <a:pt x="129091" y="53592"/>
                </a:cubicBezTo>
                <a:cubicBezTo>
                  <a:pt x="128368" y="55727"/>
                  <a:pt x="126560" y="56794"/>
                  <a:pt x="124753" y="56794"/>
                </a:cubicBezTo>
                <a:cubicBezTo>
                  <a:pt x="124391" y="56794"/>
                  <a:pt x="123668" y="56794"/>
                  <a:pt x="122945" y="56439"/>
                </a:cubicBezTo>
                <a:cubicBezTo>
                  <a:pt x="106677" y="51101"/>
                  <a:pt x="86071" y="47543"/>
                  <a:pt x="61850" y="46120"/>
                </a:cubicBezTo>
                <a:cubicBezTo>
                  <a:pt x="59319" y="45764"/>
                  <a:pt x="57150" y="43629"/>
                  <a:pt x="57512" y="40783"/>
                </a:cubicBezTo>
                <a:cubicBezTo>
                  <a:pt x="57512" y="38648"/>
                  <a:pt x="59681" y="36513"/>
                  <a:pt x="62573" y="36869"/>
                </a:cubicBezTo>
                <a:close/>
                <a:moveTo>
                  <a:pt x="34645" y="0"/>
                </a:moveTo>
                <a:cubicBezTo>
                  <a:pt x="112595" y="0"/>
                  <a:pt x="143630" y="17605"/>
                  <a:pt x="153013" y="24790"/>
                </a:cubicBezTo>
                <a:cubicBezTo>
                  <a:pt x="162396" y="17605"/>
                  <a:pt x="193432" y="0"/>
                  <a:pt x="271382" y="0"/>
                </a:cubicBezTo>
                <a:cubicBezTo>
                  <a:pt x="273908" y="0"/>
                  <a:pt x="276073" y="1797"/>
                  <a:pt x="276073" y="4671"/>
                </a:cubicBezTo>
                <a:lnTo>
                  <a:pt x="276073" y="25149"/>
                </a:lnTo>
                <a:lnTo>
                  <a:pt x="296643" y="25149"/>
                </a:lnTo>
                <a:cubicBezTo>
                  <a:pt x="301696" y="25149"/>
                  <a:pt x="306026" y="29102"/>
                  <a:pt x="306026" y="34131"/>
                </a:cubicBezTo>
                <a:lnTo>
                  <a:pt x="306026" y="263350"/>
                </a:lnTo>
                <a:cubicBezTo>
                  <a:pt x="306026" y="268380"/>
                  <a:pt x="301696" y="272691"/>
                  <a:pt x="296643" y="272691"/>
                </a:cubicBezTo>
                <a:lnTo>
                  <a:pt x="195236" y="272691"/>
                </a:lnTo>
                <a:cubicBezTo>
                  <a:pt x="192710" y="272691"/>
                  <a:pt x="190906" y="270535"/>
                  <a:pt x="190906" y="268020"/>
                </a:cubicBezTo>
                <a:cubicBezTo>
                  <a:pt x="190906" y="265505"/>
                  <a:pt x="192710" y="263350"/>
                  <a:pt x="195236" y="263350"/>
                </a:cubicBezTo>
                <a:lnTo>
                  <a:pt x="296643" y="263350"/>
                </a:lnTo>
                <a:lnTo>
                  <a:pt x="296643" y="34131"/>
                </a:lnTo>
                <a:lnTo>
                  <a:pt x="276073" y="34131"/>
                </a:lnTo>
                <a:lnTo>
                  <a:pt x="276073" y="49940"/>
                </a:lnTo>
                <a:cubicBezTo>
                  <a:pt x="276073" y="52454"/>
                  <a:pt x="273908" y="54610"/>
                  <a:pt x="271382" y="54610"/>
                </a:cubicBezTo>
                <a:cubicBezTo>
                  <a:pt x="268856" y="54610"/>
                  <a:pt x="266690" y="52454"/>
                  <a:pt x="266690" y="49940"/>
                </a:cubicBezTo>
                <a:lnTo>
                  <a:pt x="266690" y="8982"/>
                </a:lnTo>
                <a:cubicBezTo>
                  <a:pt x="189101" y="9701"/>
                  <a:pt x="163118" y="28383"/>
                  <a:pt x="157705" y="33054"/>
                </a:cubicBezTo>
                <a:lnTo>
                  <a:pt x="157705" y="49940"/>
                </a:lnTo>
                <a:cubicBezTo>
                  <a:pt x="157705" y="52454"/>
                  <a:pt x="155539" y="54610"/>
                  <a:pt x="153013" y="54610"/>
                </a:cubicBezTo>
                <a:cubicBezTo>
                  <a:pt x="150487" y="54610"/>
                  <a:pt x="148322" y="52454"/>
                  <a:pt x="148322" y="49940"/>
                </a:cubicBezTo>
                <a:lnTo>
                  <a:pt x="148322" y="33054"/>
                </a:lnTo>
                <a:cubicBezTo>
                  <a:pt x="142909" y="28383"/>
                  <a:pt x="116204" y="9701"/>
                  <a:pt x="39336" y="8982"/>
                </a:cubicBezTo>
                <a:lnTo>
                  <a:pt x="39336" y="236763"/>
                </a:lnTo>
                <a:cubicBezTo>
                  <a:pt x="104295" y="237482"/>
                  <a:pt x="135330" y="250775"/>
                  <a:pt x="148322" y="258679"/>
                </a:cubicBezTo>
                <a:lnTo>
                  <a:pt x="148322" y="236404"/>
                </a:lnTo>
                <a:cubicBezTo>
                  <a:pt x="148322" y="233530"/>
                  <a:pt x="150487" y="231733"/>
                  <a:pt x="153013" y="231733"/>
                </a:cubicBezTo>
                <a:cubicBezTo>
                  <a:pt x="155539" y="231733"/>
                  <a:pt x="157705" y="233530"/>
                  <a:pt x="157705" y="236404"/>
                </a:cubicBezTo>
                <a:lnTo>
                  <a:pt x="157705" y="258679"/>
                </a:lnTo>
                <a:cubicBezTo>
                  <a:pt x="170696" y="250775"/>
                  <a:pt x="201732" y="237482"/>
                  <a:pt x="266690" y="236763"/>
                </a:cubicBezTo>
                <a:lnTo>
                  <a:pt x="266690" y="207662"/>
                </a:lnTo>
                <a:cubicBezTo>
                  <a:pt x="266690" y="204788"/>
                  <a:pt x="268856" y="202991"/>
                  <a:pt x="271382" y="202991"/>
                </a:cubicBezTo>
                <a:cubicBezTo>
                  <a:pt x="273908" y="202991"/>
                  <a:pt x="276073" y="204788"/>
                  <a:pt x="276073" y="207662"/>
                </a:cubicBezTo>
                <a:lnTo>
                  <a:pt x="276073" y="241434"/>
                </a:lnTo>
                <a:cubicBezTo>
                  <a:pt x="276073" y="243949"/>
                  <a:pt x="273908" y="246104"/>
                  <a:pt x="271382" y="246104"/>
                </a:cubicBezTo>
                <a:cubicBezTo>
                  <a:pt x="178997" y="246104"/>
                  <a:pt x="156622" y="270894"/>
                  <a:pt x="156622" y="270894"/>
                </a:cubicBezTo>
                <a:cubicBezTo>
                  <a:pt x="156261" y="271254"/>
                  <a:pt x="156261" y="271254"/>
                  <a:pt x="156261" y="271254"/>
                </a:cubicBezTo>
                <a:cubicBezTo>
                  <a:pt x="155900" y="271613"/>
                  <a:pt x="155539" y="271972"/>
                  <a:pt x="155179" y="271972"/>
                </a:cubicBezTo>
                <a:lnTo>
                  <a:pt x="154818" y="272332"/>
                </a:lnTo>
                <a:cubicBezTo>
                  <a:pt x="154457" y="272691"/>
                  <a:pt x="153735" y="272691"/>
                  <a:pt x="153013" y="272691"/>
                </a:cubicBezTo>
                <a:cubicBezTo>
                  <a:pt x="153013" y="272691"/>
                  <a:pt x="153013" y="272691"/>
                  <a:pt x="152652" y="272691"/>
                </a:cubicBezTo>
                <a:cubicBezTo>
                  <a:pt x="152292" y="272691"/>
                  <a:pt x="151570" y="272691"/>
                  <a:pt x="151209" y="272332"/>
                </a:cubicBezTo>
                <a:cubicBezTo>
                  <a:pt x="151209" y="271972"/>
                  <a:pt x="150848" y="271972"/>
                  <a:pt x="150848" y="271972"/>
                </a:cubicBezTo>
                <a:cubicBezTo>
                  <a:pt x="150487" y="271613"/>
                  <a:pt x="150126" y="271613"/>
                  <a:pt x="150126" y="271613"/>
                </a:cubicBezTo>
                <a:cubicBezTo>
                  <a:pt x="150126" y="271613"/>
                  <a:pt x="150126" y="271613"/>
                  <a:pt x="149765" y="271254"/>
                </a:cubicBezTo>
                <a:cubicBezTo>
                  <a:pt x="149765" y="271254"/>
                  <a:pt x="149405" y="271254"/>
                  <a:pt x="149405" y="270894"/>
                </a:cubicBezTo>
                <a:cubicBezTo>
                  <a:pt x="149405" y="270894"/>
                  <a:pt x="125947" y="246104"/>
                  <a:pt x="34645" y="246104"/>
                </a:cubicBezTo>
                <a:cubicBezTo>
                  <a:pt x="32119" y="246104"/>
                  <a:pt x="30314" y="243949"/>
                  <a:pt x="30314" y="241434"/>
                </a:cubicBezTo>
                <a:lnTo>
                  <a:pt x="30314" y="34131"/>
                </a:lnTo>
                <a:lnTo>
                  <a:pt x="9383" y="34131"/>
                </a:lnTo>
                <a:lnTo>
                  <a:pt x="9383" y="263350"/>
                </a:lnTo>
                <a:lnTo>
                  <a:pt x="110790" y="263350"/>
                </a:lnTo>
                <a:cubicBezTo>
                  <a:pt x="112956" y="263350"/>
                  <a:pt x="115121" y="265505"/>
                  <a:pt x="115121" y="268020"/>
                </a:cubicBezTo>
                <a:cubicBezTo>
                  <a:pt x="115121" y="270535"/>
                  <a:pt x="112956" y="272691"/>
                  <a:pt x="110790" y="272691"/>
                </a:cubicBezTo>
                <a:lnTo>
                  <a:pt x="9383" y="272691"/>
                </a:lnTo>
                <a:cubicBezTo>
                  <a:pt x="4331" y="272691"/>
                  <a:pt x="0" y="268380"/>
                  <a:pt x="0" y="263350"/>
                </a:cubicBezTo>
                <a:lnTo>
                  <a:pt x="0" y="34131"/>
                </a:lnTo>
                <a:cubicBezTo>
                  <a:pt x="0" y="29102"/>
                  <a:pt x="4331" y="25149"/>
                  <a:pt x="9383" y="25149"/>
                </a:cubicBezTo>
                <a:lnTo>
                  <a:pt x="30314" y="25149"/>
                </a:lnTo>
                <a:lnTo>
                  <a:pt x="30314" y="4671"/>
                </a:lnTo>
                <a:cubicBezTo>
                  <a:pt x="30314" y="1797"/>
                  <a:pt x="32119" y="0"/>
                  <a:pt x="3464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4" name="Freeform 794">
            <a:extLst>
              <a:ext uri="{FF2B5EF4-FFF2-40B4-BE49-F238E27FC236}">
                <a16:creationId xmlns:a16="http://schemas.microsoft.com/office/drawing/2014/main" id="{90489075-B8D1-A345-A35A-625DC6B5483F}"/>
              </a:ext>
            </a:extLst>
          </p:cNvPr>
          <p:cNvSpPr>
            <a:spLocks noChangeArrowheads="1"/>
          </p:cNvSpPr>
          <p:nvPr/>
        </p:nvSpPr>
        <p:spPr bwMode="auto">
          <a:xfrm>
            <a:off x="6323361" y="2157071"/>
            <a:ext cx="316654" cy="316654"/>
          </a:xfrm>
          <a:custGeom>
            <a:avLst/>
            <a:gdLst>
              <a:gd name="T0" fmla="*/ 274279 w 306027"/>
              <a:gd name="T1" fmla="*/ 231776 h 306027"/>
              <a:gd name="T2" fmla="*/ 214313 w 306027"/>
              <a:gd name="T3" fmla="*/ 231776 h 306027"/>
              <a:gd name="T4" fmla="*/ 195067 w 306027"/>
              <a:gd name="T5" fmla="*/ 227013 h 306027"/>
              <a:gd name="T6" fmla="*/ 158592 w 306027"/>
              <a:gd name="T7" fmla="*/ 236172 h 306027"/>
              <a:gd name="T8" fmla="*/ 4676 w 306027"/>
              <a:gd name="T9" fmla="*/ 227013 h 306027"/>
              <a:gd name="T10" fmla="*/ 214039 w 306027"/>
              <a:gd name="T11" fmla="*/ 295077 h 306027"/>
              <a:gd name="T12" fmla="*/ 4676 w 306027"/>
              <a:gd name="T13" fmla="*/ 304440 h 306027"/>
              <a:gd name="T14" fmla="*/ 4676 w 306027"/>
              <a:gd name="T15" fmla="*/ 227013 h 306027"/>
              <a:gd name="T16" fmla="*/ 236738 w 306027"/>
              <a:gd name="T17" fmla="*/ 205341 h 306027"/>
              <a:gd name="T18" fmla="*/ 217612 w 306027"/>
              <a:gd name="T19" fmla="*/ 263804 h 306027"/>
              <a:gd name="T20" fmla="*/ 260917 w 306027"/>
              <a:gd name="T21" fmla="*/ 268496 h 306027"/>
              <a:gd name="T22" fmla="*/ 296644 w 306027"/>
              <a:gd name="T23" fmla="*/ 160592 h 306027"/>
              <a:gd name="T24" fmla="*/ 183906 w 306027"/>
              <a:gd name="T25" fmla="*/ 152400 h 306027"/>
              <a:gd name="T26" fmla="*/ 128474 w 306027"/>
              <a:gd name="T27" fmla="*/ 161572 h 306027"/>
              <a:gd name="T28" fmla="*/ 47658 w 306027"/>
              <a:gd name="T29" fmla="*/ 120869 h 306027"/>
              <a:gd name="T30" fmla="*/ 44384 w 306027"/>
              <a:gd name="T31" fmla="*/ 161695 h 306027"/>
              <a:gd name="T32" fmla="*/ 90950 w 306027"/>
              <a:gd name="T33" fmla="*/ 127373 h 306027"/>
              <a:gd name="T34" fmla="*/ 104411 w 306027"/>
              <a:gd name="T35" fmla="*/ 138573 h 306027"/>
              <a:gd name="T36" fmla="*/ 39654 w 306027"/>
              <a:gd name="T37" fmla="*/ 171089 h 306027"/>
              <a:gd name="T38" fmla="*/ 41109 w 306027"/>
              <a:gd name="T39" fmla="*/ 121592 h 306027"/>
              <a:gd name="T40" fmla="*/ 203201 w 306027"/>
              <a:gd name="T41" fmla="*/ 120650 h 306027"/>
              <a:gd name="T42" fmla="*/ 174259 w 306027"/>
              <a:gd name="T43" fmla="*/ 129822 h 306027"/>
              <a:gd name="T44" fmla="*/ 128536 w 306027"/>
              <a:gd name="T45" fmla="*/ 120650 h 306027"/>
              <a:gd name="T46" fmla="*/ 152090 w 306027"/>
              <a:gd name="T47" fmla="*/ 129822 h 306027"/>
              <a:gd name="T48" fmla="*/ 128536 w 306027"/>
              <a:gd name="T49" fmla="*/ 120650 h 306027"/>
              <a:gd name="T50" fmla="*/ 207602 w 306027"/>
              <a:gd name="T51" fmla="*/ 93486 h 306027"/>
              <a:gd name="T52" fmla="*/ 123825 w 306027"/>
              <a:gd name="T53" fmla="*/ 93486 h 306027"/>
              <a:gd name="T54" fmla="*/ 60181 w 306027"/>
              <a:gd name="T55" fmla="*/ 98858 h 306027"/>
              <a:gd name="T56" fmla="*/ 70283 w 306027"/>
              <a:gd name="T57" fmla="*/ 88756 h 306027"/>
              <a:gd name="T58" fmla="*/ 70283 w 306027"/>
              <a:gd name="T59" fmla="*/ 118702 h 306027"/>
              <a:gd name="T60" fmla="*/ 9383 w 306027"/>
              <a:gd name="T61" fmla="*/ 55576 h 306027"/>
              <a:gd name="T62" fmla="*/ 45110 w 306027"/>
              <a:gd name="T63" fmla="*/ 200650 h 306027"/>
              <a:gd name="T64" fmla="*/ 88416 w 306027"/>
              <a:gd name="T65" fmla="*/ 195958 h 306027"/>
              <a:gd name="T66" fmla="*/ 9383 w 306027"/>
              <a:gd name="T67" fmla="*/ 55576 h 306027"/>
              <a:gd name="T68" fmla="*/ 282209 w 306027"/>
              <a:gd name="T69" fmla="*/ 26987 h 306027"/>
              <a:gd name="T70" fmla="*/ 274516 w 306027"/>
              <a:gd name="T71" fmla="*/ 30049 h 306027"/>
              <a:gd name="T72" fmla="*/ 223349 w 306027"/>
              <a:gd name="T73" fmla="*/ 23926 h 306027"/>
              <a:gd name="T74" fmla="*/ 229944 w 306027"/>
              <a:gd name="T75" fmla="*/ 30049 h 306027"/>
              <a:gd name="T76" fmla="*/ 222250 w 306027"/>
              <a:gd name="T77" fmla="*/ 26987 h 306027"/>
              <a:gd name="T78" fmla="*/ 256822 w 306027"/>
              <a:gd name="T79" fmla="*/ 26811 h 306027"/>
              <a:gd name="T80" fmla="*/ 252236 w 306027"/>
              <a:gd name="T81" fmla="*/ 22225 h 306027"/>
              <a:gd name="T82" fmla="*/ 236738 w 306027"/>
              <a:gd name="T83" fmla="*/ 46193 h 306027"/>
              <a:gd name="T84" fmla="*/ 9383 w 306027"/>
              <a:gd name="T85" fmla="*/ 9383 h 306027"/>
              <a:gd name="T86" fmla="*/ 306027 w 306027"/>
              <a:gd name="T87" fmla="*/ 4691 h 306027"/>
              <a:gd name="T88" fmla="*/ 301336 w 306027"/>
              <a:gd name="T89" fmla="*/ 128113 h 306027"/>
              <a:gd name="T90" fmla="*/ 241430 w 306027"/>
              <a:gd name="T91" fmla="*/ 55576 h 306027"/>
              <a:gd name="T92" fmla="*/ 306027 w 306027"/>
              <a:gd name="T93" fmla="*/ 155900 h 306027"/>
              <a:gd name="T94" fmla="*/ 270300 w 306027"/>
              <a:gd name="T95" fmla="*/ 273187 h 306027"/>
              <a:gd name="T96" fmla="*/ 265609 w 306027"/>
              <a:gd name="T97" fmla="*/ 306027 h 306027"/>
              <a:gd name="T98" fmla="*/ 124865 w 306027"/>
              <a:gd name="T99" fmla="*/ 273187 h 306027"/>
              <a:gd name="T100" fmla="*/ 89859 w 306027"/>
              <a:gd name="T101" fmla="*/ 205341 h 306027"/>
              <a:gd name="T102" fmla="*/ 38253 w 306027"/>
              <a:gd name="T103" fmla="*/ 237460 h 306027"/>
              <a:gd name="T104" fmla="*/ 4691 w 306027"/>
              <a:gd name="T105" fmla="*/ 205341 h 306027"/>
              <a:gd name="T106" fmla="*/ 0 w 306027"/>
              <a:gd name="T107" fmla="*/ 4691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6027" h="306027">
                <a:moveTo>
                  <a:pt x="218981" y="227013"/>
                </a:moveTo>
                <a:lnTo>
                  <a:pt x="269611" y="227013"/>
                </a:lnTo>
                <a:cubicBezTo>
                  <a:pt x="272125" y="227013"/>
                  <a:pt x="274279" y="229211"/>
                  <a:pt x="274279" y="231776"/>
                </a:cubicBezTo>
                <a:cubicBezTo>
                  <a:pt x="274279" y="234340"/>
                  <a:pt x="272125" y="236172"/>
                  <a:pt x="269611" y="236172"/>
                </a:cubicBezTo>
                <a:lnTo>
                  <a:pt x="218981" y="236172"/>
                </a:lnTo>
                <a:cubicBezTo>
                  <a:pt x="216468" y="236172"/>
                  <a:pt x="214313" y="234340"/>
                  <a:pt x="214313" y="231776"/>
                </a:cubicBezTo>
                <a:cubicBezTo>
                  <a:pt x="214313" y="229211"/>
                  <a:pt x="216468" y="227013"/>
                  <a:pt x="218981" y="227013"/>
                </a:cubicBezTo>
                <a:close/>
                <a:moveTo>
                  <a:pt x="158592" y="227013"/>
                </a:moveTo>
                <a:lnTo>
                  <a:pt x="195067" y="227013"/>
                </a:lnTo>
                <a:cubicBezTo>
                  <a:pt x="197546" y="227013"/>
                  <a:pt x="199671" y="229211"/>
                  <a:pt x="199671" y="231776"/>
                </a:cubicBezTo>
                <a:cubicBezTo>
                  <a:pt x="199671" y="234340"/>
                  <a:pt x="197546" y="236172"/>
                  <a:pt x="195067" y="236172"/>
                </a:cubicBezTo>
                <a:lnTo>
                  <a:pt x="158592" y="236172"/>
                </a:lnTo>
                <a:cubicBezTo>
                  <a:pt x="156113" y="236172"/>
                  <a:pt x="153988" y="234340"/>
                  <a:pt x="153988" y="231776"/>
                </a:cubicBezTo>
                <a:cubicBezTo>
                  <a:pt x="153988" y="229211"/>
                  <a:pt x="156113" y="227013"/>
                  <a:pt x="158592" y="227013"/>
                </a:cubicBezTo>
                <a:close/>
                <a:moveTo>
                  <a:pt x="4676" y="227013"/>
                </a:moveTo>
                <a:cubicBezTo>
                  <a:pt x="7194" y="227013"/>
                  <a:pt x="9353" y="229174"/>
                  <a:pt x="9353" y="231695"/>
                </a:cubicBezTo>
                <a:lnTo>
                  <a:pt x="9353" y="295077"/>
                </a:lnTo>
                <a:lnTo>
                  <a:pt x="214039" y="295077"/>
                </a:lnTo>
                <a:cubicBezTo>
                  <a:pt x="216557" y="295077"/>
                  <a:pt x="218716" y="297238"/>
                  <a:pt x="218716" y="299758"/>
                </a:cubicBezTo>
                <a:cubicBezTo>
                  <a:pt x="218716" y="302279"/>
                  <a:pt x="216557" y="304440"/>
                  <a:pt x="214039" y="304440"/>
                </a:cubicBezTo>
                <a:lnTo>
                  <a:pt x="4676" y="304440"/>
                </a:lnTo>
                <a:cubicBezTo>
                  <a:pt x="2158" y="304440"/>
                  <a:pt x="0" y="302279"/>
                  <a:pt x="0" y="299758"/>
                </a:cubicBezTo>
                <a:lnTo>
                  <a:pt x="0" y="231695"/>
                </a:lnTo>
                <a:cubicBezTo>
                  <a:pt x="0" y="229174"/>
                  <a:pt x="2158" y="227013"/>
                  <a:pt x="4676" y="227013"/>
                </a:cubicBezTo>
                <a:close/>
                <a:moveTo>
                  <a:pt x="241430" y="160592"/>
                </a:moveTo>
                <a:lnTo>
                  <a:pt x="241430" y="200650"/>
                </a:lnTo>
                <a:cubicBezTo>
                  <a:pt x="241430" y="203176"/>
                  <a:pt x="239264" y="205341"/>
                  <a:pt x="236738" y="205341"/>
                </a:cubicBezTo>
                <a:lnTo>
                  <a:pt x="129556" y="205341"/>
                </a:lnTo>
                <a:lnTo>
                  <a:pt x="129556" y="263804"/>
                </a:lnTo>
                <a:lnTo>
                  <a:pt x="217612" y="263804"/>
                </a:lnTo>
                <a:cubicBezTo>
                  <a:pt x="218694" y="263804"/>
                  <a:pt x="219416" y="263804"/>
                  <a:pt x="220499" y="264526"/>
                </a:cubicBezTo>
                <a:lnTo>
                  <a:pt x="260917" y="292675"/>
                </a:lnTo>
                <a:lnTo>
                  <a:pt x="260917" y="268496"/>
                </a:lnTo>
                <a:cubicBezTo>
                  <a:pt x="260917" y="265969"/>
                  <a:pt x="263083" y="263804"/>
                  <a:pt x="265609" y="263804"/>
                </a:cubicBezTo>
                <a:lnTo>
                  <a:pt x="296644" y="263804"/>
                </a:lnTo>
                <a:lnTo>
                  <a:pt x="296644" y="160592"/>
                </a:lnTo>
                <a:lnTo>
                  <a:pt x="241430" y="160592"/>
                </a:lnTo>
                <a:close/>
                <a:moveTo>
                  <a:pt x="128474" y="152400"/>
                </a:moveTo>
                <a:lnTo>
                  <a:pt x="183906" y="152400"/>
                </a:lnTo>
                <a:cubicBezTo>
                  <a:pt x="186410" y="152400"/>
                  <a:pt x="188556" y="154517"/>
                  <a:pt x="188556" y="156986"/>
                </a:cubicBezTo>
                <a:cubicBezTo>
                  <a:pt x="188556" y="159455"/>
                  <a:pt x="186410" y="161572"/>
                  <a:pt x="183906" y="161572"/>
                </a:cubicBezTo>
                <a:lnTo>
                  <a:pt x="128474" y="161572"/>
                </a:lnTo>
                <a:cubicBezTo>
                  <a:pt x="125971" y="161572"/>
                  <a:pt x="123825" y="159455"/>
                  <a:pt x="123825" y="156986"/>
                </a:cubicBezTo>
                <a:cubicBezTo>
                  <a:pt x="123825" y="154517"/>
                  <a:pt x="125971" y="152400"/>
                  <a:pt x="128474" y="152400"/>
                </a:cubicBezTo>
                <a:close/>
                <a:moveTo>
                  <a:pt x="47658" y="120869"/>
                </a:moveTo>
                <a:cubicBezTo>
                  <a:pt x="49477" y="122676"/>
                  <a:pt x="49841" y="125566"/>
                  <a:pt x="48385" y="127373"/>
                </a:cubicBezTo>
                <a:cubicBezTo>
                  <a:pt x="45839" y="130624"/>
                  <a:pt x="44384" y="134598"/>
                  <a:pt x="44384" y="138573"/>
                </a:cubicBezTo>
                <a:lnTo>
                  <a:pt x="44384" y="161695"/>
                </a:lnTo>
                <a:lnTo>
                  <a:pt x="94952" y="161695"/>
                </a:lnTo>
                <a:lnTo>
                  <a:pt x="94952" y="138573"/>
                </a:lnTo>
                <a:cubicBezTo>
                  <a:pt x="94952" y="134598"/>
                  <a:pt x="93497" y="130624"/>
                  <a:pt x="90950" y="127373"/>
                </a:cubicBezTo>
                <a:cubicBezTo>
                  <a:pt x="89495" y="125566"/>
                  <a:pt x="89859" y="122676"/>
                  <a:pt x="91678" y="120869"/>
                </a:cubicBezTo>
                <a:cubicBezTo>
                  <a:pt x="93861" y="119063"/>
                  <a:pt x="96771" y="119785"/>
                  <a:pt x="98226" y="121592"/>
                </a:cubicBezTo>
                <a:cubicBezTo>
                  <a:pt x="102228" y="126289"/>
                  <a:pt x="104411" y="132431"/>
                  <a:pt x="104411" y="138573"/>
                </a:cubicBezTo>
                <a:lnTo>
                  <a:pt x="104411" y="166392"/>
                </a:lnTo>
                <a:cubicBezTo>
                  <a:pt x="104411" y="168921"/>
                  <a:pt x="102228" y="171089"/>
                  <a:pt x="99682" y="171089"/>
                </a:cubicBezTo>
                <a:lnTo>
                  <a:pt x="39654" y="171089"/>
                </a:lnTo>
                <a:cubicBezTo>
                  <a:pt x="37108" y="171089"/>
                  <a:pt x="34925" y="168921"/>
                  <a:pt x="34925" y="166392"/>
                </a:cubicBezTo>
                <a:lnTo>
                  <a:pt x="34925" y="138573"/>
                </a:lnTo>
                <a:cubicBezTo>
                  <a:pt x="34925" y="132431"/>
                  <a:pt x="37108" y="126289"/>
                  <a:pt x="41109" y="121592"/>
                </a:cubicBezTo>
                <a:cubicBezTo>
                  <a:pt x="42565" y="119785"/>
                  <a:pt x="45475" y="119063"/>
                  <a:pt x="47658" y="120869"/>
                </a:cubicBezTo>
                <a:close/>
                <a:moveTo>
                  <a:pt x="174259" y="120650"/>
                </a:moveTo>
                <a:lnTo>
                  <a:pt x="203201" y="120650"/>
                </a:lnTo>
                <a:cubicBezTo>
                  <a:pt x="205399" y="120650"/>
                  <a:pt x="207597" y="122767"/>
                  <a:pt x="207597" y="125589"/>
                </a:cubicBezTo>
                <a:cubicBezTo>
                  <a:pt x="207597" y="127705"/>
                  <a:pt x="205399" y="129822"/>
                  <a:pt x="203201" y="129822"/>
                </a:cubicBezTo>
                <a:lnTo>
                  <a:pt x="174259" y="129822"/>
                </a:lnTo>
                <a:cubicBezTo>
                  <a:pt x="171695" y="129822"/>
                  <a:pt x="169863" y="127705"/>
                  <a:pt x="169863" y="125589"/>
                </a:cubicBezTo>
                <a:cubicBezTo>
                  <a:pt x="169863" y="122767"/>
                  <a:pt x="171695" y="120650"/>
                  <a:pt x="174259" y="120650"/>
                </a:cubicBezTo>
                <a:close/>
                <a:moveTo>
                  <a:pt x="128536" y="120650"/>
                </a:moveTo>
                <a:lnTo>
                  <a:pt x="152090" y="120650"/>
                </a:lnTo>
                <a:cubicBezTo>
                  <a:pt x="154627" y="120650"/>
                  <a:pt x="156801" y="122767"/>
                  <a:pt x="156801" y="125589"/>
                </a:cubicBezTo>
                <a:cubicBezTo>
                  <a:pt x="156801" y="127705"/>
                  <a:pt x="154627" y="129822"/>
                  <a:pt x="152090" y="129822"/>
                </a:cubicBezTo>
                <a:lnTo>
                  <a:pt x="128536" y="129822"/>
                </a:lnTo>
                <a:cubicBezTo>
                  <a:pt x="125999" y="129822"/>
                  <a:pt x="123825" y="127705"/>
                  <a:pt x="123825" y="125589"/>
                </a:cubicBezTo>
                <a:cubicBezTo>
                  <a:pt x="123825" y="122767"/>
                  <a:pt x="125999" y="120650"/>
                  <a:pt x="128536" y="120650"/>
                </a:cubicBezTo>
                <a:close/>
                <a:moveTo>
                  <a:pt x="128519" y="88900"/>
                </a:moveTo>
                <a:lnTo>
                  <a:pt x="203269" y="88900"/>
                </a:lnTo>
                <a:cubicBezTo>
                  <a:pt x="205435" y="88900"/>
                  <a:pt x="207602" y="91017"/>
                  <a:pt x="207602" y="93486"/>
                </a:cubicBezTo>
                <a:cubicBezTo>
                  <a:pt x="207602" y="95955"/>
                  <a:pt x="205435" y="98072"/>
                  <a:pt x="203269" y="98072"/>
                </a:cubicBezTo>
                <a:lnTo>
                  <a:pt x="128519" y="98072"/>
                </a:lnTo>
                <a:cubicBezTo>
                  <a:pt x="125991" y="98072"/>
                  <a:pt x="123825" y="95955"/>
                  <a:pt x="123825" y="93486"/>
                </a:cubicBezTo>
                <a:cubicBezTo>
                  <a:pt x="123825" y="91017"/>
                  <a:pt x="125991" y="88900"/>
                  <a:pt x="128519" y="88900"/>
                </a:cubicBezTo>
                <a:close/>
                <a:moveTo>
                  <a:pt x="70283" y="88756"/>
                </a:moveTo>
                <a:cubicBezTo>
                  <a:pt x="64871" y="88756"/>
                  <a:pt x="60181" y="93085"/>
                  <a:pt x="60181" y="98858"/>
                </a:cubicBezTo>
                <a:cubicBezTo>
                  <a:pt x="60181" y="104631"/>
                  <a:pt x="64871" y="109321"/>
                  <a:pt x="70283" y="109321"/>
                </a:cubicBezTo>
                <a:cubicBezTo>
                  <a:pt x="76056" y="109321"/>
                  <a:pt x="80746" y="104631"/>
                  <a:pt x="80746" y="98858"/>
                </a:cubicBezTo>
                <a:cubicBezTo>
                  <a:pt x="80746" y="93085"/>
                  <a:pt x="76056" y="88756"/>
                  <a:pt x="70283" y="88756"/>
                </a:cubicBezTo>
                <a:close/>
                <a:moveTo>
                  <a:pt x="70283" y="79375"/>
                </a:moveTo>
                <a:cubicBezTo>
                  <a:pt x="81107" y="79375"/>
                  <a:pt x="90127" y="88034"/>
                  <a:pt x="90127" y="98858"/>
                </a:cubicBezTo>
                <a:cubicBezTo>
                  <a:pt x="90127" y="109682"/>
                  <a:pt x="81107" y="118702"/>
                  <a:pt x="70283" y="118702"/>
                </a:cubicBezTo>
                <a:cubicBezTo>
                  <a:pt x="59459" y="118702"/>
                  <a:pt x="50800" y="109682"/>
                  <a:pt x="50800" y="98858"/>
                </a:cubicBezTo>
                <a:cubicBezTo>
                  <a:pt x="50800" y="88034"/>
                  <a:pt x="59459" y="79375"/>
                  <a:pt x="70283" y="79375"/>
                </a:cubicBezTo>
                <a:close/>
                <a:moveTo>
                  <a:pt x="9383" y="55576"/>
                </a:moveTo>
                <a:lnTo>
                  <a:pt x="9383" y="195958"/>
                </a:lnTo>
                <a:lnTo>
                  <a:pt x="40418" y="195958"/>
                </a:lnTo>
                <a:cubicBezTo>
                  <a:pt x="42945" y="195958"/>
                  <a:pt x="45110" y="198124"/>
                  <a:pt x="45110" y="200650"/>
                </a:cubicBezTo>
                <a:lnTo>
                  <a:pt x="45110" y="224829"/>
                </a:lnTo>
                <a:lnTo>
                  <a:pt x="85889" y="196680"/>
                </a:lnTo>
                <a:cubicBezTo>
                  <a:pt x="86250" y="196319"/>
                  <a:pt x="87333" y="195958"/>
                  <a:pt x="88416" y="195958"/>
                </a:cubicBezTo>
                <a:lnTo>
                  <a:pt x="232047" y="195958"/>
                </a:lnTo>
                <a:lnTo>
                  <a:pt x="232047" y="55576"/>
                </a:lnTo>
                <a:lnTo>
                  <a:pt x="9383" y="55576"/>
                </a:lnTo>
                <a:close/>
                <a:moveTo>
                  <a:pt x="274516" y="23926"/>
                </a:moveTo>
                <a:cubicBezTo>
                  <a:pt x="275981" y="22225"/>
                  <a:pt x="279278" y="22225"/>
                  <a:pt x="281110" y="23926"/>
                </a:cubicBezTo>
                <a:cubicBezTo>
                  <a:pt x="281843" y="24606"/>
                  <a:pt x="282209" y="25967"/>
                  <a:pt x="282209" y="26987"/>
                </a:cubicBezTo>
                <a:cubicBezTo>
                  <a:pt x="282209" y="28348"/>
                  <a:pt x="281843" y="29369"/>
                  <a:pt x="281110" y="30049"/>
                </a:cubicBezTo>
                <a:cubicBezTo>
                  <a:pt x="280377" y="30729"/>
                  <a:pt x="278912" y="31410"/>
                  <a:pt x="277446" y="31410"/>
                </a:cubicBezTo>
                <a:cubicBezTo>
                  <a:pt x="276714" y="31410"/>
                  <a:pt x="275248" y="30729"/>
                  <a:pt x="274516" y="30049"/>
                </a:cubicBezTo>
                <a:cubicBezTo>
                  <a:pt x="273417" y="29369"/>
                  <a:pt x="273050" y="28348"/>
                  <a:pt x="273050" y="26987"/>
                </a:cubicBezTo>
                <a:cubicBezTo>
                  <a:pt x="273050" y="25967"/>
                  <a:pt x="273417" y="24606"/>
                  <a:pt x="274516" y="23926"/>
                </a:cubicBezTo>
                <a:close/>
                <a:moveTo>
                  <a:pt x="223349" y="23926"/>
                </a:moveTo>
                <a:cubicBezTo>
                  <a:pt x="225181" y="22225"/>
                  <a:pt x="228478" y="22225"/>
                  <a:pt x="229944" y="23926"/>
                </a:cubicBezTo>
                <a:cubicBezTo>
                  <a:pt x="231043" y="24606"/>
                  <a:pt x="231409" y="25967"/>
                  <a:pt x="231409" y="26987"/>
                </a:cubicBezTo>
                <a:cubicBezTo>
                  <a:pt x="231409" y="28348"/>
                  <a:pt x="231043" y="29369"/>
                  <a:pt x="229944" y="30049"/>
                </a:cubicBezTo>
                <a:cubicBezTo>
                  <a:pt x="229211" y="30729"/>
                  <a:pt x="228112" y="31410"/>
                  <a:pt x="226646" y="31410"/>
                </a:cubicBezTo>
                <a:cubicBezTo>
                  <a:pt x="225547" y="31410"/>
                  <a:pt x="224082" y="30729"/>
                  <a:pt x="223349" y="30049"/>
                </a:cubicBezTo>
                <a:cubicBezTo>
                  <a:pt x="222617" y="29369"/>
                  <a:pt x="222250" y="28348"/>
                  <a:pt x="222250" y="26987"/>
                </a:cubicBezTo>
                <a:cubicBezTo>
                  <a:pt x="222250" y="25967"/>
                  <a:pt x="222617" y="24606"/>
                  <a:pt x="223349" y="23926"/>
                </a:cubicBezTo>
                <a:close/>
                <a:moveTo>
                  <a:pt x="252236" y="22225"/>
                </a:moveTo>
                <a:cubicBezTo>
                  <a:pt x="254706" y="22225"/>
                  <a:pt x="256822" y="24342"/>
                  <a:pt x="256822" y="26811"/>
                </a:cubicBezTo>
                <a:cubicBezTo>
                  <a:pt x="256822" y="29280"/>
                  <a:pt x="254706" y="31397"/>
                  <a:pt x="252236" y="31397"/>
                </a:cubicBezTo>
                <a:cubicBezTo>
                  <a:pt x="249767" y="31397"/>
                  <a:pt x="247650" y="29280"/>
                  <a:pt x="247650" y="26811"/>
                </a:cubicBezTo>
                <a:cubicBezTo>
                  <a:pt x="247650" y="24342"/>
                  <a:pt x="249767" y="22225"/>
                  <a:pt x="252236" y="22225"/>
                </a:cubicBezTo>
                <a:close/>
                <a:moveTo>
                  <a:pt x="9383" y="9383"/>
                </a:moveTo>
                <a:lnTo>
                  <a:pt x="9383" y="46193"/>
                </a:lnTo>
                <a:lnTo>
                  <a:pt x="236738" y="46193"/>
                </a:lnTo>
                <a:lnTo>
                  <a:pt x="296644" y="46193"/>
                </a:lnTo>
                <a:lnTo>
                  <a:pt x="296644" y="9383"/>
                </a:lnTo>
                <a:lnTo>
                  <a:pt x="9383" y="9383"/>
                </a:lnTo>
                <a:close/>
                <a:moveTo>
                  <a:pt x="4691" y="0"/>
                </a:moveTo>
                <a:lnTo>
                  <a:pt x="301336" y="0"/>
                </a:lnTo>
                <a:cubicBezTo>
                  <a:pt x="303862" y="0"/>
                  <a:pt x="306027" y="2165"/>
                  <a:pt x="306027" y="4691"/>
                </a:cubicBezTo>
                <a:lnTo>
                  <a:pt x="306027" y="50884"/>
                </a:lnTo>
                <a:lnTo>
                  <a:pt x="306027" y="123421"/>
                </a:lnTo>
                <a:cubicBezTo>
                  <a:pt x="306027" y="125947"/>
                  <a:pt x="303862" y="128113"/>
                  <a:pt x="301336" y="128113"/>
                </a:cubicBezTo>
                <a:cubicBezTo>
                  <a:pt x="298810" y="128113"/>
                  <a:pt x="296644" y="125947"/>
                  <a:pt x="296644" y="123421"/>
                </a:cubicBezTo>
                <a:lnTo>
                  <a:pt x="296644" y="55576"/>
                </a:lnTo>
                <a:lnTo>
                  <a:pt x="241430" y="55576"/>
                </a:lnTo>
                <a:lnTo>
                  <a:pt x="241430" y="151209"/>
                </a:lnTo>
                <a:lnTo>
                  <a:pt x="301336" y="151209"/>
                </a:lnTo>
                <a:cubicBezTo>
                  <a:pt x="303862" y="151209"/>
                  <a:pt x="306027" y="153374"/>
                  <a:pt x="306027" y="155900"/>
                </a:cubicBezTo>
                <a:lnTo>
                  <a:pt x="306027" y="268496"/>
                </a:lnTo>
                <a:cubicBezTo>
                  <a:pt x="306027" y="271022"/>
                  <a:pt x="303862" y="273187"/>
                  <a:pt x="301336" y="273187"/>
                </a:cubicBezTo>
                <a:lnTo>
                  <a:pt x="270300" y="273187"/>
                </a:lnTo>
                <a:lnTo>
                  <a:pt x="270300" y="301336"/>
                </a:lnTo>
                <a:cubicBezTo>
                  <a:pt x="270300" y="302779"/>
                  <a:pt x="269217" y="304584"/>
                  <a:pt x="267774" y="305666"/>
                </a:cubicBezTo>
                <a:cubicBezTo>
                  <a:pt x="267052" y="305666"/>
                  <a:pt x="266330" y="306027"/>
                  <a:pt x="265609" y="306027"/>
                </a:cubicBezTo>
                <a:cubicBezTo>
                  <a:pt x="264526" y="306027"/>
                  <a:pt x="263804" y="305666"/>
                  <a:pt x="263083" y="305305"/>
                </a:cubicBezTo>
                <a:lnTo>
                  <a:pt x="216529" y="273187"/>
                </a:lnTo>
                <a:lnTo>
                  <a:pt x="124865" y="273187"/>
                </a:lnTo>
                <a:cubicBezTo>
                  <a:pt x="122338" y="273187"/>
                  <a:pt x="120173" y="271022"/>
                  <a:pt x="120173" y="268496"/>
                </a:cubicBezTo>
                <a:lnTo>
                  <a:pt x="120173" y="205341"/>
                </a:lnTo>
                <a:lnTo>
                  <a:pt x="89859" y="205341"/>
                </a:lnTo>
                <a:lnTo>
                  <a:pt x="42945" y="237099"/>
                </a:lnTo>
                <a:cubicBezTo>
                  <a:pt x="42223" y="237821"/>
                  <a:pt x="41140" y="238182"/>
                  <a:pt x="40418" y="238182"/>
                </a:cubicBezTo>
                <a:cubicBezTo>
                  <a:pt x="39697" y="238182"/>
                  <a:pt x="38975" y="237821"/>
                  <a:pt x="38253" y="237460"/>
                </a:cubicBezTo>
                <a:cubicBezTo>
                  <a:pt x="36810" y="236738"/>
                  <a:pt x="35727" y="235295"/>
                  <a:pt x="35727" y="233490"/>
                </a:cubicBezTo>
                <a:lnTo>
                  <a:pt x="35727" y="205341"/>
                </a:lnTo>
                <a:lnTo>
                  <a:pt x="4691" y="205341"/>
                </a:lnTo>
                <a:cubicBezTo>
                  <a:pt x="2165" y="205341"/>
                  <a:pt x="0" y="203176"/>
                  <a:pt x="0" y="200650"/>
                </a:cubicBezTo>
                <a:lnTo>
                  <a:pt x="0" y="50884"/>
                </a:lnTo>
                <a:lnTo>
                  <a:pt x="0" y="4691"/>
                </a:lnTo>
                <a:cubicBezTo>
                  <a:pt x="0" y="2165"/>
                  <a:pt x="2165" y="0"/>
                  <a:pt x="4691"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5" name="TextBox 54">
            <a:extLst>
              <a:ext uri="{FF2B5EF4-FFF2-40B4-BE49-F238E27FC236}">
                <a16:creationId xmlns:a16="http://schemas.microsoft.com/office/drawing/2014/main" id="{903C29E4-1899-F34B-8E14-4388A5C950C9}"/>
              </a:ext>
            </a:extLst>
          </p:cNvPr>
          <p:cNvSpPr txBox="1"/>
          <p:nvPr/>
        </p:nvSpPr>
        <p:spPr>
          <a:xfrm>
            <a:off x="6843315" y="1598435"/>
            <a:ext cx="1317990"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YOUR TITLE</a:t>
            </a:r>
          </a:p>
        </p:txBody>
      </p:sp>
      <p:sp>
        <p:nvSpPr>
          <p:cNvPr id="56" name="Subtitle 2">
            <a:extLst>
              <a:ext uri="{FF2B5EF4-FFF2-40B4-BE49-F238E27FC236}">
                <a16:creationId xmlns:a16="http://schemas.microsoft.com/office/drawing/2014/main" id="{02FBF232-7294-F243-976E-14165C0F716A}"/>
              </a:ext>
            </a:extLst>
          </p:cNvPr>
          <p:cNvSpPr txBox="1">
            <a:spLocks/>
          </p:cNvSpPr>
          <p:nvPr/>
        </p:nvSpPr>
        <p:spPr>
          <a:xfrm>
            <a:off x="6845436" y="1931611"/>
            <a:ext cx="266264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a:t>
            </a:r>
          </a:p>
        </p:txBody>
      </p:sp>
      <p:sp>
        <p:nvSpPr>
          <p:cNvPr id="57" name="TextBox 56">
            <a:extLst>
              <a:ext uri="{FF2B5EF4-FFF2-40B4-BE49-F238E27FC236}">
                <a16:creationId xmlns:a16="http://schemas.microsoft.com/office/drawing/2014/main" id="{91F79EA8-A553-E64E-89D9-EF8FDA25DDFD}"/>
              </a:ext>
            </a:extLst>
          </p:cNvPr>
          <p:cNvSpPr txBox="1"/>
          <p:nvPr/>
        </p:nvSpPr>
        <p:spPr>
          <a:xfrm>
            <a:off x="7089526" y="3076113"/>
            <a:ext cx="1317990" cy="338554"/>
          </a:xfrm>
          <a:prstGeom prst="rect">
            <a:avLst/>
          </a:prstGeom>
          <a:noFill/>
        </p:spPr>
        <p:txBody>
          <a:bodyPr wrap="none" rtlCol="0" anchor="ctr" anchorCtr="0">
            <a:spAutoFit/>
          </a:bodyPr>
          <a:lstStyle/>
          <a:p>
            <a:r>
              <a:rPr lang="en-US" sz="1600" b="1" dirty="0">
                <a:solidFill>
                  <a:schemeClr val="bg1"/>
                </a:solidFill>
                <a:latin typeface="Poppins" pitchFamily="2" charset="77"/>
                <a:ea typeface="League Spartan" charset="0"/>
                <a:cs typeface="Poppins" pitchFamily="2" charset="77"/>
              </a:rPr>
              <a:t>YOUR TITLE</a:t>
            </a:r>
          </a:p>
        </p:txBody>
      </p:sp>
      <p:sp>
        <p:nvSpPr>
          <p:cNvPr id="58" name="Subtitle 2">
            <a:extLst>
              <a:ext uri="{FF2B5EF4-FFF2-40B4-BE49-F238E27FC236}">
                <a16:creationId xmlns:a16="http://schemas.microsoft.com/office/drawing/2014/main" id="{E7EEC40C-BB58-9842-98D5-FE720F57EBD0}"/>
              </a:ext>
            </a:extLst>
          </p:cNvPr>
          <p:cNvSpPr txBox="1">
            <a:spLocks/>
          </p:cNvSpPr>
          <p:nvPr/>
        </p:nvSpPr>
        <p:spPr>
          <a:xfrm>
            <a:off x="7091647" y="3409289"/>
            <a:ext cx="266264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a:t>
            </a:r>
          </a:p>
        </p:txBody>
      </p:sp>
      <p:sp>
        <p:nvSpPr>
          <p:cNvPr id="59" name="TextBox 58">
            <a:extLst>
              <a:ext uri="{FF2B5EF4-FFF2-40B4-BE49-F238E27FC236}">
                <a16:creationId xmlns:a16="http://schemas.microsoft.com/office/drawing/2014/main" id="{C7842D7C-286D-E149-BB54-00E893C26528}"/>
              </a:ext>
            </a:extLst>
          </p:cNvPr>
          <p:cNvSpPr txBox="1"/>
          <p:nvPr/>
        </p:nvSpPr>
        <p:spPr>
          <a:xfrm>
            <a:off x="3882301" y="2352237"/>
            <a:ext cx="1317990" cy="338554"/>
          </a:xfrm>
          <a:prstGeom prst="rect">
            <a:avLst/>
          </a:prstGeom>
          <a:noFill/>
        </p:spPr>
        <p:txBody>
          <a:bodyPr wrap="none" rtlCol="0" anchor="ctr" anchorCtr="0">
            <a:spAutoFit/>
          </a:bodyPr>
          <a:lstStyle/>
          <a:p>
            <a:pPr algn="r"/>
            <a:r>
              <a:rPr lang="en-US" sz="1600" b="1" dirty="0">
                <a:solidFill>
                  <a:schemeClr val="bg1"/>
                </a:solidFill>
                <a:latin typeface="Poppins" pitchFamily="2" charset="77"/>
                <a:ea typeface="League Spartan" charset="0"/>
                <a:cs typeface="Poppins" pitchFamily="2" charset="77"/>
              </a:rPr>
              <a:t>YOUR TITLE</a:t>
            </a:r>
          </a:p>
        </p:txBody>
      </p:sp>
      <p:sp>
        <p:nvSpPr>
          <p:cNvPr id="60" name="Subtitle 2">
            <a:extLst>
              <a:ext uri="{FF2B5EF4-FFF2-40B4-BE49-F238E27FC236}">
                <a16:creationId xmlns:a16="http://schemas.microsoft.com/office/drawing/2014/main" id="{43EABAA0-D15E-1D46-989B-E51B4D8B882E}"/>
              </a:ext>
            </a:extLst>
          </p:cNvPr>
          <p:cNvSpPr txBox="1">
            <a:spLocks/>
          </p:cNvSpPr>
          <p:nvPr/>
        </p:nvSpPr>
        <p:spPr>
          <a:xfrm>
            <a:off x="2537647" y="2685413"/>
            <a:ext cx="266264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a:t>
            </a:r>
          </a:p>
        </p:txBody>
      </p:sp>
      <p:sp>
        <p:nvSpPr>
          <p:cNvPr id="61" name="TextBox 60">
            <a:extLst>
              <a:ext uri="{FF2B5EF4-FFF2-40B4-BE49-F238E27FC236}">
                <a16:creationId xmlns:a16="http://schemas.microsoft.com/office/drawing/2014/main" id="{5761A493-FF20-8D49-9141-10825AB2547B}"/>
              </a:ext>
            </a:extLst>
          </p:cNvPr>
          <p:cNvSpPr txBox="1"/>
          <p:nvPr/>
        </p:nvSpPr>
        <p:spPr>
          <a:xfrm>
            <a:off x="3601877" y="3812396"/>
            <a:ext cx="1317990" cy="338554"/>
          </a:xfrm>
          <a:prstGeom prst="rect">
            <a:avLst/>
          </a:prstGeom>
          <a:noFill/>
        </p:spPr>
        <p:txBody>
          <a:bodyPr wrap="none" rtlCol="0" anchor="ctr" anchorCtr="0">
            <a:spAutoFit/>
          </a:bodyPr>
          <a:lstStyle/>
          <a:p>
            <a:pPr algn="r"/>
            <a:r>
              <a:rPr lang="en-US" sz="1600" b="1" dirty="0">
                <a:solidFill>
                  <a:schemeClr val="bg1"/>
                </a:solidFill>
                <a:latin typeface="Poppins" pitchFamily="2" charset="77"/>
                <a:ea typeface="League Spartan" charset="0"/>
                <a:cs typeface="Poppins" pitchFamily="2" charset="77"/>
              </a:rPr>
              <a:t>YOUR TITLE</a:t>
            </a:r>
          </a:p>
        </p:txBody>
      </p:sp>
      <p:sp>
        <p:nvSpPr>
          <p:cNvPr id="62" name="Subtitle 2">
            <a:extLst>
              <a:ext uri="{FF2B5EF4-FFF2-40B4-BE49-F238E27FC236}">
                <a16:creationId xmlns:a16="http://schemas.microsoft.com/office/drawing/2014/main" id="{7AF6BF7A-540A-7642-8EAD-FE54DFDE4E24}"/>
              </a:ext>
            </a:extLst>
          </p:cNvPr>
          <p:cNvSpPr txBox="1">
            <a:spLocks/>
          </p:cNvSpPr>
          <p:nvPr/>
        </p:nvSpPr>
        <p:spPr>
          <a:xfrm>
            <a:off x="2257223" y="4145572"/>
            <a:ext cx="266264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a:t>
            </a:r>
          </a:p>
        </p:txBody>
      </p:sp>
    </p:spTree>
    <p:extLst>
      <p:ext uri="{BB962C8B-B14F-4D97-AF65-F5344CB8AC3E}">
        <p14:creationId xmlns:p14="http://schemas.microsoft.com/office/powerpoint/2010/main" val="3252512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1" name="Straight Connector 90">
            <a:extLst>
              <a:ext uri="{FF2B5EF4-FFF2-40B4-BE49-F238E27FC236}">
                <a16:creationId xmlns:a16="http://schemas.microsoft.com/office/drawing/2014/main" id="{30A25D50-8046-9B48-9206-1378FC6DC528}"/>
              </a:ext>
            </a:extLst>
          </p:cNvPr>
          <p:cNvCxnSpPr/>
          <p:nvPr/>
        </p:nvCxnSpPr>
        <p:spPr>
          <a:xfrm flipH="1" flipV="1">
            <a:off x="4656540" y="1881366"/>
            <a:ext cx="1436325" cy="768107"/>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132D2078-2A70-1949-A841-109F2A405EC0}"/>
              </a:ext>
            </a:extLst>
          </p:cNvPr>
          <p:cNvCxnSpPr>
            <a:stCxn id="67" idx="2"/>
            <a:endCxn id="27" idx="0"/>
          </p:cNvCxnSpPr>
          <p:nvPr/>
        </p:nvCxnSpPr>
        <p:spPr>
          <a:xfrm flipH="1" flipV="1">
            <a:off x="6098318" y="2610072"/>
            <a:ext cx="1436325" cy="768107"/>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26939785-6983-F54E-AF28-70752192F530}"/>
              </a:ext>
            </a:extLst>
          </p:cNvPr>
          <p:cNvCxnSpPr/>
          <p:nvPr/>
        </p:nvCxnSpPr>
        <p:spPr>
          <a:xfrm flipV="1">
            <a:off x="4662410" y="2608507"/>
            <a:ext cx="1436325" cy="759047"/>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E0D94B6-43CE-2944-A703-88F0D92E8EB7}"/>
              </a:ext>
            </a:extLst>
          </p:cNvPr>
          <p:cNvCxnSpPr>
            <a:stCxn id="27" idx="0"/>
            <a:endCxn id="66" idx="2"/>
          </p:cNvCxnSpPr>
          <p:nvPr/>
        </p:nvCxnSpPr>
        <p:spPr>
          <a:xfrm flipV="1">
            <a:off x="6098318" y="1851025"/>
            <a:ext cx="1436325" cy="759047"/>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7" name="Shape 59025">
            <a:extLst>
              <a:ext uri="{FF2B5EF4-FFF2-40B4-BE49-F238E27FC236}">
                <a16:creationId xmlns:a16="http://schemas.microsoft.com/office/drawing/2014/main" id="{82E7B7B1-A2C9-E744-B1FB-1E7A1769F24A}"/>
              </a:ext>
            </a:extLst>
          </p:cNvPr>
          <p:cNvSpPr/>
          <p:nvPr/>
        </p:nvSpPr>
        <p:spPr>
          <a:xfrm>
            <a:off x="5591119" y="1940344"/>
            <a:ext cx="1014399" cy="1339456"/>
          </a:xfrm>
          <a:custGeom>
            <a:avLst/>
            <a:gdLst/>
            <a:ahLst/>
            <a:cxnLst>
              <a:cxn ang="0">
                <a:pos x="wd2" y="hd2"/>
              </a:cxn>
              <a:cxn ang="5400000">
                <a:pos x="wd2" y="hd2"/>
              </a:cxn>
              <a:cxn ang="10800000">
                <a:pos x="wd2" y="hd2"/>
              </a:cxn>
              <a:cxn ang="16200000">
                <a:pos x="wd2" y="hd2"/>
              </a:cxn>
            </a:cxnLst>
            <a:rect l="0" t="0" r="r" b="b"/>
            <a:pathLst>
              <a:path w="21350" h="21600" extrusionOk="0">
                <a:moveTo>
                  <a:pt x="16784" y="1264"/>
                </a:moveTo>
                <a:cubicBezTo>
                  <a:pt x="16363" y="1078"/>
                  <a:pt x="15824" y="1189"/>
                  <a:pt x="15581" y="1511"/>
                </a:cubicBezTo>
                <a:lnTo>
                  <a:pt x="14280" y="3236"/>
                </a:lnTo>
                <a:cubicBezTo>
                  <a:pt x="14867" y="3417"/>
                  <a:pt x="15381" y="3636"/>
                  <a:pt x="15831" y="3874"/>
                </a:cubicBezTo>
                <a:lnTo>
                  <a:pt x="17106" y="2185"/>
                </a:lnTo>
                <a:cubicBezTo>
                  <a:pt x="17349" y="1863"/>
                  <a:pt x="17205" y="1451"/>
                  <a:pt x="16784" y="1264"/>
                </a:cubicBezTo>
                <a:close/>
                <a:moveTo>
                  <a:pt x="21233" y="4689"/>
                </a:moveTo>
                <a:cubicBezTo>
                  <a:pt x="20988" y="4366"/>
                  <a:pt x="20450" y="4256"/>
                  <a:pt x="20028" y="4442"/>
                </a:cubicBezTo>
                <a:lnTo>
                  <a:pt x="17841" y="5408"/>
                </a:lnTo>
                <a:cubicBezTo>
                  <a:pt x="18203" y="5799"/>
                  <a:pt x="18487" y="6197"/>
                  <a:pt x="18711" y="6581"/>
                </a:cubicBezTo>
                <a:lnTo>
                  <a:pt x="20909" y="5610"/>
                </a:lnTo>
                <a:cubicBezTo>
                  <a:pt x="21331" y="5423"/>
                  <a:pt x="21475" y="5012"/>
                  <a:pt x="21233" y="4689"/>
                </a:cubicBezTo>
                <a:close/>
                <a:moveTo>
                  <a:pt x="1322" y="4393"/>
                </a:moveTo>
                <a:cubicBezTo>
                  <a:pt x="900" y="4207"/>
                  <a:pt x="362" y="4317"/>
                  <a:pt x="118" y="4640"/>
                </a:cubicBezTo>
                <a:cubicBezTo>
                  <a:pt x="-125" y="4963"/>
                  <a:pt x="19" y="5375"/>
                  <a:pt x="441" y="5561"/>
                </a:cubicBezTo>
                <a:lnTo>
                  <a:pt x="2633" y="6530"/>
                </a:lnTo>
                <a:cubicBezTo>
                  <a:pt x="2861" y="6146"/>
                  <a:pt x="3149" y="5751"/>
                  <a:pt x="3514" y="5362"/>
                </a:cubicBezTo>
                <a:cubicBezTo>
                  <a:pt x="3514" y="5362"/>
                  <a:pt x="1322" y="4393"/>
                  <a:pt x="1322" y="4393"/>
                </a:cubicBezTo>
                <a:close/>
                <a:moveTo>
                  <a:pt x="5797" y="1483"/>
                </a:moveTo>
                <a:cubicBezTo>
                  <a:pt x="5553" y="1160"/>
                  <a:pt x="5015" y="1050"/>
                  <a:pt x="4593" y="1236"/>
                </a:cubicBezTo>
                <a:cubicBezTo>
                  <a:pt x="4173" y="1422"/>
                  <a:pt x="4029" y="1834"/>
                  <a:pt x="4272" y="2157"/>
                </a:cubicBezTo>
                <a:lnTo>
                  <a:pt x="5544" y="3843"/>
                </a:lnTo>
                <a:cubicBezTo>
                  <a:pt x="5997" y="3607"/>
                  <a:pt x="6514" y="3392"/>
                  <a:pt x="7103" y="3215"/>
                </a:cubicBezTo>
                <a:cubicBezTo>
                  <a:pt x="7103" y="3215"/>
                  <a:pt x="5797" y="1483"/>
                  <a:pt x="5797" y="1483"/>
                </a:cubicBezTo>
                <a:close/>
                <a:moveTo>
                  <a:pt x="10693" y="0"/>
                </a:moveTo>
                <a:cubicBezTo>
                  <a:pt x="10208" y="0"/>
                  <a:pt x="9813" y="302"/>
                  <a:pt x="9813" y="674"/>
                </a:cubicBezTo>
                <a:lnTo>
                  <a:pt x="9813" y="2753"/>
                </a:lnTo>
                <a:cubicBezTo>
                  <a:pt x="10026" y="2740"/>
                  <a:pt x="11348" y="2744"/>
                  <a:pt x="11574" y="2758"/>
                </a:cubicBezTo>
                <a:lnTo>
                  <a:pt x="11574" y="674"/>
                </a:lnTo>
                <a:cubicBezTo>
                  <a:pt x="11574" y="302"/>
                  <a:pt x="11180" y="0"/>
                  <a:pt x="10693" y="0"/>
                </a:cubicBezTo>
                <a:close/>
                <a:moveTo>
                  <a:pt x="18428" y="9068"/>
                </a:moveTo>
                <a:cubicBezTo>
                  <a:pt x="18228" y="7091"/>
                  <a:pt x="16423" y="3572"/>
                  <a:pt x="10662" y="3572"/>
                </a:cubicBezTo>
                <a:cubicBezTo>
                  <a:pt x="10661" y="3572"/>
                  <a:pt x="10660" y="3572"/>
                  <a:pt x="10659" y="3572"/>
                </a:cubicBezTo>
                <a:cubicBezTo>
                  <a:pt x="10658" y="3572"/>
                  <a:pt x="10658" y="3572"/>
                  <a:pt x="10657" y="3572"/>
                </a:cubicBezTo>
                <a:cubicBezTo>
                  <a:pt x="10656" y="3572"/>
                  <a:pt x="10655" y="3572"/>
                  <a:pt x="10655" y="3572"/>
                </a:cubicBezTo>
                <a:cubicBezTo>
                  <a:pt x="10654" y="3572"/>
                  <a:pt x="10653" y="3572"/>
                  <a:pt x="10652" y="3572"/>
                </a:cubicBezTo>
                <a:cubicBezTo>
                  <a:pt x="4890" y="3572"/>
                  <a:pt x="3086" y="7091"/>
                  <a:pt x="2886" y="9068"/>
                </a:cubicBezTo>
                <a:cubicBezTo>
                  <a:pt x="2715" y="10852"/>
                  <a:pt x="4327" y="12514"/>
                  <a:pt x="4510" y="12775"/>
                </a:cubicBezTo>
                <a:cubicBezTo>
                  <a:pt x="4810" y="13201"/>
                  <a:pt x="6695" y="14825"/>
                  <a:pt x="6762" y="15807"/>
                </a:cubicBezTo>
                <a:cubicBezTo>
                  <a:pt x="6855" y="17159"/>
                  <a:pt x="7070" y="17195"/>
                  <a:pt x="7930" y="17355"/>
                </a:cubicBezTo>
                <a:cubicBezTo>
                  <a:pt x="8807" y="17519"/>
                  <a:pt x="12507" y="17519"/>
                  <a:pt x="13383" y="17355"/>
                </a:cubicBezTo>
                <a:cubicBezTo>
                  <a:pt x="14243" y="17195"/>
                  <a:pt x="14459" y="17159"/>
                  <a:pt x="14552" y="15807"/>
                </a:cubicBezTo>
                <a:cubicBezTo>
                  <a:pt x="14619" y="14825"/>
                  <a:pt x="16504" y="13201"/>
                  <a:pt x="16803" y="12775"/>
                </a:cubicBezTo>
                <a:cubicBezTo>
                  <a:pt x="16987" y="12514"/>
                  <a:pt x="18599" y="10852"/>
                  <a:pt x="18428" y="9068"/>
                </a:cubicBezTo>
                <a:close/>
                <a:moveTo>
                  <a:pt x="13756" y="19204"/>
                </a:moveTo>
                <a:cubicBezTo>
                  <a:pt x="13756" y="18991"/>
                  <a:pt x="13530" y="18817"/>
                  <a:pt x="13251" y="18817"/>
                </a:cubicBezTo>
                <a:lnTo>
                  <a:pt x="8063" y="18817"/>
                </a:lnTo>
                <a:cubicBezTo>
                  <a:pt x="7783" y="18817"/>
                  <a:pt x="7557" y="18991"/>
                  <a:pt x="7557" y="19204"/>
                </a:cubicBezTo>
                <a:lnTo>
                  <a:pt x="7557" y="19204"/>
                </a:lnTo>
                <a:cubicBezTo>
                  <a:pt x="7557" y="19418"/>
                  <a:pt x="7783" y="19591"/>
                  <a:pt x="8063" y="19591"/>
                </a:cubicBezTo>
                <a:lnTo>
                  <a:pt x="13251" y="19591"/>
                </a:lnTo>
                <a:cubicBezTo>
                  <a:pt x="13530" y="19591"/>
                  <a:pt x="13756" y="19418"/>
                  <a:pt x="13756" y="19204"/>
                </a:cubicBezTo>
                <a:cubicBezTo>
                  <a:pt x="13756" y="19204"/>
                  <a:pt x="13756" y="19204"/>
                  <a:pt x="13756" y="19204"/>
                </a:cubicBezTo>
                <a:close/>
                <a:moveTo>
                  <a:pt x="13756" y="18147"/>
                </a:moveTo>
                <a:cubicBezTo>
                  <a:pt x="13756" y="17934"/>
                  <a:pt x="13530" y="17761"/>
                  <a:pt x="13251" y="17761"/>
                </a:cubicBezTo>
                <a:lnTo>
                  <a:pt x="8063" y="17761"/>
                </a:lnTo>
                <a:cubicBezTo>
                  <a:pt x="7783" y="17761"/>
                  <a:pt x="7557" y="17934"/>
                  <a:pt x="7557" y="18147"/>
                </a:cubicBezTo>
                <a:lnTo>
                  <a:pt x="7557" y="18147"/>
                </a:lnTo>
                <a:cubicBezTo>
                  <a:pt x="7557" y="18361"/>
                  <a:pt x="7783" y="18535"/>
                  <a:pt x="8063" y="18535"/>
                </a:cubicBezTo>
                <a:lnTo>
                  <a:pt x="13251" y="18535"/>
                </a:lnTo>
                <a:cubicBezTo>
                  <a:pt x="13530" y="18535"/>
                  <a:pt x="13756" y="18361"/>
                  <a:pt x="13756" y="18147"/>
                </a:cubicBezTo>
                <a:cubicBezTo>
                  <a:pt x="13756" y="18147"/>
                  <a:pt x="13756" y="18147"/>
                  <a:pt x="13756" y="18147"/>
                </a:cubicBezTo>
                <a:close/>
                <a:moveTo>
                  <a:pt x="8400" y="19874"/>
                </a:moveTo>
                <a:lnTo>
                  <a:pt x="12913" y="19874"/>
                </a:lnTo>
                <a:cubicBezTo>
                  <a:pt x="12913" y="20827"/>
                  <a:pt x="11903" y="21600"/>
                  <a:pt x="10657" y="21600"/>
                </a:cubicBezTo>
                <a:cubicBezTo>
                  <a:pt x="9411" y="21600"/>
                  <a:pt x="8400" y="20827"/>
                  <a:pt x="8400" y="19874"/>
                </a:cubicBezTo>
                <a:close/>
              </a:path>
            </a:pathLst>
          </a:custGeom>
          <a:solidFill>
            <a:schemeClr val="accent6"/>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grpSp>
        <p:nvGrpSpPr>
          <p:cNvPr id="63" name="Group 62">
            <a:extLst>
              <a:ext uri="{FF2B5EF4-FFF2-40B4-BE49-F238E27FC236}">
                <a16:creationId xmlns:a16="http://schemas.microsoft.com/office/drawing/2014/main" id="{5D7B5096-7F25-064E-B696-D34DE938B803}"/>
              </a:ext>
            </a:extLst>
          </p:cNvPr>
          <p:cNvGrpSpPr/>
          <p:nvPr/>
        </p:nvGrpSpPr>
        <p:grpSpPr>
          <a:xfrm>
            <a:off x="3096641" y="3752854"/>
            <a:ext cx="4948831" cy="3106104"/>
            <a:chOff x="7663307" y="7505708"/>
            <a:chExt cx="9897662" cy="6212207"/>
          </a:xfrm>
        </p:grpSpPr>
        <p:sp>
          <p:nvSpPr>
            <p:cNvPr id="25" name="Shape 59062">
              <a:extLst>
                <a:ext uri="{FF2B5EF4-FFF2-40B4-BE49-F238E27FC236}">
                  <a16:creationId xmlns:a16="http://schemas.microsoft.com/office/drawing/2014/main" id="{E34831B0-9480-7646-B290-08BA140DE8A3}"/>
                </a:ext>
              </a:extLst>
            </p:cNvPr>
            <p:cNvSpPr/>
            <p:nvPr/>
          </p:nvSpPr>
          <p:spPr>
            <a:xfrm>
              <a:off x="8613011" y="12305863"/>
              <a:ext cx="3570059" cy="178567"/>
            </a:xfrm>
            <a:prstGeom prst="roundRect">
              <a:avLst>
                <a:gd name="adj" fmla="val 50000"/>
              </a:avLst>
            </a:prstGeom>
            <a:solidFill>
              <a:srgbClr val="7F7F7F"/>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6" name="Shape 59063">
              <a:extLst>
                <a:ext uri="{FF2B5EF4-FFF2-40B4-BE49-F238E27FC236}">
                  <a16:creationId xmlns:a16="http://schemas.microsoft.com/office/drawing/2014/main" id="{1189073C-0CD0-A744-B705-416B7D19BAE5}"/>
                </a:ext>
              </a:extLst>
            </p:cNvPr>
            <p:cNvSpPr/>
            <p:nvPr/>
          </p:nvSpPr>
          <p:spPr>
            <a:xfrm rot="14400000">
              <a:off x="6015824" y="10837285"/>
              <a:ext cx="3570065" cy="178569"/>
            </a:xfrm>
            <a:prstGeom prst="roundRect">
              <a:avLst>
                <a:gd name="adj" fmla="val 50000"/>
              </a:avLst>
            </a:prstGeom>
            <a:solidFill>
              <a:srgbClr val="7F7F7F"/>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1" name="Shape 59065">
              <a:extLst>
                <a:ext uri="{FF2B5EF4-FFF2-40B4-BE49-F238E27FC236}">
                  <a16:creationId xmlns:a16="http://schemas.microsoft.com/office/drawing/2014/main" id="{B17528D9-D36F-C44B-B87B-37E0ACF70E88}"/>
                </a:ext>
              </a:extLst>
            </p:cNvPr>
            <p:cNvSpPr/>
            <p:nvPr/>
          </p:nvSpPr>
          <p:spPr>
            <a:xfrm>
              <a:off x="7663307" y="12481371"/>
              <a:ext cx="5888562" cy="350004"/>
            </a:xfrm>
            <a:prstGeom prst="rect">
              <a:avLst/>
            </a:prstGeom>
            <a:solidFill>
              <a:srgbClr val="999999"/>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3" name="Shape 59066">
              <a:extLst>
                <a:ext uri="{FF2B5EF4-FFF2-40B4-BE49-F238E27FC236}">
                  <a16:creationId xmlns:a16="http://schemas.microsoft.com/office/drawing/2014/main" id="{633CB4EC-DEB1-8642-9949-3FDAA24D351B}"/>
                </a:ext>
              </a:extLst>
            </p:cNvPr>
            <p:cNvSpPr/>
            <p:nvPr/>
          </p:nvSpPr>
          <p:spPr>
            <a:xfrm rot="16200000">
              <a:off x="8331093" y="13099641"/>
              <a:ext cx="886543" cy="350005"/>
            </a:xfrm>
            <a:prstGeom prst="rect">
              <a:avLst/>
            </a:prstGeom>
            <a:solidFill>
              <a:srgbClr val="7F7F7F"/>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4" name="Shape 59067">
              <a:extLst>
                <a:ext uri="{FF2B5EF4-FFF2-40B4-BE49-F238E27FC236}">
                  <a16:creationId xmlns:a16="http://schemas.microsoft.com/office/drawing/2014/main" id="{968FA1A8-3814-AB47-8396-69953501DAB8}"/>
                </a:ext>
              </a:extLst>
            </p:cNvPr>
            <p:cNvSpPr/>
            <p:nvPr/>
          </p:nvSpPr>
          <p:spPr>
            <a:xfrm rot="16200000">
              <a:off x="11997541" y="13099641"/>
              <a:ext cx="886543" cy="350005"/>
            </a:xfrm>
            <a:prstGeom prst="rect">
              <a:avLst/>
            </a:prstGeom>
            <a:solidFill>
              <a:srgbClr val="7F7F7F"/>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2" name="Shape 59071">
              <a:extLst>
                <a:ext uri="{FF2B5EF4-FFF2-40B4-BE49-F238E27FC236}">
                  <a16:creationId xmlns:a16="http://schemas.microsoft.com/office/drawing/2014/main" id="{B5F96F8F-FB62-674B-A694-1B62FAE16DF5}"/>
                </a:ext>
              </a:extLst>
            </p:cNvPr>
            <p:cNvSpPr/>
            <p:nvPr/>
          </p:nvSpPr>
          <p:spPr>
            <a:xfrm>
              <a:off x="12628002" y="10121062"/>
              <a:ext cx="1366258" cy="1763371"/>
            </a:xfrm>
            <a:custGeom>
              <a:avLst/>
              <a:gdLst/>
              <a:ahLst/>
              <a:cxnLst>
                <a:cxn ang="0">
                  <a:pos x="wd2" y="hd2"/>
                </a:cxn>
                <a:cxn ang="5400000">
                  <a:pos x="wd2" y="hd2"/>
                </a:cxn>
                <a:cxn ang="10800000">
                  <a:pos x="wd2" y="hd2"/>
                </a:cxn>
                <a:cxn ang="16200000">
                  <a:pos x="wd2" y="hd2"/>
                </a:cxn>
              </a:cxnLst>
              <a:rect l="0" t="0" r="r" b="b"/>
              <a:pathLst>
                <a:path w="21600" h="21600" extrusionOk="0">
                  <a:moveTo>
                    <a:pt x="5623" y="21600"/>
                  </a:moveTo>
                  <a:cubicBezTo>
                    <a:pt x="4597" y="20639"/>
                    <a:pt x="3564" y="19684"/>
                    <a:pt x="2524" y="18733"/>
                  </a:cubicBezTo>
                  <a:cubicBezTo>
                    <a:pt x="2004" y="18257"/>
                    <a:pt x="1482" y="17783"/>
                    <a:pt x="975" y="17299"/>
                  </a:cubicBezTo>
                  <a:cubicBezTo>
                    <a:pt x="643" y="16983"/>
                    <a:pt x="318" y="16662"/>
                    <a:pt x="0" y="16338"/>
                  </a:cubicBezTo>
                  <a:lnTo>
                    <a:pt x="19619" y="0"/>
                  </a:lnTo>
                  <a:lnTo>
                    <a:pt x="21600" y="3731"/>
                  </a:lnTo>
                  <a:lnTo>
                    <a:pt x="5623" y="21600"/>
                  </a:lnTo>
                  <a:close/>
                </a:path>
              </a:pathLst>
            </a:custGeom>
            <a:solidFill>
              <a:schemeClr val="accent5">
                <a:lumMod val="7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7" name="Shape 59072">
              <a:extLst>
                <a:ext uri="{FF2B5EF4-FFF2-40B4-BE49-F238E27FC236}">
                  <a16:creationId xmlns:a16="http://schemas.microsoft.com/office/drawing/2014/main" id="{342E8369-241E-1E4B-8955-0237A60F4426}"/>
                </a:ext>
              </a:extLst>
            </p:cNvPr>
            <p:cNvSpPr/>
            <p:nvPr/>
          </p:nvSpPr>
          <p:spPr>
            <a:xfrm>
              <a:off x="12681680" y="7908260"/>
              <a:ext cx="2137532" cy="2902948"/>
            </a:xfrm>
            <a:custGeom>
              <a:avLst/>
              <a:gdLst/>
              <a:ahLst/>
              <a:cxnLst>
                <a:cxn ang="0">
                  <a:pos x="wd2" y="hd2"/>
                </a:cxn>
                <a:cxn ang="5400000">
                  <a:pos x="wd2" y="hd2"/>
                </a:cxn>
                <a:cxn ang="10800000">
                  <a:pos x="wd2" y="hd2"/>
                </a:cxn>
                <a:cxn ang="16200000">
                  <a:pos x="wd2" y="hd2"/>
                </a:cxn>
              </a:cxnLst>
              <a:rect l="0" t="0" r="r" b="b"/>
              <a:pathLst>
                <a:path w="21564" h="21491" extrusionOk="0">
                  <a:moveTo>
                    <a:pt x="2646" y="1215"/>
                  </a:moveTo>
                  <a:cubicBezTo>
                    <a:pt x="2177" y="1530"/>
                    <a:pt x="1970" y="1986"/>
                    <a:pt x="1777" y="2429"/>
                  </a:cubicBezTo>
                  <a:cubicBezTo>
                    <a:pt x="1584" y="2872"/>
                    <a:pt x="1390" y="3322"/>
                    <a:pt x="1329" y="3782"/>
                  </a:cubicBezTo>
                  <a:cubicBezTo>
                    <a:pt x="1159" y="5063"/>
                    <a:pt x="2001" y="6324"/>
                    <a:pt x="1709" y="7596"/>
                  </a:cubicBezTo>
                  <a:cubicBezTo>
                    <a:pt x="1437" y="8777"/>
                    <a:pt x="229" y="9741"/>
                    <a:pt x="22" y="10932"/>
                  </a:cubicBezTo>
                  <a:cubicBezTo>
                    <a:pt x="-36" y="11263"/>
                    <a:pt x="7" y="11620"/>
                    <a:pt x="351" y="11831"/>
                  </a:cubicBezTo>
                  <a:cubicBezTo>
                    <a:pt x="816" y="12116"/>
                    <a:pt x="1459" y="11948"/>
                    <a:pt x="2041" y="11925"/>
                  </a:cubicBezTo>
                  <a:cubicBezTo>
                    <a:pt x="2246" y="11917"/>
                    <a:pt x="2456" y="11929"/>
                    <a:pt x="2636" y="12002"/>
                  </a:cubicBezTo>
                  <a:cubicBezTo>
                    <a:pt x="2950" y="12130"/>
                    <a:pt x="3085" y="12392"/>
                    <a:pt x="3168" y="12649"/>
                  </a:cubicBezTo>
                  <a:cubicBezTo>
                    <a:pt x="3503" y="13692"/>
                    <a:pt x="3323" y="14917"/>
                    <a:pt x="4474" y="15599"/>
                  </a:cubicBezTo>
                  <a:cubicBezTo>
                    <a:pt x="5291" y="16084"/>
                    <a:pt x="6411" y="16040"/>
                    <a:pt x="7460" y="15964"/>
                  </a:cubicBezTo>
                  <a:cubicBezTo>
                    <a:pt x="8557" y="15884"/>
                    <a:pt x="9665" y="15796"/>
                    <a:pt x="10798" y="15691"/>
                  </a:cubicBezTo>
                  <a:lnTo>
                    <a:pt x="14268" y="21491"/>
                  </a:lnTo>
                  <a:lnTo>
                    <a:pt x="21564" y="15165"/>
                  </a:lnTo>
                  <a:cubicBezTo>
                    <a:pt x="20471" y="14519"/>
                    <a:pt x="19650" y="13659"/>
                    <a:pt x="19196" y="12684"/>
                  </a:cubicBezTo>
                  <a:cubicBezTo>
                    <a:pt x="18849" y="11939"/>
                    <a:pt x="18727" y="11145"/>
                    <a:pt x="18901" y="10368"/>
                  </a:cubicBezTo>
                  <a:cubicBezTo>
                    <a:pt x="19261" y="8758"/>
                    <a:pt x="20845" y="7403"/>
                    <a:pt x="20998" y="5768"/>
                  </a:cubicBezTo>
                  <a:cubicBezTo>
                    <a:pt x="21303" y="2507"/>
                    <a:pt x="16868" y="296"/>
                    <a:pt x="12009" y="34"/>
                  </a:cubicBezTo>
                  <a:cubicBezTo>
                    <a:pt x="9362" y="-109"/>
                    <a:pt x="6723" y="214"/>
                    <a:pt x="4159" y="712"/>
                  </a:cubicBezTo>
                  <a:cubicBezTo>
                    <a:pt x="3615" y="817"/>
                    <a:pt x="3062" y="936"/>
                    <a:pt x="2646" y="1215"/>
                  </a:cubicBezTo>
                  <a:close/>
                </a:path>
              </a:pathLst>
            </a:custGeom>
            <a:solidFill>
              <a:schemeClr val="bg1">
                <a:lumMod val="8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8" name="Shape 59073">
              <a:extLst>
                <a:ext uri="{FF2B5EF4-FFF2-40B4-BE49-F238E27FC236}">
                  <a16:creationId xmlns:a16="http://schemas.microsoft.com/office/drawing/2014/main" id="{20FB09AD-BF95-6940-A5CB-9AABE695ECEC}"/>
                </a:ext>
              </a:extLst>
            </p:cNvPr>
            <p:cNvSpPr/>
            <p:nvPr/>
          </p:nvSpPr>
          <p:spPr>
            <a:xfrm>
              <a:off x="12719197" y="7505708"/>
              <a:ext cx="2062858" cy="1701532"/>
            </a:xfrm>
            <a:custGeom>
              <a:avLst/>
              <a:gdLst/>
              <a:ahLst/>
              <a:cxnLst>
                <a:cxn ang="0">
                  <a:pos x="wd2" y="hd2"/>
                </a:cxn>
                <a:cxn ang="5400000">
                  <a:pos x="wd2" y="hd2"/>
                </a:cxn>
                <a:cxn ang="10800000">
                  <a:pos x="wd2" y="hd2"/>
                </a:cxn>
                <a:cxn ang="16200000">
                  <a:pos x="wd2" y="hd2"/>
                </a:cxn>
              </a:cxnLst>
              <a:rect l="0" t="0" r="r" b="b"/>
              <a:pathLst>
                <a:path w="21419" h="21600" extrusionOk="0">
                  <a:moveTo>
                    <a:pt x="3971" y="2931"/>
                  </a:moveTo>
                  <a:cubicBezTo>
                    <a:pt x="3817" y="2620"/>
                    <a:pt x="3701" y="2291"/>
                    <a:pt x="3626" y="1944"/>
                  </a:cubicBezTo>
                  <a:cubicBezTo>
                    <a:pt x="3487" y="1306"/>
                    <a:pt x="3489" y="636"/>
                    <a:pt x="3631" y="0"/>
                  </a:cubicBezTo>
                  <a:cubicBezTo>
                    <a:pt x="4459" y="961"/>
                    <a:pt x="5492" y="1627"/>
                    <a:pt x="6610" y="1924"/>
                  </a:cubicBezTo>
                  <a:cubicBezTo>
                    <a:pt x="8133" y="2328"/>
                    <a:pt x="9701" y="2022"/>
                    <a:pt x="11256" y="1860"/>
                  </a:cubicBezTo>
                  <a:cubicBezTo>
                    <a:pt x="12822" y="1697"/>
                    <a:pt x="14426" y="1694"/>
                    <a:pt x="15907" y="2245"/>
                  </a:cubicBezTo>
                  <a:cubicBezTo>
                    <a:pt x="17181" y="2719"/>
                    <a:pt x="18321" y="3588"/>
                    <a:pt x="19182" y="4841"/>
                  </a:cubicBezTo>
                  <a:cubicBezTo>
                    <a:pt x="19777" y="5708"/>
                    <a:pt x="20204" y="6723"/>
                    <a:pt x="20540" y="7778"/>
                  </a:cubicBezTo>
                  <a:cubicBezTo>
                    <a:pt x="21278" y="10096"/>
                    <a:pt x="21569" y="12556"/>
                    <a:pt x="21346" y="14958"/>
                  </a:cubicBezTo>
                  <a:cubicBezTo>
                    <a:pt x="21126" y="17338"/>
                    <a:pt x="20401" y="19631"/>
                    <a:pt x="19217" y="21600"/>
                  </a:cubicBezTo>
                  <a:cubicBezTo>
                    <a:pt x="19409" y="20684"/>
                    <a:pt x="19547" y="19756"/>
                    <a:pt x="19637" y="18818"/>
                  </a:cubicBezTo>
                  <a:cubicBezTo>
                    <a:pt x="19765" y="17492"/>
                    <a:pt x="19779" y="16163"/>
                    <a:pt x="19741" y="14832"/>
                  </a:cubicBezTo>
                  <a:cubicBezTo>
                    <a:pt x="19688" y="12975"/>
                    <a:pt x="19048" y="11140"/>
                    <a:pt x="17716" y="11376"/>
                  </a:cubicBezTo>
                  <a:cubicBezTo>
                    <a:pt x="17259" y="11457"/>
                    <a:pt x="16899" y="11835"/>
                    <a:pt x="16647" y="12271"/>
                  </a:cubicBezTo>
                  <a:cubicBezTo>
                    <a:pt x="16342" y="12799"/>
                    <a:pt x="16103" y="13468"/>
                    <a:pt x="15558" y="13530"/>
                  </a:cubicBezTo>
                  <a:cubicBezTo>
                    <a:pt x="14412" y="13659"/>
                    <a:pt x="14517" y="11792"/>
                    <a:pt x="14360" y="10290"/>
                  </a:cubicBezTo>
                  <a:cubicBezTo>
                    <a:pt x="14204" y="8799"/>
                    <a:pt x="13113" y="7817"/>
                    <a:pt x="11914" y="7277"/>
                  </a:cubicBezTo>
                  <a:cubicBezTo>
                    <a:pt x="11366" y="7031"/>
                    <a:pt x="10793" y="6858"/>
                    <a:pt x="10218" y="6721"/>
                  </a:cubicBezTo>
                  <a:cubicBezTo>
                    <a:pt x="7754" y="6133"/>
                    <a:pt x="5124" y="6143"/>
                    <a:pt x="3055" y="7851"/>
                  </a:cubicBezTo>
                  <a:cubicBezTo>
                    <a:pt x="2371" y="8415"/>
                    <a:pt x="1786" y="9136"/>
                    <a:pt x="1330" y="9977"/>
                  </a:cubicBezTo>
                  <a:cubicBezTo>
                    <a:pt x="741" y="8542"/>
                    <a:pt x="345" y="7044"/>
                    <a:pt x="147" y="5510"/>
                  </a:cubicBezTo>
                  <a:cubicBezTo>
                    <a:pt x="12" y="4462"/>
                    <a:pt x="-31" y="3399"/>
                    <a:pt x="23" y="2322"/>
                  </a:cubicBezTo>
                  <a:cubicBezTo>
                    <a:pt x="235" y="2846"/>
                    <a:pt x="577" y="3297"/>
                    <a:pt x="1012" y="3628"/>
                  </a:cubicBezTo>
                  <a:cubicBezTo>
                    <a:pt x="1271" y="3825"/>
                    <a:pt x="1560" y="3977"/>
                    <a:pt x="1867" y="4076"/>
                  </a:cubicBezTo>
                  <a:cubicBezTo>
                    <a:pt x="1801" y="3694"/>
                    <a:pt x="1754" y="3307"/>
                    <a:pt x="1728" y="2918"/>
                  </a:cubicBezTo>
                  <a:cubicBezTo>
                    <a:pt x="1680" y="2195"/>
                    <a:pt x="1702" y="1468"/>
                    <a:pt x="1793" y="752"/>
                  </a:cubicBezTo>
                  <a:cubicBezTo>
                    <a:pt x="2029" y="1309"/>
                    <a:pt x="2376" y="1803"/>
                    <a:pt x="2811" y="2200"/>
                  </a:cubicBezTo>
                  <a:cubicBezTo>
                    <a:pt x="3154" y="2513"/>
                    <a:pt x="3546" y="2760"/>
                    <a:pt x="3971" y="2931"/>
                  </a:cubicBezTo>
                  <a:close/>
                </a:path>
              </a:pathLst>
            </a:custGeom>
            <a:solidFill>
              <a:schemeClr val="bg1">
                <a:lumMod val="50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4" name="Shape 59075">
              <a:extLst>
                <a:ext uri="{FF2B5EF4-FFF2-40B4-BE49-F238E27FC236}">
                  <a16:creationId xmlns:a16="http://schemas.microsoft.com/office/drawing/2014/main" id="{2EF18E48-2148-2442-A046-7441AB4562F3}"/>
                </a:ext>
              </a:extLst>
            </p:cNvPr>
            <p:cNvSpPr/>
            <p:nvPr/>
          </p:nvSpPr>
          <p:spPr>
            <a:xfrm>
              <a:off x="9435605" y="11313179"/>
              <a:ext cx="3563955" cy="632477"/>
            </a:xfrm>
            <a:custGeom>
              <a:avLst/>
              <a:gdLst/>
              <a:ahLst/>
              <a:cxnLst>
                <a:cxn ang="0">
                  <a:pos x="wd2" y="hd2"/>
                </a:cxn>
                <a:cxn ang="5400000">
                  <a:pos x="wd2" y="hd2"/>
                </a:cxn>
                <a:cxn ang="10800000">
                  <a:pos x="wd2" y="hd2"/>
                </a:cxn>
                <a:cxn ang="16200000">
                  <a:pos x="wd2" y="hd2"/>
                </a:cxn>
              </a:cxnLst>
              <a:rect l="0" t="0" r="r" b="b"/>
              <a:pathLst>
                <a:path w="21579" h="21552" extrusionOk="0">
                  <a:moveTo>
                    <a:pt x="4572" y="32"/>
                  </a:moveTo>
                  <a:cubicBezTo>
                    <a:pt x="4295" y="111"/>
                    <a:pt x="4020" y="330"/>
                    <a:pt x="3746" y="552"/>
                  </a:cubicBezTo>
                  <a:cubicBezTo>
                    <a:pt x="3230" y="969"/>
                    <a:pt x="2711" y="1400"/>
                    <a:pt x="2226" y="2568"/>
                  </a:cubicBezTo>
                  <a:cubicBezTo>
                    <a:pt x="1631" y="4001"/>
                    <a:pt x="1139" y="6432"/>
                    <a:pt x="619" y="8585"/>
                  </a:cubicBezTo>
                  <a:cubicBezTo>
                    <a:pt x="367" y="9630"/>
                    <a:pt x="97" y="10715"/>
                    <a:pt x="18" y="12423"/>
                  </a:cubicBezTo>
                  <a:cubicBezTo>
                    <a:pt x="-21" y="13279"/>
                    <a:pt x="1" y="14220"/>
                    <a:pt x="117" y="14797"/>
                  </a:cubicBezTo>
                  <a:cubicBezTo>
                    <a:pt x="297" y="15696"/>
                    <a:pt x="509" y="15358"/>
                    <a:pt x="723" y="14732"/>
                  </a:cubicBezTo>
                  <a:cubicBezTo>
                    <a:pt x="926" y="14142"/>
                    <a:pt x="1163" y="13374"/>
                    <a:pt x="1382" y="12586"/>
                  </a:cubicBezTo>
                  <a:cubicBezTo>
                    <a:pt x="1797" y="11092"/>
                    <a:pt x="2251" y="10093"/>
                    <a:pt x="2723" y="9301"/>
                  </a:cubicBezTo>
                  <a:cubicBezTo>
                    <a:pt x="3020" y="8802"/>
                    <a:pt x="3321" y="8273"/>
                    <a:pt x="3624" y="7902"/>
                  </a:cubicBezTo>
                  <a:cubicBezTo>
                    <a:pt x="3708" y="10209"/>
                    <a:pt x="3587" y="12599"/>
                    <a:pt x="3300" y="14311"/>
                  </a:cubicBezTo>
                  <a:cubicBezTo>
                    <a:pt x="3040" y="15860"/>
                    <a:pt x="2652" y="16792"/>
                    <a:pt x="2520" y="18818"/>
                  </a:cubicBezTo>
                  <a:cubicBezTo>
                    <a:pt x="2488" y="19311"/>
                    <a:pt x="2476" y="19854"/>
                    <a:pt x="2515" y="20331"/>
                  </a:cubicBezTo>
                  <a:cubicBezTo>
                    <a:pt x="2590" y="21261"/>
                    <a:pt x="2797" y="21505"/>
                    <a:pt x="2980" y="21169"/>
                  </a:cubicBezTo>
                  <a:cubicBezTo>
                    <a:pt x="3398" y="20399"/>
                    <a:pt x="3524" y="17665"/>
                    <a:pt x="3791" y="15756"/>
                  </a:cubicBezTo>
                  <a:cubicBezTo>
                    <a:pt x="4029" y="14059"/>
                    <a:pt x="4382" y="13075"/>
                    <a:pt x="4749" y="12434"/>
                  </a:cubicBezTo>
                  <a:cubicBezTo>
                    <a:pt x="5275" y="11512"/>
                    <a:pt x="5824" y="11119"/>
                    <a:pt x="6363" y="10894"/>
                  </a:cubicBezTo>
                  <a:cubicBezTo>
                    <a:pt x="6930" y="10658"/>
                    <a:pt x="7516" y="10609"/>
                    <a:pt x="8045" y="11968"/>
                  </a:cubicBezTo>
                  <a:cubicBezTo>
                    <a:pt x="8406" y="12894"/>
                    <a:pt x="8702" y="14413"/>
                    <a:pt x="9016" y="15773"/>
                  </a:cubicBezTo>
                  <a:cubicBezTo>
                    <a:pt x="9485" y="17807"/>
                    <a:pt x="9998" y="19481"/>
                    <a:pt x="10541" y="20814"/>
                  </a:cubicBezTo>
                  <a:lnTo>
                    <a:pt x="21356" y="21552"/>
                  </a:lnTo>
                  <a:lnTo>
                    <a:pt x="21579" y="18993"/>
                  </a:lnTo>
                  <a:lnTo>
                    <a:pt x="19681" y="7140"/>
                  </a:lnTo>
                  <a:cubicBezTo>
                    <a:pt x="19700" y="8481"/>
                    <a:pt x="19591" y="9776"/>
                    <a:pt x="19395" y="10547"/>
                  </a:cubicBezTo>
                  <a:cubicBezTo>
                    <a:pt x="19179" y="11394"/>
                    <a:pt x="18906" y="11439"/>
                    <a:pt x="18644" y="11457"/>
                  </a:cubicBezTo>
                  <a:cubicBezTo>
                    <a:pt x="18306" y="11481"/>
                    <a:pt x="17969" y="11506"/>
                    <a:pt x="17632" y="11512"/>
                  </a:cubicBezTo>
                  <a:cubicBezTo>
                    <a:pt x="14994" y="10581"/>
                    <a:pt x="12352" y="10002"/>
                    <a:pt x="9709" y="9821"/>
                  </a:cubicBezTo>
                  <a:cubicBezTo>
                    <a:pt x="9503" y="9807"/>
                    <a:pt x="9297" y="9795"/>
                    <a:pt x="9091" y="9691"/>
                  </a:cubicBezTo>
                  <a:cubicBezTo>
                    <a:pt x="8697" y="9491"/>
                    <a:pt x="8310" y="8954"/>
                    <a:pt x="7947" y="8065"/>
                  </a:cubicBezTo>
                  <a:cubicBezTo>
                    <a:pt x="7555" y="7105"/>
                    <a:pt x="7199" y="5756"/>
                    <a:pt x="6843" y="4422"/>
                  </a:cubicBezTo>
                  <a:cubicBezTo>
                    <a:pt x="6396" y="2746"/>
                    <a:pt x="5932" y="1043"/>
                    <a:pt x="5398" y="357"/>
                  </a:cubicBezTo>
                  <a:cubicBezTo>
                    <a:pt x="5126" y="7"/>
                    <a:pt x="4849" y="-48"/>
                    <a:pt x="4572" y="32"/>
                  </a:cubicBezTo>
                  <a:close/>
                </a:path>
              </a:pathLst>
            </a:custGeom>
            <a:solidFill>
              <a:schemeClr val="bg1">
                <a:lumMod val="7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5" name="Shape 59076">
              <a:extLst>
                <a:ext uri="{FF2B5EF4-FFF2-40B4-BE49-F238E27FC236}">
                  <a16:creationId xmlns:a16="http://schemas.microsoft.com/office/drawing/2014/main" id="{F1702BFC-3670-8D42-8F39-F5050A65D959}"/>
                </a:ext>
              </a:extLst>
            </p:cNvPr>
            <p:cNvSpPr/>
            <p:nvPr/>
          </p:nvSpPr>
          <p:spPr>
            <a:xfrm>
              <a:off x="9835382" y="11632729"/>
              <a:ext cx="3653494" cy="961185"/>
            </a:xfrm>
            <a:custGeom>
              <a:avLst/>
              <a:gdLst/>
              <a:ahLst/>
              <a:cxnLst>
                <a:cxn ang="0">
                  <a:pos x="wd2" y="hd2"/>
                </a:cxn>
                <a:cxn ang="5400000">
                  <a:pos x="wd2" y="hd2"/>
                </a:cxn>
                <a:cxn ang="10800000">
                  <a:pos x="wd2" y="hd2"/>
                </a:cxn>
                <a:cxn ang="16200000">
                  <a:pos x="wd2" y="hd2"/>
                </a:cxn>
              </a:cxnLst>
              <a:rect l="0" t="0" r="r" b="b"/>
              <a:pathLst>
                <a:path w="21483" h="21401" extrusionOk="0">
                  <a:moveTo>
                    <a:pt x="19245" y="1673"/>
                  </a:moveTo>
                  <a:lnTo>
                    <a:pt x="18423" y="6347"/>
                  </a:lnTo>
                  <a:lnTo>
                    <a:pt x="7887" y="6495"/>
                  </a:lnTo>
                  <a:cubicBezTo>
                    <a:pt x="7358" y="5636"/>
                    <a:pt x="6860" y="4522"/>
                    <a:pt x="6406" y="3181"/>
                  </a:cubicBezTo>
                  <a:cubicBezTo>
                    <a:pt x="6102" y="2285"/>
                    <a:pt x="5815" y="1280"/>
                    <a:pt x="5461" y="699"/>
                  </a:cubicBezTo>
                  <a:cubicBezTo>
                    <a:pt x="4944" y="-149"/>
                    <a:pt x="4377" y="10"/>
                    <a:pt x="3829" y="14"/>
                  </a:cubicBezTo>
                  <a:cubicBezTo>
                    <a:pt x="3298" y="18"/>
                    <a:pt x="2746" y="-135"/>
                    <a:pt x="2231" y="547"/>
                  </a:cubicBezTo>
                  <a:cubicBezTo>
                    <a:pt x="1873" y="1020"/>
                    <a:pt x="1562" y="1865"/>
                    <a:pt x="1253" y="2694"/>
                  </a:cubicBezTo>
                  <a:cubicBezTo>
                    <a:pt x="947" y="3514"/>
                    <a:pt x="639" y="4325"/>
                    <a:pt x="342" y="5193"/>
                  </a:cubicBezTo>
                  <a:cubicBezTo>
                    <a:pt x="69" y="5991"/>
                    <a:pt x="-117" y="7204"/>
                    <a:pt x="86" y="7973"/>
                  </a:cubicBezTo>
                  <a:cubicBezTo>
                    <a:pt x="258" y="8626"/>
                    <a:pt x="526" y="8149"/>
                    <a:pt x="749" y="7613"/>
                  </a:cubicBezTo>
                  <a:cubicBezTo>
                    <a:pt x="1011" y="6983"/>
                    <a:pt x="1291" y="6470"/>
                    <a:pt x="1567" y="5928"/>
                  </a:cubicBezTo>
                  <a:cubicBezTo>
                    <a:pt x="1863" y="5345"/>
                    <a:pt x="2158" y="4725"/>
                    <a:pt x="2482" y="4397"/>
                  </a:cubicBezTo>
                  <a:cubicBezTo>
                    <a:pt x="2730" y="4146"/>
                    <a:pt x="2988" y="4075"/>
                    <a:pt x="3243" y="4187"/>
                  </a:cubicBezTo>
                  <a:cubicBezTo>
                    <a:pt x="2873" y="4557"/>
                    <a:pt x="2518" y="5118"/>
                    <a:pt x="2189" y="5855"/>
                  </a:cubicBezTo>
                  <a:cubicBezTo>
                    <a:pt x="1570" y="7238"/>
                    <a:pt x="1044" y="9271"/>
                    <a:pt x="546" y="10881"/>
                  </a:cubicBezTo>
                  <a:cubicBezTo>
                    <a:pt x="387" y="11397"/>
                    <a:pt x="219" y="11992"/>
                    <a:pt x="236" y="12804"/>
                  </a:cubicBezTo>
                  <a:cubicBezTo>
                    <a:pt x="245" y="13237"/>
                    <a:pt x="313" y="13619"/>
                    <a:pt x="412" y="13844"/>
                  </a:cubicBezTo>
                  <a:cubicBezTo>
                    <a:pt x="616" y="14311"/>
                    <a:pt x="867" y="14036"/>
                    <a:pt x="1080" y="13591"/>
                  </a:cubicBezTo>
                  <a:cubicBezTo>
                    <a:pt x="1498" y="12716"/>
                    <a:pt x="1818" y="11320"/>
                    <a:pt x="2202" y="10244"/>
                  </a:cubicBezTo>
                  <a:cubicBezTo>
                    <a:pt x="2603" y="9117"/>
                    <a:pt x="3067" y="8356"/>
                    <a:pt x="3558" y="8017"/>
                  </a:cubicBezTo>
                  <a:cubicBezTo>
                    <a:pt x="3268" y="8673"/>
                    <a:pt x="2988" y="9393"/>
                    <a:pt x="2720" y="10174"/>
                  </a:cubicBezTo>
                  <a:cubicBezTo>
                    <a:pt x="2347" y="11260"/>
                    <a:pt x="1997" y="12450"/>
                    <a:pt x="1629" y="13561"/>
                  </a:cubicBezTo>
                  <a:cubicBezTo>
                    <a:pt x="1465" y="14058"/>
                    <a:pt x="1299" y="14525"/>
                    <a:pt x="1148" y="15052"/>
                  </a:cubicBezTo>
                  <a:cubicBezTo>
                    <a:pt x="1025" y="15480"/>
                    <a:pt x="904" y="15989"/>
                    <a:pt x="905" y="16645"/>
                  </a:cubicBezTo>
                  <a:cubicBezTo>
                    <a:pt x="906" y="17177"/>
                    <a:pt x="976" y="17612"/>
                    <a:pt x="1085" y="17823"/>
                  </a:cubicBezTo>
                  <a:cubicBezTo>
                    <a:pt x="1254" y="18148"/>
                    <a:pt x="1447" y="17851"/>
                    <a:pt x="1627" y="17412"/>
                  </a:cubicBezTo>
                  <a:cubicBezTo>
                    <a:pt x="1931" y="16666"/>
                    <a:pt x="2198" y="15724"/>
                    <a:pt x="2489" y="14905"/>
                  </a:cubicBezTo>
                  <a:cubicBezTo>
                    <a:pt x="2840" y="13919"/>
                    <a:pt x="3224" y="13117"/>
                    <a:pt x="3630" y="12519"/>
                  </a:cubicBezTo>
                  <a:cubicBezTo>
                    <a:pt x="3636" y="13717"/>
                    <a:pt x="3767" y="14858"/>
                    <a:pt x="3993" y="15692"/>
                  </a:cubicBezTo>
                  <a:cubicBezTo>
                    <a:pt x="4476" y="17468"/>
                    <a:pt x="5112" y="17460"/>
                    <a:pt x="5770" y="17271"/>
                  </a:cubicBezTo>
                  <a:cubicBezTo>
                    <a:pt x="6754" y="16988"/>
                    <a:pt x="7730" y="16410"/>
                    <a:pt x="8685" y="15465"/>
                  </a:cubicBezTo>
                  <a:cubicBezTo>
                    <a:pt x="11888" y="18627"/>
                    <a:pt x="15165" y="20599"/>
                    <a:pt x="18470" y="21354"/>
                  </a:cubicBezTo>
                  <a:cubicBezTo>
                    <a:pt x="18695" y="21406"/>
                    <a:pt x="18921" y="21451"/>
                    <a:pt x="19142" y="21280"/>
                  </a:cubicBezTo>
                  <a:cubicBezTo>
                    <a:pt x="19717" y="20835"/>
                    <a:pt x="20124" y="19147"/>
                    <a:pt x="20478" y="17492"/>
                  </a:cubicBezTo>
                  <a:cubicBezTo>
                    <a:pt x="20834" y="15828"/>
                    <a:pt x="21170" y="14066"/>
                    <a:pt x="21483" y="12196"/>
                  </a:cubicBezTo>
                  <a:lnTo>
                    <a:pt x="19245" y="1673"/>
                  </a:lnTo>
                  <a:close/>
                </a:path>
              </a:pathLst>
            </a:custGeom>
            <a:solidFill>
              <a:schemeClr val="bg1">
                <a:lumMod val="85000"/>
              </a:schemeClr>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6" name="Shape 59077">
              <a:extLst>
                <a:ext uri="{FF2B5EF4-FFF2-40B4-BE49-F238E27FC236}">
                  <a16:creationId xmlns:a16="http://schemas.microsoft.com/office/drawing/2014/main" id="{C9F2F24D-8025-224E-9027-7D63FED558ED}"/>
                </a:ext>
              </a:extLst>
            </p:cNvPr>
            <p:cNvSpPr/>
            <p:nvPr/>
          </p:nvSpPr>
          <p:spPr>
            <a:xfrm>
              <a:off x="12979144" y="9835709"/>
              <a:ext cx="2884886" cy="3879913"/>
            </a:xfrm>
            <a:custGeom>
              <a:avLst/>
              <a:gdLst/>
              <a:ahLst/>
              <a:cxnLst>
                <a:cxn ang="0">
                  <a:pos x="wd2" y="hd2"/>
                </a:cxn>
                <a:cxn ang="5400000">
                  <a:pos x="wd2" y="hd2"/>
                </a:cxn>
                <a:cxn ang="10800000">
                  <a:pos x="wd2" y="hd2"/>
                </a:cxn>
                <a:cxn ang="16200000">
                  <a:pos x="wd2" y="hd2"/>
                </a:cxn>
              </a:cxnLst>
              <a:rect l="0" t="0" r="r" b="b"/>
              <a:pathLst>
                <a:path w="21376" h="21592" extrusionOk="0">
                  <a:moveTo>
                    <a:pt x="13262" y="0"/>
                  </a:moveTo>
                  <a:cubicBezTo>
                    <a:pt x="11659" y="-8"/>
                    <a:pt x="10520" y="662"/>
                    <a:pt x="9458" y="1460"/>
                  </a:cubicBezTo>
                  <a:cubicBezTo>
                    <a:pt x="8066" y="2506"/>
                    <a:pt x="6714" y="3760"/>
                    <a:pt x="5469" y="4945"/>
                  </a:cubicBezTo>
                  <a:cubicBezTo>
                    <a:pt x="3737" y="6593"/>
                    <a:pt x="1917" y="8186"/>
                    <a:pt x="0" y="9715"/>
                  </a:cubicBezTo>
                  <a:lnTo>
                    <a:pt x="4703" y="13774"/>
                  </a:lnTo>
                  <a:lnTo>
                    <a:pt x="7711" y="10825"/>
                  </a:lnTo>
                  <a:cubicBezTo>
                    <a:pt x="7812" y="12020"/>
                    <a:pt x="7856" y="13213"/>
                    <a:pt x="7852" y="14410"/>
                  </a:cubicBezTo>
                  <a:cubicBezTo>
                    <a:pt x="7845" y="16812"/>
                    <a:pt x="7606" y="19212"/>
                    <a:pt x="7181" y="21592"/>
                  </a:cubicBezTo>
                  <a:lnTo>
                    <a:pt x="20412" y="21592"/>
                  </a:lnTo>
                  <a:cubicBezTo>
                    <a:pt x="21326" y="18005"/>
                    <a:pt x="21600" y="14342"/>
                    <a:pt x="21190" y="10703"/>
                  </a:cubicBezTo>
                  <a:cubicBezTo>
                    <a:pt x="21032" y="9304"/>
                    <a:pt x="20772" y="7911"/>
                    <a:pt x="20287" y="6555"/>
                  </a:cubicBezTo>
                  <a:cubicBezTo>
                    <a:pt x="19635" y="4732"/>
                    <a:pt x="18565" y="2994"/>
                    <a:pt x="16919" y="1567"/>
                  </a:cubicBezTo>
                  <a:cubicBezTo>
                    <a:pt x="15953" y="730"/>
                    <a:pt x="14730" y="7"/>
                    <a:pt x="13262" y="0"/>
                  </a:cubicBezTo>
                  <a:close/>
                </a:path>
              </a:pathLst>
            </a:custGeom>
            <a:solidFill>
              <a:schemeClr val="accent5"/>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8" name="Shape 59079">
              <a:extLst>
                <a:ext uri="{FF2B5EF4-FFF2-40B4-BE49-F238E27FC236}">
                  <a16:creationId xmlns:a16="http://schemas.microsoft.com/office/drawing/2014/main" id="{A919E2EC-D9F9-7743-9E3C-530089EA45D2}"/>
                </a:ext>
              </a:extLst>
            </p:cNvPr>
            <p:cNvSpPr/>
            <p:nvPr/>
          </p:nvSpPr>
          <p:spPr>
            <a:xfrm>
              <a:off x="15655528" y="9213190"/>
              <a:ext cx="1905441" cy="4501086"/>
            </a:xfrm>
            <a:custGeom>
              <a:avLst/>
              <a:gdLst/>
              <a:ahLst/>
              <a:cxnLst>
                <a:cxn ang="0">
                  <a:pos x="wd2" y="hd2"/>
                </a:cxn>
                <a:cxn ang="5400000">
                  <a:pos x="wd2" y="hd2"/>
                </a:cxn>
                <a:cxn ang="10800000">
                  <a:pos x="wd2" y="hd2"/>
                </a:cxn>
                <a:cxn ang="16200000">
                  <a:pos x="wd2" y="hd2"/>
                </a:cxn>
              </a:cxnLst>
              <a:rect l="0" t="0" r="r" b="b"/>
              <a:pathLst>
                <a:path w="21435" h="20779" extrusionOk="0">
                  <a:moveTo>
                    <a:pt x="19376" y="339"/>
                  </a:moveTo>
                  <a:cubicBezTo>
                    <a:pt x="14811" y="-821"/>
                    <a:pt x="9661" y="1161"/>
                    <a:pt x="7489" y="3739"/>
                  </a:cubicBezTo>
                  <a:cubicBezTo>
                    <a:pt x="5119" y="6553"/>
                    <a:pt x="3744" y="9483"/>
                    <a:pt x="2605" y="12422"/>
                  </a:cubicBezTo>
                  <a:cubicBezTo>
                    <a:pt x="1530" y="15196"/>
                    <a:pt x="661" y="17983"/>
                    <a:pt x="0" y="20779"/>
                  </a:cubicBezTo>
                  <a:lnTo>
                    <a:pt x="10954" y="20779"/>
                  </a:lnTo>
                  <a:cubicBezTo>
                    <a:pt x="11395" y="14994"/>
                    <a:pt x="14436" y="9292"/>
                    <a:pt x="19925" y="3960"/>
                  </a:cubicBezTo>
                  <a:cubicBezTo>
                    <a:pt x="20252" y="3643"/>
                    <a:pt x="20587" y="3327"/>
                    <a:pt x="20869" y="3003"/>
                  </a:cubicBezTo>
                  <a:cubicBezTo>
                    <a:pt x="21296" y="2512"/>
                    <a:pt x="21600" y="1992"/>
                    <a:pt x="21338" y="1482"/>
                  </a:cubicBezTo>
                  <a:cubicBezTo>
                    <a:pt x="21094" y="1006"/>
                    <a:pt x="20382" y="594"/>
                    <a:pt x="19376" y="339"/>
                  </a:cubicBezTo>
                  <a:close/>
                </a:path>
              </a:pathLst>
            </a:custGeom>
            <a:solidFill>
              <a:srgbClr val="7F7F7F"/>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9" name="Shape 59080">
              <a:extLst>
                <a:ext uri="{FF2B5EF4-FFF2-40B4-BE49-F238E27FC236}">
                  <a16:creationId xmlns:a16="http://schemas.microsoft.com/office/drawing/2014/main" id="{F7817401-37AF-F448-BFA8-2F085E0D71DD}"/>
                </a:ext>
              </a:extLst>
            </p:cNvPr>
            <p:cNvSpPr/>
            <p:nvPr/>
          </p:nvSpPr>
          <p:spPr>
            <a:xfrm>
              <a:off x="15647237" y="9205207"/>
              <a:ext cx="1881838" cy="4510801"/>
            </a:xfrm>
            <a:custGeom>
              <a:avLst/>
              <a:gdLst/>
              <a:ahLst/>
              <a:cxnLst>
                <a:cxn ang="0">
                  <a:pos x="wd2" y="hd2"/>
                </a:cxn>
                <a:cxn ang="5400000">
                  <a:pos x="wd2" y="hd2"/>
                </a:cxn>
                <a:cxn ang="10800000">
                  <a:pos x="wd2" y="hd2"/>
                </a:cxn>
                <a:cxn ang="16200000">
                  <a:pos x="wd2" y="hd2"/>
                </a:cxn>
              </a:cxnLst>
              <a:rect l="0" t="0" r="r" b="b"/>
              <a:pathLst>
                <a:path w="21600" h="21550" extrusionOk="0">
                  <a:moveTo>
                    <a:pt x="16259" y="25"/>
                  </a:moveTo>
                  <a:cubicBezTo>
                    <a:pt x="12664" y="250"/>
                    <a:pt x="9312" y="1916"/>
                    <a:pt x="7636" y="3912"/>
                  </a:cubicBezTo>
                  <a:cubicBezTo>
                    <a:pt x="5194" y="6821"/>
                    <a:pt x="3817" y="9857"/>
                    <a:pt x="2662" y="12900"/>
                  </a:cubicBezTo>
                  <a:cubicBezTo>
                    <a:pt x="1572" y="15771"/>
                    <a:pt x="681" y="18657"/>
                    <a:pt x="0" y="21550"/>
                  </a:cubicBezTo>
                  <a:lnTo>
                    <a:pt x="5638" y="21542"/>
                  </a:lnTo>
                  <a:cubicBezTo>
                    <a:pt x="6144" y="18957"/>
                    <a:pt x="6812" y="16389"/>
                    <a:pt x="7698" y="13840"/>
                  </a:cubicBezTo>
                  <a:cubicBezTo>
                    <a:pt x="8709" y="10931"/>
                    <a:pt x="9980" y="8003"/>
                    <a:pt x="12792" y="5277"/>
                  </a:cubicBezTo>
                  <a:cubicBezTo>
                    <a:pt x="13633" y="4462"/>
                    <a:pt x="14612" y="3668"/>
                    <a:pt x="15969" y="2983"/>
                  </a:cubicBezTo>
                  <a:cubicBezTo>
                    <a:pt x="17488" y="2217"/>
                    <a:pt x="19427" y="1622"/>
                    <a:pt x="21600" y="1232"/>
                  </a:cubicBezTo>
                  <a:cubicBezTo>
                    <a:pt x="21279" y="870"/>
                    <a:pt x="20691" y="560"/>
                    <a:pt x="19896" y="350"/>
                  </a:cubicBezTo>
                  <a:cubicBezTo>
                    <a:pt x="18714" y="39"/>
                    <a:pt x="17470" y="-50"/>
                    <a:pt x="16259" y="25"/>
                  </a:cubicBezTo>
                  <a:close/>
                </a:path>
              </a:pathLst>
            </a:custGeom>
            <a:solidFill>
              <a:srgbClr val="999999"/>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0" name="Shape 59081">
              <a:extLst>
                <a:ext uri="{FF2B5EF4-FFF2-40B4-BE49-F238E27FC236}">
                  <a16:creationId xmlns:a16="http://schemas.microsoft.com/office/drawing/2014/main" id="{162940F0-1941-5541-90EA-C3F4A1D8CF64}"/>
                </a:ext>
              </a:extLst>
            </p:cNvPr>
            <p:cNvSpPr/>
            <p:nvPr/>
          </p:nvSpPr>
          <p:spPr>
            <a:xfrm>
              <a:off x="12764890" y="12667722"/>
              <a:ext cx="3606542" cy="608849"/>
            </a:xfrm>
            <a:custGeom>
              <a:avLst/>
              <a:gdLst/>
              <a:ahLst/>
              <a:cxnLst>
                <a:cxn ang="0">
                  <a:pos x="wd2" y="hd2"/>
                </a:cxn>
                <a:cxn ang="5400000">
                  <a:pos x="wd2" y="hd2"/>
                </a:cxn>
                <a:cxn ang="10800000">
                  <a:pos x="wd2" y="hd2"/>
                </a:cxn>
                <a:cxn ang="16200000">
                  <a:pos x="wd2" y="hd2"/>
                </a:cxn>
              </a:cxnLst>
              <a:rect l="0" t="0" r="r" b="b"/>
              <a:pathLst>
                <a:path w="20964" h="19248" extrusionOk="0">
                  <a:moveTo>
                    <a:pt x="2049" y="4210"/>
                  </a:moveTo>
                  <a:cubicBezTo>
                    <a:pt x="770" y="5503"/>
                    <a:pt x="-318" y="9421"/>
                    <a:pt x="85" y="14770"/>
                  </a:cubicBezTo>
                  <a:cubicBezTo>
                    <a:pt x="178" y="16006"/>
                    <a:pt x="363" y="16980"/>
                    <a:pt x="573" y="17667"/>
                  </a:cubicBezTo>
                  <a:cubicBezTo>
                    <a:pt x="1349" y="20197"/>
                    <a:pt x="2298" y="19156"/>
                    <a:pt x="3186" y="18210"/>
                  </a:cubicBezTo>
                  <a:cubicBezTo>
                    <a:pt x="5595" y="15648"/>
                    <a:pt x="8039" y="14430"/>
                    <a:pt x="10482" y="14430"/>
                  </a:cubicBezTo>
                  <a:cubicBezTo>
                    <a:pt x="12925" y="14430"/>
                    <a:pt x="15369" y="15648"/>
                    <a:pt x="17778" y="18210"/>
                  </a:cubicBezTo>
                  <a:cubicBezTo>
                    <a:pt x="18666" y="19156"/>
                    <a:pt x="19614" y="20197"/>
                    <a:pt x="20391" y="17667"/>
                  </a:cubicBezTo>
                  <a:cubicBezTo>
                    <a:pt x="20601" y="16980"/>
                    <a:pt x="20786" y="16006"/>
                    <a:pt x="20879" y="14770"/>
                  </a:cubicBezTo>
                  <a:cubicBezTo>
                    <a:pt x="21282" y="9421"/>
                    <a:pt x="20194" y="5503"/>
                    <a:pt x="18915" y="4210"/>
                  </a:cubicBezTo>
                  <a:cubicBezTo>
                    <a:pt x="13364" y="-1403"/>
                    <a:pt x="7600" y="-1403"/>
                    <a:pt x="2049" y="4210"/>
                  </a:cubicBezTo>
                  <a:close/>
                </a:path>
              </a:pathLst>
            </a:custGeom>
            <a:solidFill>
              <a:srgbClr val="7F7F7F"/>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sp>
          <p:nvSpPr>
            <p:cNvPr id="11" name="Shape 59082">
              <a:extLst>
                <a:ext uri="{FF2B5EF4-FFF2-40B4-BE49-F238E27FC236}">
                  <a16:creationId xmlns:a16="http://schemas.microsoft.com/office/drawing/2014/main" id="{51307D44-3A8E-7349-821F-B90F56C4E468}"/>
                </a:ext>
              </a:extLst>
            </p:cNvPr>
            <p:cNvSpPr/>
            <p:nvPr/>
          </p:nvSpPr>
          <p:spPr>
            <a:xfrm>
              <a:off x="12768009" y="12667252"/>
              <a:ext cx="3600518" cy="429495"/>
            </a:xfrm>
            <a:custGeom>
              <a:avLst/>
              <a:gdLst/>
              <a:ahLst/>
              <a:cxnLst>
                <a:cxn ang="0">
                  <a:pos x="wd2" y="hd2"/>
                </a:cxn>
                <a:cxn ang="5400000">
                  <a:pos x="wd2" y="hd2"/>
                </a:cxn>
                <a:cxn ang="10800000">
                  <a:pos x="wd2" y="hd2"/>
                </a:cxn>
                <a:cxn ang="16200000">
                  <a:pos x="wd2" y="hd2"/>
                </a:cxn>
              </a:cxnLst>
              <a:rect l="0" t="0" r="r" b="b"/>
              <a:pathLst>
                <a:path w="21301" h="21600" extrusionOk="0">
                  <a:moveTo>
                    <a:pt x="10651" y="0"/>
                  </a:moveTo>
                  <a:cubicBezTo>
                    <a:pt x="7772" y="0"/>
                    <a:pt x="4893" y="2256"/>
                    <a:pt x="2068" y="6720"/>
                  </a:cubicBezTo>
                  <a:cubicBezTo>
                    <a:pt x="868" y="8617"/>
                    <a:pt x="-149" y="14092"/>
                    <a:pt x="19" y="21600"/>
                  </a:cubicBezTo>
                  <a:cubicBezTo>
                    <a:pt x="3572" y="15144"/>
                    <a:pt x="7196" y="11794"/>
                    <a:pt x="10832" y="11904"/>
                  </a:cubicBezTo>
                  <a:cubicBezTo>
                    <a:pt x="14348" y="12010"/>
                    <a:pt x="17847" y="15352"/>
                    <a:pt x="21283" y="21600"/>
                  </a:cubicBezTo>
                  <a:cubicBezTo>
                    <a:pt x="21451" y="14091"/>
                    <a:pt x="20434" y="8617"/>
                    <a:pt x="19234" y="6720"/>
                  </a:cubicBezTo>
                  <a:cubicBezTo>
                    <a:pt x="16409" y="2256"/>
                    <a:pt x="13530" y="0"/>
                    <a:pt x="10651" y="0"/>
                  </a:cubicBezTo>
                  <a:close/>
                </a:path>
              </a:pathLst>
            </a:custGeom>
            <a:solidFill>
              <a:srgbClr val="B9B9B9"/>
            </a:solidFill>
            <a:ln w="12700" cap="flat">
              <a:noFill/>
              <a:miter lim="400000"/>
            </a:ln>
            <a:effectLst/>
          </p:spPr>
          <p:txBody>
            <a:bodyPr wrap="square" lIns="35719" tIns="35719" rIns="35719" bIns="35719" numCol="1" anchor="ctr">
              <a:noAutofit/>
            </a:bodyPr>
            <a:lstStyle/>
            <a:p>
              <a:endParaRPr sz="2532" dirty="0">
                <a:latin typeface="Lato Light" panose="020F0502020204030203" pitchFamily="34" charset="0"/>
              </a:endParaRPr>
            </a:p>
          </p:txBody>
        </p:sp>
      </p:grpSp>
      <p:sp>
        <p:nvSpPr>
          <p:cNvPr id="64" name="TextBox 63">
            <a:extLst>
              <a:ext uri="{FF2B5EF4-FFF2-40B4-BE49-F238E27FC236}">
                <a16:creationId xmlns:a16="http://schemas.microsoft.com/office/drawing/2014/main" id="{E27516EC-13CB-5A47-8578-DDA015CF1341}"/>
              </a:ext>
            </a:extLst>
          </p:cNvPr>
          <p:cNvSpPr txBox="1"/>
          <p:nvPr/>
        </p:nvSpPr>
        <p:spPr>
          <a:xfrm>
            <a:off x="3493375" y="306186"/>
            <a:ext cx="5205271"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EDUCATION INFOGRAPHIC</a:t>
            </a:r>
          </a:p>
        </p:txBody>
      </p:sp>
      <p:sp>
        <p:nvSpPr>
          <p:cNvPr id="65" name="TextBox 64">
            <a:extLst>
              <a:ext uri="{FF2B5EF4-FFF2-40B4-BE49-F238E27FC236}">
                <a16:creationId xmlns:a16="http://schemas.microsoft.com/office/drawing/2014/main" id="{33450B5D-E191-B54A-8289-2DA6FD1D2997}"/>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66" name="Oval 65">
            <a:extLst>
              <a:ext uri="{FF2B5EF4-FFF2-40B4-BE49-F238E27FC236}">
                <a16:creationId xmlns:a16="http://schemas.microsoft.com/office/drawing/2014/main" id="{46E46ED3-1AE9-204D-B166-72FE9793A77F}"/>
              </a:ext>
            </a:extLst>
          </p:cNvPr>
          <p:cNvSpPr/>
          <p:nvPr/>
        </p:nvSpPr>
        <p:spPr>
          <a:xfrm>
            <a:off x="7534643" y="1476375"/>
            <a:ext cx="749300" cy="7493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67" name="Oval 66">
            <a:extLst>
              <a:ext uri="{FF2B5EF4-FFF2-40B4-BE49-F238E27FC236}">
                <a16:creationId xmlns:a16="http://schemas.microsoft.com/office/drawing/2014/main" id="{F518F9B3-4E90-8145-B5BC-7BB1211F1C63}"/>
              </a:ext>
            </a:extLst>
          </p:cNvPr>
          <p:cNvSpPr/>
          <p:nvPr/>
        </p:nvSpPr>
        <p:spPr>
          <a:xfrm>
            <a:off x="7534643" y="3003529"/>
            <a:ext cx="749300" cy="7493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68" name="Oval 67">
            <a:extLst>
              <a:ext uri="{FF2B5EF4-FFF2-40B4-BE49-F238E27FC236}">
                <a16:creationId xmlns:a16="http://schemas.microsoft.com/office/drawing/2014/main" id="{4FB49268-B48D-3B47-A578-CE4416202823}"/>
              </a:ext>
            </a:extLst>
          </p:cNvPr>
          <p:cNvSpPr/>
          <p:nvPr/>
        </p:nvSpPr>
        <p:spPr>
          <a:xfrm>
            <a:off x="3912693" y="1476375"/>
            <a:ext cx="749300" cy="7493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69" name="Oval 68">
            <a:extLst>
              <a:ext uri="{FF2B5EF4-FFF2-40B4-BE49-F238E27FC236}">
                <a16:creationId xmlns:a16="http://schemas.microsoft.com/office/drawing/2014/main" id="{FAC21368-8FAB-1045-BBE9-183DFE78E61F}"/>
              </a:ext>
            </a:extLst>
          </p:cNvPr>
          <p:cNvSpPr/>
          <p:nvPr/>
        </p:nvSpPr>
        <p:spPr>
          <a:xfrm>
            <a:off x="3912693" y="3003529"/>
            <a:ext cx="749300" cy="7493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70" name="Freeform 762">
            <a:extLst>
              <a:ext uri="{FF2B5EF4-FFF2-40B4-BE49-F238E27FC236}">
                <a16:creationId xmlns:a16="http://schemas.microsoft.com/office/drawing/2014/main" id="{1678DBBC-5A52-E340-8284-F5377B18964E}"/>
              </a:ext>
            </a:extLst>
          </p:cNvPr>
          <p:cNvSpPr>
            <a:spLocks noChangeArrowheads="1"/>
          </p:cNvSpPr>
          <p:nvPr/>
        </p:nvSpPr>
        <p:spPr bwMode="auto">
          <a:xfrm>
            <a:off x="4085635" y="1701573"/>
            <a:ext cx="403415" cy="298905"/>
          </a:xfrm>
          <a:custGeom>
            <a:avLst/>
            <a:gdLst>
              <a:gd name="T0" fmla="*/ 175917 w 305681"/>
              <a:gd name="T1" fmla="*/ 198547 h 226205"/>
              <a:gd name="T2" fmla="*/ 259637 w 305681"/>
              <a:gd name="T3" fmla="*/ 202398 h 226205"/>
              <a:gd name="T4" fmla="*/ 239000 w 305681"/>
              <a:gd name="T5" fmla="*/ 197812 h 226205"/>
              <a:gd name="T6" fmla="*/ 71092 w 305681"/>
              <a:gd name="T7" fmla="*/ 193226 h 226205"/>
              <a:gd name="T8" fmla="*/ 71092 w 305681"/>
              <a:gd name="T9" fmla="*/ 193226 h 226205"/>
              <a:gd name="T10" fmla="*/ 39341 w 305681"/>
              <a:gd name="T11" fmla="*/ 197812 h 226205"/>
              <a:gd name="T12" fmla="*/ 259637 w 305681"/>
              <a:gd name="T13" fmla="*/ 176985 h 226205"/>
              <a:gd name="T14" fmla="*/ 239000 w 305681"/>
              <a:gd name="T15" fmla="*/ 172222 h 226205"/>
              <a:gd name="T16" fmla="*/ 71092 w 305681"/>
              <a:gd name="T17" fmla="*/ 167826 h 226205"/>
              <a:gd name="T18" fmla="*/ 71092 w 305681"/>
              <a:gd name="T19" fmla="*/ 167826 h 226205"/>
              <a:gd name="T20" fmla="*/ 39341 w 305681"/>
              <a:gd name="T21" fmla="*/ 172222 h 226205"/>
              <a:gd name="T22" fmla="*/ 180629 w 305681"/>
              <a:gd name="T23" fmla="*/ 175398 h 226205"/>
              <a:gd name="T24" fmla="*/ 156463 w 305681"/>
              <a:gd name="T25" fmla="*/ 171002 h 226205"/>
              <a:gd name="T26" fmla="*/ 124890 w 305681"/>
              <a:gd name="T27" fmla="*/ 166239 h 226205"/>
              <a:gd name="T28" fmla="*/ 124890 w 305681"/>
              <a:gd name="T29" fmla="*/ 166239 h 226205"/>
              <a:gd name="T30" fmla="*/ 255241 w 305681"/>
              <a:gd name="T31" fmla="*/ 147012 h 226205"/>
              <a:gd name="T32" fmla="*/ 234604 w 305681"/>
              <a:gd name="T33" fmla="*/ 151598 h 226205"/>
              <a:gd name="T34" fmla="*/ 75488 w 305681"/>
              <a:gd name="T35" fmla="*/ 147012 h 226205"/>
              <a:gd name="T36" fmla="*/ 43927 w 305681"/>
              <a:gd name="T37" fmla="*/ 142426 h 226205"/>
              <a:gd name="T38" fmla="*/ 43927 w 305681"/>
              <a:gd name="T39" fmla="*/ 142426 h 226205"/>
              <a:gd name="T40" fmla="*/ 175866 w 305681"/>
              <a:gd name="T41" fmla="*/ 145425 h 226205"/>
              <a:gd name="T42" fmla="*/ 151877 w 305681"/>
              <a:gd name="T43" fmla="*/ 150011 h 226205"/>
              <a:gd name="T44" fmla="*/ 129476 w 305681"/>
              <a:gd name="T45" fmla="*/ 145425 h 226205"/>
              <a:gd name="T46" fmla="*/ 259637 w 305681"/>
              <a:gd name="T47" fmla="*/ 118614 h 226205"/>
              <a:gd name="T48" fmla="*/ 259637 w 305681"/>
              <a:gd name="T49" fmla="*/ 118614 h 226205"/>
              <a:gd name="T50" fmla="*/ 229841 w 305681"/>
              <a:gd name="T51" fmla="*/ 123200 h 226205"/>
              <a:gd name="T52" fmla="*/ 71092 w 305681"/>
              <a:gd name="T53" fmla="*/ 127786 h 226205"/>
              <a:gd name="T54" fmla="*/ 48513 w 305681"/>
              <a:gd name="T55" fmla="*/ 123200 h 226205"/>
              <a:gd name="T56" fmla="*/ 180629 w 305681"/>
              <a:gd name="T57" fmla="*/ 115439 h 226205"/>
              <a:gd name="T58" fmla="*/ 180629 w 305681"/>
              <a:gd name="T59" fmla="*/ 115439 h 226205"/>
              <a:gd name="T60" fmla="*/ 147291 w 305681"/>
              <a:gd name="T61" fmla="*/ 120202 h 226205"/>
              <a:gd name="T62" fmla="*/ 124890 w 305681"/>
              <a:gd name="T63" fmla="*/ 124598 h 226205"/>
              <a:gd name="T64" fmla="*/ 212683 w 305681"/>
              <a:gd name="T65" fmla="*/ 216866 h 226205"/>
              <a:gd name="T66" fmla="*/ 23084 w 305681"/>
              <a:gd name="T67" fmla="*/ 101563 h 226205"/>
              <a:gd name="T68" fmla="*/ 23084 w 305681"/>
              <a:gd name="T69" fmla="*/ 101563 h 226205"/>
              <a:gd name="T70" fmla="*/ 175866 w 305681"/>
              <a:gd name="T71" fmla="*/ 94802 h 226205"/>
              <a:gd name="T72" fmla="*/ 151877 w 305681"/>
              <a:gd name="T73" fmla="*/ 99198 h 226205"/>
              <a:gd name="T74" fmla="*/ 129476 w 305681"/>
              <a:gd name="T75" fmla="*/ 94802 h 226205"/>
              <a:gd name="T76" fmla="*/ 102024 w 305681"/>
              <a:gd name="T77" fmla="*/ 73905 h 226205"/>
              <a:gd name="T78" fmla="*/ 120407 w 305681"/>
              <a:gd name="T79" fmla="*/ 193877 h 226205"/>
              <a:gd name="T80" fmla="*/ 184928 w 305681"/>
              <a:gd name="T81" fmla="*/ 216866 h 226205"/>
              <a:gd name="T82" fmla="*/ 102024 w 305681"/>
              <a:gd name="T83" fmla="*/ 73905 h 226205"/>
              <a:gd name="T84" fmla="*/ 226741 w 305681"/>
              <a:gd name="T85" fmla="*/ 73905 h 226205"/>
              <a:gd name="T86" fmla="*/ 291263 w 305681"/>
              <a:gd name="T87" fmla="*/ 92224 h 226205"/>
              <a:gd name="T88" fmla="*/ 14072 w 305681"/>
              <a:gd name="T89" fmla="*/ 92224 h 226205"/>
              <a:gd name="T90" fmla="*/ 78594 w 305681"/>
              <a:gd name="T91" fmla="*/ 73905 h 226205"/>
              <a:gd name="T92" fmla="*/ 57688 w 305681"/>
              <a:gd name="T93" fmla="*/ 36908 h 226205"/>
              <a:gd name="T94" fmla="*/ 208358 w 305681"/>
              <a:gd name="T95" fmla="*/ 64566 h 226205"/>
              <a:gd name="T96" fmla="*/ 155731 w 305681"/>
              <a:gd name="T97" fmla="*/ 1347 h 226205"/>
              <a:gd name="T98" fmla="*/ 304599 w 305681"/>
              <a:gd name="T99" fmla="*/ 94020 h 226205"/>
              <a:gd name="T100" fmla="*/ 291623 w 305681"/>
              <a:gd name="T101" fmla="*/ 216866 h 226205"/>
              <a:gd name="T102" fmla="*/ 286937 w 305681"/>
              <a:gd name="T103" fmla="*/ 226205 h 226205"/>
              <a:gd name="T104" fmla="*/ 97338 w 305681"/>
              <a:gd name="T105" fmla="*/ 226205 h 226205"/>
              <a:gd name="T106" fmla="*/ 4701 w 305681"/>
              <a:gd name="T107" fmla="*/ 216866 h 226205"/>
              <a:gd name="T108" fmla="*/ 375 w 305681"/>
              <a:gd name="T109" fmla="*/ 99049 h 226205"/>
              <a:gd name="T110" fmla="*/ 119325 w 305681"/>
              <a:gd name="T111" fmla="*/ 27568 h 226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5681" h="226205">
                <a:moveTo>
                  <a:pt x="129779" y="198547"/>
                </a:moveTo>
                <a:lnTo>
                  <a:pt x="129779" y="216866"/>
                </a:lnTo>
                <a:lnTo>
                  <a:pt x="175917" y="216866"/>
                </a:lnTo>
                <a:lnTo>
                  <a:pt x="175917" y="198547"/>
                </a:lnTo>
                <a:lnTo>
                  <a:pt x="129779" y="198547"/>
                </a:lnTo>
                <a:close/>
                <a:moveTo>
                  <a:pt x="259637" y="193226"/>
                </a:moveTo>
                <a:cubicBezTo>
                  <a:pt x="262568" y="193226"/>
                  <a:pt x="264400" y="195343"/>
                  <a:pt x="264400" y="197812"/>
                </a:cubicBezTo>
                <a:cubicBezTo>
                  <a:pt x="264400" y="200282"/>
                  <a:pt x="262568" y="202398"/>
                  <a:pt x="259637" y="202398"/>
                </a:cubicBezTo>
                <a:cubicBezTo>
                  <a:pt x="257073" y="202398"/>
                  <a:pt x="255241" y="200282"/>
                  <a:pt x="255241" y="197812"/>
                </a:cubicBezTo>
                <a:cubicBezTo>
                  <a:pt x="255241" y="195343"/>
                  <a:pt x="257073" y="193226"/>
                  <a:pt x="259637" y="193226"/>
                </a:cubicBezTo>
                <a:close/>
                <a:moveTo>
                  <a:pt x="234604" y="193226"/>
                </a:moveTo>
                <a:cubicBezTo>
                  <a:pt x="237168" y="193226"/>
                  <a:pt x="239000" y="195343"/>
                  <a:pt x="239000" y="197812"/>
                </a:cubicBezTo>
                <a:cubicBezTo>
                  <a:pt x="239000" y="200282"/>
                  <a:pt x="237168" y="202398"/>
                  <a:pt x="234604" y="202398"/>
                </a:cubicBezTo>
                <a:cubicBezTo>
                  <a:pt x="231673" y="202398"/>
                  <a:pt x="229841" y="200282"/>
                  <a:pt x="229841" y="197812"/>
                </a:cubicBezTo>
                <a:cubicBezTo>
                  <a:pt x="229841" y="195343"/>
                  <a:pt x="231673" y="193226"/>
                  <a:pt x="234604" y="193226"/>
                </a:cubicBezTo>
                <a:close/>
                <a:moveTo>
                  <a:pt x="71092" y="193226"/>
                </a:moveTo>
                <a:cubicBezTo>
                  <a:pt x="73656" y="193226"/>
                  <a:pt x="75488" y="195343"/>
                  <a:pt x="75488" y="197812"/>
                </a:cubicBezTo>
                <a:cubicBezTo>
                  <a:pt x="75488" y="200282"/>
                  <a:pt x="73656" y="202398"/>
                  <a:pt x="71092" y="202398"/>
                </a:cubicBezTo>
                <a:cubicBezTo>
                  <a:pt x="68527" y="202398"/>
                  <a:pt x="66329" y="200282"/>
                  <a:pt x="66329" y="197812"/>
                </a:cubicBezTo>
                <a:cubicBezTo>
                  <a:pt x="66329" y="195343"/>
                  <a:pt x="68527" y="193226"/>
                  <a:pt x="71092" y="193226"/>
                </a:cubicBezTo>
                <a:close/>
                <a:moveTo>
                  <a:pt x="43927" y="193226"/>
                </a:moveTo>
                <a:cubicBezTo>
                  <a:pt x="46397" y="193226"/>
                  <a:pt x="48513" y="195343"/>
                  <a:pt x="48513" y="197812"/>
                </a:cubicBezTo>
                <a:cubicBezTo>
                  <a:pt x="48513" y="200282"/>
                  <a:pt x="46397" y="202398"/>
                  <a:pt x="43927" y="202398"/>
                </a:cubicBezTo>
                <a:cubicBezTo>
                  <a:pt x="41458" y="202398"/>
                  <a:pt x="39341" y="200282"/>
                  <a:pt x="39341" y="197812"/>
                </a:cubicBezTo>
                <a:cubicBezTo>
                  <a:pt x="39341" y="195343"/>
                  <a:pt x="41458" y="193226"/>
                  <a:pt x="43927" y="193226"/>
                </a:cubicBezTo>
                <a:close/>
                <a:moveTo>
                  <a:pt x="259637" y="167826"/>
                </a:moveTo>
                <a:cubicBezTo>
                  <a:pt x="262568" y="167826"/>
                  <a:pt x="264400" y="169658"/>
                  <a:pt x="264400" y="172222"/>
                </a:cubicBezTo>
                <a:cubicBezTo>
                  <a:pt x="264400" y="175153"/>
                  <a:pt x="262568" y="176985"/>
                  <a:pt x="259637" y="176985"/>
                </a:cubicBezTo>
                <a:cubicBezTo>
                  <a:pt x="257073" y="176985"/>
                  <a:pt x="255241" y="175153"/>
                  <a:pt x="255241" y="172222"/>
                </a:cubicBezTo>
                <a:cubicBezTo>
                  <a:pt x="255241" y="169658"/>
                  <a:pt x="257073" y="167826"/>
                  <a:pt x="259637" y="167826"/>
                </a:cubicBezTo>
                <a:close/>
                <a:moveTo>
                  <a:pt x="234604" y="167826"/>
                </a:moveTo>
                <a:cubicBezTo>
                  <a:pt x="237168" y="167826"/>
                  <a:pt x="239000" y="169658"/>
                  <a:pt x="239000" y="172222"/>
                </a:cubicBezTo>
                <a:cubicBezTo>
                  <a:pt x="239000" y="175153"/>
                  <a:pt x="237168" y="176985"/>
                  <a:pt x="234604" y="176985"/>
                </a:cubicBezTo>
                <a:cubicBezTo>
                  <a:pt x="231673" y="176985"/>
                  <a:pt x="229841" y="175153"/>
                  <a:pt x="229841" y="172222"/>
                </a:cubicBezTo>
                <a:cubicBezTo>
                  <a:pt x="229841" y="169658"/>
                  <a:pt x="231673" y="167826"/>
                  <a:pt x="234604" y="167826"/>
                </a:cubicBezTo>
                <a:close/>
                <a:moveTo>
                  <a:pt x="71092" y="167826"/>
                </a:moveTo>
                <a:cubicBezTo>
                  <a:pt x="73656" y="167826"/>
                  <a:pt x="75488" y="169658"/>
                  <a:pt x="75488" y="172222"/>
                </a:cubicBezTo>
                <a:cubicBezTo>
                  <a:pt x="75488" y="175153"/>
                  <a:pt x="73656" y="176985"/>
                  <a:pt x="71092" y="176985"/>
                </a:cubicBezTo>
                <a:cubicBezTo>
                  <a:pt x="68527" y="176985"/>
                  <a:pt x="66329" y="175153"/>
                  <a:pt x="66329" y="172222"/>
                </a:cubicBezTo>
                <a:cubicBezTo>
                  <a:pt x="66329" y="169658"/>
                  <a:pt x="68527" y="167826"/>
                  <a:pt x="71092" y="167826"/>
                </a:cubicBezTo>
                <a:close/>
                <a:moveTo>
                  <a:pt x="43927" y="167826"/>
                </a:moveTo>
                <a:cubicBezTo>
                  <a:pt x="46397" y="167826"/>
                  <a:pt x="48513" y="169658"/>
                  <a:pt x="48513" y="172222"/>
                </a:cubicBezTo>
                <a:cubicBezTo>
                  <a:pt x="48513" y="175153"/>
                  <a:pt x="46397" y="176985"/>
                  <a:pt x="43927" y="176985"/>
                </a:cubicBezTo>
                <a:cubicBezTo>
                  <a:pt x="41458" y="176985"/>
                  <a:pt x="39341" y="175153"/>
                  <a:pt x="39341" y="172222"/>
                </a:cubicBezTo>
                <a:cubicBezTo>
                  <a:pt x="39341" y="169658"/>
                  <a:pt x="41458" y="167826"/>
                  <a:pt x="43927" y="167826"/>
                </a:cubicBezTo>
                <a:close/>
                <a:moveTo>
                  <a:pt x="180629" y="166239"/>
                </a:moveTo>
                <a:cubicBezTo>
                  <a:pt x="183193" y="166239"/>
                  <a:pt x="185025" y="168071"/>
                  <a:pt x="185025" y="171002"/>
                </a:cubicBezTo>
                <a:cubicBezTo>
                  <a:pt x="185025" y="173566"/>
                  <a:pt x="183193" y="175398"/>
                  <a:pt x="180629" y="175398"/>
                </a:cubicBezTo>
                <a:cubicBezTo>
                  <a:pt x="177698" y="175398"/>
                  <a:pt x="175866" y="173566"/>
                  <a:pt x="175866" y="171002"/>
                </a:cubicBezTo>
                <a:cubicBezTo>
                  <a:pt x="175866" y="168071"/>
                  <a:pt x="177698" y="166239"/>
                  <a:pt x="180629" y="166239"/>
                </a:cubicBezTo>
                <a:close/>
                <a:moveTo>
                  <a:pt x="151877" y="166239"/>
                </a:moveTo>
                <a:cubicBezTo>
                  <a:pt x="154347" y="166239"/>
                  <a:pt x="156463" y="168071"/>
                  <a:pt x="156463" y="171002"/>
                </a:cubicBezTo>
                <a:cubicBezTo>
                  <a:pt x="156463" y="173566"/>
                  <a:pt x="154347" y="175398"/>
                  <a:pt x="151877" y="175398"/>
                </a:cubicBezTo>
                <a:cubicBezTo>
                  <a:pt x="149408" y="175398"/>
                  <a:pt x="147291" y="173566"/>
                  <a:pt x="147291" y="171002"/>
                </a:cubicBezTo>
                <a:cubicBezTo>
                  <a:pt x="147291" y="168071"/>
                  <a:pt x="149408" y="166239"/>
                  <a:pt x="151877" y="166239"/>
                </a:cubicBezTo>
                <a:close/>
                <a:moveTo>
                  <a:pt x="124890" y="166239"/>
                </a:moveTo>
                <a:cubicBezTo>
                  <a:pt x="127360" y="166239"/>
                  <a:pt x="129476" y="168071"/>
                  <a:pt x="129476" y="171002"/>
                </a:cubicBezTo>
                <a:cubicBezTo>
                  <a:pt x="129476" y="173566"/>
                  <a:pt x="127360" y="175398"/>
                  <a:pt x="124890" y="175398"/>
                </a:cubicBezTo>
                <a:cubicBezTo>
                  <a:pt x="122421" y="175398"/>
                  <a:pt x="120304" y="173566"/>
                  <a:pt x="120304" y="171002"/>
                </a:cubicBezTo>
                <a:cubicBezTo>
                  <a:pt x="120304" y="168071"/>
                  <a:pt x="122421" y="166239"/>
                  <a:pt x="124890" y="166239"/>
                </a:cubicBezTo>
                <a:close/>
                <a:moveTo>
                  <a:pt x="259637" y="142426"/>
                </a:moveTo>
                <a:cubicBezTo>
                  <a:pt x="262568" y="142426"/>
                  <a:pt x="264400" y="144543"/>
                  <a:pt x="264400" y="147012"/>
                </a:cubicBezTo>
                <a:cubicBezTo>
                  <a:pt x="264400" y="149482"/>
                  <a:pt x="262568" y="151598"/>
                  <a:pt x="259637" y="151598"/>
                </a:cubicBezTo>
                <a:cubicBezTo>
                  <a:pt x="257073" y="151598"/>
                  <a:pt x="255241" y="149482"/>
                  <a:pt x="255241" y="147012"/>
                </a:cubicBezTo>
                <a:cubicBezTo>
                  <a:pt x="255241" y="144543"/>
                  <a:pt x="257073" y="142426"/>
                  <a:pt x="259637" y="142426"/>
                </a:cubicBezTo>
                <a:close/>
                <a:moveTo>
                  <a:pt x="234604" y="142426"/>
                </a:moveTo>
                <a:cubicBezTo>
                  <a:pt x="237168" y="142426"/>
                  <a:pt x="239000" y="144543"/>
                  <a:pt x="239000" y="147012"/>
                </a:cubicBezTo>
                <a:cubicBezTo>
                  <a:pt x="239000" y="149482"/>
                  <a:pt x="237168" y="151598"/>
                  <a:pt x="234604" y="151598"/>
                </a:cubicBezTo>
                <a:cubicBezTo>
                  <a:pt x="231673" y="151598"/>
                  <a:pt x="229841" y="149482"/>
                  <a:pt x="229841" y="147012"/>
                </a:cubicBezTo>
                <a:cubicBezTo>
                  <a:pt x="229841" y="144543"/>
                  <a:pt x="231673" y="142426"/>
                  <a:pt x="234604" y="142426"/>
                </a:cubicBezTo>
                <a:close/>
                <a:moveTo>
                  <a:pt x="71092" y="142426"/>
                </a:moveTo>
                <a:cubicBezTo>
                  <a:pt x="73656" y="142426"/>
                  <a:pt x="75488" y="144543"/>
                  <a:pt x="75488" y="147012"/>
                </a:cubicBezTo>
                <a:cubicBezTo>
                  <a:pt x="75488" y="149482"/>
                  <a:pt x="73656" y="151598"/>
                  <a:pt x="71092" y="151598"/>
                </a:cubicBezTo>
                <a:cubicBezTo>
                  <a:pt x="68527" y="151598"/>
                  <a:pt x="66329" y="149482"/>
                  <a:pt x="66329" y="147012"/>
                </a:cubicBezTo>
                <a:cubicBezTo>
                  <a:pt x="66329" y="144543"/>
                  <a:pt x="68527" y="142426"/>
                  <a:pt x="71092" y="142426"/>
                </a:cubicBezTo>
                <a:close/>
                <a:moveTo>
                  <a:pt x="43927" y="142426"/>
                </a:moveTo>
                <a:cubicBezTo>
                  <a:pt x="46397" y="142426"/>
                  <a:pt x="48513" y="144543"/>
                  <a:pt x="48513" y="147012"/>
                </a:cubicBezTo>
                <a:cubicBezTo>
                  <a:pt x="48513" y="149482"/>
                  <a:pt x="46397" y="151598"/>
                  <a:pt x="43927" y="151598"/>
                </a:cubicBezTo>
                <a:cubicBezTo>
                  <a:pt x="41458" y="151598"/>
                  <a:pt x="39341" y="149482"/>
                  <a:pt x="39341" y="147012"/>
                </a:cubicBezTo>
                <a:cubicBezTo>
                  <a:pt x="39341" y="144543"/>
                  <a:pt x="41458" y="142426"/>
                  <a:pt x="43927" y="142426"/>
                </a:cubicBezTo>
                <a:close/>
                <a:moveTo>
                  <a:pt x="180629" y="140839"/>
                </a:moveTo>
                <a:cubicBezTo>
                  <a:pt x="183193" y="140839"/>
                  <a:pt x="185025" y="142956"/>
                  <a:pt x="185025" y="145425"/>
                </a:cubicBezTo>
                <a:cubicBezTo>
                  <a:pt x="185025" y="147895"/>
                  <a:pt x="183193" y="150011"/>
                  <a:pt x="180629" y="150011"/>
                </a:cubicBezTo>
                <a:cubicBezTo>
                  <a:pt x="177698" y="150011"/>
                  <a:pt x="175866" y="147895"/>
                  <a:pt x="175866" y="145425"/>
                </a:cubicBezTo>
                <a:cubicBezTo>
                  <a:pt x="175866" y="142956"/>
                  <a:pt x="177698" y="140839"/>
                  <a:pt x="180629" y="140839"/>
                </a:cubicBezTo>
                <a:close/>
                <a:moveTo>
                  <a:pt x="151877" y="140839"/>
                </a:moveTo>
                <a:cubicBezTo>
                  <a:pt x="154347" y="140839"/>
                  <a:pt x="156463" y="142956"/>
                  <a:pt x="156463" y="145425"/>
                </a:cubicBezTo>
                <a:cubicBezTo>
                  <a:pt x="156463" y="147895"/>
                  <a:pt x="154347" y="150011"/>
                  <a:pt x="151877" y="150011"/>
                </a:cubicBezTo>
                <a:cubicBezTo>
                  <a:pt x="149408" y="150011"/>
                  <a:pt x="147291" y="147895"/>
                  <a:pt x="147291" y="145425"/>
                </a:cubicBezTo>
                <a:cubicBezTo>
                  <a:pt x="147291" y="142956"/>
                  <a:pt x="149408" y="140839"/>
                  <a:pt x="151877" y="140839"/>
                </a:cubicBezTo>
                <a:close/>
                <a:moveTo>
                  <a:pt x="124890" y="140839"/>
                </a:moveTo>
                <a:cubicBezTo>
                  <a:pt x="127360" y="140839"/>
                  <a:pt x="129476" y="142956"/>
                  <a:pt x="129476" y="145425"/>
                </a:cubicBezTo>
                <a:cubicBezTo>
                  <a:pt x="129476" y="147895"/>
                  <a:pt x="127360" y="150011"/>
                  <a:pt x="124890" y="150011"/>
                </a:cubicBezTo>
                <a:cubicBezTo>
                  <a:pt x="122421" y="150011"/>
                  <a:pt x="120304" y="147895"/>
                  <a:pt x="120304" y="145425"/>
                </a:cubicBezTo>
                <a:cubicBezTo>
                  <a:pt x="120304" y="142956"/>
                  <a:pt x="122421" y="140839"/>
                  <a:pt x="124890" y="140839"/>
                </a:cubicBezTo>
                <a:close/>
                <a:moveTo>
                  <a:pt x="259637" y="118614"/>
                </a:moveTo>
                <a:cubicBezTo>
                  <a:pt x="262568" y="118614"/>
                  <a:pt x="264400" y="120731"/>
                  <a:pt x="264400" y="123200"/>
                </a:cubicBezTo>
                <a:cubicBezTo>
                  <a:pt x="264400" y="125670"/>
                  <a:pt x="262568" y="127786"/>
                  <a:pt x="259637" y="127786"/>
                </a:cubicBezTo>
                <a:cubicBezTo>
                  <a:pt x="257073" y="127786"/>
                  <a:pt x="255241" y="125670"/>
                  <a:pt x="255241" y="123200"/>
                </a:cubicBezTo>
                <a:cubicBezTo>
                  <a:pt x="255241" y="120731"/>
                  <a:pt x="257073" y="118614"/>
                  <a:pt x="259637" y="118614"/>
                </a:cubicBezTo>
                <a:close/>
                <a:moveTo>
                  <a:pt x="234604" y="118614"/>
                </a:moveTo>
                <a:cubicBezTo>
                  <a:pt x="237168" y="118614"/>
                  <a:pt x="239000" y="120731"/>
                  <a:pt x="239000" y="123200"/>
                </a:cubicBezTo>
                <a:cubicBezTo>
                  <a:pt x="239000" y="125670"/>
                  <a:pt x="237168" y="127786"/>
                  <a:pt x="234604" y="127786"/>
                </a:cubicBezTo>
                <a:cubicBezTo>
                  <a:pt x="231673" y="127786"/>
                  <a:pt x="229841" y="125670"/>
                  <a:pt x="229841" y="123200"/>
                </a:cubicBezTo>
                <a:cubicBezTo>
                  <a:pt x="229841" y="120731"/>
                  <a:pt x="231673" y="118614"/>
                  <a:pt x="234604" y="118614"/>
                </a:cubicBezTo>
                <a:close/>
                <a:moveTo>
                  <a:pt x="71092" y="118614"/>
                </a:moveTo>
                <a:cubicBezTo>
                  <a:pt x="73656" y="118614"/>
                  <a:pt x="75488" y="120731"/>
                  <a:pt x="75488" y="123200"/>
                </a:cubicBezTo>
                <a:cubicBezTo>
                  <a:pt x="75488" y="125670"/>
                  <a:pt x="73656" y="127786"/>
                  <a:pt x="71092" y="127786"/>
                </a:cubicBezTo>
                <a:cubicBezTo>
                  <a:pt x="68527" y="127786"/>
                  <a:pt x="66329" y="125670"/>
                  <a:pt x="66329" y="123200"/>
                </a:cubicBezTo>
                <a:cubicBezTo>
                  <a:pt x="66329" y="120731"/>
                  <a:pt x="68527" y="118614"/>
                  <a:pt x="71092" y="118614"/>
                </a:cubicBezTo>
                <a:close/>
                <a:moveTo>
                  <a:pt x="43927" y="118614"/>
                </a:moveTo>
                <a:cubicBezTo>
                  <a:pt x="46397" y="118614"/>
                  <a:pt x="48513" y="120731"/>
                  <a:pt x="48513" y="123200"/>
                </a:cubicBezTo>
                <a:cubicBezTo>
                  <a:pt x="48513" y="125670"/>
                  <a:pt x="46397" y="127786"/>
                  <a:pt x="43927" y="127786"/>
                </a:cubicBezTo>
                <a:cubicBezTo>
                  <a:pt x="41458" y="127786"/>
                  <a:pt x="39341" y="125670"/>
                  <a:pt x="39341" y="123200"/>
                </a:cubicBezTo>
                <a:cubicBezTo>
                  <a:pt x="39341" y="120731"/>
                  <a:pt x="41458" y="118614"/>
                  <a:pt x="43927" y="118614"/>
                </a:cubicBezTo>
                <a:close/>
                <a:moveTo>
                  <a:pt x="180629" y="115439"/>
                </a:moveTo>
                <a:cubicBezTo>
                  <a:pt x="183193" y="115439"/>
                  <a:pt x="185025" y="117271"/>
                  <a:pt x="185025" y="120202"/>
                </a:cubicBezTo>
                <a:cubicBezTo>
                  <a:pt x="185025" y="122766"/>
                  <a:pt x="183193" y="124598"/>
                  <a:pt x="180629" y="124598"/>
                </a:cubicBezTo>
                <a:cubicBezTo>
                  <a:pt x="177698" y="124598"/>
                  <a:pt x="175866" y="122766"/>
                  <a:pt x="175866" y="120202"/>
                </a:cubicBezTo>
                <a:cubicBezTo>
                  <a:pt x="175866" y="117271"/>
                  <a:pt x="177698" y="115439"/>
                  <a:pt x="180629" y="115439"/>
                </a:cubicBezTo>
                <a:close/>
                <a:moveTo>
                  <a:pt x="151877" y="115439"/>
                </a:moveTo>
                <a:cubicBezTo>
                  <a:pt x="154347" y="115439"/>
                  <a:pt x="156463" y="117271"/>
                  <a:pt x="156463" y="120202"/>
                </a:cubicBezTo>
                <a:cubicBezTo>
                  <a:pt x="156463" y="122766"/>
                  <a:pt x="154347" y="124598"/>
                  <a:pt x="151877" y="124598"/>
                </a:cubicBezTo>
                <a:cubicBezTo>
                  <a:pt x="149408" y="124598"/>
                  <a:pt x="147291" y="122766"/>
                  <a:pt x="147291" y="120202"/>
                </a:cubicBezTo>
                <a:cubicBezTo>
                  <a:pt x="147291" y="117271"/>
                  <a:pt x="149408" y="115439"/>
                  <a:pt x="151877" y="115439"/>
                </a:cubicBezTo>
                <a:close/>
                <a:moveTo>
                  <a:pt x="124890" y="115439"/>
                </a:moveTo>
                <a:cubicBezTo>
                  <a:pt x="127360" y="115439"/>
                  <a:pt x="129476" y="117271"/>
                  <a:pt x="129476" y="120202"/>
                </a:cubicBezTo>
                <a:cubicBezTo>
                  <a:pt x="129476" y="122766"/>
                  <a:pt x="127360" y="124598"/>
                  <a:pt x="124890" y="124598"/>
                </a:cubicBezTo>
                <a:cubicBezTo>
                  <a:pt x="122421" y="124598"/>
                  <a:pt x="120304" y="122766"/>
                  <a:pt x="120304" y="120202"/>
                </a:cubicBezTo>
                <a:cubicBezTo>
                  <a:pt x="120304" y="117271"/>
                  <a:pt x="122421" y="115439"/>
                  <a:pt x="124890" y="115439"/>
                </a:cubicBezTo>
                <a:close/>
                <a:moveTo>
                  <a:pt x="212683" y="101563"/>
                </a:moveTo>
                <a:lnTo>
                  <a:pt x="212683" y="216866"/>
                </a:lnTo>
                <a:lnTo>
                  <a:pt x="282612" y="216866"/>
                </a:lnTo>
                <a:lnTo>
                  <a:pt x="282612" y="101563"/>
                </a:lnTo>
                <a:lnTo>
                  <a:pt x="212683" y="101563"/>
                </a:lnTo>
                <a:close/>
                <a:moveTo>
                  <a:pt x="23084" y="101563"/>
                </a:moveTo>
                <a:lnTo>
                  <a:pt x="23084" y="216866"/>
                </a:lnTo>
                <a:lnTo>
                  <a:pt x="92652" y="216866"/>
                </a:lnTo>
                <a:lnTo>
                  <a:pt x="92652" y="101563"/>
                </a:lnTo>
                <a:lnTo>
                  <a:pt x="23084" y="101563"/>
                </a:lnTo>
                <a:close/>
                <a:moveTo>
                  <a:pt x="180629" y="90039"/>
                </a:moveTo>
                <a:cubicBezTo>
                  <a:pt x="183193" y="90039"/>
                  <a:pt x="185025" y="92237"/>
                  <a:pt x="185025" y="94802"/>
                </a:cubicBezTo>
                <a:cubicBezTo>
                  <a:pt x="185025" y="97366"/>
                  <a:pt x="183193" y="99198"/>
                  <a:pt x="180629" y="99198"/>
                </a:cubicBezTo>
                <a:cubicBezTo>
                  <a:pt x="177698" y="99198"/>
                  <a:pt x="175866" y="97366"/>
                  <a:pt x="175866" y="94802"/>
                </a:cubicBezTo>
                <a:cubicBezTo>
                  <a:pt x="175866" y="92237"/>
                  <a:pt x="177698" y="90039"/>
                  <a:pt x="180629" y="90039"/>
                </a:cubicBezTo>
                <a:close/>
                <a:moveTo>
                  <a:pt x="151877" y="90039"/>
                </a:moveTo>
                <a:cubicBezTo>
                  <a:pt x="154347" y="90039"/>
                  <a:pt x="156463" y="92237"/>
                  <a:pt x="156463" y="94802"/>
                </a:cubicBezTo>
                <a:cubicBezTo>
                  <a:pt x="156463" y="97366"/>
                  <a:pt x="154347" y="99198"/>
                  <a:pt x="151877" y="99198"/>
                </a:cubicBezTo>
                <a:cubicBezTo>
                  <a:pt x="149408" y="99198"/>
                  <a:pt x="147291" y="97366"/>
                  <a:pt x="147291" y="94802"/>
                </a:cubicBezTo>
                <a:cubicBezTo>
                  <a:pt x="147291" y="92237"/>
                  <a:pt x="149408" y="90039"/>
                  <a:pt x="151877" y="90039"/>
                </a:cubicBezTo>
                <a:close/>
                <a:moveTo>
                  <a:pt x="124890" y="90039"/>
                </a:moveTo>
                <a:cubicBezTo>
                  <a:pt x="127360" y="90039"/>
                  <a:pt x="129476" y="92237"/>
                  <a:pt x="129476" y="94802"/>
                </a:cubicBezTo>
                <a:cubicBezTo>
                  <a:pt x="129476" y="97366"/>
                  <a:pt x="127360" y="99198"/>
                  <a:pt x="124890" y="99198"/>
                </a:cubicBezTo>
                <a:cubicBezTo>
                  <a:pt x="122421" y="99198"/>
                  <a:pt x="120304" y="97366"/>
                  <a:pt x="120304" y="94802"/>
                </a:cubicBezTo>
                <a:cubicBezTo>
                  <a:pt x="120304" y="92237"/>
                  <a:pt x="122421" y="90039"/>
                  <a:pt x="124890" y="90039"/>
                </a:cubicBezTo>
                <a:close/>
                <a:moveTo>
                  <a:pt x="102024" y="73905"/>
                </a:moveTo>
                <a:lnTo>
                  <a:pt x="102024" y="96894"/>
                </a:lnTo>
                <a:lnTo>
                  <a:pt x="102024" y="216866"/>
                </a:lnTo>
                <a:lnTo>
                  <a:pt x="120407" y="216866"/>
                </a:lnTo>
                <a:lnTo>
                  <a:pt x="120407" y="193877"/>
                </a:lnTo>
                <a:cubicBezTo>
                  <a:pt x="120407" y="191363"/>
                  <a:pt x="122570" y="189208"/>
                  <a:pt x="125093" y="189208"/>
                </a:cubicBezTo>
                <a:lnTo>
                  <a:pt x="180603" y="189208"/>
                </a:lnTo>
                <a:cubicBezTo>
                  <a:pt x="183126" y="189208"/>
                  <a:pt x="184928" y="191363"/>
                  <a:pt x="184928" y="193877"/>
                </a:cubicBezTo>
                <a:lnTo>
                  <a:pt x="184928" y="216866"/>
                </a:lnTo>
                <a:lnTo>
                  <a:pt x="203672" y="216866"/>
                </a:lnTo>
                <a:lnTo>
                  <a:pt x="203672" y="96894"/>
                </a:lnTo>
                <a:lnTo>
                  <a:pt x="203672" y="73905"/>
                </a:lnTo>
                <a:lnTo>
                  <a:pt x="102024" y="73905"/>
                </a:lnTo>
                <a:close/>
                <a:moveTo>
                  <a:pt x="196823" y="36908"/>
                </a:moveTo>
                <a:lnTo>
                  <a:pt x="229625" y="66003"/>
                </a:lnTo>
                <a:cubicBezTo>
                  <a:pt x="231427" y="67080"/>
                  <a:pt x="231787" y="69235"/>
                  <a:pt x="231427" y="70672"/>
                </a:cubicBezTo>
                <a:cubicBezTo>
                  <a:pt x="230346" y="72827"/>
                  <a:pt x="228543" y="73905"/>
                  <a:pt x="226741" y="73905"/>
                </a:cubicBezTo>
                <a:lnTo>
                  <a:pt x="212683" y="73905"/>
                </a:lnTo>
                <a:lnTo>
                  <a:pt x="212683" y="92224"/>
                </a:lnTo>
                <a:lnTo>
                  <a:pt x="286937" y="92224"/>
                </a:lnTo>
                <a:lnTo>
                  <a:pt x="291263" y="92224"/>
                </a:lnTo>
                <a:lnTo>
                  <a:pt x="247647" y="36908"/>
                </a:lnTo>
                <a:lnTo>
                  <a:pt x="196823" y="36908"/>
                </a:lnTo>
                <a:close/>
                <a:moveTo>
                  <a:pt x="57688" y="36908"/>
                </a:moveTo>
                <a:lnTo>
                  <a:pt x="14072" y="92224"/>
                </a:lnTo>
                <a:lnTo>
                  <a:pt x="18398" y="92224"/>
                </a:lnTo>
                <a:lnTo>
                  <a:pt x="92652" y="92224"/>
                </a:lnTo>
                <a:lnTo>
                  <a:pt x="92652" y="73905"/>
                </a:lnTo>
                <a:lnTo>
                  <a:pt x="78594" y="73905"/>
                </a:lnTo>
                <a:cubicBezTo>
                  <a:pt x="76792" y="73905"/>
                  <a:pt x="74989" y="72827"/>
                  <a:pt x="74268" y="70672"/>
                </a:cubicBezTo>
                <a:cubicBezTo>
                  <a:pt x="73548" y="69235"/>
                  <a:pt x="74268" y="67080"/>
                  <a:pt x="75710" y="66003"/>
                </a:cubicBezTo>
                <a:lnTo>
                  <a:pt x="108512" y="36908"/>
                </a:lnTo>
                <a:lnTo>
                  <a:pt x="57688" y="36908"/>
                </a:lnTo>
                <a:close/>
                <a:moveTo>
                  <a:pt x="152848" y="10686"/>
                </a:moveTo>
                <a:lnTo>
                  <a:pt x="90849" y="64566"/>
                </a:lnTo>
                <a:lnTo>
                  <a:pt x="97338" y="64566"/>
                </a:lnTo>
                <a:lnTo>
                  <a:pt x="208358" y="64566"/>
                </a:lnTo>
                <a:lnTo>
                  <a:pt x="214486" y="64566"/>
                </a:lnTo>
                <a:lnTo>
                  <a:pt x="152848" y="10686"/>
                </a:lnTo>
                <a:close/>
                <a:moveTo>
                  <a:pt x="149604" y="1347"/>
                </a:moveTo>
                <a:cubicBezTo>
                  <a:pt x="151406" y="-449"/>
                  <a:pt x="153929" y="-449"/>
                  <a:pt x="155731" y="1347"/>
                </a:cubicBezTo>
                <a:lnTo>
                  <a:pt x="186370" y="27568"/>
                </a:lnTo>
                <a:lnTo>
                  <a:pt x="249810" y="27568"/>
                </a:lnTo>
                <a:cubicBezTo>
                  <a:pt x="251252" y="27568"/>
                  <a:pt x="252694" y="28646"/>
                  <a:pt x="253775" y="29724"/>
                </a:cubicBezTo>
                <a:lnTo>
                  <a:pt x="304599" y="94020"/>
                </a:lnTo>
                <a:cubicBezTo>
                  <a:pt x="305681" y="95457"/>
                  <a:pt x="305681" y="97612"/>
                  <a:pt x="304960" y="99049"/>
                </a:cubicBezTo>
                <a:cubicBezTo>
                  <a:pt x="304239" y="100486"/>
                  <a:pt x="302437" y="101563"/>
                  <a:pt x="300995" y="101563"/>
                </a:cubicBezTo>
                <a:lnTo>
                  <a:pt x="291623" y="101563"/>
                </a:lnTo>
                <a:lnTo>
                  <a:pt x="291623" y="216866"/>
                </a:lnTo>
                <a:lnTo>
                  <a:pt x="300995" y="216866"/>
                </a:lnTo>
                <a:cubicBezTo>
                  <a:pt x="303518" y="216866"/>
                  <a:pt x="305681" y="219021"/>
                  <a:pt x="305681" y="221535"/>
                </a:cubicBezTo>
                <a:cubicBezTo>
                  <a:pt x="305681" y="224050"/>
                  <a:pt x="303518" y="226205"/>
                  <a:pt x="300995" y="226205"/>
                </a:cubicBezTo>
                <a:lnTo>
                  <a:pt x="286937" y="226205"/>
                </a:lnTo>
                <a:lnTo>
                  <a:pt x="208358" y="226205"/>
                </a:lnTo>
                <a:lnTo>
                  <a:pt x="180603" y="226205"/>
                </a:lnTo>
                <a:lnTo>
                  <a:pt x="125093" y="226205"/>
                </a:lnTo>
                <a:lnTo>
                  <a:pt x="97338" y="226205"/>
                </a:lnTo>
                <a:lnTo>
                  <a:pt x="18398" y="226205"/>
                </a:lnTo>
                <a:lnTo>
                  <a:pt x="4701" y="226205"/>
                </a:lnTo>
                <a:cubicBezTo>
                  <a:pt x="1817" y="226205"/>
                  <a:pt x="15" y="224050"/>
                  <a:pt x="15" y="221535"/>
                </a:cubicBezTo>
                <a:cubicBezTo>
                  <a:pt x="15" y="219021"/>
                  <a:pt x="1817" y="216866"/>
                  <a:pt x="4701" y="216866"/>
                </a:cubicBezTo>
                <a:lnTo>
                  <a:pt x="13712" y="216866"/>
                </a:lnTo>
                <a:lnTo>
                  <a:pt x="13712" y="101563"/>
                </a:lnTo>
                <a:lnTo>
                  <a:pt x="4701" y="101563"/>
                </a:lnTo>
                <a:cubicBezTo>
                  <a:pt x="2898" y="101563"/>
                  <a:pt x="1096" y="100486"/>
                  <a:pt x="375" y="99049"/>
                </a:cubicBezTo>
                <a:cubicBezTo>
                  <a:pt x="-346" y="97612"/>
                  <a:pt x="15" y="95457"/>
                  <a:pt x="1096" y="94020"/>
                </a:cubicBezTo>
                <a:lnTo>
                  <a:pt x="51920" y="29724"/>
                </a:lnTo>
                <a:cubicBezTo>
                  <a:pt x="52641" y="28646"/>
                  <a:pt x="54083" y="27568"/>
                  <a:pt x="55525" y="27568"/>
                </a:cubicBezTo>
                <a:lnTo>
                  <a:pt x="119325" y="27568"/>
                </a:lnTo>
                <a:lnTo>
                  <a:pt x="149604" y="1347"/>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1" name="Freeform 761">
            <a:extLst>
              <a:ext uri="{FF2B5EF4-FFF2-40B4-BE49-F238E27FC236}">
                <a16:creationId xmlns:a16="http://schemas.microsoft.com/office/drawing/2014/main" id="{8FA9AA21-58DD-B44C-8550-3D641181603B}"/>
              </a:ext>
            </a:extLst>
          </p:cNvPr>
          <p:cNvSpPr>
            <a:spLocks noChangeArrowheads="1"/>
          </p:cNvSpPr>
          <p:nvPr/>
        </p:nvSpPr>
        <p:spPr bwMode="auto">
          <a:xfrm>
            <a:off x="4125350" y="3176471"/>
            <a:ext cx="323985" cy="403415"/>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2" name="Freeform 760">
            <a:extLst>
              <a:ext uri="{FF2B5EF4-FFF2-40B4-BE49-F238E27FC236}">
                <a16:creationId xmlns:a16="http://schemas.microsoft.com/office/drawing/2014/main" id="{8F989D33-C9DF-A946-8E74-D46D45A65D9F}"/>
              </a:ext>
            </a:extLst>
          </p:cNvPr>
          <p:cNvSpPr>
            <a:spLocks noChangeArrowheads="1"/>
          </p:cNvSpPr>
          <p:nvPr/>
        </p:nvSpPr>
        <p:spPr bwMode="auto">
          <a:xfrm>
            <a:off x="7707586" y="1674400"/>
            <a:ext cx="403414" cy="353249"/>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3" name="Freeform 759">
            <a:extLst>
              <a:ext uri="{FF2B5EF4-FFF2-40B4-BE49-F238E27FC236}">
                <a16:creationId xmlns:a16="http://schemas.microsoft.com/office/drawing/2014/main" id="{A6C476B9-BCF0-7547-B368-DA50F3B085C4}"/>
              </a:ext>
            </a:extLst>
          </p:cNvPr>
          <p:cNvSpPr>
            <a:spLocks noChangeArrowheads="1"/>
          </p:cNvSpPr>
          <p:nvPr/>
        </p:nvSpPr>
        <p:spPr bwMode="auto">
          <a:xfrm>
            <a:off x="7709675" y="3233489"/>
            <a:ext cx="401325" cy="292633"/>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76" name="TextBox 75">
            <a:extLst>
              <a:ext uri="{FF2B5EF4-FFF2-40B4-BE49-F238E27FC236}">
                <a16:creationId xmlns:a16="http://schemas.microsoft.com/office/drawing/2014/main" id="{F8E1EBAD-22E6-6343-A1C0-235ED3B3AF07}"/>
              </a:ext>
            </a:extLst>
          </p:cNvPr>
          <p:cNvSpPr txBox="1"/>
          <p:nvPr/>
        </p:nvSpPr>
        <p:spPr>
          <a:xfrm>
            <a:off x="8531155" y="1441304"/>
            <a:ext cx="161133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02</a:t>
            </a:r>
          </a:p>
        </p:txBody>
      </p:sp>
      <p:sp>
        <p:nvSpPr>
          <p:cNvPr id="77" name="Subtitle 2">
            <a:extLst>
              <a:ext uri="{FF2B5EF4-FFF2-40B4-BE49-F238E27FC236}">
                <a16:creationId xmlns:a16="http://schemas.microsoft.com/office/drawing/2014/main" id="{BE338E7D-7216-7943-8BB5-BBD44BF8665A}"/>
              </a:ext>
            </a:extLst>
          </p:cNvPr>
          <p:cNvSpPr txBox="1">
            <a:spLocks/>
          </p:cNvSpPr>
          <p:nvPr/>
        </p:nvSpPr>
        <p:spPr>
          <a:xfrm>
            <a:off x="8533899" y="1774480"/>
            <a:ext cx="2896102"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80" name="TextBox 79">
            <a:extLst>
              <a:ext uri="{FF2B5EF4-FFF2-40B4-BE49-F238E27FC236}">
                <a16:creationId xmlns:a16="http://schemas.microsoft.com/office/drawing/2014/main" id="{E33C0DF2-D07F-DA49-88AB-C66FD40DF6DF}"/>
              </a:ext>
            </a:extLst>
          </p:cNvPr>
          <p:cNvSpPr txBox="1"/>
          <p:nvPr/>
        </p:nvSpPr>
        <p:spPr>
          <a:xfrm>
            <a:off x="8531155" y="2964215"/>
            <a:ext cx="163378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04</a:t>
            </a:r>
          </a:p>
        </p:txBody>
      </p:sp>
      <p:sp>
        <p:nvSpPr>
          <p:cNvPr id="81" name="Subtitle 2">
            <a:extLst>
              <a:ext uri="{FF2B5EF4-FFF2-40B4-BE49-F238E27FC236}">
                <a16:creationId xmlns:a16="http://schemas.microsoft.com/office/drawing/2014/main" id="{824AEEBE-E284-B944-A338-380CE3ADB6C4}"/>
              </a:ext>
            </a:extLst>
          </p:cNvPr>
          <p:cNvSpPr txBox="1">
            <a:spLocks/>
          </p:cNvSpPr>
          <p:nvPr/>
        </p:nvSpPr>
        <p:spPr>
          <a:xfrm>
            <a:off x="8533899" y="3297391"/>
            <a:ext cx="2896102"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82" name="TextBox 81">
            <a:extLst>
              <a:ext uri="{FF2B5EF4-FFF2-40B4-BE49-F238E27FC236}">
                <a16:creationId xmlns:a16="http://schemas.microsoft.com/office/drawing/2014/main" id="{BF87D320-AD3C-534A-88F8-66BEEDDD3340}"/>
              </a:ext>
            </a:extLst>
          </p:cNvPr>
          <p:cNvSpPr txBox="1"/>
          <p:nvPr/>
        </p:nvSpPr>
        <p:spPr>
          <a:xfrm>
            <a:off x="2063633" y="1441304"/>
            <a:ext cx="1571264"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YOUR TITLE 01</a:t>
            </a:r>
          </a:p>
        </p:txBody>
      </p:sp>
      <p:sp>
        <p:nvSpPr>
          <p:cNvPr id="83" name="Subtitle 2">
            <a:extLst>
              <a:ext uri="{FF2B5EF4-FFF2-40B4-BE49-F238E27FC236}">
                <a16:creationId xmlns:a16="http://schemas.microsoft.com/office/drawing/2014/main" id="{00867470-FAE4-E440-9AD3-44B63B333CD5}"/>
              </a:ext>
            </a:extLst>
          </p:cNvPr>
          <p:cNvSpPr txBox="1">
            <a:spLocks/>
          </p:cNvSpPr>
          <p:nvPr/>
        </p:nvSpPr>
        <p:spPr>
          <a:xfrm>
            <a:off x="762000" y="1774480"/>
            <a:ext cx="2896102"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
        <p:nvSpPr>
          <p:cNvPr id="84" name="TextBox 83">
            <a:extLst>
              <a:ext uri="{FF2B5EF4-FFF2-40B4-BE49-F238E27FC236}">
                <a16:creationId xmlns:a16="http://schemas.microsoft.com/office/drawing/2014/main" id="{14B34182-A934-B74C-BD5B-E9AA1CB94DDB}"/>
              </a:ext>
            </a:extLst>
          </p:cNvPr>
          <p:cNvSpPr txBox="1"/>
          <p:nvPr/>
        </p:nvSpPr>
        <p:spPr>
          <a:xfrm>
            <a:off x="2038787" y="2964215"/>
            <a:ext cx="1617751" cy="338554"/>
          </a:xfrm>
          <a:prstGeom prst="rect">
            <a:avLst/>
          </a:prstGeom>
          <a:noFill/>
        </p:spPr>
        <p:txBody>
          <a:bodyPr wrap="none" rtlCol="0" anchor="ctr" anchorCtr="0">
            <a:spAutoFit/>
          </a:bodyPr>
          <a:lstStyle/>
          <a:p>
            <a:pPr algn="r"/>
            <a:r>
              <a:rPr lang="en-US" sz="1600" b="1" dirty="0">
                <a:solidFill>
                  <a:schemeClr val="tx2"/>
                </a:solidFill>
                <a:latin typeface="Poppins" pitchFamily="2" charset="77"/>
                <a:ea typeface="League Spartan" charset="0"/>
                <a:cs typeface="Poppins" pitchFamily="2" charset="77"/>
              </a:rPr>
              <a:t>YOUR TITLE 03</a:t>
            </a:r>
          </a:p>
        </p:txBody>
      </p:sp>
      <p:sp>
        <p:nvSpPr>
          <p:cNvPr id="85" name="Subtitle 2">
            <a:extLst>
              <a:ext uri="{FF2B5EF4-FFF2-40B4-BE49-F238E27FC236}">
                <a16:creationId xmlns:a16="http://schemas.microsoft.com/office/drawing/2014/main" id="{FF890DB7-450B-6748-894A-72D5138AF521}"/>
              </a:ext>
            </a:extLst>
          </p:cNvPr>
          <p:cNvSpPr txBox="1">
            <a:spLocks/>
          </p:cNvSpPr>
          <p:nvPr/>
        </p:nvSpPr>
        <p:spPr>
          <a:xfrm>
            <a:off x="762000" y="3297391"/>
            <a:ext cx="2896102"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a:t>
            </a:r>
          </a:p>
        </p:txBody>
      </p:sp>
    </p:spTree>
    <p:extLst>
      <p:ext uri="{BB962C8B-B14F-4D97-AF65-F5344CB8AC3E}">
        <p14:creationId xmlns:p14="http://schemas.microsoft.com/office/powerpoint/2010/main" val="2092352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ight Triangle 79">
            <a:extLst>
              <a:ext uri="{FF2B5EF4-FFF2-40B4-BE49-F238E27FC236}">
                <a16:creationId xmlns:a16="http://schemas.microsoft.com/office/drawing/2014/main" id="{DAE587CF-06B9-4EA7-A853-B86411EA8B83}"/>
              </a:ext>
            </a:extLst>
          </p:cNvPr>
          <p:cNvSpPr/>
          <p:nvPr/>
        </p:nvSpPr>
        <p:spPr>
          <a:xfrm rot="10800000">
            <a:off x="0" y="-28575"/>
            <a:ext cx="12192000" cy="6858000"/>
          </a:xfrm>
          <a:prstGeom prst="rtTriangle">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reeform: Shape 109">
            <a:extLst>
              <a:ext uri="{FF2B5EF4-FFF2-40B4-BE49-F238E27FC236}">
                <a16:creationId xmlns:a16="http://schemas.microsoft.com/office/drawing/2014/main" id="{203CC893-B07D-4D12-9DAD-9453A0E97BDE}"/>
              </a:ext>
            </a:extLst>
          </p:cNvPr>
          <p:cNvSpPr/>
          <p:nvPr/>
        </p:nvSpPr>
        <p:spPr>
          <a:xfrm rot="1926152">
            <a:off x="4150338" y="1306435"/>
            <a:ext cx="4414176" cy="2267854"/>
          </a:xfrm>
          <a:custGeom>
            <a:avLst/>
            <a:gdLst>
              <a:gd name="connsiteX0" fmla="*/ 1033689 w 4414176"/>
              <a:gd name="connsiteY0" fmla="*/ 337924 h 2267854"/>
              <a:gd name="connsiteX1" fmla="*/ 4077712 w 4414176"/>
              <a:gd name="connsiteY1" fmla="*/ 1034957 h 2267854"/>
              <a:gd name="connsiteX2" fmla="*/ 4411307 w 4414176"/>
              <a:gd name="connsiteY2" fmla="*/ 2068196 h 2267854"/>
              <a:gd name="connsiteX3" fmla="*/ 4414176 w 4414176"/>
              <a:gd name="connsiteY3" fmla="*/ 2267854 h 2267854"/>
              <a:gd name="connsiteX4" fmla="*/ 1899 w 4414176"/>
              <a:gd name="connsiteY4" fmla="*/ 2267854 h 2267854"/>
              <a:gd name="connsiteX5" fmla="*/ 0 w 4414176"/>
              <a:gd name="connsiteY5" fmla="*/ 2135703 h 2267854"/>
              <a:gd name="connsiteX6" fmla="*/ 1033689 w 4414176"/>
              <a:gd name="connsiteY6" fmla="*/ 337924 h 2267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4176" h="2267854">
                <a:moveTo>
                  <a:pt x="1033689" y="337924"/>
                </a:moveTo>
                <a:cubicBezTo>
                  <a:pt x="2066753" y="-310180"/>
                  <a:pt x="3429608" y="1892"/>
                  <a:pt x="4077712" y="1034957"/>
                </a:cubicBezTo>
                <a:cubicBezTo>
                  <a:pt x="4280244" y="1357789"/>
                  <a:pt x="4389010" y="1712828"/>
                  <a:pt x="4411307" y="2068196"/>
                </a:cubicBezTo>
                <a:lnTo>
                  <a:pt x="4414176" y="2267854"/>
                </a:lnTo>
                <a:lnTo>
                  <a:pt x="1899" y="2267854"/>
                </a:lnTo>
                <a:lnTo>
                  <a:pt x="0" y="2135703"/>
                </a:lnTo>
                <a:cubicBezTo>
                  <a:pt x="23996" y="1427253"/>
                  <a:pt x="388024" y="742989"/>
                  <a:pt x="1033689" y="337924"/>
                </a:cubicBezTo>
                <a:close/>
              </a:path>
            </a:pathLst>
          </a:custGeom>
          <a:pattFill prst="wdUpDiag">
            <a:fgClr>
              <a:schemeClr val="accent1"/>
            </a:fgClr>
            <a:bgClr>
              <a:schemeClr val="accent5">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8CFA9B6D-D0C6-4943-9C96-29943DE3DFA4}"/>
              </a:ext>
            </a:extLst>
          </p:cNvPr>
          <p:cNvSpPr/>
          <p:nvPr/>
        </p:nvSpPr>
        <p:spPr>
          <a:xfrm>
            <a:off x="0" y="-7244"/>
            <a:ext cx="12192000" cy="6858000"/>
          </a:xfrm>
          <a:prstGeom prst="r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Rounded Corners 115">
            <a:extLst>
              <a:ext uri="{FF2B5EF4-FFF2-40B4-BE49-F238E27FC236}">
                <a16:creationId xmlns:a16="http://schemas.microsoft.com/office/drawing/2014/main" id="{9CA435C7-21A0-4662-8E5B-F2E050828EFB}"/>
              </a:ext>
            </a:extLst>
          </p:cNvPr>
          <p:cNvSpPr/>
          <p:nvPr/>
        </p:nvSpPr>
        <p:spPr>
          <a:xfrm rot="19638822">
            <a:off x="5550085" y="4694911"/>
            <a:ext cx="2146143" cy="28575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Rounded Corners 82">
            <a:extLst>
              <a:ext uri="{FF2B5EF4-FFF2-40B4-BE49-F238E27FC236}">
                <a16:creationId xmlns:a16="http://schemas.microsoft.com/office/drawing/2014/main" id="{7D7C8729-5AFB-43A2-9E67-9338938367E9}"/>
              </a:ext>
            </a:extLst>
          </p:cNvPr>
          <p:cNvSpPr/>
          <p:nvPr/>
        </p:nvSpPr>
        <p:spPr>
          <a:xfrm rot="19677244">
            <a:off x="2831499" y="3282337"/>
            <a:ext cx="2495124"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Rounded Corners 83">
            <a:extLst>
              <a:ext uri="{FF2B5EF4-FFF2-40B4-BE49-F238E27FC236}">
                <a16:creationId xmlns:a16="http://schemas.microsoft.com/office/drawing/2014/main" id="{3746DB46-9EAA-439A-8F7D-6220369F0016}"/>
              </a:ext>
            </a:extLst>
          </p:cNvPr>
          <p:cNvSpPr/>
          <p:nvPr/>
        </p:nvSpPr>
        <p:spPr>
          <a:xfrm rot="19677244">
            <a:off x="3016428" y="4454224"/>
            <a:ext cx="2495124"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Rounded Corners 84">
            <a:extLst>
              <a:ext uri="{FF2B5EF4-FFF2-40B4-BE49-F238E27FC236}">
                <a16:creationId xmlns:a16="http://schemas.microsoft.com/office/drawing/2014/main" id="{6CDA1C82-A19E-4A2D-B5CF-6F428B549ACD}"/>
              </a:ext>
            </a:extLst>
          </p:cNvPr>
          <p:cNvSpPr/>
          <p:nvPr/>
        </p:nvSpPr>
        <p:spPr>
          <a:xfrm rot="19709995">
            <a:off x="5465052" y="3282337"/>
            <a:ext cx="1311870"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Rounded Corners 86">
            <a:extLst>
              <a:ext uri="{FF2B5EF4-FFF2-40B4-BE49-F238E27FC236}">
                <a16:creationId xmlns:a16="http://schemas.microsoft.com/office/drawing/2014/main" id="{8438DC37-D2AE-4AF8-9FB8-A60189478C90}"/>
              </a:ext>
            </a:extLst>
          </p:cNvPr>
          <p:cNvSpPr/>
          <p:nvPr/>
        </p:nvSpPr>
        <p:spPr>
          <a:xfrm rot="19677244">
            <a:off x="3844741" y="4359678"/>
            <a:ext cx="3100062"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Rounded Corners 87">
            <a:extLst>
              <a:ext uri="{FF2B5EF4-FFF2-40B4-BE49-F238E27FC236}">
                <a16:creationId xmlns:a16="http://schemas.microsoft.com/office/drawing/2014/main" id="{28D26F94-613B-4AB1-A65A-D34486D4BB42}"/>
              </a:ext>
            </a:extLst>
          </p:cNvPr>
          <p:cNvSpPr/>
          <p:nvPr/>
        </p:nvSpPr>
        <p:spPr>
          <a:xfrm rot="19677244">
            <a:off x="4804159" y="4688778"/>
            <a:ext cx="2146143"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Rounded Corners 89">
            <a:extLst>
              <a:ext uri="{FF2B5EF4-FFF2-40B4-BE49-F238E27FC236}">
                <a16:creationId xmlns:a16="http://schemas.microsoft.com/office/drawing/2014/main" id="{E5FC31EE-5A4F-48EB-85AC-952F71BBB2DD}"/>
              </a:ext>
            </a:extLst>
          </p:cNvPr>
          <p:cNvSpPr/>
          <p:nvPr/>
        </p:nvSpPr>
        <p:spPr>
          <a:xfrm rot="19709995">
            <a:off x="3565449" y="3561974"/>
            <a:ext cx="2146143"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82B0085F-9D6B-4A91-BEFB-2BEEE27DAEF1}"/>
              </a:ext>
            </a:extLst>
          </p:cNvPr>
          <p:cNvSpPr/>
          <p:nvPr/>
        </p:nvSpPr>
        <p:spPr>
          <a:xfrm>
            <a:off x="4484611" y="2284018"/>
            <a:ext cx="2587961" cy="2587961"/>
          </a:xfrm>
          <a:prstGeom prst="ellips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Rounded Corners 98">
            <a:extLst>
              <a:ext uri="{FF2B5EF4-FFF2-40B4-BE49-F238E27FC236}">
                <a16:creationId xmlns:a16="http://schemas.microsoft.com/office/drawing/2014/main" id="{57E4A896-3E14-465D-BDF1-1F1B291DA01B}"/>
              </a:ext>
            </a:extLst>
          </p:cNvPr>
          <p:cNvSpPr/>
          <p:nvPr/>
        </p:nvSpPr>
        <p:spPr>
          <a:xfrm rot="19677244">
            <a:off x="3481547" y="2875856"/>
            <a:ext cx="1062650" cy="28575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DC8ED66-6288-4DAC-A11A-A33D4F646FC2}"/>
              </a:ext>
            </a:extLst>
          </p:cNvPr>
          <p:cNvSpPr/>
          <p:nvPr/>
        </p:nvSpPr>
        <p:spPr>
          <a:xfrm>
            <a:off x="3782275" y="2649490"/>
            <a:ext cx="4243469" cy="1200329"/>
          </a:xfrm>
          <a:prstGeom prst="rect">
            <a:avLst/>
          </a:prstGeom>
          <a:noFill/>
          <a:effectLst>
            <a:outerShdw blurRad="50800" dist="38100" dir="8100000" algn="tr" rotWithShape="0">
              <a:prstClr val="black">
                <a:alpha val="40000"/>
              </a:prstClr>
            </a:outerShdw>
          </a:effectLst>
        </p:spPr>
        <p:txBody>
          <a:bodyPr wrap="none" lIns="91440" tIns="45720" rIns="91440" bIns="45720">
            <a:spAutoFit/>
          </a:bodyPr>
          <a:lstStyle/>
          <a:p>
            <a:pPr algn="ctr"/>
            <a:r>
              <a:rPr lang="en-US" sz="7200" b="1" cap="none" spc="0" dirty="0">
                <a:ln w="10160">
                  <a:solidFill>
                    <a:schemeClr val="bg1"/>
                  </a:solidFill>
                  <a:prstDash val="solid"/>
                </a:ln>
                <a:noFill/>
                <a:effectLst>
                  <a:outerShdw blurRad="38100" dist="22860" dir="5400000" algn="tl" rotWithShape="0">
                    <a:srgbClr val="000000">
                      <a:alpha val="30000"/>
                    </a:srgbClr>
                  </a:outerShdw>
                </a:effectLst>
                <a:latin typeface="Montserrat ExtraBold" panose="00000900000000000000" pitchFamily="50" charset="0"/>
              </a:rPr>
              <a:t>THANKS</a:t>
            </a:r>
          </a:p>
        </p:txBody>
      </p:sp>
      <p:sp>
        <p:nvSpPr>
          <p:cNvPr id="37" name="TextBox 36">
            <a:extLst>
              <a:ext uri="{FF2B5EF4-FFF2-40B4-BE49-F238E27FC236}">
                <a16:creationId xmlns:a16="http://schemas.microsoft.com/office/drawing/2014/main" id="{70CC7447-FD17-47DB-8ADB-AEFB0ACB04CD}"/>
              </a:ext>
            </a:extLst>
          </p:cNvPr>
          <p:cNvSpPr txBox="1"/>
          <p:nvPr/>
        </p:nvSpPr>
        <p:spPr>
          <a:xfrm>
            <a:off x="3086715" y="3559860"/>
            <a:ext cx="5141759" cy="400110"/>
          </a:xfrm>
          <a:prstGeom prst="rect">
            <a:avLst/>
          </a:prstGeom>
          <a:noFill/>
        </p:spPr>
        <p:txBody>
          <a:bodyPr wrap="square" rtlCol="0" anchor="ctr">
            <a:spAutoFit/>
          </a:bodyPr>
          <a:lstStyle/>
          <a:p>
            <a:pPr algn="ctr"/>
            <a:r>
              <a:rPr lang="en-US" sz="2000" dirty="0">
                <a:solidFill>
                  <a:schemeClr val="bg1"/>
                </a:solidFill>
              </a:rPr>
              <a:t>www.ppthemes.com</a:t>
            </a:r>
          </a:p>
        </p:txBody>
      </p:sp>
      <p:sp>
        <p:nvSpPr>
          <p:cNvPr id="41" name="Oval 40">
            <a:extLst>
              <a:ext uri="{FF2B5EF4-FFF2-40B4-BE49-F238E27FC236}">
                <a16:creationId xmlns:a16="http://schemas.microsoft.com/office/drawing/2014/main" id="{8B03137D-3B93-46F8-A814-23DF22A8512D}"/>
              </a:ext>
            </a:extLst>
          </p:cNvPr>
          <p:cNvSpPr/>
          <p:nvPr/>
        </p:nvSpPr>
        <p:spPr>
          <a:xfrm>
            <a:off x="926065" y="302260"/>
            <a:ext cx="1481929" cy="14819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DD3D963-201B-4E18-AAB9-118EF68B6497}"/>
              </a:ext>
            </a:extLst>
          </p:cNvPr>
          <p:cNvSpPr/>
          <p:nvPr/>
        </p:nvSpPr>
        <p:spPr>
          <a:xfrm>
            <a:off x="9902459" y="5252053"/>
            <a:ext cx="917941" cy="9179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A1792010-A934-40FE-927D-4AC9470ED837}"/>
              </a:ext>
            </a:extLst>
          </p:cNvPr>
          <p:cNvSpPr/>
          <p:nvPr/>
        </p:nvSpPr>
        <p:spPr>
          <a:xfrm>
            <a:off x="9902459" y="4354814"/>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F093C4EA-3F19-472E-87B7-6C0CA516B23E}"/>
              </a:ext>
            </a:extLst>
          </p:cNvPr>
          <p:cNvSpPr/>
          <p:nvPr/>
        </p:nvSpPr>
        <p:spPr>
          <a:xfrm>
            <a:off x="8000552" y="2467108"/>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8058F283-3833-4606-9EF2-00B240F9C328}"/>
              </a:ext>
            </a:extLst>
          </p:cNvPr>
          <p:cNvSpPr/>
          <p:nvPr/>
        </p:nvSpPr>
        <p:spPr>
          <a:xfrm>
            <a:off x="2529935" y="4173784"/>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B06CD9E4-C9C0-440F-87B8-EA398B0A5C26}"/>
              </a:ext>
            </a:extLst>
          </p:cNvPr>
          <p:cNvSpPr/>
          <p:nvPr/>
        </p:nvSpPr>
        <p:spPr>
          <a:xfrm>
            <a:off x="385113" y="4407093"/>
            <a:ext cx="1365001" cy="1365001"/>
          </a:xfrm>
          <a:prstGeom prst="ellipse">
            <a:avLst/>
          </a:prstGeom>
          <a:pattFill prst="pct5">
            <a:fgClr>
              <a:schemeClr val="accent1"/>
            </a:fgClr>
            <a:bgClr>
              <a:schemeClr val="accent4">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B7C016DF-451B-4E94-8288-3CCC5929435E}"/>
              </a:ext>
            </a:extLst>
          </p:cNvPr>
          <p:cNvSpPr/>
          <p:nvPr/>
        </p:nvSpPr>
        <p:spPr>
          <a:xfrm>
            <a:off x="10137899" y="746265"/>
            <a:ext cx="1365001" cy="1365001"/>
          </a:xfrm>
          <a:prstGeom prst="ellipse">
            <a:avLst/>
          </a:prstGeom>
          <a:pattFill prst="pct5">
            <a:fgClr>
              <a:schemeClr val="accent1"/>
            </a:fgClr>
            <a:bgClr>
              <a:schemeClr val="accent4">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53E9673E-563F-4756-B00A-02368A099241}"/>
              </a:ext>
            </a:extLst>
          </p:cNvPr>
          <p:cNvSpPr/>
          <p:nvPr/>
        </p:nvSpPr>
        <p:spPr>
          <a:xfrm>
            <a:off x="3303449" y="4255074"/>
            <a:ext cx="361627" cy="361627"/>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ED2B01E2-8F69-4264-B70A-18D754908C8B}"/>
              </a:ext>
            </a:extLst>
          </p:cNvPr>
          <p:cNvSpPr/>
          <p:nvPr/>
        </p:nvSpPr>
        <p:spPr>
          <a:xfrm>
            <a:off x="4303797" y="5349396"/>
            <a:ext cx="361627" cy="361627"/>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AAA5610B-4C5C-4B2E-BB99-6919BA11AA3C}"/>
              </a:ext>
            </a:extLst>
          </p:cNvPr>
          <p:cNvSpPr/>
          <p:nvPr/>
        </p:nvSpPr>
        <p:spPr>
          <a:xfrm>
            <a:off x="9718790" y="4173035"/>
            <a:ext cx="716478" cy="71647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6CDFB4D8-2F0E-458E-9789-F3BE69FDEAD6}"/>
              </a:ext>
            </a:extLst>
          </p:cNvPr>
          <p:cNvSpPr/>
          <p:nvPr/>
        </p:nvSpPr>
        <p:spPr>
          <a:xfrm>
            <a:off x="5787093" y="6197740"/>
            <a:ext cx="1172987" cy="1172987"/>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FC5F9340-04F0-456E-B29E-15244BFA351F}"/>
              </a:ext>
            </a:extLst>
          </p:cNvPr>
          <p:cNvSpPr/>
          <p:nvPr/>
        </p:nvSpPr>
        <p:spPr>
          <a:xfrm>
            <a:off x="11618429" y="2616326"/>
            <a:ext cx="1172987" cy="1172987"/>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563845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ight Triangle 79">
            <a:extLst>
              <a:ext uri="{FF2B5EF4-FFF2-40B4-BE49-F238E27FC236}">
                <a16:creationId xmlns:a16="http://schemas.microsoft.com/office/drawing/2014/main" id="{DAE587CF-06B9-4EA7-A853-B86411EA8B83}"/>
              </a:ext>
            </a:extLst>
          </p:cNvPr>
          <p:cNvSpPr/>
          <p:nvPr/>
        </p:nvSpPr>
        <p:spPr>
          <a:xfrm rot="10800000">
            <a:off x="0" y="-28575"/>
            <a:ext cx="12192000" cy="6858000"/>
          </a:xfrm>
          <a:prstGeom prst="rtTriangle">
            <a:avLst/>
          </a:pr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reeform: Shape 109">
            <a:extLst>
              <a:ext uri="{FF2B5EF4-FFF2-40B4-BE49-F238E27FC236}">
                <a16:creationId xmlns:a16="http://schemas.microsoft.com/office/drawing/2014/main" id="{203CC893-B07D-4D12-9DAD-9453A0E97BDE}"/>
              </a:ext>
            </a:extLst>
          </p:cNvPr>
          <p:cNvSpPr/>
          <p:nvPr/>
        </p:nvSpPr>
        <p:spPr>
          <a:xfrm rot="1926152">
            <a:off x="4150338" y="1306435"/>
            <a:ext cx="4414176" cy="2267854"/>
          </a:xfrm>
          <a:custGeom>
            <a:avLst/>
            <a:gdLst>
              <a:gd name="connsiteX0" fmla="*/ 1033689 w 4414176"/>
              <a:gd name="connsiteY0" fmla="*/ 337924 h 2267854"/>
              <a:gd name="connsiteX1" fmla="*/ 4077712 w 4414176"/>
              <a:gd name="connsiteY1" fmla="*/ 1034957 h 2267854"/>
              <a:gd name="connsiteX2" fmla="*/ 4411307 w 4414176"/>
              <a:gd name="connsiteY2" fmla="*/ 2068196 h 2267854"/>
              <a:gd name="connsiteX3" fmla="*/ 4414176 w 4414176"/>
              <a:gd name="connsiteY3" fmla="*/ 2267854 h 2267854"/>
              <a:gd name="connsiteX4" fmla="*/ 1899 w 4414176"/>
              <a:gd name="connsiteY4" fmla="*/ 2267854 h 2267854"/>
              <a:gd name="connsiteX5" fmla="*/ 0 w 4414176"/>
              <a:gd name="connsiteY5" fmla="*/ 2135703 h 2267854"/>
              <a:gd name="connsiteX6" fmla="*/ 1033689 w 4414176"/>
              <a:gd name="connsiteY6" fmla="*/ 337924 h 2267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4176" h="2267854">
                <a:moveTo>
                  <a:pt x="1033689" y="337924"/>
                </a:moveTo>
                <a:cubicBezTo>
                  <a:pt x="2066753" y="-310180"/>
                  <a:pt x="3429608" y="1892"/>
                  <a:pt x="4077712" y="1034957"/>
                </a:cubicBezTo>
                <a:cubicBezTo>
                  <a:pt x="4280244" y="1357789"/>
                  <a:pt x="4389010" y="1712828"/>
                  <a:pt x="4411307" y="2068196"/>
                </a:cubicBezTo>
                <a:lnTo>
                  <a:pt x="4414176" y="2267854"/>
                </a:lnTo>
                <a:lnTo>
                  <a:pt x="1899" y="2267854"/>
                </a:lnTo>
                <a:lnTo>
                  <a:pt x="0" y="2135703"/>
                </a:lnTo>
                <a:cubicBezTo>
                  <a:pt x="23996" y="1427253"/>
                  <a:pt x="388024" y="742989"/>
                  <a:pt x="1033689" y="337924"/>
                </a:cubicBezTo>
                <a:close/>
              </a:path>
            </a:pathLst>
          </a:custGeom>
          <a:pattFill prst="wdUpDiag">
            <a:fgClr>
              <a:schemeClr val="accent1"/>
            </a:fgClr>
            <a:bgClr>
              <a:schemeClr val="accent5">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8CFA9B6D-D0C6-4943-9C96-29943DE3DFA4}"/>
              </a:ext>
            </a:extLst>
          </p:cNvPr>
          <p:cNvSpPr/>
          <p:nvPr/>
        </p:nvSpPr>
        <p:spPr>
          <a:xfrm>
            <a:off x="0" y="-7244"/>
            <a:ext cx="12192000" cy="6858000"/>
          </a:xfrm>
          <a:prstGeom prst="r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Rounded Corners 115">
            <a:extLst>
              <a:ext uri="{FF2B5EF4-FFF2-40B4-BE49-F238E27FC236}">
                <a16:creationId xmlns:a16="http://schemas.microsoft.com/office/drawing/2014/main" id="{9CA435C7-21A0-4662-8E5B-F2E050828EFB}"/>
              </a:ext>
            </a:extLst>
          </p:cNvPr>
          <p:cNvSpPr/>
          <p:nvPr/>
        </p:nvSpPr>
        <p:spPr>
          <a:xfrm rot="19638822">
            <a:off x="5550085" y="4694911"/>
            <a:ext cx="2146143" cy="28575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Rounded Corners 82">
            <a:extLst>
              <a:ext uri="{FF2B5EF4-FFF2-40B4-BE49-F238E27FC236}">
                <a16:creationId xmlns:a16="http://schemas.microsoft.com/office/drawing/2014/main" id="{7D7C8729-5AFB-43A2-9E67-9338938367E9}"/>
              </a:ext>
            </a:extLst>
          </p:cNvPr>
          <p:cNvSpPr/>
          <p:nvPr/>
        </p:nvSpPr>
        <p:spPr>
          <a:xfrm rot="19677244">
            <a:off x="2831499" y="3282337"/>
            <a:ext cx="2495124"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Rounded Corners 83">
            <a:extLst>
              <a:ext uri="{FF2B5EF4-FFF2-40B4-BE49-F238E27FC236}">
                <a16:creationId xmlns:a16="http://schemas.microsoft.com/office/drawing/2014/main" id="{3746DB46-9EAA-439A-8F7D-6220369F0016}"/>
              </a:ext>
            </a:extLst>
          </p:cNvPr>
          <p:cNvSpPr/>
          <p:nvPr/>
        </p:nvSpPr>
        <p:spPr>
          <a:xfrm rot="19677244">
            <a:off x="3016428" y="4454224"/>
            <a:ext cx="2495124"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Rounded Corners 84">
            <a:extLst>
              <a:ext uri="{FF2B5EF4-FFF2-40B4-BE49-F238E27FC236}">
                <a16:creationId xmlns:a16="http://schemas.microsoft.com/office/drawing/2014/main" id="{6CDA1C82-A19E-4A2D-B5CF-6F428B549ACD}"/>
              </a:ext>
            </a:extLst>
          </p:cNvPr>
          <p:cNvSpPr/>
          <p:nvPr/>
        </p:nvSpPr>
        <p:spPr>
          <a:xfrm rot="19709995">
            <a:off x="5465052" y="3282337"/>
            <a:ext cx="1311870"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Rounded Corners 86">
            <a:extLst>
              <a:ext uri="{FF2B5EF4-FFF2-40B4-BE49-F238E27FC236}">
                <a16:creationId xmlns:a16="http://schemas.microsoft.com/office/drawing/2014/main" id="{8438DC37-D2AE-4AF8-9FB8-A60189478C90}"/>
              </a:ext>
            </a:extLst>
          </p:cNvPr>
          <p:cNvSpPr/>
          <p:nvPr/>
        </p:nvSpPr>
        <p:spPr>
          <a:xfrm rot="19677244">
            <a:off x="3844741" y="4359678"/>
            <a:ext cx="3100062"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Rounded Corners 87">
            <a:extLst>
              <a:ext uri="{FF2B5EF4-FFF2-40B4-BE49-F238E27FC236}">
                <a16:creationId xmlns:a16="http://schemas.microsoft.com/office/drawing/2014/main" id="{28D26F94-613B-4AB1-A65A-D34486D4BB42}"/>
              </a:ext>
            </a:extLst>
          </p:cNvPr>
          <p:cNvSpPr/>
          <p:nvPr/>
        </p:nvSpPr>
        <p:spPr>
          <a:xfrm rot="19677244">
            <a:off x="4804159" y="4688778"/>
            <a:ext cx="2146143"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Rounded Corners 89">
            <a:extLst>
              <a:ext uri="{FF2B5EF4-FFF2-40B4-BE49-F238E27FC236}">
                <a16:creationId xmlns:a16="http://schemas.microsoft.com/office/drawing/2014/main" id="{E5FC31EE-5A4F-48EB-85AC-952F71BBB2DD}"/>
              </a:ext>
            </a:extLst>
          </p:cNvPr>
          <p:cNvSpPr/>
          <p:nvPr/>
        </p:nvSpPr>
        <p:spPr>
          <a:xfrm rot="19709995">
            <a:off x="3565449" y="3561974"/>
            <a:ext cx="2146143" cy="28575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82B0085F-9D6B-4A91-BEFB-2BEEE27DAEF1}"/>
              </a:ext>
            </a:extLst>
          </p:cNvPr>
          <p:cNvSpPr/>
          <p:nvPr/>
        </p:nvSpPr>
        <p:spPr>
          <a:xfrm>
            <a:off x="4484611" y="2284018"/>
            <a:ext cx="2587961" cy="2587961"/>
          </a:xfrm>
          <a:prstGeom prst="ellips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Rounded Corners 98">
            <a:extLst>
              <a:ext uri="{FF2B5EF4-FFF2-40B4-BE49-F238E27FC236}">
                <a16:creationId xmlns:a16="http://schemas.microsoft.com/office/drawing/2014/main" id="{57E4A896-3E14-465D-BDF1-1F1B291DA01B}"/>
              </a:ext>
            </a:extLst>
          </p:cNvPr>
          <p:cNvSpPr/>
          <p:nvPr/>
        </p:nvSpPr>
        <p:spPr>
          <a:xfrm rot="19677244">
            <a:off x="3481547" y="2875856"/>
            <a:ext cx="1062650" cy="28575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DC8ED66-6288-4DAC-A11A-A33D4F646FC2}"/>
              </a:ext>
            </a:extLst>
          </p:cNvPr>
          <p:cNvSpPr/>
          <p:nvPr/>
        </p:nvSpPr>
        <p:spPr>
          <a:xfrm>
            <a:off x="2891562" y="269555"/>
            <a:ext cx="6183104" cy="923330"/>
          </a:xfrm>
          <a:prstGeom prst="rect">
            <a:avLst/>
          </a:prstGeom>
          <a:noFill/>
        </p:spPr>
        <p:txBody>
          <a:bodyPr wrap="none" lIns="91440" tIns="45720" rIns="91440" bIns="45720">
            <a:spAutoFit/>
          </a:bodyPr>
          <a:lstStyle/>
          <a:p>
            <a:pPr algn="ctr"/>
            <a:r>
              <a:rPr lang="en-US" sz="5400" b="1" cap="none" spc="0" dirty="0">
                <a:ln w="10160">
                  <a:solidFill>
                    <a:schemeClr val="accent1"/>
                  </a:solidFill>
                  <a:prstDash val="solid"/>
                </a:ln>
                <a:noFill/>
                <a:effectLst>
                  <a:outerShdw blurRad="38100" dist="22860" dir="5400000" algn="tl" rotWithShape="0">
                    <a:srgbClr val="000000">
                      <a:alpha val="30000"/>
                    </a:srgbClr>
                  </a:outerShdw>
                </a:effectLst>
                <a:latin typeface="Montserrat ExtraBold" panose="00000900000000000000" pitchFamily="50" charset="0"/>
              </a:rPr>
              <a:t>YOUR HEADLINE</a:t>
            </a:r>
          </a:p>
        </p:txBody>
      </p:sp>
      <p:sp>
        <p:nvSpPr>
          <p:cNvPr id="37" name="TextBox 36">
            <a:extLst>
              <a:ext uri="{FF2B5EF4-FFF2-40B4-BE49-F238E27FC236}">
                <a16:creationId xmlns:a16="http://schemas.microsoft.com/office/drawing/2014/main" id="{70CC7447-FD17-47DB-8ADB-AEFB0ACB04CD}"/>
              </a:ext>
            </a:extLst>
          </p:cNvPr>
          <p:cNvSpPr txBox="1"/>
          <p:nvPr/>
        </p:nvSpPr>
        <p:spPr>
          <a:xfrm>
            <a:off x="3384795" y="6264785"/>
            <a:ext cx="5141759" cy="400110"/>
          </a:xfrm>
          <a:prstGeom prst="rect">
            <a:avLst/>
          </a:prstGeom>
          <a:noFill/>
        </p:spPr>
        <p:txBody>
          <a:bodyPr wrap="square" rtlCol="0" anchor="ctr">
            <a:spAutoFit/>
          </a:bodyPr>
          <a:lstStyle/>
          <a:p>
            <a:pPr algn="ctr"/>
            <a:r>
              <a:rPr lang="en-US" sz="2000" dirty="0">
                <a:solidFill>
                  <a:schemeClr val="bg1"/>
                </a:solidFill>
              </a:rPr>
              <a:t>www.ppthemes.com</a:t>
            </a:r>
          </a:p>
        </p:txBody>
      </p:sp>
      <p:sp>
        <p:nvSpPr>
          <p:cNvPr id="41" name="Oval 40">
            <a:extLst>
              <a:ext uri="{FF2B5EF4-FFF2-40B4-BE49-F238E27FC236}">
                <a16:creationId xmlns:a16="http://schemas.microsoft.com/office/drawing/2014/main" id="{8B03137D-3B93-46F8-A814-23DF22A8512D}"/>
              </a:ext>
            </a:extLst>
          </p:cNvPr>
          <p:cNvSpPr/>
          <p:nvPr/>
        </p:nvSpPr>
        <p:spPr>
          <a:xfrm>
            <a:off x="926065" y="302260"/>
            <a:ext cx="1481929" cy="14819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DD3D963-201B-4E18-AAB9-118EF68B6497}"/>
              </a:ext>
            </a:extLst>
          </p:cNvPr>
          <p:cNvSpPr/>
          <p:nvPr/>
        </p:nvSpPr>
        <p:spPr>
          <a:xfrm>
            <a:off x="9902459" y="5252053"/>
            <a:ext cx="917941" cy="9179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A1792010-A934-40FE-927D-4AC9470ED837}"/>
              </a:ext>
            </a:extLst>
          </p:cNvPr>
          <p:cNvSpPr/>
          <p:nvPr/>
        </p:nvSpPr>
        <p:spPr>
          <a:xfrm>
            <a:off x="9902459" y="4354814"/>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F093C4EA-3F19-472E-87B7-6C0CA516B23E}"/>
              </a:ext>
            </a:extLst>
          </p:cNvPr>
          <p:cNvSpPr/>
          <p:nvPr/>
        </p:nvSpPr>
        <p:spPr>
          <a:xfrm>
            <a:off x="8000552" y="2467108"/>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8058F283-3833-4606-9EF2-00B240F9C328}"/>
              </a:ext>
            </a:extLst>
          </p:cNvPr>
          <p:cNvSpPr/>
          <p:nvPr/>
        </p:nvSpPr>
        <p:spPr>
          <a:xfrm>
            <a:off x="2529935" y="4173784"/>
            <a:ext cx="361627" cy="3616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B06CD9E4-C9C0-440F-87B8-EA398B0A5C26}"/>
              </a:ext>
            </a:extLst>
          </p:cNvPr>
          <p:cNvSpPr/>
          <p:nvPr/>
        </p:nvSpPr>
        <p:spPr>
          <a:xfrm>
            <a:off x="385113" y="4407093"/>
            <a:ext cx="1365001" cy="1365001"/>
          </a:xfrm>
          <a:prstGeom prst="ellipse">
            <a:avLst/>
          </a:prstGeom>
          <a:pattFill prst="pct5">
            <a:fgClr>
              <a:schemeClr val="accent1"/>
            </a:fgClr>
            <a:bgClr>
              <a:schemeClr val="accent4">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B7C016DF-451B-4E94-8288-3CCC5929435E}"/>
              </a:ext>
            </a:extLst>
          </p:cNvPr>
          <p:cNvSpPr/>
          <p:nvPr/>
        </p:nvSpPr>
        <p:spPr>
          <a:xfrm>
            <a:off x="10137899" y="746265"/>
            <a:ext cx="1365001" cy="1365001"/>
          </a:xfrm>
          <a:prstGeom prst="ellipse">
            <a:avLst/>
          </a:prstGeom>
          <a:pattFill prst="pct5">
            <a:fgClr>
              <a:schemeClr val="accent1"/>
            </a:fgClr>
            <a:bgClr>
              <a:schemeClr val="accent4">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a:extLst>
              <a:ext uri="{FF2B5EF4-FFF2-40B4-BE49-F238E27FC236}">
                <a16:creationId xmlns:a16="http://schemas.microsoft.com/office/drawing/2014/main" id="{017A779D-1DA7-40CD-850C-A7208F9352C8}"/>
              </a:ext>
            </a:extLst>
          </p:cNvPr>
          <p:cNvPicPr>
            <a:picLocks noChangeAspect="1"/>
          </p:cNvPicPr>
          <p:nvPr/>
        </p:nvPicPr>
        <p:blipFill rotWithShape="1">
          <a:blip r:embed="rId2">
            <a:extLst>
              <a:ext uri="{28A0092B-C50C-407E-A947-70E740481C1C}">
                <a14:useLocalDpi xmlns:a14="http://schemas.microsoft.com/office/drawing/2010/main" val="0"/>
              </a:ext>
            </a:extLst>
          </a:blip>
          <a:srcRect l="9058" t="7826" r="12959" b="4405"/>
          <a:stretch/>
        </p:blipFill>
        <p:spPr>
          <a:xfrm>
            <a:off x="3723940" y="1215709"/>
            <a:ext cx="3865919" cy="3559293"/>
          </a:xfrm>
          <a:prstGeom prst="rect">
            <a:avLst/>
          </a:prstGeom>
          <a:effectLst>
            <a:innerShdw blurRad="63500" dist="50800" dir="16200000">
              <a:prstClr val="black">
                <a:alpha val="50000"/>
              </a:prstClr>
            </a:innerShdw>
          </a:effectLst>
        </p:spPr>
      </p:pic>
      <p:sp>
        <p:nvSpPr>
          <p:cNvPr id="113" name="Oval 112">
            <a:extLst>
              <a:ext uri="{FF2B5EF4-FFF2-40B4-BE49-F238E27FC236}">
                <a16:creationId xmlns:a16="http://schemas.microsoft.com/office/drawing/2014/main" id="{53E9673E-563F-4756-B00A-02368A099241}"/>
              </a:ext>
            </a:extLst>
          </p:cNvPr>
          <p:cNvSpPr/>
          <p:nvPr/>
        </p:nvSpPr>
        <p:spPr>
          <a:xfrm>
            <a:off x="3303449" y="4255074"/>
            <a:ext cx="361627" cy="361627"/>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ED2B01E2-8F69-4264-B70A-18D754908C8B}"/>
              </a:ext>
            </a:extLst>
          </p:cNvPr>
          <p:cNvSpPr/>
          <p:nvPr/>
        </p:nvSpPr>
        <p:spPr>
          <a:xfrm>
            <a:off x="4303797" y="5349396"/>
            <a:ext cx="361627" cy="361627"/>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AAA5610B-4C5C-4B2E-BB99-6919BA11AA3C}"/>
              </a:ext>
            </a:extLst>
          </p:cNvPr>
          <p:cNvSpPr/>
          <p:nvPr/>
        </p:nvSpPr>
        <p:spPr>
          <a:xfrm>
            <a:off x="9718790" y="4173035"/>
            <a:ext cx="716478" cy="71647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6CDFB4D8-2F0E-458E-9789-F3BE69FDEAD6}"/>
              </a:ext>
            </a:extLst>
          </p:cNvPr>
          <p:cNvSpPr/>
          <p:nvPr/>
        </p:nvSpPr>
        <p:spPr>
          <a:xfrm>
            <a:off x="5787093" y="6197740"/>
            <a:ext cx="1172987" cy="1172987"/>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FC5F9340-04F0-456E-B29E-15244BFA351F}"/>
              </a:ext>
            </a:extLst>
          </p:cNvPr>
          <p:cNvSpPr/>
          <p:nvPr/>
        </p:nvSpPr>
        <p:spPr>
          <a:xfrm>
            <a:off x="11618429" y="2616326"/>
            <a:ext cx="1172987" cy="1172987"/>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6C796D2B-8FB5-40DD-A5F5-2CDECEB9EB50}"/>
              </a:ext>
            </a:extLst>
          </p:cNvPr>
          <p:cNvSpPr txBox="1"/>
          <p:nvPr/>
        </p:nvSpPr>
        <p:spPr>
          <a:xfrm>
            <a:off x="3032209" y="974505"/>
            <a:ext cx="5846933" cy="369332"/>
          </a:xfrm>
          <a:prstGeom prst="rect">
            <a:avLst/>
          </a:prstGeom>
          <a:noFill/>
        </p:spPr>
        <p:txBody>
          <a:bodyPr wrap="square" rtlCol="0">
            <a:spAutoFit/>
          </a:bodyPr>
          <a:lstStyle/>
          <a:p>
            <a:pPr algn="ctr"/>
            <a:r>
              <a:rPr lang="en-US" dirty="0">
                <a:solidFill>
                  <a:schemeClr val="bg1"/>
                </a:solidFill>
                <a:latin typeface="Montserrat" panose="00000500000000000000" pitchFamily="50" charset="0"/>
              </a:rPr>
              <a:t>AWARDS EDUCATION PRESENTATION</a:t>
            </a:r>
          </a:p>
        </p:txBody>
      </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1">
            <a:extLst>
              <a:ext uri="{FF2B5EF4-FFF2-40B4-BE49-F238E27FC236}">
                <a16:creationId xmlns:a16="http://schemas.microsoft.com/office/drawing/2014/main" id="{662D9BEB-1B69-5D44-B9D3-1CBC1B27234F}"/>
              </a:ext>
            </a:extLst>
          </p:cNvPr>
          <p:cNvSpPr>
            <a:spLocks noChangeArrowheads="1"/>
          </p:cNvSpPr>
          <p:nvPr/>
        </p:nvSpPr>
        <p:spPr bwMode="auto">
          <a:xfrm>
            <a:off x="1466" y="1340"/>
            <a:ext cx="12189068" cy="6855322"/>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chemeClr val="accent4">
              <a:lumMod val="50000"/>
            </a:schemeClr>
          </a:solidFill>
          <a:ln>
            <a:noFill/>
          </a:ln>
          <a:effectLst/>
        </p:spPr>
        <p:txBody>
          <a:bodyPr wrap="none" anchor="ctr"/>
          <a:lstStyle/>
          <a:p>
            <a:endParaRPr lang="en-US" dirty="0">
              <a:latin typeface="Poppins" pitchFamily="2" charset="77"/>
            </a:endParaRPr>
          </a:p>
        </p:txBody>
      </p:sp>
      <p:sp>
        <p:nvSpPr>
          <p:cNvPr id="25" name="Freeform 2">
            <a:extLst>
              <a:ext uri="{FF2B5EF4-FFF2-40B4-BE49-F238E27FC236}">
                <a16:creationId xmlns:a16="http://schemas.microsoft.com/office/drawing/2014/main" id="{CA5DDE9C-B568-DD41-BB26-3F2116575D09}"/>
              </a:ext>
            </a:extLst>
          </p:cNvPr>
          <p:cNvSpPr>
            <a:spLocks noChangeArrowheads="1"/>
          </p:cNvSpPr>
          <p:nvPr/>
        </p:nvSpPr>
        <p:spPr bwMode="auto">
          <a:xfrm>
            <a:off x="1466" y="924172"/>
            <a:ext cx="12189068" cy="5932490"/>
          </a:xfrm>
          <a:custGeom>
            <a:avLst/>
            <a:gdLst>
              <a:gd name="T0" fmla="*/ 19569 w 19570"/>
              <a:gd name="T1" fmla="*/ 9525 h 9526"/>
              <a:gd name="T2" fmla="*/ 19569 w 19570"/>
              <a:gd name="T3" fmla="*/ 8702 h 9526"/>
              <a:gd name="T4" fmla="*/ 19569 w 19570"/>
              <a:gd name="T5" fmla="*/ 8702 h 9526"/>
              <a:gd name="T6" fmla="*/ 16568 w 19570"/>
              <a:gd name="T7" fmla="*/ 5787 h 9526"/>
              <a:gd name="T8" fmla="*/ 16568 w 19570"/>
              <a:gd name="T9" fmla="*/ 5787 h 9526"/>
              <a:gd name="T10" fmla="*/ 13026 w 19570"/>
              <a:gd name="T11" fmla="*/ 2356 h 9526"/>
              <a:gd name="T12" fmla="*/ 13026 w 19570"/>
              <a:gd name="T13" fmla="*/ 2356 h 9526"/>
              <a:gd name="T14" fmla="*/ 9797 w 19570"/>
              <a:gd name="T15" fmla="*/ 0 h 9526"/>
              <a:gd name="T16" fmla="*/ 9797 w 19570"/>
              <a:gd name="T17" fmla="*/ 0 h 9526"/>
              <a:gd name="T18" fmla="*/ 6574 w 19570"/>
              <a:gd name="T19" fmla="*/ 2343 h 9526"/>
              <a:gd name="T20" fmla="*/ 6574 w 19570"/>
              <a:gd name="T21" fmla="*/ 2343 h 9526"/>
              <a:gd name="T22" fmla="*/ 2846 w 19570"/>
              <a:gd name="T23" fmla="*/ 5852 h 9526"/>
              <a:gd name="T24" fmla="*/ 2846 w 19570"/>
              <a:gd name="T25" fmla="*/ 5852 h 9526"/>
              <a:gd name="T26" fmla="*/ 0 w 19570"/>
              <a:gd name="T27" fmla="*/ 8702 h 9526"/>
              <a:gd name="T28" fmla="*/ 0 w 19570"/>
              <a:gd name="T29" fmla="*/ 9525 h 9526"/>
              <a:gd name="T30" fmla="*/ 19569 w 19570"/>
              <a:gd name="T31" fmla="*/ 9525 h 9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570" h="9526">
                <a:moveTo>
                  <a:pt x="19569" y="9525"/>
                </a:moveTo>
                <a:lnTo>
                  <a:pt x="19569" y="8702"/>
                </a:lnTo>
                <a:lnTo>
                  <a:pt x="19569" y="8702"/>
                </a:lnTo>
                <a:cubicBezTo>
                  <a:pt x="18989" y="7381"/>
                  <a:pt x="17909" y="6329"/>
                  <a:pt x="16568" y="5787"/>
                </a:cubicBezTo>
                <a:lnTo>
                  <a:pt x="16568" y="5787"/>
                </a:lnTo>
                <a:cubicBezTo>
                  <a:pt x="16341" y="3963"/>
                  <a:pt x="14867" y="2526"/>
                  <a:pt x="13026" y="2356"/>
                </a:cubicBezTo>
                <a:lnTo>
                  <a:pt x="13026" y="2356"/>
                </a:lnTo>
                <a:cubicBezTo>
                  <a:pt x="12589" y="990"/>
                  <a:pt x="11309" y="0"/>
                  <a:pt x="9797" y="0"/>
                </a:cubicBezTo>
                <a:lnTo>
                  <a:pt x="9797" y="0"/>
                </a:lnTo>
                <a:cubicBezTo>
                  <a:pt x="8292" y="0"/>
                  <a:pt x="7015" y="984"/>
                  <a:pt x="6574" y="2343"/>
                </a:cubicBezTo>
                <a:lnTo>
                  <a:pt x="6574" y="2343"/>
                </a:lnTo>
                <a:cubicBezTo>
                  <a:pt x="4628" y="2435"/>
                  <a:pt x="3051" y="3939"/>
                  <a:pt x="2846" y="5852"/>
                </a:cubicBezTo>
                <a:lnTo>
                  <a:pt x="2846" y="5852"/>
                </a:lnTo>
                <a:cubicBezTo>
                  <a:pt x="1577" y="6412"/>
                  <a:pt x="558" y="7432"/>
                  <a:pt x="0" y="8702"/>
                </a:cubicBezTo>
                <a:lnTo>
                  <a:pt x="0" y="9525"/>
                </a:lnTo>
                <a:lnTo>
                  <a:pt x="19569" y="9525"/>
                </a:lnTo>
              </a:path>
            </a:pathLst>
          </a:custGeom>
          <a:solidFill>
            <a:srgbClr val="9CB1FA">
              <a:alpha val="40000"/>
            </a:srgbClr>
          </a:solidFill>
          <a:ln>
            <a:noFill/>
          </a:ln>
          <a:effectLst/>
        </p:spPr>
        <p:txBody>
          <a:bodyPr wrap="none" anchor="ctr"/>
          <a:lstStyle/>
          <a:p>
            <a:endParaRPr lang="en-US" dirty="0">
              <a:latin typeface="Poppins" pitchFamily="2" charset="77"/>
            </a:endParaRPr>
          </a:p>
        </p:txBody>
      </p:sp>
      <p:grpSp>
        <p:nvGrpSpPr>
          <p:cNvPr id="2" name="Group 1">
            <a:extLst>
              <a:ext uri="{FF2B5EF4-FFF2-40B4-BE49-F238E27FC236}">
                <a16:creationId xmlns:a16="http://schemas.microsoft.com/office/drawing/2014/main" id="{44DCC5B0-DAE8-7E4C-BFDE-FD4714B47C24}"/>
              </a:ext>
            </a:extLst>
          </p:cNvPr>
          <p:cNvGrpSpPr/>
          <p:nvPr/>
        </p:nvGrpSpPr>
        <p:grpSpPr>
          <a:xfrm>
            <a:off x="3011656" y="2508917"/>
            <a:ext cx="6168689" cy="3100824"/>
            <a:chOff x="6020136" y="5017834"/>
            <a:chExt cx="12337378" cy="6201647"/>
          </a:xfrm>
        </p:grpSpPr>
        <p:sp>
          <p:nvSpPr>
            <p:cNvPr id="26" name="Freeform 66">
              <a:extLst>
                <a:ext uri="{FF2B5EF4-FFF2-40B4-BE49-F238E27FC236}">
                  <a16:creationId xmlns:a16="http://schemas.microsoft.com/office/drawing/2014/main" id="{2D8EC574-D5C7-9140-97DD-B2800E935EDF}"/>
                </a:ext>
              </a:extLst>
            </p:cNvPr>
            <p:cNvSpPr>
              <a:spLocks noChangeArrowheads="1"/>
            </p:cNvSpPr>
            <p:nvPr/>
          </p:nvSpPr>
          <p:spPr bwMode="auto">
            <a:xfrm>
              <a:off x="6020136" y="10708630"/>
              <a:ext cx="12090192" cy="510851"/>
            </a:xfrm>
            <a:custGeom>
              <a:avLst/>
              <a:gdLst>
                <a:gd name="T0" fmla="*/ 9707 w 9708"/>
                <a:gd name="T1" fmla="*/ 204 h 410"/>
                <a:gd name="T2" fmla="*/ 9707 w 9708"/>
                <a:gd name="T3" fmla="*/ 204 h 410"/>
                <a:gd name="T4" fmla="*/ 4855 w 9708"/>
                <a:gd name="T5" fmla="*/ 409 h 410"/>
                <a:gd name="T6" fmla="*/ 4855 w 9708"/>
                <a:gd name="T7" fmla="*/ 409 h 410"/>
                <a:gd name="T8" fmla="*/ 0 w 9708"/>
                <a:gd name="T9" fmla="*/ 204 h 410"/>
                <a:gd name="T10" fmla="*/ 0 w 9708"/>
                <a:gd name="T11" fmla="*/ 204 h 410"/>
                <a:gd name="T12" fmla="*/ 4855 w 9708"/>
                <a:gd name="T13" fmla="*/ 0 h 410"/>
                <a:gd name="T14" fmla="*/ 4855 w 9708"/>
                <a:gd name="T15" fmla="*/ 0 h 410"/>
                <a:gd name="T16" fmla="*/ 9707 w 9708"/>
                <a:gd name="T17" fmla="*/ 204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08" h="410">
                  <a:moveTo>
                    <a:pt x="9707" y="204"/>
                  </a:moveTo>
                  <a:lnTo>
                    <a:pt x="9707" y="204"/>
                  </a:lnTo>
                  <a:cubicBezTo>
                    <a:pt x="9707" y="318"/>
                    <a:pt x="7534" y="409"/>
                    <a:pt x="4855" y="409"/>
                  </a:cubicBezTo>
                  <a:lnTo>
                    <a:pt x="4855" y="409"/>
                  </a:lnTo>
                  <a:cubicBezTo>
                    <a:pt x="2174" y="409"/>
                    <a:pt x="0" y="318"/>
                    <a:pt x="0" y="204"/>
                  </a:cubicBezTo>
                  <a:lnTo>
                    <a:pt x="0" y="204"/>
                  </a:lnTo>
                  <a:cubicBezTo>
                    <a:pt x="0" y="92"/>
                    <a:pt x="2174" y="0"/>
                    <a:pt x="4855" y="0"/>
                  </a:cubicBezTo>
                  <a:lnTo>
                    <a:pt x="4855" y="0"/>
                  </a:lnTo>
                  <a:cubicBezTo>
                    <a:pt x="7534" y="0"/>
                    <a:pt x="9707" y="92"/>
                    <a:pt x="9707" y="204"/>
                  </a:cubicBezTo>
                </a:path>
              </a:pathLst>
            </a:custGeom>
            <a:solidFill>
              <a:srgbClr val="6177E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67">
              <a:extLst>
                <a:ext uri="{FF2B5EF4-FFF2-40B4-BE49-F238E27FC236}">
                  <a16:creationId xmlns:a16="http://schemas.microsoft.com/office/drawing/2014/main" id="{6353AE8C-FA15-AA4B-9AFD-2FA3CE13E9F6}"/>
                </a:ext>
              </a:extLst>
            </p:cNvPr>
            <p:cNvSpPr>
              <a:spLocks noChangeArrowheads="1"/>
            </p:cNvSpPr>
            <p:nvPr/>
          </p:nvSpPr>
          <p:spPr bwMode="auto">
            <a:xfrm>
              <a:off x="16616216" y="5655027"/>
              <a:ext cx="1741298" cy="961281"/>
            </a:xfrm>
            <a:custGeom>
              <a:avLst/>
              <a:gdLst>
                <a:gd name="T0" fmla="*/ 1396 w 1397"/>
                <a:gd name="T1" fmla="*/ 212 h 772"/>
                <a:gd name="T2" fmla="*/ 1396 w 1397"/>
                <a:gd name="T3" fmla="*/ 212 h 772"/>
                <a:gd name="T4" fmla="*/ 1184 w 1397"/>
                <a:gd name="T5" fmla="*/ 0 h 772"/>
                <a:gd name="T6" fmla="*/ 361 w 1397"/>
                <a:gd name="T7" fmla="*/ 0 h 772"/>
                <a:gd name="T8" fmla="*/ 361 w 1397"/>
                <a:gd name="T9" fmla="*/ 0 h 772"/>
                <a:gd name="T10" fmla="*/ 149 w 1397"/>
                <a:gd name="T11" fmla="*/ 212 h 772"/>
                <a:gd name="T12" fmla="*/ 149 w 1397"/>
                <a:gd name="T13" fmla="*/ 212 h 772"/>
                <a:gd name="T14" fmla="*/ 199 w 1397"/>
                <a:gd name="T15" fmla="*/ 348 h 772"/>
                <a:gd name="T16" fmla="*/ 199 w 1397"/>
                <a:gd name="T17" fmla="*/ 348 h 772"/>
                <a:gd name="T18" fmla="*/ 0 w 1397"/>
                <a:gd name="T19" fmla="*/ 559 h 772"/>
                <a:gd name="T20" fmla="*/ 0 w 1397"/>
                <a:gd name="T21" fmla="*/ 559 h 772"/>
                <a:gd name="T22" fmla="*/ 212 w 1397"/>
                <a:gd name="T23" fmla="*/ 771 h 772"/>
                <a:gd name="T24" fmla="*/ 1036 w 1397"/>
                <a:gd name="T25" fmla="*/ 771 h 772"/>
                <a:gd name="T26" fmla="*/ 1036 w 1397"/>
                <a:gd name="T27" fmla="*/ 771 h 772"/>
                <a:gd name="T28" fmla="*/ 1248 w 1397"/>
                <a:gd name="T29" fmla="*/ 559 h 772"/>
                <a:gd name="T30" fmla="*/ 1248 w 1397"/>
                <a:gd name="T31" fmla="*/ 559 h 772"/>
                <a:gd name="T32" fmla="*/ 1198 w 1397"/>
                <a:gd name="T33" fmla="*/ 424 h 772"/>
                <a:gd name="T34" fmla="*/ 1198 w 1397"/>
                <a:gd name="T35" fmla="*/ 424 h 772"/>
                <a:gd name="T36" fmla="*/ 1396 w 1397"/>
                <a:gd name="T37" fmla="*/ 212 h 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97" h="772">
                  <a:moveTo>
                    <a:pt x="1396" y="212"/>
                  </a:moveTo>
                  <a:lnTo>
                    <a:pt x="1396" y="212"/>
                  </a:lnTo>
                  <a:cubicBezTo>
                    <a:pt x="1396" y="95"/>
                    <a:pt x="1301" y="0"/>
                    <a:pt x="1184" y="0"/>
                  </a:cubicBezTo>
                  <a:lnTo>
                    <a:pt x="361" y="0"/>
                  </a:lnTo>
                  <a:lnTo>
                    <a:pt x="361" y="0"/>
                  </a:lnTo>
                  <a:cubicBezTo>
                    <a:pt x="244" y="0"/>
                    <a:pt x="149" y="95"/>
                    <a:pt x="149" y="212"/>
                  </a:cubicBezTo>
                  <a:lnTo>
                    <a:pt x="149" y="212"/>
                  </a:lnTo>
                  <a:cubicBezTo>
                    <a:pt x="149" y="264"/>
                    <a:pt x="168" y="312"/>
                    <a:pt x="199" y="348"/>
                  </a:cubicBezTo>
                  <a:lnTo>
                    <a:pt x="199" y="348"/>
                  </a:lnTo>
                  <a:cubicBezTo>
                    <a:pt x="88" y="355"/>
                    <a:pt x="0" y="447"/>
                    <a:pt x="0" y="559"/>
                  </a:cubicBezTo>
                  <a:lnTo>
                    <a:pt x="0" y="559"/>
                  </a:lnTo>
                  <a:cubicBezTo>
                    <a:pt x="0" y="676"/>
                    <a:pt x="95" y="771"/>
                    <a:pt x="212" y="771"/>
                  </a:cubicBezTo>
                  <a:lnTo>
                    <a:pt x="1036" y="771"/>
                  </a:lnTo>
                  <a:lnTo>
                    <a:pt x="1036" y="771"/>
                  </a:lnTo>
                  <a:cubicBezTo>
                    <a:pt x="1153" y="771"/>
                    <a:pt x="1248" y="676"/>
                    <a:pt x="1248" y="559"/>
                  </a:cubicBezTo>
                  <a:lnTo>
                    <a:pt x="1248" y="559"/>
                  </a:lnTo>
                  <a:cubicBezTo>
                    <a:pt x="1248" y="507"/>
                    <a:pt x="1229" y="460"/>
                    <a:pt x="1198" y="424"/>
                  </a:cubicBezTo>
                  <a:lnTo>
                    <a:pt x="1198" y="424"/>
                  </a:lnTo>
                  <a:cubicBezTo>
                    <a:pt x="1308" y="416"/>
                    <a:pt x="1396" y="325"/>
                    <a:pt x="1396" y="212"/>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68">
              <a:extLst>
                <a:ext uri="{FF2B5EF4-FFF2-40B4-BE49-F238E27FC236}">
                  <a16:creationId xmlns:a16="http://schemas.microsoft.com/office/drawing/2014/main" id="{50A8E250-5BD3-C34D-A9DD-22FB30280150}"/>
                </a:ext>
              </a:extLst>
            </p:cNvPr>
            <p:cNvSpPr>
              <a:spLocks noChangeArrowheads="1"/>
            </p:cNvSpPr>
            <p:nvPr/>
          </p:nvSpPr>
          <p:spPr bwMode="auto">
            <a:xfrm>
              <a:off x="15709867" y="5056283"/>
              <a:ext cx="1038183" cy="972270"/>
            </a:xfrm>
            <a:custGeom>
              <a:avLst/>
              <a:gdLst>
                <a:gd name="T0" fmla="*/ 832 w 833"/>
                <a:gd name="T1" fmla="*/ 567 h 779"/>
                <a:gd name="T2" fmla="*/ 832 w 833"/>
                <a:gd name="T3" fmla="*/ 567 h 779"/>
                <a:gd name="T4" fmla="*/ 732 w 833"/>
                <a:gd name="T5" fmla="*/ 387 h 779"/>
                <a:gd name="T6" fmla="*/ 732 w 833"/>
                <a:gd name="T7" fmla="*/ 387 h 779"/>
                <a:gd name="T8" fmla="*/ 824 w 833"/>
                <a:gd name="T9" fmla="*/ 212 h 779"/>
                <a:gd name="T10" fmla="*/ 824 w 833"/>
                <a:gd name="T11" fmla="*/ 212 h 779"/>
                <a:gd name="T12" fmla="*/ 613 w 833"/>
                <a:gd name="T13" fmla="*/ 0 h 779"/>
                <a:gd name="T14" fmla="*/ 368 w 833"/>
                <a:gd name="T15" fmla="*/ 0 h 779"/>
                <a:gd name="T16" fmla="*/ 368 w 833"/>
                <a:gd name="T17" fmla="*/ 0 h 779"/>
                <a:gd name="T18" fmla="*/ 156 w 833"/>
                <a:gd name="T19" fmla="*/ 212 h 779"/>
                <a:gd name="T20" fmla="*/ 156 w 833"/>
                <a:gd name="T21" fmla="*/ 212 h 779"/>
                <a:gd name="T22" fmla="*/ 212 w 833"/>
                <a:gd name="T23" fmla="*/ 354 h 779"/>
                <a:gd name="T24" fmla="*/ 212 w 833"/>
                <a:gd name="T25" fmla="*/ 354 h 779"/>
                <a:gd name="T26" fmla="*/ 0 w 833"/>
                <a:gd name="T27" fmla="*/ 567 h 779"/>
                <a:gd name="T28" fmla="*/ 0 w 833"/>
                <a:gd name="T29" fmla="*/ 567 h 779"/>
                <a:gd name="T30" fmla="*/ 212 w 833"/>
                <a:gd name="T31" fmla="*/ 778 h 779"/>
                <a:gd name="T32" fmla="*/ 620 w 833"/>
                <a:gd name="T33" fmla="*/ 778 h 779"/>
                <a:gd name="T34" fmla="*/ 620 w 833"/>
                <a:gd name="T35" fmla="*/ 778 h 779"/>
                <a:gd name="T36" fmla="*/ 832 w 833"/>
                <a:gd name="T37" fmla="*/ 567 h 7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33" h="779">
                  <a:moveTo>
                    <a:pt x="832" y="567"/>
                  </a:moveTo>
                  <a:lnTo>
                    <a:pt x="832" y="567"/>
                  </a:lnTo>
                  <a:cubicBezTo>
                    <a:pt x="832" y="491"/>
                    <a:pt x="792" y="425"/>
                    <a:pt x="732" y="387"/>
                  </a:cubicBezTo>
                  <a:lnTo>
                    <a:pt x="732" y="387"/>
                  </a:lnTo>
                  <a:cubicBezTo>
                    <a:pt x="787" y="349"/>
                    <a:pt x="824" y="285"/>
                    <a:pt x="824" y="212"/>
                  </a:cubicBezTo>
                  <a:lnTo>
                    <a:pt x="824" y="212"/>
                  </a:lnTo>
                  <a:cubicBezTo>
                    <a:pt x="824" y="95"/>
                    <a:pt x="729" y="0"/>
                    <a:pt x="613" y="0"/>
                  </a:cubicBezTo>
                  <a:lnTo>
                    <a:pt x="368" y="0"/>
                  </a:lnTo>
                  <a:lnTo>
                    <a:pt x="368" y="0"/>
                  </a:lnTo>
                  <a:cubicBezTo>
                    <a:pt x="251" y="0"/>
                    <a:pt x="156" y="95"/>
                    <a:pt x="156" y="212"/>
                  </a:cubicBezTo>
                  <a:lnTo>
                    <a:pt x="156" y="212"/>
                  </a:lnTo>
                  <a:cubicBezTo>
                    <a:pt x="156" y="267"/>
                    <a:pt x="177" y="317"/>
                    <a:pt x="212" y="354"/>
                  </a:cubicBezTo>
                  <a:lnTo>
                    <a:pt x="212" y="354"/>
                  </a:lnTo>
                  <a:cubicBezTo>
                    <a:pt x="95" y="355"/>
                    <a:pt x="0" y="450"/>
                    <a:pt x="0" y="567"/>
                  </a:cubicBezTo>
                  <a:lnTo>
                    <a:pt x="0" y="567"/>
                  </a:lnTo>
                  <a:cubicBezTo>
                    <a:pt x="0" y="684"/>
                    <a:pt x="95" y="778"/>
                    <a:pt x="212" y="778"/>
                  </a:cubicBezTo>
                  <a:lnTo>
                    <a:pt x="620" y="778"/>
                  </a:lnTo>
                  <a:lnTo>
                    <a:pt x="620" y="778"/>
                  </a:lnTo>
                  <a:cubicBezTo>
                    <a:pt x="737" y="778"/>
                    <a:pt x="832" y="684"/>
                    <a:pt x="832" y="567"/>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69">
              <a:extLst>
                <a:ext uri="{FF2B5EF4-FFF2-40B4-BE49-F238E27FC236}">
                  <a16:creationId xmlns:a16="http://schemas.microsoft.com/office/drawing/2014/main" id="{3769B96D-6492-A948-97DF-AF56C593174D}"/>
                </a:ext>
              </a:extLst>
            </p:cNvPr>
            <p:cNvSpPr>
              <a:spLocks noChangeArrowheads="1"/>
            </p:cNvSpPr>
            <p:nvPr/>
          </p:nvSpPr>
          <p:spPr bwMode="auto">
            <a:xfrm>
              <a:off x="11134156" y="5237555"/>
              <a:ext cx="2158769" cy="1263401"/>
            </a:xfrm>
            <a:custGeom>
              <a:avLst/>
              <a:gdLst>
                <a:gd name="T0" fmla="*/ 1518 w 1731"/>
                <a:gd name="T1" fmla="*/ 591 h 1015"/>
                <a:gd name="T2" fmla="*/ 1502 w 1731"/>
                <a:gd name="T3" fmla="*/ 591 h 1015"/>
                <a:gd name="T4" fmla="*/ 1502 w 1731"/>
                <a:gd name="T5" fmla="*/ 591 h 1015"/>
                <a:gd name="T6" fmla="*/ 1506 w 1731"/>
                <a:gd name="T7" fmla="*/ 547 h 1015"/>
                <a:gd name="T8" fmla="*/ 1506 w 1731"/>
                <a:gd name="T9" fmla="*/ 547 h 1015"/>
                <a:gd name="T10" fmla="*/ 1294 w 1731"/>
                <a:gd name="T11" fmla="*/ 335 h 1015"/>
                <a:gd name="T12" fmla="*/ 817 w 1731"/>
                <a:gd name="T13" fmla="*/ 335 h 1015"/>
                <a:gd name="T14" fmla="*/ 817 w 1731"/>
                <a:gd name="T15" fmla="*/ 335 h 1015"/>
                <a:gd name="T16" fmla="*/ 856 w 1731"/>
                <a:gd name="T17" fmla="*/ 212 h 1015"/>
                <a:gd name="T18" fmla="*/ 856 w 1731"/>
                <a:gd name="T19" fmla="*/ 212 h 1015"/>
                <a:gd name="T20" fmla="*/ 645 w 1731"/>
                <a:gd name="T21" fmla="*/ 0 h 1015"/>
                <a:gd name="T22" fmla="*/ 404 w 1731"/>
                <a:gd name="T23" fmla="*/ 0 h 1015"/>
                <a:gd name="T24" fmla="*/ 404 w 1731"/>
                <a:gd name="T25" fmla="*/ 0 h 1015"/>
                <a:gd name="T26" fmla="*/ 192 w 1731"/>
                <a:gd name="T27" fmla="*/ 212 h 1015"/>
                <a:gd name="T28" fmla="*/ 192 w 1731"/>
                <a:gd name="T29" fmla="*/ 212 h 1015"/>
                <a:gd name="T30" fmla="*/ 232 w 1731"/>
                <a:gd name="T31" fmla="*/ 335 h 1015"/>
                <a:gd name="T32" fmla="*/ 212 w 1731"/>
                <a:gd name="T33" fmla="*/ 335 h 1015"/>
                <a:gd name="T34" fmla="*/ 212 w 1731"/>
                <a:gd name="T35" fmla="*/ 335 h 1015"/>
                <a:gd name="T36" fmla="*/ 0 w 1731"/>
                <a:gd name="T37" fmla="*/ 547 h 1015"/>
                <a:gd name="T38" fmla="*/ 0 w 1731"/>
                <a:gd name="T39" fmla="*/ 547 h 1015"/>
                <a:gd name="T40" fmla="*/ 212 w 1731"/>
                <a:gd name="T41" fmla="*/ 759 h 1015"/>
                <a:gd name="T42" fmla="*/ 812 w 1731"/>
                <a:gd name="T43" fmla="*/ 759 h 1015"/>
                <a:gd name="T44" fmla="*/ 812 w 1731"/>
                <a:gd name="T45" fmla="*/ 759 h 1015"/>
                <a:gd name="T46" fmla="*/ 807 w 1731"/>
                <a:gd name="T47" fmla="*/ 803 h 1015"/>
                <a:gd name="T48" fmla="*/ 807 w 1731"/>
                <a:gd name="T49" fmla="*/ 803 h 1015"/>
                <a:gd name="T50" fmla="*/ 1018 w 1731"/>
                <a:gd name="T51" fmla="*/ 1014 h 1015"/>
                <a:gd name="T52" fmla="*/ 1518 w 1731"/>
                <a:gd name="T53" fmla="*/ 1014 h 1015"/>
                <a:gd name="T54" fmla="*/ 1518 w 1731"/>
                <a:gd name="T55" fmla="*/ 1014 h 1015"/>
                <a:gd name="T56" fmla="*/ 1730 w 1731"/>
                <a:gd name="T57" fmla="*/ 803 h 1015"/>
                <a:gd name="T58" fmla="*/ 1730 w 1731"/>
                <a:gd name="T59" fmla="*/ 803 h 1015"/>
                <a:gd name="T60" fmla="*/ 1518 w 1731"/>
                <a:gd name="T61" fmla="*/ 591 h 1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731" h="1015">
                  <a:moveTo>
                    <a:pt x="1518" y="591"/>
                  </a:moveTo>
                  <a:lnTo>
                    <a:pt x="1502" y="591"/>
                  </a:lnTo>
                  <a:lnTo>
                    <a:pt x="1502" y="591"/>
                  </a:lnTo>
                  <a:cubicBezTo>
                    <a:pt x="1505" y="577"/>
                    <a:pt x="1506" y="562"/>
                    <a:pt x="1506" y="547"/>
                  </a:cubicBezTo>
                  <a:lnTo>
                    <a:pt x="1506" y="547"/>
                  </a:lnTo>
                  <a:cubicBezTo>
                    <a:pt x="1506" y="430"/>
                    <a:pt x="1411" y="335"/>
                    <a:pt x="1294" y="335"/>
                  </a:cubicBezTo>
                  <a:lnTo>
                    <a:pt x="817" y="335"/>
                  </a:lnTo>
                  <a:lnTo>
                    <a:pt x="817" y="335"/>
                  </a:lnTo>
                  <a:cubicBezTo>
                    <a:pt x="842" y="300"/>
                    <a:pt x="856" y="258"/>
                    <a:pt x="856" y="212"/>
                  </a:cubicBezTo>
                  <a:lnTo>
                    <a:pt x="856" y="212"/>
                  </a:lnTo>
                  <a:cubicBezTo>
                    <a:pt x="856" y="94"/>
                    <a:pt x="762" y="0"/>
                    <a:pt x="645" y="0"/>
                  </a:cubicBezTo>
                  <a:lnTo>
                    <a:pt x="404" y="0"/>
                  </a:lnTo>
                  <a:lnTo>
                    <a:pt x="404" y="0"/>
                  </a:lnTo>
                  <a:cubicBezTo>
                    <a:pt x="287" y="0"/>
                    <a:pt x="192" y="94"/>
                    <a:pt x="192" y="212"/>
                  </a:cubicBezTo>
                  <a:lnTo>
                    <a:pt x="192" y="212"/>
                  </a:lnTo>
                  <a:cubicBezTo>
                    <a:pt x="192" y="258"/>
                    <a:pt x="207" y="300"/>
                    <a:pt x="232" y="335"/>
                  </a:cubicBezTo>
                  <a:lnTo>
                    <a:pt x="212" y="335"/>
                  </a:lnTo>
                  <a:lnTo>
                    <a:pt x="212" y="335"/>
                  </a:lnTo>
                  <a:cubicBezTo>
                    <a:pt x="95" y="335"/>
                    <a:pt x="0" y="430"/>
                    <a:pt x="0" y="547"/>
                  </a:cubicBezTo>
                  <a:lnTo>
                    <a:pt x="0" y="547"/>
                  </a:lnTo>
                  <a:cubicBezTo>
                    <a:pt x="0" y="665"/>
                    <a:pt x="95" y="759"/>
                    <a:pt x="212" y="759"/>
                  </a:cubicBezTo>
                  <a:lnTo>
                    <a:pt x="812" y="759"/>
                  </a:lnTo>
                  <a:lnTo>
                    <a:pt x="812" y="759"/>
                  </a:lnTo>
                  <a:cubicBezTo>
                    <a:pt x="809" y="773"/>
                    <a:pt x="807" y="787"/>
                    <a:pt x="807" y="803"/>
                  </a:cubicBezTo>
                  <a:lnTo>
                    <a:pt x="807" y="803"/>
                  </a:lnTo>
                  <a:cubicBezTo>
                    <a:pt x="807" y="919"/>
                    <a:pt x="901" y="1014"/>
                    <a:pt x="1018" y="1014"/>
                  </a:cubicBezTo>
                  <a:lnTo>
                    <a:pt x="1518" y="1014"/>
                  </a:lnTo>
                  <a:lnTo>
                    <a:pt x="1518" y="1014"/>
                  </a:lnTo>
                  <a:cubicBezTo>
                    <a:pt x="1635" y="1014"/>
                    <a:pt x="1730" y="919"/>
                    <a:pt x="1730" y="803"/>
                  </a:cubicBezTo>
                  <a:lnTo>
                    <a:pt x="1730" y="803"/>
                  </a:lnTo>
                  <a:cubicBezTo>
                    <a:pt x="1730" y="685"/>
                    <a:pt x="1635" y="591"/>
                    <a:pt x="1518" y="591"/>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70">
              <a:extLst>
                <a:ext uri="{FF2B5EF4-FFF2-40B4-BE49-F238E27FC236}">
                  <a16:creationId xmlns:a16="http://schemas.microsoft.com/office/drawing/2014/main" id="{C1416743-D2FA-2F49-A5C9-4AD99FFE9620}"/>
                </a:ext>
              </a:extLst>
            </p:cNvPr>
            <p:cNvSpPr>
              <a:spLocks noChangeArrowheads="1"/>
            </p:cNvSpPr>
            <p:nvPr/>
          </p:nvSpPr>
          <p:spPr bwMode="auto">
            <a:xfrm>
              <a:off x="6113513" y="5589111"/>
              <a:ext cx="1889608" cy="1263401"/>
            </a:xfrm>
            <a:custGeom>
              <a:avLst/>
              <a:gdLst>
                <a:gd name="T0" fmla="*/ 1444 w 1515"/>
                <a:gd name="T1" fmla="*/ 652 h 1015"/>
                <a:gd name="T2" fmla="*/ 1444 w 1515"/>
                <a:gd name="T3" fmla="*/ 652 h 1015"/>
                <a:gd name="T4" fmla="*/ 1514 w 1515"/>
                <a:gd name="T5" fmla="*/ 495 h 1015"/>
                <a:gd name="T6" fmla="*/ 1514 w 1515"/>
                <a:gd name="T7" fmla="*/ 495 h 1015"/>
                <a:gd name="T8" fmla="*/ 1302 w 1515"/>
                <a:gd name="T9" fmla="*/ 283 h 1015"/>
                <a:gd name="T10" fmla="*/ 1120 w 1515"/>
                <a:gd name="T11" fmla="*/ 283 h 1015"/>
                <a:gd name="T12" fmla="*/ 1120 w 1515"/>
                <a:gd name="T13" fmla="*/ 283 h 1015"/>
                <a:gd name="T14" fmla="*/ 1133 w 1515"/>
                <a:gd name="T15" fmla="*/ 212 h 1015"/>
                <a:gd name="T16" fmla="*/ 1133 w 1515"/>
                <a:gd name="T17" fmla="*/ 212 h 1015"/>
                <a:gd name="T18" fmla="*/ 921 w 1515"/>
                <a:gd name="T19" fmla="*/ 0 h 1015"/>
                <a:gd name="T20" fmla="*/ 890 w 1515"/>
                <a:gd name="T21" fmla="*/ 0 h 1015"/>
                <a:gd name="T22" fmla="*/ 890 w 1515"/>
                <a:gd name="T23" fmla="*/ 0 h 1015"/>
                <a:gd name="T24" fmla="*/ 678 w 1515"/>
                <a:gd name="T25" fmla="*/ 212 h 1015"/>
                <a:gd name="T26" fmla="*/ 678 w 1515"/>
                <a:gd name="T27" fmla="*/ 212 h 1015"/>
                <a:gd name="T28" fmla="*/ 690 w 1515"/>
                <a:gd name="T29" fmla="*/ 283 h 1015"/>
                <a:gd name="T30" fmla="*/ 687 w 1515"/>
                <a:gd name="T31" fmla="*/ 283 h 1015"/>
                <a:gd name="T32" fmla="*/ 687 w 1515"/>
                <a:gd name="T33" fmla="*/ 283 h 1015"/>
                <a:gd name="T34" fmla="*/ 475 w 1515"/>
                <a:gd name="T35" fmla="*/ 495 h 1015"/>
                <a:gd name="T36" fmla="*/ 475 w 1515"/>
                <a:gd name="T37" fmla="*/ 495 h 1015"/>
                <a:gd name="T38" fmla="*/ 498 w 1515"/>
                <a:gd name="T39" fmla="*/ 591 h 1015"/>
                <a:gd name="T40" fmla="*/ 212 w 1515"/>
                <a:gd name="T41" fmla="*/ 591 h 1015"/>
                <a:gd name="T42" fmla="*/ 212 w 1515"/>
                <a:gd name="T43" fmla="*/ 591 h 1015"/>
                <a:gd name="T44" fmla="*/ 0 w 1515"/>
                <a:gd name="T45" fmla="*/ 803 h 1015"/>
                <a:gd name="T46" fmla="*/ 0 w 1515"/>
                <a:gd name="T47" fmla="*/ 803 h 1015"/>
                <a:gd name="T48" fmla="*/ 212 w 1515"/>
                <a:gd name="T49" fmla="*/ 1014 h 1015"/>
                <a:gd name="T50" fmla="*/ 1295 w 1515"/>
                <a:gd name="T51" fmla="*/ 1014 h 1015"/>
                <a:gd name="T52" fmla="*/ 1295 w 1515"/>
                <a:gd name="T53" fmla="*/ 1014 h 1015"/>
                <a:gd name="T54" fmla="*/ 1507 w 1515"/>
                <a:gd name="T55" fmla="*/ 803 h 1015"/>
                <a:gd name="T56" fmla="*/ 1507 w 1515"/>
                <a:gd name="T57" fmla="*/ 803 h 1015"/>
                <a:gd name="T58" fmla="*/ 1444 w 1515"/>
                <a:gd name="T59" fmla="*/ 652 h 1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15" h="1015">
                  <a:moveTo>
                    <a:pt x="1444" y="652"/>
                  </a:moveTo>
                  <a:lnTo>
                    <a:pt x="1444" y="652"/>
                  </a:lnTo>
                  <a:cubicBezTo>
                    <a:pt x="1487" y="613"/>
                    <a:pt x="1514" y="557"/>
                    <a:pt x="1514" y="495"/>
                  </a:cubicBezTo>
                  <a:lnTo>
                    <a:pt x="1514" y="495"/>
                  </a:lnTo>
                  <a:cubicBezTo>
                    <a:pt x="1514" y="378"/>
                    <a:pt x="1419" y="283"/>
                    <a:pt x="1302" y="283"/>
                  </a:cubicBezTo>
                  <a:lnTo>
                    <a:pt x="1120" y="283"/>
                  </a:lnTo>
                  <a:lnTo>
                    <a:pt x="1120" y="283"/>
                  </a:lnTo>
                  <a:cubicBezTo>
                    <a:pt x="1128" y="261"/>
                    <a:pt x="1133" y="237"/>
                    <a:pt x="1133" y="212"/>
                  </a:cubicBezTo>
                  <a:lnTo>
                    <a:pt x="1133" y="212"/>
                  </a:lnTo>
                  <a:cubicBezTo>
                    <a:pt x="1133" y="95"/>
                    <a:pt x="1038" y="0"/>
                    <a:pt x="921" y="0"/>
                  </a:cubicBezTo>
                  <a:lnTo>
                    <a:pt x="890" y="0"/>
                  </a:lnTo>
                  <a:lnTo>
                    <a:pt x="890" y="0"/>
                  </a:lnTo>
                  <a:cubicBezTo>
                    <a:pt x="773" y="0"/>
                    <a:pt x="678" y="95"/>
                    <a:pt x="678" y="212"/>
                  </a:cubicBezTo>
                  <a:lnTo>
                    <a:pt x="678" y="212"/>
                  </a:lnTo>
                  <a:cubicBezTo>
                    <a:pt x="678" y="237"/>
                    <a:pt x="683" y="261"/>
                    <a:pt x="690" y="283"/>
                  </a:cubicBezTo>
                  <a:lnTo>
                    <a:pt x="687" y="283"/>
                  </a:lnTo>
                  <a:lnTo>
                    <a:pt x="687" y="283"/>
                  </a:lnTo>
                  <a:cubicBezTo>
                    <a:pt x="570" y="283"/>
                    <a:pt x="475" y="378"/>
                    <a:pt x="475" y="495"/>
                  </a:cubicBezTo>
                  <a:lnTo>
                    <a:pt x="475" y="495"/>
                  </a:lnTo>
                  <a:cubicBezTo>
                    <a:pt x="475" y="529"/>
                    <a:pt x="484" y="562"/>
                    <a:pt x="498" y="591"/>
                  </a:cubicBezTo>
                  <a:lnTo>
                    <a:pt x="212" y="591"/>
                  </a:lnTo>
                  <a:lnTo>
                    <a:pt x="212" y="591"/>
                  </a:lnTo>
                  <a:cubicBezTo>
                    <a:pt x="95" y="591"/>
                    <a:pt x="0" y="685"/>
                    <a:pt x="0" y="803"/>
                  </a:cubicBezTo>
                  <a:lnTo>
                    <a:pt x="0" y="803"/>
                  </a:lnTo>
                  <a:cubicBezTo>
                    <a:pt x="0" y="919"/>
                    <a:pt x="95" y="1014"/>
                    <a:pt x="212" y="1014"/>
                  </a:cubicBezTo>
                  <a:lnTo>
                    <a:pt x="1295" y="1014"/>
                  </a:lnTo>
                  <a:lnTo>
                    <a:pt x="1295" y="1014"/>
                  </a:lnTo>
                  <a:cubicBezTo>
                    <a:pt x="1412" y="1014"/>
                    <a:pt x="1507" y="919"/>
                    <a:pt x="1507" y="803"/>
                  </a:cubicBezTo>
                  <a:lnTo>
                    <a:pt x="1507" y="803"/>
                  </a:lnTo>
                  <a:cubicBezTo>
                    <a:pt x="1507" y="744"/>
                    <a:pt x="1483" y="690"/>
                    <a:pt x="1444" y="652"/>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71">
              <a:extLst>
                <a:ext uri="{FF2B5EF4-FFF2-40B4-BE49-F238E27FC236}">
                  <a16:creationId xmlns:a16="http://schemas.microsoft.com/office/drawing/2014/main" id="{D4E06389-0639-2544-B6E3-D1C5F6EDA241}"/>
                </a:ext>
              </a:extLst>
            </p:cNvPr>
            <p:cNvSpPr>
              <a:spLocks noChangeArrowheads="1"/>
            </p:cNvSpPr>
            <p:nvPr/>
          </p:nvSpPr>
          <p:spPr bwMode="auto">
            <a:xfrm>
              <a:off x="7552693" y="7945627"/>
              <a:ext cx="258175" cy="280146"/>
            </a:xfrm>
            <a:custGeom>
              <a:avLst/>
              <a:gdLst>
                <a:gd name="T0" fmla="*/ 21 w 208"/>
                <a:gd name="T1" fmla="*/ 201 h 227"/>
                <a:gd name="T2" fmla="*/ 36 w 208"/>
                <a:gd name="T3" fmla="*/ 28 h 227"/>
                <a:gd name="T4" fmla="*/ 177 w 208"/>
                <a:gd name="T5" fmla="*/ 125 h 227"/>
                <a:gd name="T6" fmla="*/ 21 w 208"/>
                <a:gd name="T7" fmla="*/ 201 h 227"/>
                <a:gd name="T8" fmla="*/ 202 w 208"/>
                <a:gd name="T9" fmla="*/ 119 h 227"/>
                <a:gd name="T10" fmla="*/ 33 w 208"/>
                <a:gd name="T11" fmla="*/ 3 h 227"/>
                <a:gd name="T12" fmla="*/ 33 w 208"/>
                <a:gd name="T13" fmla="*/ 3 h 227"/>
                <a:gd name="T14" fmla="*/ 24 w 208"/>
                <a:gd name="T15" fmla="*/ 2 h 227"/>
                <a:gd name="T16" fmla="*/ 24 w 208"/>
                <a:gd name="T17" fmla="*/ 2 h 227"/>
                <a:gd name="T18" fmla="*/ 24 w 208"/>
                <a:gd name="T19" fmla="*/ 2 h 227"/>
                <a:gd name="T20" fmla="*/ 18 w 208"/>
                <a:gd name="T21" fmla="*/ 9 h 227"/>
                <a:gd name="T22" fmla="*/ 1 w 208"/>
                <a:gd name="T23" fmla="*/ 216 h 227"/>
                <a:gd name="T24" fmla="*/ 1 w 208"/>
                <a:gd name="T25" fmla="*/ 216 h 227"/>
                <a:gd name="T26" fmla="*/ 5 w 208"/>
                <a:gd name="T27" fmla="*/ 224 h 227"/>
                <a:gd name="T28" fmla="*/ 5 w 208"/>
                <a:gd name="T29" fmla="*/ 224 h 227"/>
                <a:gd name="T30" fmla="*/ 15 w 208"/>
                <a:gd name="T31" fmla="*/ 225 h 227"/>
                <a:gd name="T32" fmla="*/ 200 w 208"/>
                <a:gd name="T33" fmla="*/ 136 h 227"/>
                <a:gd name="T34" fmla="*/ 200 w 208"/>
                <a:gd name="T35" fmla="*/ 136 h 227"/>
                <a:gd name="T36" fmla="*/ 206 w 208"/>
                <a:gd name="T37" fmla="*/ 128 h 227"/>
                <a:gd name="T38" fmla="*/ 206 w 208"/>
                <a:gd name="T39" fmla="*/ 128 h 227"/>
                <a:gd name="T40" fmla="*/ 202 w 208"/>
                <a:gd name="T41" fmla="*/ 11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8" h="227">
                  <a:moveTo>
                    <a:pt x="21" y="201"/>
                  </a:moveTo>
                  <a:lnTo>
                    <a:pt x="36" y="28"/>
                  </a:lnTo>
                  <a:lnTo>
                    <a:pt x="177" y="125"/>
                  </a:lnTo>
                  <a:lnTo>
                    <a:pt x="21" y="201"/>
                  </a:lnTo>
                  <a:close/>
                  <a:moveTo>
                    <a:pt x="202" y="119"/>
                  </a:moveTo>
                  <a:lnTo>
                    <a:pt x="33" y="3"/>
                  </a:lnTo>
                  <a:lnTo>
                    <a:pt x="33" y="3"/>
                  </a:lnTo>
                  <a:cubicBezTo>
                    <a:pt x="31" y="1"/>
                    <a:pt x="27" y="0"/>
                    <a:pt x="24" y="2"/>
                  </a:cubicBezTo>
                  <a:lnTo>
                    <a:pt x="24" y="2"/>
                  </a:lnTo>
                  <a:lnTo>
                    <a:pt x="24" y="2"/>
                  </a:lnTo>
                  <a:cubicBezTo>
                    <a:pt x="21" y="3"/>
                    <a:pt x="19" y="6"/>
                    <a:pt x="18" y="9"/>
                  </a:cubicBezTo>
                  <a:lnTo>
                    <a:pt x="1" y="216"/>
                  </a:lnTo>
                  <a:lnTo>
                    <a:pt x="1" y="216"/>
                  </a:lnTo>
                  <a:cubicBezTo>
                    <a:pt x="0" y="219"/>
                    <a:pt x="2" y="223"/>
                    <a:pt x="5" y="224"/>
                  </a:cubicBezTo>
                  <a:lnTo>
                    <a:pt x="5" y="224"/>
                  </a:lnTo>
                  <a:cubicBezTo>
                    <a:pt x="8" y="226"/>
                    <a:pt x="11" y="226"/>
                    <a:pt x="15" y="225"/>
                  </a:cubicBezTo>
                  <a:lnTo>
                    <a:pt x="200" y="136"/>
                  </a:lnTo>
                  <a:lnTo>
                    <a:pt x="200" y="136"/>
                  </a:lnTo>
                  <a:cubicBezTo>
                    <a:pt x="204" y="135"/>
                    <a:pt x="206" y="132"/>
                    <a:pt x="206" y="128"/>
                  </a:cubicBezTo>
                  <a:lnTo>
                    <a:pt x="206" y="128"/>
                  </a:lnTo>
                  <a:cubicBezTo>
                    <a:pt x="207" y="124"/>
                    <a:pt x="205" y="121"/>
                    <a:pt x="202" y="11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72">
              <a:extLst>
                <a:ext uri="{FF2B5EF4-FFF2-40B4-BE49-F238E27FC236}">
                  <a16:creationId xmlns:a16="http://schemas.microsoft.com/office/drawing/2014/main" id="{5D74794E-A7CD-1F42-80DF-39614F026B95}"/>
                </a:ext>
              </a:extLst>
            </p:cNvPr>
            <p:cNvSpPr>
              <a:spLocks noChangeArrowheads="1"/>
            </p:cNvSpPr>
            <p:nvPr/>
          </p:nvSpPr>
          <p:spPr bwMode="auto">
            <a:xfrm>
              <a:off x="17868632" y="7061246"/>
              <a:ext cx="258175" cy="280145"/>
            </a:xfrm>
            <a:custGeom>
              <a:avLst/>
              <a:gdLst>
                <a:gd name="T0" fmla="*/ 21 w 207"/>
                <a:gd name="T1" fmla="*/ 200 h 227"/>
                <a:gd name="T2" fmla="*/ 36 w 207"/>
                <a:gd name="T3" fmla="*/ 27 h 227"/>
                <a:gd name="T4" fmla="*/ 177 w 207"/>
                <a:gd name="T5" fmla="*/ 125 h 227"/>
                <a:gd name="T6" fmla="*/ 21 w 207"/>
                <a:gd name="T7" fmla="*/ 200 h 227"/>
                <a:gd name="T8" fmla="*/ 201 w 207"/>
                <a:gd name="T9" fmla="*/ 118 h 227"/>
                <a:gd name="T10" fmla="*/ 32 w 207"/>
                <a:gd name="T11" fmla="*/ 2 h 227"/>
                <a:gd name="T12" fmla="*/ 32 w 207"/>
                <a:gd name="T13" fmla="*/ 2 h 227"/>
                <a:gd name="T14" fmla="*/ 23 w 207"/>
                <a:gd name="T15" fmla="*/ 1 h 227"/>
                <a:gd name="T16" fmla="*/ 23 w 207"/>
                <a:gd name="T17" fmla="*/ 1 h 227"/>
                <a:gd name="T18" fmla="*/ 23 w 207"/>
                <a:gd name="T19" fmla="*/ 1 h 227"/>
                <a:gd name="T20" fmla="*/ 23 w 207"/>
                <a:gd name="T21" fmla="*/ 1 h 227"/>
                <a:gd name="T22" fmla="*/ 18 w 207"/>
                <a:gd name="T23" fmla="*/ 9 h 227"/>
                <a:gd name="T24" fmla="*/ 0 w 207"/>
                <a:gd name="T25" fmla="*/ 215 h 227"/>
                <a:gd name="T26" fmla="*/ 0 w 207"/>
                <a:gd name="T27" fmla="*/ 215 h 227"/>
                <a:gd name="T28" fmla="*/ 4 w 207"/>
                <a:gd name="T29" fmla="*/ 224 h 227"/>
                <a:gd name="T30" fmla="*/ 4 w 207"/>
                <a:gd name="T31" fmla="*/ 224 h 227"/>
                <a:gd name="T32" fmla="*/ 14 w 207"/>
                <a:gd name="T33" fmla="*/ 224 h 227"/>
                <a:gd name="T34" fmla="*/ 200 w 207"/>
                <a:gd name="T35" fmla="*/ 135 h 227"/>
                <a:gd name="T36" fmla="*/ 200 w 207"/>
                <a:gd name="T37" fmla="*/ 135 h 227"/>
                <a:gd name="T38" fmla="*/ 206 w 207"/>
                <a:gd name="T39" fmla="*/ 127 h 227"/>
                <a:gd name="T40" fmla="*/ 206 w 207"/>
                <a:gd name="T41" fmla="*/ 127 h 227"/>
                <a:gd name="T42" fmla="*/ 201 w 207"/>
                <a:gd name="T43" fmla="*/ 118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7" h="227">
                  <a:moveTo>
                    <a:pt x="21" y="200"/>
                  </a:moveTo>
                  <a:lnTo>
                    <a:pt x="36" y="27"/>
                  </a:lnTo>
                  <a:lnTo>
                    <a:pt x="177" y="125"/>
                  </a:lnTo>
                  <a:lnTo>
                    <a:pt x="21" y="200"/>
                  </a:lnTo>
                  <a:close/>
                  <a:moveTo>
                    <a:pt x="201" y="118"/>
                  </a:moveTo>
                  <a:lnTo>
                    <a:pt x="32" y="2"/>
                  </a:lnTo>
                  <a:lnTo>
                    <a:pt x="32" y="2"/>
                  </a:lnTo>
                  <a:cubicBezTo>
                    <a:pt x="30" y="0"/>
                    <a:pt x="26" y="0"/>
                    <a:pt x="23" y="1"/>
                  </a:cubicBezTo>
                  <a:lnTo>
                    <a:pt x="23" y="1"/>
                  </a:lnTo>
                  <a:lnTo>
                    <a:pt x="23" y="1"/>
                  </a:lnTo>
                  <a:lnTo>
                    <a:pt x="23" y="1"/>
                  </a:lnTo>
                  <a:cubicBezTo>
                    <a:pt x="20" y="2"/>
                    <a:pt x="18" y="5"/>
                    <a:pt x="18" y="9"/>
                  </a:cubicBezTo>
                  <a:lnTo>
                    <a:pt x="0" y="215"/>
                  </a:lnTo>
                  <a:lnTo>
                    <a:pt x="0" y="215"/>
                  </a:lnTo>
                  <a:cubicBezTo>
                    <a:pt x="0" y="219"/>
                    <a:pt x="1" y="222"/>
                    <a:pt x="4" y="224"/>
                  </a:cubicBezTo>
                  <a:lnTo>
                    <a:pt x="4" y="224"/>
                  </a:lnTo>
                  <a:cubicBezTo>
                    <a:pt x="7" y="225"/>
                    <a:pt x="11" y="226"/>
                    <a:pt x="14" y="224"/>
                  </a:cubicBezTo>
                  <a:lnTo>
                    <a:pt x="200" y="135"/>
                  </a:lnTo>
                  <a:lnTo>
                    <a:pt x="200" y="135"/>
                  </a:lnTo>
                  <a:cubicBezTo>
                    <a:pt x="203" y="134"/>
                    <a:pt x="205" y="131"/>
                    <a:pt x="206" y="127"/>
                  </a:cubicBezTo>
                  <a:lnTo>
                    <a:pt x="206" y="127"/>
                  </a:lnTo>
                  <a:cubicBezTo>
                    <a:pt x="206" y="124"/>
                    <a:pt x="204" y="120"/>
                    <a:pt x="201" y="118"/>
                  </a:cubicBezTo>
                  <a:close/>
                </a:path>
              </a:pathLst>
            </a:custGeom>
            <a:solidFill>
              <a:srgbClr val="F1E6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73">
              <a:extLst>
                <a:ext uri="{FF2B5EF4-FFF2-40B4-BE49-F238E27FC236}">
                  <a16:creationId xmlns:a16="http://schemas.microsoft.com/office/drawing/2014/main" id="{78DD31CF-F848-7A4A-9F24-E51B4652339E}"/>
                </a:ext>
              </a:extLst>
            </p:cNvPr>
            <p:cNvSpPr>
              <a:spLocks noChangeArrowheads="1"/>
            </p:cNvSpPr>
            <p:nvPr/>
          </p:nvSpPr>
          <p:spPr bwMode="auto">
            <a:xfrm>
              <a:off x="11628534" y="5424318"/>
              <a:ext cx="258175" cy="280145"/>
            </a:xfrm>
            <a:custGeom>
              <a:avLst/>
              <a:gdLst>
                <a:gd name="T0" fmla="*/ 21 w 207"/>
                <a:gd name="T1" fmla="*/ 200 h 227"/>
                <a:gd name="T2" fmla="*/ 36 w 207"/>
                <a:gd name="T3" fmla="*/ 28 h 227"/>
                <a:gd name="T4" fmla="*/ 177 w 207"/>
                <a:gd name="T5" fmla="*/ 125 h 227"/>
                <a:gd name="T6" fmla="*/ 21 w 207"/>
                <a:gd name="T7" fmla="*/ 200 h 227"/>
                <a:gd name="T8" fmla="*/ 202 w 207"/>
                <a:gd name="T9" fmla="*/ 119 h 227"/>
                <a:gd name="T10" fmla="*/ 33 w 207"/>
                <a:gd name="T11" fmla="*/ 2 h 227"/>
                <a:gd name="T12" fmla="*/ 33 w 207"/>
                <a:gd name="T13" fmla="*/ 2 h 227"/>
                <a:gd name="T14" fmla="*/ 24 w 207"/>
                <a:gd name="T15" fmla="*/ 1 h 227"/>
                <a:gd name="T16" fmla="*/ 24 w 207"/>
                <a:gd name="T17" fmla="*/ 1 h 227"/>
                <a:gd name="T18" fmla="*/ 24 w 207"/>
                <a:gd name="T19" fmla="*/ 1 h 227"/>
                <a:gd name="T20" fmla="*/ 24 w 207"/>
                <a:gd name="T21" fmla="*/ 1 h 227"/>
                <a:gd name="T22" fmla="*/ 18 w 207"/>
                <a:gd name="T23" fmla="*/ 9 h 227"/>
                <a:gd name="T24" fmla="*/ 1 w 207"/>
                <a:gd name="T25" fmla="*/ 215 h 227"/>
                <a:gd name="T26" fmla="*/ 1 w 207"/>
                <a:gd name="T27" fmla="*/ 215 h 227"/>
                <a:gd name="T28" fmla="*/ 5 w 207"/>
                <a:gd name="T29" fmla="*/ 224 h 227"/>
                <a:gd name="T30" fmla="*/ 5 w 207"/>
                <a:gd name="T31" fmla="*/ 224 h 227"/>
                <a:gd name="T32" fmla="*/ 14 w 207"/>
                <a:gd name="T33" fmla="*/ 224 h 227"/>
                <a:gd name="T34" fmla="*/ 200 w 207"/>
                <a:gd name="T35" fmla="*/ 135 h 227"/>
                <a:gd name="T36" fmla="*/ 200 w 207"/>
                <a:gd name="T37" fmla="*/ 135 h 227"/>
                <a:gd name="T38" fmla="*/ 206 w 207"/>
                <a:gd name="T39" fmla="*/ 127 h 227"/>
                <a:gd name="T40" fmla="*/ 206 w 207"/>
                <a:gd name="T41" fmla="*/ 127 h 227"/>
                <a:gd name="T42" fmla="*/ 202 w 207"/>
                <a:gd name="T43" fmla="*/ 11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7" h="227">
                  <a:moveTo>
                    <a:pt x="21" y="200"/>
                  </a:moveTo>
                  <a:lnTo>
                    <a:pt x="36" y="28"/>
                  </a:lnTo>
                  <a:lnTo>
                    <a:pt x="177" y="125"/>
                  </a:lnTo>
                  <a:lnTo>
                    <a:pt x="21" y="200"/>
                  </a:lnTo>
                  <a:close/>
                  <a:moveTo>
                    <a:pt x="202" y="119"/>
                  </a:moveTo>
                  <a:lnTo>
                    <a:pt x="33" y="2"/>
                  </a:lnTo>
                  <a:lnTo>
                    <a:pt x="33" y="2"/>
                  </a:lnTo>
                  <a:cubicBezTo>
                    <a:pt x="30" y="0"/>
                    <a:pt x="27" y="0"/>
                    <a:pt x="24" y="1"/>
                  </a:cubicBezTo>
                  <a:lnTo>
                    <a:pt x="24" y="1"/>
                  </a:lnTo>
                  <a:lnTo>
                    <a:pt x="24" y="1"/>
                  </a:lnTo>
                  <a:lnTo>
                    <a:pt x="24" y="1"/>
                  </a:lnTo>
                  <a:cubicBezTo>
                    <a:pt x="21" y="2"/>
                    <a:pt x="19" y="5"/>
                    <a:pt x="18" y="9"/>
                  </a:cubicBezTo>
                  <a:lnTo>
                    <a:pt x="1" y="215"/>
                  </a:lnTo>
                  <a:lnTo>
                    <a:pt x="1" y="215"/>
                  </a:lnTo>
                  <a:cubicBezTo>
                    <a:pt x="0" y="219"/>
                    <a:pt x="2" y="222"/>
                    <a:pt x="5" y="224"/>
                  </a:cubicBezTo>
                  <a:lnTo>
                    <a:pt x="5" y="224"/>
                  </a:lnTo>
                  <a:cubicBezTo>
                    <a:pt x="8" y="225"/>
                    <a:pt x="11" y="226"/>
                    <a:pt x="14" y="224"/>
                  </a:cubicBezTo>
                  <a:lnTo>
                    <a:pt x="200" y="135"/>
                  </a:lnTo>
                  <a:lnTo>
                    <a:pt x="200" y="135"/>
                  </a:lnTo>
                  <a:cubicBezTo>
                    <a:pt x="204" y="134"/>
                    <a:pt x="206" y="131"/>
                    <a:pt x="206" y="127"/>
                  </a:cubicBezTo>
                  <a:lnTo>
                    <a:pt x="206" y="127"/>
                  </a:lnTo>
                  <a:cubicBezTo>
                    <a:pt x="206" y="124"/>
                    <a:pt x="205" y="121"/>
                    <a:pt x="202" y="119"/>
                  </a:cubicBezTo>
                  <a:close/>
                </a:path>
              </a:pathLst>
            </a:custGeom>
            <a:solidFill>
              <a:srgbClr val="6177E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74">
              <a:extLst>
                <a:ext uri="{FF2B5EF4-FFF2-40B4-BE49-F238E27FC236}">
                  <a16:creationId xmlns:a16="http://schemas.microsoft.com/office/drawing/2014/main" id="{72CE0908-DA5F-AD4D-AFA1-53E7F06A365A}"/>
                </a:ext>
              </a:extLst>
            </p:cNvPr>
            <p:cNvSpPr>
              <a:spLocks noChangeArrowheads="1"/>
            </p:cNvSpPr>
            <p:nvPr/>
          </p:nvSpPr>
          <p:spPr bwMode="auto">
            <a:xfrm>
              <a:off x="7228605" y="7011808"/>
              <a:ext cx="186763" cy="186763"/>
            </a:xfrm>
            <a:custGeom>
              <a:avLst/>
              <a:gdLst>
                <a:gd name="T0" fmla="*/ 144 w 148"/>
                <a:gd name="T1" fmla="*/ 5 h 149"/>
                <a:gd name="T2" fmla="*/ 144 w 148"/>
                <a:gd name="T3" fmla="*/ 5 h 149"/>
                <a:gd name="T4" fmla="*/ 130 w 148"/>
                <a:gd name="T5" fmla="*/ 5 h 149"/>
                <a:gd name="T6" fmla="*/ 73 w 148"/>
                <a:gd name="T7" fmla="*/ 61 h 149"/>
                <a:gd name="T8" fmla="*/ 17 w 148"/>
                <a:gd name="T9" fmla="*/ 5 h 149"/>
                <a:gd name="T10" fmla="*/ 17 w 148"/>
                <a:gd name="T11" fmla="*/ 5 h 149"/>
                <a:gd name="T12" fmla="*/ 3 w 148"/>
                <a:gd name="T13" fmla="*/ 5 h 149"/>
                <a:gd name="T14" fmla="*/ 3 w 148"/>
                <a:gd name="T15" fmla="*/ 5 h 149"/>
                <a:gd name="T16" fmla="*/ 3 w 148"/>
                <a:gd name="T17" fmla="*/ 18 h 149"/>
                <a:gd name="T18" fmla="*/ 60 w 148"/>
                <a:gd name="T19" fmla="*/ 74 h 149"/>
                <a:gd name="T20" fmla="*/ 3 w 148"/>
                <a:gd name="T21" fmla="*/ 131 h 149"/>
                <a:gd name="T22" fmla="*/ 3 w 148"/>
                <a:gd name="T23" fmla="*/ 131 h 149"/>
                <a:gd name="T24" fmla="*/ 3 w 148"/>
                <a:gd name="T25" fmla="*/ 144 h 149"/>
                <a:gd name="T26" fmla="*/ 3 w 148"/>
                <a:gd name="T27" fmla="*/ 144 h 149"/>
                <a:gd name="T28" fmla="*/ 10 w 148"/>
                <a:gd name="T29" fmla="*/ 148 h 149"/>
                <a:gd name="T30" fmla="*/ 10 w 148"/>
                <a:gd name="T31" fmla="*/ 148 h 149"/>
                <a:gd name="T32" fmla="*/ 17 w 148"/>
                <a:gd name="T33" fmla="*/ 144 h 149"/>
                <a:gd name="T34" fmla="*/ 73 w 148"/>
                <a:gd name="T35" fmla="*/ 88 h 149"/>
                <a:gd name="T36" fmla="*/ 130 w 148"/>
                <a:gd name="T37" fmla="*/ 144 h 149"/>
                <a:gd name="T38" fmla="*/ 130 w 148"/>
                <a:gd name="T39" fmla="*/ 144 h 149"/>
                <a:gd name="T40" fmla="*/ 137 w 148"/>
                <a:gd name="T41" fmla="*/ 148 h 149"/>
                <a:gd name="T42" fmla="*/ 137 w 148"/>
                <a:gd name="T43" fmla="*/ 148 h 149"/>
                <a:gd name="T44" fmla="*/ 144 w 148"/>
                <a:gd name="T45" fmla="*/ 144 h 149"/>
                <a:gd name="T46" fmla="*/ 144 w 148"/>
                <a:gd name="T47" fmla="*/ 144 h 149"/>
                <a:gd name="T48" fmla="*/ 144 w 148"/>
                <a:gd name="T49" fmla="*/ 131 h 149"/>
                <a:gd name="T50" fmla="*/ 87 w 148"/>
                <a:gd name="T51" fmla="*/ 74 h 149"/>
                <a:gd name="T52" fmla="*/ 144 w 148"/>
                <a:gd name="T53" fmla="*/ 18 h 149"/>
                <a:gd name="T54" fmla="*/ 144 w 148"/>
                <a:gd name="T55" fmla="*/ 18 h 149"/>
                <a:gd name="T56" fmla="*/ 144 w 148"/>
                <a:gd name="T57" fmla="*/ 5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8" h="149">
                  <a:moveTo>
                    <a:pt x="144" y="5"/>
                  </a:moveTo>
                  <a:lnTo>
                    <a:pt x="144" y="5"/>
                  </a:lnTo>
                  <a:cubicBezTo>
                    <a:pt x="140" y="0"/>
                    <a:pt x="134" y="0"/>
                    <a:pt x="130" y="5"/>
                  </a:cubicBezTo>
                  <a:lnTo>
                    <a:pt x="73" y="61"/>
                  </a:lnTo>
                  <a:lnTo>
                    <a:pt x="17" y="5"/>
                  </a:lnTo>
                  <a:lnTo>
                    <a:pt x="17" y="5"/>
                  </a:lnTo>
                  <a:cubicBezTo>
                    <a:pt x="13" y="0"/>
                    <a:pt x="7" y="0"/>
                    <a:pt x="3" y="5"/>
                  </a:cubicBezTo>
                  <a:lnTo>
                    <a:pt x="3" y="5"/>
                  </a:lnTo>
                  <a:cubicBezTo>
                    <a:pt x="0" y="8"/>
                    <a:pt x="0" y="14"/>
                    <a:pt x="3" y="18"/>
                  </a:cubicBezTo>
                  <a:lnTo>
                    <a:pt x="60" y="74"/>
                  </a:lnTo>
                  <a:lnTo>
                    <a:pt x="3" y="131"/>
                  </a:lnTo>
                  <a:lnTo>
                    <a:pt x="3" y="131"/>
                  </a:lnTo>
                  <a:cubicBezTo>
                    <a:pt x="0" y="135"/>
                    <a:pt x="0" y="141"/>
                    <a:pt x="3" y="144"/>
                  </a:cubicBezTo>
                  <a:lnTo>
                    <a:pt x="3" y="144"/>
                  </a:lnTo>
                  <a:cubicBezTo>
                    <a:pt x="5" y="146"/>
                    <a:pt x="8" y="148"/>
                    <a:pt x="10" y="148"/>
                  </a:cubicBezTo>
                  <a:lnTo>
                    <a:pt x="10" y="148"/>
                  </a:lnTo>
                  <a:cubicBezTo>
                    <a:pt x="13" y="148"/>
                    <a:pt x="15" y="146"/>
                    <a:pt x="17" y="144"/>
                  </a:cubicBezTo>
                  <a:lnTo>
                    <a:pt x="73" y="88"/>
                  </a:lnTo>
                  <a:lnTo>
                    <a:pt x="130" y="144"/>
                  </a:lnTo>
                  <a:lnTo>
                    <a:pt x="130" y="144"/>
                  </a:lnTo>
                  <a:cubicBezTo>
                    <a:pt x="132" y="146"/>
                    <a:pt x="134" y="148"/>
                    <a:pt x="137" y="148"/>
                  </a:cubicBezTo>
                  <a:lnTo>
                    <a:pt x="137" y="148"/>
                  </a:lnTo>
                  <a:cubicBezTo>
                    <a:pt x="139" y="148"/>
                    <a:pt x="142" y="146"/>
                    <a:pt x="144" y="144"/>
                  </a:cubicBezTo>
                  <a:lnTo>
                    <a:pt x="144" y="144"/>
                  </a:lnTo>
                  <a:cubicBezTo>
                    <a:pt x="147" y="141"/>
                    <a:pt x="147" y="135"/>
                    <a:pt x="144" y="131"/>
                  </a:cubicBezTo>
                  <a:lnTo>
                    <a:pt x="87" y="74"/>
                  </a:lnTo>
                  <a:lnTo>
                    <a:pt x="144" y="18"/>
                  </a:lnTo>
                  <a:lnTo>
                    <a:pt x="144" y="18"/>
                  </a:lnTo>
                  <a:cubicBezTo>
                    <a:pt x="147" y="14"/>
                    <a:pt x="147" y="8"/>
                    <a:pt x="144" y="5"/>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75">
              <a:extLst>
                <a:ext uri="{FF2B5EF4-FFF2-40B4-BE49-F238E27FC236}">
                  <a16:creationId xmlns:a16="http://schemas.microsoft.com/office/drawing/2014/main" id="{942DB526-F01A-BA40-B950-DEBFE228048E}"/>
                </a:ext>
              </a:extLst>
            </p:cNvPr>
            <p:cNvSpPr>
              <a:spLocks noChangeArrowheads="1"/>
            </p:cNvSpPr>
            <p:nvPr/>
          </p:nvSpPr>
          <p:spPr bwMode="auto">
            <a:xfrm>
              <a:off x="17742294" y="8516903"/>
              <a:ext cx="186763" cy="186763"/>
            </a:xfrm>
            <a:custGeom>
              <a:avLst/>
              <a:gdLst>
                <a:gd name="T0" fmla="*/ 144 w 149"/>
                <a:gd name="T1" fmla="*/ 4 h 148"/>
                <a:gd name="T2" fmla="*/ 144 w 149"/>
                <a:gd name="T3" fmla="*/ 4 h 148"/>
                <a:gd name="T4" fmla="*/ 131 w 149"/>
                <a:gd name="T5" fmla="*/ 4 h 148"/>
                <a:gd name="T6" fmla="*/ 74 w 149"/>
                <a:gd name="T7" fmla="*/ 61 h 148"/>
                <a:gd name="T8" fmla="*/ 18 w 149"/>
                <a:gd name="T9" fmla="*/ 4 h 148"/>
                <a:gd name="T10" fmla="*/ 18 w 149"/>
                <a:gd name="T11" fmla="*/ 4 h 148"/>
                <a:gd name="T12" fmla="*/ 4 w 149"/>
                <a:gd name="T13" fmla="*/ 4 h 148"/>
                <a:gd name="T14" fmla="*/ 4 w 149"/>
                <a:gd name="T15" fmla="*/ 4 h 148"/>
                <a:gd name="T16" fmla="*/ 4 w 149"/>
                <a:gd name="T17" fmla="*/ 17 h 148"/>
                <a:gd name="T18" fmla="*/ 60 w 149"/>
                <a:gd name="T19" fmla="*/ 74 h 148"/>
                <a:gd name="T20" fmla="*/ 4 w 149"/>
                <a:gd name="T21" fmla="*/ 130 h 148"/>
                <a:gd name="T22" fmla="*/ 4 w 149"/>
                <a:gd name="T23" fmla="*/ 130 h 148"/>
                <a:gd name="T24" fmla="*/ 4 w 149"/>
                <a:gd name="T25" fmla="*/ 144 h 148"/>
                <a:gd name="T26" fmla="*/ 4 w 149"/>
                <a:gd name="T27" fmla="*/ 144 h 148"/>
                <a:gd name="T28" fmla="*/ 10 w 149"/>
                <a:gd name="T29" fmla="*/ 147 h 148"/>
                <a:gd name="T30" fmla="*/ 10 w 149"/>
                <a:gd name="T31" fmla="*/ 147 h 148"/>
                <a:gd name="T32" fmla="*/ 18 w 149"/>
                <a:gd name="T33" fmla="*/ 144 h 148"/>
                <a:gd name="T34" fmla="*/ 74 w 149"/>
                <a:gd name="T35" fmla="*/ 87 h 148"/>
                <a:gd name="T36" fmla="*/ 131 w 149"/>
                <a:gd name="T37" fmla="*/ 144 h 148"/>
                <a:gd name="T38" fmla="*/ 131 w 149"/>
                <a:gd name="T39" fmla="*/ 144 h 148"/>
                <a:gd name="T40" fmla="*/ 138 w 149"/>
                <a:gd name="T41" fmla="*/ 147 h 148"/>
                <a:gd name="T42" fmla="*/ 138 w 149"/>
                <a:gd name="T43" fmla="*/ 147 h 148"/>
                <a:gd name="T44" fmla="*/ 144 w 149"/>
                <a:gd name="T45" fmla="*/ 144 h 148"/>
                <a:gd name="T46" fmla="*/ 144 w 149"/>
                <a:gd name="T47" fmla="*/ 144 h 148"/>
                <a:gd name="T48" fmla="*/ 144 w 149"/>
                <a:gd name="T49" fmla="*/ 130 h 148"/>
                <a:gd name="T50" fmla="*/ 88 w 149"/>
                <a:gd name="T51" fmla="*/ 74 h 148"/>
                <a:gd name="T52" fmla="*/ 144 w 149"/>
                <a:gd name="T53" fmla="*/ 17 h 148"/>
                <a:gd name="T54" fmla="*/ 144 w 149"/>
                <a:gd name="T55" fmla="*/ 17 h 148"/>
                <a:gd name="T56" fmla="*/ 144 w 149"/>
                <a:gd name="T57" fmla="*/ 4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9" h="148">
                  <a:moveTo>
                    <a:pt x="144" y="4"/>
                  </a:moveTo>
                  <a:lnTo>
                    <a:pt x="144" y="4"/>
                  </a:lnTo>
                  <a:cubicBezTo>
                    <a:pt x="141" y="0"/>
                    <a:pt x="135" y="0"/>
                    <a:pt x="131" y="4"/>
                  </a:cubicBezTo>
                  <a:lnTo>
                    <a:pt x="74" y="61"/>
                  </a:lnTo>
                  <a:lnTo>
                    <a:pt x="18" y="4"/>
                  </a:lnTo>
                  <a:lnTo>
                    <a:pt x="18" y="4"/>
                  </a:lnTo>
                  <a:cubicBezTo>
                    <a:pt x="14" y="0"/>
                    <a:pt x="7" y="0"/>
                    <a:pt x="4" y="4"/>
                  </a:cubicBezTo>
                  <a:lnTo>
                    <a:pt x="4" y="4"/>
                  </a:lnTo>
                  <a:cubicBezTo>
                    <a:pt x="0" y="7"/>
                    <a:pt x="0" y="14"/>
                    <a:pt x="4" y="17"/>
                  </a:cubicBezTo>
                  <a:lnTo>
                    <a:pt x="60" y="74"/>
                  </a:lnTo>
                  <a:lnTo>
                    <a:pt x="4" y="130"/>
                  </a:lnTo>
                  <a:lnTo>
                    <a:pt x="4" y="130"/>
                  </a:lnTo>
                  <a:cubicBezTo>
                    <a:pt x="0" y="134"/>
                    <a:pt x="0" y="140"/>
                    <a:pt x="4" y="144"/>
                  </a:cubicBezTo>
                  <a:lnTo>
                    <a:pt x="4" y="144"/>
                  </a:lnTo>
                  <a:cubicBezTo>
                    <a:pt x="6" y="146"/>
                    <a:pt x="8" y="147"/>
                    <a:pt x="10" y="147"/>
                  </a:cubicBezTo>
                  <a:lnTo>
                    <a:pt x="10" y="147"/>
                  </a:lnTo>
                  <a:cubicBezTo>
                    <a:pt x="13" y="147"/>
                    <a:pt x="16" y="146"/>
                    <a:pt x="18" y="144"/>
                  </a:cubicBezTo>
                  <a:lnTo>
                    <a:pt x="74" y="87"/>
                  </a:lnTo>
                  <a:lnTo>
                    <a:pt x="131" y="144"/>
                  </a:lnTo>
                  <a:lnTo>
                    <a:pt x="131" y="144"/>
                  </a:lnTo>
                  <a:cubicBezTo>
                    <a:pt x="133" y="146"/>
                    <a:pt x="135" y="147"/>
                    <a:pt x="138" y="147"/>
                  </a:cubicBezTo>
                  <a:lnTo>
                    <a:pt x="138" y="147"/>
                  </a:lnTo>
                  <a:cubicBezTo>
                    <a:pt x="140" y="147"/>
                    <a:pt x="143" y="146"/>
                    <a:pt x="144" y="144"/>
                  </a:cubicBezTo>
                  <a:lnTo>
                    <a:pt x="144" y="144"/>
                  </a:lnTo>
                  <a:cubicBezTo>
                    <a:pt x="148" y="140"/>
                    <a:pt x="148" y="134"/>
                    <a:pt x="144" y="130"/>
                  </a:cubicBezTo>
                  <a:lnTo>
                    <a:pt x="88" y="74"/>
                  </a:lnTo>
                  <a:lnTo>
                    <a:pt x="144" y="17"/>
                  </a:lnTo>
                  <a:lnTo>
                    <a:pt x="144" y="17"/>
                  </a:lnTo>
                  <a:cubicBezTo>
                    <a:pt x="148" y="14"/>
                    <a:pt x="148" y="7"/>
                    <a:pt x="144" y="4"/>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76">
              <a:extLst>
                <a:ext uri="{FF2B5EF4-FFF2-40B4-BE49-F238E27FC236}">
                  <a16:creationId xmlns:a16="http://schemas.microsoft.com/office/drawing/2014/main" id="{0496E753-27ED-B94E-B0AA-E34E84D4A50D}"/>
                </a:ext>
              </a:extLst>
            </p:cNvPr>
            <p:cNvSpPr>
              <a:spLocks noChangeArrowheads="1"/>
            </p:cNvSpPr>
            <p:nvPr/>
          </p:nvSpPr>
          <p:spPr bwMode="auto">
            <a:xfrm>
              <a:off x="12886442" y="5160653"/>
              <a:ext cx="186763" cy="186763"/>
            </a:xfrm>
            <a:custGeom>
              <a:avLst/>
              <a:gdLst>
                <a:gd name="T0" fmla="*/ 144 w 149"/>
                <a:gd name="T1" fmla="*/ 4 h 148"/>
                <a:gd name="T2" fmla="*/ 144 w 149"/>
                <a:gd name="T3" fmla="*/ 4 h 148"/>
                <a:gd name="T4" fmla="*/ 130 w 149"/>
                <a:gd name="T5" fmla="*/ 4 h 148"/>
                <a:gd name="T6" fmla="*/ 74 w 149"/>
                <a:gd name="T7" fmla="*/ 60 h 148"/>
                <a:gd name="T8" fmla="*/ 17 w 149"/>
                <a:gd name="T9" fmla="*/ 4 h 148"/>
                <a:gd name="T10" fmla="*/ 17 w 149"/>
                <a:gd name="T11" fmla="*/ 4 h 148"/>
                <a:gd name="T12" fmla="*/ 4 w 149"/>
                <a:gd name="T13" fmla="*/ 4 h 148"/>
                <a:gd name="T14" fmla="*/ 4 w 149"/>
                <a:gd name="T15" fmla="*/ 4 h 148"/>
                <a:gd name="T16" fmla="*/ 4 w 149"/>
                <a:gd name="T17" fmla="*/ 17 h 148"/>
                <a:gd name="T18" fmla="*/ 60 w 149"/>
                <a:gd name="T19" fmla="*/ 73 h 148"/>
                <a:gd name="T20" fmla="*/ 4 w 149"/>
                <a:gd name="T21" fmla="*/ 130 h 148"/>
                <a:gd name="T22" fmla="*/ 4 w 149"/>
                <a:gd name="T23" fmla="*/ 130 h 148"/>
                <a:gd name="T24" fmla="*/ 4 w 149"/>
                <a:gd name="T25" fmla="*/ 144 h 148"/>
                <a:gd name="T26" fmla="*/ 4 w 149"/>
                <a:gd name="T27" fmla="*/ 144 h 148"/>
                <a:gd name="T28" fmla="*/ 11 w 149"/>
                <a:gd name="T29" fmla="*/ 147 h 148"/>
                <a:gd name="T30" fmla="*/ 11 w 149"/>
                <a:gd name="T31" fmla="*/ 147 h 148"/>
                <a:gd name="T32" fmla="*/ 17 w 149"/>
                <a:gd name="T33" fmla="*/ 144 h 148"/>
                <a:gd name="T34" fmla="*/ 74 w 149"/>
                <a:gd name="T35" fmla="*/ 88 h 148"/>
                <a:gd name="T36" fmla="*/ 130 w 149"/>
                <a:gd name="T37" fmla="*/ 144 h 148"/>
                <a:gd name="T38" fmla="*/ 130 w 149"/>
                <a:gd name="T39" fmla="*/ 144 h 148"/>
                <a:gd name="T40" fmla="*/ 137 w 149"/>
                <a:gd name="T41" fmla="*/ 147 h 148"/>
                <a:gd name="T42" fmla="*/ 137 w 149"/>
                <a:gd name="T43" fmla="*/ 147 h 148"/>
                <a:gd name="T44" fmla="*/ 144 w 149"/>
                <a:gd name="T45" fmla="*/ 144 h 148"/>
                <a:gd name="T46" fmla="*/ 144 w 149"/>
                <a:gd name="T47" fmla="*/ 144 h 148"/>
                <a:gd name="T48" fmla="*/ 144 w 149"/>
                <a:gd name="T49" fmla="*/ 130 h 148"/>
                <a:gd name="T50" fmla="*/ 88 w 149"/>
                <a:gd name="T51" fmla="*/ 73 h 148"/>
                <a:gd name="T52" fmla="*/ 144 w 149"/>
                <a:gd name="T53" fmla="*/ 17 h 148"/>
                <a:gd name="T54" fmla="*/ 144 w 149"/>
                <a:gd name="T55" fmla="*/ 17 h 148"/>
                <a:gd name="T56" fmla="*/ 144 w 149"/>
                <a:gd name="T57" fmla="*/ 4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9" h="148">
                  <a:moveTo>
                    <a:pt x="144" y="4"/>
                  </a:moveTo>
                  <a:lnTo>
                    <a:pt x="144" y="4"/>
                  </a:lnTo>
                  <a:cubicBezTo>
                    <a:pt x="140" y="0"/>
                    <a:pt x="134" y="0"/>
                    <a:pt x="130" y="4"/>
                  </a:cubicBezTo>
                  <a:lnTo>
                    <a:pt x="74" y="60"/>
                  </a:lnTo>
                  <a:lnTo>
                    <a:pt x="17" y="4"/>
                  </a:lnTo>
                  <a:lnTo>
                    <a:pt x="17" y="4"/>
                  </a:lnTo>
                  <a:cubicBezTo>
                    <a:pt x="14" y="0"/>
                    <a:pt x="8" y="0"/>
                    <a:pt x="4" y="4"/>
                  </a:cubicBezTo>
                  <a:lnTo>
                    <a:pt x="4" y="4"/>
                  </a:lnTo>
                  <a:cubicBezTo>
                    <a:pt x="0" y="8"/>
                    <a:pt x="0" y="14"/>
                    <a:pt x="4" y="17"/>
                  </a:cubicBezTo>
                  <a:lnTo>
                    <a:pt x="60" y="73"/>
                  </a:lnTo>
                  <a:lnTo>
                    <a:pt x="4" y="130"/>
                  </a:lnTo>
                  <a:lnTo>
                    <a:pt x="4" y="130"/>
                  </a:lnTo>
                  <a:cubicBezTo>
                    <a:pt x="0" y="134"/>
                    <a:pt x="0" y="140"/>
                    <a:pt x="4" y="144"/>
                  </a:cubicBezTo>
                  <a:lnTo>
                    <a:pt x="4" y="144"/>
                  </a:lnTo>
                  <a:cubicBezTo>
                    <a:pt x="6" y="146"/>
                    <a:pt x="8" y="147"/>
                    <a:pt x="11" y="147"/>
                  </a:cubicBezTo>
                  <a:lnTo>
                    <a:pt x="11" y="147"/>
                  </a:lnTo>
                  <a:cubicBezTo>
                    <a:pt x="13" y="147"/>
                    <a:pt x="15" y="146"/>
                    <a:pt x="17" y="144"/>
                  </a:cubicBezTo>
                  <a:lnTo>
                    <a:pt x="74" y="88"/>
                  </a:lnTo>
                  <a:lnTo>
                    <a:pt x="130" y="144"/>
                  </a:lnTo>
                  <a:lnTo>
                    <a:pt x="130" y="144"/>
                  </a:lnTo>
                  <a:cubicBezTo>
                    <a:pt x="132" y="146"/>
                    <a:pt x="135" y="147"/>
                    <a:pt x="137" y="147"/>
                  </a:cubicBezTo>
                  <a:lnTo>
                    <a:pt x="137" y="147"/>
                  </a:lnTo>
                  <a:cubicBezTo>
                    <a:pt x="140" y="147"/>
                    <a:pt x="142" y="146"/>
                    <a:pt x="144" y="144"/>
                  </a:cubicBezTo>
                  <a:lnTo>
                    <a:pt x="144" y="144"/>
                  </a:lnTo>
                  <a:cubicBezTo>
                    <a:pt x="148" y="140"/>
                    <a:pt x="148" y="134"/>
                    <a:pt x="144" y="130"/>
                  </a:cubicBezTo>
                  <a:lnTo>
                    <a:pt x="88" y="73"/>
                  </a:lnTo>
                  <a:lnTo>
                    <a:pt x="144" y="17"/>
                  </a:lnTo>
                  <a:lnTo>
                    <a:pt x="144" y="17"/>
                  </a:lnTo>
                  <a:cubicBezTo>
                    <a:pt x="148" y="14"/>
                    <a:pt x="148" y="8"/>
                    <a:pt x="144" y="4"/>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77">
              <a:extLst>
                <a:ext uri="{FF2B5EF4-FFF2-40B4-BE49-F238E27FC236}">
                  <a16:creationId xmlns:a16="http://schemas.microsoft.com/office/drawing/2014/main" id="{3C69A4C7-EE77-9C42-8F60-19E1EB3764A7}"/>
                </a:ext>
              </a:extLst>
            </p:cNvPr>
            <p:cNvSpPr>
              <a:spLocks noChangeArrowheads="1"/>
            </p:cNvSpPr>
            <p:nvPr/>
          </p:nvSpPr>
          <p:spPr bwMode="auto">
            <a:xfrm>
              <a:off x="6454085" y="8939869"/>
              <a:ext cx="274652" cy="274652"/>
            </a:xfrm>
            <a:custGeom>
              <a:avLst/>
              <a:gdLst>
                <a:gd name="T0" fmla="*/ 111 w 220"/>
                <a:gd name="T1" fmla="*/ 195 h 220"/>
                <a:gd name="T2" fmla="*/ 24 w 220"/>
                <a:gd name="T3" fmla="*/ 111 h 220"/>
                <a:gd name="T4" fmla="*/ 108 w 220"/>
                <a:gd name="T5" fmla="*/ 24 h 220"/>
                <a:gd name="T6" fmla="*/ 194 w 220"/>
                <a:gd name="T7" fmla="*/ 108 h 220"/>
                <a:gd name="T8" fmla="*/ 111 w 220"/>
                <a:gd name="T9" fmla="*/ 195 h 220"/>
                <a:gd name="T10" fmla="*/ 215 w 220"/>
                <a:gd name="T11" fmla="*/ 101 h 220"/>
                <a:gd name="T12" fmla="*/ 114 w 220"/>
                <a:gd name="T13" fmla="*/ 4 h 220"/>
                <a:gd name="T14" fmla="*/ 114 w 220"/>
                <a:gd name="T15" fmla="*/ 4 h 220"/>
                <a:gd name="T16" fmla="*/ 101 w 220"/>
                <a:gd name="T17" fmla="*/ 4 h 220"/>
                <a:gd name="T18" fmla="*/ 4 w 220"/>
                <a:gd name="T19" fmla="*/ 104 h 220"/>
                <a:gd name="T20" fmla="*/ 4 w 220"/>
                <a:gd name="T21" fmla="*/ 104 h 220"/>
                <a:gd name="T22" fmla="*/ 4 w 220"/>
                <a:gd name="T23" fmla="*/ 118 h 220"/>
                <a:gd name="T24" fmla="*/ 104 w 220"/>
                <a:gd name="T25" fmla="*/ 215 h 220"/>
                <a:gd name="T26" fmla="*/ 104 w 220"/>
                <a:gd name="T27" fmla="*/ 215 h 220"/>
                <a:gd name="T28" fmla="*/ 118 w 220"/>
                <a:gd name="T29" fmla="*/ 215 h 220"/>
                <a:gd name="T30" fmla="*/ 215 w 220"/>
                <a:gd name="T31" fmla="*/ 115 h 220"/>
                <a:gd name="T32" fmla="*/ 215 w 220"/>
                <a:gd name="T33" fmla="*/ 115 h 220"/>
                <a:gd name="T34" fmla="*/ 215 w 220"/>
                <a:gd name="T35" fmla="*/ 101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0" h="220">
                  <a:moveTo>
                    <a:pt x="111" y="195"/>
                  </a:moveTo>
                  <a:lnTo>
                    <a:pt x="24" y="111"/>
                  </a:lnTo>
                  <a:lnTo>
                    <a:pt x="108" y="24"/>
                  </a:lnTo>
                  <a:lnTo>
                    <a:pt x="194" y="108"/>
                  </a:lnTo>
                  <a:lnTo>
                    <a:pt x="111" y="195"/>
                  </a:lnTo>
                  <a:close/>
                  <a:moveTo>
                    <a:pt x="215" y="101"/>
                  </a:moveTo>
                  <a:lnTo>
                    <a:pt x="114" y="4"/>
                  </a:lnTo>
                  <a:lnTo>
                    <a:pt x="114" y="4"/>
                  </a:lnTo>
                  <a:cubicBezTo>
                    <a:pt x="111" y="0"/>
                    <a:pt x="105" y="0"/>
                    <a:pt x="101" y="4"/>
                  </a:cubicBezTo>
                  <a:lnTo>
                    <a:pt x="4" y="104"/>
                  </a:lnTo>
                  <a:lnTo>
                    <a:pt x="4" y="104"/>
                  </a:lnTo>
                  <a:cubicBezTo>
                    <a:pt x="0" y="108"/>
                    <a:pt x="0" y="114"/>
                    <a:pt x="4" y="118"/>
                  </a:cubicBezTo>
                  <a:lnTo>
                    <a:pt x="104" y="215"/>
                  </a:lnTo>
                  <a:lnTo>
                    <a:pt x="104" y="215"/>
                  </a:lnTo>
                  <a:cubicBezTo>
                    <a:pt x="108" y="219"/>
                    <a:pt x="114" y="219"/>
                    <a:pt x="118" y="215"/>
                  </a:cubicBezTo>
                  <a:lnTo>
                    <a:pt x="215" y="115"/>
                  </a:lnTo>
                  <a:lnTo>
                    <a:pt x="215" y="115"/>
                  </a:lnTo>
                  <a:cubicBezTo>
                    <a:pt x="219" y="111"/>
                    <a:pt x="219" y="105"/>
                    <a:pt x="215" y="101"/>
                  </a:cubicBezTo>
                  <a:close/>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78">
              <a:extLst>
                <a:ext uri="{FF2B5EF4-FFF2-40B4-BE49-F238E27FC236}">
                  <a16:creationId xmlns:a16="http://schemas.microsoft.com/office/drawing/2014/main" id="{3E13E8A2-79C8-1744-8DDB-F0754B98F2C5}"/>
                </a:ext>
              </a:extLst>
            </p:cNvPr>
            <p:cNvSpPr>
              <a:spLocks noChangeArrowheads="1"/>
            </p:cNvSpPr>
            <p:nvPr/>
          </p:nvSpPr>
          <p:spPr bwMode="auto">
            <a:xfrm>
              <a:off x="15094646" y="5836297"/>
              <a:ext cx="274652" cy="274652"/>
            </a:xfrm>
            <a:custGeom>
              <a:avLst/>
              <a:gdLst>
                <a:gd name="T0" fmla="*/ 105 w 220"/>
                <a:gd name="T1" fmla="*/ 194 h 220"/>
                <a:gd name="T2" fmla="*/ 24 w 220"/>
                <a:gd name="T3" fmla="*/ 106 h 220"/>
                <a:gd name="T4" fmla="*/ 113 w 220"/>
                <a:gd name="T5" fmla="*/ 25 h 220"/>
                <a:gd name="T6" fmla="*/ 194 w 220"/>
                <a:gd name="T7" fmla="*/ 113 h 220"/>
                <a:gd name="T8" fmla="*/ 105 w 220"/>
                <a:gd name="T9" fmla="*/ 194 h 220"/>
                <a:gd name="T10" fmla="*/ 215 w 220"/>
                <a:gd name="T11" fmla="*/ 108 h 220"/>
                <a:gd name="T12" fmla="*/ 121 w 220"/>
                <a:gd name="T13" fmla="*/ 4 h 220"/>
                <a:gd name="T14" fmla="*/ 121 w 220"/>
                <a:gd name="T15" fmla="*/ 4 h 220"/>
                <a:gd name="T16" fmla="*/ 107 w 220"/>
                <a:gd name="T17" fmla="*/ 4 h 220"/>
                <a:gd name="T18" fmla="*/ 4 w 220"/>
                <a:gd name="T19" fmla="*/ 98 h 220"/>
                <a:gd name="T20" fmla="*/ 4 w 220"/>
                <a:gd name="T21" fmla="*/ 98 h 220"/>
                <a:gd name="T22" fmla="*/ 3 w 220"/>
                <a:gd name="T23" fmla="*/ 112 h 220"/>
                <a:gd name="T24" fmla="*/ 98 w 220"/>
                <a:gd name="T25" fmla="*/ 215 h 220"/>
                <a:gd name="T26" fmla="*/ 98 w 220"/>
                <a:gd name="T27" fmla="*/ 215 h 220"/>
                <a:gd name="T28" fmla="*/ 111 w 220"/>
                <a:gd name="T29" fmla="*/ 215 h 220"/>
                <a:gd name="T30" fmla="*/ 215 w 220"/>
                <a:gd name="T31" fmla="*/ 121 h 220"/>
                <a:gd name="T32" fmla="*/ 215 w 220"/>
                <a:gd name="T33" fmla="*/ 121 h 220"/>
                <a:gd name="T34" fmla="*/ 215 w 220"/>
                <a:gd name="T35" fmla="*/ 10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0" h="220">
                  <a:moveTo>
                    <a:pt x="105" y="194"/>
                  </a:moveTo>
                  <a:lnTo>
                    <a:pt x="24" y="106"/>
                  </a:lnTo>
                  <a:lnTo>
                    <a:pt x="113" y="25"/>
                  </a:lnTo>
                  <a:lnTo>
                    <a:pt x="194" y="113"/>
                  </a:lnTo>
                  <a:lnTo>
                    <a:pt x="105" y="194"/>
                  </a:lnTo>
                  <a:close/>
                  <a:moveTo>
                    <a:pt x="215" y="108"/>
                  </a:moveTo>
                  <a:lnTo>
                    <a:pt x="121" y="4"/>
                  </a:lnTo>
                  <a:lnTo>
                    <a:pt x="121" y="4"/>
                  </a:lnTo>
                  <a:cubicBezTo>
                    <a:pt x="117" y="1"/>
                    <a:pt x="111" y="0"/>
                    <a:pt x="107" y="4"/>
                  </a:cubicBezTo>
                  <a:lnTo>
                    <a:pt x="4" y="98"/>
                  </a:lnTo>
                  <a:lnTo>
                    <a:pt x="4" y="98"/>
                  </a:lnTo>
                  <a:cubicBezTo>
                    <a:pt x="0" y="102"/>
                    <a:pt x="0" y="108"/>
                    <a:pt x="3" y="112"/>
                  </a:cubicBezTo>
                  <a:lnTo>
                    <a:pt x="98" y="215"/>
                  </a:lnTo>
                  <a:lnTo>
                    <a:pt x="98" y="215"/>
                  </a:lnTo>
                  <a:cubicBezTo>
                    <a:pt x="101" y="219"/>
                    <a:pt x="107" y="219"/>
                    <a:pt x="111" y="215"/>
                  </a:cubicBezTo>
                  <a:lnTo>
                    <a:pt x="215" y="121"/>
                  </a:lnTo>
                  <a:lnTo>
                    <a:pt x="215" y="121"/>
                  </a:lnTo>
                  <a:cubicBezTo>
                    <a:pt x="218" y="118"/>
                    <a:pt x="219" y="112"/>
                    <a:pt x="215" y="108"/>
                  </a:cubicBezTo>
                  <a:close/>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79">
              <a:extLst>
                <a:ext uri="{FF2B5EF4-FFF2-40B4-BE49-F238E27FC236}">
                  <a16:creationId xmlns:a16="http://schemas.microsoft.com/office/drawing/2014/main" id="{86684F43-CB33-F047-9701-947C89BAD69C}"/>
                </a:ext>
              </a:extLst>
            </p:cNvPr>
            <p:cNvSpPr>
              <a:spLocks noChangeArrowheads="1"/>
            </p:cNvSpPr>
            <p:nvPr/>
          </p:nvSpPr>
          <p:spPr bwMode="auto">
            <a:xfrm>
              <a:off x="15995506" y="6363630"/>
              <a:ext cx="252680" cy="252680"/>
            </a:xfrm>
            <a:custGeom>
              <a:avLst/>
              <a:gdLst>
                <a:gd name="T0" fmla="*/ 100 w 202"/>
                <a:gd name="T1" fmla="*/ 20 h 202"/>
                <a:gd name="T2" fmla="*/ 100 w 202"/>
                <a:gd name="T3" fmla="*/ 20 h 202"/>
                <a:gd name="T4" fmla="*/ 19 w 202"/>
                <a:gd name="T5" fmla="*/ 100 h 202"/>
                <a:gd name="T6" fmla="*/ 19 w 202"/>
                <a:gd name="T7" fmla="*/ 100 h 202"/>
                <a:gd name="T8" fmla="*/ 100 w 202"/>
                <a:gd name="T9" fmla="*/ 182 h 202"/>
                <a:gd name="T10" fmla="*/ 100 w 202"/>
                <a:gd name="T11" fmla="*/ 182 h 202"/>
                <a:gd name="T12" fmla="*/ 182 w 202"/>
                <a:gd name="T13" fmla="*/ 100 h 202"/>
                <a:gd name="T14" fmla="*/ 182 w 202"/>
                <a:gd name="T15" fmla="*/ 100 h 202"/>
                <a:gd name="T16" fmla="*/ 100 w 202"/>
                <a:gd name="T17" fmla="*/ 20 h 202"/>
                <a:gd name="T18" fmla="*/ 100 w 202"/>
                <a:gd name="T19" fmla="*/ 201 h 202"/>
                <a:gd name="T20" fmla="*/ 100 w 202"/>
                <a:gd name="T21" fmla="*/ 201 h 202"/>
                <a:gd name="T22" fmla="*/ 0 w 202"/>
                <a:gd name="T23" fmla="*/ 100 h 202"/>
                <a:gd name="T24" fmla="*/ 0 w 202"/>
                <a:gd name="T25" fmla="*/ 100 h 202"/>
                <a:gd name="T26" fmla="*/ 100 w 202"/>
                <a:gd name="T27" fmla="*/ 0 h 202"/>
                <a:gd name="T28" fmla="*/ 100 w 202"/>
                <a:gd name="T29" fmla="*/ 0 h 202"/>
                <a:gd name="T30" fmla="*/ 201 w 202"/>
                <a:gd name="T31" fmla="*/ 100 h 202"/>
                <a:gd name="T32" fmla="*/ 201 w 202"/>
                <a:gd name="T33" fmla="*/ 100 h 202"/>
                <a:gd name="T34" fmla="*/ 100 w 202"/>
                <a:gd name="T35" fmla="*/ 201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2" h="202">
                  <a:moveTo>
                    <a:pt x="100" y="20"/>
                  </a:moveTo>
                  <a:lnTo>
                    <a:pt x="100" y="20"/>
                  </a:lnTo>
                  <a:cubicBezTo>
                    <a:pt x="56" y="20"/>
                    <a:pt x="19" y="56"/>
                    <a:pt x="19" y="100"/>
                  </a:cubicBezTo>
                  <a:lnTo>
                    <a:pt x="19" y="100"/>
                  </a:lnTo>
                  <a:cubicBezTo>
                    <a:pt x="19" y="146"/>
                    <a:pt x="56" y="182"/>
                    <a:pt x="100" y="182"/>
                  </a:cubicBezTo>
                  <a:lnTo>
                    <a:pt x="100" y="182"/>
                  </a:lnTo>
                  <a:cubicBezTo>
                    <a:pt x="145" y="182"/>
                    <a:pt x="182" y="146"/>
                    <a:pt x="182" y="100"/>
                  </a:cubicBezTo>
                  <a:lnTo>
                    <a:pt x="182" y="100"/>
                  </a:lnTo>
                  <a:cubicBezTo>
                    <a:pt x="182" y="56"/>
                    <a:pt x="145" y="20"/>
                    <a:pt x="100" y="20"/>
                  </a:cubicBezTo>
                  <a:close/>
                  <a:moveTo>
                    <a:pt x="100" y="201"/>
                  </a:moveTo>
                  <a:lnTo>
                    <a:pt x="100" y="201"/>
                  </a:lnTo>
                  <a:cubicBezTo>
                    <a:pt x="45" y="201"/>
                    <a:pt x="0" y="156"/>
                    <a:pt x="0" y="100"/>
                  </a:cubicBezTo>
                  <a:lnTo>
                    <a:pt x="0" y="100"/>
                  </a:lnTo>
                  <a:cubicBezTo>
                    <a:pt x="0" y="45"/>
                    <a:pt x="45" y="0"/>
                    <a:pt x="100" y="0"/>
                  </a:cubicBezTo>
                  <a:lnTo>
                    <a:pt x="100" y="0"/>
                  </a:lnTo>
                  <a:cubicBezTo>
                    <a:pt x="156" y="0"/>
                    <a:pt x="201" y="45"/>
                    <a:pt x="201" y="100"/>
                  </a:cubicBezTo>
                  <a:lnTo>
                    <a:pt x="201" y="100"/>
                  </a:lnTo>
                  <a:cubicBezTo>
                    <a:pt x="201" y="156"/>
                    <a:pt x="156" y="201"/>
                    <a:pt x="100" y="201"/>
                  </a:cubicBezTo>
                  <a:close/>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80">
              <a:extLst>
                <a:ext uri="{FF2B5EF4-FFF2-40B4-BE49-F238E27FC236}">
                  <a16:creationId xmlns:a16="http://schemas.microsoft.com/office/drawing/2014/main" id="{28EEFE20-E6E9-A84D-9B4F-0B90122C5CA6}"/>
                </a:ext>
              </a:extLst>
            </p:cNvPr>
            <p:cNvSpPr>
              <a:spLocks noChangeArrowheads="1"/>
            </p:cNvSpPr>
            <p:nvPr/>
          </p:nvSpPr>
          <p:spPr bwMode="auto">
            <a:xfrm>
              <a:off x="7371424" y="5017834"/>
              <a:ext cx="252680" cy="252680"/>
            </a:xfrm>
            <a:custGeom>
              <a:avLst/>
              <a:gdLst>
                <a:gd name="T0" fmla="*/ 101 w 202"/>
                <a:gd name="T1" fmla="*/ 20 h 203"/>
                <a:gd name="T2" fmla="*/ 101 w 202"/>
                <a:gd name="T3" fmla="*/ 20 h 203"/>
                <a:gd name="T4" fmla="*/ 19 w 202"/>
                <a:gd name="T5" fmla="*/ 101 h 203"/>
                <a:gd name="T6" fmla="*/ 19 w 202"/>
                <a:gd name="T7" fmla="*/ 101 h 203"/>
                <a:gd name="T8" fmla="*/ 101 w 202"/>
                <a:gd name="T9" fmla="*/ 182 h 203"/>
                <a:gd name="T10" fmla="*/ 101 w 202"/>
                <a:gd name="T11" fmla="*/ 182 h 203"/>
                <a:gd name="T12" fmla="*/ 182 w 202"/>
                <a:gd name="T13" fmla="*/ 101 h 203"/>
                <a:gd name="T14" fmla="*/ 182 w 202"/>
                <a:gd name="T15" fmla="*/ 101 h 203"/>
                <a:gd name="T16" fmla="*/ 101 w 202"/>
                <a:gd name="T17" fmla="*/ 20 h 203"/>
                <a:gd name="T18" fmla="*/ 101 w 202"/>
                <a:gd name="T19" fmla="*/ 202 h 203"/>
                <a:gd name="T20" fmla="*/ 101 w 202"/>
                <a:gd name="T21" fmla="*/ 202 h 203"/>
                <a:gd name="T22" fmla="*/ 0 w 202"/>
                <a:gd name="T23" fmla="*/ 101 h 203"/>
                <a:gd name="T24" fmla="*/ 0 w 202"/>
                <a:gd name="T25" fmla="*/ 101 h 203"/>
                <a:gd name="T26" fmla="*/ 101 w 202"/>
                <a:gd name="T27" fmla="*/ 0 h 203"/>
                <a:gd name="T28" fmla="*/ 101 w 202"/>
                <a:gd name="T29" fmla="*/ 0 h 203"/>
                <a:gd name="T30" fmla="*/ 201 w 202"/>
                <a:gd name="T31" fmla="*/ 101 h 203"/>
                <a:gd name="T32" fmla="*/ 201 w 202"/>
                <a:gd name="T33" fmla="*/ 101 h 203"/>
                <a:gd name="T34" fmla="*/ 101 w 202"/>
                <a:gd name="T35" fmla="*/ 202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2" h="203">
                  <a:moveTo>
                    <a:pt x="101" y="20"/>
                  </a:moveTo>
                  <a:lnTo>
                    <a:pt x="101" y="20"/>
                  </a:lnTo>
                  <a:cubicBezTo>
                    <a:pt x="55" y="20"/>
                    <a:pt x="19" y="56"/>
                    <a:pt x="19" y="101"/>
                  </a:cubicBezTo>
                  <a:lnTo>
                    <a:pt x="19" y="101"/>
                  </a:lnTo>
                  <a:cubicBezTo>
                    <a:pt x="19" y="146"/>
                    <a:pt x="55" y="182"/>
                    <a:pt x="101" y="182"/>
                  </a:cubicBezTo>
                  <a:lnTo>
                    <a:pt x="101" y="182"/>
                  </a:lnTo>
                  <a:cubicBezTo>
                    <a:pt x="145" y="182"/>
                    <a:pt x="182" y="146"/>
                    <a:pt x="182" y="101"/>
                  </a:cubicBezTo>
                  <a:lnTo>
                    <a:pt x="182" y="101"/>
                  </a:lnTo>
                  <a:cubicBezTo>
                    <a:pt x="182" y="56"/>
                    <a:pt x="145" y="20"/>
                    <a:pt x="101" y="20"/>
                  </a:cubicBezTo>
                  <a:close/>
                  <a:moveTo>
                    <a:pt x="101" y="202"/>
                  </a:moveTo>
                  <a:lnTo>
                    <a:pt x="101" y="202"/>
                  </a:lnTo>
                  <a:cubicBezTo>
                    <a:pt x="45" y="202"/>
                    <a:pt x="0" y="156"/>
                    <a:pt x="0" y="101"/>
                  </a:cubicBezTo>
                  <a:lnTo>
                    <a:pt x="0" y="101"/>
                  </a:lnTo>
                  <a:cubicBezTo>
                    <a:pt x="0" y="46"/>
                    <a:pt x="45" y="0"/>
                    <a:pt x="101" y="0"/>
                  </a:cubicBezTo>
                  <a:lnTo>
                    <a:pt x="101" y="0"/>
                  </a:lnTo>
                  <a:cubicBezTo>
                    <a:pt x="156" y="0"/>
                    <a:pt x="201" y="46"/>
                    <a:pt x="201" y="101"/>
                  </a:cubicBezTo>
                  <a:lnTo>
                    <a:pt x="201" y="101"/>
                  </a:lnTo>
                  <a:cubicBezTo>
                    <a:pt x="201" y="156"/>
                    <a:pt x="156" y="202"/>
                    <a:pt x="101" y="202"/>
                  </a:cubicBezTo>
                  <a:close/>
                </a:path>
              </a:pathLst>
            </a:custGeom>
            <a:solidFill>
              <a:srgbClr val="3B46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81">
              <a:extLst>
                <a:ext uri="{FF2B5EF4-FFF2-40B4-BE49-F238E27FC236}">
                  <a16:creationId xmlns:a16="http://schemas.microsoft.com/office/drawing/2014/main" id="{422A7B7C-F59D-6044-8538-C77A5948BB27}"/>
                </a:ext>
              </a:extLst>
            </p:cNvPr>
            <p:cNvSpPr>
              <a:spLocks noChangeArrowheads="1"/>
            </p:cNvSpPr>
            <p:nvPr/>
          </p:nvSpPr>
          <p:spPr bwMode="auto">
            <a:xfrm>
              <a:off x="17852155" y="9599035"/>
              <a:ext cx="252680" cy="252680"/>
            </a:xfrm>
            <a:custGeom>
              <a:avLst/>
              <a:gdLst>
                <a:gd name="T0" fmla="*/ 101 w 202"/>
                <a:gd name="T1" fmla="*/ 19 h 202"/>
                <a:gd name="T2" fmla="*/ 101 w 202"/>
                <a:gd name="T3" fmla="*/ 19 h 202"/>
                <a:gd name="T4" fmla="*/ 20 w 202"/>
                <a:gd name="T5" fmla="*/ 100 h 202"/>
                <a:gd name="T6" fmla="*/ 20 w 202"/>
                <a:gd name="T7" fmla="*/ 100 h 202"/>
                <a:gd name="T8" fmla="*/ 101 w 202"/>
                <a:gd name="T9" fmla="*/ 182 h 202"/>
                <a:gd name="T10" fmla="*/ 101 w 202"/>
                <a:gd name="T11" fmla="*/ 182 h 202"/>
                <a:gd name="T12" fmla="*/ 182 w 202"/>
                <a:gd name="T13" fmla="*/ 100 h 202"/>
                <a:gd name="T14" fmla="*/ 182 w 202"/>
                <a:gd name="T15" fmla="*/ 100 h 202"/>
                <a:gd name="T16" fmla="*/ 101 w 202"/>
                <a:gd name="T17" fmla="*/ 19 h 202"/>
                <a:gd name="T18" fmla="*/ 101 w 202"/>
                <a:gd name="T19" fmla="*/ 201 h 202"/>
                <a:gd name="T20" fmla="*/ 101 w 202"/>
                <a:gd name="T21" fmla="*/ 201 h 202"/>
                <a:gd name="T22" fmla="*/ 0 w 202"/>
                <a:gd name="T23" fmla="*/ 100 h 202"/>
                <a:gd name="T24" fmla="*/ 0 w 202"/>
                <a:gd name="T25" fmla="*/ 100 h 202"/>
                <a:gd name="T26" fmla="*/ 101 w 202"/>
                <a:gd name="T27" fmla="*/ 0 h 202"/>
                <a:gd name="T28" fmla="*/ 101 w 202"/>
                <a:gd name="T29" fmla="*/ 0 h 202"/>
                <a:gd name="T30" fmla="*/ 201 w 202"/>
                <a:gd name="T31" fmla="*/ 100 h 202"/>
                <a:gd name="T32" fmla="*/ 201 w 202"/>
                <a:gd name="T33" fmla="*/ 100 h 202"/>
                <a:gd name="T34" fmla="*/ 101 w 202"/>
                <a:gd name="T35" fmla="*/ 201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2" h="202">
                  <a:moveTo>
                    <a:pt x="101" y="19"/>
                  </a:moveTo>
                  <a:lnTo>
                    <a:pt x="101" y="19"/>
                  </a:lnTo>
                  <a:cubicBezTo>
                    <a:pt x="56" y="19"/>
                    <a:pt x="20" y="56"/>
                    <a:pt x="20" y="100"/>
                  </a:cubicBezTo>
                  <a:lnTo>
                    <a:pt x="20" y="100"/>
                  </a:lnTo>
                  <a:cubicBezTo>
                    <a:pt x="20" y="145"/>
                    <a:pt x="56" y="182"/>
                    <a:pt x="101" y="182"/>
                  </a:cubicBezTo>
                  <a:lnTo>
                    <a:pt x="101" y="182"/>
                  </a:lnTo>
                  <a:cubicBezTo>
                    <a:pt x="146" y="182"/>
                    <a:pt x="182" y="145"/>
                    <a:pt x="182" y="100"/>
                  </a:cubicBezTo>
                  <a:lnTo>
                    <a:pt x="182" y="100"/>
                  </a:lnTo>
                  <a:cubicBezTo>
                    <a:pt x="182" y="56"/>
                    <a:pt x="146" y="19"/>
                    <a:pt x="101" y="19"/>
                  </a:cubicBezTo>
                  <a:close/>
                  <a:moveTo>
                    <a:pt x="101" y="201"/>
                  </a:moveTo>
                  <a:lnTo>
                    <a:pt x="101" y="201"/>
                  </a:lnTo>
                  <a:cubicBezTo>
                    <a:pt x="45" y="201"/>
                    <a:pt x="0" y="156"/>
                    <a:pt x="0" y="100"/>
                  </a:cubicBezTo>
                  <a:lnTo>
                    <a:pt x="0" y="100"/>
                  </a:lnTo>
                  <a:cubicBezTo>
                    <a:pt x="0" y="45"/>
                    <a:pt x="45" y="0"/>
                    <a:pt x="101" y="0"/>
                  </a:cubicBezTo>
                  <a:lnTo>
                    <a:pt x="101" y="0"/>
                  </a:lnTo>
                  <a:cubicBezTo>
                    <a:pt x="156" y="0"/>
                    <a:pt x="201" y="45"/>
                    <a:pt x="201" y="100"/>
                  </a:cubicBezTo>
                  <a:lnTo>
                    <a:pt x="201" y="100"/>
                  </a:lnTo>
                  <a:cubicBezTo>
                    <a:pt x="201" y="156"/>
                    <a:pt x="156" y="201"/>
                    <a:pt x="101" y="201"/>
                  </a:cubicBezTo>
                  <a:close/>
                </a:path>
              </a:pathLst>
            </a:custGeom>
            <a:solidFill>
              <a:srgbClr val="B9B7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82">
              <a:extLst>
                <a:ext uri="{FF2B5EF4-FFF2-40B4-BE49-F238E27FC236}">
                  <a16:creationId xmlns:a16="http://schemas.microsoft.com/office/drawing/2014/main" id="{3D2E2383-26FF-FC44-B6C5-895F109E23A6}"/>
                </a:ext>
              </a:extLst>
            </p:cNvPr>
            <p:cNvSpPr>
              <a:spLocks noChangeArrowheads="1"/>
            </p:cNvSpPr>
            <p:nvPr/>
          </p:nvSpPr>
          <p:spPr bwMode="auto">
            <a:xfrm>
              <a:off x="7508749" y="8808034"/>
              <a:ext cx="1488617" cy="609727"/>
            </a:xfrm>
            <a:custGeom>
              <a:avLst/>
              <a:gdLst>
                <a:gd name="T0" fmla="*/ 1195 w 1196"/>
                <a:gd name="T1" fmla="*/ 490 h 491"/>
                <a:gd name="T2" fmla="*/ 0 w 1196"/>
                <a:gd name="T3" fmla="*/ 490 h 491"/>
                <a:gd name="T4" fmla="*/ 0 w 1196"/>
                <a:gd name="T5" fmla="*/ 0 h 491"/>
                <a:gd name="T6" fmla="*/ 1195 w 1196"/>
                <a:gd name="T7" fmla="*/ 0 h 491"/>
                <a:gd name="T8" fmla="*/ 1195 w 1196"/>
                <a:gd name="T9" fmla="*/ 490 h 491"/>
              </a:gdLst>
              <a:ahLst/>
              <a:cxnLst>
                <a:cxn ang="0">
                  <a:pos x="T0" y="T1"/>
                </a:cxn>
                <a:cxn ang="0">
                  <a:pos x="T2" y="T3"/>
                </a:cxn>
                <a:cxn ang="0">
                  <a:pos x="T4" y="T5"/>
                </a:cxn>
                <a:cxn ang="0">
                  <a:pos x="T6" y="T7"/>
                </a:cxn>
                <a:cxn ang="0">
                  <a:pos x="T8" y="T9"/>
                </a:cxn>
              </a:cxnLst>
              <a:rect l="0" t="0" r="r" b="b"/>
              <a:pathLst>
                <a:path w="1196" h="491">
                  <a:moveTo>
                    <a:pt x="1195" y="490"/>
                  </a:moveTo>
                  <a:lnTo>
                    <a:pt x="0" y="490"/>
                  </a:lnTo>
                  <a:lnTo>
                    <a:pt x="0" y="0"/>
                  </a:lnTo>
                  <a:lnTo>
                    <a:pt x="1195" y="0"/>
                  </a:lnTo>
                  <a:lnTo>
                    <a:pt x="1195" y="490"/>
                  </a:lnTo>
                </a:path>
              </a:pathLst>
            </a:custGeom>
            <a:gradFill>
              <a:gsLst>
                <a:gs pos="1000">
                  <a:srgbClr val="222F5E"/>
                </a:gs>
                <a:gs pos="90000">
                  <a:srgbClr val="000000"/>
                </a:gs>
              </a:gsLst>
              <a:lin ang="16200000" scaled="0"/>
            </a:gradFill>
            <a:ln>
              <a:noFill/>
            </a:ln>
            <a:effectLst/>
          </p:spPr>
          <p:txBody>
            <a:bodyPr wrap="none" anchor="ctr"/>
            <a:lstStyle/>
            <a:p>
              <a:endParaRPr lang="en-US" dirty="0">
                <a:latin typeface="Poppins" pitchFamily="2" charset="77"/>
              </a:endParaRPr>
            </a:p>
          </p:txBody>
        </p:sp>
        <p:sp>
          <p:nvSpPr>
            <p:cNvPr id="43" name="Freeform 83">
              <a:extLst>
                <a:ext uri="{FF2B5EF4-FFF2-40B4-BE49-F238E27FC236}">
                  <a16:creationId xmlns:a16="http://schemas.microsoft.com/office/drawing/2014/main" id="{586C05CF-7552-5745-842A-68C24D6771A6}"/>
                </a:ext>
              </a:extLst>
            </p:cNvPr>
            <p:cNvSpPr>
              <a:spLocks noChangeArrowheads="1"/>
            </p:cNvSpPr>
            <p:nvPr/>
          </p:nvSpPr>
          <p:spPr bwMode="auto">
            <a:xfrm>
              <a:off x="6981415" y="8297179"/>
              <a:ext cx="2548772" cy="922832"/>
            </a:xfrm>
            <a:custGeom>
              <a:avLst/>
              <a:gdLst>
                <a:gd name="T0" fmla="*/ 2044 w 2045"/>
                <a:gd name="T1" fmla="*/ 371 h 743"/>
                <a:gd name="T2" fmla="*/ 1021 w 2045"/>
                <a:gd name="T3" fmla="*/ 742 h 743"/>
                <a:gd name="T4" fmla="*/ 0 w 2045"/>
                <a:gd name="T5" fmla="*/ 371 h 743"/>
                <a:gd name="T6" fmla="*/ 1021 w 2045"/>
                <a:gd name="T7" fmla="*/ 0 h 743"/>
                <a:gd name="T8" fmla="*/ 2044 w 2045"/>
                <a:gd name="T9" fmla="*/ 371 h 743"/>
              </a:gdLst>
              <a:ahLst/>
              <a:cxnLst>
                <a:cxn ang="0">
                  <a:pos x="T0" y="T1"/>
                </a:cxn>
                <a:cxn ang="0">
                  <a:pos x="T2" y="T3"/>
                </a:cxn>
                <a:cxn ang="0">
                  <a:pos x="T4" y="T5"/>
                </a:cxn>
                <a:cxn ang="0">
                  <a:pos x="T6" y="T7"/>
                </a:cxn>
                <a:cxn ang="0">
                  <a:pos x="T8" y="T9"/>
                </a:cxn>
              </a:cxnLst>
              <a:rect l="0" t="0" r="r" b="b"/>
              <a:pathLst>
                <a:path w="2045" h="743">
                  <a:moveTo>
                    <a:pt x="2044" y="371"/>
                  </a:moveTo>
                  <a:lnTo>
                    <a:pt x="1021" y="742"/>
                  </a:lnTo>
                  <a:lnTo>
                    <a:pt x="0" y="371"/>
                  </a:lnTo>
                  <a:lnTo>
                    <a:pt x="1021" y="0"/>
                  </a:lnTo>
                  <a:lnTo>
                    <a:pt x="2044" y="371"/>
                  </a:lnTo>
                </a:path>
              </a:pathLst>
            </a:custGeom>
            <a:gradFill>
              <a:gsLst>
                <a:gs pos="12000">
                  <a:srgbClr val="222F5E"/>
                </a:gs>
                <a:gs pos="87000">
                  <a:srgbClr val="3B467E"/>
                </a:gs>
              </a:gsLst>
              <a:lin ang="16200000" scaled="0"/>
            </a:gradFill>
            <a:ln>
              <a:noFill/>
            </a:ln>
            <a:effectLst/>
          </p:spPr>
          <p:txBody>
            <a:bodyPr wrap="none" anchor="ctr"/>
            <a:lstStyle/>
            <a:p>
              <a:endParaRPr lang="en-US" dirty="0">
                <a:latin typeface="Poppins" pitchFamily="2" charset="77"/>
              </a:endParaRPr>
            </a:p>
          </p:txBody>
        </p:sp>
        <p:sp>
          <p:nvSpPr>
            <p:cNvPr id="44" name="Freeform 84">
              <a:extLst>
                <a:ext uri="{FF2B5EF4-FFF2-40B4-BE49-F238E27FC236}">
                  <a16:creationId xmlns:a16="http://schemas.microsoft.com/office/drawing/2014/main" id="{1E2DF3B9-5B9E-474D-BD5A-332E23C9B443}"/>
                </a:ext>
              </a:extLst>
            </p:cNvPr>
            <p:cNvSpPr>
              <a:spLocks noChangeArrowheads="1"/>
            </p:cNvSpPr>
            <p:nvPr/>
          </p:nvSpPr>
          <p:spPr bwMode="auto">
            <a:xfrm>
              <a:off x="15166053" y="6687720"/>
              <a:ext cx="741563" cy="4240631"/>
            </a:xfrm>
            <a:custGeom>
              <a:avLst/>
              <a:gdLst>
                <a:gd name="T0" fmla="*/ 0 w 594"/>
                <a:gd name="T1" fmla="*/ 3402 h 3403"/>
                <a:gd name="T2" fmla="*/ 593 w 594"/>
                <a:gd name="T3" fmla="*/ 3402 h 3403"/>
                <a:gd name="T4" fmla="*/ 593 w 594"/>
                <a:gd name="T5" fmla="*/ 0 h 3403"/>
                <a:gd name="T6" fmla="*/ 0 w 594"/>
                <a:gd name="T7" fmla="*/ 0 h 3403"/>
                <a:gd name="T8" fmla="*/ 0 w 594"/>
                <a:gd name="T9" fmla="*/ 3402 h 3403"/>
              </a:gdLst>
              <a:ahLst/>
              <a:cxnLst>
                <a:cxn ang="0">
                  <a:pos x="T0" y="T1"/>
                </a:cxn>
                <a:cxn ang="0">
                  <a:pos x="T2" y="T3"/>
                </a:cxn>
                <a:cxn ang="0">
                  <a:pos x="T4" y="T5"/>
                </a:cxn>
                <a:cxn ang="0">
                  <a:pos x="T6" y="T7"/>
                </a:cxn>
                <a:cxn ang="0">
                  <a:pos x="T8" y="T9"/>
                </a:cxn>
              </a:cxnLst>
              <a:rect l="0" t="0" r="r" b="b"/>
              <a:pathLst>
                <a:path w="594" h="3403">
                  <a:moveTo>
                    <a:pt x="0" y="3402"/>
                  </a:moveTo>
                  <a:lnTo>
                    <a:pt x="593" y="3402"/>
                  </a:lnTo>
                  <a:lnTo>
                    <a:pt x="593" y="0"/>
                  </a:lnTo>
                  <a:lnTo>
                    <a:pt x="0" y="0"/>
                  </a:lnTo>
                  <a:lnTo>
                    <a:pt x="0" y="3402"/>
                  </a:lnTo>
                </a:path>
              </a:pathLst>
            </a:custGeom>
            <a:gradFill>
              <a:gsLst>
                <a:gs pos="1000">
                  <a:srgbClr val="FFB452"/>
                </a:gs>
                <a:gs pos="99000">
                  <a:srgbClr val="F9D15D"/>
                </a:gs>
              </a:gsLst>
              <a:lin ang="16200000" scaled="0"/>
            </a:gradFill>
            <a:ln>
              <a:noFill/>
            </a:ln>
            <a:effectLst/>
          </p:spPr>
          <p:txBody>
            <a:bodyPr wrap="none" anchor="ctr"/>
            <a:lstStyle/>
            <a:p>
              <a:endParaRPr lang="en-US" dirty="0">
                <a:latin typeface="Poppins" pitchFamily="2" charset="77"/>
              </a:endParaRPr>
            </a:p>
          </p:txBody>
        </p:sp>
        <p:sp>
          <p:nvSpPr>
            <p:cNvPr id="45" name="Freeform 85">
              <a:extLst>
                <a:ext uri="{FF2B5EF4-FFF2-40B4-BE49-F238E27FC236}">
                  <a16:creationId xmlns:a16="http://schemas.microsoft.com/office/drawing/2014/main" id="{899A8019-5500-614E-94D9-062BF0A1AFC7}"/>
                </a:ext>
              </a:extLst>
            </p:cNvPr>
            <p:cNvSpPr>
              <a:spLocks noChangeArrowheads="1"/>
            </p:cNvSpPr>
            <p:nvPr/>
          </p:nvSpPr>
          <p:spPr bwMode="auto">
            <a:xfrm>
              <a:off x="15902122" y="7017302"/>
              <a:ext cx="714095" cy="3911048"/>
            </a:xfrm>
            <a:custGeom>
              <a:avLst/>
              <a:gdLst>
                <a:gd name="T0" fmla="*/ 572 w 573"/>
                <a:gd name="T1" fmla="*/ 3137 h 3138"/>
                <a:gd name="T2" fmla="*/ 0 w 573"/>
                <a:gd name="T3" fmla="*/ 3137 h 3138"/>
                <a:gd name="T4" fmla="*/ 0 w 573"/>
                <a:gd name="T5" fmla="*/ 0 h 3138"/>
                <a:gd name="T6" fmla="*/ 572 w 573"/>
                <a:gd name="T7" fmla="*/ 0 h 3138"/>
                <a:gd name="T8" fmla="*/ 572 w 573"/>
                <a:gd name="T9" fmla="*/ 3137 h 3138"/>
              </a:gdLst>
              <a:ahLst/>
              <a:cxnLst>
                <a:cxn ang="0">
                  <a:pos x="T0" y="T1"/>
                </a:cxn>
                <a:cxn ang="0">
                  <a:pos x="T2" y="T3"/>
                </a:cxn>
                <a:cxn ang="0">
                  <a:pos x="T4" y="T5"/>
                </a:cxn>
                <a:cxn ang="0">
                  <a:pos x="T6" y="T7"/>
                </a:cxn>
                <a:cxn ang="0">
                  <a:pos x="T8" y="T9"/>
                </a:cxn>
              </a:cxnLst>
              <a:rect l="0" t="0" r="r" b="b"/>
              <a:pathLst>
                <a:path w="573" h="3138">
                  <a:moveTo>
                    <a:pt x="572" y="3137"/>
                  </a:moveTo>
                  <a:lnTo>
                    <a:pt x="0" y="3137"/>
                  </a:lnTo>
                  <a:lnTo>
                    <a:pt x="0" y="0"/>
                  </a:lnTo>
                  <a:lnTo>
                    <a:pt x="572" y="0"/>
                  </a:lnTo>
                  <a:lnTo>
                    <a:pt x="572" y="3137"/>
                  </a:lnTo>
                </a:path>
              </a:pathLst>
            </a:custGeom>
            <a:gradFill>
              <a:gsLst>
                <a:gs pos="30000">
                  <a:srgbClr val="E85D6D"/>
                </a:gs>
                <a:gs pos="99000">
                  <a:srgbClr val="FF747E"/>
                </a:gs>
              </a:gsLst>
              <a:lin ang="16200000" scaled="0"/>
            </a:gradFill>
            <a:ln>
              <a:noFill/>
            </a:ln>
            <a:effectLst/>
          </p:spPr>
          <p:txBody>
            <a:bodyPr wrap="none" anchor="ctr"/>
            <a:lstStyle/>
            <a:p>
              <a:endParaRPr lang="en-US" dirty="0">
                <a:latin typeface="Poppins" pitchFamily="2" charset="77"/>
              </a:endParaRPr>
            </a:p>
          </p:txBody>
        </p:sp>
        <p:sp>
          <p:nvSpPr>
            <p:cNvPr id="46" name="Freeform 86">
              <a:extLst>
                <a:ext uri="{FF2B5EF4-FFF2-40B4-BE49-F238E27FC236}">
                  <a16:creationId xmlns:a16="http://schemas.microsoft.com/office/drawing/2014/main" id="{22596E19-A653-D840-BE67-8BFA19F03D62}"/>
                </a:ext>
              </a:extLst>
            </p:cNvPr>
            <p:cNvSpPr>
              <a:spLocks noChangeArrowheads="1"/>
            </p:cNvSpPr>
            <p:nvPr/>
          </p:nvSpPr>
          <p:spPr bwMode="auto">
            <a:xfrm>
              <a:off x="16616218" y="6358135"/>
              <a:ext cx="873396" cy="4570215"/>
            </a:xfrm>
            <a:custGeom>
              <a:avLst/>
              <a:gdLst>
                <a:gd name="T0" fmla="*/ 0 w 700"/>
                <a:gd name="T1" fmla="*/ 3669 h 3670"/>
                <a:gd name="T2" fmla="*/ 699 w 700"/>
                <a:gd name="T3" fmla="*/ 3669 h 3670"/>
                <a:gd name="T4" fmla="*/ 699 w 700"/>
                <a:gd name="T5" fmla="*/ 0 h 3670"/>
                <a:gd name="T6" fmla="*/ 0 w 700"/>
                <a:gd name="T7" fmla="*/ 0 h 3670"/>
                <a:gd name="T8" fmla="*/ 0 w 700"/>
                <a:gd name="T9" fmla="*/ 3669 h 3670"/>
              </a:gdLst>
              <a:ahLst/>
              <a:cxnLst>
                <a:cxn ang="0">
                  <a:pos x="T0" y="T1"/>
                </a:cxn>
                <a:cxn ang="0">
                  <a:pos x="T2" y="T3"/>
                </a:cxn>
                <a:cxn ang="0">
                  <a:pos x="T4" y="T5"/>
                </a:cxn>
                <a:cxn ang="0">
                  <a:pos x="T6" y="T7"/>
                </a:cxn>
                <a:cxn ang="0">
                  <a:pos x="T8" y="T9"/>
                </a:cxn>
              </a:cxnLst>
              <a:rect l="0" t="0" r="r" b="b"/>
              <a:pathLst>
                <a:path w="700" h="3670">
                  <a:moveTo>
                    <a:pt x="0" y="3669"/>
                  </a:moveTo>
                  <a:lnTo>
                    <a:pt x="699" y="3669"/>
                  </a:lnTo>
                  <a:lnTo>
                    <a:pt x="699" y="0"/>
                  </a:lnTo>
                  <a:lnTo>
                    <a:pt x="0" y="0"/>
                  </a:lnTo>
                  <a:lnTo>
                    <a:pt x="0" y="3669"/>
                  </a:lnTo>
                </a:path>
              </a:pathLst>
            </a:custGeom>
            <a:gradFill>
              <a:gsLst>
                <a:gs pos="40000">
                  <a:srgbClr val="4AB9FA"/>
                </a:gs>
                <a:gs pos="99000">
                  <a:srgbClr val="69E0F6"/>
                </a:gs>
              </a:gsLst>
              <a:lin ang="16200000" scaled="0"/>
            </a:gradFill>
            <a:ln>
              <a:noFill/>
            </a:ln>
            <a:effectLst/>
          </p:spPr>
          <p:txBody>
            <a:bodyPr wrap="none" anchor="ctr"/>
            <a:lstStyle/>
            <a:p>
              <a:endParaRPr lang="en-US" dirty="0">
                <a:latin typeface="Poppins" pitchFamily="2" charset="77"/>
              </a:endParaRPr>
            </a:p>
          </p:txBody>
        </p:sp>
        <p:sp>
          <p:nvSpPr>
            <p:cNvPr id="47" name="Freeform 87">
              <a:extLst>
                <a:ext uri="{FF2B5EF4-FFF2-40B4-BE49-F238E27FC236}">
                  <a16:creationId xmlns:a16="http://schemas.microsoft.com/office/drawing/2014/main" id="{C938864B-BC75-2B42-80E3-D0290D7D823A}"/>
                </a:ext>
              </a:extLst>
            </p:cNvPr>
            <p:cNvSpPr>
              <a:spLocks noChangeArrowheads="1"/>
            </p:cNvSpPr>
            <p:nvPr/>
          </p:nvSpPr>
          <p:spPr bwMode="auto">
            <a:xfrm>
              <a:off x="15297884" y="10604260"/>
              <a:ext cx="483389" cy="82397"/>
            </a:xfrm>
            <a:custGeom>
              <a:avLst/>
              <a:gdLst>
                <a:gd name="T0" fmla="*/ 360 w 390"/>
                <a:gd name="T1" fmla="*/ 63 h 64"/>
                <a:gd name="T2" fmla="*/ 29 w 390"/>
                <a:gd name="T3" fmla="*/ 63 h 64"/>
                <a:gd name="T4" fmla="*/ 29 w 390"/>
                <a:gd name="T5" fmla="*/ 63 h 64"/>
                <a:gd name="T6" fmla="*/ 0 w 390"/>
                <a:gd name="T7" fmla="*/ 34 h 64"/>
                <a:gd name="T8" fmla="*/ 0 w 390"/>
                <a:gd name="T9" fmla="*/ 29 h 64"/>
                <a:gd name="T10" fmla="*/ 0 w 390"/>
                <a:gd name="T11" fmla="*/ 29 h 64"/>
                <a:gd name="T12" fmla="*/ 29 w 390"/>
                <a:gd name="T13" fmla="*/ 0 h 64"/>
                <a:gd name="T14" fmla="*/ 360 w 390"/>
                <a:gd name="T15" fmla="*/ 0 h 64"/>
                <a:gd name="T16" fmla="*/ 360 w 390"/>
                <a:gd name="T17" fmla="*/ 0 h 64"/>
                <a:gd name="T18" fmla="*/ 389 w 390"/>
                <a:gd name="T19" fmla="*/ 29 h 64"/>
                <a:gd name="T20" fmla="*/ 389 w 390"/>
                <a:gd name="T21" fmla="*/ 34 h 64"/>
                <a:gd name="T22" fmla="*/ 389 w 390"/>
                <a:gd name="T23" fmla="*/ 34 h 64"/>
                <a:gd name="T24" fmla="*/ 360 w 390"/>
                <a:gd name="T25"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64">
                  <a:moveTo>
                    <a:pt x="360" y="63"/>
                  </a:moveTo>
                  <a:lnTo>
                    <a:pt x="29" y="63"/>
                  </a:lnTo>
                  <a:lnTo>
                    <a:pt x="29" y="63"/>
                  </a:lnTo>
                  <a:cubicBezTo>
                    <a:pt x="13" y="63"/>
                    <a:pt x="0" y="50"/>
                    <a:pt x="0" y="34"/>
                  </a:cubicBezTo>
                  <a:lnTo>
                    <a:pt x="0" y="29"/>
                  </a:lnTo>
                  <a:lnTo>
                    <a:pt x="0" y="29"/>
                  </a:lnTo>
                  <a:cubicBezTo>
                    <a:pt x="0" y="13"/>
                    <a:pt x="13" y="0"/>
                    <a:pt x="29" y="0"/>
                  </a:cubicBezTo>
                  <a:lnTo>
                    <a:pt x="360" y="0"/>
                  </a:lnTo>
                  <a:lnTo>
                    <a:pt x="360" y="0"/>
                  </a:lnTo>
                  <a:cubicBezTo>
                    <a:pt x="376" y="0"/>
                    <a:pt x="389" y="13"/>
                    <a:pt x="389" y="29"/>
                  </a:cubicBezTo>
                  <a:lnTo>
                    <a:pt x="389" y="34"/>
                  </a:lnTo>
                  <a:lnTo>
                    <a:pt x="389" y="34"/>
                  </a:lnTo>
                  <a:cubicBezTo>
                    <a:pt x="389" y="50"/>
                    <a:pt x="376" y="63"/>
                    <a:pt x="360" y="63"/>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88">
              <a:extLst>
                <a:ext uri="{FF2B5EF4-FFF2-40B4-BE49-F238E27FC236}">
                  <a16:creationId xmlns:a16="http://schemas.microsoft.com/office/drawing/2014/main" id="{28AA420C-3B21-8D45-AC02-3F6B2B448D87}"/>
                </a:ext>
              </a:extLst>
            </p:cNvPr>
            <p:cNvSpPr>
              <a:spLocks noChangeArrowheads="1"/>
            </p:cNvSpPr>
            <p:nvPr/>
          </p:nvSpPr>
          <p:spPr bwMode="auto">
            <a:xfrm>
              <a:off x="16022966" y="10604260"/>
              <a:ext cx="483389" cy="82397"/>
            </a:xfrm>
            <a:custGeom>
              <a:avLst/>
              <a:gdLst>
                <a:gd name="T0" fmla="*/ 361 w 390"/>
                <a:gd name="T1" fmla="*/ 63 h 64"/>
                <a:gd name="T2" fmla="*/ 29 w 390"/>
                <a:gd name="T3" fmla="*/ 63 h 64"/>
                <a:gd name="T4" fmla="*/ 29 w 390"/>
                <a:gd name="T5" fmla="*/ 63 h 64"/>
                <a:gd name="T6" fmla="*/ 0 w 390"/>
                <a:gd name="T7" fmla="*/ 34 h 64"/>
                <a:gd name="T8" fmla="*/ 0 w 390"/>
                <a:gd name="T9" fmla="*/ 29 h 64"/>
                <a:gd name="T10" fmla="*/ 0 w 390"/>
                <a:gd name="T11" fmla="*/ 29 h 64"/>
                <a:gd name="T12" fmla="*/ 29 w 390"/>
                <a:gd name="T13" fmla="*/ 0 h 64"/>
                <a:gd name="T14" fmla="*/ 361 w 390"/>
                <a:gd name="T15" fmla="*/ 0 h 64"/>
                <a:gd name="T16" fmla="*/ 361 w 390"/>
                <a:gd name="T17" fmla="*/ 0 h 64"/>
                <a:gd name="T18" fmla="*/ 389 w 390"/>
                <a:gd name="T19" fmla="*/ 29 h 64"/>
                <a:gd name="T20" fmla="*/ 389 w 390"/>
                <a:gd name="T21" fmla="*/ 34 h 64"/>
                <a:gd name="T22" fmla="*/ 389 w 390"/>
                <a:gd name="T23" fmla="*/ 34 h 64"/>
                <a:gd name="T24" fmla="*/ 361 w 390"/>
                <a:gd name="T25"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64">
                  <a:moveTo>
                    <a:pt x="361" y="63"/>
                  </a:moveTo>
                  <a:lnTo>
                    <a:pt x="29" y="63"/>
                  </a:lnTo>
                  <a:lnTo>
                    <a:pt x="29" y="63"/>
                  </a:lnTo>
                  <a:cubicBezTo>
                    <a:pt x="13" y="63"/>
                    <a:pt x="0" y="50"/>
                    <a:pt x="0" y="34"/>
                  </a:cubicBezTo>
                  <a:lnTo>
                    <a:pt x="0" y="29"/>
                  </a:lnTo>
                  <a:lnTo>
                    <a:pt x="0" y="29"/>
                  </a:lnTo>
                  <a:cubicBezTo>
                    <a:pt x="0" y="13"/>
                    <a:pt x="13" y="0"/>
                    <a:pt x="29" y="0"/>
                  </a:cubicBezTo>
                  <a:lnTo>
                    <a:pt x="361" y="0"/>
                  </a:lnTo>
                  <a:lnTo>
                    <a:pt x="361" y="0"/>
                  </a:lnTo>
                  <a:cubicBezTo>
                    <a:pt x="377" y="0"/>
                    <a:pt x="389" y="13"/>
                    <a:pt x="389" y="29"/>
                  </a:cubicBezTo>
                  <a:lnTo>
                    <a:pt x="389" y="34"/>
                  </a:lnTo>
                  <a:lnTo>
                    <a:pt x="389" y="34"/>
                  </a:lnTo>
                  <a:cubicBezTo>
                    <a:pt x="389" y="50"/>
                    <a:pt x="377" y="63"/>
                    <a:pt x="361" y="63"/>
                  </a:cubicBez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89">
              <a:extLst>
                <a:ext uri="{FF2B5EF4-FFF2-40B4-BE49-F238E27FC236}">
                  <a16:creationId xmlns:a16="http://schemas.microsoft.com/office/drawing/2014/main" id="{DFC8DFDB-DCB9-6B46-ACC4-01775A663CF2}"/>
                </a:ext>
              </a:extLst>
            </p:cNvPr>
            <p:cNvSpPr>
              <a:spLocks noChangeArrowheads="1"/>
            </p:cNvSpPr>
            <p:nvPr/>
          </p:nvSpPr>
          <p:spPr bwMode="auto">
            <a:xfrm>
              <a:off x="16022966" y="7226037"/>
              <a:ext cx="483389" cy="82395"/>
            </a:xfrm>
            <a:custGeom>
              <a:avLst/>
              <a:gdLst>
                <a:gd name="T0" fmla="*/ 361 w 390"/>
                <a:gd name="T1" fmla="*/ 63 h 64"/>
                <a:gd name="T2" fmla="*/ 29 w 390"/>
                <a:gd name="T3" fmla="*/ 63 h 64"/>
                <a:gd name="T4" fmla="*/ 29 w 390"/>
                <a:gd name="T5" fmla="*/ 63 h 64"/>
                <a:gd name="T6" fmla="*/ 0 w 390"/>
                <a:gd name="T7" fmla="*/ 33 h 64"/>
                <a:gd name="T8" fmla="*/ 0 w 390"/>
                <a:gd name="T9" fmla="*/ 28 h 64"/>
                <a:gd name="T10" fmla="*/ 0 w 390"/>
                <a:gd name="T11" fmla="*/ 28 h 64"/>
                <a:gd name="T12" fmla="*/ 29 w 390"/>
                <a:gd name="T13" fmla="*/ 0 h 64"/>
                <a:gd name="T14" fmla="*/ 361 w 390"/>
                <a:gd name="T15" fmla="*/ 0 h 64"/>
                <a:gd name="T16" fmla="*/ 361 w 390"/>
                <a:gd name="T17" fmla="*/ 0 h 64"/>
                <a:gd name="T18" fmla="*/ 389 w 390"/>
                <a:gd name="T19" fmla="*/ 28 h 64"/>
                <a:gd name="T20" fmla="*/ 389 w 390"/>
                <a:gd name="T21" fmla="*/ 33 h 64"/>
                <a:gd name="T22" fmla="*/ 389 w 390"/>
                <a:gd name="T23" fmla="*/ 33 h 64"/>
                <a:gd name="T24" fmla="*/ 361 w 390"/>
                <a:gd name="T25"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64">
                  <a:moveTo>
                    <a:pt x="361" y="63"/>
                  </a:moveTo>
                  <a:lnTo>
                    <a:pt x="29" y="63"/>
                  </a:lnTo>
                  <a:lnTo>
                    <a:pt x="29" y="63"/>
                  </a:lnTo>
                  <a:cubicBezTo>
                    <a:pt x="13" y="63"/>
                    <a:pt x="0" y="49"/>
                    <a:pt x="0" y="33"/>
                  </a:cubicBezTo>
                  <a:lnTo>
                    <a:pt x="0" y="28"/>
                  </a:lnTo>
                  <a:lnTo>
                    <a:pt x="0" y="28"/>
                  </a:lnTo>
                  <a:cubicBezTo>
                    <a:pt x="0" y="12"/>
                    <a:pt x="13" y="0"/>
                    <a:pt x="29" y="0"/>
                  </a:cubicBezTo>
                  <a:lnTo>
                    <a:pt x="361" y="0"/>
                  </a:lnTo>
                  <a:lnTo>
                    <a:pt x="361" y="0"/>
                  </a:lnTo>
                  <a:cubicBezTo>
                    <a:pt x="377" y="0"/>
                    <a:pt x="389" y="12"/>
                    <a:pt x="389" y="28"/>
                  </a:cubicBezTo>
                  <a:lnTo>
                    <a:pt x="389" y="33"/>
                  </a:lnTo>
                  <a:lnTo>
                    <a:pt x="389" y="33"/>
                  </a:lnTo>
                  <a:cubicBezTo>
                    <a:pt x="389" y="49"/>
                    <a:pt x="377" y="63"/>
                    <a:pt x="361" y="63"/>
                  </a:cubicBezTo>
                </a:path>
              </a:pathLst>
            </a:custGeom>
            <a:solidFill>
              <a:srgbClr val="E85D6D">
                <a:alpha val="50000"/>
              </a:srgbClr>
            </a:solidFill>
            <a:ln>
              <a:noFill/>
            </a:ln>
            <a:effectLst/>
          </p:spPr>
          <p:txBody>
            <a:bodyPr wrap="none" anchor="ctr"/>
            <a:lstStyle/>
            <a:p>
              <a:endParaRPr lang="en-US" dirty="0">
                <a:latin typeface="Poppins" pitchFamily="2" charset="77"/>
              </a:endParaRPr>
            </a:p>
          </p:txBody>
        </p:sp>
        <p:sp>
          <p:nvSpPr>
            <p:cNvPr id="50" name="Freeform 90">
              <a:extLst>
                <a:ext uri="{FF2B5EF4-FFF2-40B4-BE49-F238E27FC236}">
                  <a16:creationId xmlns:a16="http://schemas.microsoft.com/office/drawing/2014/main" id="{20436856-D443-4F49-B1B0-B4B2DC26A200}"/>
                </a:ext>
              </a:extLst>
            </p:cNvPr>
            <p:cNvSpPr>
              <a:spLocks noChangeArrowheads="1"/>
            </p:cNvSpPr>
            <p:nvPr/>
          </p:nvSpPr>
          <p:spPr bwMode="auto">
            <a:xfrm>
              <a:off x="16819460" y="10604260"/>
              <a:ext cx="483389" cy="82397"/>
            </a:xfrm>
            <a:custGeom>
              <a:avLst/>
              <a:gdLst>
                <a:gd name="T0" fmla="*/ 360 w 390"/>
                <a:gd name="T1" fmla="*/ 63 h 64"/>
                <a:gd name="T2" fmla="*/ 29 w 390"/>
                <a:gd name="T3" fmla="*/ 63 h 64"/>
                <a:gd name="T4" fmla="*/ 29 w 390"/>
                <a:gd name="T5" fmla="*/ 63 h 64"/>
                <a:gd name="T6" fmla="*/ 0 w 390"/>
                <a:gd name="T7" fmla="*/ 34 h 64"/>
                <a:gd name="T8" fmla="*/ 0 w 390"/>
                <a:gd name="T9" fmla="*/ 29 h 64"/>
                <a:gd name="T10" fmla="*/ 0 w 390"/>
                <a:gd name="T11" fmla="*/ 29 h 64"/>
                <a:gd name="T12" fmla="*/ 29 w 390"/>
                <a:gd name="T13" fmla="*/ 0 h 64"/>
                <a:gd name="T14" fmla="*/ 360 w 390"/>
                <a:gd name="T15" fmla="*/ 0 h 64"/>
                <a:gd name="T16" fmla="*/ 360 w 390"/>
                <a:gd name="T17" fmla="*/ 0 h 64"/>
                <a:gd name="T18" fmla="*/ 389 w 390"/>
                <a:gd name="T19" fmla="*/ 29 h 64"/>
                <a:gd name="T20" fmla="*/ 389 w 390"/>
                <a:gd name="T21" fmla="*/ 34 h 64"/>
                <a:gd name="T22" fmla="*/ 389 w 390"/>
                <a:gd name="T23" fmla="*/ 34 h 64"/>
                <a:gd name="T24" fmla="*/ 360 w 390"/>
                <a:gd name="T25"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64">
                  <a:moveTo>
                    <a:pt x="360" y="63"/>
                  </a:moveTo>
                  <a:lnTo>
                    <a:pt x="29" y="63"/>
                  </a:lnTo>
                  <a:lnTo>
                    <a:pt x="29" y="63"/>
                  </a:lnTo>
                  <a:cubicBezTo>
                    <a:pt x="13" y="63"/>
                    <a:pt x="0" y="50"/>
                    <a:pt x="0" y="34"/>
                  </a:cubicBezTo>
                  <a:lnTo>
                    <a:pt x="0" y="29"/>
                  </a:lnTo>
                  <a:lnTo>
                    <a:pt x="0" y="29"/>
                  </a:lnTo>
                  <a:cubicBezTo>
                    <a:pt x="0" y="13"/>
                    <a:pt x="13" y="0"/>
                    <a:pt x="29" y="0"/>
                  </a:cubicBezTo>
                  <a:lnTo>
                    <a:pt x="360" y="0"/>
                  </a:lnTo>
                  <a:lnTo>
                    <a:pt x="360" y="0"/>
                  </a:lnTo>
                  <a:cubicBezTo>
                    <a:pt x="376" y="0"/>
                    <a:pt x="389" y="13"/>
                    <a:pt x="389" y="29"/>
                  </a:cubicBezTo>
                  <a:lnTo>
                    <a:pt x="389" y="34"/>
                  </a:lnTo>
                  <a:lnTo>
                    <a:pt x="389" y="34"/>
                  </a:lnTo>
                  <a:cubicBezTo>
                    <a:pt x="389" y="50"/>
                    <a:pt x="376" y="63"/>
                    <a:pt x="360" y="63"/>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91">
              <a:extLst>
                <a:ext uri="{FF2B5EF4-FFF2-40B4-BE49-F238E27FC236}">
                  <a16:creationId xmlns:a16="http://schemas.microsoft.com/office/drawing/2014/main" id="{3ABCFF98-DC1A-6048-B747-7423A8018A36}"/>
                </a:ext>
              </a:extLst>
            </p:cNvPr>
            <p:cNvSpPr>
              <a:spLocks noChangeArrowheads="1"/>
            </p:cNvSpPr>
            <p:nvPr/>
          </p:nvSpPr>
          <p:spPr bwMode="auto">
            <a:xfrm>
              <a:off x="16819460" y="6583351"/>
              <a:ext cx="483389" cy="82397"/>
            </a:xfrm>
            <a:custGeom>
              <a:avLst/>
              <a:gdLst>
                <a:gd name="T0" fmla="*/ 360 w 390"/>
                <a:gd name="T1" fmla="*/ 63 h 64"/>
                <a:gd name="T2" fmla="*/ 29 w 390"/>
                <a:gd name="T3" fmla="*/ 63 h 64"/>
                <a:gd name="T4" fmla="*/ 29 w 390"/>
                <a:gd name="T5" fmla="*/ 63 h 64"/>
                <a:gd name="T6" fmla="*/ 0 w 390"/>
                <a:gd name="T7" fmla="*/ 34 h 64"/>
                <a:gd name="T8" fmla="*/ 0 w 390"/>
                <a:gd name="T9" fmla="*/ 28 h 64"/>
                <a:gd name="T10" fmla="*/ 0 w 390"/>
                <a:gd name="T11" fmla="*/ 28 h 64"/>
                <a:gd name="T12" fmla="*/ 29 w 390"/>
                <a:gd name="T13" fmla="*/ 0 h 64"/>
                <a:gd name="T14" fmla="*/ 360 w 390"/>
                <a:gd name="T15" fmla="*/ 0 h 64"/>
                <a:gd name="T16" fmla="*/ 360 w 390"/>
                <a:gd name="T17" fmla="*/ 0 h 64"/>
                <a:gd name="T18" fmla="*/ 389 w 390"/>
                <a:gd name="T19" fmla="*/ 28 h 64"/>
                <a:gd name="T20" fmla="*/ 389 w 390"/>
                <a:gd name="T21" fmla="*/ 34 h 64"/>
                <a:gd name="T22" fmla="*/ 389 w 390"/>
                <a:gd name="T23" fmla="*/ 34 h 64"/>
                <a:gd name="T24" fmla="*/ 360 w 390"/>
                <a:gd name="T25"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64">
                  <a:moveTo>
                    <a:pt x="360" y="63"/>
                  </a:moveTo>
                  <a:lnTo>
                    <a:pt x="29" y="63"/>
                  </a:lnTo>
                  <a:lnTo>
                    <a:pt x="29" y="63"/>
                  </a:lnTo>
                  <a:cubicBezTo>
                    <a:pt x="13" y="63"/>
                    <a:pt x="0" y="50"/>
                    <a:pt x="0" y="34"/>
                  </a:cubicBezTo>
                  <a:lnTo>
                    <a:pt x="0" y="28"/>
                  </a:lnTo>
                  <a:lnTo>
                    <a:pt x="0" y="28"/>
                  </a:lnTo>
                  <a:cubicBezTo>
                    <a:pt x="0" y="12"/>
                    <a:pt x="13" y="0"/>
                    <a:pt x="29" y="0"/>
                  </a:cubicBezTo>
                  <a:lnTo>
                    <a:pt x="360" y="0"/>
                  </a:lnTo>
                  <a:lnTo>
                    <a:pt x="360" y="0"/>
                  </a:lnTo>
                  <a:cubicBezTo>
                    <a:pt x="376" y="0"/>
                    <a:pt x="389" y="12"/>
                    <a:pt x="389" y="28"/>
                  </a:cubicBezTo>
                  <a:lnTo>
                    <a:pt x="389" y="34"/>
                  </a:lnTo>
                  <a:lnTo>
                    <a:pt x="389" y="34"/>
                  </a:lnTo>
                  <a:cubicBezTo>
                    <a:pt x="389" y="50"/>
                    <a:pt x="376" y="63"/>
                    <a:pt x="360" y="63"/>
                  </a:cubicBezTo>
                </a:path>
              </a:pathLst>
            </a:custGeom>
            <a:solidFill>
              <a:srgbClr val="4AB9FA">
                <a:alpha val="50000"/>
              </a:srgbClr>
            </a:solidFill>
            <a:ln>
              <a:noFill/>
            </a:ln>
            <a:effectLst/>
          </p:spPr>
          <p:txBody>
            <a:bodyPr wrap="none" anchor="ctr"/>
            <a:lstStyle/>
            <a:p>
              <a:endParaRPr lang="en-US" dirty="0">
                <a:latin typeface="Poppins" pitchFamily="2" charset="77"/>
              </a:endParaRPr>
            </a:p>
          </p:txBody>
        </p:sp>
        <p:sp>
          <p:nvSpPr>
            <p:cNvPr id="52" name="Freeform 92">
              <a:extLst>
                <a:ext uri="{FF2B5EF4-FFF2-40B4-BE49-F238E27FC236}">
                  <a16:creationId xmlns:a16="http://schemas.microsoft.com/office/drawing/2014/main" id="{2883ED1C-3A10-044C-B41D-620CDD2E0F53}"/>
                </a:ext>
              </a:extLst>
            </p:cNvPr>
            <p:cNvSpPr>
              <a:spLocks noChangeArrowheads="1"/>
            </p:cNvSpPr>
            <p:nvPr/>
          </p:nvSpPr>
          <p:spPr bwMode="auto">
            <a:xfrm>
              <a:off x="15292393" y="7066738"/>
              <a:ext cx="477892" cy="3114558"/>
            </a:xfrm>
            <a:custGeom>
              <a:avLst/>
              <a:gdLst>
                <a:gd name="T0" fmla="*/ 381 w 382"/>
                <a:gd name="T1" fmla="*/ 1249 h 2500"/>
                <a:gd name="T2" fmla="*/ 381 w 382"/>
                <a:gd name="T3" fmla="*/ 1249 h 2500"/>
                <a:gd name="T4" fmla="*/ 190 w 382"/>
                <a:gd name="T5" fmla="*/ 2499 h 2500"/>
                <a:gd name="T6" fmla="*/ 190 w 382"/>
                <a:gd name="T7" fmla="*/ 2499 h 2500"/>
                <a:gd name="T8" fmla="*/ 0 w 382"/>
                <a:gd name="T9" fmla="*/ 1249 h 2500"/>
                <a:gd name="T10" fmla="*/ 0 w 382"/>
                <a:gd name="T11" fmla="*/ 1249 h 2500"/>
                <a:gd name="T12" fmla="*/ 190 w 382"/>
                <a:gd name="T13" fmla="*/ 0 h 2500"/>
                <a:gd name="T14" fmla="*/ 190 w 382"/>
                <a:gd name="T15" fmla="*/ 0 h 2500"/>
                <a:gd name="T16" fmla="*/ 381 w 382"/>
                <a:gd name="T17" fmla="*/ 1249 h 2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2" h="2500">
                  <a:moveTo>
                    <a:pt x="381" y="1249"/>
                  </a:moveTo>
                  <a:lnTo>
                    <a:pt x="381" y="1249"/>
                  </a:lnTo>
                  <a:cubicBezTo>
                    <a:pt x="381" y="1940"/>
                    <a:pt x="296" y="2499"/>
                    <a:pt x="190" y="2499"/>
                  </a:cubicBezTo>
                  <a:lnTo>
                    <a:pt x="190" y="2499"/>
                  </a:lnTo>
                  <a:cubicBezTo>
                    <a:pt x="85" y="2499"/>
                    <a:pt x="0" y="1940"/>
                    <a:pt x="0" y="1249"/>
                  </a:cubicBezTo>
                  <a:lnTo>
                    <a:pt x="0" y="1249"/>
                  </a:lnTo>
                  <a:cubicBezTo>
                    <a:pt x="0" y="559"/>
                    <a:pt x="85" y="0"/>
                    <a:pt x="190" y="0"/>
                  </a:cubicBezTo>
                  <a:lnTo>
                    <a:pt x="190" y="0"/>
                  </a:lnTo>
                  <a:cubicBezTo>
                    <a:pt x="296" y="0"/>
                    <a:pt x="381" y="559"/>
                    <a:pt x="381" y="1249"/>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93">
              <a:extLst>
                <a:ext uri="{FF2B5EF4-FFF2-40B4-BE49-F238E27FC236}">
                  <a16:creationId xmlns:a16="http://schemas.microsoft.com/office/drawing/2014/main" id="{73B31A8F-CD6E-7949-9793-0C0F5212C1FF}"/>
                </a:ext>
              </a:extLst>
            </p:cNvPr>
            <p:cNvSpPr>
              <a:spLocks noChangeArrowheads="1"/>
            </p:cNvSpPr>
            <p:nvPr/>
          </p:nvSpPr>
          <p:spPr bwMode="auto">
            <a:xfrm>
              <a:off x="16077898" y="7632522"/>
              <a:ext cx="346064" cy="2433418"/>
            </a:xfrm>
            <a:custGeom>
              <a:avLst/>
              <a:gdLst>
                <a:gd name="T0" fmla="*/ 279 w 280"/>
                <a:gd name="T1" fmla="*/ 977 h 1955"/>
                <a:gd name="T2" fmla="*/ 279 w 280"/>
                <a:gd name="T3" fmla="*/ 977 h 1955"/>
                <a:gd name="T4" fmla="*/ 139 w 280"/>
                <a:gd name="T5" fmla="*/ 1954 h 1955"/>
                <a:gd name="T6" fmla="*/ 139 w 280"/>
                <a:gd name="T7" fmla="*/ 1954 h 1955"/>
                <a:gd name="T8" fmla="*/ 0 w 280"/>
                <a:gd name="T9" fmla="*/ 977 h 1955"/>
                <a:gd name="T10" fmla="*/ 0 w 280"/>
                <a:gd name="T11" fmla="*/ 977 h 1955"/>
                <a:gd name="T12" fmla="*/ 139 w 280"/>
                <a:gd name="T13" fmla="*/ 0 h 1955"/>
                <a:gd name="T14" fmla="*/ 139 w 280"/>
                <a:gd name="T15" fmla="*/ 0 h 1955"/>
                <a:gd name="T16" fmla="*/ 279 w 280"/>
                <a:gd name="T17" fmla="*/ 977 h 1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1955">
                  <a:moveTo>
                    <a:pt x="279" y="977"/>
                  </a:moveTo>
                  <a:lnTo>
                    <a:pt x="279" y="977"/>
                  </a:lnTo>
                  <a:cubicBezTo>
                    <a:pt x="279" y="1516"/>
                    <a:pt x="217" y="1954"/>
                    <a:pt x="139" y="1954"/>
                  </a:cubicBezTo>
                  <a:lnTo>
                    <a:pt x="139" y="1954"/>
                  </a:lnTo>
                  <a:cubicBezTo>
                    <a:pt x="62" y="1954"/>
                    <a:pt x="0" y="1516"/>
                    <a:pt x="0" y="977"/>
                  </a:cubicBezTo>
                  <a:lnTo>
                    <a:pt x="0" y="977"/>
                  </a:lnTo>
                  <a:cubicBezTo>
                    <a:pt x="0" y="437"/>
                    <a:pt x="62" y="0"/>
                    <a:pt x="139" y="0"/>
                  </a:cubicBezTo>
                  <a:lnTo>
                    <a:pt x="139" y="0"/>
                  </a:lnTo>
                  <a:cubicBezTo>
                    <a:pt x="217" y="0"/>
                    <a:pt x="279" y="437"/>
                    <a:pt x="279" y="977"/>
                  </a:cubicBez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94">
              <a:extLst>
                <a:ext uri="{FF2B5EF4-FFF2-40B4-BE49-F238E27FC236}">
                  <a16:creationId xmlns:a16="http://schemas.microsoft.com/office/drawing/2014/main" id="{FA7EAADA-6438-B248-8E5C-29F2CDA49668}"/>
                </a:ext>
              </a:extLst>
            </p:cNvPr>
            <p:cNvSpPr>
              <a:spLocks noChangeArrowheads="1"/>
            </p:cNvSpPr>
            <p:nvPr/>
          </p:nvSpPr>
          <p:spPr bwMode="auto">
            <a:xfrm>
              <a:off x="16824954" y="6731663"/>
              <a:ext cx="472402" cy="3779215"/>
            </a:xfrm>
            <a:custGeom>
              <a:avLst/>
              <a:gdLst>
                <a:gd name="T0" fmla="*/ 377 w 378"/>
                <a:gd name="T1" fmla="*/ 1517 h 3036"/>
                <a:gd name="T2" fmla="*/ 377 w 378"/>
                <a:gd name="T3" fmla="*/ 1517 h 3036"/>
                <a:gd name="T4" fmla="*/ 189 w 378"/>
                <a:gd name="T5" fmla="*/ 3035 h 3036"/>
                <a:gd name="T6" fmla="*/ 189 w 378"/>
                <a:gd name="T7" fmla="*/ 3035 h 3036"/>
                <a:gd name="T8" fmla="*/ 0 w 378"/>
                <a:gd name="T9" fmla="*/ 1517 h 3036"/>
                <a:gd name="T10" fmla="*/ 0 w 378"/>
                <a:gd name="T11" fmla="*/ 1517 h 3036"/>
                <a:gd name="T12" fmla="*/ 189 w 378"/>
                <a:gd name="T13" fmla="*/ 0 h 3036"/>
                <a:gd name="T14" fmla="*/ 189 w 378"/>
                <a:gd name="T15" fmla="*/ 0 h 3036"/>
                <a:gd name="T16" fmla="*/ 377 w 378"/>
                <a:gd name="T17" fmla="*/ 1517 h 3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8" h="3036">
                  <a:moveTo>
                    <a:pt x="377" y="1517"/>
                  </a:moveTo>
                  <a:lnTo>
                    <a:pt x="377" y="1517"/>
                  </a:lnTo>
                  <a:cubicBezTo>
                    <a:pt x="377" y="2356"/>
                    <a:pt x="293" y="3035"/>
                    <a:pt x="189" y="3035"/>
                  </a:cubicBezTo>
                  <a:lnTo>
                    <a:pt x="189" y="3035"/>
                  </a:lnTo>
                  <a:cubicBezTo>
                    <a:pt x="85" y="3035"/>
                    <a:pt x="0" y="2356"/>
                    <a:pt x="0" y="1517"/>
                  </a:cubicBezTo>
                  <a:lnTo>
                    <a:pt x="0" y="1517"/>
                  </a:lnTo>
                  <a:cubicBezTo>
                    <a:pt x="0" y="679"/>
                    <a:pt x="85" y="0"/>
                    <a:pt x="189" y="0"/>
                  </a:cubicBezTo>
                  <a:lnTo>
                    <a:pt x="189" y="0"/>
                  </a:lnTo>
                  <a:cubicBezTo>
                    <a:pt x="293" y="0"/>
                    <a:pt x="377" y="679"/>
                    <a:pt x="377" y="1517"/>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95">
              <a:extLst>
                <a:ext uri="{FF2B5EF4-FFF2-40B4-BE49-F238E27FC236}">
                  <a16:creationId xmlns:a16="http://schemas.microsoft.com/office/drawing/2014/main" id="{0D5B0B0A-8615-9A48-8BE8-678905BF760F}"/>
                </a:ext>
              </a:extLst>
            </p:cNvPr>
            <p:cNvSpPr>
              <a:spLocks noChangeArrowheads="1"/>
            </p:cNvSpPr>
            <p:nvPr/>
          </p:nvSpPr>
          <p:spPr bwMode="auto">
            <a:xfrm>
              <a:off x="6580425" y="9417763"/>
              <a:ext cx="2026933" cy="538319"/>
            </a:xfrm>
            <a:custGeom>
              <a:avLst/>
              <a:gdLst>
                <a:gd name="T0" fmla="*/ 1574 w 1625"/>
                <a:gd name="T1" fmla="*/ 432 h 433"/>
                <a:gd name="T2" fmla="*/ 51 w 1625"/>
                <a:gd name="T3" fmla="*/ 432 h 433"/>
                <a:gd name="T4" fmla="*/ 51 w 1625"/>
                <a:gd name="T5" fmla="*/ 432 h 433"/>
                <a:gd name="T6" fmla="*/ 0 w 1625"/>
                <a:gd name="T7" fmla="*/ 381 h 433"/>
                <a:gd name="T8" fmla="*/ 0 w 1625"/>
                <a:gd name="T9" fmla="*/ 51 h 433"/>
                <a:gd name="T10" fmla="*/ 0 w 1625"/>
                <a:gd name="T11" fmla="*/ 51 h 433"/>
                <a:gd name="T12" fmla="*/ 51 w 1625"/>
                <a:gd name="T13" fmla="*/ 0 h 433"/>
                <a:gd name="T14" fmla="*/ 1574 w 1625"/>
                <a:gd name="T15" fmla="*/ 0 h 433"/>
                <a:gd name="T16" fmla="*/ 1574 w 1625"/>
                <a:gd name="T17" fmla="*/ 0 h 433"/>
                <a:gd name="T18" fmla="*/ 1624 w 1625"/>
                <a:gd name="T19" fmla="*/ 51 h 433"/>
                <a:gd name="T20" fmla="*/ 1624 w 1625"/>
                <a:gd name="T21" fmla="*/ 381 h 433"/>
                <a:gd name="T22" fmla="*/ 1624 w 1625"/>
                <a:gd name="T23" fmla="*/ 381 h 433"/>
                <a:gd name="T24" fmla="*/ 1574 w 1625"/>
                <a:gd name="T25" fmla="*/ 432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25" h="433">
                  <a:moveTo>
                    <a:pt x="1574" y="432"/>
                  </a:moveTo>
                  <a:lnTo>
                    <a:pt x="51" y="432"/>
                  </a:lnTo>
                  <a:lnTo>
                    <a:pt x="51" y="432"/>
                  </a:lnTo>
                  <a:cubicBezTo>
                    <a:pt x="23" y="432"/>
                    <a:pt x="0" y="409"/>
                    <a:pt x="0" y="381"/>
                  </a:cubicBezTo>
                  <a:lnTo>
                    <a:pt x="0" y="51"/>
                  </a:lnTo>
                  <a:lnTo>
                    <a:pt x="0" y="51"/>
                  </a:lnTo>
                  <a:cubicBezTo>
                    <a:pt x="0" y="23"/>
                    <a:pt x="23" y="0"/>
                    <a:pt x="51" y="0"/>
                  </a:cubicBezTo>
                  <a:lnTo>
                    <a:pt x="1574" y="0"/>
                  </a:lnTo>
                  <a:lnTo>
                    <a:pt x="1574" y="0"/>
                  </a:lnTo>
                  <a:cubicBezTo>
                    <a:pt x="1602" y="0"/>
                    <a:pt x="1624" y="23"/>
                    <a:pt x="1624" y="51"/>
                  </a:cubicBezTo>
                  <a:lnTo>
                    <a:pt x="1624" y="381"/>
                  </a:lnTo>
                  <a:lnTo>
                    <a:pt x="1624" y="381"/>
                  </a:lnTo>
                  <a:cubicBezTo>
                    <a:pt x="1624" y="409"/>
                    <a:pt x="1602" y="432"/>
                    <a:pt x="1574" y="432"/>
                  </a:cubicBezTo>
                </a:path>
              </a:pathLst>
            </a:custGeom>
            <a:gradFill>
              <a:gsLst>
                <a:gs pos="8000">
                  <a:srgbClr val="FFB452"/>
                </a:gs>
                <a:gs pos="55000">
                  <a:srgbClr val="F9D15D"/>
                </a:gs>
              </a:gsLst>
              <a:lin ang="16200000" scaled="0"/>
            </a:gradFill>
            <a:ln>
              <a:noFill/>
            </a:ln>
            <a:effectLst/>
          </p:spPr>
          <p:txBody>
            <a:bodyPr wrap="none" anchor="ctr"/>
            <a:lstStyle/>
            <a:p>
              <a:endParaRPr lang="en-US" dirty="0">
                <a:latin typeface="Poppins" pitchFamily="2" charset="77"/>
              </a:endParaRPr>
            </a:p>
          </p:txBody>
        </p:sp>
        <p:sp>
          <p:nvSpPr>
            <p:cNvPr id="56" name="Freeform 96">
              <a:extLst>
                <a:ext uri="{FF2B5EF4-FFF2-40B4-BE49-F238E27FC236}">
                  <a16:creationId xmlns:a16="http://schemas.microsoft.com/office/drawing/2014/main" id="{834FCB03-D137-A44B-BB9A-B4AC4039EDCC}"/>
                </a:ext>
              </a:extLst>
            </p:cNvPr>
            <p:cNvSpPr>
              <a:spLocks noChangeArrowheads="1"/>
            </p:cNvSpPr>
            <p:nvPr/>
          </p:nvSpPr>
          <p:spPr bwMode="auto">
            <a:xfrm>
              <a:off x="6662819" y="9483678"/>
              <a:ext cx="1944538" cy="411981"/>
            </a:xfrm>
            <a:custGeom>
              <a:avLst/>
              <a:gdLst>
                <a:gd name="T0" fmla="*/ 1562 w 1563"/>
                <a:gd name="T1" fmla="*/ 330 h 331"/>
                <a:gd name="T2" fmla="*/ 29 w 1563"/>
                <a:gd name="T3" fmla="*/ 330 h 331"/>
                <a:gd name="T4" fmla="*/ 29 w 1563"/>
                <a:gd name="T5" fmla="*/ 330 h 331"/>
                <a:gd name="T6" fmla="*/ 0 w 1563"/>
                <a:gd name="T7" fmla="*/ 302 h 331"/>
                <a:gd name="T8" fmla="*/ 0 w 1563"/>
                <a:gd name="T9" fmla="*/ 28 h 331"/>
                <a:gd name="T10" fmla="*/ 0 w 1563"/>
                <a:gd name="T11" fmla="*/ 28 h 331"/>
                <a:gd name="T12" fmla="*/ 29 w 1563"/>
                <a:gd name="T13" fmla="*/ 0 h 331"/>
                <a:gd name="T14" fmla="*/ 1562 w 1563"/>
                <a:gd name="T15" fmla="*/ 0 h 331"/>
                <a:gd name="T16" fmla="*/ 1562 w 1563"/>
                <a:gd name="T17" fmla="*/ 33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63" h="331">
                  <a:moveTo>
                    <a:pt x="1562" y="330"/>
                  </a:moveTo>
                  <a:lnTo>
                    <a:pt x="29" y="330"/>
                  </a:lnTo>
                  <a:lnTo>
                    <a:pt x="29" y="330"/>
                  </a:lnTo>
                  <a:cubicBezTo>
                    <a:pt x="13" y="330"/>
                    <a:pt x="0" y="318"/>
                    <a:pt x="0" y="302"/>
                  </a:cubicBezTo>
                  <a:lnTo>
                    <a:pt x="0" y="28"/>
                  </a:lnTo>
                  <a:lnTo>
                    <a:pt x="0" y="28"/>
                  </a:lnTo>
                  <a:cubicBezTo>
                    <a:pt x="0" y="12"/>
                    <a:pt x="13" y="0"/>
                    <a:pt x="29" y="0"/>
                  </a:cubicBezTo>
                  <a:lnTo>
                    <a:pt x="1562" y="0"/>
                  </a:lnTo>
                  <a:lnTo>
                    <a:pt x="1562" y="33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56">
              <a:extLst>
                <a:ext uri="{FF2B5EF4-FFF2-40B4-BE49-F238E27FC236}">
                  <a16:creationId xmlns:a16="http://schemas.microsoft.com/office/drawing/2014/main" id="{941CFF35-26F6-3B4E-9557-9610C8D32B9F}"/>
                </a:ext>
              </a:extLst>
            </p:cNvPr>
            <p:cNvSpPr>
              <a:spLocks noChangeArrowheads="1"/>
            </p:cNvSpPr>
            <p:nvPr/>
          </p:nvSpPr>
          <p:spPr bwMode="auto">
            <a:xfrm>
              <a:off x="6662818" y="9593539"/>
              <a:ext cx="1509345" cy="180050"/>
            </a:xfrm>
            <a:custGeom>
              <a:avLst/>
              <a:gdLst>
                <a:gd name="connsiteX0" fmla="*/ 1 w 1509345"/>
                <a:gd name="connsiteY0" fmla="*/ 159299 h 180050"/>
                <a:gd name="connsiteX1" fmla="*/ 1206976 w 1509345"/>
                <a:gd name="connsiteY1" fmla="*/ 159299 h 180050"/>
                <a:gd name="connsiteX2" fmla="*/ 1218209 w 1509345"/>
                <a:gd name="connsiteY2" fmla="*/ 169064 h 180050"/>
                <a:gd name="connsiteX3" fmla="*/ 1218209 w 1509345"/>
                <a:gd name="connsiteY3" fmla="*/ 170285 h 180050"/>
                <a:gd name="connsiteX4" fmla="*/ 1206976 w 1509345"/>
                <a:gd name="connsiteY4" fmla="*/ 180050 h 180050"/>
                <a:gd name="connsiteX5" fmla="*/ 1 w 1509345"/>
                <a:gd name="connsiteY5" fmla="*/ 180050 h 180050"/>
                <a:gd name="connsiteX6" fmla="*/ 0 w 1509345"/>
                <a:gd name="connsiteY6" fmla="*/ 76902 h 180050"/>
                <a:gd name="connsiteX7" fmla="*/ 785258 w 1509345"/>
                <a:gd name="connsiteY7" fmla="*/ 76902 h 180050"/>
                <a:gd name="connsiteX8" fmla="*/ 795246 w 1509345"/>
                <a:gd name="connsiteY8" fmla="*/ 86667 h 180050"/>
                <a:gd name="connsiteX9" fmla="*/ 795246 w 1509345"/>
                <a:gd name="connsiteY9" fmla="*/ 87888 h 180050"/>
                <a:gd name="connsiteX10" fmla="*/ 785258 w 1509345"/>
                <a:gd name="connsiteY10" fmla="*/ 97653 h 180050"/>
                <a:gd name="connsiteX11" fmla="*/ 0 w 1509345"/>
                <a:gd name="connsiteY11" fmla="*/ 97653 h 180050"/>
                <a:gd name="connsiteX12" fmla="*/ 1 w 1509345"/>
                <a:gd name="connsiteY12" fmla="*/ 0 h 180050"/>
                <a:gd name="connsiteX13" fmla="*/ 1499382 w 1509345"/>
                <a:gd name="connsiteY13" fmla="*/ 0 h 180050"/>
                <a:gd name="connsiteX14" fmla="*/ 1509345 w 1509345"/>
                <a:gd name="connsiteY14" fmla="*/ 9765 h 180050"/>
                <a:gd name="connsiteX15" fmla="*/ 1509345 w 1509345"/>
                <a:gd name="connsiteY15" fmla="*/ 12207 h 180050"/>
                <a:gd name="connsiteX16" fmla="*/ 1499382 w 1509345"/>
                <a:gd name="connsiteY16" fmla="*/ 20751 h 180050"/>
                <a:gd name="connsiteX17" fmla="*/ 1 w 1509345"/>
                <a:gd name="connsiteY17" fmla="*/ 20751 h 18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09345" h="180050">
                  <a:moveTo>
                    <a:pt x="1" y="159299"/>
                  </a:moveTo>
                  <a:lnTo>
                    <a:pt x="1206976" y="159299"/>
                  </a:lnTo>
                  <a:cubicBezTo>
                    <a:pt x="1213216" y="159299"/>
                    <a:pt x="1218209" y="162961"/>
                    <a:pt x="1218209" y="169064"/>
                  </a:cubicBezTo>
                  <a:lnTo>
                    <a:pt x="1218209" y="170285"/>
                  </a:lnTo>
                  <a:cubicBezTo>
                    <a:pt x="1218209" y="175168"/>
                    <a:pt x="1213216" y="180050"/>
                    <a:pt x="1206976" y="180050"/>
                  </a:cubicBezTo>
                  <a:lnTo>
                    <a:pt x="1" y="180050"/>
                  </a:lnTo>
                  <a:close/>
                  <a:moveTo>
                    <a:pt x="0" y="76902"/>
                  </a:moveTo>
                  <a:lnTo>
                    <a:pt x="785258" y="76902"/>
                  </a:lnTo>
                  <a:cubicBezTo>
                    <a:pt x="790252" y="76902"/>
                    <a:pt x="795246" y="80564"/>
                    <a:pt x="795246" y="86667"/>
                  </a:cubicBezTo>
                  <a:lnTo>
                    <a:pt x="795246" y="87888"/>
                  </a:lnTo>
                  <a:cubicBezTo>
                    <a:pt x="795246" y="92771"/>
                    <a:pt x="790252" y="97653"/>
                    <a:pt x="785258" y="97653"/>
                  </a:cubicBezTo>
                  <a:lnTo>
                    <a:pt x="0" y="97653"/>
                  </a:lnTo>
                  <a:close/>
                  <a:moveTo>
                    <a:pt x="1" y="0"/>
                  </a:moveTo>
                  <a:lnTo>
                    <a:pt x="1499382" y="0"/>
                  </a:lnTo>
                  <a:cubicBezTo>
                    <a:pt x="1504364" y="0"/>
                    <a:pt x="1509345" y="4883"/>
                    <a:pt x="1509345" y="9765"/>
                  </a:cubicBezTo>
                  <a:lnTo>
                    <a:pt x="1509345" y="12207"/>
                  </a:lnTo>
                  <a:cubicBezTo>
                    <a:pt x="1509345" y="17089"/>
                    <a:pt x="1504364" y="20751"/>
                    <a:pt x="1499382" y="20751"/>
                  </a:cubicBezTo>
                  <a:lnTo>
                    <a:pt x="1" y="20751"/>
                  </a:lnTo>
                  <a:close/>
                </a:path>
              </a:pathLst>
            </a:custGeom>
            <a:solidFill>
              <a:srgbClr val="E3E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8" name="Freeform 100">
              <a:extLst>
                <a:ext uri="{FF2B5EF4-FFF2-40B4-BE49-F238E27FC236}">
                  <a16:creationId xmlns:a16="http://schemas.microsoft.com/office/drawing/2014/main" id="{5346FAFC-DC44-8944-90FE-6DEA440798D0}"/>
                </a:ext>
              </a:extLst>
            </p:cNvPr>
            <p:cNvSpPr>
              <a:spLocks noChangeArrowheads="1"/>
            </p:cNvSpPr>
            <p:nvPr/>
          </p:nvSpPr>
          <p:spPr bwMode="auto">
            <a:xfrm>
              <a:off x="7091276" y="9956080"/>
              <a:ext cx="1719326" cy="455925"/>
            </a:xfrm>
            <a:custGeom>
              <a:avLst/>
              <a:gdLst>
                <a:gd name="T0" fmla="*/ 1336 w 1379"/>
                <a:gd name="T1" fmla="*/ 365 h 366"/>
                <a:gd name="T2" fmla="*/ 43 w 1379"/>
                <a:gd name="T3" fmla="*/ 365 h 366"/>
                <a:gd name="T4" fmla="*/ 43 w 1379"/>
                <a:gd name="T5" fmla="*/ 365 h 366"/>
                <a:gd name="T6" fmla="*/ 0 w 1379"/>
                <a:gd name="T7" fmla="*/ 322 h 366"/>
                <a:gd name="T8" fmla="*/ 0 w 1379"/>
                <a:gd name="T9" fmla="*/ 43 h 366"/>
                <a:gd name="T10" fmla="*/ 0 w 1379"/>
                <a:gd name="T11" fmla="*/ 43 h 366"/>
                <a:gd name="T12" fmla="*/ 43 w 1379"/>
                <a:gd name="T13" fmla="*/ 0 h 366"/>
                <a:gd name="T14" fmla="*/ 1336 w 1379"/>
                <a:gd name="T15" fmla="*/ 0 h 366"/>
                <a:gd name="T16" fmla="*/ 1336 w 1379"/>
                <a:gd name="T17" fmla="*/ 0 h 366"/>
                <a:gd name="T18" fmla="*/ 1378 w 1379"/>
                <a:gd name="T19" fmla="*/ 43 h 366"/>
                <a:gd name="T20" fmla="*/ 1378 w 1379"/>
                <a:gd name="T21" fmla="*/ 322 h 366"/>
                <a:gd name="T22" fmla="*/ 1378 w 1379"/>
                <a:gd name="T23" fmla="*/ 322 h 366"/>
                <a:gd name="T24" fmla="*/ 1336 w 1379"/>
                <a:gd name="T25" fmla="*/ 365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9" h="366">
                  <a:moveTo>
                    <a:pt x="1336" y="365"/>
                  </a:moveTo>
                  <a:lnTo>
                    <a:pt x="43" y="365"/>
                  </a:lnTo>
                  <a:lnTo>
                    <a:pt x="43" y="365"/>
                  </a:lnTo>
                  <a:cubicBezTo>
                    <a:pt x="20" y="365"/>
                    <a:pt x="0" y="346"/>
                    <a:pt x="0" y="322"/>
                  </a:cubicBezTo>
                  <a:lnTo>
                    <a:pt x="0" y="43"/>
                  </a:lnTo>
                  <a:lnTo>
                    <a:pt x="0" y="43"/>
                  </a:lnTo>
                  <a:cubicBezTo>
                    <a:pt x="0" y="19"/>
                    <a:pt x="20" y="0"/>
                    <a:pt x="43" y="0"/>
                  </a:cubicBezTo>
                  <a:lnTo>
                    <a:pt x="1336" y="0"/>
                  </a:lnTo>
                  <a:lnTo>
                    <a:pt x="1336" y="0"/>
                  </a:lnTo>
                  <a:cubicBezTo>
                    <a:pt x="1359" y="0"/>
                    <a:pt x="1378" y="19"/>
                    <a:pt x="1378" y="43"/>
                  </a:cubicBezTo>
                  <a:lnTo>
                    <a:pt x="1378" y="322"/>
                  </a:lnTo>
                  <a:lnTo>
                    <a:pt x="1378" y="322"/>
                  </a:lnTo>
                  <a:cubicBezTo>
                    <a:pt x="1378" y="346"/>
                    <a:pt x="1359" y="365"/>
                    <a:pt x="1336" y="365"/>
                  </a:cubicBezTo>
                </a:path>
              </a:pathLst>
            </a:custGeom>
            <a:gradFill>
              <a:gsLst>
                <a:gs pos="15000">
                  <a:srgbClr val="4AB9FA"/>
                </a:gs>
                <a:gs pos="80000">
                  <a:srgbClr val="69E0F6"/>
                </a:gs>
              </a:gsLst>
              <a:lin ang="16200000" scaled="0"/>
            </a:gradFill>
            <a:ln>
              <a:noFill/>
            </a:ln>
            <a:effectLst/>
          </p:spPr>
          <p:txBody>
            <a:bodyPr wrap="none" anchor="ctr"/>
            <a:lstStyle/>
            <a:p>
              <a:endParaRPr lang="en-US" dirty="0">
                <a:latin typeface="Poppins" pitchFamily="2" charset="77"/>
              </a:endParaRPr>
            </a:p>
          </p:txBody>
        </p:sp>
        <p:sp>
          <p:nvSpPr>
            <p:cNvPr id="59" name="Freeform 101">
              <a:extLst>
                <a:ext uri="{FF2B5EF4-FFF2-40B4-BE49-F238E27FC236}">
                  <a16:creationId xmlns:a16="http://schemas.microsoft.com/office/drawing/2014/main" id="{768F110C-57E9-F04A-95A5-24792411CAEE}"/>
                </a:ext>
              </a:extLst>
            </p:cNvPr>
            <p:cNvSpPr>
              <a:spLocks noChangeArrowheads="1"/>
            </p:cNvSpPr>
            <p:nvPr/>
          </p:nvSpPr>
          <p:spPr bwMode="auto">
            <a:xfrm>
              <a:off x="7157191" y="10011011"/>
              <a:ext cx="1653409" cy="351554"/>
            </a:xfrm>
            <a:custGeom>
              <a:avLst/>
              <a:gdLst>
                <a:gd name="T0" fmla="*/ 1325 w 1326"/>
                <a:gd name="T1" fmla="*/ 280 h 281"/>
                <a:gd name="T2" fmla="*/ 24 w 1326"/>
                <a:gd name="T3" fmla="*/ 280 h 281"/>
                <a:gd name="T4" fmla="*/ 24 w 1326"/>
                <a:gd name="T5" fmla="*/ 280 h 281"/>
                <a:gd name="T6" fmla="*/ 0 w 1326"/>
                <a:gd name="T7" fmla="*/ 256 h 281"/>
                <a:gd name="T8" fmla="*/ 0 w 1326"/>
                <a:gd name="T9" fmla="*/ 24 h 281"/>
                <a:gd name="T10" fmla="*/ 0 w 1326"/>
                <a:gd name="T11" fmla="*/ 24 h 281"/>
                <a:gd name="T12" fmla="*/ 24 w 1326"/>
                <a:gd name="T13" fmla="*/ 0 h 281"/>
                <a:gd name="T14" fmla="*/ 1325 w 1326"/>
                <a:gd name="T15" fmla="*/ 0 h 281"/>
                <a:gd name="T16" fmla="*/ 1325 w 1326"/>
                <a:gd name="T17" fmla="*/ 280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6" h="281">
                  <a:moveTo>
                    <a:pt x="1325" y="280"/>
                  </a:moveTo>
                  <a:lnTo>
                    <a:pt x="24" y="280"/>
                  </a:lnTo>
                  <a:lnTo>
                    <a:pt x="24" y="280"/>
                  </a:lnTo>
                  <a:cubicBezTo>
                    <a:pt x="11" y="280"/>
                    <a:pt x="0" y="269"/>
                    <a:pt x="0" y="256"/>
                  </a:cubicBezTo>
                  <a:lnTo>
                    <a:pt x="0" y="24"/>
                  </a:lnTo>
                  <a:lnTo>
                    <a:pt x="0" y="24"/>
                  </a:lnTo>
                  <a:cubicBezTo>
                    <a:pt x="0" y="11"/>
                    <a:pt x="11" y="0"/>
                    <a:pt x="24" y="0"/>
                  </a:cubicBezTo>
                  <a:lnTo>
                    <a:pt x="1325" y="0"/>
                  </a:lnTo>
                  <a:lnTo>
                    <a:pt x="1325" y="28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59">
              <a:extLst>
                <a:ext uri="{FF2B5EF4-FFF2-40B4-BE49-F238E27FC236}">
                  <a16:creationId xmlns:a16="http://schemas.microsoft.com/office/drawing/2014/main" id="{A29A8544-2851-B449-B181-881A31D5F54C}"/>
                </a:ext>
              </a:extLst>
            </p:cNvPr>
            <p:cNvSpPr>
              <a:spLocks noChangeArrowheads="1"/>
            </p:cNvSpPr>
            <p:nvPr/>
          </p:nvSpPr>
          <p:spPr bwMode="auto">
            <a:xfrm>
              <a:off x="7157191" y="10126366"/>
              <a:ext cx="1278639" cy="125240"/>
            </a:xfrm>
            <a:custGeom>
              <a:avLst/>
              <a:gdLst>
                <a:gd name="connsiteX0" fmla="*/ 0 w 1278639"/>
                <a:gd name="connsiteY0" fmla="*/ 109861 h 125240"/>
                <a:gd name="connsiteX1" fmla="*/ 918384 w 1278639"/>
                <a:gd name="connsiteY1" fmla="*/ 109861 h 125240"/>
                <a:gd name="connsiteX2" fmla="*/ 927083 w 1278639"/>
                <a:gd name="connsiteY2" fmla="*/ 116452 h 125240"/>
                <a:gd name="connsiteX3" fmla="*/ 927083 w 1278639"/>
                <a:gd name="connsiteY3" fmla="*/ 117550 h 125240"/>
                <a:gd name="connsiteX4" fmla="*/ 918384 w 1278639"/>
                <a:gd name="connsiteY4" fmla="*/ 125240 h 125240"/>
                <a:gd name="connsiteX5" fmla="*/ 0 w 1278639"/>
                <a:gd name="connsiteY5" fmla="*/ 125240 h 125240"/>
                <a:gd name="connsiteX6" fmla="*/ 2 w 1278639"/>
                <a:gd name="connsiteY6" fmla="*/ 0 h 125240"/>
                <a:gd name="connsiteX7" fmla="*/ 1269933 w 1278639"/>
                <a:gd name="connsiteY7" fmla="*/ 0 h 125240"/>
                <a:gd name="connsiteX8" fmla="*/ 1278639 w 1278639"/>
                <a:gd name="connsiteY8" fmla="*/ 9613 h 125240"/>
                <a:gd name="connsiteX9" fmla="*/ 1278639 w 1278639"/>
                <a:gd name="connsiteY9" fmla="*/ 12359 h 125240"/>
                <a:gd name="connsiteX10" fmla="*/ 1269933 w 1278639"/>
                <a:gd name="connsiteY10" fmla="*/ 20599 h 125240"/>
                <a:gd name="connsiteX11" fmla="*/ 2 w 1278639"/>
                <a:gd name="connsiteY11" fmla="*/ 20599 h 125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78639" h="125240">
                  <a:moveTo>
                    <a:pt x="0" y="109861"/>
                  </a:moveTo>
                  <a:lnTo>
                    <a:pt x="918384" y="109861"/>
                  </a:lnTo>
                  <a:cubicBezTo>
                    <a:pt x="923355" y="109861"/>
                    <a:pt x="927083" y="112058"/>
                    <a:pt x="927083" y="116452"/>
                  </a:cubicBezTo>
                  <a:lnTo>
                    <a:pt x="927083" y="117550"/>
                  </a:lnTo>
                  <a:cubicBezTo>
                    <a:pt x="927083" y="121944"/>
                    <a:pt x="923355" y="125240"/>
                    <a:pt x="918384" y="125240"/>
                  </a:cubicBezTo>
                  <a:lnTo>
                    <a:pt x="0" y="125240"/>
                  </a:lnTo>
                  <a:close/>
                  <a:moveTo>
                    <a:pt x="2" y="0"/>
                  </a:moveTo>
                  <a:lnTo>
                    <a:pt x="1269933" y="0"/>
                  </a:lnTo>
                  <a:cubicBezTo>
                    <a:pt x="1273664" y="0"/>
                    <a:pt x="1278639" y="5493"/>
                    <a:pt x="1278639" y="9613"/>
                  </a:cubicBezTo>
                  <a:lnTo>
                    <a:pt x="1278639" y="12359"/>
                  </a:lnTo>
                  <a:cubicBezTo>
                    <a:pt x="1278639" y="16479"/>
                    <a:pt x="1273664" y="20599"/>
                    <a:pt x="1269933" y="20599"/>
                  </a:cubicBezTo>
                  <a:lnTo>
                    <a:pt x="2" y="20599"/>
                  </a:lnTo>
                  <a:close/>
                </a:path>
              </a:pathLst>
            </a:custGeom>
            <a:solidFill>
              <a:srgbClr val="E3E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1" name="Freeform 104">
              <a:extLst>
                <a:ext uri="{FF2B5EF4-FFF2-40B4-BE49-F238E27FC236}">
                  <a16:creationId xmlns:a16="http://schemas.microsoft.com/office/drawing/2014/main" id="{1D9DEC89-980A-0440-B06A-D509C2EBCDAE}"/>
                </a:ext>
              </a:extLst>
            </p:cNvPr>
            <p:cNvSpPr>
              <a:spLocks noChangeArrowheads="1"/>
            </p:cNvSpPr>
            <p:nvPr/>
          </p:nvSpPr>
          <p:spPr bwMode="auto">
            <a:xfrm>
              <a:off x="6629861" y="10412005"/>
              <a:ext cx="1911579" cy="510851"/>
            </a:xfrm>
            <a:custGeom>
              <a:avLst/>
              <a:gdLst>
                <a:gd name="T0" fmla="*/ 1486 w 1535"/>
                <a:gd name="T1" fmla="*/ 408 h 409"/>
                <a:gd name="T2" fmla="*/ 48 w 1535"/>
                <a:gd name="T3" fmla="*/ 408 h 409"/>
                <a:gd name="T4" fmla="*/ 48 w 1535"/>
                <a:gd name="T5" fmla="*/ 408 h 409"/>
                <a:gd name="T6" fmla="*/ 0 w 1535"/>
                <a:gd name="T7" fmla="*/ 360 h 409"/>
                <a:gd name="T8" fmla="*/ 0 w 1535"/>
                <a:gd name="T9" fmla="*/ 48 h 409"/>
                <a:gd name="T10" fmla="*/ 0 w 1535"/>
                <a:gd name="T11" fmla="*/ 48 h 409"/>
                <a:gd name="T12" fmla="*/ 48 w 1535"/>
                <a:gd name="T13" fmla="*/ 0 h 409"/>
                <a:gd name="T14" fmla="*/ 1486 w 1535"/>
                <a:gd name="T15" fmla="*/ 0 h 409"/>
                <a:gd name="T16" fmla="*/ 1486 w 1535"/>
                <a:gd name="T17" fmla="*/ 0 h 409"/>
                <a:gd name="T18" fmla="*/ 1534 w 1535"/>
                <a:gd name="T19" fmla="*/ 48 h 409"/>
                <a:gd name="T20" fmla="*/ 1534 w 1535"/>
                <a:gd name="T21" fmla="*/ 360 h 409"/>
                <a:gd name="T22" fmla="*/ 1534 w 1535"/>
                <a:gd name="T23" fmla="*/ 360 h 409"/>
                <a:gd name="T24" fmla="*/ 1486 w 1535"/>
                <a:gd name="T25" fmla="*/ 408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409">
                  <a:moveTo>
                    <a:pt x="1486" y="408"/>
                  </a:moveTo>
                  <a:lnTo>
                    <a:pt x="48" y="408"/>
                  </a:lnTo>
                  <a:lnTo>
                    <a:pt x="48" y="408"/>
                  </a:lnTo>
                  <a:cubicBezTo>
                    <a:pt x="22" y="408"/>
                    <a:pt x="0" y="386"/>
                    <a:pt x="0" y="360"/>
                  </a:cubicBezTo>
                  <a:lnTo>
                    <a:pt x="0" y="48"/>
                  </a:lnTo>
                  <a:lnTo>
                    <a:pt x="0" y="48"/>
                  </a:lnTo>
                  <a:cubicBezTo>
                    <a:pt x="0" y="22"/>
                    <a:pt x="22" y="0"/>
                    <a:pt x="48" y="0"/>
                  </a:cubicBezTo>
                  <a:lnTo>
                    <a:pt x="1486" y="0"/>
                  </a:lnTo>
                  <a:lnTo>
                    <a:pt x="1486" y="0"/>
                  </a:lnTo>
                  <a:cubicBezTo>
                    <a:pt x="1513" y="0"/>
                    <a:pt x="1534" y="22"/>
                    <a:pt x="1534" y="48"/>
                  </a:cubicBezTo>
                  <a:lnTo>
                    <a:pt x="1534" y="360"/>
                  </a:lnTo>
                  <a:lnTo>
                    <a:pt x="1534" y="360"/>
                  </a:lnTo>
                  <a:cubicBezTo>
                    <a:pt x="1534" y="386"/>
                    <a:pt x="1513" y="408"/>
                    <a:pt x="1486" y="408"/>
                  </a:cubicBezTo>
                </a:path>
              </a:pathLst>
            </a:custGeom>
            <a:gradFill>
              <a:gsLst>
                <a:gs pos="17000">
                  <a:srgbClr val="E85D6D"/>
                </a:gs>
                <a:gs pos="69000">
                  <a:srgbClr val="FF747E"/>
                </a:gs>
              </a:gsLst>
              <a:lin ang="16200000" scaled="0"/>
            </a:gradFill>
            <a:ln>
              <a:noFill/>
            </a:ln>
            <a:effectLst/>
          </p:spPr>
          <p:txBody>
            <a:bodyPr wrap="none" anchor="ctr"/>
            <a:lstStyle/>
            <a:p>
              <a:endParaRPr lang="en-US" dirty="0">
                <a:latin typeface="Poppins" pitchFamily="2" charset="77"/>
              </a:endParaRPr>
            </a:p>
          </p:txBody>
        </p:sp>
        <p:sp>
          <p:nvSpPr>
            <p:cNvPr id="62" name="Freeform 105">
              <a:extLst>
                <a:ext uri="{FF2B5EF4-FFF2-40B4-BE49-F238E27FC236}">
                  <a16:creationId xmlns:a16="http://schemas.microsoft.com/office/drawing/2014/main" id="{59B2EDA2-A243-7747-B588-2326CC80BF3C}"/>
                </a:ext>
              </a:extLst>
            </p:cNvPr>
            <p:cNvSpPr>
              <a:spLocks noChangeArrowheads="1"/>
            </p:cNvSpPr>
            <p:nvPr/>
          </p:nvSpPr>
          <p:spPr bwMode="auto">
            <a:xfrm>
              <a:off x="6701271" y="10466933"/>
              <a:ext cx="1840168" cy="390005"/>
            </a:xfrm>
            <a:custGeom>
              <a:avLst/>
              <a:gdLst>
                <a:gd name="T0" fmla="*/ 1476 w 1477"/>
                <a:gd name="T1" fmla="*/ 314 h 315"/>
                <a:gd name="T2" fmla="*/ 28 w 1477"/>
                <a:gd name="T3" fmla="*/ 314 h 315"/>
                <a:gd name="T4" fmla="*/ 28 w 1477"/>
                <a:gd name="T5" fmla="*/ 314 h 315"/>
                <a:gd name="T6" fmla="*/ 0 w 1477"/>
                <a:gd name="T7" fmla="*/ 286 h 315"/>
                <a:gd name="T8" fmla="*/ 0 w 1477"/>
                <a:gd name="T9" fmla="*/ 28 h 315"/>
                <a:gd name="T10" fmla="*/ 0 w 1477"/>
                <a:gd name="T11" fmla="*/ 28 h 315"/>
                <a:gd name="T12" fmla="*/ 28 w 1477"/>
                <a:gd name="T13" fmla="*/ 0 h 315"/>
                <a:gd name="T14" fmla="*/ 1476 w 1477"/>
                <a:gd name="T15" fmla="*/ 0 h 315"/>
                <a:gd name="T16" fmla="*/ 1476 w 1477"/>
                <a:gd name="T17" fmla="*/ 31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7" h="315">
                  <a:moveTo>
                    <a:pt x="1476" y="314"/>
                  </a:moveTo>
                  <a:lnTo>
                    <a:pt x="28" y="314"/>
                  </a:lnTo>
                  <a:lnTo>
                    <a:pt x="28" y="314"/>
                  </a:lnTo>
                  <a:cubicBezTo>
                    <a:pt x="13" y="314"/>
                    <a:pt x="0" y="301"/>
                    <a:pt x="0" y="286"/>
                  </a:cubicBezTo>
                  <a:lnTo>
                    <a:pt x="0" y="28"/>
                  </a:lnTo>
                  <a:lnTo>
                    <a:pt x="0" y="28"/>
                  </a:lnTo>
                  <a:cubicBezTo>
                    <a:pt x="0" y="13"/>
                    <a:pt x="13" y="0"/>
                    <a:pt x="28" y="0"/>
                  </a:cubicBezTo>
                  <a:lnTo>
                    <a:pt x="1476" y="0"/>
                  </a:lnTo>
                  <a:lnTo>
                    <a:pt x="1476" y="31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62">
              <a:extLst>
                <a:ext uri="{FF2B5EF4-FFF2-40B4-BE49-F238E27FC236}">
                  <a16:creationId xmlns:a16="http://schemas.microsoft.com/office/drawing/2014/main" id="{460F63DC-988A-6A44-8495-6D3A35796F21}"/>
                </a:ext>
              </a:extLst>
            </p:cNvPr>
            <p:cNvSpPr>
              <a:spLocks noChangeArrowheads="1"/>
            </p:cNvSpPr>
            <p:nvPr/>
          </p:nvSpPr>
          <p:spPr bwMode="auto">
            <a:xfrm>
              <a:off x="6701271" y="10576796"/>
              <a:ext cx="1426946" cy="168990"/>
            </a:xfrm>
            <a:custGeom>
              <a:avLst/>
              <a:gdLst>
                <a:gd name="connsiteX0" fmla="*/ 0 w 1426946"/>
                <a:gd name="connsiteY0" fmla="*/ 148310 h 168990"/>
                <a:gd name="connsiteX1" fmla="*/ 511922 w 1426946"/>
                <a:gd name="connsiteY1" fmla="*/ 148310 h 168990"/>
                <a:gd name="connsiteX2" fmla="*/ 520599 w 1426946"/>
                <a:gd name="connsiteY2" fmla="*/ 157357 h 168990"/>
                <a:gd name="connsiteX3" fmla="*/ 520599 w 1426946"/>
                <a:gd name="connsiteY3" fmla="*/ 158650 h 168990"/>
                <a:gd name="connsiteX4" fmla="*/ 511922 w 1426946"/>
                <a:gd name="connsiteY4" fmla="*/ 168990 h 168990"/>
                <a:gd name="connsiteX5" fmla="*/ 0 w 1426946"/>
                <a:gd name="connsiteY5" fmla="*/ 168990 h 168990"/>
                <a:gd name="connsiteX6" fmla="*/ 1 w 1426946"/>
                <a:gd name="connsiteY6" fmla="*/ 71408 h 168990"/>
                <a:gd name="connsiteX7" fmla="*/ 741315 w 1426946"/>
                <a:gd name="connsiteY7" fmla="*/ 71408 h 168990"/>
                <a:gd name="connsiteX8" fmla="*/ 751299 w 1426946"/>
                <a:gd name="connsiteY8" fmla="*/ 81748 h 168990"/>
                <a:gd name="connsiteX9" fmla="*/ 751299 w 1426946"/>
                <a:gd name="connsiteY9" fmla="*/ 83040 h 168990"/>
                <a:gd name="connsiteX10" fmla="*/ 741315 w 1426946"/>
                <a:gd name="connsiteY10" fmla="*/ 92088 h 168990"/>
                <a:gd name="connsiteX11" fmla="*/ 1 w 1426946"/>
                <a:gd name="connsiteY11" fmla="*/ 92088 h 168990"/>
                <a:gd name="connsiteX12" fmla="*/ 0 w 1426946"/>
                <a:gd name="connsiteY12" fmla="*/ 0 h 168990"/>
                <a:gd name="connsiteX13" fmla="*/ 1416976 w 1426946"/>
                <a:gd name="connsiteY13" fmla="*/ 0 h 168990"/>
                <a:gd name="connsiteX14" fmla="*/ 1426946 w 1426946"/>
                <a:gd name="connsiteY14" fmla="*/ 9047 h 168990"/>
                <a:gd name="connsiteX15" fmla="*/ 1426946 w 1426946"/>
                <a:gd name="connsiteY15" fmla="*/ 10340 h 168990"/>
                <a:gd name="connsiteX16" fmla="*/ 1416976 w 1426946"/>
                <a:gd name="connsiteY16" fmla="*/ 20680 h 168990"/>
                <a:gd name="connsiteX17" fmla="*/ 0 w 1426946"/>
                <a:gd name="connsiteY17" fmla="*/ 20680 h 168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26946" h="168990">
                  <a:moveTo>
                    <a:pt x="0" y="148310"/>
                  </a:moveTo>
                  <a:lnTo>
                    <a:pt x="511922" y="148310"/>
                  </a:lnTo>
                  <a:cubicBezTo>
                    <a:pt x="516880" y="148310"/>
                    <a:pt x="520599" y="152187"/>
                    <a:pt x="520599" y="157357"/>
                  </a:cubicBezTo>
                  <a:lnTo>
                    <a:pt x="520599" y="158650"/>
                  </a:lnTo>
                  <a:cubicBezTo>
                    <a:pt x="520599" y="165112"/>
                    <a:pt x="516880" y="168990"/>
                    <a:pt x="511922" y="168990"/>
                  </a:cubicBezTo>
                  <a:lnTo>
                    <a:pt x="0" y="168990"/>
                  </a:lnTo>
                  <a:close/>
                  <a:moveTo>
                    <a:pt x="1" y="71408"/>
                  </a:moveTo>
                  <a:lnTo>
                    <a:pt x="741315" y="71408"/>
                  </a:lnTo>
                  <a:cubicBezTo>
                    <a:pt x="746307" y="71408"/>
                    <a:pt x="751299" y="76578"/>
                    <a:pt x="751299" y="81748"/>
                  </a:cubicBezTo>
                  <a:lnTo>
                    <a:pt x="751299" y="83040"/>
                  </a:lnTo>
                  <a:cubicBezTo>
                    <a:pt x="751299" y="88210"/>
                    <a:pt x="746307" y="92088"/>
                    <a:pt x="741315" y="92088"/>
                  </a:cubicBezTo>
                  <a:lnTo>
                    <a:pt x="1" y="92088"/>
                  </a:lnTo>
                  <a:close/>
                  <a:moveTo>
                    <a:pt x="0" y="0"/>
                  </a:moveTo>
                  <a:lnTo>
                    <a:pt x="1416976" y="0"/>
                  </a:lnTo>
                  <a:cubicBezTo>
                    <a:pt x="1423207" y="0"/>
                    <a:pt x="1426946" y="3877"/>
                    <a:pt x="1426946" y="9047"/>
                  </a:cubicBezTo>
                  <a:lnTo>
                    <a:pt x="1426946" y="10340"/>
                  </a:lnTo>
                  <a:cubicBezTo>
                    <a:pt x="1426946" y="16802"/>
                    <a:pt x="1423207" y="20680"/>
                    <a:pt x="1416976" y="20680"/>
                  </a:cubicBezTo>
                  <a:lnTo>
                    <a:pt x="0" y="20680"/>
                  </a:lnTo>
                  <a:close/>
                </a:path>
              </a:pathLst>
            </a:custGeom>
            <a:solidFill>
              <a:srgbClr val="E3E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4" name="Freeform 109">
              <a:extLst>
                <a:ext uri="{FF2B5EF4-FFF2-40B4-BE49-F238E27FC236}">
                  <a16:creationId xmlns:a16="http://schemas.microsoft.com/office/drawing/2014/main" id="{09C85D2F-E1F3-9441-B167-654D2E35701E}"/>
                </a:ext>
              </a:extLst>
            </p:cNvPr>
            <p:cNvSpPr>
              <a:spLocks noChangeArrowheads="1"/>
            </p:cNvSpPr>
            <p:nvPr/>
          </p:nvSpPr>
          <p:spPr bwMode="auto">
            <a:xfrm>
              <a:off x="7321984" y="8747609"/>
              <a:ext cx="939313" cy="488883"/>
            </a:xfrm>
            <a:custGeom>
              <a:avLst/>
              <a:gdLst>
                <a:gd name="T0" fmla="*/ 10 w 756"/>
                <a:gd name="T1" fmla="*/ 392 h 393"/>
                <a:gd name="T2" fmla="*/ 10 w 756"/>
                <a:gd name="T3" fmla="*/ 392 h 393"/>
                <a:gd name="T4" fmla="*/ 0 w 756"/>
                <a:gd name="T5" fmla="*/ 382 h 393"/>
                <a:gd name="T6" fmla="*/ 0 w 756"/>
                <a:gd name="T7" fmla="*/ 115 h 393"/>
                <a:gd name="T8" fmla="*/ 0 w 756"/>
                <a:gd name="T9" fmla="*/ 115 h 393"/>
                <a:gd name="T10" fmla="*/ 9 w 756"/>
                <a:gd name="T11" fmla="*/ 106 h 393"/>
                <a:gd name="T12" fmla="*/ 743 w 756"/>
                <a:gd name="T13" fmla="*/ 1 h 393"/>
                <a:gd name="T14" fmla="*/ 743 w 756"/>
                <a:gd name="T15" fmla="*/ 1 h 393"/>
                <a:gd name="T16" fmla="*/ 754 w 756"/>
                <a:gd name="T17" fmla="*/ 9 h 393"/>
                <a:gd name="T18" fmla="*/ 754 w 756"/>
                <a:gd name="T19" fmla="*/ 9 h 393"/>
                <a:gd name="T20" fmla="*/ 746 w 756"/>
                <a:gd name="T21" fmla="*/ 20 h 393"/>
                <a:gd name="T22" fmla="*/ 20 w 756"/>
                <a:gd name="T23" fmla="*/ 123 h 393"/>
                <a:gd name="T24" fmla="*/ 20 w 756"/>
                <a:gd name="T25" fmla="*/ 382 h 393"/>
                <a:gd name="T26" fmla="*/ 20 w 756"/>
                <a:gd name="T27" fmla="*/ 382 h 393"/>
                <a:gd name="T28" fmla="*/ 10 w 756"/>
                <a:gd name="T29" fmla="*/ 392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6" h="393">
                  <a:moveTo>
                    <a:pt x="10" y="392"/>
                  </a:moveTo>
                  <a:lnTo>
                    <a:pt x="10" y="392"/>
                  </a:lnTo>
                  <a:cubicBezTo>
                    <a:pt x="5" y="392"/>
                    <a:pt x="0" y="387"/>
                    <a:pt x="0" y="382"/>
                  </a:cubicBezTo>
                  <a:lnTo>
                    <a:pt x="0" y="115"/>
                  </a:lnTo>
                  <a:lnTo>
                    <a:pt x="0" y="115"/>
                  </a:lnTo>
                  <a:cubicBezTo>
                    <a:pt x="0" y="111"/>
                    <a:pt x="4" y="106"/>
                    <a:pt x="9" y="106"/>
                  </a:cubicBezTo>
                  <a:lnTo>
                    <a:pt x="743" y="1"/>
                  </a:lnTo>
                  <a:lnTo>
                    <a:pt x="743" y="1"/>
                  </a:lnTo>
                  <a:cubicBezTo>
                    <a:pt x="749" y="0"/>
                    <a:pt x="754" y="4"/>
                    <a:pt x="754" y="9"/>
                  </a:cubicBezTo>
                  <a:lnTo>
                    <a:pt x="754" y="9"/>
                  </a:lnTo>
                  <a:cubicBezTo>
                    <a:pt x="755" y="14"/>
                    <a:pt x="751" y="19"/>
                    <a:pt x="746" y="20"/>
                  </a:cubicBezTo>
                  <a:lnTo>
                    <a:pt x="20" y="123"/>
                  </a:lnTo>
                  <a:lnTo>
                    <a:pt x="20" y="382"/>
                  </a:lnTo>
                  <a:lnTo>
                    <a:pt x="20" y="382"/>
                  </a:lnTo>
                  <a:cubicBezTo>
                    <a:pt x="20" y="387"/>
                    <a:pt x="15" y="392"/>
                    <a:pt x="10" y="392"/>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10">
              <a:extLst>
                <a:ext uri="{FF2B5EF4-FFF2-40B4-BE49-F238E27FC236}">
                  <a16:creationId xmlns:a16="http://schemas.microsoft.com/office/drawing/2014/main" id="{297DF99F-3F98-D44E-AA25-E6F2DF0273D7}"/>
                </a:ext>
              </a:extLst>
            </p:cNvPr>
            <p:cNvSpPr>
              <a:spLocks noChangeArrowheads="1"/>
            </p:cNvSpPr>
            <p:nvPr/>
          </p:nvSpPr>
          <p:spPr bwMode="auto">
            <a:xfrm>
              <a:off x="7239590" y="9214521"/>
              <a:ext cx="192255" cy="329582"/>
            </a:xfrm>
            <a:custGeom>
              <a:avLst/>
              <a:gdLst>
                <a:gd name="T0" fmla="*/ 152 w 153"/>
                <a:gd name="T1" fmla="*/ 75 h 265"/>
                <a:gd name="T2" fmla="*/ 152 w 153"/>
                <a:gd name="T3" fmla="*/ 75 h 265"/>
                <a:gd name="T4" fmla="*/ 150 w 153"/>
                <a:gd name="T5" fmla="*/ 264 h 265"/>
                <a:gd name="T6" fmla="*/ 1 w 153"/>
                <a:gd name="T7" fmla="*/ 264 h 265"/>
                <a:gd name="T8" fmla="*/ 1 w 153"/>
                <a:gd name="T9" fmla="*/ 264 h 265"/>
                <a:gd name="T10" fmla="*/ 0 w 153"/>
                <a:gd name="T11" fmla="*/ 75 h 265"/>
                <a:gd name="T12" fmla="*/ 0 w 153"/>
                <a:gd name="T13" fmla="*/ 75 h 265"/>
                <a:gd name="T14" fmla="*/ 76 w 153"/>
                <a:gd name="T15" fmla="*/ 0 h 265"/>
                <a:gd name="T16" fmla="*/ 76 w 153"/>
                <a:gd name="T17" fmla="*/ 0 h 265"/>
                <a:gd name="T18" fmla="*/ 152 w 153"/>
                <a:gd name="T19" fmla="*/ 75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 h="265">
                  <a:moveTo>
                    <a:pt x="152" y="75"/>
                  </a:moveTo>
                  <a:lnTo>
                    <a:pt x="152" y="75"/>
                  </a:lnTo>
                  <a:cubicBezTo>
                    <a:pt x="152" y="111"/>
                    <a:pt x="150" y="264"/>
                    <a:pt x="150" y="264"/>
                  </a:cubicBezTo>
                  <a:lnTo>
                    <a:pt x="1" y="264"/>
                  </a:lnTo>
                  <a:lnTo>
                    <a:pt x="1" y="264"/>
                  </a:lnTo>
                  <a:cubicBezTo>
                    <a:pt x="1" y="264"/>
                    <a:pt x="0" y="117"/>
                    <a:pt x="0" y="75"/>
                  </a:cubicBezTo>
                  <a:lnTo>
                    <a:pt x="0" y="75"/>
                  </a:lnTo>
                  <a:cubicBezTo>
                    <a:pt x="0" y="34"/>
                    <a:pt x="35" y="0"/>
                    <a:pt x="76" y="0"/>
                  </a:cubicBezTo>
                  <a:lnTo>
                    <a:pt x="76" y="0"/>
                  </a:lnTo>
                  <a:cubicBezTo>
                    <a:pt x="118" y="0"/>
                    <a:pt x="152" y="34"/>
                    <a:pt x="152" y="75"/>
                  </a:cubicBezTo>
                </a:path>
              </a:pathLst>
            </a:custGeom>
            <a:gradFill>
              <a:gsLst>
                <a:gs pos="54000">
                  <a:srgbClr val="FFB452"/>
                </a:gs>
                <a:gs pos="92000">
                  <a:srgbClr val="F9D15D"/>
                </a:gs>
              </a:gsLst>
              <a:lin ang="16200000" scaled="0"/>
            </a:gradFill>
            <a:ln>
              <a:noFill/>
            </a:ln>
            <a:effectLst/>
          </p:spPr>
          <p:txBody>
            <a:bodyPr wrap="none" anchor="ctr"/>
            <a:lstStyle/>
            <a:p>
              <a:endParaRPr lang="en-US" dirty="0">
                <a:latin typeface="Poppins" pitchFamily="2" charset="77"/>
              </a:endParaRPr>
            </a:p>
          </p:txBody>
        </p:sp>
        <p:sp>
          <p:nvSpPr>
            <p:cNvPr id="66" name="Freeform 65">
              <a:extLst>
                <a:ext uri="{FF2B5EF4-FFF2-40B4-BE49-F238E27FC236}">
                  <a16:creationId xmlns:a16="http://schemas.microsoft.com/office/drawing/2014/main" id="{8F0ACB48-F1F4-2849-9C35-FFFBA8A9BE59}"/>
                </a:ext>
              </a:extLst>
            </p:cNvPr>
            <p:cNvSpPr>
              <a:spLocks noChangeArrowheads="1"/>
            </p:cNvSpPr>
            <p:nvPr/>
          </p:nvSpPr>
          <p:spPr bwMode="auto">
            <a:xfrm>
              <a:off x="7283532" y="9390297"/>
              <a:ext cx="103268" cy="152584"/>
            </a:xfrm>
            <a:custGeom>
              <a:avLst/>
              <a:gdLst>
                <a:gd name="connsiteX0" fmla="*/ 87889 w 103268"/>
                <a:gd name="connsiteY0" fmla="*/ 109861 h 152584"/>
                <a:gd name="connsiteX1" fmla="*/ 103268 w 103268"/>
                <a:gd name="connsiteY1" fmla="*/ 109861 h 152584"/>
                <a:gd name="connsiteX2" fmla="*/ 103268 w 103268"/>
                <a:gd name="connsiteY2" fmla="*/ 152584 h 152584"/>
                <a:gd name="connsiteX3" fmla="*/ 87889 w 103268"/>
                <a:gd name="connsiteY3" fmla="*/ 152584 h 152584"/>
                <a:gd name="connsiteX4" fmla="*/ 43946 w 103268"/>
                <a:gd name="connsiteY4" fmla="*/ 60423 h 152584"/>
                <a:gd name="connsiteX5" fmla="*/ 59246 w 103268"/>
                <a:gd name="connsiteY5" fmla="*/ 60423 h 152584"/>
                <a:gd name="connsiteX6" fmla="*/ 59246 w 103268"/>
                <a:gd name="connsiteY6" fmla="*/ 152527 h 152584"/>
                <a:gd name="connsiteX7" fmla="*/ 43946 w 103268"/>
                <a:gd name="connsiteY7" fmla="*/ 152527 h 152584"/>
                <a:gd name="connsiteX8" fmla="*/ 0 w 103268"/>
                <a:gd name="connsiteY8" fmla="*/ 0 h 152584"/>
                <a:gd name="connsiteX9" fmla="*/ 15300 w 103268"/>
                <a:gd name="connsiteY9" fmla="*/ 0 h 152584"/>
                <a:gd name="connsiteX10" fmla="*/ 15300 w 103268"/>
                <a:gd name="connsiteY10" fmla="*/ 147084 h 152584"/>
                <a:gd name="connsiteX11" fmla="*/ 0 w 103268"/>
                <a:gd name="connsiteY11" fmla="*/ 147084 h 15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268" h="152584">
                  <a:moveTo>
                    <a:pt x="87889" y="109861"/>
                  </a:moveTo>
                  <a:lnTo>
                    <a:pt x="103268" y="109861"/>
                  </a:lnTo>
                  <a:lnTo>
                    <a:pt x="103268" y="152584"/>
                  </a:lnTo>
                  <a:lnTo>
                    <a:pt x="87889" y="152584"/>
                  </a:lnTo>
                  <a:close/>
                  <a:moveTo>
                    <a:pt x="43946" y="60423"/>
                  </a:moveTo>
                  <a:lnTo>
                    <a:pt x="59246" y="60423"/>
                  </a:lnTo>
                  <a:lnTo>
                    <a:pt x="59246" y="152527"/>
                  </a:lnTo>
                  <a:lnTo>
                    <a:pt x="43946" y="152527"/>
                  </a:lnTo>
                  <a:close/>
                  <a:moveTo>
                    <a:pt x="0" y="0"/>
                  </a:moveTo>
                  <a:lnTo>
                    <a:pt x="15300" y="0"/>
                  </a:lnTo>
                  <a:lnTo>
                    <a:pt x="15300" y="147084"/>
                  </a:lnTo>
                  <a:lnTo>
                    <a:pt x="0" y="147084"/>
                  </a:lnTo>
                  <a:close/>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7" name="Freeform 114">
              <a:extLst>
                <a:ext uri="{FF2B5EF4-FFF2-40B4-BE49-F238E27FC236}">
                  <a16:creationId xmlns:a16="http://schemas.microsoft.com/office/drawing/2014/main" id="{2D14E3D7-99FE-5844-91CA-C23E4799F132}"/>
                </a:ext>
              </a:extLst>
            </p:cNvPr>
            <p:cNvSpPr>
              <a:spLocks noChangeArrowheads="1"/>
            </p:cNvSpPr>
            <p:nvPr/>
          </p:nvSpPr>
          <p:spPr bwMode="auto">
            <a:xfrm>
              <a:off x="8151437" y="8709162"/>
              <a:ext cx="203240" cy="98874"/>
            </a:xfrm>
            <a:custGeom>
              <a:avLst/>
              <a:gdLst>
                <a:gd name="T0" fmla="*/ 161 w 162"/>
                <a:gd name="T1" fmla="*/ 39 h 79"/>
                <a:gd name="T2" fmla="*/ 161 w 162"/>
                <a:gd name="T3" fmla="*/ 39 h 79"/>
                <a:gd name="T4" fmla="*/ 80 w 162"/>
                <a:gd name="T5" fmla="*/ 78 h 79"/>
                <a:gd name="T6" fmla="*/ 80 w 162"/>
                <a:gd name="T7" fmla="*/ 78 h 79"/>
                <a:gd name="T8" fmla="*/ 0 w 162"/>
                <a:gd name="T9" fmla="*/ 39 h 79"/>
                <a:gd name="T10" fmla="*/ 0 w 162"/>
                <a:gd name="T11" fmla="*/ 39 h 79"/>
                <a:gd name="T12" fmla="*/ 80 w 162"/>
                <a:gd name="T13" fmla="*/ 0 h 79"/>
                <a:gd name="T14" fmla="*/ 80 w 162"/>
                <a:gd name="T15" fmla="*/ 0 h 79"/>
                <a:gd name="T16" fmla="*/ 161 w 162"/>
                <a:gd name="T17" fmla="*/ 3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 h="79">
                  <a:moveTo>
                    <a:pt x="161" y="39"/>
                  </a:moveTo>
                  <a:lnTo>
                    <a:pt x="161" y="39"/>
                  </a:lnTo>
                  <a:cubicBezTo>
                    <a:pt x="161" y="61"/>
                    <a:pt x="125" y="78"/>
                    <a:pt x="80" y="78"/>
                  </a:cubicBezTo>
                  <a:lnTo>
                    <a:pt x="80" y="78"/>
                  </a:lnTo>
                  <a:cubicBezTo>
                    <a:pt x="37" y="78"/>
                    <a:pt x="0" y="61"/>
                    <a:pt x="0" y="39"/>
                  </a:cubicBezTo>
                  <a:lnTo>
                    <a:pt x="0" y="39"/>
                  </a:lnTo>
                  <a:cubicBezTo>
                    <a:pt x="0" y="18"/>
                    <a:pt x="37" y="0"/>
                    <a:pt x="80" y="0"/>
                  </a:cubicBezTo>
                  <a:lnTo>
                    <a:pt x="80" y="0"/>
                  </a:lnTo>
                  <a:cubicBezTo>
                    <a:pt x="125" y="0"/>
                    <a:pt x="161" y="18"/>
                    <a:pt x="161" y="39"/>
                  </a:cubicBez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15">
              <a:extLst>
                <a:ext uri="{FF2B5EF4-FFF2-40B4-BE49-F238E27FC236}">
                  <a16:creationId xmlns:a16="http://schemas.microsoft.com/office/drawing/2014/main" id="{A4840803-3E07-8640-9DFB-7801036D278D}"/>
                </a:ext>
              </a:extLst>
            </p:cNvPr>
            <p:cNvSpPr>
              <a:spLocks noChangeArrowheads="1"/>
            </p:cNvSpPr>
            <p:nvPr/>
          </p:nvSpPr>
          <p:spPr bwMode="auto">
            <a:xfrm>
              <a:off x="8189884" y="8731132"/>
              <a:ext cx="131833" cy="65917"/>
            </a:xfrm>
            <a:custGeom>
              <a:avLst/>
              <a:gdLst>
                <a:gd name="T0" fmla="*/ 103 w 104"/>
                <a:gd name="T1" fmla="*/ 25 h 51"/>
                <a:gd name="T2" fmla="*/ 103 w 104"/>
                <a:gd name="T3" fmla="*/ 25 h 51"/>
                <a:gd name="T4" fmla="*/ 51 w 104"/>
                <a:gd name="T5" fmla="*/ 50 h 51"/>
                <a:gd name="T6" fmla="*/ 51 w 104"/>
                <a:gd name="T7" fmla="*/ 50 h 51"/>
                <a:gd name="T8" fmla="*/ 0 w 104"/>
                <a:gd name="T9" fmla="*/ 25 h 51"/>
                <a:gd name="T10" fmla="*/ 0 w 104"/>
                <a:gd name="T11" fmla="*/ 25 h 51"/>
                <a:gd name="T12" fmla="*/ 51 w 104"/>
                <a:gd name="T13" fmla="*/ 0 h 51"/>
                <a:gd name="T14" fmla="*/ 51 w 104"/>
                <a:gd name="T15" fmla="*/ 0 h 51"/>
                <a:gd name="T16" fmla="*/ 103 w 104"/>
                <a:gd name="T1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 h="51">
                  <a:moveTo>
                    <a:pt x="103" y="25"/>
                  </a:moveTo>
                  <a:lnTo>
                    <a:pt x="103" y="25"/>
                  </a:lnTo>
                  <a:cubicBezTo>
                    <a:pt x="103" y="39"/>
                    <a:pt x="80" y="50"/>
                    <a:pt x="51" y="50"/>
                  </a:cubicBezTo>
                  <a:lnTo>
                    <a:pt x="51" y="50"/>
                  </a:lnTo>
                  <a:cubicBezTo>
                    <a:pt x="23" y="50"/>
                    <a:pt x="0" y="39"/>
                    <a:pt x="0" y="25"/>
                  </a:cubicBezTo>
                  <a:lnTo>
                    <a:pt x="0" y="25"/>
                  </a:lnTo>
                  <a:cubicBezTo>
                    <a:pt x="0" y="11"/>
                    <a:pt x="23" y="0"/>
                    <a:pt x="51" y="0"/>
                  </a:cubicBezTo>
                  <a:lnTo>
                    <a:pt x="51" y="0"/>
                  </a:lnTo>
                  <a:cubicBezTo>
                    <a:pt x="80" y="0"/>
                    <a:pt x="103" y="11"/>
                    <a:pt x="103" y="25"/>
                  </a:cubicBezTo>
                </a:path>
              </a:pathLst>
            </a:custGeom>
            <a:solidFill>
              <a:srgbClr val="000000">
                <a:alpha val="50000"/>
              </a:srgbClr>
            </a:solidFill>
            <a:ln>
              <a:noFill/>
            </a:ln>
            <a:effectLst/>
          </p:spPr>
          <p:txBody>
            <a:bodyPr wrap="none" anchor="ctr"/>
            <a:lstStyle/>
            <a:p>
              <a:endParaRPr lang="en-US" dirty="0">
                <a:latin typeface="Poppins" pitchFamily="2" charset="77"/>
              </a:endParaRPr>
            </a:p>
          </p:txBody>
        </p:sp>
        <p:sp>
          <p:nvSpPr>
            <p:cNvPr id="69" name="Freeform 116">
              <a:extLst>
                <a:ext uri="{FF2B5EF4-FFF2-40B4-BE49-F238E27FC236}">
                  <a16:creationId xmlns:a16="http://schemas.microsoft.com/office/drawing/2014/main" id="{50D3BAB9-15F2-ED4F-8793-926049CC6C69}"/>
                </a:ext>
              </a:extLst>
            </p:cNvPr>
            <p:cNvSpPr>
              <a:spLocks noChangeArrowheads="1"/>
            </p:cNvSpPr>
            <p:nvPr/>
          </p:nvSpPr>
          <p:spPr bwMode="auto">
            <a:xfrm>
              <a:off x="8481019" y="6473489"/>
              <a:ext cx="6685034" cy="4196687"/>
            </a:xfrm>
            <a:custGeom>
              <a:avLst/>
              <a:gdLst>
                <a:gd name="T0" fmla="*/ 5364 w 5365"/>
                <a:gd name="T1" fmla="*/ 0 h 3367"/>
                <a:gd name="T2" fmla="*/ 0 w 5365"/>
                <a:gd name="T3" fmla="*/ 0 h 3367"/>
                <a:gd name="T4" fmla="*/ 0 w 5365"/>
                <a:gd name="T5" fmla="*/ 3366 h 3367"/>
                <a:gd name="T6" fmla="*/ 5364 w 5365"/>
                <a:gd name="T7" fmla="*/ 3366 h 3367"/>
                <a:gd name="T8" fmla="*/ 5364 w 5365"/>
                <a:gd name="T9" fmla="*/ 0 h 3367"/>
              </a:gdLst>
              <a:ahLst/>
              <a:cxnLst>
                <a:cxn ang="0">
                  <a:pos x="T0" y="T1"/>
                </a:cxn>
                <a:cxn ang="0">
                  <a:pos x="T2" y="T3"/>
                </a:cxn>
                <a:cxn ang="0">
                  <a:pos x="T4" y="T5"/>
                </a:cxn>
                <a:cxn ang="0">
                  <a:pos x="T6" y="T7"/>
                </a:cxn>
                <a:cxn ang="0">
                  <a:pos x="T8" y="T9"/>
                </a:cxn>
              </a:cxnLst>
              <a:rect l="0" t="0" r="r" b="b"/>
              <a:pathLst>
                <a:path w="5365" h="3367">
                  <a:moveTo>
                    <a:pt x="5364" y="0"/>
                  </a:moveTo>
                  <a:lnTo>
                    <a:pt x="0" y="0"/>
                  </a:lnTo>
                  <a:lnTo>
                    <a:pt x="0" y="3366"/>
                  </a:lnTo>
                  <a:lnTo>
                    <a:pt x="5364" y="3366"/>
                  </a:lnTo>
                  <a:lnTo>
                    <a:pt x="5364" y="0"/>
                  </a:lnTo>
                </a:path>
              </a:pathLst>
            </a:custGeom>
            <a:gradFill>
              <a:gsLst>
                <a:gs pos="1000">
                  <a:srgbClr val="121B33"/>
                </a:gs>
                <a:gs pos="82000">
                  <a:srgbClr val="3B467E"/>
                </a:gs>
                <a:gs pos="42000">
                  <a:srgbClr val="222F5E"/>
                </a:gs>
              </a:gsLst>
              <a:lin ang="16200000" scaled="0"/>
            </a:gradFill>
            <a:ln>
              <a:noFill/>
            </a:ln>
            <a:effectLst/>
          </p:spPr>
          <p:txBody>
            <a:bodyPr wrap="none" anchor="ctr"/>
            <a:lstStyle/>
            <a:p>
              <a:endParaRPr lang="en-US" dirty="0">
                <a:latin typeface="Poppins" pitchFamily="2" charset="77"/>
              </a:endParaRPr>
            </a:p>
          </p:txBody>
        </p:sp>
        <p:sp>
          <p:nvSpPr>
            <p:cNvPr id="70" name="Freeform 117">
              <a:extLst>
                <a:ext uri="{FF2B5EF4-FFF2-40B4-BE49-F238E27FC236}">
                  <a16:creationId xmlns:a16="http://schemas.microsoft.com/office/drawing/2014/main" id="{7680AE88-DF73-C342-A513-B9413306AED9}"/>
                </a:ext>
              </a:extLst>
            </p:cNvPr>
            <p:cNvSpPr>
              <a:spLocks noChangeArrowheads="1"/>
            </p:cNvSpPr>
            <p:nvPr/>
          </p:nvSpPr>
          <p:spPr bwMode="auto">
            <a:xfrm>
              <a:off x="8706233" y="6698706"/>
              <a:ext cx="6234608" cy="3746257"/>
            </a:xfrm>
            <a:custGeom>
              <a:avLst/>
              <a:gdLst>
                <a:gd name="T0" fmla="*/ 5005 w 5006"/>
                <a:gd name="T1" fmla="*/ 3006 h 3007"/>
                <a:gd name="T2" fmla="*/ 0 w 5006"/>
                <a:gd name="T3" fmla="*/ 3006 h 3007"/>
                <a:gd name="T4" fmla="*/ 0 w 5006"/>
                <a:gd name="T5" fmla="*/ 0 h 3007"/>
                <a:gd name="T6" fmla="*/ 5005 w 5006"/>
                <a:gd name="T7" fmla="*/ 0 h 3007"/>
                <a:gd name="T8" fmla="*/ 5005 w 5006"/>
                <a:gd name="T9" fmla="*/ 3006 h 3007"/>
              </a:gdLst>
              <a:ahLst/>
              <a:cxnLst>
                <a:cxn ang="0">
                  <a:pos x="T0" y="T1"/>
                </a:cxn>
                <a:cxn ang="0">
                  <a:pos x="T2" y="T3"/>
                </a:cxn>
                <a:cxn ang="0">
                  <a:pos x="T4" y="T5"/>
                </a:cxn>
                <a:cxn ang="0">
                  <a:pos x="T6" y="T7"/>
                </a:cxn>
                <a:cxn ang="0">
                  <a:pos x="T8" y="T9"/>
                </a:cxn>
              </a:cxnLst>
              <a:rect l="0" t="0" r="r" b="b"/>
              <a:pathLst>
                <a:path w="5006" h="3007">
                  <a:moveTo>
                    <a:pt x="5005" y="3006"/>
                  </a:moveTo>
                  <a:lnTo>
                    <a:pt x="0" y="3006"/>
                  </a:lnTo>
                  <a:lnTo>
                    <a:pt x="0" y="0"/>
                  </a:lnTo>
                  <a:lnTo>
                    <a:pt x="5005" y="0"/>
                  </a:lnTo>
                  <a:lnTo>
                    <a:pt x="5005" y="3006"/>
                  </a:ln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18">
              <a:extLst>
                <a:ext uri="{FF2B5EF4-FFF2-40B4-BE49-F238E27FC236}">
                  <a16:creationId xmlns:a16="http://schemas.microsoft.com/office/drawing/2014/main" id="{9400443F-D390-B148-A260-E41E94D704D5}"/>
                </a:ext>
              </a:extLst>
            </p:cNvPr>
            <p:cNvSpPr>
              <a:spLocks noChangeArrowheads="1"/>
            </p:cNvSpPr>
            <p:nvPr/>
          </p:nvSpPr>
          <p:spPr bwMode="auto">
            <a:xfrm>
              <a:off x="7821852" y="5308965"/>
              <a:ext cx="3290332" cy="208735"/>
            </a:xfrm>
            <a:custGeom>
              <a:avLst/>
              <a:gdLst>
                <a:gd name="T0" fmla="*/ 2585 w 2642"/>
                <a:gd name="T1" fmla="*/ 0 h 168"/>
                <a:gd name="T2" fmla="*/ 56 w 2642"/>
                <a:gd name="T3" fmla="*/ 0 h 168"/>
                <a:gd name="T4" fmla="*/ 56 w 2642"/>
                <a:gd name="T5" fmla="*/ 0 h 168"/>
                <a:gd name="T6" fmla="*/ 0 w 2642"/>
                <a:gd name="T7" fmla="*/ 55 h 168"/>
                <a:gd name="T8" fmla="*/ 0 w 2642"/>
                <a:gd name="T9" fmla="*/ 167 h 168"/>
                <a:gd name="T10" fmla="*/ 2641 w 2642"/>
                <a:gd name="T11" fmla="*/ 167 h 168"/>
                <a:gd name="T12" fmla="*/ 2641 w 2642"/>
                <a:gd name="T13" fmla="*/ 55 h 168"/>
                <a:gd name="T14" fmla="*/ 2641 w 2642"/>
                <a:gd name="T15" fmla="*/ 55 h 168"/>
                <a:gd name="T16" fmla="*/ 2585 w 2642"/>
                <a:gd name="T17"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42" h="168">
                  <a:moveTo>
                    <a:pt x="2585" y="0"/>
                  </a:moveTo>
                  <a:lnTo>
                    <a:pt x="56" y="0"/>
                  </a:lnTo>
                  <a:lnTo>
                    <a:pt x="56" y="0"/>
                  </a:lnTo>
                  <a:cubicBezTo>
                    <a:pt x="25" y="0"/>
                    <a:pt x="0" y="24"/>
                    <a:pt x="0" y="55"/>
                  </a:cubicBezTo>
                  <a:lnTo>
                    <a:pt x="0" y="167"/>
                  </a:lnTo>
                  <a:lnTo>
                    <a:pt x="2641" y="167"/>
                  </a:lnTo>
                  <a:lnTo>
                    <a:pt x="2641" y="55"/>
                  </a:lnTo>
                  <a:lnTo>
                    <a:pt x="2641" y="55"/>
                  </a:lnTo>
                  <a:cubicBezTo>
                    <a:pt x="2641" y="24"/>
                    <a:pt x="2616" y="0"/>
                    <a:pt x="2585" y="0"/>
                  </a:cubicBezTo>
                </a:path>
              </a:pathLst>
            </a:custGeom>
            <a:solidFill>
              <a:srgbClr val="FFFFFF">
                <a:alpha val="90000"/>
              </a:srgbClr>
            </a:solidFill>
            <a:ln>
              <a:noFill/>
            </a:ln>
            <a:effectLst/>
          </p:spPr>
          <p:txBody>
            <a:bodyPr wrap="none" anchor="ctr"/>
            <a:lstStyle/>
            <a:p>
              <a:endParaRPr lang="en-US" dirty="0">
                <a:latin typeface="Poppins" pitchFamily="2" charset="77"/>
              </a:endParaRPr>
            </a:p>
          </p:txBody>
        </p:sp>
        <p:sp>
          <p:nvSpPr>
            <p:cNvPr id="72" name="Freeform 119">
              <a:extLst>
                <a:ext uri="{FF2B5EF4-FFF2-40B4-BE49-F238E27FC236}">
                  <a16:creationId xmlns:a16="http://schemas.microsoft.com/office/drawing/2014/main" id="{406FD813-2FE6-DE47-BDE5-071415EEA779}"/>
                </a:ext>
              </a:extLst>
            </p:cNvPr>
            <p:cNvSpPr>
              <a:spLocks noChangeArrowheads="1"/>
            </p:cNvSpPr>
            <p:nvPr/>
          </p:nvSpPr>
          <p:spPr bwMode="auto">
            <a:xfrm>
              <a:off x="7821852" y="5517700"/>
              <a:ext cx="3290332" cy="1796228"/>
            </a:xfrm>
            <a:custGeom>
              <a:avLst/>
              <a:gdLst>
                <a:gd name="T0" fmla="*/ 0 w 2642"/>
                <a:gd name="T1" fmla="*/ 1442 h 1443"/>
                <a:gd name="T2" fmla="*/ 2641 w 2642"/>
                <a:gd name="T3" fmla="*/ 1442 h 1443"/>
                <a:gd name="T4" fmla="*/ 2641 w 2642"/>
                <a:gd name="T5" fmla="*/ 0 h 1443"/>
                <a:gd name="T6" fmla="*/ 0 w 2642"/>
                <a:gd name="T7" fmla="*/ 0 h 1443"/>
                <a:gd name="T8" fmla="*/ 0 w 2642"/>
                <a:gd name="T9" fmla="*/ 1442 h 1443"/>
              </a:gdLst>
              <a:ahLst/>
              <a:cxnLst>
                <a:cxn ang="0">
                  <a:pos x="T0" y="T1"/>
                </a:cxn>
                <a:cxn ang="0">
                  <a:pos x="T2" y="T3"/>
                </a:cxn>
                <a:cxn ang="0">
                  <a:pos x="T4" y="T5"/>
                </a:cxn>
                <a:cxn ang="0">
                  <a:pos x="T6" y="T7"/>
                </a:cxn>
                <a:cxn ang="0">
                  <a:pos x="T8" y="T9"/>
                </a:cxn>
              </a:cxnLst>
              <a:rect l="0" t="0" r="r" b="b"/>
              <a:pathLst>
                <a:path w="2642" h="1443">
                  <a:moveTo>
                    <a:pt x="0" y="1442"/>
                  </a:moveTo>
                  <a:lnTo>
                    <a:pt x="2641" y="1442"/>
                  </a:lnTo>
                  <a:lnTo>
                    <a:pt x="2641" y="0"/>
                  </a:lnTo>
                  <a:lnTo>
                    <a:pt x="0" y="0"/>
                  </a:lnTo>
                  <a:lnTo>
                    <a:pt x="0" y="144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20">
              <a:extLst>
                <a:ext uri="{FF2B5EF4-FFF2-40B4-BE49-F238E27FC236}">
                  <a16:creationId xmlns:a16="http://schemas.microsoft.com/office/drawing/2014/main" id="{DE8FBDD3-D28A-8245-9E54-C20C64F5046F}"/>
                </a:ext>
              </a:extLst>
            </p:cNvPr>
            <p:cNvSpPr>
              <a:spLocks noChangeArrowheads="1"/>
            </p:cNvSpPr>
            <p:nvPr/>
          </p:nvSpPr>
          <p:spPr bwMode="auto">
            <a:xfrm>
              <a:off x="7948192" y="5363893"/>
              <a:ext cx="104370" cy="104370"/>
            </a:xfrm>
            <a:custGeom>
              <a:avLst/>
              <a:gdLst>
                <a:gd name="T0" fmla="*/ 81 w 82"/>
                <a:gd name="T1" fmla="*/ 40 h 82"/>
                <a:gd name="T2" fmla="*/ 81 w 82"/>
                <a:gd name="T3" fmla="*/ 40 h 82"/>
                <a:gd name="T4" fmla="*/ 41 w 82"/>
                <a:gd name="T5" fmla="*/ 81 h 82"/>
                <a:gd name="T6" fmla="*/ 41 w 82"/>
                <a:gd name="T7" fmla="*/ 81 h 82"/>
                <a:gd name="T8" fmla="*/ 0 w 82"/>
                <a:gd name="T9" fmla="*/ 40 h 82"/>
                <a:gd name="T10" fmla="*/ 0 w 82"/>
                <a:gd name="T11" fmla="*/ 40 h 82"/>
                <a:gd name="T12" fmla="*/ 41 w 82"/>
                <a:gd name="T13" fmla="*/ 0 h 82"/>
                <a:gd name="T14" fmla="*/ 41 w 82"/>
                <a:gd name="T15" fmla="*/ 0 h 82"/>
                <a:gd name="T16" fmla="*/ 81 w 82"/>
                <a:gd name="T17" fmla="*/ 4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82">
                  <a:moveTo>
                    <a:pt x="81" y="40"/>
                  </a:moveTo>
                  <a:lnTo>
                    <a:pt x="81" y="40"/>
                  </a:lnTo>
                  <a:cubicBezTo>
                    <a:pt x="81" y="62"/>
                    <a:pt x="63" y="81"/>
                    <a:pt x="41" y="81"/>
                  </a:cubicBezTo>
                  <a:lnTo>
                    <a:pt x="41" y="81"/>
                  </a:lnTo>
                  <a:cubicBezTo>
                    <a:pt x="19" y="81"/>
                    <a:pt x="0" y="62"/>
                    <a:pt x="0" y="40"/>
                  </a:cubicBezTo>
                  <a:lnTo>
                    <a:pt x="0" y="40"/>
                  </a:lnTo>
                  <a:cubicBezTo>
                    <a:pt x="0" y="18"/>
                    <a:pt x="19" y="0"/>
                    <a:pt x="41" y="0"/>
                  </a:cubicBezTo>
                  <a:lnTo>
                    <a:pt x="41" y="0"/>
                  </a:lnTo>
                  <a:cubicBezTo>
                    <a:pt x="63" y="0"/>
                    <a:pt x="81" y="18"/>
                    <a:pt x="81" y="40"/>
                  </a:cubicBez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21">
              <a:extLst>
                <a:ext uri="{FF2B5EF4-FFF2-40B4-BE49-F238E27FC236}">
                  <a16:creationId xmlns:a16="http://schemas.microsoft.com/office/drawing/2014/main" id="{2D206840-79FD-C046-A7B9-98EEC7D3FA11}"/>
                </a:ext>
              </a:extLst>
            </p:cNvPr>
            <p:cNvSpPr>
              <a:spLocks noChangeArrowheads="1"/>
            </p:cNvSpPr>
            <p:nvPr/>
          </p:nvSpPr>
          <p:spPr bwMode="auto">
            <a:xfrm>
              <a:off x="8134955" y="5363893"/>
              <a:ext cx="104370" cy="104370"/>
            </a:xfrm>
            <a:custGeom>
              <a:avLst/>
              <a:gdLst>
                <a:gd name="T0" fmla="*/ 81 w 82"/>
                <a:gd name="T1" fmla="*/ 40 h 82"/>
                <a:gd name="T2" fmla="*/ 81 w 82"/>
                <a:gd name="T3" fmla="*/ 40 h 82"/>
                <a:gd name="T4" fmla="*/ 41 w 82"/>
                <a:gd name="T5" fmla="*/ 81 h 82"/>
                <a:gd name="T6" fmla="*/ 41 w 82"/>
                <a:gd name="T7" fmla="*/ 81 h 82"/>
                <a:gd name="T8" fmla="*/ 0 w 82"/>
                <a:gd name="T9" fmla="*/ 40 h 82"/>
                <a:gd name="T10" fmla="*/ 0 w 82"/>
                <a:gd name="T11" fmla="*/ 40 h 82"/>
                <a:gd name="T12" fmla="*/ 41 w 82"/>
                <a:gd name="T13" fmla="*/ 0 h 82"/>
                <a:gd name="T14" fmla="*/ 41 w 82"/>
                <a:gd name="T15" fmla="*/ 0 h 82"/>
                <a:gd name="T16" fmla="*/ 81 w 82"/>
                <a:gd name="T17" fmla="*/ 4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82">
                  <a:moveTo>
                    <a:pt x="81" y="40"/>
                  </a:moveTo>
                  <a:lnTo>
                    <a:pt x="81" y="40"/>
                  </a:lnTo>
                  <a:cubicBezTo>
                    <a:pt x="81" y="62"/>
                    <a:pt x="63" y="81"/>
                    <a:pt x="41" y="81"/>
                  </a:cubicBezTo>
                  <a:lnTo>
                    <a:pt x="41" y="81"/>
                  </a:lnTo>
                  <a:cubicBezTo>
                    <a:pt x="18" y="81"/>
                    <a:pt x="0" y="62"/>
                    <a:pt x="0" y="40"/>
                  </a:cubicBezTo>
                  <a:lnTo>
                    <a:pt x="0" y="40"/>
                  </a:lnTo>
                  <a:cubicBezTo>
                    <a:pt x="0" y="18"/>
                    <a:pt x="18" y="0"/>
                    <a:pt x="41" y="0"/>
                  </a:cubicBezTo>
                  <a:lnTo>
                    <a:pt x="41" y="0"/>
                  </a:lnTo>
                  <a:cubicBezTo>
                    <a:pt x="63" y="0"/>
                    <a:pt x="81" y="18"/>
                    <a:pt x="81" y="40"/>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22">
              <a:extLst>
                <a:ext uri="{FF2B5EF4-FFF2-40B4-BE49-F238E27FC236}">
                  <a16:creationId xmlns:a16="http://schemas.microsoft.com/office/drawing/2014/main" id="{02B06918-BF93-FE43-B45B-2975E60761E8}"/>
                </a:ext>
              </a:extLst>
            </p:cNvPr>
            <p:cNvSpPr>
              <a:spLocks noChangeArrowheads="1"/>
            </p:cNvSpPr>
            <p:nvPr/>
          </p:nvSpPr>
          <p:spPr bwMode="auto">
            <a:xfrm>
              <a:off x="8327215" y="5363893"/>
              <a:ext cx="98874" cy="104370"/>
            </a:xfrm>
            <a:custGeom>
              <a:avLst/>
              <a:gdLst>
                <a:gd name="T0" fmla="*/ 80 w 81"/>
                <a:gd name="T1" fmla="*/ 40 h 82"/>
                <a:gd name="T2" fmla="*/ 80 w 81"/>
                <a:gd name="T3" fmla="*/ 40 h 82"/>
                <a:gd name="T4" fmla="*/ 40 w 81"/>
                <a:gd name="T5" fmla="*/ 81 h 82"/>
                <a:gd name="T6" fmla="*/ 40 w 81"/>
                <a:gd name="T7" fmla="*/ 81 h 82"/>
                <a:gd name="T8" fmla="*/ 0 w 81"/>
                <a:gd name="T9" fmla="*/ 40 h 82"/>
                <a:gd name="T10" fmla="*/ 0 w 81"/>
                <a:gd name="T11" fmla="*/ 40 h 82"/>
                <a:gd name="T12" fmla="*/ 40 w 81"/>
                <a:gd name="T13" fmla="*/ 0 h 82"/>
                <a:gd name="T14" fmla="*/ 40 w 81"/>
                <a:gd name="T15" fmla="*/ 0 h 82"/>
                <a:gd name="T16" fmla="*/ 80 w 81"/>
                <a:gd name="T17" fmla="*/ 4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82">
                  <a:moveTo>
                    <a:pt x="80" y="40"/>
                  </a:moveTo>
                  <a:lnTo>
                    <a:pt x="80" y="40"/>
                  </a:lnTo>
                  <a:cubicBezTo>
                    <a:pt x="80" y="62"/>
                    <a:pt x="62" y="81"/>
                    <a:pt x="40" y="81"/>
                  </a:cubicBezTo>
                  <a:lnTo>
                    <a:pt x="40" y="81"/>
                  </a:lnTo>
                  <a:cubicBezTo>
                    <a:pt x="18" y="81"/>
                    <a:pt x="0" y="62"/>
                    <a:pt x="0" y="40"/>
                  </a:cubicBezTo>
                  <a:lnTo>
                    <a:pt x="0" y="40"/>
                  </a:lnTo>
                  <a:cubicBezTo>
                    <a:pt x="0" y="18"/>
                    <a:pt x="18" y="0"/>
                    <a:pt x="40" y="0"/>
                  </a:cubicBezTo>
                  <a:lnTo>
                    <a:pt x="40" y="0"/>
                  </a:lnTo>
                  <a:cubicBezTo>
                    <a:pt x="62" y="0"/>
                    <a:pt x="80" y="18"/>
                    <a:pt x="80" y="40"/>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75">
              <a:extLst>
                <a:ext uri="{FF2B5EF4-FFF2-40B4-BE49-F238E27FC236}">
                  <a16:creationId xmlns:a16="http://schemas.microsoft.com/office/drawing/2014/main" id="{58EC94A8-AFF3-0B47-B60D-8E060E8D8B88}"/>
                </a:ext>
              </a:extLst>
            </p:cNvPr>
            <p:cNvSpPr>
              <a:spLocks noChangeArrowheads="1"/>
            </p:cNvSpPr>
            <p:nvPr/>
          </p:nvSpPr>
          <p:spPr bwMode="auto">
            <a:xfrm>
              <a:off x="7992136" y="5622070"/>
              <a:ext cx="2954011" cy="1547770"/>
            </a:xfrm>
            <a:custGeom>
              <a:avLst/>
              <a:gdLst>
                <a:gd name="connsiteX0" fmla="*/ 1576965 w 2954011"/>
                <a:gd name="connsiteY0" fmla="*/ 1499597 h 1547770"/>
                <a:gd name="connsiteX1" fmla="*/ 2930333 w 2954011"/>
                <a:gd name="connsiteY1" fmla="*/ 1499597 h 1547770"/>
                <a:gd name="connsiteX2" fmla="*/ 2954011 w 2954011"/>
                <a:gd name="connsiteY2" fmla="*/ 1523683 h 1547770"/>
                <a:gd name="connsiteX3" fmla="*/ 2930333 w 2954011"/>
                <a:gd name="connsiteY3" fmla="*/ 1547770 h 1547770"/>
                <a:gd name="connsiteX4" fmla="*/ 1576965 w 2954011"/>
                <a:gd name="connsiteY4" fmla="*/ 1547770 h 1547770"/>
                <a:gd name="connsiteX5" fmla="*/ 1554533 w 2954011"/>
                <a:gd name="connsiteY5" fmla="*/ 1523683 h 1547770"/>
                <a:gd name="connsiteX6" fmla="*/ 1576965 w 2954011"/>
                <a:gd name="connsiteY6" fmla="*/ 1499597 h 1547770"/>
                <a:gd name="connsiteX7" fmla="*/ 23657 w 2954011"/>
                <a:gd name="connsiteY7" fmla="*/ 1499597 h 1547770"/>
                <a:gd name="connsiteX8" fmla="*/ 1374581 w 2954011"/>
                <a:gd name="connsiteY8" fmla="*/ 1499597 h 1547770"/>
                <a:gd name="connsiteX9" fmla="*/ 1399483 w 2954011"/>
                <a:gd name="connsiteY9" fmla="*/ 1523683 h 1547770"/>
                <a:gd name="connsiteX10" fmla="*/ 1374581 w 2954011"/>
                <a:gd name="connsiteY10" fmla="*/ 1547770 h 1547770"/>
                <a:gd name="connsiteX11" fmla="*/ 23657 w 2954011"/>
                <a:gd name="connsiteY11" fmla="*/ 1547770 h 1547770"/>
                <a:gd name="connsiteX12" fmla="*/ 0 w 2954011"/>
                <a:gd name="connsiteY12" fmla="*/ 1523683 h 1547770"/>
                <a:gd name="connsiteX13" fmla="*/ 23657 w 2954011"/>
                <a:gd name="connsiteY13" fmla="*/ 1499597 h 1547770"/>
                <a:gd name="connsiteX14" fmla="*/ 1576965 w 2954011"/>
                <a:gd name="connsiteY14" fmla="*/ 1329317 h 1547770"/>
                <a:gd name="connsiteX15" fmla="*/ 2930333 w 2954011"/>
                <a:gd name="connsiteY15" fmla="*/ 1329317 h 1547770"/>
                <a:gd name="connsiteX16" fmla="*/ 2954011 w 2954011"/>
                <a:gd name="connsiteY16" fmla="*/ 1352799 h 1547770"/>
                <a:gd name="connsiteX17" fmla="*/ 2930333 w 2954011"/>
                <a:gd name="connsiteY17" fmla="*/ 1377517 h 1547770"/>
                <a:gd name="connsiteX18" fmla="*/ 1576965 w 2954011"/>
                <a:gd name="connsiteY18" fmla="*/ 1377517 h 1547770"/>
                <a:gd name="connsiteX19" fmla="*/ 1554533 w 2954011"/>
                <a:gd name="connsiteY19" fmla="*/ 1352799 h 1547770"/>
                <a:gd name="connsiteX20" fmla="*/ 1576965 w 2954011"/>
                <a:gd name="connsiteY20" fmla="*/ 1329317 h 1547770"/>
                <a:gd name="connsiteX21" fmla="*/ 23657 w 2954011"/>
                <a:gd name="connsiteY21" fmla="*/ 1329317 h 1547770"/>
                <a:gd name="connsiteX22" fmla="*/ 1374581 w 2954011"/>
                <a:gd name="connsiteY22" fmla="*/ 1329317 h 1547770"/>
                <a:gd name="connsiteX23" fmla="*/ 1399483 w 2954011"/>
                <a:gd name="connsiteY23" fmla="*/ 1352799 h 1547770"/>
                <a:gd name="connsiteX24" fmla="*/ 1374581 w 2954011"/>
                <a:gd name="connsiteY24" fmla="*/ 1377517 h 1547770"/>
                <a:gd name="connsiteX25" fmla="*/ 23657 w 2954011"/>
                <a:gd name="connsiteY25" fmla="*/ 1377517 h 1547770"/>
                <a:gd name="connsiteX26" fmla="*/ 0 w 2954011"/>
                <a:gd name="connsiteY26" fmla="*/ 1352799 h 1547770"/>
                <a:gd name="connsiteX27" fmla="*/ 23657 w 2954011"/>
                <a:gd name="connsiteY27" fmla="*/ 1329317 h 1547770"/>
                <a:gd name="connsiteX28" fmla="*/ 1576965 w 2954011"/>
                <a:gd name="connsiteY28" fmla="*/ 1164526 h 1547770"/>
                <a:gd name="connsiteX29" fmla="*/ 2930333 w 2954011"/>
                <a:gd name="connsiteY29" fmla="*/ 1164526 h 1547770"/>
                <a:gd name="connsiteX30" fmla="*/ 2954011 w 2954011"/>
                <a:gd name="connsiteY30" fmla="*/ 1189244 h 1547770"/>
                <a:gd name="connsiteX31" fmla="*/ 2930333 w 2954011"/>
                <a:gd name="connsiteY31" fmla="*/ 1212726 h 1547770"/>
                <a:gd name="connsiteX32" fmla="*/ 1576965 w 2954011"/>
                <a:gd name="connsiteY32" fmla="*/ 1212726 h 1547770"/>
                <a:gd name="connsiteX33" fmla="*/ 1554533 w 2954011"/>
                <a:gd name="connsiteY33" fmla="*/ 1189244 h 1547770"/>
                <a:gd name="connsiteX34" fmla="*/ 1576965 w 2954011"/>
                <a:gd name="connsiteY34" fmla="*/ 1164526 h 1547770"/>
                <a:gd name="connsiteX35" fmla="*/ 23657 w 2954011"/>
                <a:gd name="connsiteY35" fmla="*/ 1164526 h 1547770"/>
                <a:gd name="connsiteX36" fmla="*/ 1374581 w 2954011"/>
                <a:gd name="connsiteY36" fmla="*/ 1164526 h 1547770"/>
                <a:gd name="connsiteX37" fmla="*/ 1399483 w 2954011"/>
                <a:gd name="connsiteY37" fmla="*/ 1189244 h 1547770"/>
                <a:gd name="connsiteX38" fmla="*/ 1374581 w 2954011"/>
                <a:gd name="connsiteY38" fmla="*/ 1212726 h 1547770"/>
                <a:gd name="connsiteX39" fmla="*/ 23657 w 2954011"/>
                <a:gd name="connsiteY39" fmla="*/ 1212726 h 1547770"/>
                <a:gd name="connsiteX40" fmla="*/ 0 w 2954011"/>
                <a:gd name="connsiteY40" fmla="*/ 1189244 h 1547770"/>
                <a:gd name="connsiteX41" fmla="*/ 23657 w 2954011"/>
                <a:gd name="connsiteY41" fmla="*/ 1164526 h 1547770"/>
                <a:gd name="connsiteX42" fmla="*/ 1576965 w 2954011"/>
                <a:gd name="connsiteY42" fmla="*/ 994236 h 1547770"/>
                <a:gd name="connsiteX43" fmla="*/ 2930333 w 2954011"/>
                <a:gd name="connsiteY43" fmla="*/ 994236 h 1547770"/>
                <a:gd name="connsiteX44" fmla="*/ 2954011 w 2954011"/>
                <a:gd name="connsiteY44" fmla="*/ 1018322 h 1547770"/>
                <a:gd name="connsiteX45" fmla="*/ 2930333 w 2954011"/>
                <a:gd name="connsiteY45" fmla="*/ 1042409 h 1547770"/>
                <a:gd name="connsiteX46" fmla="*/ 1576965 w 2954011"/>
                <a:gd name="connsiteY46" fmla="*/ 1042409 h 1547770"/>
                <a:gd name="connsiteX47" fmla="*/ 1554533 w 2954011"/>
                <a:gd name="connsiteY47" fmla="*/ 1018322 h 1547770"/>
                <a:gd name="connsiteX48" fmla="*/ 1576965 w 2954011"/>
                <a:gd name="connsiteY48" fmla="*/ 994236 h 1547770"/>
                <a:gd name="connsiteX49" fmla="*/ 23657 w 2954011"/>
                <a:gd name="connsiteY49" fmla="*/ 994236 h 1547770"/>
                <a:gd name="connsiteX50" fmla="*/ 1374581 w 2954011"/>
                <a:gd name="connsiteY50" fmla="*/ 994236 h 1547770"/>
                <a:gd name="connsiteX51" fmla="*/ 1399483 w 2954011"/>
                <a:gd name="connsiteY51" fmla="*/ 1018322 h 1547770"/>
                <a:gd name="connsiteX52" fmla="*/ 1374581 w 2954011"/>
                <a:gd name="connsiteY52" fmla="*/ 1042409 h 1547770"/>
                <a:gd name="connsiteX53" fmla="*/ 23657 w 2954011"/>
                <a:gd name="connsiteY53" fmla="*/ 1042409 h 1547770"/>
                <a:gd name="connsiteX54" fmla="*/ 0 w 2954011"/>
                <a:gd name="connsiteY54" fmla="*/ 1018322 h 1547770"/>
                <a:gd name="connsiteX55" fmla="*/ 23657 w 2954011"/>
                <a:gd name="connsiteY55" fmla="*/ 994236 h 1547770"/>
                <a:gd name="connsiteX56" fmla="*/ 1576965 w 2954011"/>
                <a:gd name="connsiteY56" fmla="*/ 829445 h 1547770"/>
                <a:gd name="connsiteX57" fmla="*/ 2930333 w 2954011"/>
                <a:gd name="connsiteY57" fmla="*/ 829445 h 1547770"/>
                <a:gd name="connsiteX58" fmla="*/ 2954011 w 2954011"/>
                <a:gd name="connsiteY58" fmla="*/ 853531 h 1547770"/>
                <a:gd name="connsiteX59" fmla="*/ 2930333 w 2954011"/>
                <a:gd name="connsiteY59" fmla="*/ 877618 h 1547770"/>
                <a:gd name="connsiteX60" fmla="*/ 1576965 w 2954011"/>
                <a:gd name="connsiteY60" fmla="*/ 877618 h 1547770"/>
                <a:gd name="connsiteX61" fmla="*/ 1554533 w 2954011"/>
                <a:gd name="connsiteY61" fmla="*/ 853531 h 1547770"/>
                <a:gd name="connsiteX62" fmla="*/ 1576965 w 2954011"/>
                <a:gd name="connsiteY62" fmla="*/ 829445 h 1547770"/>
                <a:gd name="connsiteX63" fmla="*/ 23657 w 2954011"/>
                <a:gd name="connsiteY63" fmla="*/ 829445 h 1547770"/>
                <a:gd name="connsiteX64" fmla="*/ 1374581 w 2954011"/>
                <a:gd name="connsiteY64" fmla="*/ 829445 h 1547770"/>
                <a:gd name="connsiteX65" fmla="*/ 1399483 w 2954011"/>
                <a:gd name="connsiteY65" fmla="*/ 853531 h 1547770"/>
                <a:gd name="connsiteX66" fmla="*/ 1374581 w 2954011"/>
                <a:gd name="connsiteY66" fmla="*/ 877618 h 1547770"/>
                <a:gd name="connsiteX67" fmla="*/ 23657 w 2954011"/>
                <a:gd name="connsiteY67" fmla="*/ 877618 h 1547770"/>
                <a:gd name="connsiteX68" fmla="*/ 0 w 2954011"/>
                <a:gd name="connsiteY68" fmla="*/ 853531 h 1547770"/>
                <a:gd name="connsiteX69" fmla="*/ 23657 w 2954011"/>
                <a:gd name="connsiteY69" fmla="*/ 829445 h 1547770"/>
                <a:gd name="connsiteX70" fmla="*/ 1554535 w 2954011"/>
                <a:gd name="connsiteY70" fmla="*/ 0 h 1547770"/>
                <a:gd name="connsiteX71" fmla="*/ 2943026 w 2954011"/>
                <a:gd name="connsiteY71" fmla="*/ 0 h 1547770"/>
                <a:gd name="connsiteX72" fmla="*/ 2943026 w 2954011"/>
                <a:gd name="connsiteY72" fmla="*/ 624956 h 1547770"/>
                <a:gd name="connsiteX73" fmla="*/ 1554535 w 2954011"/>
                <a:gd name="connsiteY73" fmla="*/ 624956 h 1547770"/>
                <a:gd name="connsiteX74" fmla="*/ 0 w 2954011"/>
                <a:gd name="connsiteY74" fmla="*/ 0 h 1547770"/>
                <a:gd name="connsiteX75" fmla="*/ 1388495 w 2954011"/>
                <a:gd name="connsiteY75" fmla="*/ 0 h 1547770"/>
                <a:gd name="connsiteX76" fmla="*/ 1388495 w 2954011"/>
                <a:gd name="connsiteY76" fmla="*/ 624956 h 1547770"/>
                <a:gd name="connsiteX77" fmla="*/ 0 w 2954011"/>
                <a:gd name="connsiteY77" fmla="*/ 624956 h 1547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2954011" h="1547770">
                  <a:moveTo>
                    <a:pt x="1576965" y="1499597"/>
                  </a:moveTo>
                  <a:lnTo>
                    <a:pt x="2930333" y="1499597"/>
                  </a:lnTo>
                  <a:cubicBezTo>
                    <a:pt x="2942795" y="1499597"/>
                    <a:pt x="2954011" y="1509739"/>
                    <a:pt x="2954011" y="1523683"/>
                  </a:cubicBezTo>
                  <a:cubicBezTo>
                    <a:pt x="2954011" y="1537628"/>
                    <a:pt x="2942795" y="1547770"/>
                    <a:pt x="2930333" y="1547770"/>
                  </a:cubicBezTo>
                  <a:lnTo>
                    <a:pt x="1576965" y="1547770"/>
                  </a:lnTo>
                  <a:cubicBezTo>
                    <a:pt x="1564503" y="1547770"/>
                    <a:pt x="1554533" y="1537628"/>
                    <a:pt x="1554533" y="1523683"/>
                  </a:cubicBezTo>
                  <a:cubicBezTo>
                    <a:pt x="1554533" y="1509739"/>
                    <a:pt x="1564503" y="1499597"/>
                    <a:pt x="1576965" y="1499597"/>
                  </a:cubicBezTo>
                  <a:close/>
                  <a:moveTo>
                    <a:pt x="23657" y="1499597"/>
                  </a:moveTo>
                  <a:lnTo>
                    <a:pt x="1374581" y="1499597"/>
                  </a:lnTo>
                  <a:cubicBezTo>
                    <a:pt x="1388277" y="1499597"/>
                    <a:pt x="1399483" y="1509739"/>
                    <a:pt x="1399483" y="1523683"/>
                  </a:cubicBezTo>
                  <a:cubicBezTo>
                    <a:pt x="1399483" y="1537628"/>
                    <a:pt x="1388277" y="1547770"/>
                    <a:pt x="1374581" y="1547770"/>
                  </a:cubicBezTo>
                  <a:lnTo>
                    <a:pt x="23657" y="1547770"/>
                  </a:lnTo>
                  <a:cubicBezTo>
                    <a:pt x="9961" y="1547770"/>
                    <a:pt x="0" y="1537628"/>
                    <a:pt x="0" y="1523683"/>
                  </a:cubicBezTo>
                  <a:cubicBezTo>
                    <a:pt x="0" y="1509739"/>
                    <a:pt x="9961" y="1499597"/>
                    <a:pt x="23657" y="1499597"/>
                  </a:cubicBezTo>
                  <a:close/>
                  <a:moveTo>
                    <a:pt x="1576965" y="1329317"/>
                  </a:moveTo>
                  <a:lnTo>
                    <a:pt x="2930333" y="1329317"/>
                  </a:lnTo>
                  <a:cubicBezTo>
                    <a:pt x="2942795" y="1329317"/>
                    <a:pt x="2954011" y="1340440"/>
                    <a:pt x="2954011" y="1352799"/>
                  </a:cubicBezTo>
                  <a:cubicBezTo>
                    <a:pt x="2954011" y="1366394"/>
                    <a:pt x="2942795" y="1377517"/>
                    <a:pt x="2930333" y="1377517"/>
                  </a:cubicBezTo>
                  <a:lnTo>
                    <a:pt x="1576965" y="1377517"/>
                  </a:lnTo>
                  <a:cubicBezTo>
                    <a:pt x="1564503" y="1377517"/>
                    <a:pt x="1554533" y="1366394"/>
                    <a:pt x="1554533" y="1352799"/>
                  </a:cubicBezTo>
                  <a:cubicBezTo>
                    <a:pt x="1554533" y="1340440"/>
                    <a:pt x="1564503" y="1329317"/>
                    <a:pt x="1576965" y="1329317"/>
                  </a:cubicBezTo>
                  <a:close/>
                  <a:moveTo>
                    <a:pt x="23657" y="1329317"/>
                  </a:moveTo>
                  <a:lnTo>
                    <a:pt x="1374581" y="1329317"/>
                  </a:lnTo>
                  <a:cubicBezTo>
                    <a:pt x="1388277" y="1329317"/>
                    <a:pt x="1399483" y="1340440"/>
                    <a:pt x="1399483" y="1352799"/>
                  </a:cubicBezTo>
                  <a:cubicBezTo>
                    <a:pt x="1399483" y="1366394"/>
                    <a:pt x="1388277" y="1377517"/>
                    <a:pt x="1374581" y="1377517"/>
                  </a:cubicBezTo>
                  <a:lnTo>
                    <a:pt x="23657" y="1377517"/>
                  </a:lnTo>
                  <a:cubicBezTo>
                    <a:pt x="9961" y="1377517"/>
                    <a:pt x="0" y="1366394"/>
                    <a:pt x="0" y="1352799"/>
                  </a:cubicBezTo>
                  <a:cubicBezTo>
                    <a:pt x="0" y="1340440"/>
                    <a:pt x="9961" y="1329317"/>
                    <a:pt x="23657" y="1329317"/>
                  </a:cubicBezTo>
                  <a:close/>
                  <a:moveTo>
                    <a:pt x="1576965" y="1164526"/>
                  </a:moveTo>
                  <a:lnTo>
                    <a:pt x="2930333" y="1164526"/>
                  </a:lnTo>
                  <a:cubicBezTo>
                    <a:pt x="2942795" y="1164526"/>
                    <a:pt x="2954011" y="1175649"/>
                    <a:pt x="2954011" y="1189244"/>
                  </a:cubicBezTo>
                  <a:cubicBezTo>
                    <a:pt x="2954011" y="1201603"/>
                    <a:pt x="2942795" y="1212726"/>
                    <a:pt x="2930333" y="1212726"/>
                  </a:cubicBezTo>
                  <a:lnTo>
                    <a:pt x="1576965" y="1212726"/>
                  </a:lnTo>
                  <a:cubicBezTo>
                    <a:pt x="1564503" y="1212726"/>
                    <a:pt x="1554533" y="1201603"/>
                    <a:pt x="1554533" y="1189244"/>
                  </a:cubicBezTo>
                  <a:cubicBezTo>
                    <a:pt x="1554533" y="1175649"/>
                    <a:pt x="1564503" y="1164526"/>
                    <a:pt x="1576965" y="1164526"/>
                  </a:cubicBezTo>
                  <a:close/>
                  <a:moveTo>
                    <a:pt x="23657" y="1164526"/>
                  </a:moveTo>
                  <a:lnTo>
                    <a:pt x="1374581" y="1164526"/>
                  </a:lnTo>
                  <a:cubicBezTo>
                    <a:pt x="1388277" y="1164526"/>
                    <a:pt x="1399483" y="1175649"/>
                    <a:pt x="1399483" y="1189244"/>
                  </a:cubicBezTo>
                  <a:cubicBezTo>
                    <a:pt x="1399483" y="1201603"/>
                    <a:pt x="1388277" y="1212726"/>
                    <a:pt x="1374581" y="1212726"/>
                  </a:cubicBezTo>
                  <a:lnTo>
                    <a:pt x="23657" y="1212726"/>
                  </a:lnTo>
                  <a:cubicBezTo>
                    <a:pt x="9961" y="1212726"/>
                    <a:pt x="0" y="1201603"/>
                    <a:pt x="0" y="1189244"/>
                  </a:cubicBezTo>
                  <a:cubicBezTo>
                    <a:pt x="0" y="1175649"/>
                    <a:pt x="9961" y="1164526"/>
                    <a:pt x="23657" y="1164526"/>
                  </a:cubicBezTo>
                  <a:close/>
                  <a:moveTo>
                    <a:pt x="1576965" y="994236"/>
                  </a:moveTo>
                  <a:lnTo>
                    <a:pt x="2930333" y="994236"/>
                  </a:lnTo>
                  <a:cubicBezTo>
                    <a:pt x="2942795" y="994236"/>
                    <a:pt x="2954011" y="1004378"/>
                    <a:pt x="2954011" y="1018322"/>
                  </a:cubicBezTo>
                  <a:cubicBezTo>
                    <a:pt x="2954011" y="1032267"/>
                    <a:pt x="2942795" y="1042409"/>
                    <a:pt x="2930333" y="1042409"/>
                  </a:cubicBezTo>
                  <a:lnTo>
                    <a:pt x="1576965" y="1042409"/>
                  </a:lnTo>
                  <a:cubicBezTo>
                    <a:pt x="1564503" y="1042409"/>
                    <a:pt x="1554533" y="1032267"/>
                    <a:pt x="1554533" y="1018322"/>
                  </a:cubicBezTo>
                  <a:cubicBezTo>
                    <a:pt x="1554533" y="1004378"/>
                    <a:pt x="1564503" y="994236"/>
                    <a:pt x="1576965" y="994236"/>
                  </a:cubicBezTo>
                  <a:close/>
                  <a:moveTo>
                    <a:pt x="23657" y="994236"/>
                  </a:moveTo>
                  <a:lnTo>
                    <a:pt x="1374581" y="994236"/>
                  </a:lnTo>
                  <a:cubicBezTo>
                    <a:pt x="1388277" y="994236"/>
                    <a:pt x="1399483" y="1004378"/>
                    <a:pt x="1399483" y="1018322"/>
                  </a:cubicBezTo>
                  <a:cubicBezTo>
                    <a:pt x="1399483" y="1032267"/>
                    <a:pt x="1388277" y="1042409"/>
                    <a:pt x="1374581" y="1042409"/>
                  </a:cubicBezTo>
                  <a:lnTo>
                    <a:pt x="23657" y="1042409"/>
                  </a:lnTo>
                  <a:cubicBezTo>
                    <a:pt x="9961" y="1042409"/>
                    <a:pt x="0" y="1032267"/>
                    <a:pt x="0" y="1018322"/>
                  </a:cubicBezTo>
                  <a:cubicBezTo>
                    <a:pt x="0" y="1004378"/>
                    <a:pt x="9961" y="994236"/>
                    <a:pt x="23657" y="994236"/>
                  </a:cubicBezTo>
                  <a:close/>
                  <a:moveTo>
                    <a:pt x="1576965" y="829445"/>
                  </a:moveTo>
                  <a:lnTo>
                    <a:pt x="2930333" y="829445"/>
                  </a:lnTo>
                  <a:cubicBezTo>
                    <a:pt x="2942795" y="829445"/>
                    <a:pt x="2954011" y="840854"/>
                    <a:pt x="2954011" y="853531"/>
                  </a:cubicBezTo>
                  <a:cubicBezTo>
                    <a:pt x="2954011" y="866208"/>
                    <a:pt x="2942795" y="877618"/>
                    <a:pt x="2930333" y="877618"/>
                  </a:cubicBezTo>
                  <a:lnTo>
                    <a:pt x="1576965" y="877618"/>
                  </a:lnTo>
                  <a:cubicBezTo>
                    <a:pt x="1564503" y="877618"/>
                    <a:pt x="1554533" y="866208"/>
                    <a:pt x="1554533" y="853531"/>
                  </a:cubicBezTo>
                  <a:cubicBezTo>
                    <a:pt x="1554533" y="840854"/>
                    <a:pt x="1564503" y="829445"/>
                    <a:pt x="1576965" y="829445"/>
                  </a:cubicBezTo>
                  <a:close/>
                  <a:moveTo>
                    <a:pt x="23657" y="829445"/>
                  </a:moveTo>
                  <a:lnTo>
                    <a:pt x="1374581" y="829445"/>
                  </a:lnTo>
                  <a:cubicBezTo>
                    <a:pt x="1388277" y="829445"/>
                    <a:pt x="1399483" y="840854"/>
                    <a:pt x="1399483" y="853531"/>
                  </a:cubicBezTo>
                  <a:cubicBezTo>
                    <a:pt x="1399483" y="866208"/>
                    <a:pt x="1388277" y="877618"/>
                    <a:pt x="1374581" y="877618"/>
                  </a:cubicBezTo>
                  <a:lnTo>
                    <a:pt x="23657" y="877618"/>
                  </a:lnTo>
                  <a:cubicBezTo>
                    <a:pt x="9961" y="877618"/>
                    <a:pt x="0" y="866208"/>
                    <a:pt x="0" y="853531"/>
                  </a:cubicBezTo>
                  <a:cubicBezTo>
                    <a:pt x="0" y="840854"/>
                    <a:pt x="9961" y="829445"/>
                    <a:pt x="23657" y="829445"/>
                  </a:cubicBezTo>
                  <a:close/>
                  <a:moveTo>
                    <a:pt x="1554535" y="0"/>
                  </a:moveTo>
                  <a:lnTo>
                    <a:pt x="2943026" y="0"/>
                  </a:lnTo>
                  <a:lnTo>
                    <a:pt x="2943026" y="624956"/>
                  </a:lnTo>
                  <a:lnTo>
                    <a:pt x="1554535" y="624956"/>
                  </a:lnTo>
                  <a:close/>
                  <a:moveTo>
                    <a:pt x="0" y="0"/>
                  </a:moveTo>
                  <a:lnTo>
                    <a:pt x="1388495" y="0"/>
                  </a:lnTo>
                  <a:lnTo>
                    <a:pt x="1388495" y="624956"/>
                  </a:lnTo>
                  <a:lnTo>
                    <a:pt x="0" y="624956"/>
                  </a:lnTo>
                  <a:close/>
                </a:path>
              </a:pathLst>
            </a:custGeom>
            <a:solidFill>
              <a:srgbClr val="F1E6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7" name="Freeform 135">
              <a:extLst>
                <a:ext uri="{FF2B5EF4-FFF2-40B4-BE49-F238E27FC236}">
                  <a16:creationId xmlns:a16="http://schemas.microsoft.com/office/drawing/2014/main" id="{A9989D16-BAF8-1446-85BA-B34F25DA0472}"/>
                </a:ext>
              </a:extLst>
            </p:cNvPr>
            <p:cNvSpPr>
              <a:spLocks noChangeArrowheads="1"/>
            </p:cNvSpPr>
            <p:nvPr/>
          </p:nvSpPr>
          <p:spPr bwMode="auto">
            <a:xfrm>
              <a:off x="11776845" y="6533913"/>
              <a:ext cx="104366" cy="104366"/>
            </a:xfrm>
            <a:custGeom>
              <a:avLst/>
              <a:gdLst>
                <a:gd name="T0" fmla="*/ 83 w 84"/>
                <a:gd name="T1" fmla="*/ 41 h 83"/>
                <a:gd name="T2" fmla="*/ 83 w 84"/>
                <a:gd name="T3" fmla="*/ 41 h 83"/>
                <a:gd name="T4" fmla="*/ 41 w 84"/>
                <a:gd name="T5" fmla="*/ 82 h 83"/>
                <a:gd name="T6" fmla="*/ 41 w 84"/>
                <a:gd name="T7" fmla="*/ 82 h 83"/>
                <a:gd name="T8" fmla="*/ 0 w 84"/>
                <a:gd name="T9" fmla="*/ 41 h 83"/>
                <a:gd name="T10" fmla="*/ 0 w 84"/>
                <a:gd name="T11" fmla="*/ 41 h 83"/>
                <a:gd name="T12" fmla="*/ 41 w 84"/>
                <a:gd name="T13" fmla="*/ 0 h 83"/>
                <a:gd name="T14" fmla="*/ 41 w 84"/>
                <a:gd name="T15" fmla="*/ 0 h 83"/>
                <a:gd name="T16" fmla="*/ 83 w 84"/>
                <a:gd name="T17" fmla="*/ 4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83">
                  <a:moveTo>
                    <a:pt x="83" y="41"/>
                  </a:moveTo>
                  <a:lnTo>
                    <a:pt x="83" y="41"/>
                  </a:lnTo>
                  <a:cubicBezTo>
                    <a:pt x="83" y="63"/>
                    <a:pt x="64" y="82"/>
                    <a:pt x="41" y="82"/>
                  </a:cubicBezTo>
                  <a:lnTo>
                    <a:pt x="41" y="82"/>
                  </a:lnTo>
                  <a:cubicBezTo>
                    <a:pt x="19" y="82"/>
                    <a:pt x="0" y="63"/>
                    <a:pt x="0" y="41"/>
                  </a:cubicBezTo>
                  <a:lnTo>
                    <a:pt x="0" y="41"/>
                  </a:lnTo>
                  <a:cubicBezTo>
                    <a:pt x="0" y="18"/>
                    <a:pt x="19" y="0"/>
                    <a:pt x="41" y="0"/>
                  </a:cubicBezTo>
                  <a:lnTo>
                    <a:pt x="41" y="0"/>
                  </a:lnTo>
                  <a:cubicBezTo>
                    <a:pt x="64" y="0"/>
                    <a:pt x="83" y="18"/>
                    <a:pt x="83" y="41"/>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36">
              <a:extLst>
                <a:ext uri="{FF2B5EF4-FFF2-40B4-BE49-F238E27FC236}">
                  <a16:creationId xmlns:a16="http://schemas.microsoft.com/office/drawing/2014/main" id="{1CFD2661-4309-8949-B12B-4358783E9F6C}"/>
                </a:ext>
              </a:extLst>
            </p:cNvPr>
            <p:cNvSpPr>
              <a:spLocks noChangeArrowheads="1"/>
            </p:cNvSpPr>
            <p:nvPr/>
          </p:nvSpPr>
          <p:spPr bwMode="auto">
            <a:xfrm>
              <a:off x="8047066" y="10664685"/>
              <a:ext cx="7558430" cy="252680"/>
            </a:xfrm>
            <a:custGeom>
              <a:avLst/>
              <a:gdLst>
                <a:gd name="T0" fmla="*/ 0 w 6066"/>
                <a:gd name="T1" fmla="*/ 66 h 205"/>
                <a:gd name="T2" fmla="*/ 0 w 6066"/>
                <a:gd name="T3" fmla="*/ 0 h 205"/>
                <a:gd name="T4" fmla="*/ 6065 w 6066"/>
                <a:gd name="T5" fmla="*/ 0 h 205"/>
                <a:gd name="T6" fmla="*/ 6065 w 6066"/>
                <a:gd name="T7" fmla="*/ 66 h 205"/>
                <a:gd name="T8" fmla="*/ 6065 w 6066"/>
                <a:gd name="T9" fmla="*/ 66 h 205"/>
                <a:gd name="T10" fmla="*/ 5928 w 6066"/>
                <a:gd name="T11" fmla="*/ 204 h 205"/>
                <a:gd name="T12" fmla="*/ 137 w 6066"/>
                <a:gd name="T13" fmla="*/ 204 h 205"/>
                <a:gd name="T14" fmla="*/ 137 w 6066"/>
                <a:gd name="T15" fmla="*/ 204 h 205"/>
                <a:gd name="T16" fmla="*/ 0 w 6066"/>
                <a:gd name="T17" fmla="*/ 66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66" h="205">
                  <a:moveTo>
                    <a:pt x="0" y="66"/>
                  </a:moveTo>
                  <a:lnTo>
                    <a:pt x="0" y="0"/>
                  </a:lnTo>
                  <a:lnTo>
                    <a:pt x="6065" y="0"/>
                  </a:lnTo>
                  <a:lnTo>
                    <a:pt x="6065" y="66"/>
                  </a:lnTo>
                  <a:lnTo>
                    <a:pt x="6065" y="66"/>
                  </a:lnTo>
                  <a:cubicBezTo>
                    <a:pt x="6065" y="142"/>
                    <a:pt x="6004" y="204"/>
                    <a:pt x="5928" y="204"/>
                  </a:cubicBezTo>
                  <a:lnTo>
                    <a:pt x="137" y="204"/>
                  </a:lnTo>
                  <a:lnTo>
                    <a:pt x="137" y="204"/>
                  </a:lnTo>
                  <a:cubicBezTo>
                    <a:pt x="61" y="204"/>
                    <a:pt x="0" y="142"/>
                    <a:pt x="0" y="66"/>
                  </a:cubicBezTo>
                </a:path>
              </a:pathLst>
            </a:custGeom>
            <a:gradFill>
              <a:gsLst>
                <a:gs pos="1000">
                  <a:srgbClr val="222F5E"/>
                </a:gs>
                <a:gs pos="99000">
                  <a:srgbClr val="3B467E"/>
                </a:gs>
              </a:gsLst>
              <a:lin ang="16200000" scaled="0"/>
            </a:gradFill>
            <a:ln>
              <a:noFill/>
            </a:ln>
            <a:effectLst/>
          </p:spPr>
          <p:txBody>
            <a:bodyPr wrap="none" anchor="ctr"/>
            <a:lstStyle/>
            <a:p>
              <a:endParaRPr lang="en-US" dirty="0">
                <a:latin typeface="Poppins" pitchFamily="2" charset="77"/>
              </a:endParaRPr>
            </a:p>
          </p:txBody>
        </p:sp>
        <p:sp>
          <p:nvSpPr>
            <p:cNvPr id="79" name="Freeform 137">
              <a:extLst>
                <a:ext uri="{FF2B5EF4-FFF2-40B4-BE49-F238E27FC236}">
                  <a16:creationId xmlns:a16="http://schemas.microsoft.com/office/drawing/2014/main" id="{BACB128B-6DE6-8F49-8525-5EF03417A298}"/>
                </a:ext>
              </a:extLst>
            </p:cNvPr>
            <p:cNvSpPr>
              <a:spLocks noChangeArrowheads="1"/>
            </p:cNvSpPr>
            <p:nvPr/>
          </p:nvSpPr>
          <p:spPr bwMode="auto">
            <a:xfrm>
              <a:off x="10035550" y="10258198"/>
              <a:ext cx="4515284" cy="60421"/>
            </a:xfrm>
            <a:custGeom>
              <a:avLst/>
              <a:gdLst>
                <a:gd name="T0" fmla="*/ 3624 w 3625"/>
                <a:gd name="T1" fmla="*/ 25 h 50"/>
                <a:gd name="T2" fmla="*/ 3624 w 3625"/>
                <a:gd name="T3" fmla="*/ 25 h 50"/>
                <a:gd name="T4" fmla="*/ 3599 w 3625"/>
                <a:gd name="T5" fmla="*/ 0 h 50"/>
                <a:gd name="T6" fmla="*/ 0 w 3625"/>
                <a:gd name="T7" fmla="*/ 0 h 50"/>
                <a:gd name="T8" fmla="*/ 0 w 3625"/>
                <a:gd name="T9" fmla="*/ 49 h 50"/>
                <a:gd name="T10" fmla="*/ 3599 w 3625"/>
                <a:gd name="T11" fmla="*/ 49 h 50"/>
                <a:gd name="T12" fmla="*/ 3599 w 3625"/>
                <a:gd name="T13" fmla="*/ 49 h 50"/>
                <a:gd name="T14" fmla="*/ 3624 w 3625"/>
                <a:gd name="T15" fmla="*/ 25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25" h="50">
                  <a:moveTo>
                    <a:pt x="3624" y="25"/>
                  </a:moveTo>
                  <a:lnTo>
                    <a:pt x="3624" y="25"/>
                  </a:lnTo>
                  <a:cubicBezTo>
                    <a:pt x="3624" y="11"/>
                    <a:pt x="3613" y="0"/>
                    <a:pt x="3599" y="0"/>
                  </a:cubicBezTo>
                  <a:lnTo>
                    <a:pt x="0" y="0"/>
                  </a:lnTo>
                  <a:lnTo>
                    <a:pt x="0" y="49"/>
                  </a:lnTo>
                  <a:lnTo>
                    <a:pt x="3599" y="49"/>
                  </a:lnTo>
                  <a:lnTo>
                    <a:pt x="3599" y="49"/>
                  </a:lnTo>
                  <a:cubicBezTo>
                    <a:pt x="3613" y="49"/>
                    <a:pt x="3624" y="38"/>
                    <a:pt x="3624" y="2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38">
              <a:extLst>
                <a:ext uri="{FF2B5EF4-FFF2-40B4-BE49-F238E27FC236}">
                  <a16:creationId xmlns:a16="http://schemas.microsoft.com/office/drawing/2014/main" id="{A79CEC40-ADF5-2642-AAAE-3BF96B1BEAA5}"/>
                </a:ext>
              </a:extLst>
            </p:cNvPr>
            <p:cNvSpPr>
              <a:spLocks noChangeArrowheads="1"/>
            </p:cNvSpPr>
            <p:nvPr/>
          </p:nvSpPr>
          <p:spPr bwMode="auto">
            <a:xfrm>
              <a:off x="9096239" y="10258198"/>
              <a:ext cx="939309" cy="60421"/>
            </a:xfrm>
            <a:custGeom>
              <a:avLst/>
              <a:gdLst>
                <a:gd name="T0" fmla="*/ 25 w 754"/>
                <a:gd name="T1" fmla="*/ 0 h 50"/>
                <a:gd name="T2" fmla="*/ 25 w 754"/>
                <a:gd name="T3" fmla="*/ 0 h 50"/>
                <a:gd name="T4" fmla="*/ 0 w 754"/>
                <a:gd name="T5" fmla="*/ 25 h 50"/>
                <a:gd name="T6" fmla="*/ 0 w 754"/>
                <a:gd name="T7" fmla="*/ 25 h 50"/>
                <a:gd name="T8" fmla="*/ 25 w 754"/>
                <a:gd name="T9" fmla="*/ 49 h 50"/>
                <a:gd name="T10" fmla="*/ 753 w 754"/>
                <a:gd name="T11" fmla="*/ 49 h 50"/>
                <a:gd name="T12" fmla="*/ 753 w 754"/>
                <a:gd name="T13" fmla="*/ 0 h 50"/>
                <a:gd name="T14" fmla="*/ 25 w 754"/>
                <a:gd name="T15" fmla="*/ 0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54" h="50">
                  <a:moveTo>
                    <a:pt x="25" y="0"/>
                  </a:moveTo>
                  <a:lnTo>
                    <a:pt x="25" y="0"/>
                  </a:lnTo>
                  <a:cubicBezTo>
                    <a:pt x="11" y="0"/>
                    <a:pt x="0" y="11"/>
                    <a:pt x="0" y="25"/>
                  </a:cubicBezTo>
                  <a:lnTo>
                    <a:pt x="0" y="25"/>
                  </a:lnTo>
                  <a:cubicBezTo>
                    <a:pt x="0" y="38"/>
                    <a:pt x="11" y="49"/>
                    <a:pt x="25" y="49"/>
                  </a:cubicBezTo>
                  <a:lnTo>
                    <a:pt x="753" y="49"/>
                  </a:lnTo>
                  <a:lnTo>
                    <a:pt x="753" y="0"/>
                  </a:lnTo>
                  <a:lnTo>
                    <a:pt x="25" y="0"/>
                  </a:ln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39">
              <a:extLst>
                <a:ext uri="{FF2B5EF4-FFF2-40B4-BE49-F238E27FC236}">
                  <a16:creationId xmlns:a16="http://schemas.microsoft.com/office/drawing/2014/main" id="{2DC086DF-15D6-F842-BE20-423FD3E3BCC2}"/>
                </a:ext>
              </a:extLst>
            </p:cNvPr>
            <p:cNvSpPr>
              <a:spLocks noChangeArrowheads="1"/>
            </p:cNvSpPr>
            <p:nvPr/>
          </p:nvSpPr>
          <p:spPr bwMode="auto">
            <a:xfrm>
              <a:off x="9936674" y="10192281"/>
              <a:ext cx="203244" cy="197750"/>
            </a:xfrm>
            <a:custGeom>
              <a:avLst/>
              <a:gdLst>
                <a:gd name="T0" fmla="*/ 160 w 161"/>
                <a:gd name="T1" fmla="*/ 79 h 160"/>
                <a:gd name="T2" fmla="*/ 160 w 161"/>
                <a:gd name="T3" fmla="*/ 79 h 160"/>
                <a:gd name="T4" fmla="*/ 80 w 161"/>
                <a:gd name="T5" fmla="*/ 159 h 160"/>
                <a:gd name="T6" fmla="*/ 80 w 161"/>
                <a:gd name="T7" fmla="*/ 159 h 160"/>
                <a:gd name="T8" fmla="*/ 0 w 161"/>
                <a:gd name="T9" fmla="*/ 79 h 160"/>
                <a:gd name="T10" fmla="*/ 0 w 161"/>
                <a:gd name="T11" fmla="*/ 79 h 160"/>
                <a:gd name="T12" fmla="*/ 80 w 161"/>
                <a:gd name="T13" fmla="*/ 0 h 160"/>
                <a:gd name="T14" fmla="*/ 80 w 161"/>
                <a:gd name="T15" fmla="*/ 0 h 160"/>
                <a:gd name="T16" fmla="*/ 160 w 161"/>
                <a:gd name="T17" fmla="*/ 79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 h="160">
                  <a:moveTo>
                    <a:pt x="160" y="79"/>
                  </a:moveTo>
                  <a:lnTo>
                    <a:pt x="160" y="79"/>
                  </a:lnTo>
                  <a:cubicBezTo>
                    <a:pt x="160" y="123"/>
                    <a:pt x="124" y="159"/>
                    <a:pt x="80" y="159"/>
                  </a:cubicBezTo>
                  <a:lnTo>
                    <a:pt x="80" y="159"/>
                  </a:lnTo>
                  <a:cubicBezTo>
                    <a:pt x="36" y="159"/>
                    <a:pt x="0" y="123"/>
                    <a:pt x="0" y="79"/>
                  </a:cubicBezTo>
                  <a:lnTo>
                    <a:pt x="0" y="79"/>
                  </a:lnTo>
                  <a:cubicBezTo>
                    <a:pt x="0" y="35"/>
                    <a:pt x="36" y="0"/>
                    <a:pt x="80" y="0"/>
                  </a:cubicBezTo>
                  <a:lnTo>
                    <a:pt x="80" y="0"/>
                  </a:lnTo>
                  <a:cubicBezTo>
                    <a:pt x="124" y="0"/>
                    <a:pt x="160" y="35"/>
                    <a:pt x="160" y="79"/>
                  </a:cubicBezTo>
                </a:path>
              </a:pathLst>
            </a:custGeom>
            <a:solidFill>
              <a:srgbClr val="3B46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40">
              <a:extLst>
                <a:ext uri="{FF2B5EF4-FFF2-40B4-BE49-F238E27FC236}">
                  <a16:creationId xmlns:a16="http://schemas.microsoft.com/office/drawing/2014/main" id="{B16FE9E0-C875-3040-AA9C-BBA1F42144F3}"/>
                </a:ext>
              </a:extLst>
            </p:cNvPr>
            <p:cNvSpPr>
              <a:spLocks noChangeArrowheads="1"/>
            </p:cNvSpPr>
            <p:nvPr/>
          </p:nvSpPr>
          <p:spPr bwMode="auto">
            <a:xfrm>
              <a:off x="9986114" y="10241719"/>
              <a:ext cx="98874" cy="98874"/>
            </a:xfrm>
            <a:custGeom>
              <a:avLst/>
              <a:gdLst>
                <a:gd name="T0" fmla="*/ 78 w 79"/>
                <a:gd name="T1" fmla="*/ 39 h 80"/>
                <a:gd name="T2" fmla="*/ 78 w 79"/>
                <a:gd name="T3" fmla="*/ 39 h 80"/>
                <a:gd name="T4" fmla="*/ 39 w 79"/>
                <a:gd name="T5" fmla="*/ 79 h 80"/>
                <a:gd name="T6" fmla="*/ 39 w 79"/>
                <a:gd name="T7" fmla="*/ 79 h 80"/>
                <a:gd name="T8" fmla="*/ 0 w 79"/>
                <a:gd name="T9" fmla="*/ 39 h 80"/>
                <a:gd name="T10" fmla="*/ 0 w 79"/>
                <a:gd name="T11" fmla="*/ 39 h 80"/>
                <a:gd name="T12" fmla="*/ 39 w 79"/>
                <a:gd name="T13" fmla="*/ 0 h 80"/>
                <a:gd name="T14" fmla="*/ 39 w 79"/>
                <a:gd name="T15" fmla="*/ 0 h 80"/>
                <a:gd name="T16" fmla="*/ 78 w 79"/>
                <a:gd name="T17" fmla="*/ 3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80">
                  <a:moveTo>
                    <a:pt x="78" y="39"/>
                  </a:moveTo>
                  <a:lnTo>
                    <a:pt x="78" y="39"/>
                  </a:lnTo>
                  <a:cubicBezTo>
                    <a:pt x="78" y="61"/>
                    <a:pt x="61" y="79"/>
                    <a:pt x="39" y="79"/>
                  </a:cubicBezTo>
                  <a:lnTo>
                    <a:pt x="39" y="79"/>
                  </a:lnTo>
                  <a:cubicBezTo>
                    <a:pt x="17" y="79"/>
                    <a:pt x="0" y="61"/>
                    <a:pt x="0" y="39"/>
                  </a:cubicBezTo>
                  <a:lnTo>
                    <a:pt x="0" y="39"/>
                  </a:lnTo>
                  <a:cubicBezTo>
                    <a:pt x="0" y="18"/>
                    <a:pt x="17" y="0"/>
                    <a:pt x="39" y="0"/>
                  </a:cubicBezTo>
                  <a:lnTo>
                    <a:pt x="39" y="0"/>
                  </a:lnTo>
                  <a:cubicBezTo>
                    <a:pt x="61" y="0"/>
                    <a:pt x="78" y="18"/>
                    <a:pt x="78" y="39"/>
                  </a:cubicBez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41">
              <a:extLst>
                <a:ext uri="{FF2B5EF4-FFF2-40B4-BE49-F238E27FC236}">
                  <a16:creationId xmlns:a16="http://schemas.microsoft.com/office/drawing/2014/main" id="{229E31F7-69B3-E84C-89C8-061B04720531}"/>
                </a:ext>
              </a:extLst>
            </p:cNvPr>
            <p:cNvSpPr>
              <a:spLocks noChangeArrowheads="1"/>
            </p:cNvSpPr>
            <p:nvPr/>
          </p:nvSpPr>
          <p:spPr bwMode="auto">
            <a:xfrm>
              <a:off x="8964408" y="6929413"/>
              <a:ext cx="5723753" cy="3202443"/>
            </a:xfrm>
            <a:custGeom>
              <a:avLst/>
              <a:gdLst>
                <a:gd name="T0" fmla="*/ 4593 w 4594"/>
                <a:gd name="T1" fmla="*/ 2570 h 2571"/>
                <a:gd name="T2" fmla="*/ 0 w 4594"/>
                <a:gd name="T3" fmla="*/ 2570 h 2571"/>
                <a:gd name="T4" fmla="*/ 0 w 4594"/>
                <a:gd name="T5" fmla="*/ 0 h 2571"/>
                <a:gd name="T6" fmla="*/ 4593 w 4594"/>
                <a:gd name="T7" fmla="*/ 0 h 2571"/>
                <a:gd name="T8" fmla="*/ 4593 w 4594"/>
                <a:gd name="T9" fmla="*/ 2570 h 2571"/>
              </a:gdLst>
              <a:ahLst/>
              <a:cxnLst>
                <a:cxn ang="0">
                  <a:pos x="T0" y="T1"/>
                </a:cxn>
                <a:cxn ang="0">
                  <a:pos x="T2" y="T3"/>
                </a:cxn>
                <a:cxn ang="0">
                  <a:pos x="T4" y="T5"/>
                </a:cxn>
                <a:cxn ang="0">
                  <a:pos x="T6" y="T7"/>
                </a:cxn>
                <a:cxn ang="0">
                  <a:pos x="T8" y="T9"/>
                </a:cxn>
              </a:cxnLst>
              <a:rect l="0" t="0" r="r" b="b"/>
              <a:pathLst>
                <a:path w="4594" h="2571">
                  <a:moveTo>
                    <a:pt x="4593" y="2570"/>
                  </a:moveTo>
                  <a:lnTo>
                    <a:pt x="0" y="2570"/>
                  </a:lnTo>
                  <a:lnTo>
                    <a:pt x="0" y="0"/>
                  </a:lnTo>
                  <a:lnTo>
                    <a:pt x="4593" y="0"/>
                  </a:lnTo>
                  <a:lnTo>
                    <a:pt x="4593" y="2570"/>
                  </a:lnTo>
                </a:path>
              </a:pathLst>
            </a:custGeom>
            <a:solidFill>
              <a:srgbClr val="E3E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42">
              <a:extLst>
                <a:ext uri="{FF2B5EF4-FFF2-40B4-BE49-F238E27FC236}">
                  <a16:creationId xmlns:a16="http://schemas.microsoft.com/office/drawing/2014/main" id="{73054C62-0E61-9D4C-8BD5-CE70D40225A0}"/>
                </a:ext>
              </a:extLst>
            </p:cNvPr>
            <p:cNvSpPr>
              <a:spLocks noChangeArrowheads="1"/>
            </p:cNvSpPr>
            <p:nvPr/>
          </p:nvSpPr>
          <p:spPr bwMode="auto">
            <a:xfrm>
              <a:off x="9211592" y="7105189"/>
              <a:ext cx="1082131" cy="175778"/>
            </a:xfrm>
            <a:custGeom>
              <a:avLst/>
              <a:gdLst>
                <a:gd name="T0" fmla="*/ 803 w 868"/>
                <a:gd name="T1" fmla="*/ 140 h 141"/>
                <a:gd name="T2" fmla="*/ 64 w 868"/>
                <a:gd name="T3" fmla="*/ 140 h 141"/>
                <a:gd name="T4" fmla="*/ 64 w 868"/>
                <a:gd name="T5" fmla="*/ 140 h 141"/>
                <a:gd name="T6" fmla="*/ 0 w 868"/>
                <a:gd name="T7" fmla="*/ 76 h 141"/>
                <a:gd name="T8" fmla="*/ 0 w 868"/>
                <a:gd name="T9" fmla="*/ 64 h 141"/>
                <a:gd name="T10" fmla="*/ 0 w 868"/>
                <a:gd name="T11" fmla="*/ 64 h 141"/>
                <a:gd name="T12" fmla="*/ 64 w 868"/>
                <a:gd name="T13" fmla="*/ 0 h 141"/>
                <a:gd name="T14" fmla="*/ 803 w 868"/>
                <a:gd name="T15" fmla="*/ 0 h 141"/>
                <a:gd name="T16" fmla="*/ 803 w 868"/>
                <a:gd name="T17" fmla="*/ 0 h 141"/>
                <a:gd name="T18" fmla="*/ 867 w 868"/>
                <a:gd name="T19" fmla="*/ 64 h 141"/>
                <a:gd name="T20" fmla="*/ 867 w 868"/>
                <a:gd name="T21" fmla="*/ 76 h 141"/>
                <a:gd name="T22" fmla="*/ 867 w 868"/>
                <a:gd name="T23" fmla="*/ 76 h 141"/>
                <a:gd name="T24" fmla="*/ 803 w 868"/>
                <a:gd name="T25" fmla="*/ 14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8" h="141">
                  <a:moveTo>
                    <a:pt x="803" y="140"/>
                  </a:moveTo>
                  <a:lnTo>
                    <a:pt x="64" y="140"/>
                  </a:lnTo>
                  <a:lnTo>
                    <a:pt x="64" y="140"/>
                  </a:lnTo>
                  <a:cubicBezTo>
                    <a:pt x="29" y="140"/>
                    <a:pt x="0" y="111"/>
                    <a:pt x="0" y="76"/>
                  </a:cubicBezTo>
                  <a:lnTo>
                    <a:pt x="0" y="64"/>
                  </a:lnTo>
                  <a:lnTo>
                    <a:pt x="0" y="64"/>
                  </a:lnTo>
                  <a:cubicBezTo>
                    <a:pt x="0" y="29"/>
                    <a:pt x="29" y="0"/>
                    <a:pt x="64" y="0"/>
                  </a:cubicBezTo>
                  <a:lnTo>
                    <a:pt x="803" y="0"/>
                  </a:lnTo>
                  <a:lnTo>
                    <a:pt x="803" y="0"/>
                  </a:lnTo>
                  <a:cubicBezTo>
                    <a:pt x="839" y="0"/>
                    <a:pt x="867" y="29"/>
                    <a:pt x="867" y="64"/>
                  </a:cubicBezTo>
                  <a:lnTo>
                    <a:pt x="867" y="76"/>
                  </a:lnTo>
                  <a:lnTo>
                    <a:pt x="867" y="76"/>
                  </a:lnTo>
                  <a:cubicBezTo>
                    <a:pt x="867" y="111"/>
                    <a:pt x="839" y="140"/>
                    <a:pt x="803" y="140"/>
                  </a:cubicBezTo>
                </a:path>
              </a:pathLst>
            </a:custGeom>
            <a:solidFill>
              <a:srgbClr val="9CB1FA">
                <a:alpha val="50000"/>
              </a:srgbClr>
            </a:solidFill>
            <a:ln>
              <a:noFill/>
            </a:ln>
            <a:effectLst/>
          </p:spPr>
          <p:txBody>
            <a:bodyPr wrap="none" anchor="ctr"/>
            <a:lstStyle/>
            <a:p>
              <a:endParaRPr lang="en-US" dirty="0">
                <a:latin typeface="Poppins" pitchFamily="2" charset="77"/>
              </a:endParaRPr>
            </a:p>
          </p:txBody>
        </p:sp>
        <p:sp>
          <p:nvSpPr>
            <p:cNvPr id="85" name="Freeform 143">
              <a:extLst>
                <a:ext uri="{FF2B5EF4-FFF2-40B4-BE49-F238E27FC236}">
                  <a16:creationId xmlns:a16="http://schemas.microsoft.com/office/drawing/2014/main" id="{88703EFA-7CD1-F74E-9126-7D18C94316DC}"/>
                </a:ext>
              </a:extLst>
            </p:cNvPr>
            <p:cNvSpPr>
              <a:spLocks noChangeArrowheads="1"/>
            </p:cNvSpPr>
            <p:nvPr/>
          </p:nvSpPr>
          <p:spPr bwMode="auto">
            <a:xfrm>
              <a:off x="10623305" y="7171107"/>
              <a:ext cx="3757243" cy="2784972"/>
            </a:xfrm>
            <a:custGeom>
              <a:avLst/>
              <a:gdLst>
                <a:gd name="T0" fmla="*/ 3017 w 3018"/>
                <a:gd name="T1" fmla="*/ 2234 h 2235"/>
                <a:gd name="T2" fmla="*/ 0 w 3018"/>
                <a:gd name="T3" fmla="*/ 2234 h 2235"/>
                <a:gd name="T4" fmla="*/ 0 w 3018"/>
                <a:gd name="T5" fmla="*/ 0 h 2235"/>
                <a:gd name="T6" fmla="*/ 3017 w 3018"/>
                <a:gd name="T7" fmla="*/ 0 h 2235"/>
                <a:gd name="T8" fmla="*/ 3017 w 3018"/>
                <a:gd name="T9" fmla="*/ 2234 h 2235"/>
              </a:gdLst>
              <a:ahLst/>
              <a:cxnLst>
                <a:cxn ang="0">
                  <a:pos x="T0" y="T1"/>
                </a:cxn>
                <a:cxn ang="0">
                  <a:pos x="T2" y="T3"/>
                </a:cxn>
                <a:cxn ang="0">
                  <a:pos x="T4" y="T5"/>
                </a:cxn>
                <a:cxn ang="0">
                  <a:pos x="T6" y="T7"/>
                </a:cxn>
                <a:cxn ang="0">
                  <a:pos x="T8" y="T9"/>
                </a:cxn>
              </a:cxnLst>
              <a:rect l="0" t="0" r="r" b="b"/>
              <a:pathLst>
                <a:path w="3018" h="2235">
                  <a:moveTo>
                    <a:pt x="3017" y="2234"/>
                  </a:moveTo>
                  <a:lnTo>
                    <a:pt x="0" y="2234"/>
                  </a:lnTo>
                  <a:lnTo>
                    <a:pt x="0" y="0"/>
                  </a:lnTo>
                  <a:lnTo>
                    <a:pt x="3017" y="0"/>
                  </a:lnTo>
                  <a:lnTo>
                    <a:pt x="3017" y="2234"/>
                  </a:lnTo>
                </a:path>
              </a:pathLst>
            </a:custGeom>
            <a:solidFill>
              <a:srgbClr val="788FF7">
                <a:alpha val="20000"/>
              </a:srgbClr>
            </a:solidFill>
            <a:ln>
              <a:noFill/>
            </a:ln>
            <a:effectLst/>
          </p:spPr>
          <p:txBody>
            <a:bodyPr wrap="none" anchor="ctr"/>
            <a:lstStyle/>
            <a:p>
              <a:endParaRPr lang="en-US" dirty="0">
                <a:latin typeface="Poppins" pitchFamily="2" charset="77"/>
              </a:endParaRPr>
            </a:p>
          </p:txBody>
        </p:sp>
        <p:sp>
          <p:nvSpPr>
            <p:cNvPr id="86" name="Freeform 144">
              <a:extLst>
                <a:ext uri="{FF2B5EF4-FFF2-40B4-BE49-F238E27FC236}">
                  <a16:creationId xmlns:a16="http://schemas.microsoft.com/office/drawing/2014/main" id="{DFA0FA09-50AE-3E42-BD1D-E073B10A7676}"/>
                </a:ext>
              </a:extLst>
            </p:cNvPr>
            <p:cNvSpPr>
              <a:spLocks noChangeArrowheads="1"/>
            </p:cNvSpPr>
            <p:nvPr/>
          </p:nvSpPr>
          <p:spPr bwMode="auto">
            <a:xfrm>
              <a:off x="10727671" y="7033780"/>
              <a:ext cx="3823159" cy="2817934"/>
            </a:xfrm>
            <a:custGeom>
              <a:avLst/>
              <a:gdLst>
                <a:gd name="T0" fmla="*/ 3069 w 3070"/>
                <a:gd name="T1" fmla="*/ 2261 h 2262"/>
                <a:gd name="T2" fmla="*/ 0 w 3070"/>
                <a:gd name="T3" fmla="*/ 2261 h 2262"/>
                <a:gd name="T4" fmla="*/ 0 w 3070"/>
                <a:gd name="T5" fmla="*/ 0 h 2262"/>
                <a:gd name="T6" fmla="*/ 3069 w 3070"/>
                <a:gd name="T7" fmla="*/ 0 h 2262"/>
                <a:gd name="T8" fmla="*/ 3069 w 3070"/>
                <a:gd name="T9" fmla="*/ 2261 h 2262"/>
              </a:gdLst>
              <a:ahLst/>
              <a:cxnLst>
                <a:cxn ang="0">
                  <a:pos x="T0" y="T1"/>
                </a:cxn>
                <a:cxn ang="0">
                  <a:pos x="T2" y="T3"/>
                </a:cxn>
                <a:cxn ang="0">
                  <a:pos x="T4" y="T5"/>
                </a:cxn>
                <a:cxn ang="0">
                  <a:pos x="T6" y="T7"/>
                </a:cxn>
                <a:cxn ang="0">
                  <a:pos x="T8" y="T9"/>
                </a:cxn>
              </a:cxnLst>
              <a:rect l="0" t="0" r="r" b="b"/>
              <a:pathLst>
                <a:path w="3070" h="2262">
                  <a:moveTo>
                    <a:pt x="3069" y="2261"/>
                  </a:moveTo>
                  <a:lnTo>
                    <a:pt x="0" y="2261"/>
                  </a:lnTo>
                  <a:lnTo>
                    <a:pt x="0" y="0"/>
                  </a:lnTo>
                  <a:lnTo>
                    <a:pt x="3069" y="0"/>
                  </a:lnTo>
                  <a:lnTo>
                    <a:pt x="3069" y="226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86">
              <a:extLst>
                <a:ext uri="{FF2B5EF4-FFF2-40B4-BE49-F238E27FC236}">
                  <a16:creationId xmlns:a16="http://schemas.microsoft.com/office/drawing/2014/main" id="{F8CBE5F5-1D77-A740-BEC5-EBC69BF9E1FC}"/>
                </a:ext>
              </a:extLst>
            </p:cNvPr>
            <p:cNvSpPr>
              <a:spLocks noChangeArrowheads="1"/>
            </p:cNvSpPr>
            <p:nvPr/>
          </p:nvSpPr>
          <p:spPr bwMode="auto">
            <a:xfrm>
              <a:off x="11013310" y="7390830"/>
              <a:ext cx="2838661" cy="2053161"/>
            </a:xfrm>
            <a:custGeom>
              <a:avLst/>
              <a:gdLst>
                <a:gd name="connsiteX0" fmla="*/ 579744 w 2838661"/>
                <a:gd name="connsiteY0" fmla="*/ 2004957 h 2053161"/>
                <a:gd name="connsiteX1" fmla="*/ 1018737 w 2838661"/>
                <a:gd name="connsiteY1" fmla="*/ 2004957 h 2053161"/>
                <a:gd name="connsiteX2" fmla="*/ 1042433 w 2838661"/>
                <a:gd name="connsiteY2" fmla="*/ 2028441 h 2053161"/>
                <a:gd name="connsiteX3" fmla="*/ 1018737 w 2838661"/>
                <a:gd name="connsiteY3" fmla="*/ 2053161 h 2053161"/>
                <a:gd name="connsiteX4" fmla="*/ 579744 w 2838661"/>
                <a:gd name="connsiteY4" fmla="*/ 2053161 h 2053161"/>
                <a:gd name="connsiteX5" fmla="*/ 554801 w 2838661"/>
                <a:gd name="connsiteY5" fmla="*/ 2028441 h 2053161"/>
                <a:gd name="connsiteX6" fmla="*/ 579744 w 2838661"/>
                <a:gd name="connsiteY6" fmla="*/ 2004957 h 2053161"/>
                <a:gd name="connsiteX7" fmla="*/ 23694 w 2838661"/>
                <a:gd name="connsiteY7" fmla="*/ 2004957 h 2053161"/>
                <a:gd name="connsiteX8" fmla="*/ 436474 w 2838661"/>
                <a:gd name="connsiteY8" fmla="*/ 2004957 h 2053161"/>
                <a:gd name="connsiteX9" fmla="*/ 460168 w 2838661"/>
                <a:gd name="connsiteY9" fmla="*/ 2028441 h 2053161"/>
                <a:gd name="connsiteX10" fmla="*/ 436474 w 2838661"/>
                <a:gd name="connsiteY10" fmla="*/ 2053161 h 2053161"/>
                <a:gd name="connsiteX11" fmla="*/ 23694 w 2838661"/>
                <a:gd name="connsiteY11" fmla="*/ 2053161 h 2053161"/>
                <a:gd name="connsiteX12" fmla="*/ 0 w 2838661"/>
                <a:gd name="connsiteY12" fmla="*/ 2028441 h 2053161"/>
                <a:gd name="connsiteX13" fmla="*/ 23694 w 2838661"/>
                <a:gd name="connsiteY13" fmla="*/ 2004957 h 2053161"/>
                <a:gd name="connsiteX14" fmla="*/ 23637 w 2838661"/>
                <a:gd name="connsiteY14" fmla="*/ 1851153 h 2053161"/>
                <a:gd name="connsiteX15" fmla="*/ 1018801 w 2838661"/>
                <a:gd name="connsiteY15" fmla="*/ 1851153 h 2053161"/>
                <a:gd name="connsiteX16" fmla="*/ 1042436 w 2838661"/>
                <a:gd name="connsiteY16" fmla="*/ 1874572 h 2053161"/>
                <a:gd name="connsiteX17" fmla="*/ 1018801 w 2838661"/>
                <a:gd name="connsiteY17" fmla="*/ 1899292 h 2053161"/>
                <a:gd name="connsiteX18" fmla="*/ 23637 w 2838661"/>
                <a:gd name="connsiteY18" fmla="*/ 1899292 h 2053161"/>
                <a:gd name="connsiteX19" fmla="*/ 2 w 2838661"/>
                <a:gd name="connsiteY19" fmla="*/ 1874572 h 2053161"/>
                <a:gd name="connsiteX20" fmla="*/ 23637 w 2838661"/>
                <a:gd name="connsiteY20" fmla="*/ 1851153 h 2053161"/>
                <a:gd name="connsiteX21" fmla="*/ 798308 w 2838661"/>
                <a:gd name="connsiteY21" fmla="*/ 1697347 h 2053161"/>
                <a:gd name="connsiteX22" fmla="*/ 1018642 w 2838661"/>
                <a:gd name="connsiteY22" fmla="*/ 1697347 h 2053161"/>
                <a:gd name="connsiteX23" fmla="*/ 1042428 w 2838661"/>
                <a:gd name="connsiteY23" fmla="*/ 1722701 h 2053161"/>
                <a:gd name="connsiteX24" fmla="*/ 1018642 w 2838661"/>
                <a:gd name="connsiteY24" fmla="*/ 1745519 h 2053161"/>
                <a:gd name="connsiteX25" fmla="*/ 798308 w 2838661"/>
                <a:gd name="connsiteY25" fmla="*/ 1745519 h 2053161"/>
                <a:gd name="connsiteX26" fmla="*/ 774522 w 2838661"/>
                <a:gd name="connsiteY26" fmla="*/ 1722701 h 2053161"/>
                <a:gd name="connsiteX27" fmla="*/ 798308 w 2838661"/>
                <a:gd name="connsiteY27" fmla="*/ 1697347 h 2053161"/>
                <a:gd name="connsiteX28" fmla="*/ 56651 w 2838661"/>
                <a:gd name="connsiteY28" fmla="*/ 1697347 h 2053161"/>
                <a:gd name="connsiteX29" fmla="*/ 645213 w 2838661"/>
                <a:gd name="connsiteY29" fmla="*/ 1697347 h 2053161"/>
                <a:gd name="connsiteX30" fmla="*/ 668905 w 2838661"/>
                <a:gd name="connsiteY30" fmla="*/ 1722701 h 2053161"/>
                <a:gd name="connsiteX31" fmla="*/ 645213 w 2838661"/>
                <a:gd name="connsiteY31" fmla="*/ 1745519 h 2053161"/>
                <a:gd name="connsiteX32" fmla="*/ 56651 w 2838661"/>
                <a:gd name="connsiteY32" fmla="*/ 1745519 h 2053161"/>
                <a:gd name="connsiteX33" fmla="*/ 32959 w 2838661"/>
                <a:gd name="connsiteY33" fmla="*/ 1722701 h 2053161"/>
                <a:gd name="connsiteX34" fmla="*/ 56651 w 2838661"/>
                <a:gd name="connsiteY34" fmla="*/ 1697347 h 2053161"/>
                <a:gd name="connsiteX35" fmla="*/ 23687 w 2838661"/>
                <a:gd name="connsiteY35" fmla="*/ 1543542 h 2053161"/>
                <a:gd name="connsiteX36" fmla="*/ 2814973 w 2838661"/>
                <a:gd name="connsiteY36" fmla="*/ 1543542 h 2053161"/>
                <a:gd name="connsiteX37" fmla="*/ 2838659 w 2838661"/>
                <a:gd name="connsiteY37" fmla="*/ 1567026 h 2053161"/>
                <a:gd name="connsiteX38" fmla="*/ 2814973 w 2838661"/>
                <a:gd name="connsiteY38" fmla="*/ 1591746 h 2053161"/>
                <a:gd name="connsiteX39" fmla="*/ 23687 w 2838661"/>
                <a:gd name="connsiteY39" fmla="*/ 1591746 h 2053161"/>
                <a:gd name="connsiteX40" fmla="*/ 0 w 2838661"/>
                <a:gd name="connsiteY40" fmla="*/ 1567026 h 2053161"/>
                <a:gd name="connsiteX41" fmla="*/ 23687 w 2838661"/>
                <a:gd name="connsiteY41" fmla="*/ 1543542 h 2053161"/>
                <a:gd name="connsiteX42" fmla="*/ 1089342 w 2838661"/>
                <a:gd name="connsiteY42" fmla="*/ 1159029 h 2053161"/>
                <a:gd name="connsiteX43" fmla="*/ 2814971 w 2838661"/>
                <a:gd name="connsiteY43" fmla="*/ 1159029 h 2053161"/>
                <a:gd name="connsiteX44" fmla="*/ 2838661 w 2838661"/>
                <a:gd name="connsiteY44" fmla="*/ 1182513 h 2053161"/>
                <a:gd name="connsiteX45" fmla="*/ 2814971 w 2838661"/>
                <a:gd name="connsiteY45" fmla="*/ 1207233 h 2053161"/>
                <a:gd name="connsiteX46" fmla="*/ 1089342 w 2838661"/>
                <a:gd name="connsiteY46" fmla="*/ 1207233 h 2053161"/>
                <a:gd name="connsiteX47" fmla="*/ 1065652 w 2838661"/>
                <a:gd name="connsiteY47" fmla="*/ 1182513 h 2053161"/>
                <a:gd name="connsiteX48" fmla="*/ 1089342 w 2838661"/>
                <a:gd name="connsiteY48" fmla="*/ 1159029 h 2053161"/>
                <a:gd name="connsiteX49" fmla="*/ 1918523 w 2838661"/>
                <a:gd name="connsiteY49" fmla="*/ 955791 h 2053161"/>
                <a:gd name="connsiteX50" fmla="*/ 2123132 w 2838661"/>
                <a:gd name="connsiteY50" fmla="*/ 955791 h 2053161"/>
                <a:gd name="connsiteX51" fmla="*/ 2146551 w 2838661"/>
                <a:gd name="connsiteY51" fmla="*/ 979875 h 2053161"/>
                <a:gd name="connsiteX52" fmla="*/ 2123132 w 2838661"/>
                <a:gd name="connsiteY52" fmla="*/ 1003959 h 2053161"/>
                <a:gd name="connsiteX53" fmla="*/ 1918523 w 2838661"/>
                <a:gd name="connsiteY53" fmla="*/ 1003959 h 2053161"/>
                <a:gd name="connsiteX54" fmla="*/ 1895104 w 2838661"/>
                <a:gd name="connsiteY54" fmla="*/ 979875 h 2053161"/>
                <a:gd name="connsiteX55" fmla="*/ 1918523 w 2838661"/>
                <a:gd name="connsiteY55" fmla="*/ 955791 h 2053161"/>
                <a:gd name="connsiteX56" fmla="*/ 1089372 w 2838661"/>
                <a:gd name="connsiteY56" fmla="*/ 955791 h 2053161"/>
                <a:gd name="connsiteX57" fmla="*/ 1809710 w 2838661"/>
                <a:gd name="connsiteY57" fmla="*/ 955791 h 2053161"/>
                <a:gd name="connsiteX58" fmla="*/ 1833430 w 2838661"/>
                <a:gd name="connsiteY58" fmla="*/ 979875 h 2053161"/>
                <a:gd name="connsiteX59" fmla="*/ 1809710 w 2838661"/>
                <a:gd name="connsiteY59" fmla="*/ 1003959 h 2053161"/>
                <a:gd name="connsiteX60" fmla="*/ 1089372 w 2838661"/>
                <a:gd name="connsiteY60" fmla="*/ 1003959 h 2053161"/>
                <a:gd name="connsiteX61" fmla="*/ 1065652 w 2838661"/>
                <a:gd name="connsiteY61" fmla="*/ 979875 h 2053161"/>
                <a:gd name="connsiteX62" fmla="*/ 1089372 w 2838661"/>
                <a:gd name="connsiteY62" fmla="*/ 955791 h 2053161"/>
                <a:gd name="connsiteX63" fmla="*/ 1089342 w 2838661"/>
                <a:gd name="connsiteY63" fmla="*/ 747054 h 2053161"/>
                <a:gd name="connsiteX64" fmla="*/ 2814971 w 2838661"/>
                <a:gd name="connsiteY64" fmla="*/ 747054 h 2053161"/>
                <a:gd name="connsiteX65" fmla="*/ 2838661 w 2838661"/>
                <a:gd name="connsiteY65" fmla="*/ 770536 h 2053161"/>
                <a:gd name="connsiteX66" fmla="*/ 2814971 w 2838661"/>
                <a:gd name="connsiteY66" fmla="*/ 795254 h 2053161"/>
                <a:gd name="connsiteX67" fmla="*/ 1089342 w 2838661"/>
                <a:gd name="connsiteY67" fmla="*/ 795254 h 2053161"/>
                <a:gd name="connsiteX68" fmla="*/ 1065652 w 2838661"/>
                <a:gd name="connsiteY68" fmla="*/ 770536 h 2053161"/>
                <a:gd name="connsiteX69" fmla="*/ 1089342 w 2838661"/>
                <a:gd name="connsiteY69" fmla="*/ 747054 h 2053161"/>
                <a:gd name="connsiteX70" fmla="*/ 1089342 w 2838661"/>
                <a:gd name="connsiteY70" fmla="*/ 335071 h 2053161"/>
                <a:gd name="connsiteX71" fmla="*/ 2814971 w 2838661"/>
                <a:gd name="connsiteY71" fmla="*/ 335071 h 2053161"/>
                <a:gd name="connsiteX72" fmla="*/ 2838661 w 2838661"/>
                <a:gd name="connsiteY72" fmla="*/ 359791 h 2053161"/>
                <a:gd name="connsiteX73" fmla="*/ 2814971 w 2838661"/>
                <a:gd name="connsiteY73" fmla="*/ 383210 h 2053161"/>
                <a:gd name="connsiteX74" fmla="*/ 1089342 w 2838661"/>
                <a:gd name="connsiteY74" fmla="*/ 383210 h 2053161"/>
                <a:gd name="connsiteX75" fmla="*/ 1065652 w 2838661"/>
                <a:gd name="connsiteY75" fmla="*/ 359791 h 2053161"/>
                <a:gd name="connsiteX76" fmla="*/ 1089342 w 2838661"/>
                <a:gd name="connsiteY76" fmla="*/ 335071 h 2053161"/>
                <a:gd name="connsiteX77" fmla="*/ 1792524 w 2838661"/>
                <a:gd name="connsiteY77" fmla="*/ 131833 h 2053161"/>
                <a:gd name="connsiteX78" fmla="*/ 2022644 w 2838661"/>
                <a:gd name="connsiteY78" fmla="*/ 131833 h 2053161"/>
                <a:gd name="connsiteX79" fmla="*/ 2047657 w 2838661"/>
                <a:gd name="connsiteY79" fmla="*/ 155315 h 2053161"/>
                <a:gd name="connsiteX80" fmla="*/ 2022644 w 2838661"/>
                <a:gd name="connsiteY80" fmla="*/ 180033 h 2053161"/>
                <a:gd name="connsiteX81" fmla="*/ 1792524 w 2838661"/>
                <a:gd name="connsiteY81" fmla="*/ 180033 h 2053161"/>
                <a:gd name="connsiteX82" fmla="*/ 1768762 w 2838661"/>
                <a:gd name="connsiteY82" fmla="*/ 155315 h 2053161"/>
                <a:gd name="connsiteX83" fmla="*/ 1792524 w 2838661"/>
                <a:gd name="connsiteY83" fmla="*/ 131833 h 2053161"/>
                <a:gd name="connsiteX84" fmla="*/ 1089242 w 2838661"/>
                <a:gd name="connsiteY84" fmla="*/ 126336 h 2053161"/>
                <a:gd name="connsiteX85" fmla="*/ 1546178 w 2838661"/>
                <a:gd name="connsiteY85" fmla="*/ 126336 h 2053161"/>
                <a:gd name="connsiteX86" fmla="*/ 1569769 w 2838661"/>
                <a:gd name="connsiteY86" fmla="*/ 150422 h 2053161"/>
                <a:gd name="connsiteX87" fmla="*/ 1546178 w 2838661"/>
                <a:gd name="connsiteY87" fmla="*/ 174509 h 2053161"/>
                <a:gd name="connsiteX88" fmla="*/ 1089242 w 2838661"/>
                <a:gd name="connsiteY88" fmla="*/ 174509 h 2053161"/>
                <a:gd name="connsiteX89" fmla="*/ 1065650 w 2838661"/>
                <a:gd name="connsiteY89" fmla="*/ 150422 h 2053161"/>
                <a:gd name="connsiteX90" fmla="*/ 1089242 w 2838661"/>
                <a:gd name="connsiteY90" fmla="*/ 126336 h 2053161"/>
                <a:gd name="connsiteX91" fmla="*/ 1089263 w 2838661"/>
                <a:gd name="connsiteY91" fmla="*/ 0 h 2053161"/>
                <a:gd name="connsiteX92" fmla="*/ 2035038 w 2838661"/>
                <a:gd name="connsiteY92" fmla="*/ 0 h 2053161"/>
                <a:gd name="connsiteX93" fmla="*/ 2058651 w 2838661"/>
                <a:gd name="connsiteY93" fmla="*/ 24084 h 2053161"/>
                <a:gd name="connsiteX94" fmla="*/ 2035038 w 2838661"/>
                <a:gd name="connsiteY94" fmla="*/ 48169 h 2053161"/>
                <a:gd name="connsiteX95" fmla="*/ 1089263 w 2838661"/>
                <a:gd name="connsiteY95" fmla="*/ 48169 h 2053161"/>
                <a:gd name="connsiteX96" fmla="*/ 1065650 w 2838661"/>
                <a:gd name="connsiteY96" fmla="*/ 24084 h 2053161"/>
                <a:gd name="connsiteX97" fmla="*/ 1089263 w 2838661"/>
                <a:gd name="connsiteY97" fmla="*/ 0 h 205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2838661" h="2053161">
                  <a:moveTo>
                    <a:pt x="579744" y="2004957"/>
                  </a:moveTo>
                  <a:lnTo>
                    <a:pt x="1018737" y="2004957"/>
                  </a:lnTo>
                  <a:cubicBezTo>
                    <a:pt x="1031209" y="2004957"/>
                    <a:pt x="1042433" y="2016081"/>
                    <a:pt x="1042433" y="2028441"/>
                  </a:cubicBezTo>
                  <a:cubicBezTo>
                    <a:pt x="1042433" y="2042037"/>
                    <a:pt x="1031209" y="2053161"/>
                    <a:pt x="1018737" y="2053161"/>
                  </a:cubicBezTo>
                  <a:lnTo>
                    <a:pt x="579744" y="2053161"/>
                  </a:lnTo>
                  <a:cubicBezTo>
                    <a:pt x="566025" y="2053161"/>
                    <a:pt x="554801" y="2042037"/>
                    <a:pt x="554801" y="2028441"/>
                  </a:cubicBezTo>
                  <a:cubicBezTo>
                    <a:pt x="554801" y="2016081"/>
                    <a:pt x="566025" y="2004957"/>
                    <a:pt x="579744" y="2004957"/>
                  </a:cubicBezTo>
                  <a:close/>
                  <a:moveTo>
                    <a:pt x="23694" y="2004957"/>
                  </a:moveTo>
                  <a:lnTo>
                    <a:pt x="436474" y="2004957"/>
                  </a:lnTo>
                  <a:cubicBezTo>
                    <a:pt x="450191" y="2004957"/>
                    <a:pt x="460168" y="2016081"/>
                    <a:pt x="460168" y="2028441"/>
                  </a:cubicBezTo>
                  <a:cubicBezTo>
                    <a:pt x="460168" y="2042037"/>
                    <a:pt x="450191" y="2053161"/>
                    <a:pt x="436474" y="2053161"/>
                  </a:cubicBezTo>
                  <a:lnTo>
                    <a:pt x="23694" y="2053161"/>
                  </a:lnTo>
                  <a:cubicBezTo>
                    <a:pt x="9977" y="2053161"/>
                    <a:pt x="0" y="2042037"/>
                    <a:pt x="0" y="2028441"/>
                  </a:cubicBezTo>
                  <a:cubicBezTo>
                    <a:pt x="0" y="2016081"/>
                    <a:pt x="9977" y="2004957"/>
                    <a:pt x="23694" y="2004957"/>
                  </a:cubicBezTo>
                  <a:close/>
                  <a:moveTo>
                    <a:pt x="23637" y="1851153"/>
                  </a:moveTo>
                  <a:lnTo>
                    <a:pt x="1018801" y="1851153"/>
                  </a:lnTo>
                  <a:cubicBezTo>
                    <a:pt x="1031240" y="1851153"/>
                    <a:pt x="1042436" y="1861561"/>
                    <a:pt x="1042436" y="1874572"/>
                  </a:cubicBezTo>
                  <a:cubicBezTo>
                    <a:pt x="1042436" y="1888884"/>
                    <a:pt x="1031240" y="1899292"/>
                    <a:pt x="1018801" y="1899292"/>
                  </a:cubicBezTo>
                  <a:lnTo>
                    <a:pt x="23637" y="1899292"/>
                  </a:lnTo>
                  <a:cubicBezTo>
                    <a:pt x="11198" y="1899292"/>
                    <a:pt x="2" y="1888884"/>
                    <a:pt x="2" y="1874572"/>
                  </a:cubicBezTo>
                  <a:cubicBezTo>
                    <a:pt x="2" y="1861561"/>
                    <a:pt x="11198" y="1851153"/>
                    <a:pt x="23637" y="1851153"/>
                  </a:cubicBezTo>
                  <a:close/>
                  <a:moveTo>
                    <a:pt x="798308" y="1697347"/>
                  </a:moveTo>
                  <a:lnTo>
                    <a:pt x="1018642" y="1697347"/>
                  </a:lnTo>
                  <a:cubicBezTo>
                    <a:pt x="1031161" y="1697347"/>
                    <a:pt x="1042428" y="1708756"/>
                    <a:pt x="1042428" y="1722701"/>
                  </a:cubicBezTo>
                  <a:cubicBezTo>
                    <a:pt x="1042428" y="1735378"/>
                    <a:pt x="1031161" y="1745519"/>
                    <a:pt x="1018642" y="1745519"/>
                  </a:cubicBezTo>
                  <a:lnTo>
                    <a:pt x="798308" y="1745519"/>
                  </a:lnTo>
                  <a:cubicBezTo>
                    <a:pt x="784537" y="1745519"/>
                    <a:pt x="774522" y="1735378"/>
                    <a:pt x="774522" y="1722701"/>
                  </a:cubicBezTo>
                  <a:cubicBezTo>
                    <a:pt x="774522" y="1708756"/>
                    <a:pt x="784537" y="1697347"/>
                    <a:pt x="798308" y="1697347"/>
                  </a:cubicBezTo>
                  <a:close/>
                  <a:moveTo>
                    <a:pt x="56651" y="1697347"/>
                  </a:moveTo>
                  <a:lnTo>
                    <a:pt x="645213" y="1697347"/>
                  </a:lnTo>
                  <a:cubicBezTo>
                    <a:pt x="657682" y="1697347"/>
                    <a:pt x="668905" y="1708756"/>
                    <a:pt x="668905" y="1722701"/>
                  </a:cubicBezTo>
                  <a:cubicBezTo>
                    <a:pt x="668905" y="1735378"/>
                    <a:pt x="657682" y="1745519"/>
                    <a:pt x="645213" y="1745519"/>
                  </a:cubicBezTo>
                  <a:lnTo>
                    <a:pt x="56651" y="1745519"/>
                  </a:lnTo>
                  <a:cubicBezTo>
                    <a:pt x="42935" y="1745519"/>
                    <a:pt x="32959" y="1735378"/>
                    <a:pt x="32959" y="1722701"/>
                  </a:cubicBezTo>
                  <a:cubicBezTo>
                    <a:pt x="32959" y="1708756"/>
                    <a:pt x="42935" y="1697347"/>
                    <a:pt x="56651" y="1697347"/>
                  </a:cubicBezTo>
                  <a:close/>
                  <a:moveTo>
                    <a:pt x="23687" y="1543542"/>
                  </a:moveTo>
                  <a:lnTo>
                    <a:pt x="2814973" y="1543542"/>
                  </a:lnTo>
                  <a:cubicBezTo>
                    <a:pt x="2827439" y="1543542"/>
                    <a:pt x="2838659" y="1554666"/>
                    <a:pt x="2838659" y="1567026"/>
                  </a:cubicBezTo>
                  <a:cubicBezTo>
                    <a:pt x="2838659" y="1580622"/>
                    <a:pt x="2827439" y="1591746"/>
                    <a:pt x="2814973" y="1591746"/>
                  </a:cubicBezTo>
                  <a:lnTo>
                    <a:pt x="23687" y="1591746"/>
                  </a:lnTo>
                  <a:cubicBezTo>
                    <a:pt x="11220" y="1591746"/>
                    <a:pt x="0" y="1580622"/>
                    <a:pt x="0" y="1567026"/>
                  </a:cubicBezTo>
                  <a:cubicBezTo>
                    <a:pt x="0" y="1554666"/>
                    <a:pt x="11220" y="1543542"/>
                    <a:pt x="23687" y="1543542"/>
                  </a:cubicBezTo>
                  <a:close/>
                  <a:moveTo>
                    <a:pt x="1089342" y="1159029"/>
                  </a:moveTo>
                  <a:lnTo>
                    <a:pt x="2814971" y="1159029"/>
                  </a:lnTo>
                  <a:cubicBezTo>
                    <a:pt x="2827440" y="1159029"/>
                    <a:pt x="2838661" y="1170153"/>
                    <a:pt x="2838661" y="1182513"/>
                  </a:cubicBezTo>
                  <a:cubicBezTo>
                    <a:pt x="2838661" y="1196109"/>
                    <a:pt x="2827440" y="1207233"/>
                    <a:pt x="2814971" y="1207233"/>
                  </a:cubicBezTo>
                  <a:lnTo>
                    <a:pt x="1089342" y="1207233"/>
                  </a:lnTo>
                  <a:cubicBezTo>
                    <a:pt x="1076874" y="1207233"/>
                    <a:pt x="1065652" y="1196109"/>
                    <a:pt x="1065652" y="1182513"/>
                  </a:cubicBezTo>
                  <a:cubicBezTo>
                    <a:pt x="1065652" y="1170153"/>
                    <a:pt x="1076874" y="1159029"/>
                    <a:pt x="1089342" y="1159029"/>
                  </a:cubicBezTo>
                  <a:close/>
                  <a:moveTo>
                    <a:pt x="1918523" y="955791"/>
                  </a:moveTo>
                  <a:lnTo>
                    <a:pt x="2123132" y="955791"/>
                  </a:lnTo>
                  <a:cubicBezTo>
                    <a:pt x="2135458" y="955791"/>
                    <a:pt x="2146551" y="965932"/>
                    <a:pt x="2146551" y="979875"/>
                  </a:cubicBezTo>
                  <a:cubicBezTo>
                    <a:pt x="2146551" y="992551"/>
                    <a:pt x="2135458" y="1003959"/>
                    <a:pt x="2123132" y="1003959"/>
                  </a:cubicBezTo>
                  <a:lnTo>
                    <a:pt x="1918523" y="1003959"/>
                  </a:lnTo>
                  <a:cubicBezTo>
                    <a:pt x="1906197" y="1003959"/>
                    <a:pt x="1895104" y="992551"/>
                    <a:pt x="1895104" y="979875"/>
                  </a:cubicBezTo>
                  <a:cubicBezTo>
                    <a:pt x="1895104" y="965932"/>
                    <a:pt x="1906197" y="955791"/>
                    <a:pt x="1918523" y="955791"/>
                  </a:cubicBezTo>
                  <a:close/>
                  <a:moveTo>
                    <a:pt x="1089372" y="955791"/>
                  </a:moveTo>
                  <a:lnTo>
                    <a:pt x="1809710" y="955791"/>
                  </a:lnTo>
                  <a:cubicBezTo>
                    <a:pt x="1823442" y="955791"/>
                    <a:pt x="1833430" y="965932"/>
                    <a:pt x="1833430" y="979875"/>
                  </a:cubicBezTo>
                  <a:cubicBezTo>
                    <a:pt x="1833430" y="992551"/>
                    <a:pt x="1823442" y="1003959"/>
                    <a:pt x="1809710" y="1003959"/>
                  </a:cubicBezTo>
                  <a:lnTo>
                    <a:pt x="1089372" y="1003959"/>
                  </a:lnTo>
                  <a:cubicBezTo>
                    <a:pt x="1076888" y="1003959"/>
                    <a:pt x="1065652" y="992551"/>
                    <a:pt x="1065652" y="979875"/>
                  </a:cubicBezTo>
                  <a:cubicBezTo>
                    <a:pt x="1065652" y="965932"/>
                    <a:pt x="1076888" y="955791"/>
                    <a:pt x="1089372" y="955791"/>
                  </a:cubicBezTo>
                  <a:close/>
                  <a:moveTo>
                    <a:pt x="1089342" y="747054"/>
                  </a:moveTo>
                  <a:lnTo>
                    <a:pt x="2814971" y="747054"/>
                  </a:lnTo>
                  <a:cubicBezTo>
                    <a:pt x="2827440" y="747054"/>
                    <a:pt x="2838661" y="758177"/>
                    <a:pt x="2838661" y="770536"/>
                  </a:cubicBezTo>
                  <a:cubicBezTo>
                    <a:pt x="2838661" y="784131"/>
                    <a:pt x="2827440" y="795254"/>
                    <a:pt x="2814971" y="795254"/>
                  </a:cubicBezTo>
                  <a:lnTo>
                    <a:pt x="1089342" y="795254"/>
                  </a:lnTo>
                  <a:cubicBezTo>
                    <a:pt x="1076874" y="795254"/>
                    <a:pt x="1065652" y="784131"/>
                    <a:pt x="1065652" y="770536"/>
                  </a:cubicBezTo>
                  <a:cubicBezTo>
                    <a:pt x="1065652" y="758177"/>
                    <a:pt x="1076874" y="747054"/>
                    <a:pt x="1089342" y="747054"/>
                  </a:cubicBezTo>
                  <a:close/>
                  <a:moveTo>
                    <a:pt x="1089342" y="335071"/>
                  </a:moveTo>
                  <a:lnTo>
                    <a:pt x="2814971" y="335071"/>
                  </a:lnTo>
                  <a:cubicBezTo>
                    <a:pt x="2827440" y="335071"/>
                    <a:pt x="2838661" y="345480"/>
                    <a:pt x="2838661" y="359791"/>
                  </a:cubicBezTo>
                  <a:cubicBezTo>
                    <a:pt x="2838661" y="372802"/>
                    <a:pt x="2827440" y="383210"/>
                    <a:pt x="2814971" y="383210"/>
                  </a:cubicBezTo>
                  <a:lnTo>
                    <a:pt x="1089342" y="383210"/>
                  </a:lnTo>
                  <a:cubicBezTo>
                    <a:pt x="1076874" y="383210"/>
                    <a:pt x="1065652" y="372802"/>
                    <a:pt x="1065652" y="359791"/>
                  </a:cubicBezTo>
                  <a:cubicBezTo>
                    <a:pt x="1065652" y="345480"/>
                    <a:pt x="1076874" y="335071"/>
                    <a:pt x="1089342" y="335071"/>
                  </a:cubicBezTo>
                  <a:close/>
                  <a:moveTo>
                    <a:pt x="1792524" y="131833"/>
                  </a:moveTo>
                  <a:lnTo>
                    <a:pt x="2022644" y="131833"/>
                  </a:lnTo>
                  <a:cubicBezTo>
                    <a:pt x="2036401" y="131833"/>
                    <a:pt x="2047657" y="142956"/>
                    <a:pt x="2047657" y="155315"/>
                  </a:cubicBezTo>
                  <a:cubicBezTo>
                    <a:pt x="2047657" y="168910"/>
                    <a:pt x="2036401" y="180033"/>
                    <a:pt x="2022644" y="180033"/>
                  </a:cubicBezTo>
                  <a:lnTo>
                    <a:pt x="1792524" y="180033"/>
                  </a:lnTo>
                  <a:cubicBezTo>
                    <a:pt x="1780018" y="180033"/>
                    <a:pt x="1768762" y="168910"/>
                    <a:pt x="1768762" y="155315"/>
                  </a:cubicBezTo>
                  <a:cubicBezTo>
                    <a:pt x="1768762" y="142956"/>
                    <a:pt x="1780018" y="131833"/>
                    <a:pt x="1792524" y="131833"/>
                  </a:cubicBezTo>
                  <a:close/>
                  <a:moveTo>
                    <a:pt x="1089242" y="126336"/>
                  </a:moveTo>
                  <a:lnTo>
                    <a:pt x="1546178" y="126336"/>
                  </a:lnTo>
                  <a:cubicBezTo>
                    <a:pt x="1559836" y="126336"/>
                    <a:pt x="1569769" y="136478"/>
                    <a:pt x="1569769" y="150422"/>
                  </a:cubicBezTo>
                  <a:cubicBezTo>
                    <a:pt x="1569769" y="164367"/>
                    <a:pt x="1559836" y="174509"/>
                    <a:pt x="1546178" y="174509"/>
                  </a:cubicBezTo>
                  <a:lnTo>
                    <a:pt x="1089242" y="174509"/>
                  </a:lnTo>
                  <a:cubicBezTo>
                    <a:pt x="1076825" y="174509"/>
                    <a:pt x="1065650" y="164367"/>
                    <a:pt x="1065650" y="150422"/>
                  </a:cubicBezTo>
                  <a:cubicBezTo>
                    <a:pt x="1065650" y="136478"/>
                    <a:pt x="1076825" y="126336"/>
                    <a:pt x="1089242" y="126336"/>
                  </a:cubicBezTo>
                  <a:close/>
                  <a:moveTo>
                    <a:pt x="1089263" y="0"/>
                  </a:moveTo>
                  <a:lnTo>
                    <a:pt x="2035038" y="0"/>
                  </a:lnTo>
                  <a:cubicBezTo>
                    <a:pt x="2047466" y="0"/>
                    <a:pt x="2058651" y="11409"/>
                    <a:pt x="2058651" y="24084"/>
                  </a:cubicBezTo>
                  <a:cubicBezTo>
                    <a:pt x="2058651" y="38028"/>
                    <a:pt x="2047466" y="48169"/>
                    <a:pt x="2035038" y="48169"/>
                  </a:cubicBezTo>
                  <a:lnTo>
                    <a:pt x="1089263" y="48169"/>
                  </a:lnTo>
                  <a:cubicBezTo>
                    <a:pt x="1076835" y="48169"/>
                    <a:pt x="1065650" y="38028"/>
                    <a:pt x="1065650" y="24084"/>
                  </a:cubicBezTo>
                  <a:cubicBezTo>
                    <a:pt x="1065650" y="11409"/>
                    <a:pt x="1076835" y="0"/>
                    <a:pt x="1089263" y="0"/>
                  </a:cubicBezTo>
                  <a:close/>
                </a:path>
              </a:pathLst>
            </a:custGeom>
            <a:solidFill>
              <a:srgbClr val="F1E6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8" name="Freeform 87">
              <a:extLst>
                <a:ext uri="{FF2B5EF4-FFF2-40B4-BE49-F238E27FC236}">
                  <a16:creationId xmlns:a16="http://schemas.microsoft.com/office/drawing/2014/main" id="{00BC83A3-17BB-844D-B26B-E597049F0A84}"/>
                </a:ext>
              </a:extLst>
            </p:cNvPr>
            <p:cNvSpPr>
              <a:spLocks noChangeArrowheads="1"/>
            </p:cNvSpPr>
            <p:nvPr/>
          </p:nvSpPr>
          <p:spPr bwMode="auto">
            <a:xfrm>
              <a:off x="12078962" y="7929149"/>
              <a:ext cx="1767521" cy="872156"/>
            </a:xfrm>
            <a:custGeom>
              <a:avLst/>
              <a:gdLst>
                <a:gd name="connsiteX0" fmla="*/ 1298034 w 1767521"/>
                <a:gd name="connsiteY0" fmla="*/ 823956 h 872156"/>
                <a:gd name="connsiteX1" fmla="*/ 1726149 w 1767521"/>
                <a:gd name="connsiteY1" fmla="*/ 823956 h 872156"/>
                <a:gd name="connsiteX2" fmla="*/ 1751039 w 1767521"/>
                <a:gd name="connsiteY2" fmla="*/ 848674 h 872156"/>
                <a:gd name="connsiteX3" fmla="*/ 1726149 w 1767521"/>
                <a:gd name="connsiteY3" fmla="*/ 872156 h 872156"/>
                <a:gd name="connsiteX4" fmla="*/ 1298034 w 1767521"/>
                <a:gd name="connsiteY4" fmla="*/ 872156 h 872156"/>
                <a:gd name="connsiteX5" fmla="*/ 1274388 w 1767521"/>
                <a:gd name="connsiteY5" fmla="*/ 848674 h 872156"/>
                <a:gd name="connsiteX6" fmla="*/ 1298034 w 1767521"/>
                <a:gd name="connsiteY6" fmla="*/ 823956 h 872156"/>
                <a:gd name="connsiteX7" fmla="*/ 645541 w 1767521"/>
                <a:gd name="connsiteY7" fmla="*/ 823956 h 872156"/>
                <a:gd name="connsiteX8" fmla="*/ 1073781 w 1767521"/>
                <a:gd name="connsiteY8" fmla="*/ 823956 h 872156"/>
                <a:gd name="connsiteX9" fmla="*/ 1097366 w 1767521"/>
                <a:gd name="connsiteY9" fmla="*/ 848674 h 872156"/>
                <a:gd name="connsiteX10" fmla="*/ 1073781 w 1767521"/>
                <a:gd name="connsiteY10" fmla="*/ 872156 h 872156"/>
                <a:gd name="connsiteX11" fmla="*/ 645541 w 1767521"/>
                <a:gd name="connsiteY11" fmla="*/ 872156 h 872156"/>
                <a:gd name="connsiteX12" fmla="*/ 620715 w 1767521"/>
                <a:gd name="connsiteY12" fmla="*/ 848674 h 872156"/>
                <a:gd name="connsiteX13" fmla="*/ 645541 w 1767521"/>
                <a:gd name="connsiteY13" fmla="*/ 823956 h 872156"/>
                <a:gd name="connsiteX14" fmla="*/ 23646 w 1767521"/>
                <a:gd name="connsiteY14" fmla="*/ 823956 h 872156"/>
                <a:gd name="connsiteX15" fmla="*/ 451761 w 1767521"/>
                <a:gd name="connsiteY15" fmla="*/ 823956 h 872156"/>
                <a:gd name="connsiteX16" fmla="*/ 476651 w 1767521"/>
                <a:gd name="connsiteY16" fmla="*/ 848674 h 872156"/>
                <a:gd name="connsiteX17" fmla="*/ 451761 w 1767521"/>
                <a:gd name="connsiteY17" fmla="*/ 872156 h 872156"/>
                <a:gd name="connsiteX18" fmla="*/ 23646 w 1767521"/>
                <a:gd name="connsiteY18" fmla="*/ 872156 h 872156"/>
                <a:gd name="connsiteX19" fmla="*/ 0 w 1767521"/>
                <a:gd name="connsiteY19" fmla="*/ 848674 h 872156"/>
                <a:gd name="connsiteX20" fmla="*/ 23646 w 1767521"/>
                <a:gd name="connsiteY20" fmla="*/ 823956 h 872156"/>
                <a:gd name="connsiteX21" fmla="*/ 1337617 w 1767521"/>
                <a:gd name="connsiteY21" fmla="*/ 0 h 872156"/>
                <a:gd name="connsiteX22" fmla="*/ 1743982 w 1767521"/>
                <a:gd name="connsiteY22" fmla="*/ 0 h 872156"/>
                <a:gd name="connsiteX23" fmla="*/ 1767521 w 1767521"/>
                <a:gd name="connsiteY23" fmla="*/ 24084 h 872156"/>
                <a:gd name="connsiteX24" fmla="*/ 1743982 w 1767521"/>
                <a:gd name="connsiteY24" fmla="*/ 48169 h 872156"/>
                <a:gd name="connsiteX25" fmla="*/ 1337617 w 1767521"/>
                <a:gd name="connsiteY25" fmla="*/ 48169 h 872156"/>
                <a:gd name="connsiteX26" fmla="*/ 1312839 w 1767521"/>
                <a:gd name="connsiteY26" fmla="*/ 24084 h 872156"/>
                <a:gd name="connsiteX27" fmla="*/ 1337617 w 1767521"/>
                <a:gd name="connsiteY27" fmla="*/ 0 h 872156"/>
                <a:gd name="connsiteX28" fmla="*/ 754323 w 1767521"/>
                <a:gd name="connsiteY28" fmla="*/ 0 h 872156"/>
                <a:gd name="connsiteX29" fmla="*/ 1150516 w 1767521"/>
                <a:gd name="connsiteY29" fmla="*/ 0 h 872156"/>
                <a:gd name="connsiteX30" fmla="*/ 1174262 w 1767521"/>
                <a:gd name="connsiteY30" fmla="*/ 24084 h 872156"/>
                <a:gd name="connsiteX31" fmla="*/ 1150516 w 1767521"/>
                <a:gd name="connsiteY31" fmla="*/ 48169 h 872156"/>
                <a:gd name="connsiteX32" fmla="*/ 754323 w 1767521"/>
                <a:gd name="connsiteY32" fmla="*/ 48169 h 872156"/>
                <a:gd name="connsiteX33" fmla="*/ 730576 w 1767521"/>
                <a:gd name="connsiteY33" fmla="*/ 24084 h 872156"/>
                <a:gd name="connsiteX34" fmla="*/ 754323 w 1767521"/>
                <a:gd name="connsiteY34" fmla="*/ 0 h 872156"/>
                <a:gd name="connsiteX35" fmla="*/ 23588 w 1767521"/>
                <a:gd name="connsiteY35" fmla="*/ 0 h 872156"/>
                <a:gd name="connsiteX36" fmla="*/ 557433 w 1767521"/>
                <a:gd name="connsiteY36" fmla="*/ 0 h 872156"/>
                <a:gd name="connsiteX37" fmla="*/ 581022 w 1767521"/>
                <a:gd name="connsiteY37" fmla="*/ 24084 h 872156"/>
                <a:gd name="connsiteX38" fmla="*/ 557433 w 1767521"/>
                <a:gd name="connsiteY38" fmla="*/ 48169 h 872156"/>
                <a:gd name="connsiteX39" fmla="*/ 23588 w 1767521"/>
                <a:gd name="connsiteY39" fmla="*/ 48169 h 872156"/>
                <a:gd name="connsiteX40" fmla="*/ 0 w 1767521"/>
                <a:gd name="connsiteY40" fmla="*/ 24084 h 872156"/>
                <a:gd name="connsiteX41" fmla="*/ 23588 w 1767521"/>
                <a:gd name="connsiteY41" fmla="*/ 0 h 87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767521" h="872156">
                  <a:moveTo>
                    <a:pt x="1298034" y="823956"/>
                  </a:moveTo>
                  <a:lnTo>
                    <a:pt x="1726149" y="823956"/>
                  </a:lnTo>
                  <a:cubicBezTo>
                    <a:pt x="1739839" y="823956"/>
                    <a:pt x="1751039" y="835079"/>
                    <a:pt x="1751039" y="848674"/>
                  </a:cubicBezTo>
                  <a:cubicBezTo>
                    <a:pt x="1751039" y="862269"/>
                    <a:pt x="1739839" y="872156"/>
                    <a:pt x="1726149" y="872156"/>
                  </a:cubicBezTo>
                  <a:lnTo>
                    <a:pt x="1298034" y="872156"/>
                  </a:lnTo>
                  <a:cubicBezTo>
                    <a:pt x="1284344" y="872156"/>
                    <a:pt x="1274388" y="862269"/>
                    <a:pt x="1274388" y="848674"/>
                  </a:cubicBezTo>
                  <a:cubicBezTo>
                    <a:pt x="1274388" y="835079"/>
                    <a:pt x="1284344" y="823956"/>
                    <a:pt x="1298034" y="823956"/>
                  </a:cubicBezTo>
                  <a:close/>
                  <a:moveTo>
                    <a:pt x="645541" y="823956"/>
                  </a:moveTo>
                  <a:lnTo>
                    <a:pt x="1073781" y="823956"/>
                  </a:lnTo>
                  <a:cubicBezTo>
                    <a:pt x="1086194" y="823956"/>
                    <a:pt x="1097366" y="835079"/>
                    <a:pt x="1097366" y="848674"/>
                  </a:cubicBezTo>
                  <a:cubicBezTo>
                    <a:pt x="1097366" y="862269"/>
                    <a:pt x="1086194" y="872156"/>
                    <a:pt x="1073781" y="872156"/>
                  </a:cubicBezTo>
                  <a:lnTo>
                    <a:pt x="645541" y="872156"/>
                  </a:lnTo>
                  <a:cubicBezTo>
                    <a:pt x="631887" y="872156"/>
                    <a:pt x="620715" y="862269"/>
                    <a:pt x="620715" y="848674"/>
                  </a:cubicBezTo>
                  <a:cubicBezTo>
                    <a:pt x="620715" y="835079"/>
                    <a:pt x="631887" y="823956"/>
                    <a:pt x="645541" y="823956"/>
                  </a:cubicBezTo>
                  <a:close/>
                  <a:moveTo>
                    <a:pt x="23646" y="823956"/>
                  </a:moveTo>
                  <a:lnTo>
                    <a:pt x="451761" y="823956"/>
                  </a:lnTo>
                  <a:cubicBezTo>
                    <a:pt x="465451" y="823956"/>
                    <a:pt x="476651" y="835079"/>
                    <a:pt x="476651" y="848674"/>
                  </a:cubicBezTo>
                  <a:cubicBezTo>
                    <a:pt x="476651" y="862269"/>
                    <a:pt x="465451" y="872156"/>
                    <a:pt x="451761" y="872156"/>
                  </a:cubicBezTo>
                  <a:lnTo>
                    <a:pt x="23646" y="872156"/>
                  </a:lnTo>
                  <a:cubicBezTo>
                    <a:pt x="11201" y="872156"/>
                    <a:pt x="0" y="862269"/>
                    <a:pt x="0" y="848674"/>
                  </a:cubicBezTo>
                  <a:cubicBezTo>
                    <a:pt x="0" y="835079"/>
                    <a:pt x="11201" y="823956"/>
                    <a:pt x="23646" y="823956"/>
                  </a:cubicBezTo>
                  <a:close/>
                  <a:moveTo>
                    <a:pt x="1337617" y="0"/>
                  </a:moveTo>
                  <a:lnTo>
                    <a:pt x="1743982" y="0"/>
                  </a:lnTo>
                  <a:cubicBezTo>
                    <a:pt x="1756371" y="0"/>
                    <a:pt x="1767521" y="10141"/>
                    <a:pt x="1767521" y="24084"/>
                  </a:cubicBezTo>
                  <a:cubicBezTo>
                    <a:pt x="1767521" y="38028"/>
                    <a:pt x="1756371" y="48169"/>
                    <a:pt x="1743982" y="48169"/>
                  </a:cubicBezTo>
                  <a:lnTo>
                    <a:pt x="1337617" y="48169"/>
                  </a:lnTo>
                  <a:cubicBezTo>
                    <a:pt x="1323989" y="48169"/>
                    <a:pt x="1312839" y="38028"/>
                    <a:pt x="1312839" y="24084"/>
                  </a:cubicBezTo>
                  <a:cubicBezTo>
                    <a:pt x="1312839" y="10141"/>
                    <a:pt x="1323989" y="0"/>
                    <a:pt x="1337617" y="0"/>
                  </a:cubicBezTo>
                  <a:close/>
                  <a:moveTo>
                    <a:pt x="754323" y="0"/>
                  </a:moveTo>
                  <a:lnTo>
                    <a:pt x="1150516" y="0"/>
                  </a:lnTo>
                  <a:cubicBezTo>
                    <a:pt x="1163014" y="0"/>
                    <a:pt x="1174262" y="10141"/>
                    <a:pt x="1174262" y="24084"/>
                  </a:cubicBezTo>
                  <a:cubicBezTo>
                    <a:pt x="1174262" y="38028"/>
                    <a:pt x="1163014" y="48169"/>
                    <a:pt x="1150516" y="48169"/>
                  </a:cubicBezTo>
                  <a:lnTo>
                    <a:pt x="754323" y="48169"/>
                  </a:lnTo>
                  <a:cubicBezTo>
                    <a:pt x="740575" y="48169"/>
                    <a:pt x="730576" y="38028"/>
                    <a:pt x="730576" y="24084"/>
                  </a:cubicBezTo>
                  <a:cubicBezTo>
                    <a:pt x="730576" y="10141"/>
                    <a:pt x="740575" y="0"/>
                    <a:pt x="754323" y="0"/>
                  </a:cubicBezTo>
                  <a:close/>
                  <a:moveTo>
                    <a:pt x="23588" y="0"/>
                  </a:moveTo>
                  <a:lnTo>
                    <a:pt x="557433" y="0"/>
                  </a:lnTo>
                  <a:cubicBezTo>
                    <a:pt x="569848" y="0"/>
                    <a:pt x="581022" y="10141"/>
                    <a:pt x="581022" y="24084"/>
                  </a:cubicBezTo>
                  <a:cubicBezTo>
                    <a:pt x="581022" y="38028"/>
                    <a:pt x="569848" y="48169"/>
                    <a:pt x="557433" y="48169"/>
                  </a:cubicBezTo>
                  <a:lnTo>
                    <a:pt x="23588" y="48169"/>
                  </a:lnTo>
                  <a:cubicBezTo>
                    <a:pt x="11173" y="48169"/>
                    <a:pt x="0" y="38028"/>
                    <a:pt x="0" y="24084"/>
                  </a:cubicBezTo>
                  <a:cubicBezTo>
                    <a:pt x="0" y="10141"/>
                    <a:pt x="11173" y="0"/>
                    <a:pt x="23588" y="0"/>
                  </a:cubicBezTo>
                  <a:close/>
                </a:path>
              </a:pathLst>
            </a:custGeom>
            <a:solidFill>
              <a:srgbClr val="B9B7F6">
                <a:alpha val="50000"/>
              </a:srgbClr>
            </a:solidFill>
            <a:ln>
              <a:noFill/>
            </a:ln>
            <a:effectLst/>
          </p:spPr>
          <p:txBody>
            <a:bodyPr wrap="square" anchor="ctr">
              <a:noAutofit/>
            </a:bodyPr>
            <a:lstStyle/>
            <a:p>
              <a:endParaRPr lang="en-US" dirty="0">
                <a:latin typeface="Poppins" pitchFamily="2" charset="77"/>
              </a:endParaRPr>
            </a:p>
          </p:txBody>
        </p:sp>
        <p:sp>
          <p:nvSpPr>
            <p:cNvPr id="89" name="Freeform 165">
              <a:extLst>
                <a:ext uri="{FF2B5EF4-FFF2-40B4-BE49-F238E27FC236}">
                  <a16:creationId xmlns:a16="http://schemas.microsoft.com/office/drawing/2014/main" id="{195943AE-1BA8-C24E-9DBB-5F94F3772BAC}"/>
                </a:ext>
              </a:extLst>
            </p:cNvPr>
            <p:cNvSpPr>
              <a:spLocks noChangeArrowheads="1"/>
            </p:cNvSpPr>
            <p:nvPr/>
          </p:nvSpPr>
          <p:spPr bwMode="auto">
            <a:xfrm>
              <a:off x="11568111" y="9549596"/>
              <a:ext cx="516345" cy="516346"/>
            </a:xfrm>
            <a:custGeom>
              <a:avLst/>
              <a:gdLst>
                <a:gd name="T0" fmla="*/ 412 w 413"/>
                <a:gd name="T1" fmla="*/ 207 h 415"/>
                <a:gd name="T2" fmla="*/ 412 w 413"/>
                <a:gd name="T3" fmla="*/ 207 h 415"/>
                <a:gd name="T4" fmla="*/ 206 w 413"/>
                <a:gd name="T5" fmla="*/ 414 h 415"/>
                <a:gd name="T6" fmla="*/ 206 w 413"/>
                <a:gd name="T7" fmla="*/ 414 h 415"/>
                <a:gd name="T8" fmla="*/ 0 w 413"/>
                <a:gd name="T9" fmla="*/ 207 h 415"/>
                <a:gd name="T10" fmla="*/ 0 w 413"/>
                <a:gd name="T11" fmla="*/ 207 h 415"/>
                <a:gd name="T12" fmla="*/ 206 w 413"/>
                <a:gd name="T13" fmla="*/ 0 h 415"/>
                <a:gd name="T14" fmla="*/ 206 w 413"/>
                <a:gd name="T15" fmla="*/ 0 h 415"/>
                <a:gd name="T16" fmla="*/ 412 w 413"/>
                <a:gd name="T17" fmla="*/ 207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3" h="415">
                  <a:moveTo>
                    <a:pt x="412" y="207"/>
                  </a:moveTo>
                  <a:lnTo>
                    <a:pt x="412" y="207"/>
                  </a:lnTo>
                  <a:cubicBezTo>
                    <a:pt x="412" y="321"/>
                    <a:pt x="320" y="414"/>
                    <a:pt x="206" y="414"/>
                  </a:cubicBezTo>
                  <a:lnTo>
                    <a:pt x="206" y="414"/>
                  </a:lnTo>
                  <a:cubicBezTo>
                    <a:pt x="93" y="414"/>
                    <a:pt x="0" y="321"/>
                    <a:pt x="0" y="207"/>
                  </a:cubicBezTo>
                  <a:lnTo>
                    <a:pt x="0" y="207"/>
                  </a:lnTo>
                  <a:cubicBezTo>
                    <a:pt x="0" y="92"/>
                    <a:pt x="93" y="0"/>
                    <a:pt x="206" y="0"/>
                  </a:cubicBezTo>
                  <a:lnTo>
                    <a:pt x="206" y="0"/>
                  </a:lnTo>
                  <a:cubicBezTo>
                    <a:pt x="320" y="0"/>
                    <a:pt x="412" y="92"/>
                    <a:pt x="412" y="207"/>
                  </a:cubicBezTo>
                </a:path>
              </a:pathLst>
            </a:custGeom>
            <a:solidFill>
              <a:srgbClr val="9CB1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166">
              <a:extLst>
                <a:ext uri="{FF2B5EF4-FFF2-40B4-BE49-F238E27FC236}">
                  <a16:creationId xmlns:a16="http://schemas.microsoft.com/office/drawing/2014/main" id="{882AB664-1B1E-B84D-B928-B2285A08923F}"/>
                </a:ext>
              </a:extLst>
            </p:cNvPr>
            <p:cNvSpPr>
              <a:spLocks noChangeArrowheads="1"/>
            </p:cNvSpPr>
            <p:nvPr/>
          </p:nvSpPr>
          <p:spPr bwMode="auto">
            <a:xfrm>
              <a:off x="10996835" y="9615513"/>
              <a:ext cx="384513" cy="390007"/>
            </a:xfrm>
            <a:custGeom>
              <a:avLst/>
              <a:gdLst>
                <a:gd name="T0" fmla="*/ 309 w 310"/>
                <a:gd name="T1" fmla="*/ 155 h 311"/>
                <a:gd name="T2" fmla="*/ 309 w 310"/>
                <a:gd name="T3" fmla="*/ 155 h 311"/>
                <a:gd name="T4" fmla="*/ 155 w 310"/>
                <a:gd name="T5" fmla="*/ 310 h 311"/>
                <a:gd name="T6" fmla="*/ 155 w 310"/>
                <a:gd name="T7" fmla="*/ 310 h 311"/>
                <a:gd name="T8" fmla="*/ 0 w 310"/>
                <a:gd name="T9" fmla="*/ 155 h 311"/>
                <a:gd name="T10" fmla="*/ 0 w 310"/>
                <a:gd name="T11" fmla="*/ 155 h 311"/>
                <a:gd name="T12" fmla="*/ 155 w 310"/>
                <a:gd name="T13" fmla="*/ 0 h 311"/>
                <a:gd name="T14" fmla="*/ 155 w 310"/>
                <a:gd name="T15" fmla="*/ 0 h 311"/>
                <a:gd name="T16" fmla="*/ 309 w 310"/>
                <a:gd name="T17" fmla="*/ 15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 h="311">
                  <a:moveTo>
                    <a:pt x="309" y="155"/>
                  </a:moveTo>
                  <a:lnTo>
                    <a:pt x="309" y="155"/>
                  </a:lnTo>
                  <a:cubicBezTo>
                    <a:pt x="309" y="240"/>
                    <a:pt x="239" y="310"/>
                    <a:pt x="155" y="310"/>
                  </a:cubicBezTo>
                  <a:lnTo>
                    <a:pt x="155" y="310"/>
                  </a:lnTo>
                  <a:cubicBezTo>
                    <a:pt x="69" y="310"/>
                    <a:pt x="0" y="240"/>
                    <a:pt x="0" y="155"/>
                  </a:cubicBezTo>
                  <a:lnTo>
                    <a:pt x="0" y="155"/>
                  </a:lnTo>
                  <a:cubicBezTo>
                    <a:pt x="0" y="69"/>
                    <a:pt x="69" y="0"/>
                    <a:pt x="155" y="0"/>
                  </a:cubicBezTo>
                  <a:lnTo>
                    <a:pt x="155" y="0"/>
                  </a:lnTo>
                  <a:cubicBezTo>
                    <a:pt x="239" y="0"/>
                    <a:pt x="309" y="69"/>
                    <a:pt x="309" y="155"/>
                  </a:cubicBezTo>
                </a:path>
              </a:pathLst>
            </a:custGeom>
            <a:solidFill>
              <a:srgbClr val="788F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67">
              <a:extLst>
                <a:ext uri="{FF2B5EF4-FFF2-40B4-BE49-F238E27FC236}">
                  <a16:creationId xmlns:a16="http://schemas.microsoft.com/office/drawing/2014/main" id="{2833A44C-3361-0C4A-B5F8-EB6DDDFAB0BC}"/>
                </a:ext>
              </a:extLst>
            </p:cNvPr>
            <p:cNvSpPr>
              <a:spLocks noChangeArrowheads="1"/>
            </p:cNvSpPr>
            <p:nvPr/>
          </p:nvSpPr>
          <p:spPr bwMode="auto">
            <a:xfrm>
              <a:off x="11732902" y="9697907"/>
              <a:ext cx="230708" cy="236199"/>
            </a:xfrm>
            <a:custGeom>
              <a:avLst/>
              <a:gdLst>
                <a:gd name="T0" fmla="*/ 0 w 186"/>
                <a:gd name="T1" fmla="*/ 187 h 188"/>
                <a:gd name="T2" fmla="*/ 0 w 186"/>
                <a:gd name="T3" fmla="*/ 0 h 188"/>
                <a:gd name="T4" fmla="*/ 185 w 186"/>
                <a:gd name="T5" fmla="*/ 94 h 188"/>
                <a:gd name="T6" fmla="*/ 0 w 186"/>
                <a:gd name="T7" fmla="*/ 187 h 188"/>
              </a:gdLst>
              <a:ahLst/>
              <a:cxnLst>
                <a:cxn ang="0">
                  <a:pos x="T0" y="T1"/>
                </a:cxn>
                <a:cxn ang="0">
                  <a:pos x="T2" y="T3"/>
                </a:cxn>
                <a:cxn ang="0">
                  <a:pos x="T4" y="T5"/>
                </a:cxn>
                <a:cxn ang="0">
                  <a:pos x="T6" y="T7"/>
                </a:cxn>
              </a:cxnLst>
              <a:rect l="0" t="0" r="r" b="b"/>
              <a:pathLst>
                <a:path w="186" h="188">
                  <a:moveTo>
                    <a:pt x="0" y="187"/>
                  </a:moveTo>
                  <a:lnTo>
                    <a:pt x="0" y="0"/>
                  </a:lnTo>
                  <a:lnTo>
                    <a:pt x="185" y="94"/>
                  </a:lnTo>
                  <a:lnTo>
                    <a:pt x="0" y="18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68">
              <a:extLst>
                <a:ext uri="{FF2B5EF4-FFF2-40B4-BE49-F238E27FC236}">
                  <a16:creationId xmlns:a16="http://schemas.microsoft.com/office/drawing/2014/main" id="{C7E3B81D-E791-2244-A75D-2597755E9A9C}"/>
                </a:ext>
              </a:extLst>
            </p:cNvPr>
            <p:cNvSpPr>
              <a:spLocks noChangeArrowheads="1"/>
            </p:cNvSpPr>
            <p:nvPr/>
          </p:nvSpPr>
          <p:spPr bwMode="auto">
            <a:xfrm>
              <a:off x="11068241" y="9741853"/>
              <a:ext cx="203244" cy="131833"/>
            </a:xfrm>
            <a:custGeom>
              <a:avLst/>
              <a:gdLst>
                <a:gd name="T0" fmla="*/ 161 w 162"/>
                <a:gd name="T1" fmla="*/ 0 h 105"/>
                <a:gd name="T2" fmla="*/ 105 w 162"/>
                <a:gd name="T3" fmla="*/ 27 h 105"/>
                <a:gd name="T4" fmla="*/ 105 w 162"/>
                <a:gd name="T5" fmla="*/ 0 h 105"/>
                <a:gd name="T6" fmla="*/ 0 w 162"/>
                <a:gd name="T7" fmla="*/ 52 h 105"/>
                <a:gd name="T8" fmla="*/ 105 w 162"/>
                <a:gd name="T9" fmla="*/ 104 h 105"/>
                <a:gd name="T10" fmla="*/ 105 w 162"/>
                <a:gd name="T11" fmla="*/ 77 h 105"/>
                <a:gd name="T12" fmla="*/ 161 w 162"/>
                <a:gd name="T13" fmla="*/ 104 h 105"/>
                <a:gd name="T14" fmla="*/ 161 w 162"/>
                <a:gd name="T15" fmla="*/ 0 h 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2" h="105">
                  <a:moveTo>
                    <a:pt x="161" y="0"/>
                  </a:moveTo>
                  <a:lnTo>
                    <a:pt x="105" y="27"/>
                  </a:lnTo>
                  <a:lnTo>
                    <a:pt x="105" y="0"/>
                  </a:lnTo>
                  <a:lnTo>
                    <a:pt x="0" y="52"/>
                  </a:lnTo>
                  <a:lnTo>
                    <a:pt x="105" y="104"/>
                  </a:lnTo>
                  <a:lnTo>
                    <a:pt x="105" y="77"/>
                  </a:lnTo>
                  <a:lnTo>
                    <a:pt x="161" y="104"/>
                  </a:lnTo>
                  <a:lnTo>
                    <a:pt x="16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69">
              <a:extLst>
                <a:ext uri="{FF2B5EF4-FFF2-40B4-BE49-F238E27FC236}">
                  <a16:creationId xmlns:a16="http://schemas.microsoft.com/office/drawing/2014/main" id="{C3BD8A24-96D2-B94F-9091-5C70F95DB546}"/>
                </a:ext>
              </a:extLst>
            </p:cNvPr>
            <p:cNvSpPr>
              <a:spLocks noChangeArrowheads="1"/>
            </p:cNvSpPr>
            <p:nvPr/>
          </p:nvSpPr>
          <p:spPr bwMode="auto">
            <a:xfrm>
              <a:off x="12216291" y="9615513"/>
              <a:ext cx="384513" cy="390007"/>
            </a:xfrm>
            <a:custGeom>
              <a:avLst/>
              <a:gdLst>
                <a:gd name="T0" fmla="*/ 0 w 309"/>
                <a:gd name="T1" fmla="*/ 155 h 311"/>
                <a:gd name="T2" fmla="*/ 0 w 309"/>
                <a:gd name="T3" fmla="*/ 155 h 311"/>
                <a:gd name="T4" fmla="*/ 154 w 309"/>
                <a:gd name="T5" fmla="*/ 310 h 311"/>
                <a:gd name="T6" fmla="*/ 154 w 309"/>
                <a:gd name="T7" fmla="*/ 310 h 311"/>
                <a:gd name="T8" fmla="*/ 308 w 309"/>
                <a:gd name="T9" fmla="*/ 155 h 311"/>
                <a:gd name="T10" fmla="*/ 308 w 309"/>
                <a:gd name="T11" fmla="*/ 155 h 311"/>
                <a:gd name="T12" fmla="*/ 154 w 309"/>
                <a:gd name="T13" fmla="*/ 0 h 311"/>
                <a:gd name="T14" fmla="*/ 154 w 309"/>
                <a:gd name="T15" fmla="*/ 0 h 311"/>
                <a:gd name="T16" fmla="*/ 0 w 309"/>
                <a:gd name="T17" fmla="*/ 15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9" h="311">
                  <a:moveTo>
                    <a:pt x="0" y="155"/>
                  </a:moveTo>
                  <a:lnTo>
                    <a:pt x="0" y="155"/>
                  </a:lnTo>
                  <a:cubicBezTo>
                    <a:pt x="0" y="240"/>
                    <a:pt x="69" y="310"/>
                    <a:pt x="154" y="310"/>
                  </a:cubicBezTo>
                  <a:lnTo>
                    <a:pt x="154" y="310"/>
                  </a:lnTo>
                  <a:cubicBezTo>
                    <a:pt x="239" y="310"/>
                    <a:pt x="308" y="240"/>
                    <a:pt x="308" y="155"/>
                  </a:cubicBezTo>
                  <a:lnTo>
                    <a:pt x="308" y="155"/>
                  </a:lnTo>
                  <a:cubicBezTo>
                    <a:pt x="308" y="69"/>
                    <a:pt x="239" y="0"/>
                    <a:pt x="154" y="0"/>
                  </a:cubicBezTo>
                  <a:lnTo>
                    <a:pt x="154" y="0"/>
                  </a:lnTo>
                  <a:cubicBezTo>
                    <a:pt x="69" y="0"/>
                    <a:pt x="0" y="69"/>
                    <a:pt x="0" y="155"/>
                  </a:cubicBezTo>
                </a:path>
              </a:pathLst>
            </a:custGeom>
            <a:solidFill>
              <a:srgbClr val="788F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70">
              <a:extLst>
                <a:ext uri="{FF2B5EF4-FFF2-40B4-BE49-F238E27FC236}">
                  <a16:creationId xmlns:a16="http://schemas.microsoft.com/office/drawing/2014/main" id="{4BCF7BC0-7E09-B34A-A9E2-A25987BB2F9D}"/>
                </a:ext>
              </a:extLst>
            </p:cNvPr>
            <p:cNvSpPr>
              <a:spLocks noChangeArrowheads="1"/>
            </p:cNvSpPr>
            <p:nvPr/>
          </p:nvSpPr>
          <p:spPr bwMode="auto">
            <a:xfrm>
              <a:off x="12326151" y="9741853"/>
              <a:ext cx="203240" cy="131833"/>
            </a:xfrm>
            <a:custGeom>
              <a:avLst/>
              <a:gdLst>
                <a:gd name="T0" fmla="*/ 0 w 161"/>
                <a:gd name="T1" fmla="*/ 0 h 105"/>
                <a:gd name="T2" fmla="*/ 55 w 161"/>
                <a:gd name="T3" fmla="*/ 27 h 105"/>
                <a:gd name="T4" fmla="*/ 55 w 161"/>
                <a:gd name="T5" fmla="*/ 0 h 105"/>
                <a:gd name="T6" fmla="*/ 160 w 161"/>
                <a:gd name="T7" fmla="*/ 52 h 105"/>
                <a:gd name="T8" fmla="*/ 55 w 161"/>
                <a:gd name="T9" fmla="*/ 104 h 105"/>
                <a:gd name="T10" fmla="*/ 55 w 161"/>
                <a:gd name="T11" fmla="*/ 77 h 105"/>
                <a:gd name="T12" fmla="*/ 0 w 161"/>
                <a:gd name="T13" fmla="*/ 104 h 105"/>
                <a:gd name="T14" fmla="*/ 0 w 161"/>
                <a:gd name="T15" fmla="*/ 0 h 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05">
                  <a:moveTo>
                    <a:pt x="0" y="0"/>
                  </a:moveTo>
                  <a:lnTo>
                    <a:pt x="55" y="27"/>
                  </a:lnTo>
                  <a:lnTo>
                    <a:pt x="55" y="0"/>
                  </a:lnTo>
                  <a:lnTo>
                    <a:pt x="160" y="52"/>
                  </a:lnTo>
                  <a:lnTo>
                    <a:pt x="55" y="104"/>
                  </a:lnTo>
                  <a:lnTo>
                    <a:pt x="55" y="77"/>
                  </a:lnTo>
                  <a:lnTo>
                    <a:pt x="0" y="104"/>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171">
              <a:extLst>
                <a:ext uri="{FF2B5EF4-FFF2-40B4-BE49-F238E27FC236}">
                  <a16:creationId xmlns:a16="http://schemas.microsoft.com/office/drawing/2014/main" id="{89D5D704-49D1-5949-A5FC-795ECF68DDA7}"/>
                </a:ext>
              </a:extLst>
            </p:cNvPr>
            <p:cNvSpPr>
              <a:spLocks noChangeArrowheads="1"/>
            </p:cNvSpPr>
            <p:nvPr/>
          </p:nvSpPr>
          <p:spPr bwMode="auto">
            <a:xfrm>
              <a:off x="12337136" y="9093675"/>
              <a:ext cx="488879" cy="488879"/>
            </a:xfrm>
            <a:custGeom>
              <a:avLst/>
              <a:gdLst>
                <a:gd name="T0" fmla="*/ 0 w 391"/>
                <a:gd name="T1" fmla="*/ 197 h 393"/>
                <a:gd name="T2" fmla="*/ 0 w 391"/>
                <a:gd name="T3" fmla="*/ 197 h 393"/>
                <a:gd name="T4" fmla="*/ 195 w 391"/>
                <a:gd name="T5" fmla="*/ 392 h 393"/>
                <a:gd name="T6" fmla="*/ 195 w 391"/>
                <a:gd name="T7" fmla="*/ 392 h 393"/>
                <a:gd name="T8" fmla="*/ 390 w 391"/>
                <a:gd name="T9" fmla="*/ 197 h 393"/>
                <a:gd name="T10" fmla="*/ 390 w 391"/>
                <a:gd name="T11" fmla="*/ 197 h 393"/>
                <a:gd name="T12" fmla="*/ 195 w 391"/>
                <a:gd name="T13" fmla="*/ 0 h 393"/>
                <a:gd name="T14" fmla="*/ 195 w 391"/>
                <a:gd name="T15" fmla="*/ 0 h 393"/>
                <a:gd name="T16" fmla="*/ 0 w 391"/>
                <a:gd name="T17" fmla="*/ 197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3">
                  <a:moveTo>
                    <a:pt x="0" y="197"/>
                  </a:moveTo>
                  <a:lnTo>
                    <a:pt x="0" y="197"/>
                  </a:lnTo>
                  <a:cubicBezTo>
                    <a:pt x="0" y="305"/>
                    <a:pt x="88" y="392"/>
                    <a:pt x="195" y="392"/>
                  </a:cubicBezTo>
                  <a:lnTo>
                    <a:pt x="195" y="392"/>
                  </a:lnTo>
                  <a:cubicBezTo>
                    <a:pt x="303" y="392"/>
                    <a:pt x="390" y="305"/>
                    <a:pt x="390" y="197"/>
                  </a:cubicBezTo>
                  <a:lnTo>
                    <a:pt x="390" y="197"/>
                  </a:lnTo>
                  <a:cubicBezTo>
                    <a:pt x="390" y="88"/>
                    <a:pt x="303" y="0"/>
                    <a:pt x="195" y="0"/>
                  </a:cubicBezTo>
                  <a:lnTo>
                    <a:pt x="195" y="0"/>
                  </a:lnTo>
                  <a:cubicBezTo>
                    <a:pt x="88" y="0"/>
                    <a:pt x="0" y="88"/>
                    <a:pt x="0" y="197"/>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95">
              <a:extLst>
                <a:ext uri="{FF2B5EF4-FFF2-40B4-BE49-F238E27FC236}">
                  <a16:creationId xmlns:a16="http://schemas.microsoft.com/office/drawing/2014/main" id="{3EBFAEB0-5AD3-BA45-9DF4-A93D511C3964}"/>
                </a:ext>
              </a:extLst>
            </p:cNvPr>
            <p:cNvSpPr>
              <a:spLocks noChangeArrowheads="1"/>
            </p:cNvSpPr>
            <p:nvPr/>
          </p:nvSpPr>
          <p:spPr bwMode="auto">
            <a:xfrm>
              <a:off x="12419529" y="9231000"/>
              <a:ext cx="322855" cy="262437"/>
            </a:xfrm>
            <a:custGeom>
              <a:avLst/>
              <a:gdLst>
                <a:gd name="connsiteX0" fmla="*/ 71354 w 322855"/>
                <a:gd name="connsiteY0" fmla="*/ 115353 h 262437"/>
                <a:gd name="connsiteX1" fmla="*/ 98763 w 322855"/>
                <a:gd name="connsiteY1" fmla="*/ 143544 h 262437"/>
                <a:gd name="connsiteX2" fmla="*/ 163547 w 322855"/>
                <a:gd name="connsiteY2" fmla="*/ 207281 h 262437"/>
                <a:gd name="connsiteX3" fmla="*/ 228330 w 322855"/>
                <a:gd name="connsiteY3" fmla="*/ 143544 h 262437"/>
                <a:gd name="connsiteX4" fmla="*/ 255739 w 322855"/>
                <a:gd name="connsiteY4" fmla="*/ 115353 h 262437"/>
                <a:gd name="connsiteX5" fmla="*/ 284393 w 322855"/>
                <a:gd name="connsiteY5" fmla="*/ 143544 h 262437"/>
                <a:gd name="connsiteX6" fmla="*/ 163547 w 322855"/>
                <a:gd name="connsiteY6" fmla="*/ 262437 h 262437"/>
                <a:gd name="connsiteX7" fmla="*/ 43946 w 322855"/>
                <a:gd name="connsiteY7" fmla="*/ 143544 h 262437"/>
                <a:gd name="connsiteX8" fmla="*/ 71354 w 322855"/>
                <a:gd name="connsiteY8" fmla="*/ 115353 h 262437"/>
                <a:gd name="connsiteX9" fmla="*/ 254810 w 322855"/>
                <a:gd name="connsiteY9" fmla="*/ 0 h 262437"/>
                <a:gd name="connsiteX10" fmla="*/ 322855 w 322855"/>
                <a:gd name="connsiteY10" fmla="*/ 68836 h 262437"/>
                <a:gd name="connsiteX11" fmla="*/ 295637 w 322855"/>
                <a:gd name="connsiteY11" fmla="*/ 97622 h 262437"/>
                <a:gd name="connsiteX12" fmla="*/ 267182 w 322855"/>
                <a:gd name="connsiteY12" fmla="*/ 68836 h 262437"/>
                <a:gd name="connsiteX13" fmla="*/ 254810 w 322855"/>
                <a:gd name="connsiteY13" fmla="*/ 56321 h 262437"/>
                <a:gd name="connsiteX14" fmla="*/ 242438 w 322855"/>
                <a:gd name="connsiteY14" fmla="*/ 68836 h 262437"/>
                <a:gd name="connsiteX15" fmla="*/ 213983 w 322855"/>
                <a:gd name="connsiteY15" fmla="*/ 97622 h 262437"/>
                <a:gd name="connsiteX16" fmla="*/ 186765 w 322855"/>
                <a:gd name="connsiteY16" fmla="*/ 68836 h 262437"/>
                <a:gd name="connsiteX17" fmla="*/ 254810 w 322855"/>
                <a:gd name="connsiteY17" fmla="*/ 0 h 262437"/>
                <a:gd name="connsiteX18" fmla="*/ 67437 w 322855"/>
                <a:gd name="connsiteY18" fmla="*/ 0 h 262437"/>
                <a:gd name="connsiteX19" fmla="*/ 136101 w 322855"/>
                <a:gd name="connsiteY19" fmla="*/ 68836 h 262437"/>
                <a:gd name="connsiteX20" fmla="*/ 107900 w 322855"/>
                <a:gd name="connsiteY20" fmla="*/ 97622 h 262437"/>
                <a:gd name="connsiteX21" fmla="*/ 79699 w 322855"/>
                <a:gd name="connsiteY21" fmla="*/ 68836 h 262437"/>
                <a:gd name="connsiteX22" fmla="*/ 67437 w 322855"/>
                <a:gd name="connsiteY22" fmla="*/ 56321 h 262437"/>
                <a:gd name="connsiteX23" fmla="*/ 55176 w 322855"/>
                <a:gd name="connsiteY23" fmla="*/ 68836 h 262437"/>
                <a:gd name="connsiteX24" fmla="*/ 28201 w 322855"/>
                <a:gd name="connsiteY24" fmla="*/ 97622 h 262437"/>
                <a:gd name="connsiteX25" fmla="*/ 0 w 322855"/>
                <a:gd name="connsiteY25" fmla="*/ 68836 h 262437"/>
                <a:gd name="connsiteX26" fmla="*/ 67437 w 322855"/>
                <a:gd name="connsiteY26" fmla="*/ 0 h 26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22855" h="262437">
                  <a:moveTo>
                    <a:pt x="71354" y="115353"/>
                  </a:moveTo>
                  <a:cubicBezTo>
                    <a:pt x="87550" y="115353"/>
                    <a:pt x="98763" y="128836"/>
                    <a:pt x="98763" y="143544"/>
                  </a:cubicBezTo>
                  <a:cubicBezTo>
                    <a:pt x="98763" y="177864"/>
                    <a:pt x="128663" y="207281"/>
                    <a:pt x="163547" y="207281"/>
                  </a:cubicBezTo>
                  <a:cubicBezTo>
                    <a:pt x="199676" y="207281"/>
                    <a:pt x="228330" y="177864"/>
                    <a:pt x="228330" y="143544"/>
                  </a:cubicBezTo>
                  <a:cubicBezTo>
                    <a:pt x="228330" y="128836"/>
                    <a:pt x="240789" y="115353"/>
                    <a:pt x="255739" y="115353"/>
                  </a:cubicBezTo>
                  <a:cubicBezTo>
                    <a:pt x="271935" y="115353"/>
                    <a:pt x="284393" y="128836"/>
                    <a:pt x="284393" y="143544"/>
                  </a:cubicBezTo>
                  <a:cubicBezTo>
                    <a:pt x="284393" y="209732"/>
                    <a:pt x="230822" y="262437"/>
                    <a:pt x="163547" y="262437"/>
                  </a:cubicBezTo>
                  <a:cubicBezTo>
                    <a:pt x="97517" y="262437"/>
                    <a:pt x="43946" y="209732"/>
                    <a:pt x="43946" y="143544"/>
                  </a:cubicBezTo>
                  <a:cubicBezTo>
                    <a:pt x="43946" y="128836"/>
                    <a:pt x="56404" y="115353"/>
                    <a:pt x="71354" y="115353"/>
                  </a:cubicBezTo>
                  <a:close/>
                  <a:moveTo>
                    <a:pt x="254810" y="0"/>
                  </a:moveTo>
                  <a:cubicBezTo>
                    <a:pt x="291925" y="0"/>
                    <a:pt x="322855" y="31289"/>
                    <a:pt x="322855" y="68836"/>
                  </a:cubicBezTo>
                  <a:cubicBezTo>
                    <a:pt x="322855" y="85107"/>
                    <a:pt x="310483" y="97622"/>
                    <a:pt x="295637" y="97622"/>
                  </a:cubicBezTo>
                  <a:cubicBezTo>
                    <a:pt x="279554" y="97622"/>
                    <a:pt x="267182" y="85107"/>
                    <a:pt x="267182" y="68836"/>
                  </a:cubicBezTo>
                  <a:cubicBezTo>
                    <a:pt x="267182" y="62578"/>
                    <a:pt x="262233" y="56321"/>
                    <a:pt x="254810" y="56321"/>
                  </a:cubicBezTo>
                  <a:cubicBezTo>
                    <a:pt x="247387" y="56321"/>
                    <a:pt x="242438" y="62578"/>
                    <a:pt x="242438" y="68836"/>
                  </a:cubicBezTo>
                  <a:cubicBezTo>
                    <a:pt x="242438" y="85107"/>
                    <a:pt x="228829" y="97622"/>
                    <a:pt x="213983" y="97622"/>
                  </a:cubicBezTo>
                  <a:cubicBezTo>
                    <a:pt x="199137" y="97622"/>
                    <a:pt x="186765" y="85107"/>
                    <a:pt x="186765" y="68836"/>
                  </a:cubicBezTo>
                  <a:cubicBezTo>
                    <a:pt x="186765" y="31289"/>
                    <a:pt x="217695" y="0"/>
                    <a:pt x="254810" y="0"/>
                  </a:cubicBezTo>
                  <a:close/>
                  <a:moveTo>
                    <a:pt x="67437" y="0"/>
                  </a:moveTo>
                  <a:cubicBezTo>
                    <a:pt x="105448" y="0"/>
                    <a:pt x="136101" y="31289"/>
                    <a:pt x="136101" y="68836"/>
                  </a:cubicBezTo>
                  <a:cubicBezTo>
                    <a:pt x="136101" y="85107"/>
                    <a:pt x="122613" y="97622"/>
                    <a:pt x="107900" y="97622"/>
                  </a:cubicBezTo>
                  <a:cubicBezTo>
                    <a:pt x="93186" y="97622"/>
                    <a:pt x="79699" y="85107"/>
                    <a:pt x="79699" y="68836"/>
                  </a:cubicBezTo>
                  <a:cubicBezTo>
                    <a:pt x="79699" y="62578"/>
                    <a:pt x="74794" y="56321"/>
                    <a:pt x="67437" y="56321"/>
                  </a:cubicBezTo>
                  <a:cubicBezTo>
                    <a:pt x="60081" y="56321"/>
                    <a:pt x="55176" y="62578"/>
                    <a:pt x="55176" y="68836"/>
                  </a:cubicBezTo>
                  <a:cubicBezTo>
                    <a:pt x="55176" y="85107"/>
                    <a:pt x="42915" y="97622"/>
                    <a:pt x="28201" y="97622"/>
                  </a:cubicBezTo>
                  <a:cubicBezTo>
                    <a:pt x="12261" y="97622"/>
                    <a:pt x="0" y="85107"/>
                    <a:pt x="0" y="68836"/>
                  </a:cubicBezTo>
                  <a:cubicBezTo>
                    <a:pt x="0" y="31289"/>
                    <a:pt x="30653" y="0"/>
                    <a:pt x="67437"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7" name="Freeform 175">
              <a:extLst>
                <a:ext uri="{FF2B5EF4-FFF2-40B4-BE49-F238E27FC236}">
                  <a16:creationId xmlns:a16="http://schemas.microsoft.com/office/drawing/2014/main" id="{8B450053-7F66-244D-93C5-44D522F12260}"/>
                </a:ext>
              </a:extLst>
            </p:cNvPr>
            <p:cNvSpPr>
              <a:spLocks noChangeArrowheads="1"/>
            </p:cNvSpPr>
            <p:nvPr/>
          </p:nvSpPr>
          <p:spPr bwMode="auto">
            <a:xfrm>
              <a:off x="12930386" y="9093675"/>
              <a:ext cx="488879" cy="488879"/>
            </a:xfrm>
            <a:custGeom>
              <a:avLst/>
              <a:gdLst>
                <a:gd name="T0" fmla="*/ 0 w 391"/>
                <a:gd name="T1" fmla="*/ 197 h 393"/>
                <a:gd name="T2" fmla="*/ 0 w 391"/>
                <a:gd name="T3" fmla="*/ 197 h 393"/>
                <a:gd name="T4" fmla="*/ 195 w 391"/>
                <a:gd name="T5" fmla="*/ 392 h 393"/>
                <a:gd name="T6" fmla="*/ 195 w 391"/>
                <a:gd name="T7" fmla="*/ 392 h 393"/>
                <a:gd name="T8" fmla="*/ 390 w 391"/>
                <a:gd name="T9" fmla="*/ 197 h 393"/>
                <a:gd name="T10" fmla="*/ 390 w 391"/>
                <a:gd name="T11" fmla="*/ 197 h 393"/>
                <a:gd name="T12" fmla="*/ 195 w 391"/>
                <a:gd name="T13" fmla="*/ 0 h 393"/>
                <a:gd name="T14" fmla="*/ 195 w 391"/>
                <a:gd name="T15" fmla="*/ 0 h 393"/>
                <a:gd name="T16" fmla="*/ 0 w 391"/>
                <a:gd name="T17" fmla="*/ 197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3">
                  <a:moveTo>
                    <a:pt x="0" y="197"/>
                  </a:moveTo>
                  <a:lnTo>
                    <a:pt x="0" y="197"/>
                  </a:lnTo>
                  <a:cubicBezTo>
                    <a:pt x="0" y="305"/>
                    <a:pt x="87" y="392"/>
                    <a:pt x="195" y="392"/>
                  </a:cubicBezTo>
                  <a:lnTo>
                    <a:pt x="195" y="392"/>
                  </a:lnTo>
                  <a:cubicBezTo>
                    <a:pt x="303" y="392"/>
                    <a:pt x="390" y="305"/>
                    <a:pt x="390" y="197"/>
                  </a:cubicBezTo>
                  <a:lnTo>
                    <a:pt x="390" y="197"/>
                  </a:lnTo>
                  <a:cubicBezTo>
                    <a:pt x="390" y="88"/>
                    <a:pt x="303" y="0"/>
                    <a:pt x="195" y="0"/>
                  </a:cubicBezTo>
                  <a:lnTo>
                    <a:pt x="195" y="0"/>
                  </a:lnTo>
                  <a:cubicBezTo>
                    <a:pt x="87" y="0"/>
                    <a:pt x="0" y="88"/>
                    <a:pt x="0" y="197"/>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97">
              <a:extLst>
                <a:ext uri="{FF2B5EF4-FFF2-40B4-BE49-F238E27FC236}">
                  <a16:creationId xmlns:a16="http://schemas.microsoft.com/office/drawing/2014/main" id="{B1F26CD1-7341-354F-B54D-216CAA55CDEF}"/>
                </a:ext>
              </a:extLst>
            </p:cNvPr>
            <p:cNvSpPr>
              <a:spLocks noChangeArrowheads="1"/>
            </p:cNvSpPr>
            <p:nvPr/>
          </p:nvSpPr>
          <p:spPr bwMode="auto">
            <a:xfrm>
              <a:off x="13045739" y="9258465"/>
              <a:ext cx="256930" cy="190966"/>
            </a:xfrm>
            <a:custGeom>
              <a:avLst/>
              <a:gdLst>
                <a:gd name="connsiteX0" fmla="*/ 32879 w 256930"/>
                <a:gd name="connsiteY0" fmla="*/ 131831 h 190966"/>
                <a:gd name="connsiteX1" fmla="*/ 229546 w 256930"/>
                <a:gd name="connsiteY1" fmla="*/ 131831 h 190966"/>
                <a:gd name="connsiteX2" fmla="*/ 256930 w 256930"/>
                <a:gd name="connsiteY2" fmla="*/ 161399 h 190966"/>
                <a:gd name="connsiteX3" fmla="*/ 229546 w 256930"/>
                <a:gd name="connsiteY3" fmla="*/ 190966 h 190966"/>
                <a:gd name="connsiteX4" fmla="*/ 32879 w 256930"/>
                <a:gd name="connsiteY4" fmla="*/ 190966 h 190966"/>
                <a:gd name="connsiteX5" fmla="*/ 5495 w 256930"/>
                <a:gd name="connsiteY5" fmla="*/ 161399 h 190966"/>
                <a:gd name="connsiteX6" fmla="*/ 32879 w 256930"/>
                <a:gd name="connsiteY6" fmla="*/ 131831 h 190966"/>
                <a:gd name="connsiteX7" fmla="*/ 205361 w 256930"/>
                <a:gd name="connsiteY7" fmla="*/ 0 h 190966"/>
                <a:gd name="connsiteX8" fmla="*/ 256918 w 256930"/>
                <a:gd name="connsiteY8" fmla="*/ 48811 h 190966"/>
                <a:gd name="connsiteX9" fmla="*/ 205361 w 256930"/>
                <a:gd name="connsiteY9" fmla="*/ 97622 h 190966"/>
                <a:gd name="connsiteX10" fmla="*/ 153805 w 256930"/>
                <a:gd name="connsiteY10" fmla="*/ 48811 h 190966"/>
                <a:gd name="connsiteX11" fmla="*/ 205361 w 256930"/>
                <a:gd name="connsiteY11" fmla="*/ 0 h 190966"/>
                <a:gd name="connsiteX12" fmla="*/ 48827 w 256930"/>
                <a:gd name="connsiteY12" fmla="*/ 0 h 190966"/>
                <a:gd name="connsiteX13" fmla="*/ 97653 w 256930"/>
                <a:gd name="connsiteY13" fmla="*/ 48811 h 190966"/>
                <a:gd name="connsiteX14" fmla="*/ 48827 w 256930"/>
                <a:gd name="connsiteY14" fmla="*/ 97622 h 190966"/>
                <a:gd name="connsiteX15" fmla="*/ 0 w 256930"/>
                <a:gd name="connsiteY15" fmla="*/ 48811 h 190966"/>
                <a:gd name="connsiteX16" fmla="*/ 48827 w 256930"/>
                <a:gd name="connsiteY16" fmla="*/ 0 h 190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6930" h="190966">
                  <a:moveTo>
                    <a:pt x="32879" y="131831"/>
                  </a:moveTo>
                  <a:lnTo>
                    <a:pt x="229546" y="131831"/>
                  </a:lnTo>
                  <a:cubicBezTo>
                    <a:pt x="244483" y="131831"/>
                    <a:pt x="256930" y="145972"/>
                    <a:pt x="256930" y="161399"/>
                  </a:cubicBezTo>
                  <a:cubicBezTo>
                    <a:pt x="256930" y="176825"/>
                    <a:pt x="244483" y="190966"/>
                    <a:pt x="229546" y="190966"/>
                  </a:cubicBezTo>
                  <a:lnTo>
                    <a:pt x="32879" y="190966"/>
                  </a:lnTo>
                  <a:cubicBezTo>
                    <a:pt x="17942" y="190966"/>
                    <a:pt x="5495" y="176825"/>
                    <a:pt x="5495" y="161399"/>
                  </a:cubicBezTo>
                  <a:cubicBezTo>
                    <a:pt x="5495" y="145972"/>
                    <a:pt x="17942" y="131831"/>
                    <a:pt x="32879" y="131831"/>
                  </a:cubicBezTo>
                  <a:close/>
                  <a:moveTo>
                    <a:pt x="205361" y="0"/>
                  </a:moveTo>
                  <a:cubicBezTo>
                    <a:pt x="233026" y="0"/>
                    <a:pt x="256918" y="21277"/>
                    <a:pt x="256918" y="48811"/>
                  </a:cubicBezTo>
                  <a:cubicBezTo>
                    <a:pt x="256918" y="76346"/>
                    <a:pt x="233026" y="97622"/>
                    <a:pt x="205361" y="97622"/>
                  </a:cubicBezTo>
                  <a:cubicBezTo>
                    <a:pt x="177697" y="97622"/>
                    <a:pt x="153805" y="76346"/>
                    <a:pt x="153805" y="48811"/>
                  </a:cubicBezTo>
                  <a:cubicBezTo>
                    <a:pt x="153805" y="21277"/>
                    <a:pt x="177697" y="0"/>
                    <a:pt x="205361" y="0"/>
                  </a:cubicBezTo>
                  <a:close/>
                  <a:moveTo>
                    <a:pt x="48827" y="0"/>
                  </a:moveTo>
                  <a:cubicBezTo>
                    <a:pt x="75681" y="0"/>
                    <a:pt x="97653" y="21277"/>
                    <a:pt x="97653" y="48811"/>
                  </a:cubicBezTo>
                  <a:cubicBezTo>
                    <a:pt x="97653" y="76346"/>
                    <a:pt x="75681" y="97622"/>
                    <a:pt x="48827" y="97622"/>
                  </a:cubicBezTo>
                  <a:cubicBezTo>
                    <a:pt x="20751" y="97622"/>
                    <a:pt x="0" y="76346"/>
                    <a:pt x="0" y="48811"/>
                  </a:cubicBezTo>
                  <a:cubicBezTo>
                    <a:pt x="0" y="21277"/>
                    <a:pt x="20751" y="0"/>
                    <a:pt x="48827"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9" name="Freeform 179">
              <a:extLst>
                <a:ext uri="{FF2B5EF4-FFF2-40B4-BE49-F238E27FC236}">
                  <a16:creationId xmlns:a16="http://schemas.microsoft.com/office/drawing/2014/main" id="{7478AEA4-71BA-2B4F-9105-331C7FF9BF32}"/>
                </a:ext>
              </a:extLst>
            </p:cNvPr>
            <p:cNvSpPr>
              <a:spLocks noChangeArrowheads="1"/>
            </p:cNvSpPr>
            <p:nvPr/>
          </p:nvSpPr>
          <p:spPr bwMode="auto">
            <a:xfrm>
              <a:off x="13496166" y="9093675"/>
              <a:ext cx="488883" cy="488879"/>
            </a:xfrm>
            <a:custGeom>
              <a:avLst/>
              <a:gdLst>
                <a:gd name="T0" fmla="*/ 0 w 392"/>
                <a:gd name="T1" fmla="*/ 197 h 393"/>
                <a:gd name="T2" fmla="*/ 0 w 392"/>
                <a:gd name="T3" fmla="*/ 197 h 393"/>
                <a:gd name="T4" fmla="*/ 196 w 392"/>
                <a:gd name="T5" fmla="*/ 392 h 393"/>
                <a:gd name="T6" fmla="*/ 196 w 392"/>
                <a:gd name="T7" fmla="*/ 392 h 393"/>
                <a:gd name="T8" fmla="*/ 391 w 392"/>
                <a:gd name="T9" fmla="*/ 197 h 393"/>
                <a:gd name="T10" fmla="*/ 391 w 392"/>
                <a:gd name="T11" fmla="*/ 197 h 393"/>
                <a:gd name="T12" fmla="*/ 196 w 392"/>
                <a:gd name="T13" fmla="*/ 0 h 393"/>
                <a:gd name="T14" fmla="*/ 196 w 392"/>
                <a:gd name="T15" fmla="*/ 0 h 393"/>
                <a:gd name="T16" fmla="*/ 0 w 392"/>
                <a:gd name="T17" fmla="*/ 197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3">
                  <a:moveTo>
                    <a:pt x="0" y="197"/>
                  </a:moveTo>
                  <a:lnTo>
                    <a:pt x="0" y="197"/>
                  </a:lnTo>
                  <a:cubicBezTo>
                    <a:pt x="0" y="305"/>
                    <a:pt x="88" y="392"/>
                    <a:pt x="196" y="392"/>
                  </a:cubicBezTo>
                  <a:lnTo>
                    <a:pt x="196" y="392"/>
                  </a:lnTo>
                  <a:cubicBezTo>
                    <a:pt x="303" y="392"/>
                    <a:pt x="391" y="305"/>
                    <a:pt x="391" y="197"/>
                  </a:cubicBezTo>
                  <a:lnTo>
                    <a:pt x="391" y="197"/>
                  </a:lnTo>
                  <a:cubicBezTo>
                    <a:pt x="391" y="88"/>
                    <a:pt x="303" y="0"/>
                    <a:pt x="196" y="0"/>
                  </a:cubicBezTo>
                  <a:lnTo>
                    <a:pt x="196" y="0"/>
                  </a:lnTo>
                  <a:cubicBezTo>
                    <a:pt x="88" y="0"/>
                    <a:pt x="0" y="88"/>
                    <a:pt x="0" y="197"/>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0" name="Freeform 99">
              <a:extLst>
                <a:ext uri="{FF2B5EF4-FFF2-40B4-BE49-F238E27FC236}">
                  <a16:creationId xmlns:a16="http://schemas.microsoft.com/office/drawing/2014/main" id="{25ADF5AF-B252-AE44-A82B-24AE22AB6B06}"/>
                </a:ext>
              </a:extLst>
            </p:cNvPr>
            <p:cNvSpPr>
              <a:spLocks noChangeArrowheads="1"/>
            </p:cNvSpPr>
            <p:nvPr/>
          </p:nvSpPr>
          <p:spPr bwMode="auto">
            <a:xfrm>
              <a:off x="13611523" y="9225507"/>
              <a:ext cx="262393" cy="251422"/>
            </a:xfrm>
            <a:custGeom>
              <a:avLst/>
              <a:gdLst>
                <a:gd name="connsiteX0" fmla="*/ 136704 w 262393"/>
                <a:gd name="connsiteY0" fmla="*/ 131833 h 251422"/>
                <a:gd name="connsiteX1" fmla="*/ 256931 w 262393"/>
                <a:gd name="connsiteY1" fmla="*/ 223728 h 251422"/>
                <a:gd name="connsiteX2" fmla="*/ 229663 w 262393"/>
                <a:gd name="connsiteY2" fmla="*/ 251422 h 251422"/>
                <a:gd name="connsiteX3" fmla="*/ 201155 w 262393"/>
                <a:gd name="connsiteY3" fmla="*/ 223728 h 251422"/>
                <a:gd name="connsiteX4" fmla="*/ 136704 w 262393"/>
                <a:gd name="connsiteY4" fmla="*/ 187222 h 251422"/>
                <a:gd name="connsiteX5" fmla="*/ 73492 w 262393"/>
                <a:gd name="connsiteY5" fmla="*/ 223728 h 251422"/>
                <a:gd name="connsiteX6" fmla="*/ 44984 w 262393"/>
                <a:gd name="connsiteY6" fmla="*/ 251422 h 251422"/>
                <a:gd name="connsiteX7" fmla="*/ 16477 w 262393"/>
                <a:gd name="connsiteY7" fmla="*/ 223728 h 251422"/>
                <a:gd name="connsiteX8" fmla="*/ 136704 w 262393"/>
                <a:gd name="connsiteY8" fmla="*/ 131833 h 251422"/>
                <a:gd name="connsiteX9" fmla="*/ 211481 w 262393"/>
                <a:gd name="connsiteY9" fmla="*/ 0 h 251422"/>
                <a:gd name="connsiteX10" fmla="*/ 262393 w 262393"/>
                <a:gd name="connsiteY10" fmla="*/ 49437 h 251422"/>
                <a:gd name="connsiteX11" fmla="*/ 211481 w 262393"/>
                <a:gd name="connsiteY11" fmla="*/ 97638 h 251422"/>
                <a:gd name="connsiteX12" fmla="*/ 159296 w 262393"/>
                <a:gd name="connsiteY12" fmla="*/ 49437 h 251422"/>
                <a:gd name="connsiteX13" fmla="*/ 211481 w 262393"/>
                <a:gd name="connsiteY13" fmla="*/ 0 h 251422"/>
                <a:gd name="connsiteX14" fmla="*/ 52183 w 262393"/>
                <a:gd name="connsiteY14" fmla="*/ 0 h 251422"/>
                <a:gd name="connsiteX15" fmla="*/ 103093 w 262393"/>
                <a:gd name="connsiteY15" fmla="*/ 49437 h 251422"/>
                <a:gd name="connsiteX16" fmla="*/ 52183 w 262393"/>
                <a:gd name="connsiteY16" fmla="*/ 97638 h 251422"/>
                <a:gd name="connsiteX17" fmla="*/ 0 w 262393"/>
                <a:gd name="connsiteY17" fmla="*/ 49437 h 251422"/>
                <a:gd name="connsiteX18" fmla="*/ 52183 w 262393"/>
                <a:gd name="connsiteY18" fmla="*/ 0 h 251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62393" h="251422">
                  <a:moveTo>
                    <a:pt x="136704" y="131833"/>
                  </a:moveTo>
                  <a:cubicBezTo>
                    <a:pt x="203634" y="131833"/>
                    <a:pt x="256931" y="172116"/>
                    <a:pt x="256931" y="223728"/>
                  </a:cubicBezTo>
                  <a:cubicBezTo>
                    <a:pt x="256931" y="240093"/>
                    <a:pt x="244536" y="251422"/>
                    <a:pt x="229663" y="251422"/>
                  </a:cubicBezTo>
                  <a:cubicBezTo>
                    <a:pt x="213550" y="251422"/>
                    <a:pt x="201155" y="240093"/>
                    <a:pt x="201155" y="223728"/>
                  </a:cubicBezTo>
                  <a:cubicBezTo>
                    <a:pt x="201155" y="207363"/>
                    <a:pt x="173887" y="187222"/>
                    <a:pt x="136704" y="187222"/>
                  </a:cubicBezTo>
                  <a:cubicBezTo>
                    <a:pt x="100760" y="187222"/>
                    <a:pt x="73492" y="207363"/>
                    <a:pt x="73492" y="223728"/>
                  </a:cubicBezTo>
                  <a:cubicBezTo>
                    <a:pt x="73492" y="240093"/>
                    <a:pt x="59858" y="251422"/>
                    <a:pt x="44984" y="251422"/>
                  </a:cubicBezTo>
                  <a:cubicBezTo>
                    <a:pt x="30111" y="251422"/>
                    <a:pt x="16477" y="240093"/>
                    <a:pt x="16477" y="223728"/>
                  </a:cubicBezTo>
                  <a:cubicBezTo>
                    <a:pt x="16477" y="172116"/>
                    <a:pt x="69773" y="131833"/>
                    <a:pt x="136704" y="131833"/>
                  </a:cubicBezTo>
                  <a:close/>
                  <a:moveTo>
                    <a:pt x="211481" y="0"/>
                  </a:moveTo>
                  <a:cubicBezTo>
                    <a:pt x="239483" y="0"/>
                    <a:pt x="262393" y="22247"/>
                    <a:pt x="262393" y="49437"/>
                  </a:cubicBezTo>
                  <a:cubicBezTo>
                    <a:pt x="262393" y="76627"/>
                    <a:pt x="239483" y="97638"/>
                    <a:pt x="211481" y="97638"/>
                  </a:cubicBezTo>
                  <a:cubicBezTo>
                    <a:pt x="182206" y="97638"/>
                    <a:pt x="159296" y="76627"/>
                    <a:pt x="159296" y="49437"/>
                  </a:cubicBezTo>
                  <a:cubicBezTo>
                    <a:pt x="159296" y="22247"/>
                    <a:pt x="182206" y="0"/>
                    <a:pt x="211481" y="0"/>
                  </a:cubicBezTo>
                  <a:close/>
                  <a:moveTo>
                    <a:pt x="52183" y="0"/>
                  </a:moveTo>
                  <a:cubicBezTo>
                    <a:pt x="80184" y="0"/>
                    <a:pt x="103093" y="22247"/>
                    <a:pt x="103093" y="49437"/>
                  </a:cubicBezTo>
                  <a:cubicBezTo>
                    <a:pt x="103093" y="76627"/>
                    <a:pt x="80184" y="97638"/>
                    <a:pt x="52183" y="97638"/>
                  </a:cubicBezTo>
                  <a:cubicBezTo>
                    <a:pt x="22910" y="97638"/>
                    <a:pt x="0" y="76627"/>
                    <a:pt x="0" y="49437"/>
                  </a:cubicBezTo>
                  <a:cubicBezTo>
                    <a:pt x="0" y="22247"/>
                    <a:pt x="22910" y="0"/>
                    <a:pt x="52183"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1" name="Freeform 183">
              <a:extLst>
                <a:ext uri="{FF2B5EF4-FFF2-40B4-BE49-F238E27FC236}">
                  <a16:creationId xmlns:a16="http://schemas.microsoft.com/office/drawing/2014/main" id="{F065C759-8303-5144-B5BD-3DAB5547F7C6}"/>
                </a:ext>
              </a:extLst>
            </p:cNvPr>
            <p:cNvSpPr>
              <a:spLocks noChangeArrowheads="1"/>
            </p:cNvSpPr>
            <p:nvPr/>
          </p:nvSpPr>
          <p:spPr bwMode="auto">
            <a:xfrm>
              <a:off x="11035282" y="8687188"/>
              <a:ext cx="862409" cy="142819"/>
            </a:xfrm>
            <a:custGeom>
              <a:avLst/>
              <a:gdLst>
                <a:gd name="T0" fmla="*/ 637 w 691"/>
                <a:gd name="T1" fmla="*/ 114 h 115"/>
                <a:gd name="T2" fmla="*/ 53 w 691"/>
                <a:gd name="T3" fmla="*/ 114 h 115"/>
                <a:gd name="T4" fmla="*/ 53 w 691"/>
                <a:gd name="T5" fmla="*/ 114 h 115"/>
                <a:gd name="T6" fmla="*/ 0 w 691"/>
                <a:gd name="T7" fmla="*/ 62 h 115"/>
                <a:gd name="T8" fmla="*/ 0 w 691"/>
                <a:gd name="T9" fmla="*/ 52 h 115"/>
                <a:gd name="T10" fmla="*/ 0 w 691"/>
                <a:gd name="T11" fmla="*/ 52 h 115"/>
                <a:gd name="T12" fmla="*/ 53 w 691"/>
                <a:gd name="T13" fmla="*/ 0 h 115"/>
                <a:gd name="T14" fmla="*/ 637 w 691"/>
                <a:gd name="T15" fmla="*/ 0 h 115"/>
                <a:gd name="T16" fmla="*/ 637 w 691"/>
                <a:gd name="T17" fmla="*/ 0 h 115"/>
                <a:gd name="T18" fmla="*/ 690 w 691"/>
                <a:gd name="T19" fmla="*/ 52 h 115"/>
                <a:gd name="T20" fmla="*/ 690 w 691"/>
                <a:gd name="T21" fmla="*/ 62 h 115"/>
                <a:gd name="T22" fmla="*/ 690 w 691"/>
                <a:gd name="T23" fmla="*/ 62 h 115"/>
                <a:gd name="T24" fmla="*/ 637 w 691"/>
                <a:gd name="T25" fmla="*/ 114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1" h="115">
                  <a:moveTo>
                    <a:pt x="637" y="114"/>
                  </a:moveTo>
                  <a:lnTo>
                    <a:pt x="53" y="114"/>
                  </a:lnTo>
                  <a:lnTo>
                    <a:pt x="53" y="114"/>
                  </a:lnTo>
                  <a:cubicBezTo>
                    <a:pt x="24" y="114"/>
                    <a:pt x="0" y="91"/>
                    <a:pt x="0" y="62"/>
                  </a:cubicBezTo>
                  <a:lnTo>
                    <a:pt x="0" y="52"/>
                  </a:lnTo>
                  <a:lnTo>
                    <a:pt x="0" y="52"/>
                  </a:lnTo>
                  <a:cubicBezTo>
                    <a:pt x="0" y="23"/>
                    <a:pt x="24" y="0"/>
                    <a:pt x="53" y="0"/>
                  </a:cubicBezTo>
                  <a:lnTo>
                    <a:pt x="637" y="0"/>
                  </a:lnTo>
                  <a:lnTo>
                    <a:pt x="637" y="0"/>
                  </a:lnTo>
                  <a:cubicBezTo>
                    <a:pt x="666" y="0"/>
                    <a:pt x="690" y="23"/>
                    <a:pt x="690" y="52"/>
                  </a:cubicBezTo>
                  <a:lnTo>
                    <a:pt x="690" y="62"/>
                  </a:lnTo>
                  <a:lnTo>
                    <a:pt x="690" y="62"/>
                  </a:lnTo>
                  <a:cubicBezTo>
                    <a:pt x="690" y="91"/>
                    <a:pt x="666" y="114"/>
                    <a:pt x="637" y="114"/>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184">
              <a:extLst>
                <a:ext uri="{FF2B5EF4-FFF2-40B4-BE49-F238E27FC236}">
                  <a16:creationId xmlns:a16="http://schemas.microsoft.com/office/drawing/2014/main" id="{627EAA14-C827-EB44-B5B1-176FFC91BB49}"/>
                </a:ext>
              </a:extLst>
            </p:cNvPr>
            <p:cNvSpPr>
              <a:spLocks noChangeArrowheads="1"/>
            </p:cNvSpPr>
            <p:nvPr/>
          </p:nvSpPr>
          <p:spPr bwMode="auto">
            <a:xfrm>
              <a:off x="10996833" y="7390830"/>
              <a:ext cx="922832" cy="1235933"/>
            </a:xfrm>
            <a:custGeom>
              <a:avLst/>
              <a:gdLst>
                <a:gd name="T0" fmla="*/ 742 w 743"/>
                <a:gd name="T1" fmla="*/ 0 h 994"/>
                <a:gd name="T2" fmla="*/ 0 w 743"/>
                <a:gd name="T3" fmla="*/ 0 h 994"/>
                <a:gd name="T4" fmla="*/ 0 w 743"/>
                <a:gd name="T5" fmla="*/ 993 h 994"/>
                <a:gd name="T6" fmla="*/ 742 w 743"/>
                <a:gd name="T7" fmla="*/ 993 h 994"/>
                <a:gd name="T8" fmla="*/ 742 w 743"/>
                <a:gd name="T9" fmla="*/ 0 h 994"/>
              </a:gdLst>
              <a:ahLst/>
              <a:cxnLst>
                <a:cxn ang="0">
                  <a:pos x="T0" y="T1"/>
                </a:cxn>
                <a:cxn ang="0">
                  <a:pos x="T2" y="T3"/>
                </a:cxn>
                <a:cxn ang="0">
                  <a:pos x="T4" y="T5"/>
                </a:cxn>
                <a:cxn ang="0">
                  <a:pos x="T6" y="T7"/>
                </a:cxn>
                <a:cxn ang="0">
                  <a:pos x="T8" y="T9"/>
                </a:cxn>
              </a:cxnLst>
              <a:rect l="0" t="0" r="r" b="b"/>
              <a:pathLst>
                <a:path w="743" h="994">
                  <a:moveTo>
                    <a:pt x="742" y="0"/>
                  </a:moveTo>
                  <a:lnTo>
                    <a:pt x="0" y="0"/>
                  </a:lnTo>
                  <a:lnTo>
                    <a:pt x="0" y="993"/>
                  </a:lnTo>
                  <a:lnTo>
                    <a:pt x="742" y="993"/>
                  </a:lnTo>
                  <a:lnTo>
                    <a:pt x="742" y="0"/>
                  </a:lnTo>
                </a:path>
              </a:pathLst>
            </a:custGeom>
            <a:solidFill>
              <a:srgbClr val="E3E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3" name="Freeform 185">
              <a:extLst>
                <a:ext uri="{FF2B5EF4-FFF2-40B4-BE49-F238E27FC236}">
                  <a16:creationId xmlns:a16="http://schemas.microsoft.com/office/drawing/2014/main" id="{499009DA-43BC-2740-8A90-E92A5ADB96EB}"/>
                </a:ext>
              </a:extLst>
            </p:cNvPr>
            <p:cNvSpPr>
              <a:spLocks noChangeArrowheads="1"/>
            </p:cNvSpPr>
            <p:nvPr/>
          </p:nvSpPr>
          <p:spPr bwMode="auto">
            <a:xfrm>
              <a:off x="11095709" y="7616042"/>
              <a:ext cx="450430" cy="450430"/>
            </a:xfrm>
            <a:custGeom>
              <a:avLst/>
              <a:gdLst>
                <a:gd name="T0" fmla="*/ 361 w 362"/>
                <a:gd name="T1" fmla="*/ 180 h 361"/>
                <a:gd name="T2" fmla="*/ 361 w 362"/>
                <a:gd name="T3" fmla="*/ 180 h 361"/>
                <a:gd name="T4" fmla="*/ 181 w 362"/>
                <a:gd name="T5" fmla="*/ 360 h 361"/>
                <a:gd name="T6" fmla="*/ 181 w 362"/>
                <a:gd name="T7" fmla="*/ 360 h 361"/>
                <a:gd name="T8" fmla="*/ 0 w 362"/>
                <a:gd name="T9" fmla="*/ 180 h 361"/>
                <a:gd name="T10" fmla="*/ 0 w 362"/>
                <a:gd name="T11" fmla="*/ 180 h 361"/>
                <a:gd name="T12" fmla="*/ 181 w 362"/>
                <a:gd name="T13" fmla="*/ 0 h 361"/>
                <a:gd name="T14" fmla="*/ 181 w 362"/>
                <a:gd name="T15" fmla="*/ 0 h 361"/>
                <a:gd name="T16" fmla="*/ 361 w 362"/>
                <a:gd name="T17" fmla="*/ 18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2" h="361">
                  <a:moveTo>
                    <a:pt x="361" y="180"/>
                  </a:moveTo>
                  <a:lnTo>
                    <a:pt x="361" y="180"/>
                  </a:lnTo>
                  <a:cubicBezTo>
                    <a:pt x="361" y="279"/>
                    <a:pt x="280" y="360"/>
                    <a:pt x="181" y="360"/>
                  </a:cubicBezTo>
                  <a:lnTo>
                    <a:pt x="181" y="360"/>
                  </a:lnTo>
                  <a:cubicBezTo>
                    <a:pt x="81" y="360"/>
                    <a:pt x="0" y="279"/>
                    <a:pt x="0" y="180"/>
                  </a:cubicBezTo>
                  <a:lnTo>
                    <a:pt x="0" y="180"/>
                  </a:lnTo>
                  <a:cubicBezTo>
                    <a:pt x="0" y="81"/>
                    <a:pt x="81" y="0"/>
                    <a:pt x="181" y="0"/>
                  </a:cubicBezTo>
                  <a:lnTo>
                    <a:pt x="181" y="0"/>
                  </a:lnTo>
                  <a:cubicBezTo>
                    <a:pt x="280" y="0"/>
                    <a:pt x="361" y="81"/>
                    <a:pt x="361" y="180"/>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86">
              <a:extLst>
                <a:ext uri="{FF2B5EF4-FFF2-40B4-BE49-F238E27FC236}">
                  <a16:creationId xmlns:a16="http://schemas.microsoft.com/office/drawing/2014/main" id="{F78BA8FA-C7AA-DC41-A385-9987580E9B3F}"/>
                </a:ext>
              </a:extLst>
            </p:cNvPr>
            <p:cNvSpPr>
              <a:spLocks noChangeArrowheads="1"/>
            </p:cNvSpPr>
            <p:nvPr/>
          </p:nvSpPr>
          <p:spPr bwMode="auto">
            <a:xfrm>
              <a:off x="11425291" y="7863232"/>
              <a:ext cx="406485" cy="406485"/>
            </a:xfrm>
            <a:custGeom>
              <a:avLst/>
              <a:gdLst>
                <a:gd name="T0" fmla="*/ 325 w 326"/>
                <a:gd name="T1" fmla="*/ 325 h 326"/>
                <a:gd name="T2" fmla="*/ 0 w 326"/>
                <a:gd name="T3" fmla="*/ 325 h 326"/>
                <a:gd name="T4" fmla="*/ 0 w 326"/>
                <a:gd name="T5" fmla="*/ 0 h 326"/>
                <a:gd name="T6" fmla="*/ 325 w 326"/>
                <a:gd name="T7" fmla="*/ 0 h 326"/>
                <a:gd name="T8" fmla="*/ 325 w 326"/>
                <a:gd name="T9" fmla="*/ 325 h 326"/>
              </a:gdLst>
              <a:ahLst/>
              <a:cxnLst>
                <a:cxn ang="0">
                  <a:pos x="T0" y="T1"/>
                </a:cxn>
                <a:cxn ang="0">
                  <a:pos x="T2" y="T3"/>
                </a:cxn>
                <a:cxn ang="0">
                  <a:pos x="T4" y="T5"/>
                </a:cxn>
                <a:cxn ang="0">
                  <a:pos x="T6" y="T7"/>
                </a:cxn>
                <a:cxn ang="0">
                  <a:pos x="T8" y="T9"/>
                </a:cxn>
              </a:cxnLst>
              <a:rect l="0" t="0" r="r" b="b"/>
              <a:pathLst>
                <a:path w="326" h="326">
                  <a:moveTo>
                    <a:pt x="325" y="325"/>
                  </a:moveTo>
                  <a:lnTo>
                    <a:pt x="0" y="325"/>
                  </a:lnTo>
                  <a:lnTo>
                    <a:pt x="0" y="0"/>
                  </a:lnTo>
                  <a:lnTo>
                    <a:pt x="325" y="0"/>
                  </a:lnTo>
                  <a:lnTo>
                    <a:pt x="325" y="325"/>
                  </a:ln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5" name="Freeform 187">
              <a:extLst>
                <a:ext uri="{FF2B5EF4-FFF2-40B4-BE49-F238E27FC236}">
                  <a16:creationId xmlns:a16="http://schemas.microsoft.com/office/drawing/2014/main" id="{79911A59-9B11-D540-A70B-EA43BEB556F0}"/>
                </a:ext>
              </a:extLst>
            </p:cNvPr>
            <p:cNvSpPr>
              <a:spLocks noChangeArrowheads="1"/>
            </p:cNvSpPr>
            <p:nvPr/>
          </p:nvSpPr>
          <p:spPr bwMode="auto">
            <a:xfrm>
              <a:off x="11117681" y="8044499"/>
              <a:ext cx="428458" cy="357051"/>
            </a:xfrm>
            <a:custGeom>
              <a:avLst/>
              <a:gdLst>
                <a:gd name="T0" fmla="*/ 345 w 346"/>
                <a:gd name="T1" fmla="*/ 286 h 287"/>
                <a:gd name="T2" fmla="*/ 0 w 346"/>
                <a:gd name="T3" fmla="*/ 286 h 287"/>
                <a:gd name="T4" fmla="*/ 173 w 346"/>
                <a:gd name="T5" fmla="*/ 0 h 287"/>
                <a:gd name="T6" fmla="*/ 345 w 346"/>
                <a:gd name="T7" fmla="*/ 286 h 287"/>
              </a:gdLst>
              <a:ahLst/>
              <a:cxnLst>
                <a:cxn ang="0">
                  <a:pos x="T0" y="T1"/>
                </a:cxn>
                <a:cxn ang="0">
                  <a:pos x="T2" y="T3"/>
                </a:cxn>
                <a:cxn ang="0">
                  <a:pos x="T4" y="T5"/>
                </a:cxn>
                <a:cxn ang="0">
                  <a:pos x="T6" y="T7"/>
                </a:cxn>
              </a:cxnLst>
              <a:rect l="0" t="0" r="r" b="b"/>
              <a:pathLst>
                <a:path w="346" h="287">
                  <a:moveTo>
                    <a:pt x="345" y="286"/>
                  </a:moveTo>
                  <a:lnTo>
                    <a:pt x="0" y="286"/>
                  </a:lnTo>
                  <a:lnTo>
                    <a:pt x="173" y="0"/>
                  </a:lnTo>
                  <a:lnTo>
                    <a:pt x="345" y="286"/>
                  </a:lnTo>
                </a:path>
              </a:pathLst>
            </a:custGeom>
            <a:solidFill>
              <a:srgbClr val="788F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6" name="Freeform 188">
              <a:extLst>
                <a:ext uri="{FF2B5EF4-FFF2-40B4-BE49-F238E27FC236}">
                  <a16:creationId xmlns:a16="http://schemas.microsoft.com/office/drawing/2014/main" id="{EE429DDC-9FFB-344B-8898-238B70A4B4D9}"/>
                </a:ext>
              </a:extLst>
            </p:cNvPr>
            <p:cNvSpPr>
              <a:spLocks noChangeArrowheads="1"/>
            </p:cNvSpPr>
            <p:nvPr/>
          </p:nvSpPr>
          <p:spPr bwMode="auto">
            <a:xfrm>
              <a:off x="10892463" y="8879442"/>
              <a:ext cx="329582" cy="335077"/>
            </a:xfrm>
            <a:custGeom>
              <a:avLst/>
              <a:gdLst>
                <a:gd name="T0" fmla="*/ 0 w 265"/>
                <a:gd name="T1" fmla="*/ 176 h 269"/>
                <a:gd name="T2" fmla="*/ 36 w 265"/>
                <a:gd name="T3" fmla="*/ 148 h 269"/>
                <a:gd name="T4" fmla="*/ 57 w 265"/>
                <a:gd name="T5" fmla="*/ 56 h 269"/>
                <a:gd name="T6" fmla="*/ 57 w 265"/>
                <a:gd name="T7" fmla="*/ 56 h 269"/>
                <a:gd name="T8" fmla="*/ 122 w 265"/>
                <a:gd name="T9" fmla="*/ 2 h 269"/>
                <a:gd name="T10" fmla="*/ 232 w 265"/>
                <a:gd name="T11" fmla="*/ 0 h 269"/>
                <a:gd name="T12" fmla="*/ 264 w 265"/>
                <a:gd name="T13" fmla="*/ 179 h 269"/>
                <a:gd name="T14" fmla="*/ 136 w 265"/>
                <a:gd name="T15" fmla="*/ 223 h 269"/>
                <a:gd name="T16" fmla="*/ 82 w 265"/>
                <a:gd name="T17" fmla="*/ 268 h 269"/>
                <a:gd name="T18" fmla="*/ 0 w 265"/>
                <a:gd name="T19" fmla="*/ 176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269">
                  <a:moveTo>
                    <a:pt x="0" y="176"/>
                  </a:moveTo>
                  <a:lnTo>
                    <a:pt x="36" y="148"/>
                  </a:lnTo>
                  <a:lnTo>
                    <a:pt x="57" y="56"/>
                  </a:lnTo>
                  <a:lnTo>
                    <a:pt x="57" y="56"/>
                  </a:lnTo>
                  <a:cubicBezTo>
                    <a:pt x="64" y="25"/>
                    <a:pt x="90" y="3"/>
                    <a:pt x="122" y="2"/>
                  </a:cubicBezTo>
                  <a:lnTo>
                    <a:pt x="232" y="0"/>
                  </a:lnTo>
                  <a:lnTo>
                    <a:pt x="264" y="179"/>
                  </a:lnTo>
                  <a:lnTo>
                    <a:pt x="136" y="223"/>
                  </a:lnTo>
                  <a:lnTo>
                    <a:pt x="82" y="268"/>
                  </a:lnTo>
                  <a:lnTo>
                    <a:pt x="0" y="176"/>
                  </a:ln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06">
              <a:extLst>
                <a:ext uri="{FF2B5EF4-FFF2-40B4-BE49-F238E27FC236}">
                  <a16:creationId xmlns:a16="http://schemas.microsoft.com/office/drawing/2014/main" id="{CBBD0B84-DA8E-D04D-9492-B09ABCA30F10}"/>
                </a:ext>
              </a:extLst>
            </p:cNvPr>
            <p:cNvSpPr>
              <a:spLocks noChangeArrowheads="1"/>
            </p:cNvSpPr>
            <p:nvPr/>
          </p:nvSpPr>
          <p:spPr bwMode="auto">
            <a:xfrm>
              <a:off x="8964408" y="8615777"/>
              <a:ext cx="2075125" cy="1514836"/>
            </a:xfrm>
            <a:custGeom>
              <a:avLst/>
              <a:gdLst>
                <a:gd name="connsiteX0" fmla="*/ 650580 w 2075125"/>
                <a:gd name="connsiteY0" fmla="*/ 0 h 1514836"/>
                <a:gd name="connsiteX1" fmla="*/ 851237 w 2075125"/>
                <a:gd name="connsiteY1" fmla="*/ 0 h 1514836"/>
                <a:gd name="connsiteX2" fmla="*/ 1064358 w 2075125"/>
                <a:gd name="connsiteY2" fmla="*/ 57211 h 1514836"/>
                <a:gd name="connsiteX3" fmla="*/ 1301159 w 2075125"/>
                <a:gd name="connsiteY3" fmla="*/ 307196 h 1514836"/>
                <a:gd name="connsiteX4" fmla="*/ 1474398 w 2075125"/>
                <a:gd name="connsiteY4" fmla="*/ 787267 h 1514836"/>
                <a:gd name="connsiteX5" fmla="*/ 1926812 w 2075125"/>
                <a:gd name="connsiteY5" fmla="*/ 431567 h 1514836"/>
                <a:gd name="connsiteX6" fmla="*/ 2075125 w 2075125"/>
                <a:gd name="connsiteY6" fmla="*/ 611904 h 1514836"/>
                <a:gd name="connsiteX7" fmla="*/ 1534221 w 2075125"/>
                <a:gd name="connsiteY7" fmla="*/ 1116850 h 1514836"/>
                <a:gd name="connsiteX8" fmla="*/ 1238843 w 2075125"/>
                <a:gd name="connsiteY8" fmla="*/ 985017 h 1514836"/>
                <a:gd name="connsiteX9" fmla="*/ 1181512 w 2075125"/>
                <a:gd name="connsiteY9" fmla="*/ 892982 h 1514836"/>
                <a:gd name="connsiteX10" fmla="*/ 1122935 w 2075125"/>
                <a:gd name="connsiteY10" fmla="*/ 1514836 h 1514836"/>
                <a:gd name="connsiteX11" fmla="*/ 0 w 2075125"/>
                <a:gd name="connsiteY11" fmla="*/ 1514836 h 1514836"/>
                <a:gd name="connsiteX12" fmla="*/ 0 w 2075125"/>
                <a:gd name="connsiteY12" fmla="*/ 898680 h 1514836"/>
                <a:gd name="connsiteX13" fmla="*/ 189467 w 2075125"/>
                <a:gd name="connsiteY13" fmla="*/ 1311593 h 1514836"/>
                <a:gd name="connsiteX14" fmla="*/ 245931 w 2075125"/>
                <a:gd name="connsiteY14" fmla="*/ 659166 h 1514836"/>
                <a:gd name="connsiteX15" fmla="*/ 0 w 2075125"/>
                <a:gd name="connsiteY15" fmla="*/ 821337 h 1514836"/>
                <a:gd name="connsiteX16" fmla="*/ 0 w 2075125"/>
                <a:gd name="connsiteY16" fmla="*/ 365650 h 1514836"/>
                <a:gd name="connsiteX17" fmla="*/ 178224 w 2075125"/>
                <a:gd name="connsiteY17" fmla="*/ 210187 h 1514836"/>
                <a:gd name="connsiteX18" fmla="*/ 446183 w 2075125"/>
                <a:gd name="connsiteY18" fmla="*/ 60942 h 1514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75125" h="1514836">
                  <a:moveTo>
                    <a:pt x="650580" y="0"/>
                  </a:moveTo>
                  <a:lnTo>
                    <a:pt x="851237" y="0"/>
                  </a:lnTo>
                  <a:lnTo>
                    <a:pt x="1064358" y="57211"/>
                  </a:lnTo>
                  <a:cubicBezTo>
                    <a:pt x="1255045" y="111934"/>
                    <a:pt x="1251306" y="194018"/>
                    <a:pt x="1301159" y="307196"/>
                  </a:cubicBezTo>
                  <a:lnTo>
                    <a:pt x="1474398" y="787267"/>
                  </a:lnTo>
                  <a:lnTo>
                    <a:pt x="1926812" y="431567"/>
                  </a:lnTo>
                  <a:lnTo>
                    <a:pt x="2075125" y="611904"/>
                  </a:lnTo>
                  <a:lnTo>
                    <a:pt x="1534221" y="1116850"/>
                  </a:lnTo>
                  <a:cubicBezTo>
                    <a:pt x="1430777" y="1201422"/>
                    <a:pt x="1358490" y="1165354"/>
                    <a:pt x="1238843" y="985017"/>
                  </a:cubicBezTo>
                  <a:lnTo>
                    <a:pt x="1181512" y="892982"/>
                  </a:lnTo>
                  <a:lnTo>
                    <a:pt x="1122935" y="1514836"/>
                  </a:lnTo>
                  <a:lnTo>
                    <a:pt x="0" y="1514836"/>
                  </a:lnTo>
                  <a:lnTo>
                    <a:pt x="0" y="898680"/>
                  </a:lnTo>
                  <a:lnTo>
                    <a:pt x="189467" y="1311593"/>
                  </a:lnTo>
                  <a:lnTo>
                    <a:pt x="245931" y="659166"/>
                  </a:lnTo>
                  <a:lnTo>
                    <a:pt x="0" y="821337"/>
                  </a:lnTo>
                  <a:lnTo>
                    <a:pt x="0" y="365650"/>
                  </a:lnTo>
                  <a:lnTo>
                    <a:pt x="178224" y="210187"/>
                  </a:lnTo>
                  <a:cubicBezTo>
                    <a:pt x="256742" y="143026"/>
                    <a:pt x="347724" y="92034"/>
                    <a:pt x="446183" y="60942"/>
                  </a:cubicBezTo>
                  <a:close/>
                </a:path>
              </a:pathLst>
            </a:custGeom>
            <a:gradFill>
              <a:gsLst>
                <a:gs pos="17000">
                  <a:srgbClr val="FF747E"/>
                </a:gs>
                <a:gs pos="99000">
                  <a:srgbClr val="FB8A7C"/>
                </a:gs>
              </a:gsLst>
              <a:lin ang="16200000" scaled="0"/>
            </a:gradFill>
            <a:ln>
              <a:noFill/>
            </a:ln>
            <a:effectLst/>
          </p:spPr>
          <p:txBody>
            <a:bodyPr wrap="square" anchor="ctr">
              <a:noAutofit/>
            </a:bodyPr>
            <a:lstStyle/>
            <a:p>
              <a:endParaRPr lang="en-US" dirty="0">
                <a:latin typeface="Poppins" pitchFamily="2" charset="77"/>
              </a:endParaRPr>
            </a:p>
          </p:txBody>
        </p:sp>
        <p:sp>
          <p:nvSpPr>
            <p:cNvPr id="108" name="Freeform 107">
              <a:extLst>
                <a:ext uri="{FF2B5EF4-FFF2-40B4-BE49-F238E27FC236}">
                  <a16:creationId xmlns:a16="http://schemas.microsoft.com/office/drawing/2014/main" id="{48139376-F22F-A64A-A8DE-DA1A6D788E4C}"/>
                </a:ext>
              </a:extLst>
            </p:cNvPr>
            <p:cNvSpPr>
              <a:spLocks noChangeArrowheads="1"/>
            </p:cNvSpPr>
            <p:nvPr/>
          </p:nvSpPr>
          <p:spPr bwMode="auto">
            <a:xfrm>
              <a:off x="9557656" y="8725637"/>
              <a:ext cx="255908" cy="1404973"/>
            </a:xfrm>
            <a:custGeom>
              <a:avLst/>
              <a:gdLst>
                <a:gd name="connsiteX0" fmla="*/ 111642 w 255908"/>
                <a:gd name="connsiteY0" fmla="*/ 1279881 h 1404973"/>
                <a:gd name="connsiteX1" fmla="*/ 129457 w 255908"/>
                <a:gd name="connsiteY1" fmla="*/ 1301225 h 1404973"/>
                <a:gd name="connsiteX2" fmla="*/ 106891 w 255908"/>
                <a:gd name="connsiteY2" fmla="*/ 1322569 h 1404973"/>
                <a:gd name="connsiteX3" fmla="*/ 89076 w 255908"/>
                <a:gd name="connsiteY3" fmla="*/ 1301225 h 1404973"/>
                <a:gd name="connsiteX4" fmla="*/ 111642 w 255908"/>
                <a:gd name="connsiteY4" fmla="*/ 1279881 h 1404973"/>
                <a:gd name="connsiteX5" fmla="*/ 144598 w 255908"/>
                <a:gd name="connsiteY5" fmla="*/ 1010722 h 1404973"/>
                <a:gd name="connsiteX6" fmla="*/ 162413 w 255908"/>
                <a:gd name="connsiteY6" fmla="*/ 1032066 h 1404973"/>
                <a:gd name="connsiteX7" fmla="*/ 139847 w 255908"/>
                <a:gd name="connsiteY7" fmla="*/ 1053410 h 1404973"/>
                <a:gd name="connsiteX8" fmla="*/ 123219 w 255908"/>
                <a:gd name="connsiteY8" fmla="*/ 1032066 h 1404973"/>
                <a:gd name="connsiteX9" fmla="*/ 144598 w 255908"/>
                <a:gd name="connsiteY9" fmla="*/ 1010722 h 1404973"/>
                <a:gd name="connsiteX10" fmla="*/ 172063 w 255908"/>
                <a:gd name="connsiteY10" fmla="*/ 741564 h 1404973"/>
                <a:gd name="connsiteX11" fmla="*/ 189878 w 255908"/>
                <a:gd name="connsiteY11" fmla="*/ 761653 h 1404973"/>
                <a:gd name="connsiteX12" fmla="*/ 167312 w 255908"/>
                <a:gd name="connsiteY12" fmla="*/ 782997 h 1404973"/>
                <a:gd name="connsiteX13" fmla="*/ 149497 w 255908"/>
                <a:gd name="connsiteY13" fmla="*/ 762908 h 1404973"/>
                <a:gd name="connsiteX14" fmla="*/ 172063 w 255908"/>
                <a:gd name="connsiteY14" fmla="*/ 741564 h 1404973"/>
                <a:gd name="connsiteX15" fmla="*/ 206208 w 255908"/>
                <a:gd name="connsiteY15" fmla="*/ 468133 h 1404973"/>
                <a:gd name="connsiteX16" fmla="*/ 222836 w 255908"/>
                <a:gd name="connsiteY16" fmla="*/ 487663 h 1404973"/>
                <a:gd name="connsiteX17" fmla="*/ 200270 w 255908"/>
                <a:gd name="connsiteY17" fmla="*/ 509635 h 1404973"/>
                <a:gd name="connsiteX18" fmla="*/ 183642 w 255908"/>
                <a:gd name="connsiteY18" fmla="*/ 488884 h 1404973"/>
                <a:gd name="connsiteX19" fmla="*/ 206208 w 255908"/>
                <a:gd name="connsiteY19" fmla="*/ 468133 h 1404973"/>
                <a:gd name="connsiteX20" fmla="*/ 237980 w 255908"/>
                <a:gd name="connsiteY20" fmla="*/ 197750 h 1404973"/>
                <a:gd name="connsiteX21" fmla="*/ 255795 w 255908"/>
                <a:gd name="connsiteY21" fmla="*/ 218501 h 1404973"/>
                <a:gd name="connsiteX22" fmla="*/ 233229 w 255908"/>
                <a:gd name="connsiteY22" fmla="*/ 240473 h 1404973"/>
                <a:gd name="connsiteX23" fmla="*/ 215414 w 255908"/>
                <a:gd name="connsiteY23" fmla="*/ 219722 h 1404973"/>
                <a:gd name="connsiteX24" fmla="*/ 237980 w 255908"/>
                <a:gd name="connsiteY24" fmla="*/ 197750 h 1404973"/>
                <a:gd name="connsiteX25" fmla="*/ 149160 w 255908"/>
                <a:gd name="connsiteY25" fmla="*/ 0 h 1404973"/>
                <a:gd name="connsiteX26" fmla="*/ 185510 w 255908"/>
                <a:gd name="connsiteY26" fmla="*/ 0 h 1404973"/>
                <a:gd name="connsiteX27" fmla="*/ 35096 w 255908"/>
                <a:gd name="connsiteY27" fmla="*/ 1404973 h 1404973"/>
                <a:gd name="connsiteX28" fmla="*/ 0 w 255908"/>
                <a:gd name="connsiteY28" fmla="*/ 1404973 h 1404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55908" h="1404973">
                  <a:moveTo>
                    <a:pt x="111642" y="1279881"/>
                  </a:moveTo>
                  <a:cubicBezTo>
                    <a:pt x="122331" y="1279881"/>
                    <a:pt x="130644" y="1288670"/>
                    <a:pt x="129457" y="1301225"/>
                  </a:cubicBezTo>
                  <a:cubicBezTo>
                    <a:pt x="128269" y="1312525"/>
                    <a:pt x="118768" y="1322569"/>
                    <a:pt x="106891" y="1322569"/>
                  </a:cubicBezTo>
                  <a:cubicBezTo>
                    <a:pt x="96202" y="1322569"/>
                    <a:pt x="87888" y="1312525"/>
                    <a:pt x="89076" y="1301225"/>
                  </a:cubicBezTo>
                  <a:cubicBezTo>
                    <a:pt x="90263" y="1289925"/>
                    <a:pt x="100952" y="1279881"/>
                    <a:pt x="111642" y="1279881"/>
                  </a:cubicBezTo>
                  <a:close/>
                  <a:moveTo>
                    <a:pt x="144598" y="1010722"/>
                  </a:moveTo>
                  <a:cubicBezTo>
                    <a:pt x="156474" y="1010722"/>
                    <a:pt x="163600" y="1019511"/>
                    <a:pt x="162413" y="1032066"/>
                  </a:cubicBezTo>
                  <a:cubicBezTo>
                    <a:pt x="162413" y="1043366"/>
                    <a:pt x="151724" y="1052155"/>
                    <a:pt x="139847" y="1053410"/>
                  </a:cubicBezTo>
                  <a:cubicBezTo>
                    <a:pt x="129158" y="1053410"/>
                    <a:pt x="120844" y="1044622"/>
                    <a:pt x="123219" y="1032066"/>
                  </a:cubicBezTo>
                  <a:cubicBezTo>
                    <a:pt x="124407" y="1020766"/>
                    <a:pt x="133908" y="1010722"/>
                    <a:pt x="144598" y="1010722"/>
                  </a:cubicBezTo>
                  <a:close/>
                  <a:moveTo>
                    <a:pt x="172063" y="741564"/>
                  </a:moveTo>
                  <a:cubicBezTo>
                    <a:pt x="182752" y="741564"/>
                    <a:pt x="191065" y="750353"/>
                    <a:pt x="189878" y="761653"/>
                  </a:cubicBezTo>
                  <a:cubicBezTo>
                    <a:pt x="187502" y="774208"/>
                    <a:pt x="179189" y="782997"/>
                    <a:pt x="167312" y="782997"/>
                  </a:cubicBezTo>
                  <a:cubicBezTo>
                    <a:pt x="155435" y="784252"/>
                    <a:pt x="148309" y="775464"/>
                    <a:pt x="149497" y="762908"/>
                  </a:cubicBezTo>
                  <a:cubicBezTo>
                    <a:pt x="150684" y="751608"/>
                    <a:pt x="160186" y="741564"/>
                    <a:pt x="172063" y="741564"/>
                  </a:cubicBezTo>
                  <a:close/>
                  <a:moveTo>
                    <a:pt x="206208" y="468133"/>
                  </a:moveTo>
                  <a:cubicBezTo>
                    <a:pt x="216897" y="466912"/>
                    <a:pt x="224023" y="476677"/>
                    <a:pt x="222836" y="487663"/>
                  </a:cubicBezTo>
                  <a:cubicBezTo>
                    <a:pt x="221648" y="499870"/>
                    <a:pt x="212147" y="509635"/>
                    <a:pt x="200270" y="509635"/>
                  </a:cubicBezTo>
                  <a:cubicBezTo>
                    <a:pt x="189581" y="509635"/>
                    <a:pt x="181267" y="499870"/>
                    <a:pt x="183642" y="488884"/>
                  </a:cubicBezTo>
                  <a:cubicBezTo>
                    <a:pt x="184830" y="477898"/>
                    <a:pt x="194331" y="468133"/>
                    <a:pt x="206208" y="468133"/>
                  </a:cubicBezTo>
                  <a:close/>
                  <a:moveTo>
                    <a:pt x="237980" y="197750"/>
                  </a:moveTo>
                  <a:cubicBezTo>
                    <a:pt x="248669" y="197750"/>
                    <a:pt x="256982" y="207515"/>
                    <a:pt x="255795" y="218501"/>
                  </a:cubicBezTo>
                  <a:cubicBezTo>
                    <a:pt x="253419" y="230708"/>
                    <a:pt x="243918" y="239253"/>
                    <a:pt x="233229" y="240473"/>
                  </a:cubicBezTo>
                  <a:cubicBezTo>
                    <a:pt x="222540" y="240473"/>
                    <a:pt x="214226" y="230708"/>
                    <a:pt x="215414" y="219722"/>
                  </a:cubicBezTo>
                  <a:cubicBezTo>
                    <a:pt x="216601" y="207515"/>
                    <a:pt x="226103" y="198971"/>
                    <a:pt x="237980" y="197750"/>
                  </a:cubicBezTo>
                  <a:close/>
                  <a:moveTo>
                    <a:pt x="149160" y="0"/>
                  </a:moveTo>
                  <a:lnTo>
                    <a:pt x="185510" y="0"/>
                  </a:lnTo>
                  <a:lnTo>
                    <a:pt x="35096" y="1404973"/>
                  </a:lnTo>
                  <a:lnTo>
                    <a:pt x="0" y="1404973"/>
                  </a:lnTo>
                  <a:close/>
                </a:path>
              </a:pathLst>
            </a:custGeom>
            <a:solidFill>
              <a:srgbClr val="E85D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9" name="Freeform 196">
              <a:extLst>
                <a:ext uri="{FF2B5EF4-FFF2-40B4-BE49-F238E27FC236}">
                  <a16:creationId xmlns:a16="http://schemas.microsoft.com/office/drawing/2014/main" id="{34EF2EFB-8350-9749-97F5-A789430BE647}"/>
                </a:ext>
              </a:extLst>
            </p:cNvPr>
            <p:cNvSpPr>
              <a:spLocks noChangeArrowheads="1"/>
            </p:cNvSpPr>
            <p:nvPr/>
          </p:nvSpPr>
          <p:spPr bwMode="auto">
            <a:xfrm>
              <a:off x="9524697" y="8615778"/>
              <a:ext cx="368032" cy="252680"/>
            </a:xfrm>
            <a:custGeom>
              <a:avLst/>
              <a:gdLst>
                <a:gd name="T0" fmla="*/ 71 w 295"/>
                <a:gd name="T1" fmla="*/ 0 h 203"/>
                <a:gd name="T2" fmla="*/ 71 w 295"/>
                <a:gd name="T3" fmla="*/ 0 h 203"/>
                <a:gd name="T4" fmla="*/ 27 w 295"/>
                <a:gd name="T5" fmla="*/ 199 h 203"/>
                <a:gd name="T6" fmla="*/ 27 w 295"/>
                <a:gd name="T7" fmla="*/ 199 h 203"/>
                <a:gd name="T8" fmla="*/ 158 w 295"/>
                <a:gd name="T9" fmla="*/ 132 h 203"/>
                <a:gd name="T10" fmla="*/ 158 w 295"/>
                <a:gd name="T11" fmla="*/ 132 h 203"/>
                <a:gd name="T12" fmla="*/ 281 w 295"/>
                <a:gd name="T13" fmla="*/ 188 h 203"/>
                <a:gd name="T14" fmla="*/ 281 w 295"/>
                <a:gd name="T15" fmla="*/ 188 h 203"/>
                <a:gd name="T16" fmla="*/ 232 w 295"/>
                <a:gd name="T17" fmla="*/ 0 h 203"/>
                <a:gd name="T18" fmla="*/ 71 w 295"/>
                <a:gd name="T19"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5" h="203">
                  <a:moveTo>
                    <a:pt x="71" y="0"/>
                  </a:moveTo>
                  <a:lnTo>
                    <a:pt x="71" y="0"/>
                  </a:lnTo>
                  <a:cubicBezTo>
                    <a:pt x="71" y="0"/>
                    <a:pt x="0" y="75"/>
                    <a:pt x="27" y="199"/>
                  </a:cubicBezTo>
                  <a:lnTo>
                    <a:pt x="27" y="199"/>
                  </a:lnTo>
                  <a:cubicBezTo>
                    <a:pt x="27" y="199"/>
                    <a:pt x="67" y="202"/>
                    <a:pt x="158" y="132"/>
                  </a:cubicBezTo>
                  <a:lnTo>
                    <a:pt x="158" y="132"/>
                  </a:lnTo>
                  <a:cubicBezTo>
                    <a:pt x="158" y="132"/>
                    <a:pt x="232" y="185"/>
                    <a:pt x="281" y="188"/>
                  </a:cubicBezTo>
                  <a:lnTo>
                    <a:pt x="281" y="188"/>
                  </a:lnTo>
                  <a:cubicBezTo>
                    <a:pt x="281" y="188"/>
                    <a:pt x="294" y="75"/>
                    <a:pt x="232" y="0"/>
                  </a:cubicBezTo>
                  <a:lnTo>
                    <a:pt x="71" y="0"/>
                  </a:ln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0" name="Freeform 197">
              <a:extLst>
                <a:ext uri="{FF2B5EF4-FFF2-40B4-BE49-F238E27FC236}">
                  <a16:creationId xmlns:a16="http://schemas.microsoft.com/office/drawing/2014/main" id="{6F81CB85-0C60-0B43-B059-C21CE39CD344}"/>
                </a:ext>
              </a:extLst>
            </p:cNvPr>
            <p:cNvSpPr>
              <a:spLocks noChangeArrowheads="1"/>
            </p:cNvSpPr>
            <p:nvPr/>
          </p:nvSpPr>
          <p:spPr bwMode="auto">
            <a:xfrm>
              <a:off x="9612588" y="8445495"/>
              <a:ext cx="203240" cy="335075"/>
            </a:xfrm>
            <a:custGeom>
              <a:avLst/>
              <a:gdLst>
                <a:gd name="T0" fmla="*/ 92 w 162"/>
                <a:gd name="T1" fmla="*/ 264 h 269"/>
                <a:gd name="T2" fmla="*/ 87 w 162"/>
                <a:gd name="T3" fmla="*/ 268 h 269"/>
                <a:gd name="T4" fmla="*/ 79 w 162"/>
                <a:gd name="T5" fmla="*/ 263 h 269"/>
                <a:gd name="T6" fmla="*/ 79 w 162"/>
                <a:gd name="T7" fmla="*/ 263 h 269"/>
                <a:gd name="T8" fmla="*/ 0 w 162"/>
                <a:gd name="T9" fmla="*/ 129 h 269"/>
                <a:gd name="T10" fmla="*/ 0 w 162"/>
                <a:gd name="T11" fmla="*/ 0 h 269"/>
                <a:gd name="T12" fmla="*/ 161 w 162"/>
                <a:gd name="T13" fmla="*/ 0 h 269"/>
                <a:gd name="T14" fmla="*/ 161 w 162"/>
                <a:gd name="T15" fmla="*/ 136 h 269"/>
                <a:gd name="T16" fmla="*/ 161 w 162"/>
                <a:gd name="T17" fmla="*/ 136 h 269"/>
                <a:gd name="T18" fmla="*/ 92 w 162"/>
                <a:gd name="T19" fmla="*/ 264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2" h="269">
                  <a:moveTo>
                    <a:pt x="92" y="264"/>
                  </a:moveTo>
                  <a:lnTo>
                    <a:pt x="87" y="268"/>
                  </a:lnTo>
                  <a:lnTo>
                    <a:pt x="79" y="263"/>
                  </a:lnTo>
                  <a:lnTo>
                    <a:pt x="79" y="263"/>
                  </a:lnTo>
                  <a:cubicBezTo>
                    <a:pt x="30" y="235"/>
                    <a:pt x="0" y="184"/>
                    <a:pt x="0" y="129"/>
                  </a:cubicBezTo>
                  <a:lnTo>
                    <a:pt x="0" y="0"/>
                  </a:lnTo>
                  <a:lnTo>
                    <a:pt x="161" y="0"/>
                  </a:lnTo>
                  <a:lnTo>
                    <a:pt x="161" y="136"/>
                  </a:lnTo>
                  <a:lnTo>
                    <a:pt x="161" y="136"/>
                  </a:lnTo>
                  <a:cubicBezTo>
                    <a:pt x="161" y="188"/>
                    <a:pt x="135" y="236"/>
                    <a:pt x="92" y="264"/>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1" name="Freeform 198">
              <a:extLst>
                <a:ext uri="{FF2B5EF4-FFF2-40B4-BE49-F238E27FC236}">
                  <a16:creationId xmlns:a16="http://schemas.microsoft.com/office/drawing/2014/main" id="{7DBFC892-E57F-5642-BF7A-873B576A3309}"/>
                </a:ext>
              </a:extLst>
            </p:cNvPr>
            <p:cNvSpPr>
              <a:spLocks noChangeArrowheads="1"/>
            </p:cNvSpPr>
            <p:nvPr/>
          </p:nvSpPr>
          <p:spPr bwMode="auto">
            <a:xfrm>
              <a:off x="9640050" y="8445495"/>
              <a:ext cx="170286" cy="142819"/>
            </a:xfrm>
            <a:custGeom>
              <a:avLst/>
              <a:gdLst>
                <a:gd name="T0" fmla="*/ 137 w 138"/>
                <a:gd name="T1" fmla="*/ 113 h 114"/>
                <a:gd name="T2" fmla="*/ 137 w 138"/>
                <a:gd name="T3" fmla="*/ 0 h 114"/>
                <a:gd name="T4" fmla="*/ 0 w 138"/>
                <a:gd name="T5" fmla="*/ 0 h 114"/>
                <a:gd name="T6" fmla="*/ 0 w 138"/>
                <a:gd name="T7" fmla="*/ 54 h 114"/>
                <a:gd name="T8" fmla="*/ 0 w 138"/>
                <a:gd name="T9" fmla="*/ 54 h 114"/>
                <a:gd name="T10" fmla="*/ 58 w 138"/>
                <a:gd name="T11" fmla="*/ 113 h 114"/>
                <a:gd name="T12" fmla="*/ 137 w 138"/>
                <a:gd name="T13" fmla="*/ 113 h 114"/>
              </a:gdLst>
              <a:ahLst/>
              <a:cxnLst>
                <a:cxn ang="0">
                  <a:pos x="T0" y="T1"/>
                </a:cxn>
                <a:cxn ang="0">
                  <a:pos x="T2" y="T3"/>
                </a:cxn>
                <a:cxn ang="0">
                  <a:pos x="T4" y="T5"/>
                </a:cxn>
                <a:cxn ang="0">
                  <a:pos x="T6" y="T7"/>
                </a:cxn>
                <a:cxn ang="0">
                  <a:pos x="T8" y="T9"/>
                </a:cxn>
                <a:cxn ang="0">
                  <a:pos x="T10" y="T11"/>
                </a:cxn>
                <a:cxn ang="0">
                  <a:pos x="T12" y="T13"/>
                </a:cxn>
              </a:cxnLst>
              <a:rect l="0" t="0" r="r" b="b"/>
              <a:pathLst>
                <a:path w="138" h="114">
                  <a:moveTo>
                    <a:pt x="137" y="113"/>
                  </a:moveTo>
                  <a:lnTo>
                    <a:pt x="137" y="0"/>
                  </a:lnTo>
                  <a:lnTo>
                    <a:pt x="0" y="0"/>
                  </a:lnTo>
                  <a:lnTo>
                    <a:pt x="0" y="54"/>
                  </a:lnTo>
                  <a:lnTo>
                    <a:pt x="0" y="54"/>
                  </a:lnTo>
                  <a:cubicBezTo>
                    <a:pt x="0" y="87"/>
                    <a:pt x="26" y="113"/>
                    <a:pt x="58" y="113"/>
                  </a:cubicBezTo>
                  <a:lnTo>
                    <a:pt x="137" y="113"/>
                  </a:lnTo>
                </a:path>
              </a:pathLst>
            </a:custGeom>
            <a:solidFill>
              <a:srgbClr val="E8767C">
                <a:alpha val="50000"/>
              </a:srgbClr>
            </a:solidFill>
            <a:ln>
              <a:noFill/>
            </a:ln>
            <a:effectLst/>
          </p:spPr>
          <p:txBody>
            <a:bodyPr wrap="none" anchor="ctr"/>
            <a:lstStyle/>
            <a:p>
              <a:endParaRPr lang="en-US" dirty="0">
                <a:latin typeface="Poppins" pitchFamily="2" charset="77"/>
              </a:endParaRPr>
            </a:p>
          </p:txBody>
        </p:sp>
        <p:sp>
          <p:nvSpPr>
            <p:cNvPr id="112" name="Freeform 199">
              <a:extLst>
                <a:ext uri="{FF2B5EF4-FFF2-40B4-BE49-F238E27FC236}">
                  <a16:creationId xmlns:a16="http://schemas.microsoft.com/office/drawing/2014/main" id="{F64662E5-39AD-4244-98B1-156128ACD406}"/>
                </a:ext>
              </a:extLst>
            </p:cNvPr>
            <p:cNvSpPr>
              <a:spLocks noChangeArrowheads="1"/>
            </p:cNvSpPr>
            <p:nvPr/>
          </p:nvSpPr>
          <p:spPr bwMode="auto">
            <a:xfrm>
              <a:off x="9964142" y="7978585"/>
              <a:ext cx="120848" cy="192257"/>
            </a:xfrm>
            <a:custGeom>
              <a:avLst/>
              <a:gdLst>
                <a:gd name="T0" fmla="*/ 4 w 99"/>
                <a:gd name="T1" fmla="*/ 154 h 155"/>
                <a:gd name="T2" fmla="*/ 4 w 99"/>
                <a:gd name="T3" fmla="*/ 154 h 155"/>
                <a:gd name="T4" fmla="*/ 98 w 99"/>
                <a:gd name="T5" fmla="*/ 0 h 155"/>
                <a:gd name="T6" fmla="*/ 0 w 99"/>
                <a:gd name="T7" fmla="*/ 0 h 155"/>
                <a:gd name="T8" fmla="*/ 4 w 99"/>
                <a:gd name="T9" fmla="*/ 154 h 155"/>
              </a:gdLst>
              <a:ahLst/>
              <a:cxnLst>
                <a:cxn ang="0">
                  <a:pos x="T0" y="T1"/>
                </a:cxn>
                <a:cxn ang="0">
                  <a:pos x="T2" y="T3"/>
                </a:cxn>
                <a:cxn ang="0">
                  <a:pos x="T4" y="T5"/>
                </a:cxn>
                <a:cxn ang="0">
                  <a:pos x="T6" y="T7"/>
                </a:cxn>
                <a:cxn ang="0">
                  <a:pos x="T8" y="T9"/>
                </a:cxn>
              </a:cxnLst>
              <a:rect l="0" t="0" r="r" b="b"/>
              <a:pathLst>
                <a:path w="99" h="155">
                  <a:moveTo>
                    <a:pt x="4" y="154"/>
                  </a:moveTo>
                  <a:lnTo>
                    <a:pt x="4" y="154"/>
                  </a:lnTo>
                  <a:cubicBezTo>
                    <a:pt x="4" y="154"/>
                    <a:pt x="98" y="152"/>
                    <a:pt x="98" y="0"/>
                  </a:cubicBezTo>
                  <a:lnTo>
                    <a:pt x="0" y="0"/>
                  </a:lnTo>
                  <a:lnTo>
                    <a:pt x="4" y="154"/>
                  </a:ln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3" name="Freeform 112">
              <a:extLst>
                <a:ext uri="{FF2B5EF4-FFF2-40B4-BE49-F238E27FC236}">
                  <a16:creationId xmlns:a16="http://schemas.microsoft.com/office/drawing/2014/main" id="{00B5B84D-DFBE-1444-BFE7-BB6B8E24D600}"/>
                </a:ext>
              </a:extLst>
            </p:cNvPr>
            <p:cNvSpPr>
              <a:spLocks noChangeArrowheads="1"/>
            </p:cNvSpPr>
            <p:nvPr/>
          </p:nvSpPr>
          <p:spPr bwMode="auto">
            <a:xfrm>
              <a:off x="9505773" y="7868723"/>
              <a:ext cx="583449" cy="641438"/>
            </a:xfrm>
            <a:custGeom>
              <a:avLst/>
              <a:gdLst>
                <a:gd name="connsiteX0" fmla="*/ 240150 w 583449"/>
                <a:gd name="connsiteY0" fmla="*/ 0 h 641438"/>
                <a:gd name="connsiteX1" fmla="*/ 481536 w 583449"/>
                <a:gd name="connsiteY1" fmla="*/ 224250 h 641438"/>
                <a:gd name="connsiteX2" fmla="*/ 481261 w 583449"/>
                <a:gd name="connsiteY2" fmla="*/ 289740 h 641438"/>
                <a:gd name="connsiteX3" fmla="*/ 488939 w 583449"/>
                <a:gd name="connsiteY3" fmla="*/ 284195 h 641438"/>
                <a:gd name="connsiteX4" fmla="*/ 512955 w 583449"/>
                <a:gd name="connsiteY4" fmla="*/ 280146 h 641438"/>
                <a:gd name="connsiteX5" fmla="*/ 583449 w 583449"/>
                <a:gd name="connsiteY5" fmla="*/ 344310 h 641438"/>
                <a:gd name="connsiteX6" fmla="*/ 517596 w 583449"/>
                <a:gd name="connsiteY6" fmla="*/ 439573 h 641438"/>
                <a:gd name="connsiteX7" fmla="*/ 466017 w 583449"/>
                <a:gd name="connsiteY7" fmla="*/ 448808 h 641438"/>
                <a:gd name="connsiteX8" fmla="*/ 457669 w 583449"/>
                <a:gd name="connsiteY8" fmla="*/ 482700 h 641438"/>
                <a:gd name="connsiteX9" fmla="*/ 246362 w 583449"/>
                <a:gd name="connsiteY9" fmla="*/ 641438 h 641438"/>
                <a:gd name="connsiteX10" fmla="*/ 351 w 583449"/>
                <a:gd name="connsiteY10" fmla="*/ 306340 h 641438"/>
                <a:gd name="connsiteX11" fmla="*/ 240150 w 583449"/>
                <a:gd name="connsiteY11" fmla="*/ 0 h 641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3449" h="641438">
                  <a:moveTo>
                    <a:pt x="240150" y="0"/>
                  </a:moveTo>
                  <a:cubicBezTo>
                    <a:pt x="468456" y="0"/>
                    <a:pt x="481773" y="50738"/>
                    <a:pt x="481536" y="224250"/>
                  </a:cubicBezTo>
                  <a:lnTo>
                    <a:pt x="481261" y="289740"/>
                  </a:lnTo>
                  <a:lnTo>
                    <a:pt x="488939" y="284195"/>
                  </a:lnTo>
                  <a:cubicBezTo>
                    <a:pt x="494780" y="281766"/>
                    <a:pt x="502570" y="280146"/>
                    <a:pt x="512955" y="280146"/>
                  </a:cubicBezTo>
                  <a:cubicBezTo>
                    <a:pt x="569602" y="280146"/>
                    <a:pt x="583449" y="309761"/>
                    <a:pt x="583449" y="344310"/>
                  </a:cubicBezTo>
                  <a:cubicBezTo>
                    <a:pt x="583449" y="380403"/>
                    <a:pt x="562914" y="421354"/>
                    <a:pt x="517596" y="439573"/>
                  </a:cubicBezTo>
                  <a:lnTo>
                    <a:pt x="466017" y="448808"/>
                  </a:lnTo>
                  <a:lnTo>
                    <a:pt x="457669" y="482700"/>
                  </a:lnTo>
                  <a:cubicBezTo>
                    <a:pt x="428366" y="573059"/>
                    <a:pt x="366727" y="641438"/>
                    <a:pt x="246362" y="641438"/>
                  </a:cubicBezTo>
                  <a:cubicBezTo>
                    <a:pt x="53777" y="641438"/>
                    <a:pt x="351" y="466387"/>
                    <a:pt x="351" y="306340"/>
                  </a:cubicBezTo>
                  <a:cubicBezTo>
                    <a:pt x="351" y="105031"/>
                    <a:pt x="-19529" y="0"/>
                    <a:pt x="240150" y="0"/>
                  </a:cubicBezTo>
                  <a:close/>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4" name="Freeform 113">
              <a:extLst>
                <a:ext uri="{FF2B5EF4-FFF2-40B4-BE49-F238E27FC236}">
                  <a16:creationId xmlns:a16="http://schemas.microsoft.com/office/drawing/2014/main" id="{1CE16C07-0553-FE4B-80D4-83FA050ED1C2}"/>
                </a:ext>
              </a:extLst>
            </p:cNvPr>
            <p:cNvSpPr>
              <a:spLocks noChangeArrowheads="1"/>
            </p:cNvSpPr>
            <p:nvPr/>
          </p:nvSpPr>
          <p:spPr bwMode="auto">
            <a:xfrm>
              <a:off x="9679871" y="8117171"/>
              <a:ext cx="287562" cy="79899"/>
            </a:xfrm>
            <a:custGeom>
              <a:avLst/>
              <a:gdLst>
                <a:gd name="connsiteX0" fmla="*/ 251311 w 287562"/>
                <a:gd name="connsiteY0" fmla="*/ 20711 h 79899"/>
                <a:gd name="connsiteX1" fmla="*/ 277468 w 287562"/>
                <a:gd name="connsiteY1" fmla="*/ 50305 h 79899"/>
                <a:gd name="connsiteX2" fmla="*/ 251311 w 287562"/>
                <a:gd name="connsiteY2" fmla="*/ 79899 h 79899"/>
                <a:gd name="connsiteX3" fmla="*/ 223846 w 287562"/>
                <a:gd name="connsiteY3" fmla="*/ 50305 h 79899"/>
                <a:gd name="connsiteX4" fmla="*/ 251311 w 287562"/>
                <a:gd name="connsiteY4" fmla="*/ 20711 h 79899"/>
                <a:gd name="connsiteX5" fmla="*/ 48069 w 287562"/>
                <a:gd name="connsiteY5" fmla="*/ 20711 h 79899"/>
                <a:gd name="connsiteX6" fmla="*/ 74226 w 287562"/>
                <a:gd name="connsiteY6" fmla="*/ 50305 h 79899"/>
                <a:gd name="connsiteX7" fmla="*/ 48069 w 287562"/>
                <a:gd name="connsiteY7" fmla="*/ 79899 h 79899"/>
                <a:gd name="connsiteX8" fmla="*/ 20604 w 287562"/>
                <a:gd name="connsiteY8" fmla="*/ 50305 h 79899"/>
                <a:gd name="connsiteX9" fmla="*/ 48069 w 287562"/>
                <a:gd name="connsiteY9" fmla="*/ 20711 h 79899"/>
                <a:gd name="connsiteX10" fmla="*/ 237968 w 287562"/>
                <a:gd name="connsiteY10" fmla="*/ 723 h 79899"/>
                <a:gd name="connsiteX11" fmla="*/ 284738 w 287562"/>
                <a:gd name="connsiteY11" fmla="*/ 14608 h 79899"/>
                <a:gd name="connsiteX12" fmla="*/ 284738 w 287562"/>
                <a:gd name="connsiteY12" fmla="*/ 25595 h 79899"/>
                <a:gd name="connsiteX13" fmla="*/ 274693 w 287562"/>
                <a:gd name="connsiteY13" fmla="*/ 25595 h 79899"/>
                <a:gd name="connsiteX14" fmla="*/ 215682 w 287562"/>
                <a:gd name="connsiteY14" fmla="*/ 29257 h 79899"/>
                <a:gd name="connsiteX15" fmla="*/ 210660 w 287562"/>
                <a:gd name="connsiteY15" fmla="*/ 30478 h 79899"/>
                <a:gd name="connsiteX16" fmla="*/ 204382 w 287562"/>
                <a:gd name="connsiteY16" fmla="*/ 28036 h 79899"/>
                <a:gd name="connsiteX17" fmla="*/ 204382 w 287562"/>
                <a:gd name="connsiteY17" fmla="*/ 17050 h 79899"/>
                <a:gd name="connsiteX18" fmla="*/ 237968 w 287562"/>
                <a:gd name="connsiteY18" fmla="*/ 723 h 79899"/>
                <a:gd name="connsiteX19" fmla="*/ 35457 w 287562"/>
                <a:gd name="connsiteY19" fmla="*/ 723 h 79899"/>
                <a:gd name="connsiteX20" fmla="*/ 81568 w 287562"/>
                <a:gd name="connsiteY20" fmla="*/ 14608 h 79899"/>
                <a:gd name="connsiteX21" fmla="*/ 82805 w 287562"/>
                <a:gd name="connsiteY21" fmla="*/ 25595 h 79899"/>
                <a:gd name="connsiteX22" fmla="*/ 70427 w 287562"/>
                <a:gd name="connsiteY22" fmla="*/ 25595 h 79899"/>
                <a:gd name="connsiteX23" fmla="*/ 13484 w 287562"/>
                <a:gd name="connsiteY23" fmla="*/ 29257 h 79899"/>
                <a:gd name="connsiteX24" fmla="*/ 8533 w 287562"/>
                <a:gd name="connsiteY24" fmla="*/ 30478 h 79899"/>
                <a:gd name="connsiteX25" fmla="*/ 2344 w 287562"/>
                <a:gd name="connsiteY25" fmla="*/ 28036 h 79899"/>
                <a:gd name="connsiteX26" fmla="*/ 2344 w 287562"/>
                <a:gd name="connsiteY26" fmla="*/ 17050 h 79899"/>
                <a:gd name="connsiteX27" fmla="*/ 35457 w 287562"/>
                <a:gd name="connsiteY27" fmla="*/ 723 h 79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87562" h="79899">
                  <a:moveTo>
                    <a:pt x="251311" y="20711"/>
                  </a:moveTo>
                  <a:cubicBezTo>
                    <a:pt x="265697" y="20711"/>
                    <a:pt x="277468" y="34275"/>
                    <a:pt x="277468" y="50305"/>
                  </a:cubicBezTo>
                  <a:cubicBezTo>
                    <a:pt x="277468" y="66335"/>
                    <a:pt x="265697" y="79899"/>
                    <a:pt x="251311" y="79899"/>
                  </a:cubicBezTo>
                  <a:cubicBezTo>
                    <a:pt x="235617" y="79899"/>
                    <a:pt x="223846" y="66335"/>
                    <a:pt x="223846" y="50305"/>
                  </a:cubicBezTo>
                  <a:cubicBezTo>
                    <a:pt x="223846" y="34275"/>
                    <a:pt x="235617" y="20711"/>
                    <a:pt x="251311" y="20711"/>
                  </a:cubicBezTo>
                  <a:close/>
                  <a:moveTo>
                    <a:pt x="48069" y="20711"/>
                  </a:moveTo>
                  <a:cubicBezTo>
                    <a:pt x="62455" y="20711"/>
                    <a:pt x="74226" y="34275"/>
                    <a:pt x="74226" y="50305"/>
                  </a:cubicBezTo>
                  <a:cubicBezTo>
                    <a:pt x="74226" y="66335"/>
                    <a:pt x="62455" y="79899"/>
                    <a:pt x="48069" y="79899"/>
                  </a:cubicBezTo>
                  <a:cubicBezTo>
                    <a:pt x="33683" y="79899"/>
                    <a:pt x="20604" y="66335"/>
                    <a:pt x="20604" y="50305"/>
                  </a:cubicBezTo>
                  <a:cubicBezTo>
                    <a:pt x="20604" y="34275"/>
                    <a:pt x="33683" y="20711"/>
                    <a:pt x="48069" y="20711"/>
                  </a:cubicBezTo>
                  <a:close/>
                  <a:moveTo>
                    <a:pt x="237968" y="723"/>
                  </a:moveTo>
                  <a:cubicBezTo>
                    <a:pt x="252407" y="-1565"/>
                    <a:pt x="269043" y="1181"/>
                    <a:pt x="284738" y="14608"/>
                  </a:cubicBezTo>
                  <a:cubicBezTo>
                    <a:pt x="288504" y="17050"/>
                    <a:pt x="288504" y="23154"/>
                    <a:pt x="284738" y="25595"/>
                  </a:cubicBezTo>
                  <a:cubicBezTo>
                    <a:pt x="283482" y="29257"/>
                    <a:pt x="277204" y="29257"/>
                    <a:pt x="274693" y="25595"/>
                  </a:cubicBezTo>
                  <a:cubicBezTo>
                    <a:pt x="245815" y="2402"/>
                    <a:pt x="216938" y="26816"/>
                    <a:pt x="215682" y="29257"/>
                  </a:cubicBezTo>
                  <a:cubicBezTo>
                    <a:pt x="214427" y="29257"/>
                    <a:pt x="211915" y="30478"/>
                    <a:pt x="210660" y="30478"/>
                  </a:cubicBezTo>
                  <a:cubicBezTo>
                    <a:pt x="208149" y="30478"/>
                    <a:pt x="205638" y="29257"/>
                    <a:pt x="204382" y="28036"/>
                  </a:cubicBezTo>
                  <a:cubicBezTo>
                    <a:pt x="201871" y="24374"/>
                    <a:pt x="201871" y="19491"/>
                    <a:pt x="204382" y="17050"/>
                  </a:cubicBezTo>
                  <a:cubicBezTo>
                    <a:pt x="211287" y="10336"/>
                    <a:pt x="223529" y="3012"/>
                    <a:pt x="237968" y="723"/>
                  </a:cubicBezTo>
                  <a:close/>
                  <a:moveTo>
                    <a:pt x="35457" y="723"/>
                  </a:moveTo>
                  <a:cubicBezTo>
                    <a:pt x="49693" y="-1565"/>
                    <a:pt x="66095" y="1181"/>
                    <a:pt x="81568" y="14608"/>
                  </a:cubicBezTo>
                  <a:cubicBezTo>
                    <a:pt x="85281" y="17050"/>
                    <a:pt x="85281" y="23154"/>
                    <a:pt x="82805" y="25595"/>
                  </a:cubicBezTo>
                  <a:cubicBezTo>
                    <a:pt x="79092" y="29257"/>
                    <a:pt x="74140" y="29257"/>
                    <a:pt x="70427" y="25595"/>
                  </a:cubicBezTo>
                  <a:cubicBezTo>
                    <a:pt x="43193" y="2402"/>
                    <a:pt x="14722" y="26816"/>
                    <a:pt x="13484" y="29257"/>
                  </a:cubicBezTo>
                  <a:cubicBezTo>
                    <a:pt x="12247" y="29257"/>
                    <a:pt x="11009" y="30478"/>
                    <a:pt x="8533" y="30478"/>
                  </a:cubicBezTo>
                  <a:cubicBezTo>
                    <a:pt x="6057" y="30478"/>
                    <a:pt x="3581" y="29257"/>
                    <a:pt x="2344" y="28036"/>
                  </a:cubicBezTo>
                  <a:cubicBezTo>
                    <a:pt x="-1370" y="24374"/>
                    <a:pt x="-132" y="19491"/>
                    <a:pt x="2344" y="17050"/>
                  </a:cubicBezTo>
                  <a:cubicBezTo>
                    <a:pt x="9152" y="10336"/>
                    <a:pt x="21221" y="3012"/>
                    <a:pt x="35457" y="723"/>
                  </a:cubicBezTo>
                  <a:close/>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5" name="Freeform 114">
              <a:extLst>
                <a:ext uri="{FF2B5EF4-FFF2-40B4-BE49-F238E27FC236}">
                  <a16:creationId xmlns:a16="http://schemas.microsoft.com/office/drawing/2014/main" id="{7A8548D9-C2E7-A94A-9BA2-7A330EB3F02D}"/>
                </a:ext>
              </a:extLst>
            </p:cNvPr>
            <p:cNvSpPr>
              <a:spLocks noChangeArrowheads="1"/>
            </p:cNvSpPr>
            <p:nvPr/>
          </p:nvSpPr>
          <p:spPr bwMode="auto">
            <a:xfrm>
              <a:off x="9641448" y="8027850"/>
              <a:ext cx="417719" cy="372425"/>
            </a:xfrm>
            <a:custGeom>
              <a:avLst/>
              <a:gdLst>
                <a:gd name="connsiteX0" fmla="*/ 15874 w 417719"/>
                <a:gd name="connsiteY0" fmla="*/ 303563 h 372425"/>
                <a:gd name="connsiteX1" fmla="*/ 25934 w 417719"/>
                <a:gd name="connsiteY1" fmla="*/ 309940 h 372425"/>
                <a:gd name="connsiteX2" fmla="*/ 103897 w 417719"/>
                <a:gd name="connsiteY2" fmla="*/ 355847 h 372425"/>
                <a:gd name="connsiteX3" fmla="*/ 112700 w 417719"/>
                <a:gd name="connsiteY3" fmla="*/ 364774 h 372425"/>
                <a:gd name="connsiteX4" fmla="*/ 103897 w 417719"/>
                <a:gd name="connsiteY4" fmla="*/ 372425 h 372425"/>
                <a:gd name="connsiteX5" fmla="*/ 10844 w 417719"/>
                <a:gd name="connsiteY5" fmla="*/ 315040 h 372425"/>
                <a:gd name="connsiteX6" fmla="*/ 15874 w 417719"/>
                <a:gd name="connsiteY6" fmla="*/ 303563 h 372425"/>
                <a:gd name="connsiteX7" fmla="*/ 384805 w 417719"/>
                <a:gd name="connsiteY7" fmla="*/ 149737 h 372425"/>
                <a:gd name="connsiteX8" fmla="*/ 415230 w 417719"/>
                <a:gd name="connsiteY8" fmla="*/ 179870 h 372425"/>
                <a:gd name="connsiteX9" fmla="*/ 406356 w 417719"/>
                <a:gd name="connsiteY9" fmla="*/ 230092 h 372425"/>
                <a:gd name="connsiteX10" fmla="*/ 400017 w 417719"/>
                <a:gd name="connsiteY10" fmla="*/ 235115 h 372425"/>
                <a:gd name="connsiteX11" fmla="*/ 396214 w 417719"/>
                <a:gd name="connsiteY11" fmla="*/ 233859 h 372425"/>
                <a:gd name="connsiteX12" fmla="*/ 392411 w 417719"/>
                <a:gd name="connsiteY12" fmla="*/ 222559 h 372425"/>
                <a:gd name="connsiteX13" fmla="*/ 400017 w 417719"/>
                <a:gd name="connsiteY13" fmla="*/ 184892 h 372425"/>
                <a:gd name="connsiteX14" fmla="*/ 378466 w 417719"/>
                <a:gd name="connsiteY14" fmla="*/ 164803 h 372425"/>
                <a:gd name="connsiteX15" fmla="*/ 373396 w 417719"/>
                <a:gd name="connsiteY15" fmla="*/ 154759 h 372425"/>
                <a:gd name="connsiteX16" fmla="*/ 384805 w 417719"/>
                <a:gd name="connsiteY16" fmla="*/ 149737 h 372425"/>
                <a:gd name="connsiteX17" fmla="*/ 193118 w 417719"/>
                <a:gd name="connsiteY17" fmla="*/ 148483 h 372425"/>
                <a:gd name="connsiteX18" fmla="*/ 200873 w 417719"/>
                <a:gd name="connsiteY18" fmla="*/ 157166 h 372425"/>
                <a:gd name="connsiteX19" fmla="*/ 209921 w 417719"/>
                <a:gd name="connsiteY19" fmla="*/ 232827 h 372425"/>
                <a:gd name="connsiteX20" fmla="*/ 222846 w 417719"/>
                <a:gd name="connsiteY20" fmla="*/ 273759 h 372425"/>
                <a:gd name="connsiteX21" fmla="*/ 177608 w 417719"/>
                <a:gd name="connsiteY21" fmla="*/ 301047 h 372425"/>
                <a:gd name="connsiteX22" fmla="*/ 171146 w 417719"/>
                <a:gd name="connsiteY22" fmla="*/ 299807 h 372425"/>
                <a:gd name="connsiteX23" fmla="*/ 164683 w 417719"/>
                <a:gd name="connsiteY23" fmla="*/ 291124 h 372425"/>
                <a:gd name="connsiteX24" fmla="*/ 173731 w 417719"/>
                <a:gd name="connsiteY24" fmla="*/ 283682 h 372425"/>
                <a:gd name="connsiteX25" fmla="*/ 207336 w 417719"/>
                <a:gd name="connsiteY25" fmla="*/ 267557 h 372425"/>
                <a:gd name="connsiteX26" fmla="*/ 200873 w 417719"/>
                <a:gd name="connsiteY26" fmla="*/ 246471 h 372425"/>
                <a:gd name="connsiteX27" fmla="*/ 184071 w 417719"/>
                <a:gd name="connsiteY27" fmla="*/ 155925 h 372425"/>
                <a:gd name="connsiteX28" fmla="*/ 193118 w 417719"/>
                <a:gd name="connsiteY28" fmla="*/ 148483 h 372425"/>
                <a:gd name="connsiteX29" fmla="*/ 56655 w 417719"/>
                <a:gd name="connsiteY29" fmla="*/ 1395 h 372425"/>
                <a:gd name="connsiteX30" fmla="*/ 93244 w 417719"/>
                <a:gd name="connsiteY30" fmla="*/ 1640 h 372425"/>
                <a:gd name="connsiteX31" fmla="*/ 151580 w 417719"/>
                <a:gd name="connsiteY31" fmla="*/ 27455 h 372425"/>
                <a:gd name="connsiteX32" fmla="*/ 154108 w 417719"/>
                <a:gd name="connsiteY32" fmla="*/ 38990 h 372425"/>
                <a:gd name="connsiteX33" fmla="*/ 147787 w 417719"/>
                <a:gd name="connsiteY33" fmla="*/ 42835 h 372425"/>
                <a:gd name="connsiteX34" fmla="*/ 142729 w 417719"/>
                <a:gd name="connsiteY34" fmla="*/ 40272 h 372425"/>
                <a:gd name="connsiteX35" fmla="*/ 13772 w 417719"/>
                <a:gd name="connsiteY35" fmla="*/ 37708 h 372425"/>
                <a:gd name="connsiteX36" fmla="*/ 2393 w 417719"/>
                <a:gd name="connsiteY36" fmla="*/ 37708 h 372425"/>
                <a:gd name="connsiteX37" fmla="*/ 2393 w 417719"/>
                <a:gd name="connsiteY37" fmla="*/ 24891 h 372425"/>
                <a:gd name="connsiteX38" fmla="*/ 56655 w 417719"/>
                <a:gd name="connsiteY38" fmla="*/ 1395 h 372425"/>
                <a:gd name="connsiteX39" fmla="*/ 308940 w 417719"/>
                <a:gd name="connsiteY39" fmla="*/ 114 h 372425"/>
                <a:gd name="connsiteX40" fmla="*/ 359133 w 417719"/>
                <a:gd name="connsiteY40" fmla="*/ 8105 h 372425"/>
                <a:gd name="connsiteX41" fmla="*/ 364136 w 417719"/>
                <a:gd name="connsiteY41" fmla="*/ 17870 h 372425"/>
                <a:gd name="connsiteX42" fmla="*/ 354129 w 417719"/>
                <a:gd name="connsiteY42" fmla="*/ 22753 h 372425"/>
                <a:gd name="connsiteX43" fmla="*/ 254056 w 417719"/>
                <a:gd name="connsiteY43" fmla="*/ 34960 h 372425"/>
                <a:gd name="connsiteX44" fmla="*/ 249052 w 417719"/>
                <a:gd name="connsiteY44" fmla="*/ 37401 h 372425"/>
                <a:gd name="connsiteX45" fmla="*/ 242798 w 417719"/>
                <a:gd name="connsiteY45" fmla="*/ 34960 h 372425"/>
                <a:gd name="connsiteX46" fmla="*/ 242798 w 417719"/>
                <a:gd name="connsiteY46" fmla="*/ 23974 h 372425"/>
                <a:gd name="connsiteX47" fmla="*/ 308940 w 417719"/>
                <a:gd name="connsiteY47" fmla="*/ 114 h 37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17719" h="372425">
                  <a:moveTo>
                    <a:pt x="15874" y="303563"/>
                  </a:moveTo>
                  <a:cubicBezTo>
                    <a:pt x="19647" y="302288"/>
                    <a:pt x="24677" y="304839"/>
                    <a:pt x="25934" y="309940"/>
                  </a:cubicBezTo>
                  <a:cubicBezTo>
                    <a:pt x="27192" y="311215"/>
                    <a:pt x="43539" y="355847"/>
                    <a:pt x="103897" y="355847"/>
                  </a:cubicBezTo>
                  <a:cubicBezTo>
                    <a:pt x="108927" y="355847"/>
                    <a:pt x="112700" y="359673"/>
                    <a:pt x="112700" y="364774"/>
                  </a:cubicBezTo>
                  <a:cubicBezTo>
                    <a:pt x="112700" y="368599"/>
                    <a:pt x="108927" y="372425"/>
                    <a:pt x="103897" y="372425"/>
                  </a:cubicBezTo>
                  <a:cubicBezTo>
                    <a:pt x="32221" y="372425"/>
                    <a:pt x="12102" y="317591"/>
                    <a:pt x="10844" y="315040"/>
                  </a:cubicBezTo>
                  <a:cubicBezTo>
                    <a:pt x="9587" y="309940"/>
                    <a:pt x="10844" y="306114"/>
                    <a:pt x="15874" y="303563"/>
                  </a:cubicBezTo>
                  <a:close/>
                  <a:moveTo>
                    <a:pt x="384805" y="149737"/>
                  </a:moveTo>
                  <a:cubicBezTo>
                    <a:pt x="384805" y="149737"/>
                    <a:pt x="406356" y="158526"/>
                    <a:pt x="415230" y="179870"/>
                  </a:cubicBezTo>
                  <a:cubicBezTo>
                    <a:pt x="420300" y="193681"/>
                    <a:pt x="417765" y="211259"/>
                    <a:pt x="406356" y="230092"/>
                  </a:cubicBezTo>
                  <a:cubicBezTo>
                    <a:pt x="405088" y="233859"/>
                    <a:pt x="402553" y="235115"/>
                    <a:pt x="400017" y="235115"/>
                  </a:cubicBezTo>
                  <a:cubicBezTo>
                    <a:pt x="398750" y="235115"/>
                    <a:pt x="397482" y="233859"/>
                    <a:pt x="396214" y="233859"/>
                  </a:cubicBezTo>
                  <a:cubicBezTo>
                    <a:pt x="392411" y="231348"/>
                    <a:pt x="389876" y="226326"/>
                    <a:pt x="392411" y="222559"/>
                  </a:cubicBezTo>
                  <a:cubicBezTo>
                    <a:pt x="401285" y="207492"/>
                    <a:pt x="403820" y="194937"/>
                    <a:pt x="400017" y="184892"/>
                  </a:cubicBezTo>
                  <a:cubicBezTo>
                    <a:pt x="393679" y="171081"/>
                    <a:pt x="378466" y="164803"/>
                    <a:pt x="378466" y="164803"/>
                  </a:cubicBezTo>
                  <a:cubicBezTo>
                    <a:pt x="374663" y="163548"/>
                    <a:pt x="372128" y="158526"/>
                    <a:pt x="373396" y="154759"/>
                  </a:cubicBezTo>
                  <a:cubicBezTo>
                    <a:pt x="375931" y="149737"/>
                    <a:pt x="379734" y="148481"/>
                    <a:pt x="384805" y="149737"/>
                  </a:cubicBezTo>
                  <a:close/>
                  <a:moveTo>
                    <a:pt x="193118" y="148483"/>
                  </a:moveTo>
                  <a:cubicBezTo>
                    <a:pt x="198288" y="148483"/>
                    <a:pt x="200873" y="153445"/>
                    <a:pt x="200873" y="157166"/>
                  </a:cubicBezTo>
                  <a:cubicBezTo>
                    <a:pt x="195703" y="183213"/>
                    <a:pt x="196996" y="225385"/>
                    <a:pt x="209921" y="232827"/>
                  </a:cubicBezTo>
                  <a:cubicBezTo>
                    <a:pt x="222846" y="242750"/>
                    <a:pt x="228016" y="258875"/>
                    <a:pt x="222846" y="273759"/>
                  </a:cubicBezTo>
                  <a:cubicBezTo>
                    <a:pt x="217676" y="287403"/>
                    <a:pt x="202166" y="301047"/>
                    <a:pt x="177608" y="301047"/>
                  </a:cubicBezTo>
                  <a:cubicBezTo>
                    <a:pt x="176316" y="301047"/>
                    <a:pt x="173731" y="299807"/>
                    <a:pt x="171146" y="299807"/>
                  </a:cubicBezTo>
                  <a:cubicBezTo>
                    <a:pt x="167268" y="299807"/>
                    <a:pt x="163391" y="296085"/>
                    <a:pt x="164683" y="291124"/>
                  </a:cubicBezTo>
                  <a:cubicBezTo>
                    <a:pt x="164683" y="287403"/>
                    <a:pt x="168561" y="283682"/>
                    <a:pt x="173731" y="283682"/>
                  </a:cubicBezTo>
                  <a:cubicBezTo>
                    <a:pt x="189241" y="286163"/>
                    <a:pt x="202166" y="279961"/>
                    <a:pt x="207336" y="267557"/>
                  </a:cubicBezTo>
                  <a:cubicBezTo>
                    <a:pt x="209921" y="260115"/>
                    <a:pt x="207336" y="251433"/>
                    <a:pt x="200873" y="246471"/>
                  </a:cubicBezTo>
                  <a:cubicBezTo>
                    <a:pt x="175023" y="229106"/>
                    <a:pt x="181486" y="168329"/>
                    <a:pt x="184071" y="155925"/>
                  </a:cubicBezTo>
                  <a:cubicBezTo>
                    <a:pt x="184071" y="150964"/>
                    <a:pt x="187948" y="148483"/>
                    <a:pt x="193118" y="148483"/>
                  </a:cubicBezTo>
                  <a:close/>
                  <a:moveTo>
                    <a:pt x="56655" y="1395"/>
                  </a:moveTo>
                  <a:cubicBezTo>
                    <a:pt x="67601" y="-354"/>
                    <a:pt x="79895" y="-658"/>
                    <a:pt x="93244" y="1640"/>
                  </a:cubicBezTo>
                  <a:cubicBezTo>
                    <a:pt x="111043" y="4705"/>
                    <a:pt x="130719" y="12395"/>
                    <a:pt x="151580" y="27455"/>
                  </a:cubicBezTo>
                  <a:cubicBezTo>
                    <a:pt x="155372" y="30018"/>
                    <a:pt x="156637" y="35145"/>
                    <a:pt x="154108" y="38990"/>
                  </a:cubicBezTo>
                  <a:cubicBezTo>
                    <a:pt x="151580" y="40272"/>
                    <a:pt x="149051" y="42835"/>
                    <a:pt x="147787" y="42835"/>
                  </a:cubicBezTo>
                  <a:cubicBezTo>
                    <a:pt x="145258" y="42835"/>
                    <a:pt x="143994" y="41553"/>
                    <a:pt x="142729" y="40272"/>
                  </a:cubicBezTo>
                  <a:cubicBezTo>
                    <a:pt x="69400" y="-10996"/>
                    <a:pt x="13772" y="37708"/>
                    <a:pt x="13772" y="37708"/>
                  </a:cubicBezTo>
                  <a:cubicBezTo>
                    <a:pt x="9979" y="40272"/>
                    <a:pt x="4921" y="40272"/>
                    <a:pt x="2393" y="37708"/>
                  </a:cubicBezTo>
                  <a:cubicBezTo>
                    <a:pt x="-1400" y="32581"/>
                    <a:pt x="-136" y="28736"/>
                    <a:pt x="2393" y="24891"/>
                  </a:cubicBezTo>
                  <a:cubicBezTo>
                    <a:pt x="3104" y="24891"/>
                    <a:pt x="23816" y="6642"/>
                    <a:pt x="56655" y="1395"/>
                  </a:cubicBezTo>
                  <a:close/>
                  <a:moveTo>
                    <a:pt x="308940" y="114"/>
                  </a:moveTo>
                  <a:cubicBezTo>
                    <a:pt x="323326" y="-134"/>
                    <a:pt x="340057" y="2002"/>
                    <a:pt x="359133" y="8105"/>
                  </a:cubicBezTo>
                  <a:cubicBezTo>
                    <a:pt x="362885" y="9326"/>
                    <a:pt x="365387" y="12988"/>
                    <a:pt x="364136" y="17870"/>
                  </a:cubicBezTo>
                  <a:cubicBezTo>
                    <a:pt x="361634" y="21532"/>
                    <a:pt x="357882" y="23974"/>
                    <a:pt x="354129" y="22753"/>
                  </a:cubicBezTo>
                  <a:cubicBezTo>
                    <a:pt x="287831" y="781"/>
                    <a:pt x="255307" y="33739"/>
                    <a:pt x="254056" y="34960"/>
                  </a:cubicBezTo>
                  <a:cubicBezTo>
                    <a:pt x="252805" y="36180"/>
                    <a:pt x="250303" y="37401"/>
                    <a:pt x="249052" y="37401"/>
                  </a:cubicBezTo>
                  <a:cubicBezTo>
                    <a:pt x="246551" y="37401"/>
                    <a:pt x="244049" y="36180"/>
                    <a:pt x="242798" y="34960"/>
                  </a:cubicBezTo>
                  <a:cubicBezTo>
                    <a:pt x="240296" y="32518"/>
                    <a:pt x="240296" y="26415"/>
                    <a:pt x="242798" y="23974"/>
                  </a:cubicBezTo>
                  <a:cubicBezTo>
                    <a:pt x="243736" y="23058"/>
                    <a:pt x="265783" y="857"/>
                    <a:pt x="308940" y="114"/>
                  </a:cubicBezTo>
                  <a:close/>
                </a:path>
              </a:pathLst>
            </a:custGeom>
            <a:solidFill>
              <a:srgbClr val="E876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6" name="Freeform 210">
              <a:extLst>
                <a:ext uri="{FF2B5EF4-FFF2-40B4-BE49-F238E27FC236}">
                  <a16:creationId xmlns:a16="http://schemas.microsoft.com/office/drawing/2014/main" id="{A9D60C57-8999-F140-B732-9D71A1E347AF}"/>
                </a:ext>
              </a:extLst>
            </p:cNvPr>
            <p:cNvSpPr>
              <a:spLocks noChangeArrowheads="1"/>
            </p:cNvSpPr>
            <p:nvPr/>
          </p:nvSpPr>
          <p:spPr bwMode="auto">
            <a:xfrm>
              <a:off x="9129197" y="7467730"/>
              <a:ext cx="1312835" cy="922832"/>
            </a:xfrm>
            <a:custGeom>
              <a:avLst/>
              <a:gdLst>
                <a:gd name="T0" fmla="*/ 316 w 1056"/>
                <a:gd name="T1" fmla="*/ 614 h 743"/>
                <a:gd name="T2" fmla="*/ 326 w 1056"/>
                <a:gd name="T3" fmla="*/ 542 h 743"/>
                <a:gd name="T4" fmla="*/ 326 w 1056"/>
                <a:gd name="T5" fmla="*/ 542 h 743"/>
                <a:gd name="T6" fmla="*/ 356 w 1056"/>
                <a:gd name="T7" fmla="*/ 428 h 743"/>
                <a:gd name="T8" fmla="*/ 356 w 1056"/>
                <a:gd name="T9" fmla="*/ 428 h 743"/>
                <a:gd name="T10" fmla="*/ 458 w 1056"/>
                <a:gd name="T11" fmla="*/ 376 h 743"/>
                <a:gd name="T12" fmla="*/ 458 w 1056"/>
                <a:gd name="T13" fmla="*/ 376 h 743"/>
                <a:gd name="T14" fmla="*/ 685 w 1056"/>
                <a:gd name="T15" fmla="*/ 411 h 743"/>
                <a:gd name="T16" fmla="*/ 685 w 1056"/>
                <a:gd name="T17" fmla="*/ 411 h 743"/>
                <a:gd name="T18" fmla="*/ 849 w 1056"/>
                <a:gd name="T19" fmla="*/ 461 h 743"/>
                <a:gd name="T20" fmla="*/ 849 w 1056"/>
                <a:gd name="T21" fmla="*/ 461 h 743"/>
                <a:gd name="T22" fmla="*/ 858 w 1056"/>
                <a:gd name="T23" fmla="*/ 207 h 743"/>
                <a:gd name="T24" fmla="*/ 858 w 1056"/>
                <a:gd name="T25" fmla="*/ 207 h 743"/>
                <a:gd name="T26" fmla="*/ 675 w 1056"/>
                <a:gd name="T27" fmla="*/ 156 h 743"/>
                <a:gd name="T28" fmla="*/ 675 w 1056"/>
                <a:gd name="T29" fmla="*/ 156 h 743"/>
                <a:gd name="T30" fmla="*/ 445 w 1056"/>
                <a:gd name="T31" fmla="*/ 108 h 743"/>
                <a:gd name="T32" fmla="*/ 445 w 1056"/>
                <a:gd name="T33" fmla="*/ 108 h 743"/>
                <a:gd name="T34" fmla="*/ 206 w 1056"/>
                <a:gd name="T35" fmla="*/ 145 h 743"/>
                <a:gd name="T36" fmla="*/ 206 w 1056"/>
                <a:gd name="T37" fmla="*/ 145 h 743"/>
                <a:gd name="T38" fmla="*/ 109 w 1056"/>
                <a:gd name="T39" fmla="*/ 400 h 743"/>
                <a:gd name="T40" fmla="*/ 109 w 1056"/>
                <a:gd name="T41" fmla="*/ 400 h 743"/>
                <a:gd name="T42" fmla="*/ 168 w 1056"/>
                <a:gd name="T43" fmla="*/ 572 h 743"/>
                <a:gd name="T44" fmla="*/ 168 w 1056"/>
                <a:gd name="T45" fmla="*/ 572 h 743"/>
                <a:gd name="T46" fmla="*/ 257 w 1056"/>
                <a:gd name="T47" fmla="*/ 679 h 743"/>
                <a:gd name="T48" fmla="*/ 257 w 1056"/>
                <a:gd name="T49" fmla="*/ 679 h 743"/>
                <a:gd name="T50" fmla="*/ 319 w 1056"/>
                <a:gd name="T51" fmla="*/ 725 h 743"/>
                <a:gd name="T52" fmla="*/ 319 w 1056"/>
                <a:gd name="T53" fmla="*/ 725 h 743"/>
                <a:gd name="T54" fmla="*/ 316 w 1056"/>
                <a:gd name="T55" fmla="*/ 614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56" h="743">
                  <a:moveTo>
                    <a:pt x="316" y="614"/>
                  </a:moveTo>
                  <a:lnTo>
                    <a:pt x="326" y="542"/>
                  </a:lnTo>
                  <a:lnTo>
                    <a:pt x="326" y="542"/>
                  </a:lnTo>
                  <a:cubicBezTo>
                    <a:pt x="326" y="542"/>
                    <a:pt x="379" y="499"/>
                    <a:pt x="356" y="428"/>
                  </a:cubicBezTo>
                  <a:lnTo>
                    <a:pt x="356" y="428"/>
                  </a:lnTo>
                  <a:cubicBezTo>
                    <a:pt x="356" y="428"/>
                    <a:pt x="452" y="445"/>
                    <a:pt x="458" y="376"/>
                  </a:cubicBezTo>
                  <a:lnTo>
                    <a:pt x="458" y="376"/>
                  </a:lnTo>
                  <a:cubicBezTo>
                    <a:pt x="458" y="376"/>
                    <a:pt x="612" y="475"/>
                    <a:pt x="685" y="411"/>
                  </a:cubicBezTo>
                  <a:lnTo>
                    <a:pt x="685" y="411"/>
                  </a:lnTo>
                  <a:cubicBezTo>
                    <a:pt x="685" y="411"/>
                    <a:pt x="720" y="489"/>
                    <a:pt x="849" y="461"/>
                  </a:cubicBezTo>
                  <a:lnTo>
                    <a:pt x="849" y="461"/>
                  </a:lnTo>
                  <a:cubicBezTo>
                    <a:pt x="1023" y="424"/>
                    <a:pt x="1055" y="199"/>
                    <a:pt x="858" y="207"/>
                  </a:cubicBezTo>
                  <a:lnTo>
                    <a:pt x="858" y="207"/>
                  </a:lnTo>
                  <a:cubicBezTo>
                    <a:pt x="858" y="207"/>
                    <a:pt x="809" y="72"/>
                    <a:pt x="675" y="156"/>
                  </a:cubicBezTo>
                  <a:lnTo>
                    <a:pt x="675" y="156"/>
                  </a:lnTo>
                  <a:cubicBezTo>
                    <a:pt x="675" y="156"/>
                    <a:pt x="578" y="0"/>
                    <a:pt x="445" y="108"/>
                  </a:cubicBezTo>
                  <a:lnTo>
                    <a:pt x="445" y="108"/>
                  </a:lnTo>
                  <a:cubicBezTo>
                    <a:pt x="445" y="108"/>
                    <a:pt x="309" y="3"/>
                    <a:pt x="206" y="145"/>
                  </a:cubicBezTo>
                  <a:lnTo>
                    <a:pt x="206" y="145"/>
                  </a:lnTo>
                  <a:cubicBezTo>
                    <a:pt x="206" y="145"/>
                    <a:pt x="0" y="191"/>
                    <a:pt x="109" y="400"/>
                  </a:cubicBezTo>
                  <a:lnTo>
                    <a:pt x="109" y="400"/>
                  </a:lnTo>
                  <a:cubicBezTo>
                    <a:pt x="109" y="400"/>
                    <a:pt x="46" y="497"/>
                    <a:pt x="168" y="572"/>
                  </a:cubicBezTo>
                  <a:lnTo>
                    <a:pt x="168" y="572"/>
                  </a:lnTo>
                  <a:cubicBezTo>
                    <a:pt x="168" y="572"/>
                    <a:pt x="156" y="665"/>
                    <a:pt x="257" y="679"/>
                  </a:cubicBezTo>
                  <a:lnTo>
                    <a:pt x="257" y="679"/>
                  </a:lnTo>
                  <a:cubicBezTo>
                    <a:pt x="257" y="679"/>
                    <a:pt x="301" y="742"/>
                    <a:pt x="319" y="725"/>
                  </a:cubicBezTo>
                  <a:lnTo>
                    <a:pt x="319" y="725"/>
                  </a:lnTo>
                  <a:cubicBezTo>
                    <a:pt x="347" y="697"/>
                    <a:pt x="316" y="614"/>
                    <a:pt x="316" y="614"/>
                  </a:cubicBezTo>
                </a:path>
              </a:pathLst>
            </a:custGeom>
            <a:solidFill>
              <a:srgbClr val="3B46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7" name="Freeform 212">
              <a:extLst>
                <a:ext uri="{FF2B5EF4-FFF2-40B4-BE49-F238E27FC236}">
                  <a16:creationId xmlns:a16="http://schemas.microsoft.com/office/drawing/2014/main" id="{1B5BB6D8-5C3E-CA46-8B91-7AA3BD967C44}"/>
                </a:ext>
              </a:extLst>
            </p:cNvPr>
            <p:cNvSpPr>
              <a:spLocks noChangeArrowheads="1"/>
            </p:cNvSpPr>
            <p:nvPr/>
          </p:nvSpPr>
          <p:spPr bwMode="auto">
            <a:xfrm>
              <a:off x="9524697" y="8066472"/>
              <a:ext cx="521838" cy="186763"/>
            </a:xfrm>
            <a:custGeom>
              <a:avLst/>
              <a:gdLst>
                <a:gd name="T0" fmla="*/ 344 w 421"/>
                <a:gd name="T1" fmla="*/ 138 h 152"/>
                <a:gd name="T2" fmla="*/ 344 w 421"/>
                <a:gd name="T3" fmla="*/ 138 h 152"/>
                <a:gd name="T4" fmla="*/ 281 w 421"/>
                <a:gd name="T5" fmla="*/ 75 h 152"/>
                <a:gd name="T6" fmla="*/ 281 w 421"/>
                <a:gd name="T7" fmla="*/ 75 h 152"/>
                <a:gd name="T8" fmla="*/ 344 w 421"/>
                <a:gd name="T9" fmla="*/ 12 h 152"/>
                <a:gd name="T10" fmla="*/ 344 w 421"/>
                <a:gd name="T11" fmla="*/ 12 h 152"/>
                <a:gd name="T12" fmla="*/ 407 w 421"/>
                <a:gd name="T13" fmla="*/ 75 h 152"/>
                <a:gd name="T14" fmla="*/ 407 w 421"/>
                <a:gd name="T15" fmla="*/ 75 h 152"/>
                <a:gd name="T16" fmla="*/ 344 w 421"/>
                <a:gd name="T17" fmla="*/ 138 h 152"/>
                <a:gd name="T18" fmla="*/ 150 w 421"/>
                <a:gd name="T19" fmla="*/ 138 h 152"/>
                <a:gd name="T20" fmla="*/ 150 w 421"/>
                <a:gd name="T21" fmla="*/ 138 h 152"/>
                <a:gd name="T22" fmla="*/ 87 w 421"/>
                <a:gd name="T23" fmla="*/ 75 h 152"/>
                <a:gd name="T24" fmla="*/ 87 w 421"/>
                <a:gd name="T25" fmla="*/ 75 h 152"/>
                <a:gd name="T26" fmla="*/ 150 w 421"/>
                <a:gd name="T27" fmla="*/ 12 h 152"/>
                <a:gd name="T28" fmla="*/ 150 w 421"/>
                <a:gd name="T29" fmla="*/ 12 h 152"/>
                <a:gd name="T30" fmla="*/ 213 w 421"/>
                <a:gd name="T31" fmla="*/ 75 h 152"/>
                <a:gd name="T32" fmla="*/ 213 w 421"/>
                <a:gd name="T33" fmla="*/ 75 h 152"/>
                <a:gd name="T34" fmla="*/ 150 w 421"/>
                <a:gd name="T35" fmla="*/ 138 h 152"/>
                <a:gd name="T36" fmla="*/ 344 w 421"/>
                <a:gd name="T37" fmla="*/ 0 h 152"/>
                <a:gd name="T38" fmla="*/ 344 w 421"/>
                <a:gd name="T39" fmla="*/ 0 h 152"/>
                <a:gd name="T40" fmla="*/ 270 w 421"/>
                <a:gd name="T41" fmla="*/ 62 h 152"/>
                <a:gd name="T42" fmla="*/ 270 w 421"/>
                <a:gd name="T43" fmla="*/ 62 h 152"/>
                <a:gd name="T44" fmla="*/ 224 w 421"/>
                <a:gd name="T45" fmla="*/ 62 h 152"/>
                <a:gd name="T46" fmla="*/ 224 w 421"/>
                <a:gd name="T47" fmla="*/ 62 h 152"/>
                <a:gd name="T48" fmla="*/ 150 w 421"/>
                <a:gd name="T49" fmla="*/ 0 h 152"/>
                <a:gd name="T50" fmla="*/ 150 w 421"/>
                <a:gd name="T51" fmla="*/ 0 h 152"/>
                <a:gd name="T52" fmla="*/ 76 w 421"/>
                <a:gd name="T53" fmla="*/ 58 h 152"/>
                <a:gd name="T54" fmla="*/ 0 w 421"/>
                <a:gd name="T55" fmla="*/ 58 h 152"/>
                <a:gd name="T56" fmla="*/ 0 w 421"/>
                <a:gd name="T57" fmla="*/ 71 h 152"/>
                <a:gd name="T58" fmla="*/ 74 w 421"/>
                <a:gd name="T59" fmla="*/ 71 h 152"/>
                <a:gd name="T60" fmla="*/ 74 w 421"/>
                <a:gd name="T61" fmla="*/ 71 h 152"/>
                <a:gd name="T62" fmla="*/ 74 w 421"/>
                <a:gd name="T63" fmla="*/ 75 h 152"/>
                <a:gd name="T64" fmla="*/ 74 w 421"/>
                <a:gd name="T65" fmla="*/ 75 h 152"/>
                <a:gd name="T66" fmla="*/ 150 w 421"/>
                <a:gd name="T67" fmla="*/ 151 h 152"/>
                <a:gd name="T68" fmla="*/ 150 w 421"/>
                <a:gd name="T69" fmla="*/ 151 h 152"/>
                <a:gd name="T70" fmla="*/ 225 w 421"/>
                <a:gd name="T71" fmla="*/ 75 h 152"/>
                <a:gd name="T72" fmla="*/ 225 w 421"/>
                <a:gd name="T73" fmla="*/ 75 h 152"/>
                <a:gd name="T74" fmla="*/ 225 w 421"/>
                <a:gd name="T75" fmla="*/ 75 h 152"/>
                <a:gd name="T76" fmla="*/ 225 w 421"/>
                <a:gd name="T77" fmla="*/ 75 h 152"/>
                <a:gd name="T78" fmla="*/ 269 w 421"/>
                <a:gd name="T79" fmla="*/ 75 h 152"/>
                <a:gd name="T80" fmla="*/ 269 w 421"/>
                <a:gd name="T81" fmla="*/ 75 h 152"/>
                <a:gd name="T82" fmla="*/ 269 w 421"/>
                <a:gd name="T83" fmla="*/ 75 h 152"/>
                <a:gd name="T84" fmla="*/ 269 w 421"/>
                <a:gd name="T85" fmla="*/ 75 h 152"/>
                <a:gd name="T86" fmla="*/ 344 w 421"/>
                <a:gd name="T87" fmla="*/ 151 h 152"/>
                <a:gd name="T88" fmla="*/ 344 w 421"/>
                <a:gd name="T89" fmla="*/ 151 h 152"/>
                <a:gd name="T90" fmla="*/ 420 w 421"/>
                <a:gd name="T91" fmla="*/ 75 h 152"/>
                <a:gd name="T92" fmla="*/ 420 w 421"/>
                <a:gd name="T93" fmla="*/ 75 h 152"/>
                <a:gd name="T94" fmla="*/ 344 w 421"/>
                <a:gd name="T95"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1" h="152">
                  <a:moveTo>
                    <a:pt x="344" y="138"/>
                  </a:moveTo>
                  <a:lnTo>
                    <a:pt x="344" y="138"/>
                  </a:lnTo>
                  <a:cubicBezTo>
                    <a:pt x="310" y="138"/>
                    <a:pt x="281" y="110"/>
                    <a:pt x="281" y="75"/>
                  </a:cubicBezTo>
                  <a:lnTo>
                    <a:pt x="281" y="75"/>
                  </a:lnTo>
                  <a:cubicBezTo>
                    <a:pt x="281" y="41"/>
                    <a:pt x="310" y="12"/>
                    <a:pt x="344" y="12"/>
                  </a:cubicBezTo>
                  <a:lnTo>
                    <a:pt x="344" y="12"/>
                  </a:lnTo>
                  <a:cubicBezTo>
                    <a:pt x="379" y="12"/>
                    <a:pt x="407" y="41"/>
                    <a:pt x="407" y="75"/>
                  </a:cubicBezTo>
                  <a:lnTo>
                    <a:pt x="407" y="75"/>
                  </a:lnTo>
                  <a:cubicBezTo>
                    <a:pt x="407" y="110"/>
                    <a:pt x="379" y="138"/>
                    <a:pt x="344" y="138"/>
                  </a:cubicBezTo>
                  <a:close/>
                  <a:moveTo>
                    <a:pt x="150" y="138"/>
                  </a:moveTo>
                  <a:lnTo>
                    <a:pt x="150" y="138"/>
                  </a:lnTo>
                  <a:cubicBezTo>
                    <a:pt x="115" y="138"/>
                    <a:pt x="87" y="110"/>
                    <a:pt x="87" y="75"/>
                  </a:cubicBezTo>
                  <a:lnTo>
                    <a:pt x="87" y="75"/>
                  </a:lnTo>
                  <a:cubicBezTo>
                    <a:pt x="87" y="41"/>
                    <a:pt x="115" y="12"/>
                    <a:pt x="150" y="12"/>
                  </a:cubicBezTo>
                  <a:lnTo>
                    <a:pt x="150" y="12"/>
                  </a:lnTo>
                  <a:cubicBezTo>
                    <a:pt x="184" y="12"/>
                    <a:pt x="213" y="41"/>
                    <a:pt x="213" y="75"/>
                  </a:cubicBezTo>
                  <a:lnTo>
                    <a:pt x="213" y="75"/>
                  </a:lnTo>
                  <a:cubicBezTo>
                    <a:pt x="213" y="110"/>
                    <a:pt x="184" y="138"/>
                    <a:pt x="150" y="138"/>
                  </a:cubicBezTo>
                  <a:close/>
                  <a:moveTo>
                    <a:pt x="344" y="0"/>
                  </a:moveTo>
                  <a:lnTo>
                    <a:pt x="344" y="0"/>
                  </a:lnTo>
                  <a:cubicBezTo>
                    <a:pt x="307" y="0"/>
                    <a:pt x="276" y="27"/>
                    <a:pt x="270" y="62"/>
                  </a:cubicBezTo>
                  <a:lnTo>
                    <a:pt x="270" y="62"/>
                  </a:lnTo>
                  <a:cubicBezTo>
                    <a:pt x="255" y="57"/>
                    <a:pt x="239" y="57"/>
                    <a:pt x="224" y="62"/>
                  </a:cubicBezTo>
                  <a:lnTo>
                    <a:pt x="224" y="62"/>
                  </a:lnTo>
                  <a:cubicBezTo>
                    <a:pt x="217" y="27"/>
                    <a:pt x="187" y="0"/>
                    <a:pt x="150" y="0"/>
                  </a:cubicBezTo>
                  <a:lnTo>
                    <a:pt x="150" y="0"/>
                  </a:lnTo>
                  <a:cubicBezTo>
                    <a:pt x="114" y="0"/>
                    <a:pt x="84" y="25"/>
                    <a:pt x="76" y="58"/>
                  </a:cubicBezTo>
                  <a:lnTo>
                    <a:pt x="0" y="58"/>
                  </a:lnTo>
                  <a:lnTo>
                    <a:pt x="0" y="71"/>
                  </a:lnTo>
                  <a:lnTo>
                    <a:pt x="74" y="71"/>
                  </a:lnTo>
                  <a:lnTo>
                    <a:pt x="74" y="71"/>
                  </a:lnTo>
                  <a:cubicBezTo>
                    <a:pt x="74" y="73"/>
                    <a:pt x="74" y="74"/>
                    <a:pt x="74" y="75"/>
                  </a:cubicBezTo>
                  <a:lnTo>
                    <a:pt x="74" y="75"/>
                  </a:lnTo>
                  <a:cubicBezTo>
                    <a:pt x="74" y="118"/>
                    <a:pt x="108" y="151"/>
                    <a:pt x="150" y="151"/>
                  </a:cubicBezTo>
                  <a:lnTo>
                    <a:pt x="150" y="151"/>
                  </a:lnTo>
                  <a:cubicBezTo>
                    <a:pt x="192" y="151"/>
                    <a:pt x="225" y="118"/>
                    <a:pt x="225" y="75"/>
                  </a:cubicBezTo>
                  <a:lnTo>
                    <a:pt x="225" y="75"/>
                  </a:lnTo>
                  <a:lnTo>
                    <a:pt x="225" y="75"/>
                  </a:lnTo>
                  <a:lnTo>
                    <a:pt x="225" y="75"/>
                  </a:lnTo>
                  <a:cubicBezTo>
                    <a:pt x="239" y="69"/>
                    <a:pt x="255" y="69"/>
                    <a:pt x="269" y="75"/>
                  </a:cubicBezTo>
                  <a:lnTo>
                    <a:pt x="269" y="75"/>
                  </a:lnTo>
                  <a:lnTo>
                    <a:pt x="269" y="75"/>
                  </a:lnTo>
                  <a:lnTo>
                    <a:pt x="269" y="75"/>
                  </a:lnTo>
                  <a:cubicBezTo>
                    <a:pt x="269" y="118"/>
                    <a:pt x="302" y="151"/>
                    <a:pt x="344" y="151"/>
                  </a:cubicBezTo>
                  <a:lnTo>
                    <a:pt x="344" y="151"/>
                  </a:lnTo>
                  <a:cubicBezTo>
                    <a:pt x="386" y="151"/>
                    <a:pt x="420" y="118"/>
                    <a:pt x="420" y="75"/>
                  </a:cubicBezTo>
                  <a:lnTo>
                    <a:pt x="420" y="75"/>
                  </a:lnTo>
                  <a:cubicBezTo>
                    <a:pt x="420" y="34"/>
                    <a:pt x="386" y="0"/>
                    <a:pt x="344"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8" name="Freeform 213">
              <a:extLst>
                <a:ext uri="{FF2B5EF4-FFF2-40B4-BE49-F238E27FC236}">
                  <a16:creationId xmlns:a16="http://schemas.microsoft.com/office/drawing/2014/main" id="{5AFF7AC1-E717-824D-BC8B-1F8B1ED368AF}"/>
                </a:ext>
              </a:extLst>
            </p:cNvPr>
            <p:cNvSpPr>
              <a:spLocks noChangeArrowheads="1"/>
            </p:cNvSpPr>
            <p:nvPr/>
          </p:nvSpPr>
          <p:spPr bwMode="auto">
            <a:xfrm>
              <a:off x="9392864" y="8104925"/>
              <a:ext cx="148310" cy="170282"/>
            </a:xfrm>
            <a:custGeom>
              <a:avLst/>
              <a:gdLst>
                <a:gd name="T0" fmla="*/ 119 w 120"/>
                <a:gd name="T1" fmla="*/ 61 h 138"/>
                <a:gd name="T2" fmla="*/ 118 w 120"/>
                <a:gd name="T3" fmla="*/ 137 h 138"/>
                <a:gd name="T4" fmla="*/ 118 w 120"/>
                <a:gd name="T5" fmla="*/ 137 h 138"/>
                <a:gd name="T6" fmla="*/ 0 w 120"/>
                <a:gd name="T7" fmla="*/ 61 h 138"/>
                <a:gd name="T8" fmla="*/ 0 w 120"/>
                <a:gd name="T9" fmla="*/ 61 h 138"/>
                <a:gd name="T10" fmla="*/ 59 w 120"/>
                <a:gd name="T11" fmla="*/ 0 h 138"/>
                <a:gd name="T12" fmla="*/ 59 w 120"/>
                <a:gd name="T13" fmla="*/ 0 h 138"/>
                <a:gd name="T14" fmla="*/ 119 w 120"/>
                <a:gd name="T15" fmla="*/ 61 h 1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0" h="138">
                  <a:moveTo>
                    <a:pt x="119" y="61"/>
                  </a:moveTo>
                  <a:lnTo>
                    <a:pt x="118" y="137"/>
                  </a:lnTo>
                  <a:lnTo>
                    <a:pt x="118" y="137"/>
                  </a:lnTo>
                  <a:cubicBezTo>
                    <a:pt x="33" y="137"/>
                    <a:pt x="0" y="107"/>
                    <a:pt x="0" y="61"/>
                  </a:cubicBezTo>
                  <a:lnTo>
                    <a:pt x="0" y="61"/>
                  </a:lnTo>
                  <a:cubicBezTo>
                    <a:pt x="0" y="27"/>
                    <a:pt x="26" y="0"/>
                    <a:pt x="59" y="0"/>
                  </a:cubicBezTo>
                  <a:lnTo>
                    <a:pt x="59" y="0"/>
                  </a:lnTo>
                  <a:cubicBezTo>
                    <a:pt x="92" y="0"/>
                    <a:pt x="119" y="26"/>
                    <a:pt x="119" y="61"/>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9" name="Freeform 214">
              <a:extLst>
                <a:ext uri="{FF2B5EF4-FFF2-40B4-BE49-F238E27FC236}">
                  <a16:creationId xmlns:a16="http://schemas.microsoft.com/office/drawing/2014/main" id="{B00A28E7-B0BD-284E-905C-EDF06CAF16CC}"/>
                </a:ext>
              </a:extLst>
            </p:cNvPr>
            <p:cNvSpPr>
              <a:spLocks noChangeArrowheads="1"/>
            </p:cNvSpPr>
            <p:nvPr/>
          </p:nvSpPr>
          <p:spPr bwMode="auto">
            <a:xfrm>
              <a:off x="9425821" y="8137882"/>
              <a:ext cx="60421" cy="82395"/>
            </a:xfrm>
            <a:custGeom>
              <a:avLst/>
              <a:gdLst>
                <a:gd name="T0" fmla="*/ 11 w 50"/>
                <a:gd name="T1" fmla="*/ 63 h 64"/>
                <a:gd name="T2" fmla="*/ 11 w 50"/>
                <a:gd name="T3" fmla="*/ 63 h 64"/>
                <a:gd name="T4" fmla="*/ 5 w 50"/>
                <a:gd name="T5" fmla="*/ 58 h 64"/>
                <a:gd name="T6" fmla="*/ 5 w 50"/>
                <a:gd name="T7" fmla="*/ 58 h 64"/>
                <a:gd name="T8" fmla="*/ 7 w 50"/>
                <a:gd name="T9" fmla="*/ 20 h 64"/>
                <a:gd name="T10" fmla="*/ 7 w 50"/>
                <a:gd name="T11" fmla="*/ 20 h 64"/>
                <a:gd name="T12" fmla="*/ 42 w 50"/>
                <a:gd name="T13" fmla="*/ 0 h 64"/>
                <a:gd name="T14" fmla="*/ 42 w 50"/>
                <a:gd name="T15" fmla="*/ 0 h 64"/>
                <a:gd name="T16" fmla="*/ 49 w 50"/>
                <a:gd name="T17" fmla="*/ 6 h 64"/>
                <a:gd name="T18" fmla="*/ 49 w 50"/>
                <a:gd name="T19" fmla="*/ 6 h 64"/>
                <a:gd name="T20" fmla="*/ 43 w 50"/>
                <a:gd name="T21" fmla="*/ 13 h 64"/>
                <a:gd name="T22" fmla="*/ 43 w 50"/>
                <a:gd name="T23" fmla="*/ 13 h 64"/>
                <a:gd name="T24" fmla="*/ 18 w 50"/>
                <a:gd name="T25" fmla="*/ 27 h 64"/>
                <a:gd name="T26" fmla="*/ 18 w 50"/>
                <a:gd name="T27" fmla="*/ 27 h 64"/>
                <a:gd name="T28" fmla="*/ 17 w 50"/>
                <a:gd name="T29" fmla="*/ 54 h 64"/>
                <a:gd name="T30" fmla="*/ 17 w 50"/>
                <a:gd name="T31" fmla="*/ 54 h 64"/>
                <a:gd name="T32" fmla="*/ 13 w 50"/>
                <a:gd name="T33" fmla="*/ 63 h 64"/>
                <a:gd name="T34" fmla="*/ 13 w 50"/>
                <a:gd name="T35" fmla="*/ 63 h 64"/>
                <a:gd name="T36" fmla="*/ 11 w 50"/>
                <a:gd name="T37" fmla="*/ 6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 h="64">
                  <a:moveTo>
                    <a:pt x="11" y="63"/>
                  </a:moveTo>
                  <a:lnTo>
                    <a:pt x="11" y="63"/>
                  </a:lnTo>
                  <a:cubicBezTo>
                    <a:pt x="8" y="63"/>
                    <a:pt x="6" y="61"/>
                    <a:pt x="5" y="58"/>
                  </a:cubicBezTo>
                  <a:lnTo>
                    <a:pt x="5" y="58"/>
                  </a:lnTo>
                  <a:cubicBezTo>
                    <a:pt x="0" y="43"/>
                    <a:pt x="0" y="30"/>
                    <a:pt x="7" y="20"/>
                  </a:cubicBezTo>
                  <a:lnTo>
                    <a:pt x="7" y="20"/>
                  </a:lnTo>
                  <a:cubicBezTo>
                    <a:pt x="18" y="3"/>
                    <a:pt x="41" y="0"/>
                    <a:pt x="42" y="0"/>
                  </a:cubicBezTo>
                  <a:lnTo>
                    <a:pt x="42" y="0"/>
                  </a:lnTo>
                  <a:cubicBezTo>
                    <a:pt x="46" y="0"/>
                    <a:pt x="48" y="2"/>
                    <a:pt x="49" y="6"/>
                  </a:cubicBezTo>
                  <a:lnTo>
                    <a:pt x="49" y="6"/>
                  </a:lnTo>
                  <a:cubicBezTo>
                    <a:pt x="49" y="10"/>
                    <a:pt x="47" y="12"/>
                    <a:pt x="43" y="13"/>
                  </a:cubicBezTo>
                  <a:lnTo>
                    <a:pt x="43" y="13"/>
                  </a:lnTo>
                  <a:cubicBezTo>
                    <a:pt x="43" y="13"/>
                    <a:pt x="25" y="15"/>
                    <a:pt x="18" y="27"/>
                  </a:cubicBezTo>
                  <a:lnTo>
                    <a:pt x="18" y="27"/>
                  </a:lnTo>
                  <a:cubicBezTo>
                    <a:pt x="14" y="34"/>
                    <a:pt x="13" y="43"/>
                    <a:pt x="17" y="54"/>
                  </a:cubicBezTo>
                  <a:lnTo>
                    <a:pt x="17" y="54"/>
                  </a:lnTo>
                  <a:cubicBezTo>
                    <a:pt x="19" y="58"/>
                    <a:pt x="17" y="62"/>
                    <a:pt x="13" y="63"/>
                  </a:cubicBezTo>
                  <a:lnTo>
                    <a:pt x="13" y="63"/>
                  </a:lnTo>
                  <a:cubicBezTo>
                    <a:pt x="12" y="63"/>
                    <a:pt x="12" y="63"/>
                    <a:pt x="11" y="63"/>
                  </a:cubicBezTo>
                </a:path>
              </a:pathLst>
            </a:custGeom>
            <a:solidFill>
              <a:srgbClr val="E876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0" name="Freeform 215">
              <a:extLst>
                <a:ext uri="{FF2B5EF4-FFF2-40B4-BE49-F238E27FC236}">
                  <a16:creationId xmlns:a16="http://schemas.microsoft.com/office/drawing/2014/main" id="{2A02DFD0-9ABE-704C-9635-6088BAE01FA1}"/>
                </a:ext>
              </a:extLst>
            </p:cNvPr>
            <p:cNvSpPr>
              <a:spLocks noChangeArrowheads="1"/>
            </p:cNvSpPr>
            <p:nvPr/>
          </p:nvSpPr>
          <p:spPr bwMode="auto">
            <a:xfrm>
              <a:off x="9101729" y="9978052"/>
              <a:ext cx="269161" cy="153804"/>
            </a:xfrm>
            <a:custGeom>
              <a:avLst/>
              <a:gdLst>
                <a:gd name="T0" fmla="*/ 45 w 218"/>
                <a:gd name="T1" fmla="*/ 0 h 124"/>
                <a:gd name="T2" fmla="*/ 45 w 218"/>
                <a:gd name="T3" fmla="*/ 0 h 124"/>
                <a:gd name="T4" fmla="*/ 3 w 218"/>
                <a:gd name="T5" fmla="*/ 123 h 124"/>
                <a:gd name="T6" fmla="*/ 207 w 218"/>
                <a:gd name="T7" fmla="*/ 123 h 124"/>
                <a:gd name="T8" fmla="*/ 207 w 218"/>
                <a:gd name="T9" fmla="*/ 123 h 124"/>
                <a:gd name="T10" fmla="*/ 182 w 218"/>
                <a:gd name="T11" fmla="*/ 80 h 124"/>
                <a:gd name="T12" fmla="*/ 182 w 218"/>
                <a:gd name="T13" fmla="*/ 80 h 124"/>
                <a:gd name="T14" fmla="*/ 159 w 218"/>
                <a:gd name="T15" fmla="*/ 40 h 124"/>
                <a:gd name="T16" fmla="*/ 159 w 218"/>
                <a:gd name="T17" fmla="*/ 40 h 124"/>
                <a:gd name="T18" fmla="*/ 45 w 218"/>
                <a:gd name="T19"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8" h="124">
                  <a:moveTo>
                    <a:pt x="45" y="0"/>
                  </a:moveTo>
                  <a:lnTo>
                    <a:pt x="45" y="0"/>
                  </a:lnTo>
                  <a:cubicBezTo>
                    <a:pt x="45" y="0"/>
                    <a:pt x="0" y="46"/>
                    <a:pt x="3" y="123"/>
                  </a:cubicBezTo>
                  <a:lnTo>
                    <a:pt x="207" y="123"/>
                  </a:lnTo>
                  <a:lnTo>
                    <a:pt x="207" y="123"/>
                  </a:lnTo>
                  <a:cubicBezTo>
                    <a:pt x="207" y="123"/>
                    <a:pt x="217" y="93"/>
                    <a:pt x="182" y="80"/>
                  </a:cubicBezTo>
                  <a:lnTo>
                    <a:pt x="182" y="80"/>
                  </a:lnTo>
                  <a:cubicBezTo>
                    <a:pt x="182" y="80"/>
                    <a:pt x="189" y="50"/>
                    <a:pt x="159" y="40"/>
                  </a:cubicBezTo>
                  <a:lnTo>
                    <a:pt x="159" y="40"/>
                  </a:lnTo>
                  <a:cubicBezTo>
                    <a:pt x="125" y="29"/>
                    <a:pt x="45" y="0"/>
                    <a:pt x="45" y="0"/>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1" name="Freeform 217">
              <a:extLst>
                <a:ext uri="{FF2B5EF4-FFF2-40B4-BE49-F238E27FC236}">
                  <a16:creationId xmlns:a16="http://schemas.microsoft.com/office/drawing/2014/main" id="{9C5B435E-FAAA-D942-8413-2AC5E73CCDA6}"/>
                </a:ext>
              </a:extLst>
            </p:cNvPr>
            <p:cNvSpPr>
              <a:spLocks noChangeArrowheads="1"/>
            </p:cNvSpPr>
            <p:nvPr/>
          </p:nvSpPr>
          <p:spPr bwMode="auto">
            <a:xfrm>
              <a:off x="10892463" y="8879442"/>
              <a:ext cx="329582" cy="335077"/>
            </a:xfrm>
            <a:custGeom>
              <a:avLst/>
              <a:gdLst>
                <a:gd name="T0" fmla="*/ 0 w 265"/>
                <a:gd name="T1" fmla="*/ 176 h 269"/>
                <a:gd name="T2" fmla="*/ 36 w 265"/>
                <a:gd name="T3" fmla="*/ 148 h 269"/>
                <a:gd name="T4" fmla="*/ 57 w 265"/>
                <a:gd name="T5" fmla="*/ 56 h 269"/>
                <a:gd name="T6" fmla="*/ 57 w 265"/>
                <a:gd name="T7" fmla="*/ 56 h 269"/>
                <a:gd name="T8" fmla="*/ 122 w 265"/>
                <a:gd name="T9" fmla="*/ 2 h 269"/>
                <a:gd name="T10" fmla="*/ 232 w 265"/>
                <a:gd name="T11" fmla="*/ 0 h 269"/>
                <a:gd name="T12" fmla="*/ 264 w 265"/>
                <a:gd name="T13" fmla="*/ 179 h 269"/>
                <a:gd name="T14" fmla="*/ 136 w 265"/>
                <a:gd name="T15" fmla="*/ 223 h 269"/>
                <a:gd name="T16" fmla="*/ 82 w 265"/>
                <a:gd name="T17" fmla="*/ 268 h 269"/>
                <a:gd name="T18" fmla="*/ 0 w 265"/>
                <a:gd name="T19" fmla="*/ 176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269">
                  <a:moveTo>
                    <a:pt x="0" y="176"/>
                  </a:moveTo>
                  <a:lnTo>
                    <a:pt x="36" y="148"/>
                  </a:lnTo>
                  <a:lnTo>
                    <a:pt x="57" y="56"/>
                  </a:lnTo>
                  <a:lnTo>
                    <a:pt x="57" y="56"/>
                  </a:lnTo>
                  <a:cubicBezTo>
                    <a:pt x="64" y="25"/>
                    <a:pt x="90" y="3"/>
                    <a:pt x="122" y="2"/>
                  </a:cubicBezTo>
                  <a:lnTo>
                    <a:pt x="232" y="0"/>
                  </a:lnTo>
                  <a:lnTo>
                    <a:pt x="264" y="179"/>
                  </a:lnTo>
                  <a:lnTo>
                    <a:pt x="136" y="223"/>
                  </a:lnTo>
                  <a:lnTo>
                    <a:pt x="82" y="268"/>
                  </a:lnTo>
                  <a:lnTo>
                    <a:pt x="0" y="176"/>
                  </a:lnTo>
                </a:path>
              </a:pathLst>
            </a:custGeom>
            <a:solidFill>
              <a:srgbClr val="E8767C">
                <a:alpha val="40000"/>
              </a:srgbClr>
            </a:solidFill>
            <a:ln>
              <a:noFill/>
            </a:ln>
            <a:effectLst/>
          </p:spPr>
          <p:txBody>
            <a:bodyPr wrap="none" anchor="ctr"/>
            <a:lstStyle/>
            <a:p>
              <a:endParaRPr lang="en-US" dirty="0">
                <a:latin typeface="Poppins" pitchFamily="2" charset="77"/>
              </a:endParaRPr>
            </a:p>
          </p:txBody>
        </p:sp>
        <p:sp>
          <p:nvSpPr>
            <p:cNvPr id="122" name="Freeform 222">
              <a:extLst>
                <a:ext uri="{FF2B5EF4-FFF2-40B4-BE49-F238E27FC236}">
                  <a16:creationId xmlns:a16="http://schemas.microsoft.com/office/drawing/2014/main" id="{7437E4E1-F5B1-F841-AA73-2706FCA9E339}"/>
                </a:ext>
              </a:extLst>
            </p:cNvPr>
            <p:cNvSpPr>
              <a:spLocks noChangeArrowheads="1"/>
            </p:cNvSpPr>
            <p:nvPr/>
          </p:nvSpPr>
          <p:spPr bwMode="auto">
            <a:xfrm>
              <a:off x="10974861" y="8280702"/>
              <a:ext cx="659165" cy="785503"/>
            </a:xfrm>
            <a:custGeom>
              <a:avLst/>
              <a:gdLst>
                <a:gd name="T0" fmla="*/ 29 w 531"/>
                <a:gd name="T1" fmla="*/ 631 h 632"/>
                <a:gd name="T2" fmla="*/ 0 w 531"/>
                <a:gd name="T3" fmla="*/ 607 h 632"/>
                <a:gd name="T4" fmla="*/ 517 w 531"/>
                <a:gd name="T5" fmla="*/ 0 h 632"/>
                <a:gd name="T6" fmla="*/ 530 w 531"/>
                <a:gd name="T7" fmla="*/ 12 h 632"/>
                <a:gd name="T8" fmla="*/ 29 w 531"/>
                <a:gd name="T9" fmla="*/ 631 h 632"/>
              </a:gdLst>
              <a:ahLst/>
              <a:cxnLst>
                <a:cxn ang="0">
                  <a:pos x="T0" y="T1"/>
                </a:cxn>
                <a:cxn ang="0">
                  <a:pos x="T2" y="T3"/>
                </a:cxn>
                <a:cxn ang="0">
                  <a:pos x="T4" y="T5"/>
                </a:cxn>
                <a:cxn ang="0">
                  <a:pos x="T6" y="T7"/>
                </a:cxn>
                <a:cxn ang="0">
                  <a:pos x="T8" y="T9"/>
                </a:cxn>
              </a:cxnLst>
              <a:rect l="0" t="0" r="r" b="b"/>
              <a:pathLst>
                <a:path w="531" h="632">
                  <a:moveTo>
                    <a:pt x="29" y="631"/>
                  </a:moveTo>
                  <a:lnTo>
                    <a:pt x="0" y="607"/>
                  </a:lnTo>
                  <a:lnTo>
                    <a:pt x="517" y="0"/>
                  </a:lnTo>
                  <a:lnTo>
                    <a:pt x="530" y="12"/>
                  </a:lnTo>
                  <a:lnTo>
                    <a:pt x="29" y="631"/>
                  </a:ln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3" name="Freeform 122">
              <a:extLst>
                <a:ext uri="{FF2B5EF4-FFF2-40B4-BE49-F238E27FC236}">
                  <a16:creationId xmlns:a16="http://schemas.microsoft.com/office/drawing/2014/main" id="{082255EF-BCF6-594C-88FB-B052F98F345A}"/>
                </a:ext>
              </a:extLst>
            </p:cNvPr>
            <p:cNvSpPr>
              <a:spLocks noChangeArrowheads="1"/>
            </p:cNvSpPr>
            <p:nvPr/>
          </p:nvSpPr>
          <p:spPr bwMode="auto">
            <a:xfrm>
              <a:off x="10947392" y="8849940"/>
              <a:ext cx="322744" cy="265532"/>
            </a:xfrm>
            <a:custGeom>
              <a:avLst/>
              <a:gdLst>
                <a:gd name="connsiteX0" fmla="*/ 141956 w 322744"/>
                <a:gd name="connsiteY0" fmla="*/ 28 h 265532"/>
                <a:gd name="connsiteX1" fmla="*/ 190217 w 322744"/>
                <a:gd name="connsiteY1" fmla="*/ 20446 h 265532"/>
                <a:gd name="connsiteX2" fmla="*/ 198107 w 322744"/>
                <a:gd name="connsiteY2" fmla="*/ 31868 h 265532"/>
                <a:gd name="connsiteX3" fmla="*/ 204484 w 322744"/>
                <a:gd name="connsiteY3" fmla="*/ 30416 h 265532"/>
                <a:gd name="connsiteX4" fmla="*/ 278286 w 322744"/>
                <a:gd name="connsiteY4" fmla="*/ 23583 h 265532"/>
                <a:gd name="connsiteX5" fmla="*/ 311155 w 322744"/>
                <a:gd name="connsiteY5" fmla="*/ 54023 h 265532"/>
                <a:gd name="connsiteX6" fmla="*/ 307395 w 322744"/>
                <a:gd name="connsiteY6" fmla="*/ 78464 h 265532"/>
                <a:gd name="connsiteX7" fmla="*/ 294202 w 322744"/>
                <a:gd name="connsiteY7" fmla="*/ 88627 h 265532"/>
                <a:gd name="connsiteX8" fmla="*/ 300746 w 322744"/>
                <a:gd name="connsiteY8" fmla="*/ 91126 h 265532"/>
                <a:gd name="connsiteX9" fmla="*/ 311099 w 322744"/>
                <a:gd name="connsiteY9" fmla="*/ 112246 h 265532"/>
                <a:gd name="connsiteX10" fmla="*/ 307583 w 322744"/>
                <a:gd name="connsiteY10" fmla="*/ 135204 h 265532"/>
                <a:gd name="connsiteX11" fmla="*/ 299159 w 322744"/>
                <a:gd name="connsiteY11" fmla="*/ 141429 h 265532"/>
                <a:gd name="connsiteX12" fmla="*/ 312259 w 322744"/>
                <a:gd name="connsiteY12" fmla="*/ 146233 h 265532"/>
                <a:gd name="connsiteX13" fmla="*/ 322084 w 322744"/>
                <a:gd name="connsiteY13" fmla="*/ 167177 h 265532"/>
                <a:gd name="connsiteX14" fmla="*/ 301145 w 322744"/>
                <a:gd name="connsiteY14" fmla="*/ 203472 h 265532"/>
                <a:gd name="connsiteX15" fmla="*/ 298722 w 322744"/>
                <a:gd name="connsiteY15" fmla="*/ 204138 h 265532"/>
                <a:gd name="connsiteX16" fmla="*/ 306953 w 322744"/>
                <a:gd name="connsiteY16" fmla="*/ 220774 h 265532"/>
                <a:gd name="connsiteX17" fmla="*/ 230666 w 322744"/>
                <a:gd name="connsiteY17" fmla="*/ 263816 h 265532"/>
                <a:gd name="connsiteX18" fmla="*/ 161762 w 322744"/>
                <a:gd name="connsiteY18" fmla="*/ 241680 h 265532"/>
                <a:gd name="connsiteX19" fmla="*/ 172375 w 322744"/>
                <a:gd name="connsiteY19" fmla="*/ 218315 h 265532"/>
                <a:gd name="connsiteX20" fmla="*/ 176457 w 322744"/>
                <a:gd name="connsiteY20" fmla="*/ 216311 h 265532"/>
                <a:gd name="connsiteX21" fmla="*/ 171912 w 322744"/>
                <a:gd name="connsiteY21" fmla="*/ 215518 h 265532"/>
                <a:gd name="connsiteX22" fmla="*/ 150816 w 322744"/>
                <a:gd name="connsiteY22" fmla="*/ 192208 h 265532"/>
                <a:gd name="connsiteX23" fmla="*/ 164412 w 322744"/>
                <a:gd name="connsiteY23" fmla="*/ 164204 h 265532"/>
                <a:gd name="connsiteX24" fmla="*/ 167971 w 322744"/>
                <a:gd name="connsiteY24" fmla="*/ 162421 h 265532"/>
                <a:gd name="connsiteX25" fmla="*/ 160302 w 322744"/>
                <a:gd name="connsiteY25" fmla="*/ 161213 h 265532"/>
                <a:gd name="connsiteX26" fmla="*/ 139831 w 322744"/>
                <a:gd name="connsiteY26" fmla="*/ 138529 h 265532"/>
                <a:gd name="connsiteX27" fmla="*/ 152958 w 322744"/>
                <a:gd name="connsiteY27" fmla="*/ 109430 h 265532"/>
                <a:gd name="connsiteX28" fmla="*/ 157886 w 322744"/>
                <a:gd name="connsiteY28" fmla="*/ 106924 h 265532"/>
                <a:gd name="connsiteX29" fmla="*/ 151460 w 322744"/>
                <a:gd name="connsiteY29" fmla="*/ 105740 h 265532"/>
                <a:gd name="connsiteX30" fmla="*/ 136110 w 322744"/>
                <a:gd name="connsiteY30" fmla="*/ 95587 h 265532"/>
                <a:gd name="connsiteX31" fmla="*/ 132764 w 322744"/>
                <a:gd name="connsiteY31" fmla="*/ 87712 h 265532"/>
                <a:gd name="connsiteX32" fmla="*/ 116508 w 322744"/>
                <a:gd name="connsiteY32" fmla="*/ 117808 h 265532"/>
                <a:gd name="connsiteX33" fmla="*/ 48339 w 322744"/>
                <a:gd name="connsiteY33" fmla="*/ 183732 h 265532"/>
                <a:gd name="connsiteX34" fmla="*/ 0 w 322744"/>
                <a:gd name="connsiteY34" fmla="*/ 177557 h 265532"/>
                <a:gd name="connsiteX35" fmla="*/ 21071 w 322744"/>
                <a:gd name="connsiteY35" fmla="*/ 79983 h 265532"/>
                <a:gd name="connsiteX36" fmla="*/ 74367 w 322744"/>
                <a:gd name="connsiteY36" fmla="*/ 20697 h 265532"/>
                <a:gd name="connsiteX37" fmla="*/ 115269 w 322744"/>
                <a:gd name="connsiteY37" fmla="*/ 4640 h 265532"/>
                <a:gd name="connsiteX38" fmla="*/ 141956 w 322744"/>
                <a:gd name="connsiteY38" fmla="*/ 28 h 265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22744" h="265532">
                  <a:moveTo>
                    <a:pt x="141956" y="28"/>
                  </a:moveTo>
                  <a:cubicBezTo>
                    <a:pt x="159851" y="530"/>
                    <a:pt x="177280" y="7902"/>
                    <a:pt x="190217" y="20446"/>
                  </a:cubicBezTo>
                  <a:lnTo>
                    <a:pt x="198107" y="31868"/>
                  </a:lnTo>
                  <a:lnTo>
                    <a:pt x="204484" y="30416"/>
                  </a:lnTo>
                  <a:cubicBezTo>
                    <a:pt x="234873" y="26068"/>
                    <a:pt x="259990" y="21719"/>
                    <a:pt x="278286" y="23583"/>
                  </a:cubicBezTo>
                  <a:cubicBezTo>
                    <a:pt x="296581" y="25447"/>
                    <a:pt x="308054" y="33523"/>
                    <a:pt x="311155" y="54023"/>
                  </a:cubicBezTo>
                  <a:cubicBezTo>
                    <a:pt x="312706" y="64273"/>
                    <a:pt x="311310" y="72194"/>
                    <a:pt x="307395" y="78464"/>
                  </a:cubicBezTo>
                  <a:lnTo>
                    <a:pt x="294202" y="88627"/>
                  </a:lnTo>
                  <a:lnTo>
                    <a:pt x="300746" y="91126"/>
                  </a:lnTo>
                  <a:cubicBezTo>
                    <a:pt x="306021" y="95741"/>
                    <a:pt x="309537" y="102547"/>
                    <a:pt x="311099" y="112246"/>
                  </a:cubicBezTo>
                  <a:cubicBezTo>
                    <a:pt x="312662" y="121946"/>
                    <a:pt x="311334" y="129377"/>
                    <a:pt x="307583" y="135204"/>
                  </a:cubicBezTo>
                  <a:lnTo>
                    <a:pt x="299159" y="141429"/>
                  </a:lnTo>
                  <a:lnTo>
                    <a:pt x="312259" y="146233"/>
                  </a:lnTo>
                  <a:cubicBezTo>
                    <a:pt x="317474" y="150750"/>
                    <a:pt x="320834" y="157478"/>
                    <a:pt x="322084" y="167177"/>
                  </a:cubicBezTo>
                  <a:cubicBezTo>
                    <a:pt x="325209" y="185951"/>
                    <a:pt x="317084" y="196589"/>
                    <a:pt x="301145" y="203472"/>
                  </a:cubicBezTo>
                  <a:lnTo>
                    <a:pt x="298722" y="204138"/>
                  </a:lnTo>
                  <a:lnTo>
                    <a:pt x="306953" y="220774"/>
                  </a:lnTo>
                  <a:cubicBezTo>
                    <a:pt x="311875" y="253978"/>
                    <a:pt x="278653" y="256438"/>
                    <a:pt x="230666" y="263816"/>
                  </a:cubicBezTo>
                  <a:cubicBezTo>
                    <a:pt x="182679" y="269965"/>
                    <a:pt x="164223" y="258897"/>
                    <a:pt x="161762" y="241680"/>
                  </a:cubicBezTo>
                  <a:cubicBezTo>
                    <a:pt x="160532" y="233072"/>
                    <a:pt x="163300" y="225079"/>
                    <a:pt x="172375" y="218315"/>
                  </a:cubicBezTo>
                  <a:lnTo>
                    <a:pt x="176457" y="216311"/>
                  </a:lnTo>
                  <a:lnTo>
                    <a:pt x="171912" y="215518"/>
                  </a:lnTo>
                  <a:cubicBezTo>
                    <a:pt x="158942" y="210669"/>
                    <a:pt x="152692" y="202221"/>
                    <a:pt x="150816" y="192208"/>
                  </a:cubicBezTo>
                  <a:cubicBezTo>
                    <a:pt x="149566" y="182196"/>
                    <a:pt x="153317" y="172496"/>
                    <a:pt x="164412" y="164204"/>
                  </a:cubicBezTo>
                  <a:lnTo>
                    <a:pt x="167971" y="162421"/>
                  </a:lnTo>
                  <a:lnTo>
                    <a:pt x="160302" y="161213"/>
                  </a:lnTo>
                  <a:cubicBezTo>
                    <a:pt x="147332" y="156677"/>
                    <a:pt x="141082" y="148542"/>
                    <a:pt x="139831" y="138529"/>
                  </a:cubicBezTo>
                  <a:cubicBezTo>
                    <a:pt x="138581" y="127891"/>
                    <a:pt x="142019" y="117878"/>
                    <a:pt x="152958" y="109430"/>
                  </a:cubicBezTo>
                  <a:lnTo>
                    <a:pt x="157886" y="106924"/>
                  </a:lnTo>
                  <a:lnTo>
                    <a:pt x="151460" y="105740"/>
                  </a:lnTo>
                  <a:cubicBezTo>
                    <a:pt x="144638" y="103178"/>
                    <a:pt x="139599" y="99722"/>
                    <a:pt x="136110" y="95587"/>
                  </a:cubicBezTo>
                  <a:lnTo>
                    <a:pt x="132764" y="87712"/>
                  </a:lnTo>
                  <a:lnTo>
                    <a:pt x="116508" y="117808"/>
                  </a:lnTo>
                  <a:cubicBezTo>
                    <a:pt x="101015" y="142665"/>
                    <a:pt x="78086" y="170763"/>
                    <a:pt x="48339" y="183732"/>
                  </a:cubicBezTo>
                  <a:cubicBezTo>
                    <a:pt x="14873" y="198554"/>
                    <a:pt x="0" y="177557"/>
                    <a:pt x="0" y="177557"/>
                  </a:cubicBezTo>
                  <a:lnTo>
                    <a:pt x="21071" y="79983"/>
                  </a:lnTo>
                  <a:cubicBezTo>
                    <a:pt x="28507" y="52810"/>
                    <a:pt x="48339" y="30578"/>
                    <a:pt x="74367" y="20697"/>
                  </a:cubicBezTo>
                  <a:lnTo>
                    <a:pt x="115269" y="4640"/>
                  </a:lnTo>
                  <a:cubicBezTo>
                    <a:pt x="123945" y="1244"/>
                    <a:pt x="133009" y="-223"/>
                    <a:pt x="141956" y="28"/>
                  </a:cubicBezTo>
                  <a:close/>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4" name="Freeform 224">
              <a:extLst>
                <a:ext uri="{FF2B5EF4-FFF2-40B4-BE49-F238E27FC236}">
                  <a16:creationId xmlns:a16="http://schemas.microsoft.com/office/drawing/2014/main" id="{BF362AB4-B188-104F-8FCC-27D6519DAC51}"/>
                </a:ext>
              </a:extLst>
            </p:cNvPr>
            <p:cNvSpPr>
              <a:spLocks noChangeArrowheads="1"/>
            </p:cNvSpPr>
            <p:nvPr/>
          </p:nvSpPr>
          <p:spPr bwMode="auto">
            <a:xfrm>
              <a:off x="13194053" y="5655025"/>
              <a:ext cx="1587487" cy="2169752"/>
            </a:xfrm>
            <a:custGeom>
              <a:avLst/>
              <a:gdLst>
                <a:gd name="T0" fmla="*/ 1239 w 1276"/>
                <a:gd name="T1" fmla="*/ 1740 h 1741"/>
                <a:gd name="T2" fmla="*/ 35 w 1276"/>
                <a:gd name="T3" fmla="*/ 1740 h 1741"/>
                <a:gd name="T4" fmla="*/ 35 w 1276"/>
                <a:gd name="T5" fmla="*/ 1740 h 1741"/>
                <a:gd name="T6" fmla="*/ 0 w 1276"/>
                <a:gd name="T7" fmla="*/ 1705 h 1741"/>
                <a:gd name="T8" fmla="*/ 0 w 1276"/>
                <a:gd name="T9" fmla="*/ 35 h 1741"/>
                <a:gd name="T10" fmla="*/ 0 w 1276"/>
                <a:gd name="T11" fmla="*/ 35 h 1741"/>
                <a:gd name="T12" fmla="*/ 35 w 1276"/>
                <a:gd name="T13" fmla="*/ 0 h 1741"/>
                <a:gd name="T14" fmla="*/ 1239 w 1276"/>
                <a:gd name="T15" fmla="*/ 0 h 1741"/>
                <a:gd name="T16" fmla="*/ 1239 w 1276"/>
                <a:gd name="T17" fmla="*/ 0 h 1741"/>
                <a:gd name="T18" fmla="*/ 1275 w 1276"/>
                <a:gd name="T19" fmla="*/ 35 h 1741"/>
                <a:gd name="T20" fmla="*/ 1275 w 1276"/>
                <a:gd name="T21" fmla="*/ 1705 h 1741"/>
                <a:gd name="T22" fmla="*/ 1275 w 1276"/>
                <a:gd name="T23" fmla="*/ 1705 h 1741"/>
                <a:gd name="T24" fmla="*/ 1239 w 1276"/>
                <a:gd name="T25" fmla="*/ 1740 h 1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6" h="1741">
                  <a:moveTo>
                    <a:pt x="1239" y="1740"/>
                  </a:moveTo>
                  <a:lnTo>
                    <a:pt x="35" y="1740"/>
                  </a:lnTo>
                  <a:lnTo>
                    <a:pt x="35" y="1740"/>
                  </a:lnTo>
                  <a:cubicBezTo>
                    <a:pt x="16" y="1740"/>
                    <a:pt x="0" y="1724"/>
                    <a:pt x="0" y="1705"/>
                  </a:cubicBezTo>
                  <a:lnTo>
                    <a:pt x="0" y="35"/>
                  </a:lnTo>
                  <a:lnTo>
                    <a:pt x="0" y="35"/>
                  </a:lnTo>
                  <a:cubicBezTo>
                    <a:pt x="0" y="16"/>
                    <a:pt x="16" y="0"/>
                    <a:pt x="35" y="0"/>
                  </a:cubicBezTo>
                  <a:lnTo>
                    <a:pt x="1239" y="0"/>
                  </a:lnTo>
                  <a:lnTo>
                    <a:pt x="1239" y="0"/>
                  </a:lnTo>
                  <a:cubicBezTo>
                    <a:pt x="1259" y="0"/>
                    <a:pt x="1275" y="16"/>
                    <a:pt x="1275" y="35"/>
                  </a:cubicBezTo>
                  <a:lnTo>
                    <a:pt x="1275" y="1705"/>
                  </a:lnTo>
                  <a:lnTo>
                    <a:pt x="1275" y="1705"/>
                  </a:lnTo>
                  <a:cubicBezTo>
                    <a:pt x="1275" y="1724"/>
                    <a:pt x="1259" y="1740"/>
                    <a:pt x="1239" y="1740"/>
                  </a:cubicBezTo>
                </a:path>
              </a:pathLst>
            </a:custGeom>
            <a:gradFill>
              <a:gsLst>
                <a:gs pos="12000">
                  <a:srgbClr val="222F5E"/>
                </a:gs>
                <a:gs pos="87000">
                  <a:srgbClr val="3B467E"/>
                </a:gs>
              </a:gsLst>
              <a:lin ang="16200000" scaled="0"/>
            </a:gradFill>
            <a:ln>
              <a:noFill/>
            </a:ln>
            <a:effectLst/>
          </p:spPr>
          <p:txBody>
            <a:bodyPr wrap="none" anchor="ctr"/>
            <a:lstStyle/>
            <a:p>
              <a:endParaRPr lang="en-US" dirty="0">
                <a:latin typeface="Poppins" pitchFamily="2" charset="77"/>
              </a:endParaRPr>
            </a:p>
          </p:txBody>
        </p:sp>
        <p:sp>
          <p:nvSpPr>
            <p:cNvPr id="125" name="Freeform 225">
              <a:extLst>
                <a:ext uri="{FF2B5EF4-FFF2-40B4-BE49-F238E27FC236}">
                  <a16:creationId xmlns:a16="http://schemas.microsoft.com/office/drawing/2014/main" id="{339CA775-7E94-8E44-A406-8BA36ABA5CAF}"/>
                </a:ext>
              </a:extLst>
            </p:cNvPr>
            <p:cNvSpPr>
              <a:spLocks noChangeArrowheads="1"/>
            </p:cNvSpPr>
            <p:nvPr/>
          </p:nvSpPr>
          <p:spPr bwMode="auto">
            <a:xfrm>
              <a:off x="13331374" y="5825309"/>
              <a:ext cx="263667" cy="263667"/>
            </a:xfrm>
            <a:custGeom>
              <a:avLst/>
              <a:gdLst>
                <a:gd name="T0" fmla="*/ 209 w 210"/>
                <a:gd name="T1" fmla="*/ 105 h 211"/>
                <a:gd name="T2" fmla="*/ 209 w 210"/>
                <a:gd name="T3" fmla="*/ 105 h 211"/>
                <a:gd name="T4" fmla="*/ 104 w 210"/>
                <a:gd name="T5" fmla="*/ 210 h 211"/>
                <a:gd name="T6" fmla="*/ 104 w 210"/>
                <a:gd name="T7" fmla="*/ 210 h 211"/>
                <a:gd name="T8" fmla="*/ 0 w 210"/>
                <a:gd name="T9" fmla="*/ 105 h 211"/>
                <a:gd name="T10" fmla="*/ 0 w 210"/>
                <a:gd name="T11" fmla="*/ 105 h 211"/>
                <a:gd name="T12" fmla="*/ 104 w 210"/>
                <a:gd name="T13" fmla="*/ 0 h 211"/>
                <a:gd name="T14" fmla="*/ 104 w 210"/>
                <a:gd name="T15" fmla="*/ 0 h 211"/>
                <a:gd name="T16" fmla="*/ 209 w 210"/>
                <a:gd name="T17" fmla="*/ 105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211">
                  <a:moveTo>
                    <a:pt x="209" y="105"/>
                  </a:moveTo>
                  <a:lnTo>
                    <a:pt x="209" y="105"/>
                  </a:lnTo>
                  <a:cubicBezTo>
                    <a:pt x="209" y="162"/>
                    <a:pt x="162" y="210"/>
                    <a:pt x="104" y="210"/>
                  </a:cubicBezTo>
                  <a:lnTo>
                    <a:pt x="104" y="210"/>
                  </a:lnTo>
                  <a:cubicBezTo>
                    <a:pt x="46" y="210"/>
                    <a:pt x="0" y="162"/>
                    <a:pt x="0" y="105"/>
                  </a:cubicBezTo>
                  <a:lnTo>
                    <a:pt x="0" y="105"/>
                  </a:lnTo>
                  <a:cubicBezTo>
                    <a:pt x="0" y="47"/>
                    <a:pt x="46" y="0"/>
                    <a:pt x="104" y="0"/>
                  </a:cubicBezTo>
                  <a:lnTo>
                    <a:pt x="104" y="0"/>
                  </a:lnTo>
                  <a:cubicBezTo>
                    <a:pt x="162" y="0"/>
                    <a:pt x="209" y="47"/>
                    <a:pt x="209" y="105"/>
                  </a:cubicBezTo>
                </a:path>
              </a:pathLst>
            </a:custGeom>
            <a:solidFill>
              <a:srgbClr val="F9D1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6" name="Freeform 226">
              <a:extLst>
                <a:ext uri="{FF2B5EF4-FFF2-40B4-BE49-F238E27FC236}">
                  <a16:creationId xmlns:a16="http://schemas.microsoft.com/office/drawing/2014/main" id="{2F7A7D4B-E019-CF48-9A1A-7CED30373FA0}"/>
                </a:ext>
              </a:extLst>
            </p:cNvPr>
            <p:cNvSpPr>
              <a:spLocks noChangeArrowheads="1"/>
            </p:cNvSpPr>
            <p:nvPr/>
          </p:nvSpPr>
          <p:spPr bwMode="auto">
            <a:xfrm>
              <a:off x="13331374" y="6528419"/>
              <a:ext cx="263667" cy="263667"/>
            </a:xfrm>
            <a:custGeom>
              <a:avLst/>
              <a:gdLst>
                <a:gd name="T0" fmla="*/ 209 w 210"/>
                <a:gd name="T1" fmla="*/ 104 h 210"/>
                <a:gd name="T2" fmla="*/ 209 w 210"/>
                <a:gd name="T3" fmla="*/ 104 h 210"/>
                <a:gd name="T4" fmla="*/ 104 w 210"/>
                <a:gd name="T5" fmla="*/ 209 h 210"/>
                <a:gd name="T6" fmla="*/ 104 w 210"/>
                <a:gd name="T7" fmla="*/ 209 h 210"/>
                <a:gd name="T8" fmla="*/ 0 w 210"/>
                <a:gd name="T9" fmla="*/ 104 h 210"/>
                <a:gd name="T10" fmla="*/ 0 w 210"/>
                <a:gd name="T11" fmla="*/ 104 h 210"/>
                <a:gd name="T12" fmla="*/ 104 w 210"/>
                <a:gd name="T13" fmla="*/ 0 h 210"/>
                <a:gd name="T14" fmla="*/ 104 w 210"/>
                <a:gd name="T15" fmla="*/ 0 h 210"/>
                <a:gd name="T16" fmla="*/ 209 w 210"/>
                <a:gd name="T17" fmla="*/ 104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210">
                  <a:moveTo>
                    <a:pt x="209" y="104"/>
                  </a:moveTo>
                  <a:lnTo>
                    <a:pt x="209" y="104"/>
                  </a:lnTo>
                  <a:cubicBezTo>
                    <a:pt x="209" y="163"/>
                    <a:pt x="162" y="209"/>
                    <a:pt x="104" y="209"/>
                  </a:cubicBezTo>
                  <a:lnTo>
                    <a:pt x="104" y="209"/>
                  </a:lnTo>
                  <a:cubicBezTo>
                    <a:pt x="46" y="209"/>
                    <a:pt x="0" y="163"/>
                    <a:pt x="0" y="104"/>
                  </a:cubicBezTo>
                  <a:lnTo>
                    <a:pt x="0" y="104"/>
                  </a:lnTo>
                  <a:cubicBezTo>
                    <a:pt x="0" y="47"/>
                    <a:pt x="46" y="0"/>
                    <a:pt x="104" y="0"/>
                  </a:cubicBezTo>
                  <a:lnTo>
                    <a:pt x="104" y="0"/>
                  </a:lnTo>
                  <a:cubicBezTo>
                    <a:pt x="162" y="0"/>
                    <a:pt x="209" y="47"/>
                    <a:pt x="209" y="104"/>
                  </a:cubicBezTo>
                </a:path>
              </a:pathLst>
            </a:custGeom>
            <a:solidFill>
              <a:srgbClr val="FF74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7" name="Freeform 227">
              <a:extLst>
                <a:ext uri="{FF2B5EF4-FFF2-40B4-BE49-F238E27FC236}">
                  <a16:creationId xmlns:a16="http://schemas.microsoft.com/office/drawing/2014/main" id="{EB7274EE-6A2B-BD43-91A2-8DE9432786CD}"/>
                </a:ext>
              </a:extLst>
            </p:cNvPr>
            <p:cNvSpPr>
              <a:spLocks noChangeArrowheads="1"/>
            </p:cNvSpPr>
            <p:nvPr/>
          </p:nvSpPr>
          <p:spPr bwMode="auto">
            <a:xfrm>
              <a:off x="13331374" y="7198569"/>
              <a:ext cx="263667" cy="263667"/>
            </a:xfrm>
            <a:custGeom>
              <a:avLst/>
              <a:gdLst>
                <a:gd name="T0" fmla="*/ 209 w 210"/>
                <a:gd name="T1" fmla="*/ 105 h 211"/>
                <a:gd name="T2" fmla="*/ 209 w 210"/>
                <a:gd name="T3" fmla="*/ 105 h 211"/>
                <a:gd name="T4" fmla="*/ 104 w 210"/>
                <a:gd name="T5" fmla="*/ 210 h 211"/>
                <a:gd name="T6" fmla="*/ 104 w 210"/>
                <a:gd name="T7" fmla="*/ 210 h 211"/>
                <a:gd name="T8" fmla="*/ 0 w 210"/>
                <a:gd name="T9" fmla="*/ 105 h 211"/>
                <a:gd name="T10" fmla="*/ 0 w 210"/>
                <a:gd name="T11" fmla="*/ 105 h 211"/>
                <a:gd name="T12" fmla="*/ 104 w 210"/>
                <a:gd name="T13" fmla="*/ 0 h 211"/>
                <a:gd name="T14" fmla="*/ 104 w 210"/>
                <a:gd name="T15" fmla="*/ 0 h 211"/>
                <a:gd name="T16" fmla="*/ 209 w 210"/>
                <a:gd name="T17" fmla="*/ 105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211">
                  <a:moveTo>
                    <a:pt x="209" y="105"/>
                  </a:moveTo>
                  <a:lnTo>
                    <a:pt x="209" y="105"/>
                  </a:lnTo>
                  <a:cubicBezTo>
                    <a:pt x="209" y="163"/>
                    <a:pt x="162" y="210"/>
                    <a:pt x="104" y="210"/>
                  </a:cubicBezTo>
                  <a:lnTo>
                    <a:pt x="104" y="210"/>
                  </a:lnTo>
                  <a:cubicBezTo>
                    <a:pt x="46" y="210"/>
                    <a:pt x="0" y="163"/>
                    <a:pt x="0" y="105"/>
                  </a:cubicBezTo>
                  <a:lnTo>
                    <a:pt x="0" y="105"/>
                  </a:lnTo>
                  <a:cubicBezTo>
                    <a:pt x="0" y="47"/>
                    <a:pt x="46" y="0"/>
                    <a:pt x="104" y="0"/>
                  </a:cubicBezTo>
                  <a:lnTo>
                    <a:pt x="104" y="0"/>
                  </a:lnTo>
                  <a:cubicBezTo>
                    <a:pt x="162" y="0"/>
                    <a:pt x="209" y="47"/>
                    <a:pt x="209" y="105"/>
                  </a:cubicBezTo>
                </a:path>
              </a:pathLst>
            </a:custGeom>
            <a:solidFill>
              <a:srgbClr val="A5A1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8" name="Freeform 228">
              <a:extLst>
                <a:ext uri="{FF2B5EF4-FFF2-40B4-BE49-F238E27FC236}">
                  <a16:creationId xmlns:a16="http://schemas.microsoft.com/office/drawing/2014/main" id="{95050741-FD23-1142-9654-E3E367BD2958}"/>
                </a:ext>
              </a:extLst>
            </p:cNvPr>
            <p:cNvSpPr>
              <a:spLocks noChangeArrowheads="1"/>
            </p:cNvSpPr>
            <p:nvPr/>
          </p:nvSpPr>
          <p:spPr bwMode="auto">
            <a:xfrm>
              <a:off x="13864203" y="6110949"/>
              <a:ext cx="269158" cy="346064"/>
            </a:xfrm>
            <a:custGeom>
              <a:avLst/>
              <a:gdLst>
                <a:gd name="T0" fmla="*/ 159 w 217"/>
                <a:gd name="T1" fmla="*/ 172 h 279"/>
                <a:gd name="T2" fmla="*/ 159 w 217"/>
                <a:gd name="T3" fmla="*/ 5 h 279"/>
                <a:gd name="T4" fmla="*/ 159 w 217"/>
                <a:gd name="T5" fmla="*/ 5 h 279"/>
                <a:gd name="T6" fmla="*/ 155 w 217"/>
                <a:gd name="T7" fmla="*/ 0 h 279"/>
                <a:gd name="T8" fmla="*/ 60 w 217"/>
                <a:gd name="T9" fmla="*/ 0 h 279"/>
                <a:gd name="T10" fmla="*/ 60 w 217"/>
                <a:gd name="T11" fmla="*/ 0 h 279"/>
                <a:gd name="T12" fmla="*/ 57 w 217"/>
                <a:gd name="T13" fmla="*/ 5 h 279"/>
                <a:gd name="T14" fmla="*/ 57 w 217"/>
                <a:gd name="T15" fmla="*/ 172 h 279"/>
                <a:gd name="T16" fmla="*/ 57 w 217"/>
                <a:gd name="T17" fmla="*/ 172 h 279"/>
                <a:gd name="T18" fmla="*/ 53 w 217"/>
                <a:gd name="T19" fmla="*/ 176 h 279"/>
                <a:gd name="T20" fmla="*/ 5 w 217"/>
                <a:gd name="T21" fmla="*/ 176 h 279"/>
                <a:gd name="T22" fmla="*/ 5 w 217"/>
                <a:gd name="T23" fmla="*/ 176 h 279"/>
                <a:gd name="T24" fmla="*/ 3 w 217"/>
                <a:gd name="T25" fmla="*/ 182 h 279"/>
                <a:gd name="T26" fmla="*/ 110 w 217"/>
                <a:gd name="T27" fmla="*/ 277 h 279"/>
                <a:gd name="T28" fmla="*/ 110 w 217"/>
                <a:gd name="T29" fmla="*/ 277 h 279"/>
                <a:gd name="T30" fmla="*/ 115 w 217"/>
                <a:gd name="T31" fmla="*/ 277 h 279"/>
                <a:gd name="T32" fmla="*/ 213 w 217"/>
                <a:gd name="T33" fmla="*/ 182 h 279"/>
                <a:gd name="T34" fmla="*/ 213 w 217"/>
                <a:gd name="T35" fmla="*/ 182 h 279"/>
                <a:gd name="T36" fmla="*/ 210 w 217"/>
                <a:gd name="T37" fmla="*/ 176 h 279"/>
                <a:gd name="T38" fmla="*/ 163 w 217"/>
                <a:gd name="T39" fmla="*/ 176 h 279"/>
                <a:gd name="T40" fmla="*/ 163 w 217"/>
                <a:gd name="T41" fmla="*/ 176 h 279"/>
                <a:gd name="T42" fmla="*/ 159 w 217"/>
                <a:gd name="T43" fmla="*/ 172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7" h="279">
                  <a:moveTo>
                    <a:pt x="159" y="172"/>
                  </a:moveTo>
                  <a:lnTo>
                    <a:pt x="159" y="5"/>
                  </a:lnTo>
                  <a:lnTo>
                    <a:pt x="159" y="5"/>
                  </a:lnTo>
                  <a:cubicBezTo>
                    <a:pt x="159" y="2"/>
                    <a:pt x="157" y="0"/>
                    <a:pt x="155" y="0"/>
                  </a:cubicBezTo>
                  <a:lnTo>
                    <a:pt x="60" y="0"/>
                  </a:lnTo>
                  <a:lnTo>
                    <a:pt x="60" y="0"/>
                  </a:lnTo>
                  <a:cubicBezTo>
                    <a:pt x="58" y="0"/>
                    <a:pt x="57" y="2"/>
                    <a:pt x="57" y="5"/>
                  </a:cubicBezTo>
                  <a:lnTo>
                    <a:pt x="57" y="172"/>
                  </a:lnTo>
                  <a:lnTo>
                    <a:pt x="57" y="172"/>
                  </a:lnTo>
                  <a:cubicBezTo>
                    <a:pt x="57" y="174"/>
                    <a:pt x="55" y="176"/>
                    <a:pt x="53" y="176"/>
                  </a:cubicBezTo>
                  <a:lnTo>
                    <a:pt x="5" y="176"/>
                  </a:lnTo>
                  <a:lnTo>
                    <a:pt x="5" y="176"/>
                  </a:lnTo>
                  <a:cubicBezTo>
                    <a:pt x="2" y="176"/>
                    <a:pt x="0" y="180"/>
                    <a:pt x="3" y="182"/>
                  </a:cubicBezTo>
                  <a:lnTo>
                    <a:pt x="110" y="277"/>
                  </a:lnTo>
                  <a:lnTo>
                    <a:pt x="110" y="277"/>
                  </a:lnTo>
                  <a:cubicBezTo>
                    <a:pt x="111" y="278"/>
                    <a:pt x="113" y="278"/>
                    <a:pt x="115" y="277"/>
                  </a:cubicBezTo>
                  <a:lnTo>
                    <a:pt x="213" y="182"/>
                  </a:lnTo>
                  <a:lnTo>
                    <a:pt x="213" y="182"/>
                  </a:lnTo>
                  <a:cubicBezTo>
                    <a:pt x="216" y="180"/>
                    <a:pt x="214" y="176"/>
                    <a:pt x="210" y="176"/>
                  </a:cubicBezTo>
                  <a:lnTo>
                    <a:pt x="163" y="176"/>
                  </a:lnTo>
                  <a:lnTo>
                    <a:pt x="163" y="176"/>
                  </a:lnTo>
                  <a:cubicBezTo>
                    <a:pt x="161" y="176"/>
                    <a:pt x="159" y="174"/>
                    <a:pt x="159" y="172"/>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9" name="Freeform 229">
              <a:extLst>
                <a:ext uri="{FF2B5EF4-FFF2-40B4-BE49-F238E27FC236}">
                  <a16:creationId xmlns:a16="http://schemas.microsoft.com/office/drawing/2014/main" id="{D3D8512B-8E4E-F043-B9E4-2FB8850950DD}"/>
                </a:ext>
              </a:extLst>
            </p:cNvPr>
            <p:cNvSpPr>
              <a:spLocks noChangeArrowheads="1"/>
            </p:cNvSpPr>
            <p:nvPr/>
          </p:nvSpPr>
          <p:spPr bwMode="auto">
            <a:xfrm>
              <a:off x="13864203" y="6808565"/>
              <a:ext cx="269158" cy="346060"/>
            </a:xfrm>
            <a:custGeom>
              <a:avLst/>
              <a:gdLst>
                <a:gd name="T0" fmla="*/ 159 w 217"/>
                <a:gd name="T1" fmla="*/ 170 h 279"/>
                <a:gd name="T2" fmla="*/ 159 w 217"/>
                <a:gd name="T3" fmla="*/ 4 h 279"/>
                <a:gd name="T4" fmla="*/ 159 w 217"/>
                <a:gd name="T5" fmla="*/ 4 h 279"/>
                <a:gd name="T6" fmla="*/ 155 w 217"/>
                <a:gd name="T7" fmla="*/ 0 h 279"/>
                <a:gd name="T8" fmla="*/ 60 w 217"/>
                <a:gd name="T9" fmla="*/ 0 h 279"/>
                <a:gd name="T10" fmla="*/ 60 w 217"/>
                <a:gd name="T11" fmla="*/ 0 h 279"/>
                <a:gd name="T12" fmla="*/ 57 w 217"/>
                <a:gd name="T13" fmla="*/ 4 h 279"/>
                <a:gd name="T14" fmla="*/ 57 w 217"/>
                <a:gd name="T15" fmla="*/ 170 h 279"/>
                <a:gd name="T16" fmla="*/ 57 w 217"/>
                <a:gd name="T17" fmla="*/ 170 h 279"/>
                <a:gd name="T18" fmla="*/ 53 w 217"/>
                <a:gd name="T19" fmla="*/ 175 h 279"/>
                <a:gd name="T20" fmla="*/ 5 w 217"/>
                <a:gd name="T21" fmla="*/ 175 h 279"/>
                <a:gd name="T22" fmla="*/ 5 w 217"/>
                <a:gd name="T23" fmla="*/ 175 h 279"/>
                <a:gd name="T24" fmla="*/ 3 w 217"/>
                <a:gd name="T25" fmla="*/ 181 h 279"/>
                <a:gd name="T26" fmla="*/ 110 w 217"/>
                <a:gd name="T27" fmla="*/ 276 h 279"/>
                <a:gd name="T28" fmla="*/ 110 w 217"/>
                <a:gd name="T29" fmla="*/ 276 h 279"/>
                <a:gd name="T30" fmla="*/ 115 w 217"/>
                <a:gd name="T31" fmla="*/ 276 h 279"/>
                <a:gd name="T32" fmla="*/ 213 w 217"/>
                <a:gd name="T33" fmla="*/ 181 h 279"/>
                <a:gd name="T34" fmla="*/ 213 w 217"/>
                <a:gd name="T35" fmla="*/ 181 h 279"/>
                <a:gd name="T36" fmla="*/ 210 w 217"/>
                <a:gd name="T37" fmla="*/ 175 h 279"/>
                <a:gd name="T38" fmla="*/ 163 w 217"/>
                <a:gd name="T39" fmla="*/ 175 h 279"/>
                <a:gd name="T40" fmla="*/ 163 w 217"/>
                <a:gd name="T41" fmla="*/ 175 h 279"/>
                <a:gd name="T42" fmla="*/ 159 w 217"/>
                <a:gd name="T43" fmla="*/ 17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7" h="279">
                  <a:moveTo>
                    <a:pt x="159" y="170"/>
                  </a:moveTo>
                  <a:lnTo>
                    <a:pt x="159" y="4"/>
                  </a:lnTo>
                  <a:lnTo>
                    <a:pt x="159" y="4"/>
                  </a:lnTo>
                  <a:cubicBezTo>
                    <a:pt x="159" y="2"/>
                    <a:pt x="157" y="0"/>
                    <a:pt x="155" y="0"/>
                  </a:cubicBezTo>
                  <a:lnTo>
                    <a:pt x="60" y="0"/>
                  </a:lnTo>
                  <a:lnTo>
                    <a:pt x="60" y="0"/>
                  </a:lnTo>
                  <a:cubicBezTo>
                    <a:pt x="58" y="0"/>
                    <a:pt x="57" y="2"/>
                    <a:pt x="57" y="4"/>
                  </a:cubicBezTo>
                  <a:lnTo>
                    <a:pt x="57" y="170"/>
                  </a:lnTo>
                  <a:lnTo>
                    <a:pt x="57" y="170"/>
                  </a:lnTo>
                  <a:cubicBezTo>
                    <a:pt x="57" y="173"/>
                    <a:pt x="55" y="175"/>
                    <a:pt x="53" y="175"/>
                  </a:cubicBezTo>
                  <a:lnTo>
                    <a:pt x="5" y="175"/>
                  </a:lnTo>
                  <a:lnTo>
                    <a:pt x="5" y="175"/>
                  </a:lnTo>
                  <a:cubicBezTo>
                    <a:pt x="2" y="175"/>
                    <a:pt x="0" y="179"/>
                    <a:pt x="3" y="181"/>
                  </a:cubicBezTo>
                  <a:lnTo>
                    <a:pt x="110" y="276"/>
                  </a:lnTo>
                  <a:lnTo>
                    <a:pt x="110" y="276"/>
                  </a:lnTo>
                  <a:cubicBezTo>
                    <a:pt x="111" y="278"/>
                    <a:pt x="113" y="278"/>
                    <a:pt x="115" y="276"/>
                  </a:cubicBezTo>
                  <a:lnTo>
                    <a:pt x="213" y="181"/>
                  </a:lnTo>
                  <a:lnTo>
                    <a:pt x="213" y="181"/>
                  </a:lnTo>
                  <a:cubicBezTo>
                    <a:pt x="216" y="179"/>
                    <a:pt x="214" y="175"/>
                    <a:pt x="210" y="175"/>
                  </a:cubicBezTo>
                  <a:lnTo>
                    <a:pt x="163" y="175"/>
                  </a:lnTo>
                  <a:lnTo>
                    <a:pt x="163" y="175"/>
                  </a:lnTo>
                  <a:cubicBezTo>
                    <a:pt x="161" y="175"/>
                    <a:pt x="159" y="173"/>
                    <a:pt x="159" y="170"/>
                  </a:cubicBez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0" name="Freeform 129">
              <a:extLst>
                <a:ext uri="{FF2B5EF4-FFF2-40B4-BE49-F238E27FC236}">
                  <a16:creationId xmlns:a16="http://schemas.microsoft.com/office/drawing/2014/main" id="{4C49B1B6-696A-6B43-94FB-76F2B967D23A}"/>
                </a:ext>
              </a:extLst>
            </p:cNvPr>
            <p:cNvSpPr>
              <a:spLocks noChangeArrowheads="1"/>
            </p:cNvSpPr>
            <p:nvPr/>
          </p:nvSpPr>
          <p:spPr bwMode="auto">
            <a:xfrm>
              <a:off x="13660959" y="5885735"/>
              <a:ext cx="998486" cy="1421431"/>
            </a:xfrm>
            <a:custGeom>
              <a:avLst/>
              <a:gdLst>
                <a:gd name="connsiteX0" fmla="*/ 23714 w 998486"/>
                <a:gd name="connsiteY0" fmla="*/ 1373262 h 1421431"/>
                <a:gd name="connsiteX1" fmla="*/ 973524 w 998486"/>
                <a:gd name="connsiteY1" fmla="*/ 1373262 h 1421431"/>
                <a:gd name="connsiteX2" fmla="*/ 998486 w 998486"/>
                <a:gd name="connsiteY2" fmla="*/ 1397346 h 1421431"/>
                <a:gd name="connsiteX3" fmla="*/ 973524 w 998486"/>
                <a:gd name="connsiteY3" fmla="*/ 1421431 h 1421431"/>
                <a:gd name="connsiteX4" fmla="*/ 23714 w 998486"/>
                <a:gd name="connsiteY4" fmla="*/ 1421431 h 1421431"/>
                <a:gd name="connsiteX5" fmla="*/ 0 w 998486"/>
                <a:gd name="connsiteY5" fmla="*/ 1397346 h 1421431"/>
                <a:gd name="connsiteX6" fmla="*/ 23714 w 998486"/>
                <a:gd name="connsiteY6" fmla="*/ 1373262 h 1421431"/>
                <a:gd name="connsiteX7" fmla="*/ 23714 w 998486"/>
                <a:gd name="connsiteY7" fmla="*/ 703111 h 1421431"/>
                <a:gd name="connsiteX8" fmla="*/ 973524 w 998486"/>
                <a:gd name="connsiteY8" fmla="*/ 703111 h 1421431"/>
                <a:gd name="connsiteX9" fmla="*/ 998486 w 998486"/>
                <a:gd name="connsiteY9" fmla="*/ 726593 h 1421431"/>
                <a:gd name="connsiteX10" fmla="*/ 973524 w 998486"/>
                <a:gd name="connsiteY10" fmla="*/ 751311 h 1421431"/>
                <a:gd name="connsiteX11" fmla="*/ 23714 w 998486"/>
                <a:gd name="connsiteY11" fmla="*/ 751311 h 1421431"/>
                <a:gd name="connsiteX12" fmla="*/ 0 w 998486"/>
                <a:gd name="connsiteY12" fmla="*/ 726593 h 1421431"/>
                <a:gd name="connsiteX13" fmla="*/ 23714 w 998486"/>
                <a:gd name="connsiteY13" fmla="*/ 703111 h 1421431"/>
                <a:gd name="connsiteX14" fmla="*/ 23714 w 998486"/>
                <a:gd name="connsiteY14" fmla="*/ 0 h 1421431"/>
                <a:gd name="connsiteX15" fmla="*/ 973524 w 998486"/>
                <a:gd name="connsiteY15" fmla="*/ 0 h 1421431"/>
                <a:gd name="connsiteX16" fmla="*/ 998486 w 998486"/>
                <a:gd name="connsiteY16" fmla="*/ 24084 h 1421431"/>
                <a:gd name="connsiteX17" fmla="*/ 973524 w 998486"/>
                <a:gd name="connsiteY17" fmla="*/ 48169 h 1421431"/>
                <a:gd name="connsiteX18" fmla="*/ 23714 w 998486"/>
                <a:gd name="connsiteY18" fmla="*/ 48169 h 1421431"/>
                <a:gd name="connsiteX19" fmla="*/ 0 w 998486"/>
                <a:gd name="connsiteY19" fmla="*/ 24084 h 1421431"/>
                <a:gd name="connsiteX20" fmla="*/ 23714 w 998486"/>
                <a:gd name="connsiteY20" fmla="*/ 0 h 1421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98486" h="1421431">
                  <a:moveTo>
                    <a:pt x="23714" y="1373262"/>
                  </a:moveTo>
                  <a:lnTo>
                    <a:pt x="973524" y="1373262"/>
                  </a:lnTo>
                  <a:cubicBezTo>
                    <a:pt x="987253" y="1373262"/>
                    <a:pt x="998486" y="1383403"/>
                    <a:pt x="998486" y="1397346"/>
                  </a:cubicBezTo>
                  <a:cubicBezTo>
                    <a:pt x="998486" y="1411290"/>
                    <a:pt x="987253" y="1421431"/>
                    <a:pt x="973524" y="1421431"/>
                  </a:cubicBezTo>
                  <a:lnTo>
                    <a:pt x="23714" y="1421431"/>
                  </a:lnTo>
                  <a:cubicBezTo>
                    <a:pt x="11233" y="1421431"/>
                    <a:pt x="0" y="1411290"/>
                    <a:pt x="0" y="1397346"/>
                  </a:cubicBezTo>
                  <a:cubicBezTo>
                    <a:pt x="0" y="1383403"/>
                    <a:pt x="11233" y="1373262"/>
                    <a:pt x="23714" y="1373262"/>
                  </a:cubicBezTo>
                  <a:close/>
                  <a:moveTo>
                    <a:pt x="23714" y="703111"/>
                  </a:moveTo>
                  <a:lnTo>
                    <a:pt x="973524" y="703111"/>
                  </a:lnTo>
                  <a:cubicBezTo>
                    <a:pt x="987253" y="703111"/>
                    <a:pt x="998486" y="714234"/>
                    <a:pt x="998486" y="726593"/>
                  </a:cubicBezTo>
                  <a:cubicBezTo>
                    <a:pt x="998486" y="740188"/>
                    <a:pt x="987253" y="751311"/>
                    <a:pt x="973524" y="751311"/>
                  </a:cubicBezTo>
                  <a:lnTo>
                    <a:pt x="23714" y="751311"/>
                  </a:lnTo>
                  <a:cubicBezTo>
                    <a:pt x="11233" y="751311"/>
                    <a:pt x="0" y="740188"/>
                    <a:pt x="0" y="726593"/>
                  </a:cubicBezTo>
                  <a:cubicBezTo>
                    <a:pt x="0" y="714234"/>
                    <a:pt x="11233" y="703111"/>
                    <a:pt x="23714" y="703111"/>
                  </a:cubicBezTo>
                  <a:close/>
                  <a:moveTo>
                    <a:pt x="23714" y="0"/>
                  </a:moveTo>
                  <a:lnTo>
                    <a:pt x="973524" y="0"/>
                  </a:lnTo>
                  <a:cubicBezTo>
                    <a:pt x="987253" y="0"/>
                    <a:pt x="998486" y="10141"/>
                    <a:pt x="998486" y="24084"/>
                  </a:cubicBezTo>
                  <a:cubicBezTo>
                    <a:pt x="998486" y="36760"/>
                    <a:pt x="987253" y="48169"/>
                    <a:pt x="973524" y="48169"/>
                  </a:cubicBezTo>
                  <a:lnTo>
                    <a:pt x="23714" y="48169"/>
                  </a:lnTo>
                  <a:cubicBezTo>
                    <a:pt x="11233" y="48169"/>
                    <a:pt x="0" y="36760"/>
                    <a:pt x="0" y="24084"/>
                  </a:cubicBezTo>
                  <a:cubicBezTo>
                    <a:pt x="0" y="10141"/>
                    <a:pt x="11233" y="0"/>
                    <a:pt x="23714" y="0"/>
                  </a:cubicBezTo>
                  <a:close/>
                </a:path>
              </a:pathLst>
            </a:custGeom>
            <a:solidFill>
              <a:srgbClr val="FFFFFF">
                <a:alpha val="50000"/>
              </a:srgbClr>
            </a:solidFill>
            <a:ln>
              <a:noFill/>
            </a:ln>
            <a:effectLst/>
          </p:spPr>
          <p:txBody>
            <a:bodyPr wrap="square" anchor="ctr">
              <a:noAutofit/>
            </a:bodyPr>
            <a:lstStyle/>
            <a:p>
              <a:endParaRPr lang="en-US" dirty="0">
                <a:latin typeface="Poppins" pitchFamily="2" charset="77"/>
              </a:endParaRPr>
            </a:p>
          </p:txBody>
        </p:sp>
        <p:sp>
          <p:nvSpPr>
            <p:cNvPr id="131" name="Freeform 231">
              <a:extLst>
                <a:ext uri="{FF2B5EF4-FFF2-40B4-BE49-F238E27FC236}">
                  <a16:creationId xmlns:a16="http://schemas.microsoft.com/office/drawing/2014/main" id="{FE674F64-901E-1240-B2F7-C37E8495ACA7}"/>
                </a:ext>
              </a:extLst>
            </p:cNvPr>
            <p:cNvSpPr>
              <a:spLocks noChangeArrowheads="1"/>
            </p:cNvSpPr>
            <p:nvPr/>
          </p:nvSpPr>
          <p:spPr bwMode="auto">
            <a:xfrm>
              <a:off x="13660961" y="5979113"/>
              <a:ext cx="494374" cy="49440"/>
            </a:xfrm>
            <a:custGeom>
              <a:avLst/>
              <a:gdLst>
                <a:gd name="T0" fmla="*/ 376 w 396"/>
                <a:gd name="T1" fmla="*/ 38 h 39"/>
                <a:gd name="T2" fmla="*/ 19 w 396"/>
                <a:gd name="T3" fmla="*/ 38 h 39"/>
                <a:gd name="T4" fmla="*/ 19 w 396"/>
                <a:gd name="T5" fmla="*/ 38 h 39"/>
                <a:gd name="T6" fmla="*/ 0 w 396"/>
                <a:gd name="T7" fmla="*/ 19 h 39"/>
                <a:gd name="T8" fmla="*/ 0 w 396"/>
                <a:gd name="T9" fmla="*/ 19 h 39"/>
                <a:gd name="T10" fmla="*/ 19 w 396"/>
                <a:gd name="T11" fmla="*/ 0 h 39"/>
                <a:gd name="T12" fmla="*/ 376 w 396"/>
                <a:gd name="T13" fmla="*/ 0 h 39"/>
                <a:gd name="T14" fmla="*/ 376 w 396"/>
                <a:gd name="T15" fmla="*/ 0 h 39"/>
                <a:gd name="T16" fmla="*/ 395 w 396"/>
                <a:gd name="T17" fmla="*/ 19 h 39"/>
                <a:gd name="T18" fmla="*/ 395 w 396"/>
                <a:gd name="T19" fmla="*/ 19 h 39"/>
                <a:gd name="T20" fmla="*/ 376 w 396"/>
                <a:gd name="T21" fmla="*/ 3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6" h="39">
                  <a:moveTo>
                    <a:pt x="376" y="38"/>
                  </a:moveTo>
                  <a:lnTo>
                    <a:pt x="19" y="38"/>
                  </a:lnTo>
                  <a:lnTo>
                    <a:pt x="19" y="38"/>
                  </a:lnTo>
                  <a:cubicBezTo>
                    <a:pt x="9" y="38"/>
                    <a:pt x="0" y="30"/>
                    <a:pt x="0" y="19"/>
                  </a:cubicBezTo>
                  <a:lnTo>
                    <a:pt x="0" y="19"/>
                  </a:lnTo>
                  <a:cubicBezTo>
                    <a:pt x="0" y="8"/>
                    <a:pt x="9" y="0"/>
                    <a:pt x="19" y="0"/>
                  </a:cubicBezTo>
                  <a:lnTo>
                    <a:pt x="376" y="0"/>
                  </a:lnTo>
                  <a:lnTo>
                    <a:pt x="376" y="0"/>
                  </a:lnTo>
                  <a:cubicBezTo>
                    <a:pt x="386" y="0"/>
                    <a:pt x="395" y="8"/>
                    <a:pt x="395" y="19"/>
                  </a:cubicBezTo>
                  <a:lnTo>
                    <a:pt x="395" y="19"/>
                  </a:lnTo>
                  <a:cubicBezTo>
                    <a:pt x="395" y="30"/>
                    <a:pt x="386" y="38"/>
                    <a:pt x="376" y="38"/>
                  </a:cubicBezTo>
                </a:path>
              </a:pathLst>
            </a:custGeom>
            <a:solidFill>
              <a:srgbClr val="F9D15D">
                <a:alpha val="50000"/>
              </a:srgbClr>
            </a:solidFill>
            <a:ln>
              <a:noFill/>
            </a:ln>
            <a:effectLst/>
          </p:spPr>
          <p:txBody>
            <a:bodyPr wrap="none" anchor="ctr"/>
            <a:lstStyle/>
            <a:p>
              <a:endParaRPr lang="en-US" dirty="0">
                <a:latin typeface="Poppins" pitchFamily="2" charset="77"/>
              </a:endParaRPr>
            </a:p>
          </p:txBody>
        </p:sp>
        <p:sp>
          <p:nvSpPr>
            <p:cNvPr id="132" name="Freeform 233">
              <a:extLst>
                <a:ext uri="{FF2B5EF4-FFF2-40B4-BE49-F238E27FC236}">
                  <a16:creationId xmlns:a16="http://schemas.microsoft.com/office/drawing/2014/main" id="{01859B05-E9C2-A743-8E6F-C5396D649333}"/>
                </a:ext>
              </a:extLst>
            </p:cNvPr>
            <p:cNvSpPr>
              <a:spLocks noChangeArrowheads="1"/>
            </p:cNvSpPr>
            <p:nvPr/>
          </p:nvSpPr>
          <p:spPr bwMode="auto">
            <a:xfrm>
              <a:off x="13660961" y="6682223"/>
              <a:ext cx="494374" cy="49440"/>
            </a:xfrm>
            <a:custGeom>
              <a:avLst/>
              <a:gdLst>
                <a:gd name="T0" fmla="*/ 376 w 396"/>
                <a:gd name="T1" fmla="*/ 39 h 40"/>
                <a:gd name="T2" fmla="*/ 19 w 396"/>
                <a:gd name="T3" fmla="*/ 39 h 40"/>
                <a:gd name="T4" fmla="*/ 19 w 396"/>
                <a:gd name="T5" fmla="*/ 39 h 40"/>
                <a:gd name="T6" fmla="*/ 0 w 396"/>
                <a:gd name="T7" fmla="*/ 20 h 40"/>
                <a:gd name="T8" fmla="*/ 0 w 396"/>
                <a:gd name="T9" fmla="*/ 20 h 40"/>
                <a:gd name="T10" fmla="*/ 19 w 396"/>
                <a:gd name="T11" fmla="*/ 0 h 40"/>
                <a:gd name="T12" fmla="*/ 376 w 396"/>
                <a:gd name="T13" fmla="*/ 0 h 40"/>
                <a:gd name="T14" fmla="*/ 376 w 396"/>
                <a:gd name="T15" fmla="*/ 0 h 40"/>
                <a:gd name="T16" fmla="*/ 395 w 396"/>
                <a:gd name="T17" fmla="*/ 20 h 40"/>
                <a:gd name="T18" fmla="*/ 395 w 396"/>
                <a:gd name="T19" fmla="*/ 20 h 40"/>
                <a:gd name="T20" fmla="*/ 376 w 396"/>
                <a:gd name="T21"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6" h="40">
                  <a:moveTo>
                    <a:pt x="376" y="39"/>
                  </a:moveTo>
                  <a:lnTo>
                    <a:pt x="19" y="39"/>
                  </a:lnTo>
                  <a:lnTo>
                    <a:pt x="19" y="39"/>
                  </a:lnTo>
                  <a:cubicBezTo>
                    <a:pt x="9" y="39"/>
                    <a:pt x="0" y="30"/>
                    <a:pt x="0" y="20"/>
                  </a:cubicBezTo>
                  <a:lnTo>
                    <a:pt x="0" y="20"/>
                  </a:lnTo>
                  <a:cubicBezTo>
                    <a:pt x="0" y="9"/>
                    <a:pt x="9" y="0"/>
                    <a:pt x="19" y="0"/>
                  </a:cubicBezTo>
                  <a:lnTo>
                    <a:pt x="376" y="0"/>
                  </a:lnTo>
                  <a:lnTo>
                    <a:pt x="376" y="0"/>
                  </a:lnTo>
                  <a:cubicBezTo>
                    <a:pt x="386" y="0"/>
                    <a:pt x="395" y="9"/>
                    <a:pt x="395" y="20"/>
                  </a:cubicBezTo>
                  <a:lnTo>
                    <a:pt x="395" y="20"/>
                  </a:lnTo>
                  <a:cubicBezTo>
                    <a:pt x="395" y="30"/>
                    <a:pt x="386" y="39"/>
                    <a:pt x="376" y="39"/>
                  </a:cubicBezTo>
                </a:path>
              </a:pathLst>
            </a:custGeom>
            <a:solidFill>
              <a:srgbClr val="FF747E">
                <a:alpha val="50000"/>
              </a:srgbClr>
            </a:solidFill>
            <a:ln>
              <a:noFill/>
            </a:ln>
            <a:effectLst/>
          </p:spPr>
          <p:txBody>
            <a:bodyPr wrap="none" anchor="ctr"/>
            <a:lstStyle/>
            <a:p>
              <a:endParaRPr lang="en-US" dirty="0">
                <a:latin typeface="Poppins" pitchFamily="2" charset="77"/>
              </a:endParaRPr>
            </a:p>
          </p:txBody>
        </p:sp>
        <p:sp>
          <p:nvSpPr>
            <p:cNvPr id="133" name="Freeform 235">
              <a:extLst>
                <a:ext uri="{FF2B5EF4-FFF2-40B4-BE49-F238E27FC236}">
                  <a16:creationId xmlns:a16="http://schemas.microsoft.com/office/drawing/2014/main" id="{CC888E0C-7D10-F344-8747-D0D3EA747DB9}"/>
                </a:ext>
              </a:extLst>
            </p:cNvPr>
            <p:cNvSpPr>
              <a:spLocks noChangeArrowheads="1"/>
            </p:cNvSpPr>
            <p:nvPr/>
          </p:nvSpPr>
          <p:spPr bwMode="auto">
            <a:xfrm>
              <a:off x="13660961" y="7352375"/>
              <a:ext cx="494374" cy="49440"/>
            </a:xfrm>
            <a:custGeom>
              <a:avLst/>
              <a:gdLst>
                <a:gd name="T0" fmla="*/ 376 w 396"/>
                <a:gd name="T1" fmla="*/ 39 h 40"/>
                <a:gd name="T2" fmla="*/ 19 w 396"/>
                <a:gd name="T3" fmla="*/ 39 h 40"/>
                <a:gd name="T4" fmla="*/ 19 w 396"/>
                <a:gd name="T5" fmla="*/ 39 h 40"/>
                <a:gd name="T6" fmla="*/ 0 w 396"/>
                <a:gd name="T7" fmla="*/ 19 h 40"/>
                <a:gd name="T8" fmla="*/ 0 w 396"/>
                <a:gd name="T9" fmla="*/ 19 h 40"/>
                <a:gd name="T10" fmla="*/ 19 w 396"/>
                <a:gd name="T11" fmla="*/ 0 h 40"/>
                <a:gd name="T12" fmla="*/ 376 w 396"/>
                <a:gd name="T13" fmla="*/ 0 h 40"/>
                <a:gd name="T14" fmla="*/ 376 w 396"/>
                <a:gd name="T15" fmla="*/ 0 h 40"/>
                <a:gd name="T16" fmla="*/ 395 w 396"/>
                <a:gd name="T17" fmla="*/ 19 h 40"/>
                <a:gd name="T18" fmla="*/ 395 w 396"/>
                <a:gd name="T19" fmla="*/ 19 h 40"/>
                <a:gd name="T20" fmla="*/ 376 w 396"/>
                <a:gd name="T21"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6" h="40">
                  <a:moveTo>
                    <a:pt x="376" y="39"/>
                  </a:moveTo>
                  <a:lnTo>
                    <a:pt x="19" y="39"/>
                  </a:lnTo>
                  <a:lnTo>
                    <a:pt x="19" y="39"/>
                  </a:lnTo>
                  <a:cubicBezTo>
                    <a:pt x="9" y="39"/>
                    <a:pt x="0" y="30"/>
                    <a:pt x="0" y="19"/>
                  </a:cubicBezTo>
                  <a:lnTo>
                    <a:pt x="0" y="19"/>
                  </a:lnTo>
                  <a:cubicBezTo>
                    <a:pt x="0" y="9"/>
                    <a:pt x="9" y="0"/>
                    <a:pt x="19" y="0"/>
                  </a:cubicBezTo>
                  <a:lnTo>
                    <a:pt x="376" y="0"/>
                  </a:lnTo>
                  <a:lnTo>
                    <a:pt x="376" y="0"/>
                  </a:lnTo>
                  <a:cubicBezTo>
                    <a:pt x="386" y="0"/>
                    <a:pt x="395" y="9"/>
                    <a:pt x="395" y="19"/>
                  </a:cubicBezTo>
                  <a:lnTo>
                    <a:pt x="395" y="19"/>
                  </a:lnTo>
                  <a:cubicBezTo>
                    <a:pt x="395" y="30"/>
                    <a:pt x="386" y="39"/>
                    <a:pt x="376" y="39"/>
                  </a:cubicBezTo>
                </a:path>
              </a:pathLst>
            </a:custGeom>
            <a:solidFill>
              <a:srgbClr val="A5A1EA">
                <a:alpha val="50000"/>
              </a:srgbClr>
            </a:solidFill>
            <a:ln>
              <a:noFill/>
            </a:ln>
            <a:effectLst/>
          </p:spPr>
          <p:txBody>
            <a:bodyPr wrap="none" anchor="ctr"/>
            <a:lstStyle/>
            <a:p>
              <a:endParaRPr lang="en-US" dirty="0">
                <a:latin typeface="Poppins" pitchFamily="2" charset="77"/>
              </a:endParaRPr>
            </a:p>
          </p:txBody>
        </p:sp>
        <p:sp>
          <p:nvSpPr>
            <p:cNvPr id="134" name="Freeform 236">
              <a:extLst>
                <a:ext uri="{FF2B5EF4-FFF2-40B4-BE49-F238E27FC236}">
                  <a16:creationId xmlns:a16="http://schemas.microsoft.com/office/drawing/2014/main" id="{2D45A846-E1A0-0F4D-A33F-50D02E98CCCD}"/>
                </a:ext>
              </a:extLst>
            </p:cNvPr>
            <p:cNvSpPr>
              <a:spLocks noChangeArrowheads="1"/>
            </p:cNvSpPr>
            <p:nvPr/>
          </p:nvSpPr>
          <p:spPr bwMode="auto">
            <a:xfrm>
              <a:off x="14847458" y="6858003"/>
              <a:ext cx="1571010" cy="582263"/>
            </a:xfrm>
            <a:custGeom>
              <a:avLst/>
              <a:gdLst>
                <a:gd name="T0" fmla="*/ 0 w 1260"/>
                <a:gd name="T1" fmla="*/ 0 h 469"/>
                <a:gd name="T2" fmla="*/ 0 w 1260"/>
                <a:gd name="T3" fmla="*/ 315 h 469"/>
                <a:gd name="T4" fmla="*/ 29 w 1260"/>
                <a:gd name="T5" fmla="*/ 342 h 469"/>
                <a:gd name="T6" fmla="*/ 160 w 1260"/>
                <a:gd name="T7" fmla="*/ 342 h 469"/>
                <a:gd name="T8" fmla="*/ 131 w 1260"/>
                <a:gd name="T9" fmla="*/ 440 h 469"/>
                <a:gd name="T10" fmla="*/ 160 w 1260"/>
                <a:gd name="T11" fmla="*/ 468 h 469"/>
                <a:gd name="T12" fmla="*/ 295 w 1260"/>
                <a:gd name="T13" fmla="*/ 342 h 469"/>
                <a:gd name="T14" fmla="*/ 1259 w 1260"/>
                <a:gd name="T15" fmla="*/ 342 h 469"/>
                <a:gd name="T16" fmla="*/ 1259 w 1260"/>
                <a:gd name="T17" fmla="*/ 27 h 469"/>
                <a:gd name="T18" fmla="*/ 1230 w 1260"/>
                <a:gd name="T19" fmla="*/ 0 h 469"/>
                <a:gd name="T20" fmla="*/ 0 w 1260"/>
                <a:gd name="T21" fmla="*/ 0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60" h="469">
                  <a:moveTo>
                    <a:pt x="0" y="0"/>
                  </a:moveTo>
                  <a:lnTo>
                    <a:pt x="0" y="315"/>
                  </a:lnTo>
                  <a:lnTo>
                    <a:pt x="29" y="342"/>
                  </a:lnTo>
                  <a:lnTo>
                    <a:pt x="160" y="342"/>
                  </a:lnTo>
                  <a:lnTo>
                    <a:pt x="131" y="440"/>
                  </a:lnTo>
                  <a:lnTo>
                    <a:pt x="160" y="468"/>
                  </a:lnTo>
                  <a:lnTo>
                    <a:pt x="295" y="342"/>
                  </a:lnTo>
                  <a:lnTo>
                    <a:pt x="1259" y="342"/>
                  </a:lnTo>
                  <a:lnTo>
                    <a:pt x="1259" y="27"/>
                  </a:lnTo>
                  <a:lnTo>
                    <a:pt x="1230" y="0"/>
                  </a:lnTo>
                  <a:lnTo>
                    <a:pt x="0" y="0"/>
                  </a:lnTo>
                </a:path>
              </a:pathLst>
            </a:custGeom>
            <a:solidFill>
              <a:srgbClr val="222F5E">
                <a:alpha val="50000"/>
              </a:srgbClr>
            </a:solidFill>
            <a:ln>
              <a:noFill/>
            </a:ln>
            <a:effectLst/>
          </p:spPr>
          <p:txBody>
            <a:bodyPr wrap="none" anchor="ctr"/>
            <a:lstStyle/>
            <a:p>
              <a:endParaRPr lang="en-US" dirty="0">
                <a:latin typeface="Poppins" pitchFamily="2" charset="77"/>
              </a:endParaRPr>
            </a:p>
          </p:txBody>
        </p:sp>
        <p:sp>
          <p:nvSpPr>
            <p:cNvPr id="135" name="Freeform 237">
              <a:extLst>
                <a:ext uri="{FF2B5EF4-FFF2-40B4-BE49-F238E27FC236}">
                  <a16:creationId xmlns:a16="http://schemas.microsoft.com/office/drawing/2014/main" id="{335CFA4C-1A77-FA49-838A-5B85AA97A086}"/>
                </a:ext>
              </a:extLst>
            </p:cNvPr>
            <p:cNvSpPr>
              <a:spLocks noChangeArrowheads="1"/>
            </p:cNvSpPr>
            <p:nvPr/>
          </p:nvSpPr>
          <p:spPr bwMode="auto">
            <a:xfrm>
              <a:off x="14232236" y="8830008"/>
              <a:ext cx="1197484" cy="1719322"/>
            </a:xfrm>
            <a:custGeom>
              <a:avLst/>
              <a:gdLst>
                <a:gd name="T0" fmla="*/ 402 w 960"/>
                <a:gd name="T1" fmla="*/ 0 h 1381"/>
                <a:gd name="T2" fmla="*/ 0 w 960"/>
                <a:gd name="T3" fmla="*/ 1380 h 1381"/>
                <a:gd name="T4" fmla="*/ 107 w 960"/>
                <a:gd name="T5" fmla="*/ 1380 h 1381"/>
                <a:gd name="T6" fmla="*/ 598 w 960"/>
                <a:gd name="T7" fmla="*/ 161 h 1381"/>
                <a:gd name="T8" fmla="*/ 629 w 960"/>
                <a:gd name="T9" fmla="*/ 161 h 1381"/>
                <a:gd name="T10" fmla="*/ 529 w 960"/>
                <a:gd name="T11" fmla="*/ 1379 h 1381"/>
                <a:gd name="T12" fmla="*/ 636 w 960"/>
                <a:gd name="T13" fmla="*/ 1379 h 1381"/>
                <a:gd name="T14" fmla="*/ 636 w 960"/>
                <a:gd name="T15" fmla="*/ 1379 h 1381"/>
                <a:gd name="T16" fmla="*/ 832 w 960"/>
                <a:gd name="T17" fmla="*/ 0 h 1381"/>
                <a:gd name="T18" fmla="*/ 402 w 960"/>
                <a:gd name="T19" fmla="*/ 0 h 1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0" h="1381">
                  <a:moveTo>
                    <a:pt x="402" y="0"/>
                  </a:moveTo>
                  <a:lnTo>
                    <a:pt x="0" y="1380"/>
                  </a:lnTo>
                  <a:lnTo>
                    <a:pt x="107" y="1380"/>
                  </a:lnTo>
                  <a:lnTo>
                    <a:pt x="598" y="161"/>
                  </a:lnTo>
                  <a:lnTo>
                    <a:pt x="629" y="161"/>
                  </a:lnTo>
                  <a:lnTo>
                    <a:pt x="529" y="1379"/>
                  </a:lnTo>
                  <a:lnTo>
                    <a:pt x="636" y="1379"/>
                  </a:lnTo>
                  <a:lnTo>
                    <a:pt x="636" y="1379"/>
                  </a:lnTo>
                  <a:cubicBezTo>
                    <a:pt x="636" y="1379"/>
                    <a:pt x="959" y="197"/>
                    <a:pt x="832" y="0"/>
                  </a:cubicBezTo>
                  <a:lnTo>
                    <a:pt x="402" y="0"/>
                  </a:lnTo>
                </a:path>
              </a:pathLst>
            </a:custGeom>
            <a:solidFill>
              <a:srgbClr val="3B46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6" name="Freeform 135">
              <a:extLst>
                <a:ext uri="{FF2B5EF4-FFF2-40B4-BE49-F238E27FC236}">
                  <a16:creationId xmlns:a16="http://schemas.microsoft.com/office/drawing/2014/main" id="{920293D9-61BE-B047-AAC1-1FCF21D12E27}"/>
                </a:ext>
              </a:extLst>
            </p:cNvPr>
            <p:cNvSpPr>
              <a:spLocks noChangeArrowheads="1"/>
            </p:cNvSpPr>
            <p:nvPr/>
          </p:nvSpPr>
          <p:spPr bwMode="auto">
            <a:xfrm>
              <a:off x="14718051" y="8022527"/>
              <a:ext cx="551122" cy="883137"/>
            </a:xfrm>
            <a:custGeom>
              <a:avLst/>
              <a:gdLst>
                <a:gd name="connsiteX0" fmla="*/ 115221 w 551122"/>
                <a:gd name="connsiteY0" fmla="*/ 0 h 883137"/>
                <a:gd name="connsiteX1" fmla="*/ 117186 w 551122"/>
                <a:gd name="connsiteY1" fmla="*/ 0 h 883137"/>
                <a:gd name="connsiteX2" fmla="*/ 477431 w 551122"/>
                <a:gd name="connsiteY2" fmla="*/ 0 h 883137"/>
                <a:gd name="connsiteX3" fmla="*/ 494917 w 551122"/>
                <a:gd name="connsiteY3" fmla="*/ 368701 h 883137"/>
                <a:gd name="connsiteX4" fmla="*/ 489921 w 551122"/>
                <a:gd name="connsiteY4" fmla="*/ 418525 h 883137"/>
                <a:gd name="connsiteX5" fmla="*/ 459945 w 551122"/>
                <a:gd name="connsiteY5" fmla="*/ 543086 h 883137"/>
                <a:gd name="connsiteX6" fmla="*/ 551122 w 551122"/>
                <a:gd name="connsiteY6" fmla="*/ 805910 h 883137"/>
                <a:gd name="connsiteX7" fmla="*/ 288832 w 551122"/>
                <a:gd name="connsiteY7" fmla="*/ 883137 h 883137"/>
                <a:gd name="connsiteX8" fmla="*/ 14052 w 551122"/>
                <a:gd name="connsiteY8" fmla="*/ 805910 h 883137"/>
                <a:gd name="connsiteX9" fmla="*/ 127711 w 551122"/>
                <a:gd name="connsiteY9" fmla="*/ 543086 h 883137"/>
                <a:gd name="connsiteX10" fmla="*/ 103173 w 551122"/>
                <a:gd name="connsiteY10" fmla="*/ 431852 h 883137"/>
                <a:gd name="connsiteX11" fmla="*/ 98689 w 551122"/>
                <a:gd name="connsiteY11" fmla="*/ 570034 h 883137"/>
                <a:gd name="connsiteX12" fmla="*/ 37 w 551122"/>
                <a:gd name="connsiteY12" fmla="*/ 570034 h 883137"/>
                <a:gd name="connsiteX13" fmla="*/ 37 w 551122"/>
                <a:gd name="connsiteY13" fmla="*/ 329105 h 883137"/>
                <a:gd name="connsiteX14" fmla="*/ 112051 w 551122"/>
                <a:gd name="connsiteY14" fmla="*/ 2731 h 883137"/>
                <a:gd name="connsiteX15" fmla="*/ 115163 w 551122"/>
                <a:gd name="connsiteY15" fmla="*/ 1076 h 88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1122" h="883137">
                  <a:moveTo>
                    <a:pt x="115221" y="0"/>
                  </a:moveTo>
                  <a:lnTo>
                    <a:pt x="117186" y="0"/>
                  </a:lnTo>
                  <a:lnTo>
                    <a:pt x="477431" y="0"/>
                  </a:lnTo>
                  <a:lnTo>
                    <a:pt x="494917" y="368701"/>
                  </a:lnTo>
                  <a:cubicBezTo>
                    <a:pt x="494917" y="386139"/>
                    <a:pt x="493668" y="402332"/>
                    <a:pt x="489921" y="418525"/>
                  </a:cubicBezTo>
                  <a:lnTo>
                    <a:pt x="459945" y="543086"/>
                  </a:lnTo>
                  <a:lnTo>
                    <a:pt x="551122" y="805910"/>
                  </a:lnTo>
                  <a:cubicBezTo>
                    <a:pt x="551122" y="805910"/>
                    <a:pt x="456198" y="881892"/>
                    <a:pt x="288832" y="883137"/>
                  </a:cubicBezTo>
                  <a:cubicBezTo>
                    <a:pt x="113972" y="883137"/>
                    <a:pt x="14052" y="805910"/>
                    <a:pt x="14052" y="805910"/>
                  </a:cubicBezTo>
                  <a:lnTo>
                    <a:pt x="127711" y="543086"/>
                  </a:lnTo>
                  <a:lnTo>
                    <a:pt x="103173" y="431852"/>
                  </a:lnTo>
                  <a:lnTo>
                    <a:pt x="98689" y="570034"/>
                  </a:lnTo>
                  <a:lnTo>
                    <a:pt x="37" y="570034"/>
                  </a:lnTo>
                  <a:lnTo>
                    <a:pt x="37" y="329105"/>
                  </a:lnTo>
                  <a:cubicBezTo>
                    <a:pt x="-2121" y="85692"/>
                    <a:pt x="89190" y="16281"/>
                    <a:pt x="112051" y="2731"/>
                  </a:cubicBezTo>
                  <a:lnTo>
                    <a:pt x="115163" y="1076"/>
                  </a:lnTo>
                  <a:close/>
                </a:path>
              </a:pathLst>
            </a:custGeom>
            <a:solidFill>
              <a:srgbClr val="A5A1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7" name="Freeform 240">
              <a:extLst>
                <a:ext uri="{FF2B5EF4-FFF2-40B4-BE49-F238E27FC236}">
                  <a16:creationId xmlns:a16="http://schemas.microsoft.com/office/drawing/2014/main" id="{C2B8EF45-B18A-F24A-B6B1-4674258E0225}"/>
                </a:ext>
              </a:extLst>
            </p:cNvPr>
            <p:cNvSpPr>
              <a:spLocks noChangeArrowheads="1"/>
            </p:cNvSpPr>
            <p:nvPr/>
          </p:nvSpPr>
          <p:spPr bwMode="auto">
            <a:xfrm>
              <a:off x="14039981" y="10549330"/>
              <a:ext cx="335075" cy="120848"/>
            </a:xfrm>
            <a:custGeom>
              <a:avLst/>
              <a:gdLst>
                <a:gd name="T0" fmla="*/ 264 w 267"/>
                <a:gd name="T1" fmla="*/ 0 h 96"/>
                <a:gd name="T2" fmla="*/ 266 w 267"/>
                <a:gd name="T3" fmla="*/ 95 h 96"/>
                <a:gd name="T4" fmla="*/ 0 w 267"/>
                <a:gd name="T5" fmla="*/ 95 h 96"/>
                <a:gd name="T6" fmla="*/ 157 w 267"/>
                <a:gd name="T7" fmla="*/ 0 h 96"/>
                <a:gd name="T8" fmla="*/ 264 w 267"/>
                <a:gd name="T9" fmla="*/ 0 h 96"/>
              </a:gdLst>
              <a:ahLst/>
              <a:cxnLst>
                <a:cxn ang="0">
                  <a:pos x="T0" y="T1"/>
                </a:cxn>
                <a:cxn ang="0">
                  <a:pos x="T2" y="T3"/>
                </a:cxn>
                <a:cxn ang="0">
                  <a:pos x="T4" y="T5"/>
                </a:cxn>
                <a:cxn ang="0">
                  <a:pos x="T6" y="T7"/>
                </a:cxn>
                <a:cxn ang="0">
                  <a:pos x="T8" y="T9"/>
                </a:cxn>
              </a:cxnLst>
              <a:rect l="0" t="0" r="r" b="b"/>
              <a:pathLst>
                <a:path w="267" h="96">
                  <a:moveTo>
                    <a:pt x="264" y="0"/>
                  </a:moveTo>
                  <a:lnTo>
                    <a:pt x="266" y="95"/>
                  </a:lnTo>
                  <a:lnTo>
                    <a:pt x="0" y="95"/>
                  </a:lnTo>
                  <a:lnTo>
                    <a:pt x="157" y="0"/>
                  </a:lnTo>
                  <a:lnTo>
                    <a:pt x="264" y="0"/>
                  </a:lnTo>
                </a:path>
              </a:pathLst>
            </a:custGeom>
            <a:solidFill>
              <a:srgbClr val="A5A1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8" name="Freeform 241">
              <a:extLst>
                <a:ext uri="{FF2B5EF4-FFF2-40B4-BE49-F238E27FC236}">
                  <a16:creationId xmlns:a16="http://schemas.microsoft.com/office/drawing/2014/main" id="{0DE0E58D-0569-274A-B2D8-CAC0DC705D43}"/>
                </a:ext>
              </a:extLst>
            </p:cNvPr>
            <p:cNvSpPr>
              <a:spLocks noChangeArrowheads="1"/>
            </p:cNvSpPr>
            <p:nvPr/>
          </p:nvSpPr>
          <p:spPr bwMode="auto">
            <a:xfrm>
              <a:off x="14891399" y="10549330"/>
              <a:ext cx="335077" cy="120848"/>
            </a:xfrm>
            <a:custGeom>
              <a:avLst/>
              <a:gdLst>
                <a:gd name="T0" fmla="*/ 2 w 267"/>
                <a:gd name="T1" fmla="*/ 0 h 96"/>
                <a:gd name="T2" fmla="*/ 0 w 267"/>
                <a:gd name="T3" fmla="*/ 95 h 96"/>
                <a:gd name="T4" fmla="*/ 266 w 267"/>
                <a:gd name="T5" fmla="*/ 95 h 96"/>
                <a:gd name="T6" fmla="*/ 109 w 267"/>
                <a:gd name="T7" fmla="*/ 0 h 96"/>
                <a:gd name="T8" fmla="*/ 2 w 267"/>
                <a:gd name="T9" fmla="*/ 0 h 96"/>
              </a:gdLst>
              <a:ahLst/>
              <a:cxnLst>
                <a:cxn ang="0">
                  <a:pos x="T0" y="T1"/>
                </a:cxn>
                <a:cxn ang="0">
                  <a:pos x="T2" y="T3"/>
                </a:cxn>
                <a:cxn ang="0">
                  <a:pos x="T4" y="T5"/>
                </a:cxn>
                <a:cxn ang="0">
                  <a:pos x="T6" y="T7"/>
                </a:cxn>
                <a:cxn ang="0">
                  <a:pos x="T8" y="T9"/>
                </a:cxn>
              </a:cxnLst>
              <a:rect l="0" t="0" r="r" b="b"/>
              <a:pathLst>
                <a:path w="267" h="96">
                  <a:moveTo>
                    <a:pt x="2" y="0"/>
                  </a:moveTo>
                  <a:lnTo>
                    <a:pt x="0" y="95"/>
                  </a:lnTo>
                  <a:lnTo>
                    <a:pt x="266" y="95"/>
                  </a:lnTo>
                  <a:lnTo>
                    <a:pt x="109" y="0"/>
                  </a:lnTo>
                  <a:lnTo>
                    <a:pt x="2" y="0"/>
                  </a:lnTo>
                </a:path>
              </a:pathLst>
            </a:custGeom>
            <a:solidFill>
              <a:srgbClr val="A5A1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9" name="Freeform 242">
              <a:extLst>
                <a:ext uri="{FF2B5EF4-FFF2-40B4-BE49-F238E27FC236}">
                  <a16:creationId xmlns:a16="http://schemas.microsoft.com/office/drawing/2014/main" id="{C1FDFA76-BC5A-684A-BBD2-493AE329BD05}"/>
                </a:ext>
              </a:extLst>
            </p:cNvPr>
            <p:cNvSpPr>
              <a:spLocks noChangeArrowheads="1"/>
            </p:cNvSpPr>
            <p:nvPr/>
          </p:nvSpPr>
          <p:spPr bwMode="auto">
            <a:xfrm>
              <a:off x="14847458" y="6858001"/>
              <a:ext cx="1532561" cy="549304"/>
            </a:xfrm>
            <a:custGeom>
              <a:avLst/>
              <a:gdLst>
                <a:gd name="T0" fmla="*/ 0 w 1231"/>
                <a:gd name="T1" fmla="*/ 0 h 441"/>
                <a:gd name="T2" fmla="*/ 0 w 1231"/>
                <a:gd name="T3" fmla="*/ 315 h 441"/>
                <a:gd name="T4" fmla="*/ 131 w 1231"/>
                <a:gd name="T5" fmla="*/ 315 h 441"/>
                <a:gd name="T6" fmla="*/ 131 w 1231"/>
                <a:gd name="T7" fmla="*/ 440 h 441"/>
                <a:gd name="T8" fmla="*/ 266 w 1231"/>
                <a:gd name="T9" fmla="*/ 315 h 441"/>
                <a:gd name="T10" fmla="*/ 1230 w 1231"/>
                <a:gd name="T11" fmla="*/ 315 h 441"/>
                <a:gd name="T12" fmla="*/ 1230 w 1231"/>
                <a:gd name="T13" fmla="*/ 0 h 441"/>
                <a:gd name="T14" fmla="*/ 0 w 1231"/>
                <a:gd name="T15" fmla="*/ 0 h 4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31" h="441">
                  <a:moveTo>
                    <a:pt x="0" y="0"/>
                  </a:moveTo>
                  <a:lnTo>
                    <a:pt x="0" y="315"/>
                  </a:lnTo>
                  <a:lnTo>
                    <a:pt x="131" y="315"/>
                  </a:lnTo>
                  <a:lnTo>
                    <a:pt x="131" y="440"/>
                  </a:lnTo>
                  <a:lnTo>
                    <a:pt x="266" y="315"/>
                  </a:lnTo>
                  <a:lnTo>
                    <a:pt x="1230" y="315"/>
                  </a:lnTo>
                  <a:lnTo>
                    <a:pt x="1230" y="0"/>
                  </a:lnTo>
                  <a:lnTo>
                    <a:pt x="0" y="0"/>
                  </a:lnTo>
                </a:path>
              </a:pathLst>
            </a:custGeom>
            <a:solidFill>
              <a:srgbClr val="69E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0" name="Freeform 139">
              <a:extLst>
                <a:ext uri="{FF2B5EF4-FFF2-40B4-BE49-F238E27FC236}">
                  <a16:creationId xmlns:a16="http://schemas.microsoft.com/office/drawing/2014/main" id="{39F29A2B-1D52-A748-8D5C-88CC18D67343}"/>
                </a:ext>
              </a:extLst>
            </p:cNvPr>
            <p:cNvSpPr>
              <a:spLocks noChangeArrowheads="1"/>
            </p:cNvSpPr>
            <p:nvPr/>
          </p:nvSpPr>
          <p:spPr bwMode="auto">
            <a:xfrm>
              <a:off x="14990275" y="6995330"/>
              <a:ext cx="1229196" cy="141551"/>
            </a:xfrm>
            <a:custGeom>
              <a:avLst/>
              <a:gdLst>
                <a:gd name="connsiteX0" fmla="*/ 22369 w 1229196"/>
                <a:gd name="connsiteY0" fmla="*/ 93378 h 141551"/>
                <a:gd name="connsiteX1" fmla="*/ 1046295 w 1229196"/>
                <a:gd name="connsiteY1" fmla="*/ 93378 h 141551"/>
                <a:gd name="connsiteX2" fmla="*/ 1069905 w 1229196"/>
                <a:gd name="connsiteY2" fmla="*/ 116197 h 141551"/>
                <a:gd name="connsiteX3" fmla="*/ 1046295 w 1229196"/>
                <a:gd name="connsiteY3" fmla="*/ 141551 h 141551"/>
                <a:gd name="connsiteX4" fmla="*/ 22369 w 1229196"/>
                <a:gd name="connsiteY4" fmla="*/ 141551 h 141551"/>
                <a:gd name="connsiteX5" fmla="*/ 2 w 1229196"/>
                <a:gd name="connsiteY5" fmla="*/ 116197 h 141551"/>
                <a:gd name="connsiteX6" fmla="*/ 22369 w 1229196"/>
                <a:gd name="connsiteY6" fmla="*/ 93378 h 141551"/>
                <a:gd name="connsiteX7" fmla="*/ 22440 w 1229196"/>
                <a:gd name="connsiteY7" fmla="*/ 0 h 141551"/>
                <a:gd name="connsiteX8" fmla="*/ 1205510 w 1229196"/>
                <a:gd name="connsiteY8" fmla="*/ 0 h 141551"/>
                <a:gd name="connsiteX9" fmla="*/ 1229196 w 1229196"/>
                <a:gd name="connsiteY9" fmla="*/ 23482 h 141551"/>
                <a:gd name="connsiteX10" fmla="*/ 1205510 w 1229196"/>
                <a:gd name="connsiteY10" fmla="*/ 48200 h 141551"/>
                <a:gd name="connsiteX11" fmla="*/ 22440 w 1229196"/>
                <a:gd name="connsiteY11" fmla="*/ 48200 h 141551"/>
                <a:gd name="connsiteX12" fmla="*/ 0 w 1229196"/>
                <a:gd name="connsiteY12" fmla="*/ 23482 h 141551"/>
                <a:gd name="connsiteX13" fmla="*/ 22440 w 1229196"/>
                <a:gd name="connsiteY13" fmla="*/ 0 h 14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29196" h="141551">
                  <a:moveTo>
                    <a:pt x="22369" y="93378"/>
                  </a:moveTo>
                  <a:lnTo>
                    <a:pt x="1046295" y="93378"/>
                  </a:lnTo>
                  <a:cubicBezTo>
                    <a:pt x="1059964" y="93378"/>
                    <a:pt x="1069905" y="103520"/>
                    <a:pt x="1069905" y="116197"/>
                  </a:cubicBezTo>
                  <a:cubicBezTo>
                    <a:pt x="1069905" y="130141"/>
                    <a:pt x="1059964" y="141551"/>
                    <a:pt x="1046295" y="141551"/>
                  </a:cubicBezTo>
                  <a:lnTo>
                    <a:pt x="22369" y="141551"/>
                  </a:lnTo>
                  <a:cubicBezTo>
                    <a:pt x="9943" y="141551"/>
                    <a:pt x="2" y="130141"/>
                    <a:pt x="2" y="116197"/>
                  </a:cubicBezTo>
                  <a:cubicBezTo>
                    <a:pt x="2" y="103520"/>
                    <a:pt x="9943" y="93378"/>
                    <a:pt x="22369" y="93378"/>
                  </a:cubicBezTo>
                  <a:close/>
                  <a:moveTo>
                    <a:pt x="22440" y="0"/>
                  </a:moveTo>
                  <a:lnTo>
                    <a:pt x="1205510" y="0"/>
                  </a:lnTo>
                  <a:cubicBezTo>
                    <a:pt x="1217977" y="0"/>
                    <a:pt x="1229196" y="9887"/>
                    <a:pt x="1229196" y="23482"/>
                  </a:cubicBezTo>
                  <a:cubicBezTo>
                    <a:pt x="1229196" y="37077"/>
                    <a:pt x="1217977" y="48200"/>
                    <a:pt x="1205510" y="48200"/>
                  </a:cubicBezTo>
                  <a:lnTo>
                    <a:pt x="22440" y="48200"/>
                  </a:lnTo>
                  <a:cubicBezTo>
                    <a:pt x="9973" y="48200"/>
                    <a:pt x="0" y="37077"/>
                    <a:pt x="0" y="23482"/>
                  </a:cubicBezTo>
                  <a:cubicBezTo>
                    <a:pt x="0" y="9887"/>
                    <a:pt x="9973" y="0"/>
                    <a:pt x="22440" y="0"/>
                  </a:cubicBezTo>
                  <a:close/>
                </a:path>
              </a:pathLst>
            </a:custGeom>
            <a:solidFill>
              <a:srgbClr val="4AB9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41" name="Freeform 245">
              <a:extLst>
                <a:ext uri="{FF2B5EF4-FFF2-40B4-BE49-F238E27FC236}">
                  <a16:creationId xmlns:a16="http://schemas.microsoft.com/office/drawing/2014/main" id="{FD02A62B-2586-CC41-BE3B-39FB2EA92ED5}"/>
                </a:ext>
              </a:extLst>
            </p:cNvPr>
            <p:cNvSpPr>
              <a:spLocks noChangeArrowheads="1"/>
            </p:cNvSpPr>
            <p:nvPr/>
          </p:nvSpPr>
          <p:spPr bwMode="auto">
            <a:xfrm>
              <a:off x="14732104" y="8489438"/>
              <a:ext cx="538319" cy="417472"/>
            </a:xfrm>
            <a:custGeom>
              <a:avLst/>
              <a:gdLst>
                <a:gd name="T0" fmla="*/ 357 w 431"/>
                <a:gd name="T1" fmla="*/ 61 h 335"/>
                <a:gd name="T2" fmla="*/ 372 w 431"/>
                <a:gd name="T3" fmla="*/ 0 h 335"/>
                <a:gd name="T4" fmla="*/ 372 w 431"/>
                <a:gd name="T5" fmla="*/ 0 h 335"/>
                <a:gd name="T6" fmla="*/ 52 w 431"/>
                <a:gd name="T7" fmla="*/ 151 h 335"/>
                <a:gd name="T8" fmla="*/ 0 w 431"/>
                <a:gd name="T9" fmla="*/ 272 h 335"/>
                <a:gd name="T10" fmla="*/ 0 w 431"/>
                <a:gd name="T11" fmla="*/ 272 h 335"/>
                <a:gd name="T12" fmla="*/ 220 w 431"/>
                <a:gd name="T13" fmla="*/ 334 h 335"/>
                <a:gd name="T14" fmla="*/ 220 w 431"/>
                <a:gd name="T15" fmla="*/ 334 h 335"/>
                <a:gd name="T16" fmla="*/ 430 w 431"/>
                <a:gd name="T17" fmla="*/ 272 h 335"/>
                <a:gd name="T18" fmla="*/ 357 w 431"/>
                <a:gd name="T19" fmla="*/ 61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1" h="335">
                  <a:moveTo>
                    <a:pt x="357" y="61"/>
                  </a:moveTo>
                  <a:lnTo>
                    <a:pt x="372" y="0"/>
                  </a:lnTo>
                  <a:lnTo>
                    <a:pt x="372" y="0"/>
                  </a:lnTo>
                  <a:cubicBezTo>
                    <a:pt x="343" y="31"/>
                    <a:pt x="245" y="122"/>
                    <a:pt x="52" y="151"/>
                  </a:cubicBezTo>
                  <a:lnTo>
                    <a:pt x="0" y="272"/>
                  </a:lnTo>
                  <a:lnTo>
                    <a:pt x="0" y="272"/>
                  </a:lnTo>
                  <a:cubicBezTo>
                    <a:pt x="0" y="272"/>
                    <a:pt x="80" y="334"/>
                    <a:pt x="220" y="334"/>
                  </a:cubicBezTo>
                  <a:lnTo>
                    <a:pt x="220" y="334"/>
                  </a:lnTo>
                  <a:cubicBezTo>
                    <a:pt x="354" y="333"/>
                    <a:pt x="430" y="272"/>
                    <a:pt x="430" y="272"/>
                  </a:cubicBezTo>
                  <a:lnTo>
                    <a:pt x="357" y="61"/>
                  </a:lnTo>
                </a:path>
              </a:pathLst>
            </a:custGeom>
            <a:solidFill>
              <a:srgbClr val="3B467E">
                <a:alpha val="30000"/>
              </a:srgbClr>
            </a:solidFill>
            <a:ln>
              <a:noFill/>
            </a:ln>
            <a:effectLst/>
          </p:spPr>
          <p:txBody>
            <a:bodyPr wrap="none" anchor="ctr"/>
            <a:lstStyle/>
            <a:p>
              <a:endParaRPr lang="en-US" dirty="0">
                <a:latin typeface="Poppins" pitchFamily="2" charset="77"/>
              </a:endParaRPr>
            </a:p>
          </p:txBody>
        </p:sp>
        <p:sp>
          <p:nvSpPr>
            <p:cNvPr id="142" name="Freeform 246">
              <a:extLst>
                <a:ext uri="{FF2B5EF4-FFF2-40B4-BE49-F238E27FC236}">
                  <a16:creationId xmlns:a16="http://schemas.microsoft.com/office/drawing/2014/main" id="{D97774A3-3016-504C-81AE-987F8F1CC5F8}"/>
                </a:ext>
              </a:extLst>
            </p:cNvPr>
            <p:cNvSpPr>
              <a:spLocks noChangeArrowheads="1"/>
            </p:cNvSpPr>
            <p:nvPr/>
          </p:nvSpPr>
          <p:spPr bwMode="auto">
            <a:xfrm>
              <a:off x="14682665" y="8632258"/>
              <a:ext cx="285639" cy="93380"/>
            </a:xfrm>
            <a:custGeom>
              <a:avLst/>
              <a:gdLst>
                <a:gd name="T0" fmla="*/ 209 w 231"/>
                <a:gd name="T1" fmla="*/ 13 h 76"/>
                <a:gd name="T2" fmla="*/ 209 w 231"/>
                <a:gd name="T3" fmla="*/ 13 h 76"/>
                <a:gd name="T4" fmla="*/ 101 w 231"/>
                <a:gd name="T5" fmla="*/ 23 h 76"/>
                <a:gd name="T6" fmla="*/ 0 w 231"/>
                <a:gd name="T7" fmla="*/ 24 h 76"/>
                <a:gd name="T8" fmla="*/ 16 w 231"/>
                <a:gd name="T9" fmla="*/ 49 h 76"/>
                <a:gd name="T10" fmla="*/ 115 w 231"/>
                <a:gd name="T11" fmla="*/ 75 h 76"/>
                <a:gd name="T12" fmla="*/ 210 w 231"/>
                <a:gd name="T13" fmla="*/ 65 h 76"/>
                <a:gd name="T14" fmla="*/ 230 w 231"/>
                <a:gd name="T15" fmla="*/ 65 h 76"/>
                <a:gd name="T16" fmla="*/ 230 w 231"/>
                <a:gd name="T17" fmla="*/ 16 h 76"/>
                <a:gd name="T18" fmla="*/ 209 w 231"/>
                <a:gd name="T19" fmla="*/ 1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1" h="76">
                  <a:moveTo>
                    <a:pt x="209" y="13"/>
                  </a:moveTo>
                  <a:lnTo>
                    <a:pt x="209" y="13"/>
                  </a:lnTo>
                  <a:cubicBezTo>
                    <a:pt x="209" y="13"/>
                    <a:pt x="131" y="0"/>
                    <a:pt x="101" y="23"/>
                  </a:cubicBezTo>
                  <a:lnTo>
                    <a:pt x="0" y="24"/>
                  </a:lnTo>
                  <a:lnTo>
                    <a:pt x="16" y="49"/>
                  </a:lnTo>
                  <a:lnTo>
                    <a:pt x="115" y="75"/>
                  </a:lnTo>
                  <a:lnTo>
                    <a:pt x="210" y="65"/>
                  </a:lnTo>
                  <a:lnTo>
                    <a:pt x="230" y="65"/>
                  </a:lnTo>
                  <a:lnTo>
                    <a:pt x="230" y="16"/>
                  </a:lnTo>
                  <a:lnTo>
                    <a:pt x="209" y="13"/>
                  </a:ln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3" name="Freeform 247">
              <a:extLst>
                <a:ext uri="{FF2B5EF4-FFF2-40B4-BE49-F238E27FC236}">
                  <a16:creationId xmlns:a16="http://schemas.microsoft.com/office/drawing/2014/main" id="{7AC24385-0F63-E642-83A7-D8CE3E04FBBD}"/>
                </a:ext>
              </a:extLst>
            </p:cNvPr>
            <p:cNvSpPr>
              <a:spLocks noChangeArrowheads="1"/>
            </p:cNvSpPr>
            <p:nvPr/>
          </p:nvSpPr>
          <p:spPr bwMode="auto">
            <a:xfrm>
              <a:off x="14942286" y="8022529"/>
              <a:ext cx="499868" cy="763535"/>
            </a:xfrm>
            <a:custGeom>
              <a:avLst/>
              <a:gdLst>
                <a:gd name="T0" fmla="*/ 203 w 401"/>
                <a:gd name="T1" fmla="*/ 0 h 613"/>
                <a:gd name="T2" fmla="*/ 203 w 401"/>
                <a:gd name="T3" fmla="*/ 0 h 613"/>
                <a:gd name="T4" fmla="*/ 317 w 401"/>
                <a:gd name="T5" fmla="*/ 153 h 613"/>
                <a:gd name="T6" fmla="*/ 317 w 401"/>
                <a:gd name="T7" fmla="*/ 153 h 613"/>
                <a:gd name="T8" fmla="*/ 323 w 401"/>
                <a:gd name="T9" fmla="*/ 601 h 613"/>
                <a:gd name="T10" fmla="*/ 323 w 401"/>
                <a:gd name="T11" fmla="*/ 601 h 613"/>
                <a:gd name="T12" fmla="*/ 1 w 401"/>
                <a:gd name="T13" fmla="*/ 568 h 613"/>
                <a:gd name="T14" fmla="*/ 0 w 401"/>
                <a:gd name="T15" fmla="*/ 502 h 613"/>
                <a:gd name="T16" fmla="*/ 257 w 401"/>
                <a:gd name="T17" fmla="*/ 481 h 613"/>
                <a:gd name="T18" fmla="*/ 217 w 401"/>
                <a:gd name="T19" fmla="*/ 304 h 613"/>
                <a:gd name="T20" fmla="*/ 203 w 401"/>
                <a:gd name="T21" fmla="*/ 0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1" h="613">
                  <a:moveTo>
                    <a:pt x="203" y="0"/>
                  </a:moveTo>
                  <a:lnTo>
                    <a:pt x="203" y="0"/>
                  </a:lnTo>
                  <a:cubicBezTo>
                    <a:pt x="203" y="0"/>
                    <a:pt x="287" y="5"/>
                    <a:pt x="317" y="153"/>
                  </a:cubicBezTo>
                  <a:lnTo>
                    <a:pt x="317" y="153"/>
                  </a:lnTo>
                  <a:cubicBezTo>
                    <a:pt x="343" y="286"/>
                    <a:pt x="400" y="594"/>
                    <a:pt x="323" y="601"/>
                  </a:cubicBezTo>
                  <a:lnTo>
                    <a:pt x="323" y="601"/>
                  </a:lnTo>
                  <a:cubicBezTo>
                    <a:pt x="206" y="612"/>
                    <a:pt x="1" y="568"/>
                    <a:pt x="1" y="568"/>
                  </a:cubicBezTo>
                  <a:lnTo>
                    <a:pt x="0" y="502"/>
                  </a:lnTo>
                  <a:lnTo>
                    <a:pt x="257" y="481"/>
                  </a:lnTo>
                  <a:lnTo>
                    <a:pt x="217" y="304"/>
                  </a:lnTo>
                  <a:lnTo>
                    <a:pt x="203" y="0"/>
                  </a:lnTo>
                </a:path>
              </a:pathLst>
            </a:custGeom>
            <a:solidFill>
              <a:srgbClr val="A5A1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4" name="Freeform 143">
              <a:extLst>
                <a:ext uri="{FF2B5EF4-FFF2-40B4-BE49-F238E27FC236}">
                  <a16:creationId xmlns:a16="http://schemas.microsoft.com/office/drawing/2014/main" id="{B511EEDA-C1A1-6B4E-B6AE-1B3F25F83278}"/>
                </a:ext>
              </a:extLst>
            </p:cNvPr>
            <p:cNvSpPr>
              <a:spLocks noChangeArrowheads="1"/>
            </p:cNvSpPr>
            <p:nvPr/>
          </p:nvSpPr>
          <p:spPr bwMode="auto">
            <a:xfrm>
              <a:off x="14265195" y="8203799"/>
              <a:ext cx="976511" cy="454746"/>
            </a:xfrm>
            <a:custGeom>
              <a:avLst/>
              <a:gdLst>
                <a:gd name="connsiteX0" fmla="*/ 0 w 976511"/>
                <a:gd name="connsiteY0" fmla="*/ 0 h 454746"/>
                <a:gd name="connsiteX1" fmla="*/ 587992 w 976511"/>
                <a:gd name="connsiteY1" fmla="*/ 0 h 454746"/>
                <a:gd name="connsiteX2" fmla="*/ 688812 w 976511"/>
                <a:gd name="connsiteY2" fmla="*/ 422964 h 454746"/>
                <a:gd name="connsiteX3" fmla="*/ 969008 w 976511"/>
                <a:gd name="connsiteY3" fmla="*/ 422964 h 454746"/>
                <a:gd name="connsiteX4" fmla="*/ 976511 w 976511"/>
                <a:gd name="connsiteY4" fmla="*/ 454746 h 454746"/>
                <a:gd name="connsiteX5" fmla="*/ 677653 w 976511"/>
                <a:gd name="connsiteY5" fmla="*/ 454746 h 454746"/>
                <a:gd name="connsiteX6" fmla="*/ 677638 w 976511"/>
                <a:gd name="connsiteY6" fmla="*/ 454682 h 454746"/>
                <a:gd name="connsiteX7" fmla="*/ 108380 w 976511"/>
                <a:gd name="connsiteY7" fmla="*/ 454682 h 454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6511" h="454746">
                  <a:moveTo>
                    <a:pt x="0" y="0"/>
                  </a:moveTo>
                  <a:lnTo>
                    <a:pt x="587992" y="0"/>
                  </a:lnTo>
                  <a:lnTo>
                    <a:pt x="688812" y="422964"/>
                  </a:lnTo>
                  <a:lnTo>
                    <a:pt x="969008" y="422964"/>
                  </a:lnTo>
                  <a:lnTo>
                    <a:pt x="976511" y="454746"/>
                  </a:lnTo>
                  <a:lnTo>
                    <a:pt x="677653" y="454746"/>
                  </a:lnTo>
                  <a:lnTo>
                    <a:pt x="677638" y="454682"/>
                  </a:lnTo>
                  <a:lnTo>
                    <a:pt x="108380" y="454682"/>
                  </a:lnTo>
                  <a:close/>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45" name="Freeform 249">
              <a:extLst>
                <a:ext uri="{FF2B5EF4-FFF2-40B4-BE49-F238E27FC236}">
                  <a16:creationId xmlns:a16="http://schemas.microsoft.com/office/drawing/2014/main" id="{BE84A491-87CE-8A47-B021-0879DDD94FBF}"/>
                </a:ext>
              </a:extLst>
            </p:cNvPr>
            <p:cNvSpPr>
              <a:spLocks noChangeArrowheads="1"/>
            </p:cNvSpPr>
            <p:nvPr/>
          </p:nvSpPr>
          <p:spPr bwMode="auto">
            <a:xfrm>
              <a:off x="14298154" y="8467467"/>
              <a:ext cx="148314" cy="186763"/>
            </a:xfrm>
            <a:custGeom>
              <a:avLst/>
              <a:gdLst>
                <a:gd name="T0" fmla="*/ 5 w 120"/>
                <a:gd name="T1" fmla="*/ 45 h 148"/>
                <a:gd name="T2" fmla="*/ 5 w 120"/>
                <a:gd name="T3" fmla="*/ 45 h 148"/>
                <a:gd name="T4" fmla="*/ 9 w 120"/>
                <a:gd name="T5" fmla="*/ 73 h 148"/>
                <a:gd name="T6" fmla="*/ 9 w 120"/>
                <a:gd name="T7" fmla="*/ 73 h 148"/>
                <a:gd name="T8" fmla="*/ 20 w 120"/>
                <a:gd name="T9" fmla="*/ 99 h 148"/>
                <a:gd name="T10" fmla="*/ 20 w 120"/>
                <a:gd name="T11" fmla="*/ 99 h 148"/>
                <a:gd name="T12" fmla="*/ 33 w 120"/>
                <a:gd name="T13" fmla="*/ 124 h 148"/>
                <a:gd name="T14" fmla="*/ 33 w 120"/>
                <a:gd name="T15" fmla="*/ 124 h 148"/>
                <a:gd name="T16" fmla="*/ 48 w 120"/>
                <a:gd name="T17" fmla="*/ 145 h 148"/>
                <a:gd name="T18" fmla="*/ 58 w 120"/>
                <a:gd name="T19" fmla="*/ 147 h 148"/>
                <a:gd name="T20" fmla="*/ 56 w 120"/>
                <a:gd name="T21" fmla="*/ 138 h 148"/>
                <a:gd name="T22" fmla="*/ 100 w 120"/>
                <a:gd name="T23" fmla="*/ 99 h 148"/>
                <a:gd name="T24" fmla="*/ 100 w 120"/>
                <a:gd name="T25" fmla="*/ 99 h 148"/>
                <a:gd name="T26" fmla="*/ 90 w 120"/>
                <a:gd name="T27" fmla="*/ 81 h 148"/>
                <a:gd name="T28" fmla="*/ 90 w 120"/>
                <a:gd name="T29" fmla="*/ 81 h 148"/>
                <a:gd name="T30" fmla="*/ 90 w 120"/>
                <a:gd name="T31" fmla="*/ 82 h 148"/>
                <a:gd name="T32" fmla="*/ 111 w 120"/>
                <a:gd name="T33" fmla="*/ 64 h 148"/>
                <a:gd name="T34" fmla="*/ 111 w 120"/>
                <a:gd name="T35" fmla="*/ 64 h 148"/>
                <a:gd name="T36" fmla="*/ 103 w 120"/>
                <a:gd name="T37" fmla="*/ 41 h 148"/>
                <a:gd name="T38" fmla="*/ 103 w 120"/>
                <a:gd name="T39" fmla="*/ 41 h 148"/>
                <a:gd name="T40" fmla="*/ 94 w 120"/>
                <a:gd name="T41" fmla="*/ 44 h 148"/>
                <a:gd name="T42" fmla="*/ 108 w 120"/>
                <a:gd name="T43" fmla="*/ 32 h 148"/>
                <a:gd name="T44" fmla="*/ 108 w 120"/>
                <a:gd name="T45" fmla="*/ 32 h 148"/>
                <a:gd name="T46" fmla="*/ 96 w 120"/>
                <a:gd name="T47" fmla="*/ 12 h 148"/>
                <a:gd name="T48" fmla="*/ 96 w 120"/>
                <a:gd name="T49" fmla="*/ 12 h 148"/>
                <a:gd name="T50" fmla="*/ 83 w 120"/>
                <a:gd name="T51" fmla="*/ 22 h 148"/>
                <a:gd name="T52" fmla="*/ 72 w 120"/>
                <a:gd name="T53" fmla="*/ 30 h 148"/>
                <a:gd name="T54" fmla="*/ 79 w 120"/>
                <a:gd name="T55" fmla="*/ 22 h 148"/>
                <a:gd name="T56" fmla="*/ 79 w 120"/>
                <a:gd name="T57" fmla="*/ 22 h 148"/>
                <a:gd name="T58" fmla="*/ 77 w 120"/>
                <a:gd name="T59" fmla="*/ 7 h 148"/>
                <a:gd name="T60" fmla="*/ 77 w 120"/>
                <a:gd name="T61" fmla="*/ 7 h 148"/>
                <a:gd name="T62" fmla="*/ 55 w 120"/>
                <a:gd name="T63" fmla="*/ 7 h 148"/>
                <a:gd name="T64" fmla="*/ 55 w 120"/>
                <a:gd name="T65" fmla="*/ 7 h 148"/>
                <a:gd name="T66" fmla="*/ 5 w 120"/>
                <a:gd name="T67" fmla="*/ 45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48">
                  <a:moveTo>
                    <a:pt x="5" y="45"/>
                  </a:moveTo>
                  <a:lnTo>
                    <a:pt x="5" y="45"/>
                  </a:lnTo>
                  <a:cubicBezTo>
                    <a:pt x="5" y="45"/>
                    <a:pt x="0" y="66"/>
                    <a:pt x="9" y="73"/>
                  </a:cubicBezTo>
                  <a:lnTo>
                    <a:pt x="9" y="73"/>
                  </a:lnTo>
                  <a:cubicBezTo>
                    <a:pt x="9" y="73"/>
                    <a:pt x="5" y="95"/>
                    <a:pt x="20" y="99"/>
                  </a:cubicBezTo>
                  <a:lnTo>
                    <a:pt x="20" y="99"/>
                  </a:lnTo>
                  <a:cubicBezTo>
                    <a:pt x="20" y="99"/>
                    <a:pt x="16" y="117"/>
                    <a:pt x="33" y="124"/>
                  </a:cubicBezTo>
                  <a:lnTo>
                    <a:pt x="33" y="124"/>
                  </a:lnTo>
                  <a:cubicBezTo>
                    <a:pt x="33" y="124"/>
                    <a:pt x="31" y="143"/>
                    <a:pt x="48" y="145"/>
                  </a:cubicBezTo>
                  <a:lnTo>
                    <a:pt x="58" y="147"/>
                  </a:lnTo>
                  <a:lnTo>
                    <a:pt x="56" y="138"/>
                  </a:lnTo>
                  <a:lnTo>
                    <a:pt x="100" y="99"/>
                  </a:lnTo>
                  <a:lnTo>
                    <a:pt x="100" y="99"/>
                  </a:lnTo>
                  <a:cubicBezTo>
                    <a:pt x="108" y="92"/>
                    <a:pt x="100" y="78"/>
                    <a:pt x="90" y="81"/>
                  </a:cubicBezTo>
                  <a:lnTo>
                    <a:pt x="90" y="81"/>
                  </a:lnTo>
                  <a:lnTo>
                    <a:pt x="90" y="82"/>
                  </a:lnTo>
                  <a:lnTo>
                    <a:pt x="111" y="64"/>
                  </a:lnTo>
                  <a:lnTo>
                    <a:pt x="111" y="64"/>
                  </a:lnTo>
                  <a:cubicBezTo>
                    <a:pt x="119" y="56"/>
                    <a:pt x="115" y="41"/>
                    <a:pt x="103" y="41"/>
                  </a:cubicBezTo>
                  <a:lnTo>
                    <a:pt x="103" y="41"/>
                  </a:lnTo>
                  <a:cubicBezTo>
                    <a:pt x="100" y="41"/>
                    <a:pt x="97" y="42"/>
                    <a:pt x="94" y="44"/>
                  </a:cubicBezTo>
                  <a:lnTo>
                    <a:pt x="108" y="32"/>
                  </a:lnTo>
                  <a:lnTo>
                    <a:pt x="108" y="32"/>
                  </a:lnTo>
                  <a:cubicBezTo>
                    <a:pt x="118" y="23"/>
                    <a:pt x="108" y="8"/>
                    <a:pt x="96" y="12"/>
                  </a:cubicBezTo>
                  <a:lnTo>
                    <a:pt x="96" y="12"/>
                  </a:lnTo>
                  <a:cubicBezTo>
                    <a:pt x="92" y="14"/>
                    <a:pt x="87" y="17"/>
                    <a:pt x="83" y="22"/>
                  </a:cubicBezTo>
                  <a:lnTo>
                    <a:pt x="72" y="30"/>
                  </a:lnTo>
                  <a:lnTo>
                    <a:pt x="79" y="22"/>
                  </a:lnTo>
                  <a:lnTo>
                    <a:pt x="79" y="22"/>
                  </a:lnTo>
                  <a:cubicBezTo>
                    <a:pt x="81" y="17"/>
                    <a:pt x="81" y="11"/>
                    <a:pt x="77" y="7"/>
                  </a:cubicBezTo>
                  <a:lnTo>
                    <a:pt x="77" y="7"/>
                  </a:lnTo>
                  <a:cubicBezTo>
                    <a:pt x="74" y="3"/>
                    <a:pt x="66" y="0"/>
                    <a:pt x="55" y="7"/>
                  </a:cubicBezTo>
                  <a:lnTo>
                    <a:pt x="55" y="7"/>
                  </a:lnTo>
                  <a:cubicBezTo>
                    <a:pt x="36" y="19"/>
                    <a:pt x="5" y="45"/>
                    <a:pt x="5" y="45"/>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6" name="Freeform 251">
              <a:extLst>
                <a:ext uri="{FF2B5EF4-FFF2-40B4-BE49-F238E27FC236}">
                  <a16:creationId xmlns:a16="http://schemas.microsoft.com/office/drawing/2014/main" id="{58208EA2-D284-3D4E-9EA1-28BF9DB9FDD3}"/>
                </a:ext>
              </a:extLst>
            </p:cNvPr>
            <p:cNvSpPr>
              <a:spLocks noChangeArrowheads="1"/>
            </p:cNvSpPr>
            <p:nvPr/>
          </p:nvSpPr>
          <p:spPr bwMode="auto">
            <a:xfrm>
              <a:off x="14781539" y="7401815"/>
              <a:ext cx="488883" cy="697614"/>
            </a:xfrm>
            <a:custGeom>
              <a:avLst/>
              <a:gdLst>
                <a:gd name="T0" fmla="*/ 41 w 392"/>
                <a:gd name="T1" fmla="*/ 151 h 562"/>
                <a:gd name="T2" fmla="*/ 41 w 392"/>
                <a:gd name="T3" fmla="*/ 151 h 562"/>
                <a:gd name="T4" fmla="*/ 36 w 392"/>
                <a:gd name="T5" fmla="*/ 362 h 562"/>
                <a:gd name="T6" fmla="*/ 36 w 392"/>
                <a:gd name="T7" fmla="*/ 362 h 562"/>
                <a:gd name="T8" fmla="*/ 18 w 392"/>
                <a:gd name="T9" fmla="*/ 550 h 562"/>
                <a:gd name="T10" fmla="*/ 18 w 392"/>
                <a:gd name="T11" fmla="*/ 550 h 562"/>
                <a:gd name="T12" fmla="*/ 149 w 392"/>
                <a:gd name="T13" fmla="*/ 500 h 562"/>
                <a:gd name="T14" fmla="*/ 233 w 392"/>
                <a:gd name="T15" fmla="*/ 500 h 562"/>
                <a:gd name="T16" fmla="*/ 233 w 392"/>
                <a:gd name="T17" fmla="*/ 500 h 562"/>
                <a:gd name="T18" fmla="*/ 356 w 392"/>
                <a:gd name="T19" fmla="*/ 550 h 562"/>
                <a:gd name="T20" fmla="*/ 356 w 392"/>
                <a:gd name="T21" fmla="*/ 550 h 562"/>
                <a:gd name="T22" fmla="*/ 347 w 392"/>
                <a:gd name="T23" fmla="*/ 402 h 562"/>
                <a:gd name="T24" fmla="*/ 347 w 392"/>
                <a:gd name="T25" fmla="*/ 402 h 562"/>
                <a:gd name="T26" fmla="*/ 383 w 392"/>
                <a:gd name="T27" fmla="*/ 229 h 562"/>
                <a:gd name="T28" fmla="*/ 383 w 392"/>
                <a:gd name="T29" fmla="*/ 229 h 562"/>
                <a:gd name="T30" fmla="*/ 41 w 392"/>
                <a:gd name="T31" fmla="*/ 151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2" h="562">
                  <a:moveTo>
                    <a:pt x="41" y="151"/>
                  </a:moveTo>
                  <a:lnTo>
                    <a:pt x="41" y="151"/>
                  </a:lnTo>
                  <a:cubicBezTo>
                    <a:pt x="41" y="151"/>
                    <a:pt x="0" y="268"/>
                    <a:pt x="36" y="362"/>
                  </a:cubicBezTo>
                  <a:lnTo>
                    <a:pt x="36" y="362"/>
                  </a:lnTo>
                  <a:cubicBezTo>
                    <a:pt x="73" y="457"/>
                    <a:pt x="18" y="550"/>
                    <a:pt x="18" y="550"/>
                  </a:cubicBezTo>
                  <a:lnTo>
                    <a:pt x="18" y="550"/>
                  </a:lnTo>
                  <a:cubicBezTo>
                    <a:pt x="18" y="550"/>
                    <a:pt x="110" y="561"/>
                    <a:pt x="149" y="500"/>
                  </a:cubicBezTo>
                  <a:lnTo>
                    <a:pt x="233" y="500"/>
                  </a:lnTo>
                  <a:lnTo>
                    <a:pt x="233" y="500"/>
                  </a:lnTo>
                  <a:cubicBezTo>
                    <a:pt x="233" y="500"/>
                    <a:pt x="278" y="557"/>
                    <a:pt x="356" y="550"/>
                  </a:cubicBezTo>
                  <a:lnTo>
                    <a:pt x="356" y="550"/>
                  </a:lnTo>
                  <a:cubicBezTo>
                    <a:pt x="356" y="550"/>
                    <a:pt x="307" y="474"/>
                    <a:pt x="347" y="402"/>
                  </a:cubicBezTo>
                  <a:lnTo>
                    <a:pt x="347" y="402"/>
                  </a:lnTo>
                  <a:cubicBezTo>
                    <a:pt x="391" y="324"/>
                    <a:pt x="383" y="229"/>
                    <a:pt x="383" y="229"/>
                  </a:cubicBezTo>
                  <a:lnTo>
                    <a:pt x="383" y="229"/>
                  </a:lnTo>
                  <a:cubicBezTo>
                    <a:pt x="383" y="229"/>
                    <a:pt x="288" y="0"/>
                    <a:pt x="41" y="151"/>
                  </a:cubicBez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7" name="Freeform 252">
              <a:extLst>
                <a:ext uri="{FF2B5EF4-FFF2-40B4-BE49-F238E27FC236}">
                  <a16:creationId xmlns:a16="http://schemas.microsoft.com/office/drawing/2014/main" id="{1AA7C051-6863-6C4B-B460-C5334AD8450F}"/>
                </a:ext>
              </a:extLst>
            </p:cNvPr>
            <p:cNvSpPr>
              <a:spLocks noChangeArrowheads="1"/>
            </p:cNvSpPr>
            <p:nvPr/>
          </p:nvSpPr>
          <p:spPr bwMode="auto">
            <a:xfrm>
              <a:off x="14935347" y="7874219"/>
              <a:ext cx="170286" cy="296624"/>
            </a:xfrm>
            <a:custGeom>
              <a:avLst/>
              <a:gdLst>
                <a:gd name="T0" fmla="*/ 123 w 137"/>
                <a:gd name="T1" fmla="*/ 204 h 240"/>
                <a:gd name="T2" fmla="*/ 83 w 137"/>
                <a:gd name="T3" fmla="*/ 232 h 240"/>
                <a:gd name="T4" fmla="*/ 83 w 137"/>
                <a:gd name="T5" fmla="*/ 232 h 240"/>
                <a:gd name="T6" fmla="*/ 55 w 137"/>
                <a:gd name="T7" fmla="*/ 232 h 240"/>
                <a:gd name="T8" fmla="*/ 13 w 137"/>
                <a:gd name="T9" fmla="*/ 204 h 240"/>
                <a:gd name="T10" fmla="*/ 13 w 137"/>
                <a:gd name="T11" fmla="*/ 204 h 240"/>
                <a:gd name="T12" fmla="*/ 4 w 137"/>
                <a:gd name="T13" fmla="*/ 175 h 240"/>
                <a:gd name="T14" fmla="*/ 26 w 137"/>
                <a:gd name="T15" fmla="*/ 122 h 240"/>
                <a:gd name="T16" fmla="*/ 26 w 137"/>
                <a:gd name="T17" fmla="*/ 0 h 240"/>
                <a:gd name="T18" fmla="*/ 110 w 137"/>
                <a:gd name="T19" fmla="*/ 0 h 240"/>
                <a:gd name="T20" fmla="*/ 110 w 137"/>
                <a:gd name="T21" fmla="*/ 122 h 240"/>
                <a:gd name="T22" fmla="*/ 132 w 137"/>
                <a:gd name="T23" fmla="*/ 175 h 240"/>
                <a:gd name="T24" fmla="*/ 132 w 137"/>
                <a:gd name="T25" fmla="*/ 175 h 240"/>
                <a:gd name="T26" fmla="*/ 123 w 137"/>
                <a:gd name="T27" fmla="*/ 204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7" h="240">
                  <a:moveTo>
                    <a:pt x="123" y="204"/>
                  </a:moveTo>
                  <a:lnTo>
                    <a:pt x="83" y="232"/>
                  </a:lnTo>
                  <a:lnTo>
                    <a:pt x="83" y="232"/>
                  </a:lnTo>
                  <a:cubicBezTo>
                    <a:pt x="74" y="239"/>
                    <a:pt x="63" y="239"/>
                    <a:pt x="55" y="232"/>
                  </a:cubicBezTo>
                  <a:lnTo>
                    <a:pt x="13" y="204"/>
                  </a:lnTo>
                  <a:lnTo>
                    <a:pt x="13" y="204"/>
                  </a:lnTo>
                  <a:cubicBezTo>
                    <a:pt x="3" y="198"/>
                    <a:pt x="0" y="185"/>
                    <a:pt x="4" y="175"/>
                  </a:cubicBezTo>
                  <a:lnTo>
                    <a:pt x="26" y="122"/>
                  </a:lnTo>
                  <a:lnTo>
                    <a:pt x="26" y="0"/>
                  </a:lnTo>
                  <a:lnTo>
                    <a:pt x="110" y="0"/>
                  </a:lnTo>
                  <a:lnTo>
                    <a:pt x="110" y="122"/>
                  </a:lnTo>
                  <a:lnTo>
                    <a:pt x="132" y="175"/>
                  </a:lnTo>
                  <a:lnTo>
                    <a:pt x="132" y="175"/>
                  </a:lnTo>
                  <a:cubicBezTo>
                    <a:pt x="136" y="186"/>
                    <a:pt x="132" y="198"/>
                    <a:pt x="123" y="204"/>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8" name="Freeform 253">
              <a:extLst>
                <a:ext uri="{FF2B5EF4-FFF2-40B4-BE49-F238E27FC236}">
                  <a16:creationId xmlns:a16="http://schemas.microsoft.com/office/drawing/2014/main" id="{CFA06EB3-8BB4-AB40-81AB-796E636782D4}"/>
                </a:ext>
              </a:extLst>
            </p:cNvPr>
            <p:cNvSpPr>
              <a:spLocks noChangeArrowheads="1"/>
            </p:cNvSpPr>
            <p:nvPr/>
          </p:nvSpPr>
          <p:spPr bwMode="auto">
            <a:xfrm>
              <a:off x="14968305" y="7874217"/>
              <a:ext cx="82397" cy="82395"/>
            </a:xfrm>
            <a:custGeom>
              <a:avLst/>
              <a:gdLst>
                <a:gd name="T0" fmla="*/ 8 w 67"/>
                <a:gd name="T1" fmla="*/ 64 h 65"/>
                <a:gd name="T2" fmla="*/ 0 w 67"/>
                <a:gd name="T3" fmla="*/ 64 h 65"/>
                <a:gd name="T4" fmla="*/ 0 w 67"/>
                <a:gd name="T5" fmla="*/ 0 h 65"/>
                <a:gd name="T6" fmla="*/ 66 w 67"/>
                <a:gd name="T7" fmla="*/ 0 h 65"/>
                <a:gd name="T8" fmla="*/ 66 w 67"/>
                <a:gd name="T9" fmla="*/ 6 h 65"/>
                <a:gd name="T10" fmla="*/ 66 w 67"/>
                <a:gd name="T11" fmla="*/ 6 h 65"/>
                <a:gd name="T12" fmla="*/ 8 w 67"/>
                <a:gd name="T13" fmla="*/ 64 h 65"/>
              </a:gdLst>
              <a:ahLst/>
              <a:cxnLst>
                <a:cxn ang="0">
                  <a:pos x="T0" y="T1"/>
                </a:cxn>
                <a:cxn ang="0">
                  <a:pos x="T2" y="T3"/>
                </a:cxn>
                <a:cxn ang="0">
                  <a:pos x="T4" y="T5"/>
                </a:cxn>
                <a:cxn ang="0">
                  <a:pos x="T6" y="T7"/>
                </a:cxn>
                <a:cxn ang="0">
                  <a:pos x="T8" y="T9"/>
                </a:cxn>
                <a:cxn ang="0">
                  <a:pos x="T10" y="T11"/>
                </a:cxn>
                <a:cxn ang="0">
                  <a:pos x="T12" y="T13"/>
                </a:cxn>
              </a:cxnLst>
              <a:rect l="0" t="0" r="r" b="b"/>
              <a:pathLst>
                <a:path w="67" h="65">
                  <a:moveTo>
                    <a:pt x="8" y="64"/>
                  </a:moveTo>
                  <a:lnTo>
                    <a:pt x="0" y="64"/>
                  </a:lnTo>
                  <a:lnTo>
                    <a:pt x="0" y="0"/>
                  </a:lnTo>
                  <a:lnTo>
                    <a:pt x="66" y="0"/>
                  </a:lnTo>
                  <a:lnTo>
                    <a:pt x="66" y="6"/>
                  </a:lnTo>
                  <a:lnTo>
                    <a:pt x="66" y="6"/>
                  </a:lnTo>
                  <a:cubicBezTo>
                    <a:pt x="66" y="38"/>
                    <a:pt x="40" y="64"/>
                    <a:pt x="8" y="64"/>
                  </a:cubicBezTo>
                </a:path>
              </a:pathLst>
            </a:custGeom>
            <a:solidFill>
              <a:srgbClr val="E8767C">
                <a:alpha val="50000"/>
              </a:srgbClr>
            </a:solidFill>
            <a:ln>
              <a:noFill/>
            </a:ln>
            <a:effectLst/>
          </p:spPr>
          <p:txBody>
            <a:bodyPr wrap="none" anchor="ctr"/>
            <a:lstStyle/>
            <a:p>
              <a:endParaRPr lang="en-US" dirty="0">
                <a:latin typeface="Poppins" pitchFamily="2" charset="77"/>
              </a:endParaRPr>
            </a:p>
          </p:txBody>
        </p:sp>
        <p:sp>
          <p:nvSpPr>
            <p:cNvPr id="149" name="Freeform 254">
              <a:extLst>
                <a:ext uri="{FF2B5EF4-FFF2-40B4-BE49-F238E27FC236}">
                  <a16:creationId xmlns:a16="http://schemas.microsoft.com/office/drawing/2014/main" id="{89EC2788-CE79-734F-8C82-1FBD0D6BD109}"/>
                </a:ext>
              </a:extLst>
            </p:cNvPr>
            <p:cNvSpPr>
              <a:spLocks noChangeArrowheads="1"/>
            </p:cNvSpPr>
            <p:nvPr/>
          </p:nvSpPr>
          <p:spPr bwMode="auto">
            <a:xfrm>
              <a:off x="14830980" y="7588580"/>
              <a:ext cx="362541" cy="313101"/>
            </a:xfrm>
            <a:custGeom>
              <a:avLst/>
              <a:gdLst>
                <a:gd name="T0" fmla="*/ 265 w 293"/>
                <a:gd name="T1" fmla="*/ 103 h 253"/>
                <a:gd name="T2" fmla="*/ 265 w 293"/>
                <a:gd name="T3" fmla="*/ 103 h 253"/>
                <a:gd name="T4" fmla="*/ 253 w 293"/>
                <a:gd name="T5" fmla="*/ 105 h 253"/>
                <a:gd name="T6" fmla="*/ 253 w 293"/>
                <a:gd name="T7" fmla="*/ 105 h 253"/>
                <a:gd name="T8" fmla="*/ 147 w 293"/>
                <a:gd name="T9" fmla="*/ 0 h 253"/>
                <a:gd name="T10" fmla="*/ 147 w 293"/>
                <a:gd name="T11" fmla="*/ 0 h 253"/>
                <a:gd name="T12" fmla="*/ 42 w 293"/>
                <a:gd name="T13" fmla="*/ 106 h 253"/>
                <a:gd name="T14" fmla="*/ 42 w 293"/>
                <a:gd name="T15" fmla="*/ 106 h 253"/>
                <a:gd name="T16" fmla="*/ 27 w 293"/>
                <a:gd name="T17" fmla="*/ 103 h 253"/>
                <a:gd name="T18" fmla="*/ 27 w 293"/>
                <a:gd name="T19" fmla="*/ 103 h 253"/>
                <a:gd name="T20" fmla="*/ 0 w 293"/>
                <a:gd name="T21" fmla="*/ 135 h 253"/>
                <a:gd name="T22" fmla="*/ 0 w 293"/>
                <a:gd name="T23" fmla="*/ 135 h 253"/>
                <a:gd name="T24" fmla="*/ 42 w 293"/>
                <a:gd name="T25" fmla="*/ 171 h 253"/>
                <a:gd name="T26" fmla="*/ 42 w 293"/>
                <a:gd name="T27" fmla="*/ 171 h 253"/>
                <a:gd name="T28" fmla="*/ 49 w 293"/>
                <a:gd name="T29" fmla="*/ 170 h 253"/>
                <a:gd name="T30" fmla="*/ 49 w 293"/>
                <a:gd name="T31" fmla="*/ 170 h 253"/>
                <a:gd name="T32" fmla="*/ 147 w 293"/>
                <a:gd name="T33" fmla="*/ 252 h 253"/>
                <a:gd name="T34" fmla="*/ 147 w 293"/>
                <a:gd name="T35" fmla="*/ 252 h 253"/>
                <a:gd name="T36" fmla="*/ 247 w 293"/>
                <a:gd name="T37" fmla="*/ 171 h 253"/>
                <a:gd name="T38" fmla="*/ 247 w 293"/>
                <a:gd name="T39" fmla="*/ 171 h 253"/>
                <a:gd name="T40" fmla="*/ 250 w 293"/>
                <a:gd name="T41" fmla="*/ 171 h 253"/>
                <a:gd name="T42" fmla="*/ 250 w 293"/>
                <a:gd name="T43" fmla="*/ 171 h 253"/>
                <a:gd name="T44" fmla="*/ 292 w 293"/>
                <a:gd name="T45" fmla="*/ 135 h 253"/>
                <a:gd name="T46" fmla="*/ 292 w 293"/>
                <a:gd name="T47" fmla="*/ 135 h 253"/>
                <a:gd name="T48" fmla="*/ 265 w 293"/>
                <a:gd name="T49" fmla="*/ 103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93" h="253">
                  <a:moveTo>
                    <a:pt x="265" y="103"/>
                  </a:moveTo>
                  <a:lnTo>
                    <a:pt x="265" y="103"/>
                  </a:lnTo>
                  <a:cubicBezTo>
                    <a:pt x="261" y="103"/>
                    <a:pt x="256" y="103"/>
                    <a:pt x="253" y="105"/>
                  </a:cubicBezTo>
                  <a:lnTo>
                    <a:pt x="253" y="105"/>
                  </a:lnTo>
                  <a:cubicBezTo>
                    <a:pt x="252" y="48"/>
                    <a:pt x="241" y="0"/>
                    <a:pt x="147" y="0"/>
                  </a:cubicBezTo>
                  <a:lnTo>
                    <a:pt x="147" y="0"/>
                  </a:lnTo>
                  <a:cubicBezTo>
                    <a:pt x="54" y="0"/>
                    <a:pt x="44" y="49"/>
                    <a:pt x="42" y="106"/>
                  </a:cubicBezTo>
                  <a:lnTo>
                    <a:pt x="42" y="106"/>
                  </a:lnTo>
                  <a:cubicBezTo>
                    <a:pt x="38" y="104"/>
                    <a:pt x="33" y="103"/>
                    <a:pt x="27" y="103"/>
                  </a:cubicBezTo>
                  <a:lnTo>
                    <a:pt x="27" y="103"/>
                  </a:lnTo>
                  <a:cubicBezTo>
                    <a:pt x="10" y="103"/>
                    <a:pt x="0" y="117"/>
                    <a:pt x="0" y="135"/>
                  </a:cubicBezTo>
                  <a:lnTo>
                    <a:pt x="0" y="135"/>
                  </a:lnTo>
                  <a:cubicBezTo>
                    <a:pt x="0" y="164"/>
                    <a:pt x="25" y="171"/>
                    <a:pt x="42" y="171"/>
                  </a:cubicBezTo>
                  <a:lnTo>
                    <a:pt x="42" y="171"/>
                  </a:lnTo>
                  <a:cubicBezTo>
                    <a:pt x="45" y="171"/>
                    <a:pt x="47" y="170"/>
                    <a:pt x="49" y="170"/>
                  </a:cubicBezTo>
                  <a:lnTo>
                    <a:pt x="49" y="170"/>
                  </a:lnTo>
                  <a:cubicBezTo>
                    <a:pt x="62" y="216"/>
                    <a:pt x="97" y="252"/>
                    <a:pt x="147" y="252"/>
                  </a:cubicBezTo>
                  <a:lnTo>
                    <a:pt x="147" y="252"/>
                  </a:lnTo>
                  <a:cubicBezTo>
                    <a:pt x="199" y="252"/>
                    <a:pt x="233" y="216"/>
                    <a:pt x="247" y="171"/>
                  </a:cubicBezTo>
                  <a:lnTo>
                    <a:pt x="247" y="171"/>
                  </a:lnTo>
                  <a:cubicBezTo>
                    <a:pt x="248" y="171"/>
                    <a:pt x="249" y="171"/>
                    <a:pt x="250" y="171"/>
                  </a:cubicBezTo>
                  <a:lnTo>
                    <a:pt x="250" y="171"/>
                  </a:lnTo>
                  <a:cubicBezTo>
                    <a:pt x="267" y="171"/>
                    <a:pt x="292" y="164"/>
                    <a:pt x="292" y="135"/>
                  </a:cubicBezTo>
                  <a:lnTo>
                    <a:pt x="292" y="135"/>
                  </a:lnTo>
                  <a:cubicBezTo>
                    <a:pt x="292" y="117"/>
                    <a:pt x="282" y="103"/>
                    <a:pt x="265" y="103"/>
                  </a:cubicBezTo>
                </a:path>
              </a:pathLst>
            </a:custGeom>
            <a:solidFill>
              <a:srgbClr val="F7AC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0" name="Freeform 149">
              <a:extLst>
                <a:ext uri="{FF2B5EF4-FFF2-40B4-BE49-F238E27FC236}">
                  <a16:creationId xmlns:a16="http://schemas.microsoft.com/office/drawing/2014/main" id="{B4ECC03D-B877-9E43-9846-84C6F8FA3983}"/>
                </a:ext>
              </a:extLst>
            </p:cNvPr>
            <p:cNvSpPr>
              <a:spLocks noChangeArrowheads="1"/>
            </p:cNvSpPr>
            <p:nvPr/>
          </p:nvSpPr>
          <p:spPr bwMode="auto">
            <a:xfrm>
              <a:off x="14919650" y="7688556"/>
              <a:ext cx="173718" cy="63549"/>
            </a:xfrm>
            <a:custGeom>
              <a:avLst/>
              <a:gdLst>
                <a:gd name="connsiteX0" fmla="*/ 139289 w 173718"/>
                <a:gd name="connsiteY0" fmla="*/ 31857 h 63549"/>
                <a:gd name="connsiteX1" fmla="*/ 162773 w 173718"/>
                <a:gd name="connsiteY1" fmla="*/ 57210 h 63549"/>
                <a:gd name="connsiteX2" fmla="*/ 157829 w 173718"/>
                <a:gd name="connsiteY2" fmla="*/ 63549 h 63549"/>
                <a:gd name="connsiteX3" fmla="*/ 151649 w 173718"/>
                <a:gd name="connsiteY3" fmla="*/ 57210 h 63549"/>
                <a:gd name="connsiteX4" fmla="*/ 139289 w 173718"/>
                <a:gd name="connsiteY4" fmla="*/ 44534 h 63549"/>
                <a:gd name="connsiteX5" fmla="*/ 125693 w 173718"/>
                <a:gd name="connsiteY5" fmla="*/ 57210 h 63549"/>
                <a:gd name="connsiteX6" fmla="*/ 119513 w 173718"/>
                <a:gd name="connsiteY6" fmla="*/ 63549 h 63549"/>
                <a:gd name="connsiteX7" fmla="*/ 114569 w 173718"/>
                <a:gd name="connsiteY7" fmla="*/ 57210 h 63549"/>
                <a:gd name="connsiteX8" fmla="*/ 139289 w 173718"/>
                <a:gd name="connsiteY8" fmla="*/ 31857 h 63549"/>
                <a:gd name="connsiteX9" fmla="*/ 39810 w 173718"/>
                <a:gd name="connsiteY9" fmla="*/ 31857 h 63549"/>
                <a:gd name="connsiteX10" fmla="*/ 63927 w 173718"/>
                <a:gd name="connsiteY10" fmla="*/ 57210 h 63549"/>
                <a:gd name="connsiteX11" fmla="*/ 57898 w 173718"/>
                <a:gd name="connsiteY11" fmla="*/ 63549 h 63549"/>
                <a:gd name="connsiteX12" fmla="*/ 53074 w 173718"/>
                <a:gd name="connsiteY12" fmla="*/ 57210 h 63549"/>
                <a:gd name="connsiteX13" fmla="*/ 39810 w 173718"/>
                <a:gd name="connsiteY13" fmla="*/ 44534 h 63549"/>
                <a:gd name="connsiteX14" fmla="*/ 27752 w 173718"/>
                <a:gd name="connsiteY14" fmla="*/ 57210 h 63549"/>
                <a:gd name="connsiteX15" fmla="*/ 21722 w 173718"/>
                <a:gd name="connsiteY15" fmla="*/ 63549 h 63549"/>
                <a:gd name="connsiteX16" fmla="*/ 15693 w 173718"/>
                <a:gd name="connsiteY16" fmla="*/ 57210 h 63549"/>
                <a:gd name="connsiteX17" fmla="*/ 39810 w 173718"/>
                <a:gd name="connsiteY17" fmla="*/ 31857 h 63549"/>
                <a:gd name="connsiteX18" fmla="*/ 125175 w 173718"/>
                <a:gd name="connsiteY18" fmla="*/ 224 h 63549"/>
                <a:gd name="connsiteX19" fmla="*/ 173718 w 173718"/>
                <a:gd name="connsiteY19" fmla="*/ 28066 h 63549"/>
                <a:gd name="connsiteX20" fmla="*/ 169885 w 173718"/>
                <a:gd name="connsiteY20" fmla="*/ 36021 h 63549"/>
                <a:gd name="connsiteX21" fmla="*/ 167330 w 173718"/>
                <a:gd name="connsiteY21" fmla="*/ 36021 h 63549"/>
                <a:gd name="connsiteX22" fmla="*/ 162221 w 173718"/>
                <a:gd name="connsiteY22" fmla="*/ 32044 h 63549"/>
                <a:gd name="connsiteX23" fmla="*/ 127730 w 173718"/>
                <a:gd name="connsiteY23" fmla="*/ 13482 h 63549"/>
                <a:gd name="connsiteX24" fmla="*/ 120065 w 173718"/>
                <a:gd name="connsiteY24" fmla="*/ 6853 h 63549"/>
                <a:gd name="connsiteX25" fmla="*/ 125175 w 173718"/>
                <a:gd name="connsiteY25" fmla="*/ 224 h 63549"/>
                <a:gd name="connsiteX26" fmla="*/ 46659 w 173718"/>
                <a:gd name="connsiteY26" fmla="*/ 224 h 63549"/>
                <a:gd name="connsiteX27" fmla="*/ 51652 w 173718"/>
                <a:gd name="connsiteY27" fmla="*/ 6853 h 63549"/>
                <a:gd name="connsiteX28" fmla="*/ 45410 w 173718"/>
                <a:gd name="connsiteY28" fmla="*/ 13482 h 63549"/>
                <a:gd name="connsiteX29" fmla="*/ 11703 w 173718"/>
                <a:gd name="connsiteY29" fmla="*/ 32044 h 63549"/>
                <a:gd name="connsiteX30" fmla="*/ 5461 w 173718"/>
                <a:gd name="connsiteY30" fmla="*/ 36021 h 63549"/>
                <a:gd name="connsiteX31" fmla="*/ 4213 w 173718"/>
                <a:gd name="connsiteY31" fmla="*/ 36021 h 63549"/>
                <a:gd name="connsiteX32" fmla="*/ 467 w 173718"/>
                <a:gd name="connsiteY32" fmla="*/ 28066 h 63549"/>
                <a:gd name="connsiteX33" fmla="*/ 46659 w 173718"/>
                <a:gd name="connsiteY33" fmla="*/ 224 h 63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3718" h="63549">
                  <a:moveTo>
                    <a:pt x="139289" y="31857"/>
                  </a:moveTo>
                  <a:cubicBezTo>
                    <a:pt x="152885" y="31857"/>
                    <a:pt x="162773" y="44534"/>
                    <a:pt x="162773" y="57210"/>
                  </a:cubicBezTo>
                  <a:cubicBezTo>
                    <a:pt x="162773" y="61013"/>
                    <a:pt x="161537" y="63549"/>
                    <a:pt x="157829" y="63549"/>
                  </a:cubicBezTo>
                  <a:cubicBezTo>
                    <a:pt x="154121" y="63549"/>
                    <a:pt x="151649" y="61013"/>
                    <a:pt x="151649" y="57210"/>
                  </a:cubicBezTo>
                  <a:cubicBezTo>
                    <a:pt x="151649" y="49604"/>
                    <a:pt x="145469" y="44534"/>
                    <a:pt x="139289" y="44534"/>
                  </a:cubicBezTo>
                  <a:cubicBezTo>
                    <a:pt x="131873" y="44534"/>
                    <a:pt x="125693" y="49604"/>
                    <a:pt x="125693" y="57210"/>
                  </a:cubicBezTo>
                  <a:cubicBezTo>
                    <a:pt x="125693" y="61013"/>
                    <a:pt x="123221" y="63549"/>
                    <a:pt x="119513" y="63549"/>
                  </a:cubicBezTo>
                  <a:cubicBezTo>
                    <a:pt x="115805" y="63549"/>
                    <a:pt x="114569" y="61013"/>
                    <a:pt x="114569" y="57210"/>
                  </a:cubicBezTo>
                  <a:cubicBezTo>
                    <a:pt x="114569" y="44534"/>
                    <a:pt x="125693" y="31857"/>
                    <a:pt x="139289" y="31857"/>
                  </a:cubicBezTo>
                  <a:close/>
                  <a:moveTo>
                    <a:pt x="39810" y="31857"/>
                  </a:moveTo>
                  <a:cubicBezTo>
                    <a:pt x="53074" y="31857"/>
                    <a:pt x="63927" y="44534"/>
                    <a:pt x="63927" y="57210"/>
                  </a:cubicBezTo>
                  <a:cubicBezTo>
                    <a:pt x="63927" y="61013"/>
                    <a:pt x="61515" y="63549"/>
                    <a:pt x="57898" y="63549"/>
                  </a:cubicBezTo>
                  <a:cubicBezTo>
                    <a:pt x="55486" y="63549"/>
                    <a:pt x="53074" y="61013"/>
                    <a:pt x="53074" y="57210"/>
                  </a:cubicBezTo>
                  <a:cubicBezTo>
                    <a:pt x="53074" y="49604"/>
                    <a:pt x="47045" y="44534"/>
                    <a:pt x="39810" y="44534"/>
                  </a:cubicBezTo>
                  <a:cubicBezTo>
                    <a:pt x="32575" y="44534"/>
                    <a:pt x="27752" y="49604"/>
                    <a:pt x="27752" y="57210"/>
                  </a:cubicBezTo>
                  <a:cubicBezTo>
                    <a:pt x="27752" y="61013"/>
                    <a:pt x="24134" y="63549"/>
                    <a:pt x="21722" y="63549"/>
                  </a:cubicBezTo>
                  <a:cubicBezTo>
                    <a:pt x="18105" y="63549"/>
                    <a:pt x="15693" y="61013"/>
                    <a:pt x="15693" y="57210"/>
                  </a:cubicBezTo>
                  <a:cubicBezTo>
                    <a:pt x="15693" y="44534"/>
                    <a:pt x="26546" y="31857"/>
                    <a:pt x="39810" y="31857"/>
                  </a:cubicBezTo>
                  <a:close/>
                  <a:moveTo>
                    <a:pt x="125175" y="224"/>
                  </a:moveTo>
                  <a:cubicBezTo>
                    <a:pt x="137949" y="-1102"/>
                    <a:pt x="164775" y="2875"/>
                    <a:pt x="173718" y="28066"/>
                  </a:cubicBezTo>
                  <a:cubicBezTo>
                    <a:pt x="173718" y="32044"/>
                    <a:pt x="172440" y="34696"/>
                    <a:pt x="169885" y="36021"/>
                  </a:cubicBezTo>
                  <a:cubicBezTo>
                    <a:pt x="168608" y="36021"/>
                    <a:pt x="167330" y="36021"/>
                    <a:pt x="167330" y="36021"/>
                  </a:cubicBezTo>
                  <a:cubicBezTo>
                    <a:pt x="164775" y="36021"/>
                    <a:pt x="162221" y="34696"/>
                    <a:pt x="162221" y="32044"/>
                  </a:cubicBezTo>
                  <a:cubicBezTo>
                    <a:pt x="153278" y="9504"/>
                    <a:pt x="127730" y="13482"/>
                    <a:pt x="127730" y="13482"/>
                  </a:cubicBezTo>
                  <a:cubicBezTo>
                    <a:pt x="123897" y="13482"/>
                    <a:pt x="121342" y="10830"/>
                    <a:pt x="120065" y="6853"/>
                  </a:cubicBezTo>
                  <a:cubicBezTo>
                    <a:pt x="120065" y="2875"/>
                    <a:pt x="122620" y="224"/>
                    <a:pt x="125175" y="224"/>
                  </a:cubicBezTo>
                  <a:close/>
                  <a:moveTo>
                    <a:pt x="46659" y="224"/>
                  </a:moveTo>
                  <a:cubicBezTo>
                    <a:pt x="49155" y="224"/>
                    <a:pt x="52901" y="2875"/>
                    <a:pt x="51652" y="6853"/>
                  </a:cubicBezTo>
                  <a:cubicBezTo>
                    <a:pt x="51652" y="10830"/>
                    <a:pt x="49155" y="13482"/>
                    <a:pt x="45410" y="13482"/>
                  </a:cubicBezTo>
                  <a:cubicBezTo>
                    <a:pt x="44162" y="13482"/>
                    <a:pt x="19194" y="10830"/>
                    <a:pt x="11703" y="32044"/>
                  </a:cubicBezTo>
                  <a:cubicBezTo>
                    <a:pt x="10455" y="34696"/>
                    <a:pt x="7958" y="36021"/>
                    <a:pt x="5461" y="36021"/>
                  </a:cubicBezTo>
                  <a:lnTo>
                    <a:pt x="4213" y="36021"/>
                  </a:lnTo>
                  <a:cubicBezTo>
                    <a:pt x="467" y="34696"/>
                    <a:pt x="-781" y="32044"/>
                    <a:pt x="467" y="28066"/>
                  </a:cubicBezTo>
                  <a:cubicBezTo>
                    <a:pt x="9206" y="2875"/>
                    <a:pt x="34174" y="-1102"/>
                    <a:pt x="46659" y="224"/>
                  </a:cubicBezTo>
                  <a:close/>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1" name="Freeform 150">
              <a:extLst>
                <a:ext uri="{FF2B5EF4-FFF2-40B4-BE49-F238E27FC236}">
                  <a16:creationId xmlns:a16="http://schemas.microsoft.com/office/drawing/2014/main" id="{01909E6E-40C7-A241-88F9-24E59C99CBB7}"/>
                </a:ext>
              </a:extLst>
            </p:cNvPr>
            <p:cNvSpPr>
              <a:spLocks noChangeArrowheads="1"/>
            </p:cNvSpPr>
            <p:nvPr/>
          </p:nvSpPr>
          <p:spPr bwMode="auto">
            <a:xfrm>
              <a:off x="14853208" y="7736890"/>
              <a:ext cx="317248" cy="119612"/>
            </a:xfrm>
            <a:custGeom>
              <a:avLst/>
              <a:gdLst>
                <a:gd name="connsiteX0" fmla="*/ 218715 w 317248"/>
                <a:gd name="connsiteY0" fmla="*/ 72648 h 119612"/>
                <a:gd name="connsiteX1" fmla="*/ 222460 w 317248"/>
                <a:gd name="connsiteY1" fmla="*/ 80064 h 119612"/>
                <a:gd name="connsiteX2" fmla="*/ 163785 w 317248"/>
                <a:gd name="connsiteY2" fmla="*/ 119612 h 119612"/>
                <a:gd name="connsiteX3" fmla="*/ 147556 w 317248"/>
                <a:gd name="connsiteY3" fmla="*/ 118376 h 119612"/>
                <a:gd name="connsiteX4" fmla="*/ 142562 w 317248"/>
                <a:gd name="connsiteY4" fmla="*/ 110961 h 119612"/>
                <a:gd name="connsiteX5" fmla="*/ 150052 w 317248"/>
                <a:gd name="connsiteY5" fmla="*/ 107253 h 119612"/>
                <a:gd name="connsiteX6" fmla="*/ 211224 w 317248"/>
                <a:gd name="connsiteY6" fmla="*/ 76356 h 119612"/>
                <a:gd name="connsiteX7" fmla="*/ 218715 w 317248"/>
                <a:gd name="connsiteY7" fmla="*/ 72648 h 119612"/>
                <a:gd name="connsiteX8" fmla="*/ 301599 w 317248"/>
                <a:gd name="connsiteY8" fmla="*/ 0 h 119612"/>
                <a:gd name="connsiteX9" fmla="*/ 314677 w 317248"/>
                <a:gd name="connsiteY9" fmla="*/ 34732 h 119612"/>
                <a:gd name="connsiteX10" fmla="*/ 310754 w 317248"/>
                <a:gd name="connsiteY10" fmla="*/ 37213 h 119612"/>
                <a:gd name="connsiteX11" fmla="*/ 308138 w 317248"/>
                <a:gd name="connsiteY11" fmla="*/ 37213 h 119612"/>
                <a:gd name="connsiteX12" fmla="*/ 306830 w 317248"/>
                <a:gd name="connsiteY12" fmla="*/ 32251 h 119612"/>
                <a:gd name="connsiteX13" fmla="*/ 298984 w 317248"/>
                <a:gd name="connsiteY13" fmla="*/ 7443 h 119612"/>
                <a:gd name="connsiteX14" fmla="*/ 296368 w 317248"/>
                <a:gd name="connsiteY14" fmla="*/ 2481 h 119612"/>
                <a:gd name="connsiteX15" fmla="*/ 301599 w 317248"/>
                <a:gd name="connsiteY15" fmla="*/ 0 h 119612"/>
                <a:gd name="connsiteX16" fmla="*/ 150682 w 317248"/>
                <a:gd name="connsiteY16" fmla="*/ 0 h 119612"/>
                <a:gd name="connsiteX17" fmla="*/ 156653 w 317248"/>
                <a:gd name="connsiteY17" fmla="*/ 6409 h 119612"/>
                <a:gd name="connsiteX18" fmla="*/ 156653 w 317248"/>
                <a:gd name="connsiteY18" fmla="*/ 33324 h 119612"/>
                <a:gd name="connsiteX19" fmla="*/ 155459 w 317248"/>
                <a:gd name="connsiteY19" fmla="*/ 37170 h 119612"/>
                <a:gd name="connsiteX20" fmla="*/ 143518 w 317248"/>
                <a:gd name="connsiteY20" fmla="*/ 61522 h 119612"/>
                <a:gd name="connsiteX21" fmla="*/ 151876 w 317248"/>
                <a:gd name="connsiteY21" fmla="*/ 62804 h 119612"/>
                <a:gd name="connsiteX22" fmla="*/ 157847 w 317248"/>
                <a:gd name="connsiteY22" fmla="*/ 69212 h 119612"/>
                <a:gd name="connsiteX23" fmla="*/ 153071 w 317248"/>
                <a:gd name="connsiteY23" fmla="*/ 75621 h 119612"/>
                <a:gd name="connsiteX24" fmla="*/ 149488 w 317248"/>
                <a:gd name="connsiteY24" fmla="*/ 75621 h 119612"/>
                <a:gd name="connsiteX25" fmla="*/ 135159 w 317248"/>
                <a:gd name="connsiteY25" fmla="*/ 71775 h 119612"/>
                <a:gd name="connsiteX26" fmla="*/ 131577 w 317248"/>
                <a:gd name="connsiteY26" fmla="*/ 61522 h 119612"/>
                <a:gd name="connsiteX27" fmla="*/ 144712 w 317248"/>
                <a:gd name="connsiteY27" fmla="*/ 32043 h 119612"/>
                <a:gd name="connsiteX28" fmla="*/ 144712 w 317248"/>
                <a:gd name="connsiteY28" fmla="*/ 6409 h 119612"/>
                <a:gd name="connsiteX29" fmla="*/ 150682 w 317248"/>
                <a:gd name="connsiteY29" fmla="*/ 0 h 119612"/>
                <a:gd name="connsiteX30" fmla="*/ 14223 w 317248"/>
                <a:gd name="connsiteY30" fmla="*/ 0 h 119612"/>
                <a:gd name="connsiteX31" fmla="*/ 20466 w 317248"/>
                <a:gd name="connsiteY31" fmla="*/ 2481 h 119612"/>
                <a:gd name="connsiteX32" fmla="*/ 17969 w 317248"/>
                <a:gd name="connsiteY32" fmla="*/ 7443 h 119612"/>
                <a:gd name="connsiteX33" fmla="*/ 9229 w 317248"/>
                <a:gd name="connsiteY33" fmla="*/ 32251 h 119612"/>
                <a:gd name="connsiteX34" fmla="*/ 7981 w 317248"/>
                <a:gd name="connsiteY34" fmla="*/ 37213 h 119612"/>
                <a:gd name="connsiteX35" fmla="*/ 6733 w 317248"/>
                <a:gd name="connsiteY35" fmla="*/ 37213 h 119612"/>
                <a:gd name="connsiteX36" fmla="*/ 2987 w 317248"/>
                <a:gd name="connsiteY36" fmla="*/ 34732 h 119612"/>
                <a:gd name="connsiteX37" fmla="*/ 14223 w 317248"/>
                <a:gd name="connsiteY37" fmla="*/ 0 h 119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17248" h="119612">
                  <a:moveTo>
                    <a:pt x="218715" y="72648"/>
                  </a:moveTo>
                  <a:cubicBezTo>
                    <a:pt x="221212" y="73884"/>
                    <a:pt x="223709" y="77592"/>
                    <a:pt x="222460" y="80064"/>
                  </a:cubicBezTo>
                  <a:cubicBezTo>
                    <a:pt x="209976" y="113433"/>
                    <a:pt x="182511" y="119612"/>
                    <a:pt x="163785" y="119612"/>
                  </a:cubicBezTo>
                  <a:cubicBezTo>
                    <a:pt x="153798" y="119612"/>
                    <a:pt x="147556" y="118376"/>
                    <a:pt x="147556" y="118376"/>
                  </a:cubicBezTo>
                  <a:cubicBezTo>
                    <a:pt x="143810" y="117141"/>
                    <a:pt x="142562" y="113433"/>
                    <a:pt x="142562" y="110961"/>
                  </a:cubicBezTo>
                  <a:cubicBezTo>
                    <a:pt x="143810" y="107253"/>
                    <a:pt x="146307" y="104782"/>
                    <a:pt x="150052" y="107253"/>
                  </a:cubicBezTo>
                  <a:cubicBezTo>
                    <a:pt x="152549" y="107253"/>
                    <a:pt x="196244" y="117141"/>
                    <a:pt x="211224" y="76356"/>
                  </a:cubicBezTo>
                  <a:cubicBezTo>
                    <a:pt x="212473" y="73884"/>
                    <a:pt x="216218" y="71412"/>
                    <a:pt x="218715" y="72648"/>
                  </a:cubicBezTo>
                  <a:close/>
                  <a:moveTo>
                    <a:pt x="301599" y="0"/>
                  </a:moveTo>
                  <a:cubicBezTo>
                    <a:pt x="310754" y="3722"/>
                    <a:pt x="322524" y="16126"/>
                    <a:pt x="314677" y="34732"/>
                  </a:cubicBezTo>
                  <a:cubicBezTo>
                    <a:pt x="313370" y="37213"/>
                    <a:pt x="312062" y="37213"/>
                    <a:pt x="310754" y="37213"/>
                  </a:cubicBezTo>
                  <a:cubicBezTo>
                    <a:pt x="309446" y="37213"/>
                    <a:pt x="308138" y="37213"/>
                    <a:pt x="308138" y="37213"/>
                  </a:cubicBezTo>
                  <a:cubicBezTo>
                    <a:pt x="306830" y="37213"/>
                    <a:pt x="305523" y="34732"/>
                    <a:pt x="306830" y="32251"/>
                  </a:cubicBezTo>
                  <a:cubicBezTo>
                    <a:pt x="314677" y="14885"/>
                    <a:pt x="300291" y="7443"/>
                    <a:pt x="298984" y="7443"/>
                  </a:cubicBezTo>
                  <a:cubicBezTo>
                    <a:pt x="296368" y="6202"/>
                    <a:pt x="296368" y="4962"/>
                    <a:pt x="296368" y="2481"/>
                  </a:cubicBezTo>
                  <a:cubicBezTo>
                    <a:pt x="297676" y="0"/>
                    <a:pt x="300291" y="0"/>
                    <a:pt x="301599" y="0"/>
                  </a:cubicBezTo>
                  <a:close/>
                  <a:moveTo>
                    <a:pt x="150682" y="0"/>
                  </a:moveTo>
                  <a:cubicBezTo>
                    <a:pt x="153071" y="0"/>
                    <a:pt x="156653" y="3845"/>
                    <a:pt x="156653" y="6409"/>
                  </a:cubicBezTo>
                  <a:lnTo>
                    <a:pt x="156653" y="33324"/>
                  </a:lnTo>
                  <a:cubicBezTo>
                    <a:pt x="156653" y="34606"/>
                    <a:pt x="155459" y="35888"/>
                    <a:pt x="155459" y="37170"/>
                  </a:cubicBezTo>
                  <a:cubicBezTo>
                    <a:pt x="148294" y="47423"/>
                    <a:pt x="143518" y="58958"/>
                    <a:pt x="143518" y="61522"/>
                  </a:cubicBezTo>
                  <a:cubicBezTo>
                    <a:pt x="143518" y="62804"/>
                    <a:pt x="148294" y="64085"/>
                    <a:pt x="151876" y="62804"/>
                  </a:cubicBezTo>
                  <a:cubicBezTo>
                    <a:pt x="154265" y="62804"/>
                    <a:pt x="157847" y="65367"/>
                    <a:pt x="157847" y="69212"/>
                  </a:cubicBezTo>
                  <a:cubicBezTo>
                    <a:pt x="157847" y="71775"/>
                    <a:pt x="155459" y="75621"/>
                    <a:pt x="153071" y="75621"/>
                  </a:cubicBezTo>
                  <a:cubicBezTo>
                    <a:pt x="151876" y="75621"/>
                    <a:pt x="150682" y="75621"/>
                    <a:pt x="149488" y="75621"/>
                  </a:cubicBezTo>
                  <a:cubicBezTo>
                    <a:pt x="145906" y="75621"/>
                    <a:pt x="139936" y="75621"/>
                    <a:pt x="135159" y="71775"/>
                  </a:cubicBezTo>
                  <a:cubicBezTo>
                    <a:pt x="132771" y="69212"/>
                    <a:pt x="131577" y="65367"/>
                    <a:pt x="131577" y="61522"/>
                  </a:cubicBezTo>
                  <a:cubicBezTo>
                    <a:pt x="131577" y="53832"/>
                    <a:pt x="139936" y="38451"/>
                    <a:pt x="144712" y="32043"/>
                  </a:cubicBezTo>
                  <a:lnTo>
                    <a:pt x="144712" y="6409"/>
                  </a:lnTo>
                  <a:cubicBezTo>
                    <a:pt x="144712" y="3845"/>
                    <a:pt x="147100" y="0"/>
                    <a:pt x="150682" y="0"/>
                  </a:cubicBezTo>
                  <a:close/>
                  <a:moveTo>
                    <a:pt x="14223" y="0"/>
                  </a:moveTo>
                  <a:cubicBezTo>
                    <a:pt x="15472" y="0"/>
                    <a:pt x="17969" y="0"/>
                    <a:pt x="20466" y="2481"/>
                  </a:cubicBezTo>
                  <a:cubicBezTo>
                    <a:pt x="20466" y="4962"/>
                    <a:pt x="20466" y="6202"/>
                    <a:pt x="17969" y="7443"/>
                  </a:cubicBezTo>
                  <a:cubicBezTo>
                    <a:pt x="15472" y="7443"/>
                    <a:pt x="1739" y="14885"/>
                    <a:pt x="9229" y="32251"/>
                  </a:cubicBezTo>
                  <a:cubicBezTo>
                    <a:pt x="10478" y="34732"/>
                    <a:pt x="9229" y="37213"/>
                    <a:pt x="7981" y="37213"/>
                  </a:cubicBezTo>
                  <a:lnTo>
                    <a:pt x="6733" y="37213"/>
                  </a:lnTo>
                  <a:cubicBezTo>
                    <a:pt x="4236" y="37213"/>
                    <a:pt x="2987" y="37213"/>
                    <a:pt x="2987" y="34732"/>
                  </a:cubicBezTo>
                  <a:cubicBezTo>
                    <a:pt x="-5752" y="16126"/>
                    <a:pt x="6733" y="3722"/>
                    <a:pt x="14223" y="0"/>
                  </a:cubicBezTo>
                  <a:close/>
                </a:path>
              </a:pathLst>
            </a:custGeom>
            <a:solidFill>
              <a:srgbClr val="E876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2" name="Freeform 263">
              <a:extLst>
                <a:ext uri="{FF2B5EF4-FFF2-40B4-BE49-F238E27FC236}">
                  <a16:creationId xmlns:a16="http://schemas.microsoft.com/office/drawing/2014/main" id="{6E176B74-99B0-7341-84A5-07382F42EDA1}"/>
                </a:ext>
              </a:extLst>
            </p:cNvPr>
            <p:cNvSpPr>
              <a:spLocks noChangeArrowheads="1"/>
            </p:cNvSpPr>
            <p:nvPr/>
          </p:nvSpPr>
          <p:spPr bwMode="auto">
            <a:xfrm>
              <a:off x="14803510" y="7401815"/>
              <a:ext cx="466911" cy="318598"/>
            </a:xfrm>
            <a:custGeom>
              <a:avLst/>
              <a:gdLst>
                <a:gd name="T0" fmla="*/ 236 w 375"/>
                <a:gd name="T1" fmla="*/ 175 h 256"/>
                <a:gd name="T2" fmla="*/ 236 w 375"/>
                <a:gd name="T3" fmla="*/ 175 h 256"/>
                <a:gd name="T4" fmla="*/ 84 w 375"/>
                <a:gd name="T5" fmla="*/ 213 h 256"/>
                <a:gd name="T6" fmla="*/ 84 w 375"/>
                <a:gd name="T7" fmla="*/ 213 h 256"/>
                <a:gd name="T8" fmla="*/ 62 w 375"/>
                <a:gd name="T9" fmla="*/ 255 h 256"/>
                <a:gd name="T10" fmla="*/ 62 w 375"/>
                <a:gd name="T11" fmla="*/ 255 h 256"/>
                <a:gd name="T12" fmla="*/ 23 w 375"/>
                <a:gd name="T13" fmla="*/ 150 h 256"/>
                <a:gd name="T14" fmla="*/ 23 w 375"/>
                <a:gd name="T15" fmla="*/ 150 h 256"/>
                <a:gd name="T16" fmla="*/ 278 w 375"/>
                <a:gd name="T17" fmla="*/ 103 h 256"/>
                <a:gd name="T18" fmla="*/ 278 w 375"/>
                <a:gd name="T19" fmla="*/ 103 h 256"/>
                <a:gd name="T20" fmla="*/ 365 w 375"/>
                <a:gd name="T21" fmla="*/ 228 h 256"/>
                <a:gd name="T22" fmla="*/ 273 w 375"/>
                <a:gd name="T23" fmla="*/ 254 h 256"/>
                <a:gd name="T24" fmla="*/ 273 w 375"/>
                <a:gd name="T25" fmla="*/ 254 h 256"/>
                <a:gd name="T26" fmla="*/ 236 w 375"/>
                <a:gd name="T27" fmla="*/ 17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5" h="256">
                  <a:moveTo>
                    <a:pt x="236" y="175"/>
                  </a:moveTo>
                  <a:lnTo>
                    <a:pt x="236" y="175"/>
                  </a:lnTo>
                  <a:cubicBezTo>
                    <a:pt x="236" y="175"/>
                    <a:pt x="176" y="223"/>
                    <a:pt x="84" y="213"/>
                  </a:cubicBezTo>
                  <a:lnTo>
                    <a:pt x="84" y="213"/>
                  </a:lnTo>
                  <a:cubicBezTo>
                    <a:pt x="84" y="213"/>
                    <a:pt x="81" y="245"/>
                    <a:pt x="62" y="255"/>
                  </a:cubicBezTo>
                  <a:lnTo>
                    <a:pt x="62" y="255"/>
                  </a:lnTo>
                  <a:cubicBezTo>
                    <a:pt x="62" y="255"/>
                    <a:pt x="0" y="221"/>
                    <a:pt x="23" y="150"/>
                  </a:cubicBezTo>
                  <a:lnTo>
                    <a:pt x="23" y="150"/>
                  </a:lnTo>
                  <a:cubicBezTo>
                    <a:pt x="46" y="77"/>
                    <a:pt x="206" y="0"/>
                    <a:pt x="278" y="103"/>
                  </a:cubicBezTo>
                  <a:lnTo>
                    <a:pt x="278" y="103"/>
                  </a:lnTo>
                  <a:cubicBezTo>
                    <a:pt x="278" y="103"/>
                    <a:pt x="374" y="84"/>
                    <a:pt x="365" y="228"/>
                  </a:cubicBezTo>
                  <a:lnTo>
                    <a:pt x="273" y="254"/>
                  </a:lnTo>
                  <a:lnTo>
                    <a:pt x="273" y="254"/>
                  </a:lnTo>
                  <a:cubicBezTo>
                    <a:pt x="273" y="254"/>
                    <a:pt x="235" y="250"/>
                    <a:pt x="236" y="175"/>
                  </a:cubicBezTo>
                </a:path>
              </a:pathLst>
            </a:custGeom>
            <a:solidFill>
              <a:srgbClr val="222F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10" name="TextBox 9">
            <a:extLst>
              <a:ext uri="{FF2B5EF4-FFF2-40B4-BE49-F238E27FC236}">
                <a16:creationId xmlns:a16="http://schemas.microsoft.com/office/drawing/2014/main" id="{AACB1C30-0DC2-2746-8B97-FDE640687485}"/>
              </a:ext>
            </a:extLst>
          </p:cNvPr>
          <p:cNvSpPr txBox="1"/>
          <p:nvPr/>
        </p:nvSpPr>
        <p:spPr>
          <a:xfrm>
            <a:off x="4027646" y="325769"/>
            <a:ext cx="4136710" cy="661720"/>
          </a:xfrm>
          <a:prstGeom prst="rect">
            <a:avLst/>
          </a:prstGeom>
          <a:noFill/>
        </p:spPr>
        <p:txBody>
          <a:bodyPr wrap="none" rtlCol="0" anchor="b">
            <a:spAutoFit/>
          </a:bodyPr>
          <a:lstStyle/>
          <a:p>
            <a:pPr algn="ctr"/>
            <a:r>
              <a:rPr lang="en-US" sz="3700" b="1" spc="-145" dirty="0">
                <a:solidFill>
                  <a:srgbClr val="FFFFFF"/>
                </a:solidFill>
                <a:latin typeface="Poppins" pitchFamily="2" charset="77"/>
                <a:cs typeface="Poppins" pitchFamily="2" charset="77"/>
              </a:rPr>
              <a:t>E-LEARNING SLIDE</a:t>
            </a:r>
          </a:p>
        </p:txBody>
      </p:sp>
      <p:sp>
        <p:nvSpPr>
          <p:cNvPr id="11" name="TextBox 10">
            <a:extLst>
              <a:ext uri="{FF2B5EF4-FFF2-40B4-BE49-F238E27FC236}">
                <a16:creationId xmlns:a16="http://schemas.microsoft.com/office/drawing/2014/main" id="{BDDEF898-A846-1244-9FDC-F0611B36F3BC}"/>
              </a:ext>
            </a:extLst>
          </p:cNvPr>
          <p:cNvSpPr txBox="1"/>
          <p:nvPr/>
        </p:nvSpPr>
        <p:spPr>
          <a:xfrm>
            <a:off x="3448160" y="947744"/>
            <a:ext cx="5295681" cy="323165"/>
          </a:xfrm>
          <a:prstGeom prst="rect">
            <a:avLst/>
          </a:prstGeom>
          <a:noFill/>
        </p:spPr>
        <p:txBody>
          <a:bodyPr wrap="none" rtlCol="0">
            <a:spAutoFit/>
          </a:bodyPr>
          <a:lstStyle/>
          <a:p>
            <a:pPr algn="ctr"/>
            <a:r>
              <a:rPr lang="en-US" sz="1500" spc="-60" dirty="0">
                <a:solidFill>
                  <a:srgbClr val="FFFFFF"/>
                </a:solidFill>
                <a:latin typeface="Poppins" pitchFamily="2" charset="77"/>
                <a:cs typeface="Poppins" pitchFamily="2" charset="77"/>
              </a:rPr>
              <a:t>Make a big impact with our professional slides and charts</a:t>
            </a:r>
          </a:p>
        </p:txBody>
      </p:sp>
      <p:sp>
        <p:nvSpPr>
          <p:cNvPr id="12" name="TextBox 11">
            <a:extLst>
              <a:ext uri="{FF2B5EF4-FFF2-40B4-BE49-F238E27FC236}">
                <a16:creationId xmlns:a16="http://schemas.microsoft.com/office/drawing/2014/main" id="{96E8AA70-3524-B24E-A3E2-CAB3E8211E4D}"/>
              </a:ext>
            </a:extLst>
          </p:cNvPr>
          <p:cNvSpPr txBox="1"/>
          <p:nvPr/>
        </p:nvSpPr>
        <p:spPr>
          <a:xfrm>
            <a:off x="706840" y="1745555"/>
            <a:ext cx="2056944" cy="353943"/>
          </a:xfrm>
          <a:prstGeom prst="rect">
            <a:avLst/>
          </a:prstGeom>
          <a:noFill/>
        </p:spPr>
        <p:txBody>
          <a:bodyPr wrap="square" rtlCol="0" anchor="b">
            <a:spAutoFit/>
          </a:bodyPr>
          <a:lstStyle/>
          <a:p>
            <a:r>
              <a:rPr lang="en-US" sz="1700" b="1" spc="-15" dirty="0">
                <a:solidFill>
                  <a:srgbClr val="FFFFFF"/>
                </a:solidFill>
                <a:latin typeface="Poppins" pitchFamily="2" charset="77"/>
                <a:cs typeface="Poppins" pitchFamily="2" charset="77"/>
              </a:rPr>
              <a:t>TITLE 01</a:t>
            </a:r>
          </a:p>
        </p:txBody>
      </p:sp>
      <p:sp>
        <p:nvSpPr>
          <p:cNvPr id="13" name="TextBox 12">
            <a:extLst>
              <a:ext uri="{FF2B5EF4-FFF2-40B4-BE49-F238E27FC236}">
                <a16:creationId xmlns:a16="http://schemas.microsoft.com/office/drawing/2014/main" id="{FF4E5D9B-43BE-2C4C-BA6B-CE25975E41EF}"/>
              </a:ext>
            </a:extLst>
          </p:cNvPr>
          <p:cNvSpPr txBox="1"/>
          <p:nvPr/>
        </p:nvSpPr>
        <p:spPr>
          <a:xfrm>
            <a:off x="706840" y="2120886"/>
            <a:ext cx="2056945" cy="1015663"/>
          </a:xfrm>
          <a:prstGeom prst="rect">
            <a:avLst/>
          </a:prstGeom>
          <a:noFill/>
        </p:spPr>
        <p:txBody>
          <a:bodyPr wrap="square" rtlCol="0">
            <a:spAutoFit/>
          </a:bodyPr>
          <a:lstStyle/>
          <a:p>
            <a:pP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
        <p:nvSpPr>
          <p:cNvPr id="14" name="TextBox 13">
            <a:extLst>
              <a:ext uri="{FF2B5EF4-FFF2-40B4-BE49-F238E27FC236}">
                <a16:creationId xmlns:a16="http://schemas.microsoft.com/office/drawing/2014/main" id="{AA082375-1FDF-EC4E-981B-BA415E1BDFC5}"/>
              </a:ext>
            </a:extLst>
          </p:cNvPr>
          <p:cNvSpPr txBox="1"/>
          <p:nvPr/>
        </p:nvSpPr>
        <p:spPr>
          <a:xfrm>
            <a:off x="706840" y="3449433"/>
            <a:ext cx="2056944" cy="353943"/>
          </a:xfrm>
          <a:prstGeom prst="rect">
            <a:avLst/>
          </a:prstGeom>
          <a:noFill/>
        </p:spPr>
        <p:txBody>
          <a:bodyPr wrap="square" rtlCol="0" anchor="b">
            <a:spAutoFit/>
          </a:bodyPr>
          <a:lstStyle/>
          <a:p>
            <a:r>
              <a:rPr lang="en-US" sz="1700" b="1" spc="-15" dirty="0">
                <a:solidFill>
                  <a:srgbClr val="FFFFFF"/>
                </a:solidFill>
                <a:latin typeface="Poppins" pitchFamily="2" charset="77"/>
                <a:cs typeface="Poppins" pitchFamily="2" charset="77"/>
              </a:rPr>
              <a:t>TITLE 02</a:t>
            </a:r>
          </a:p>
        </p:txBody>
      </p:sp>
      <p:sp>
        <p:nvSpPr>
          <p:cNvPr id="15" name="TextBox 14">
            <a:extLst>
              <a:ext uri="{FF2B5EF4-FFF2-40B4-BE49-F238E27FC236}">
                <a16:creationId xmlns:a16="http://schemas.microsoft.com/office/drawing/2014/main" id="{255496C2-CEED-394B-9AF5-93E35600591D}"/>
              </a:ext>
            </a:extLst>
          </p:cNvPr>
          <p:cNvSpPr txBox="1"/>
          <p:nvPr/>
        </p:nvSpPr>
        <p:spPr>
          <a:xfrm>
            <a:off x="706840" y="3824764"/>
            <a:ext cx="2056945" cy="1015663"/>
          </a:xfrm>
          <a:prstGeom prst="rect">
            <a:avLst/>
          </a:prstGeom>
          <a:noFill/>
        </p:spPr>
        <p:txBody>
          <a:bodyPr wrap="square" rtlCol="0">
            <a:spAutoFit/>
          </a:bodyPr>
          <a:lstStyle/>
          <a:p>
            <a:pP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
        <p:nvSpPr>
          <p:cNvPr id="16" name="TextBox 15">
            <a:extLst>
              <a:ext uri="{FF2B5EF4-FFF2-40B4-BE49-F238E27FC236}">
                <a16:creationId xmlns:a16="http://schemas.microsoft.com/office/drawing/2014/main" id="{3DAA433D-9B93-5E41-8ACB-DAA5978A9BBB}"/>
              </a:ext>
            </a:extLst>
          </p:cNvPr>
          <p:cNvSpPr txBox="1"/>
          <p:nvPr/>
        </p:nvSpPr>
        <p:spPr>
          <a:xfrm>
            <a:off x="706840" y="5153994"/>
            <a:ext cx="2056944" cy="353943"/>
          </a:xfrm>
          <a:prstGeom prst="rect">
            <a:avLst/>
          </a:prstGeom>
          <a:noFill/>
        </p:spPr>
        <p:txBody>
          <a:bodyPr wrap="square" rtlCol="0" anchor="b">
            <a:spAutoFit/>
          </a:bodyPr>
          <a:lstStyle/>
          <a:p>
            <a:r>
              <a:rPr lang="en-US" sz="1700" b="1" spc="-15" dirty="0">
                <a:solidFill>
                  <a:srgbClr val="FFFFFF"/>
                </a:solidFill>
                <a:latin typeface="Poppins" pitchFamily="2" charset="77"/>
                <a:cs typeface="Poppins" pitchFamily="2" charset="77"/>
              </a:rPr>
              <a:t>TITLE 03</a:t>
            </a:r>
          </a:p>
        </p:txBody>
      </p:sp>
      <p:sp>
        <p:nvSpPr>
          <p:cNvPr id="17" name="TextBox 16">
            <a:extLst>
              <a:ext uri="{FF2B5EF4-FFF2-40B4-BE49-F238E27FC236}">
                <a16:creationId xmlns:a16="http://schemas.microsoft.com/office/drawing/2014/main" id="{69C4D232-8EAF-9D4E-B500-259779D5BE32}"/>
              </a:ext>
            </a:extLst>
          </p:cNvPr>
          <p:cNvSpPr txBox="1"/>
          <p:nvPr/>
        </p:nvSpPr>
        <p:spPr>
          <a:xfrm>
            <a:off x="706840" y="5529325"/>
            <a:ext cx="2056945" cy="1015663"/>
          </a:xfrm>
          <a:prstGeom prst="rect">
            <a:avLst/>
          </a:prstGeom>
          <a:noFill/>
        </p:spPr>
        <p:txBody>
          <a:bodyPr wrap="square" rtlCol="0">
            <a:spAutoFit/>
          </a:bodyPr>
          <a:lstStyle/>
          <a:p>
            <a:pP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
        <p:nvSpPr>
          <p:cNvPr id="18" name="TextBox 17">
            <a:extLst>
              <a:ext uri="{FF2B5EF4-FFF2-40B4-BE49-F238E27FC236}">
                <a16:creationId xmlns:a16="http://schemas.microsoft.com/office/drawing/2014/main" id="{9C022E82-0E95-6A48-A7BD-BC23C4698B61}"/>
              </a:ext>
            </a:extLst>
          </p:cNvPr>
          <p:cNvSpPr txBox="1"/>
          <p:nvPr/>
        </p:nvSpPr>
        <p:spPr>
          <a:xfrm>
            <a:off x="9428216" y="1745555"/>
            <a:ext cx="2056944" cy="353943"/>
          </a:xfrm>
          <a:prstGeom prst="rect">
            <a:avLst/>
          </a:prstGeom>
          <a:noFill/>
        </p:spPr>
        <p:txBody>
          <a:bodyPr wrap="square" rtlCol="0" anchor="b">
            <a:spAutoFit/>
          </a:bodyPr>
          <a:lstStyle/>
          <a:p>
            <a:pPr algn="r"/>
            <a:r>
              <a:rPr lang="en-US" sz="1700" b="1" spc="-15" dirty="0">
                <a:solidFill>
                  <a:srgbClr val="FFFFFF"/>
                </a:solidFill>
                <a:latin typeface="Poppins" pitchFamily="2" charset="77"/>
                <a:cs typeface="Poppins" pitchFamily="2" charset="77"/>
              </a:rPr>
              <a:t>TITLE 04</a:t>
            </a:r>
          </a:p>
        </p:txBody>
      </p:sp>
      <p:sp>
        <p:nvSpPr>
          <p:cNvPr id="19" name="TextBox 18">
            <a:extLst>
              <a:ext uri="{FF2B5EF4-FFF2-40B4-BE49-F238E27FC236}">
                <a16:creationId xmlns:a16="http://schemas.microsoft.com/office/drawing/2014/main" id="{C1D58BEB-D581-734D-ADB1-B1777264E0AE}"/>
              </a:ext>
            </a:extLst>
          </p:cNvPr>
          <p:cNvSpPr txBox="1"/>
          <p:nvPr/>
        </p:nvSpPr>
        <p:spPr>
          <a:xfrm>
            <a:off x="9428216" y="2120886"/>
            <a:ext cx="2056945" cy="1015663"/>
          </a:xfrm>
          <a:prstGeom prst="rect">
            <a:avLst/>
          </a:prstGeom>
          <a:noFill/>
        </p:spPr>
        <p:txBody>
          <a:bodyPr wrap="square" rtlCol="0">
            <a:spAutoFit/>
          </a:bodyPr>
          <a:lstStyle/>
          <a:p>
            <a:pPr algn="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
        <p:nvSpPr>
          <p:cNvPr id="20" name="TextBox 19">
            <a:extLst>
              <a:ext uri="{FF2B5EF4-FFF2-40B4-BE49-F238E27FC236}">
                <a16:creationId xmlns:a16="http://schemas.microsoft.com/office/drawing/2014/main" id="{D2CA3F9D-F264-3B49-8260-31B576EAC127}"/>
              </a:ext>
            </a:extLst>
          </p:cNvPr>
          <p:cNvSpPr txBox="1"/>
          <p:nvPr/>
        </p:nvSpPr>
        <p:spPr>
          <a:xfrm>
            <a:off x="9428216" y="3449433"/>
            <a:ext cx="2056944" cy="353943"/>
          </a:xfrm>
          <a:prstGeom prst="rect">
            <a:avLst/>
          </a:prstGeom>
          <a:noFill/>
        </p:spPr>
        <p:txBody>
          <a:bodyPr wrap="square" rtlCol="0" anchor="b">
            <a:spAutoFit/>
          </a:bodyPr>
          <a:lstStyle/>
          <a:p>
            <a:pPr algn="r"/>
            <a:r>
              <a:rPr lang="en-US" sz="1700" b="1" spc="-15" dirty="0">
                <a:solidFill>
                  <a:srgbClr val="FFFFFF"/>
                </a:solidFill>
                <a:latin typeface="Poppins" pitchFamily="2" charset="77"/>
                <a:cs typeface="Poppins" pitchFamily="2" charset="77"/>
              </a:rPr>
              <a:t>TITLE 05</a:t>
            </a:r>
          </a:p>
        </p:txBody>
      </p:sp>
      <p:sp>
        <p:nvSpPr>
          <p:cNvPr id="21" name="TextBox 20">
            <a:extLst>
              <a:ext uri="{FF2B5EF4-FFF2-40B4-BE49-F238E27FC236}">
                <a16:creationId xmlns:a16="http://schemas.microsoft.com/office/drawing/2014/main" id="{74013362-5BB6-024E-9051-DDBA46E60F57}"/>
              </a:ext>
            </a:extLst>
          </p:cNvPr>
          <p:cNvSpPr txBox="1"/>
          <p:nvPr/>
        </p:nvSpPr>
        <p:spPr>
          <a:xfrm>
            <a:off x="9428216" y="3824764"/>
            <a:ext cx="2056945" cy="1015663"/>
          </a:xfrm>
          <a:prstGeom prst="rect">
            <a:avLst/>
          </a:prstGeom>
          <a:noFill/>
        </p:spPr>
        <p:txBody>
          <a:bodyPr wrap="square" rtlCol="0">
            <a:spAutoFit/>
          </a:bodyPr>
          <a:lstStyle/>
          <a:p>
            <a:pPr algn="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
        <p:nvSpPr>
          <p:cNvPr id="22" name="TextBox 21">
            <a:extLst>
              <a:ext uri="{FF2B5EF4-FFF2-40B4-BE49-F238E27FC236}">
                <a16:creationId xmlns:a16="http://schemas.microsoft.com/office/drawing/2014/main" id="{DC348FF3-E545-A540-9ECF-6523BBFF2B63}"/>
              </a:ext>
            </a:extLst>
          </p:cNvPr>
          <p:cNvSpPr txBox="1"/>
          <p:nvPr/>
        </p:nvSpPr>
        <p:spPr>
          <a:xfrm>
            <a:off x="9428216" y="5153994"/>
            <a:ext cx="2056944" cy="353943"/>
          </a:xfrm>
          <a:prstGeom prst="rect">
            <a:avLst/>
          </a:prstGeom>
          <a:noFill/>
        </p:spPr>
        <p:txBody>
          <a:bodyPr wrap="square" rtlCol="0" anchor="b">
            <a:spAutoFit/>
          </a:bodyPr>
          <a:lstStyle/>
          <a:p>
            <a:pPr algn="r"/>
            <a:r>
              <a:rPr lang="en-US" sz="1700" b="1" spc="-15" dirty="0">
                <a:solidFill>
                  <a:srgbClr val="FFFFFF"/>
                </a:solidFill>
                <a:latin typeface="Poppins" pitchFamily="2" charset="77"/>
                <a:cs typeface="Poppins" pitchFamily="2" charset="77"/>
              </a:rPr>
              <a:t>TITLE 06</a:t>
            </a:r>
          </a:p>
        </p:txBody>
      </p:sp>
      <p:sp>
        <p:nvSpPr>
          <p:cNvPr id="23" name="TextBox 22">
            <a:extLst>
              <a:ext uri="{FF2B5EF4-FFF2-40B4-BE49-F238E27FC236}">
                <a16:creationId xmlns:a16="http://schemas.microsoft.com/office/drawing/2014/main" id="{2D469A03-999F-2A43-8EE5-510F675DEE3E}"/>
              </a:ext>
            </a:extLst>
          </p:cNvPr>
          <p:cNvSpPr txBox="1"/>
          <p:nvPr/>
        </p:nvSpPr>
        <p:spPr>
          <a:xfrm>
            <a:off x="9428216" y="5529325"/>
            <a:ext cx="2056945" cy="1015663"/>
          </a:xfrm>
          <a:prstGeom prst="rect">
            <a:avLst/>
          </a:prstGeom>
          <a:noFill/>
        </p:spPr>
        <p:txBody>
          <a:bodyPr wrap="square" rtlCol="0">
            <a:spAutoFit/>
          </a:bodyPr>
          <a:lstStyle/>
          <a:p>
            <a:pPr algn="r">
              <a:lnSpc>
                <a:spcPts val="1800"/>
              </a:lnSpc>
            </a:pPr>
            <a:r>
              <a:rPr lang="en-US" sz="1200" spc="-10" dirty="0">
                <a:solidFill>
                  <a:srgbClr val="FFFFFF"/>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19777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15A94E9-9905-9644-9CB6-3000F974EE62}"/>
              </a:ext>
            </a:extLst>
          </p:cNvPr>
          <p:cNvGrpSpPr/>
          <p:nvPr/>
        </p:nvGrpSpPr>
        <p:grpSpPr>
          <a:xfrm>
            <a:off x="2866088" y="1643762"/>
            <a:ext cx="6451583" cy="3177728"/>
            <a:chOff x="5729001" y="3287523"/>
            <a:chExt cx="12903166" cy="6355455"/>
          </a:xfrm>
        </p:grpSpPr>
        <p:sp>
          <p:nvSpPr>
            <p:cNvPr id="14" name="Freeform 65">
              <a:extLst>
                <a:ext uri="{FF2B5EF4-FFF2-40B4-BE49-F238E27FC236}">
                  <a16:creationId xmlns:a16="http://schemas.microsoft.com/office/drawing/2014/main" id="{935CD854-C049-654C-BDD1-769FB7F3B67B}"/>
                </a:ext>
              </a:extLst>
            </p:cNvPr>
            <p:cNvSpPr>
              <a:spLocks noChangeArrowheads="1"/>
            </p:cNvSpPr>
            <p:nvPr/>
          </p:nvSpPr>
          <p:spPr bwMode="auto">
            <a:xfrm>
              <a:off x="6239855" y="4325710"/>
              <a:ext cx="11244262" cy="3081598"/>
            </a:xfrm>
            <a:custGeom>
              <a:avLst/>
              <a:gdLst>
                <a:gd name="T0" fmla="*/ 585 w 9028"/>
                <a:gd name="T1" fmla="*/ 2449 h 2474"/>
                <a:gd name="T2" fmla="*/ 280 w 9028"/>
                <a:gd name="T3" fmla="*/ 2323 h 2474"/>
                <a:gd name="T4" fmla="*/ 65 w 9028"/>
                <a:gd name="T5" fmla="*/ 1952 h 2474"/>
                <a:gd name="T6" fmla="*/ 146 w 9028"/>
                <a:gd name="T7" fmla="*/ 1606 h 2474"/>
                <a:gd name="T8" fmla="*/ 1639 w 9028"/>
                <a:gd name="T9" fmla="*/ 1111 h 2474"/>
                <a:gd name="T10" fmla="*/ 1647 w 9028"/>
                <a:gd name="T11" fmla="*/ 1111 h 2474"/>
                <a:gd name="T12" fmla="*/ 4623 w 9028"/>
                <a:gd name="T13" fmla="*/ 1850 h 2474"/>
                <a:gd name="T14" fmla="*/ 7267 w 9028"/>
                <a:gd name="T15" fmla="*/ 2382 h 2474"/>
                <a:gd name="T16" fmla="*/ 8781 w 9028"/>
                <a:gd name="T17" fmla="*/ 1816 h 2474"/>
                <a:gd name="T18" fmla="*/ 8933 w 9028"/>
                <a:gd name="T19" fmla="*/ 1252 h 2474"/>
                <a:gd name="T20" fmla="*/ 8313 w 9028"/>
                <a:gd name="T21" fmla="*/ 875 h 2474"/>
                <a:gd name="T22" fmla="*/ 6848 w 9028"/>
                <a:gd name="T23" fmla="*/ 846 h 2474"/>
                <a:gd name="T24" fmla="*/ 4742 w 9028"/>
                <a:gd name="T25" fmla="*/ 878 h 2474"/>
                <a:gd name="T26" fmla="*/ 3455 w 9028"/>
                <a:gd name="T27" fmla="*/ 571 h 2474"/>
                <a:gd name="T28" fmla="*/ 2638 w 9028"/>
                <a:gd name="T29" fmla="*/ 6 h 2474"/>
                <a:gd name="T30" fmla="*/ 2640 w 9028"/>
                <a:gd name="T31" fmla="*/ 1 h 2474"/>
                <a:gd name="T32" fmla="*/ 2644 w 9028"/>
                <a:gd name="T33" fmla="*/ 2 h 2474"/>
                <a:gd name="T34" fmla="*/ 3460 w 9028"/>
                <a:gd name="T35" fmla="*/ 565 h 2474"/>
                <a:gd name="T36" fmla="*/ 4743 w 9028"/>
                <a:gd name="T37" fmla="*/ 870 h 2474"/>
                <a:gd name="T38" fmla="*/ 6847 w 9028"/>
                <a:gd name="T39" fmla="*/ 839 h 2474"/>
                <a:gd name="T40" fmla="*/ 8315 w 9028"/>
                <a:gd name="T41" fmla="*/ 867 h 2474"/>
                <a:gd name="T42" fmla="*/ 8940 w 9028"/>
                <a:gd name="T43" fmla="*/ 1248 h 2474"/>
                <a:gd name="T44" fmla="*/ 8787 w 9028"/>
                <a:gd name="T45" fmla="*/ 1822 h 2474"/>
                <a:gd name="T46" fmla="*/ 7267 w 9028"/>
                <a:gd name="T47" fmla="*/ 2389 h 2474"/>
                <a:gd name="T48" fmla="*/ 4620 w 9028"/>
                <a:gd name="T49" fmla="*/ 1856 h 2474"/>
                <a:gd name="T50" fmla="*/ 1647 w 9028"/>
                <a:gd name="T51" fmla="*/ 1119 h 2474"/>
                <a:gd name="T52" fmla="*/ 1639 w 9028"/>
                <a:gd name="T53" fmla="*/ 1119 h 2474"/>
                <a:gd name="T54" fmla="*/ 152 w 9028"/>
                <a:gd name="T55" fmla="*/ 1611 h 2474"/>
                <a:gd name="T56" fmla="*/ 286 w 9028"/>
                <a:gd name="T57" fmla="*/ 2318 h 2474"/>
                <a:gd name="T58" fmla="*/ 804 w 9028"/>
                <a:gd name="T59" fmla="*/ 2404 h 2474"/>
                <a:gd name="T60" fmla="*/ 1469 w 9028"/>
                <a:gd name="T61" fmla="*/ 2072 h 2474"/>
                <a:gd name="T62" fmla="*/ 2370 w 9028"/>
                <a:gd name="T63" fmla="*/ 1654 h 2474"/>
                <a:gd name="T64" fmla="*/ 3219 w 9028"/>
                <a:gd name="T65" fmla="*/ 1900 h 2474"/>
                <a:gd name="T66" fmla="*/ 3219 w 9028"/>
                <a:gd name="T67" fmla="*/ 1905 h 2474"/>
                <a:gd name="T68" fmla="*/ 3214 w 9028"/>
                <a:gd name="T69" fmla="*/ 1905 h 2474"/>
                <a:gd name="T70" fmla="*/ 2371 w 9028"/>
                <a:gd name="T71" fmla="*/ 1661 h 2474"/>
                <a:gd name="T72" fmla="*/ 1473 w 9028"/>
                <a:gd name="T73" fmla="*/ 2079 h 2474"/>
                <a:gd name="T74" fmla="*/ 807 w 9028"/>
                <a:gd name="T75" fmla="*/ 2411 h 2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28" h="2474">
                  <a:moveTo>
                    <a:pt x="585" y="2449"/>
                  </a:moveTo>
                  <a:lnTo>
                    <a:pt x="585" y="2449"/>
                  </a:lnTo>
                  <a:cubicBezTo>
                    <a:pt x="464" y="2449"/>
                    <a:pt x="365" y="2408"/>
                    <a:pt x="280" y="2323"/>
                  </a:cubicBezTo>
                  <a:lnTo>
                    <a:pt x="280" y="2323"/>
                  </a:lnTo>
                  <a:cubicBezTo>
                    <a:pt x="159" y="2202"/>
                    <a:pt x="87" y="2077"/>
                    <a:pt x="65" y="1952"/>
                  </a:cubicBezTo>
                  <a:lnTo>
                    <a:pt x="65" y="1952"/>
                  </a:lnTo>
                  <a:cubicBezTo>
                    <a:pt x="44" y="1831"/>
                    <a:pt x="71" y="1714"/>
                    <a:pt x="146" y="1606"/>
                  </a:cubicBezTo>
                  <a:lnTo>
                    <a:pt x="146" y="1606"/>
                  </a:lnTo>
                  <a:cubicBezTo>
                    <a:pt x="359" y="1297"/>
                    <a:pt x="917" y="1113"/>
                    <a:pt x="1639" y="1111"/>
                  </a:cubicBezTo>
                  <a:lnTo>
                    <a:pt x="1639" y="1111"/>
                  </a:lnTo>
                  <a:cubicBezTo>
                    <a:pt x="1642" y="1111"/>
                    <a:pt x="1645" y="1111"/>
                    <a:pt x="1647" y="1111"/>
                  </a:cubicBezTo>
                  <a:lnTo>
                    <a:pt x="1647" y="1111"/>
                  </a:lnTo>
                  <a:cubicBezTo>
                    <a:pt x="2259" y="1111"/>
                    <a:pt x="3267" y="1240"/>
                    <a:pt x="4623" y="1850"/>
                  </a:cubicBezTo>
                  <a:lnTo>
                    <a:pt x="4623" y="1850"/>
                  </a:lnTo>
                  <a:cubicBezTo>
                    <a:pt x="5776" y="2367"/>
                    <a:pt x="6697" y="2425"/>
                    <a:pt x="7267" y="2382"/>
                  </a:cubicBezTo>
                  <a:lnTo>
                    <a:pt x="7267" y="2382"/>
                  </a:lnTo>
                  <a:cubicBezTo>
                    <a:pt x="7920" y="2332"/>
                    <a:pt x="8486" y="2121"/>
                    <a:pt x="8781" y="1816"/>
                  </a:cubicBezTo>
                  <a:lnTo>
                    <a:pt x="8781" y="1816"/>
                  </a:lnTo>
                  <a:cubicBezTo>
                    <a:pt x="8965" y="1626"/>
                    <a:pt x="9019" y="1426"/>
                    <a:pt x="8933" y="1252"/>
                  </a:cubicBezTo>
                  <a:lnTo>
                    <a:pt x="8933" y="1252"/>
                  </a:lnTo>
                  <a:cubicBezTo>
                    <a:pt x="8849" y="1080"/>
                    <a:pt x="8634" y="949"/>
                    <a:pt x="8313" y="875"/>
                  </a:cubicBezTo>
                  <a:lnTo>
                    <a:pt x="8313" y="875"/>
                  </a:lnTo>
                  <a:cubicBezTo>
                    <a:pt x="7942" y="788"/>
                    <a:pt x="7449" y="779"/>
                    <a:pt x="6848" y="846"/>
                  </a:cubicBezTo>
                  <a:lnTo>
                    <a:pt x="6848" y="846"/>
                  </a:lnTo>
                  <a:cubicBezTo>
                    <a:pt x="6065" y="934"/>
                    <a:pt x="5356" y="945"/>
                    <a:pt x="4742" y="878"/>
                  </a:cubicBezTo>
                  <a:lnTo>
                    <a:pt x="4742" y="878"/>
                  </a:lnTo>
                  <a:cubicBezTo>
                    <a:pt x="4250" y="825"/>
                    <a:pt x="3817" y="721"/>
                    <a:pt x="3455" y="571"/>
                  </a:cubicBezTo>
                  <a:lnTo>
                    <a:pt x="3455" y="571"/>
                  </a:lnTo>
                  <a:cubicBezTo>
                    <a:pt x="2839" y="317"/>
                    <a:pt x="2640" y="9"/>
                    <a:pt x="2638" y="6"/>
                  </a:cubicBezTo>
                  <a:lnTo>
                    <a:pt x="2638" y="6"/>
                  </a:lnTo>
                  <a:cubicBezTo>
                    <a:pt x="2637" y="4"/>
                    <a:pt x="2638" y="2"/>
                    <a:pt x="2640" y="1"/>
                  </a:cubicBezTo>
                  <a:lnTo>
                    <a:pt x="2640" y="1"/>
                  </a:lnTo>
                  <a:cubicBezTo>
                    <a:pt x="2641" y="0"/>
                    <a:pt x="2644" y="0"/>
                    <a:pt x="2644" y="2"/>
                  </a:cubicBezTo>
                  <a:lnTo>
                    <a:pt x="2644" y="2"/>
                  </a:lnTo>
                  <a:cubicBezTo>
                    <a:pt x="2647" y="5"/>
                    <a:pt x="2845" y="310"/>
                    <a:pt x="3460" y="565"/>
                  </a:cubicBezTo>
                  <a:lnTo>
                    <a:pt x="3460" y="565"/>
                  </a:lnTo>
                  <a:cubicBezTo>
                    <a:pt x="3821" y="715"/>
                    <a:pt x="4253" y="817"/>
                    <a:pt x="4743" y="870"/>
                  </a:cubicBezTo>
                  <a:lnTo>
                    <a:pt x="4743" y="870"/>
                  </a:lnTo>
                  <a:cubicBezTo>
                    <a:pt x="5356" y="937"/>
                    <a:pt x="6065" y="927"/>
                    <a:pt x="6847" y="839"/>
                  </a:cubicBezTo>
                  <a:lnTo>
                    <a:pt x="6847" y="839"/>
                  </a:lnTo>
                  <a:cubicBezTo>
                    <a:pt x="7449" y="771"/>
                    <a:pt x="7942" y="781"/>
                    <a:pt x="8315" y="867"/>
                  </a:cubicBezTo>
                  <a:lnTo>
                    <a:pt x="8315" y="867"/>
                  </a:lnTo>
                  <a:cubicBezTo>
                    <a:pt x="8638" y="943"/>
                    <a:pt x="8855" y="1075"/>
                    <a:pt x="8940" y="1248"/>
                  </a:cubicBezTo>
                  <a:lnTo>
                    <a:pt x="8940" y="1248"/>
                  </a:lnTo>
                  <a:cubicBezTo>
                    <a:pt x="9027" y="1425"/>
                    <a:pt x="8972" y="1629"/>
                    <a:pt x="8787" y="1822"/>
                  </a:cubicBezTo>
                  <a:lnTo>
                    <a:pt x="8787" y="1822"/>
                  </a:lnTo>
                  <a:cubicBezTo>
                    <a:pt x="8490" y="2127"/>
                    <a:pt x="7922" y="2340"/>
                    <a:pt x="7267" y="2389"/>
                  </a:cubicBezTo>
                  <a:lnTo>
                    <a:pt x="7267" y="2389"/>
                  </a:lnTo>
                  <a:cubicBezTo>
                    <a:pt x="6697" y="2433"/>
                    <a:pt x="5774" y="2374"/>
                    <a:pt x="4620" y="1856"/>
                  </a:cubicBezTo>
                  <a:lnTo>
                    <a:pt x="4620" y="1856"/>
                  </a:lnTo>
                  <a:cubicBezTo>
                    <a:pt x="3266" y="1247"/>
                    <a:pt x="2257" y="1119"/>
                    <a:pt x="1647" y="1119"/>
                  </a:cubicBezTo>
                  <a:lnTo>
                    <a:pt x="1647" y="1119"/>
                  </a:lnTo>
                  <a:cubicBezTo>
                    <a:pt x="1645" y="1119"/>
                    <a:pt x="1642" y="1119"/>
                    <a:pt x="1639" y="1119"/>
                  </a:cubicBezTo>
                  <a:lnTo>
                    <a:pt x="1639" y="1119"/>
                  </a:lnTo>
                  <a:cubicBezTo>
                    <a:pt x="919" y="1120"/>
                    <a:pt x="363" y="1304"/>
                    <a:pt x="152" y="1611"/>
                  </a:cubicBezTo>
                  <a:lnTo>
                    <a:pt x="152" y="1611"/>
                  </a:lnTo>
                  <a:cubicBezTo>
                    <a:pt x="0" y="1829"/>
                    <a:pt x="48" y="2080"/>
                    <a:pt x="286" y="2318"/>
                  </a:cubicBezTo>
                  <a:lnTo>
                    <a:pt x="286" y="2318"/>
                  </a:lnTo>
                  <a:cubicBezTo>
                    <a:pt x="414" y="2446"/>
                    <a:pt x="579" y="2473"/>
                    <a:pt x="804" y="2404"/>
                  </a:cubicBezTo>
                  <a:lnTo>
                    <a:pt x="804" y="2404"/>
                  </a:lnTo>
                  <a:cubicBezTo>
                    <a:pt x="1006" y="2342"/>
                    <a:pt x="1231" y="2211"/>
                    <a:pt x="1469" y="2072"/>
                  </a:cubicBezTo>
                  <a:lnTo>
                    <a:pt x="1469" y="2072"/>
                  </a:lnTo>
                  <a:cubicBezTo>
                    <a:pt x="1764" y="1901"/>
                    <a:pt x="2070" y="1723"/>
                    <a:pt x="2370" y="1654"/>
                  </a:cubicBezTo>
                  <a:lnTo>
                    <a:pt x="2370" y="1654"/>
                  </a:lnTo>
                  <a:cubicBezTo>
                    <a:pt x="2711" y="1575"/>
                    <a:pt x="2989" y="1655"/>
                    <a:pt x="3219" y="1900"/>
                  </a:cubicBezTo>
                  <a:lnTo>
                    <a:pt x="3219" y="1900"/>
                  </a:lnTo>
                  <a:cubicBezTo>
                    <a:pt x="3221" y="1902"/>
                    <a:pt x="3221" y="1903"/>
                    <a:pt x="3219" y="1905"/>
                  </a:cubicBezTo>
                  <a:lnTo>
                    <a:pt x="3219" y="1905"/>
                  </a:lnTo>
                  <a:cubicBezTo>
                    <a:pt x="3218" y="1906"/>
                    <a:pt x="3215" y="1906"/>
                    <a:pt x="3214" y="1905"/>
                  </a:cubicBezTo>
                  <a:lnTo>
                    <a:pt x="3214" y="1905"/>
                  </a:lnTo>
                  <a:cubicBezTo>
                    <a:pt x="2986" y="1662"/>
                    <a:pt x="2710" y="1583"/>
                    <a:pt x="2371" y="1661"/>
                  </a:cubicBezTo>
                  <a:lnTo>
                    <a:pt x="2371" y="1661"/>
                  </a:lnTo>
                  <a:cubicBezTo>
                    <a:pt x="2072" y="1730"/>
                    <a:pt x="1767" y="1908"/>
                    <a:pt x="1473" y="2079"/>
                  </a:cubicBezTo>
                  <a:lnTo>
                    <a:pt x="1473" y="2079"/>
                  </a:lnTo>
                  <a:cubicBezTo>
                    <a:pt x="1234" y="2218"/>
                    <a:pt x="1009" y="2350"/>
                    <a:pt x="807" y="2411"/>
                  </a:cubicBezTo>
                  <a:lnTo>
                    <a:pt x="807" y="2411"/>
                  </a:lnTo>
                  <a:cubicBezTo>
                    <a:pt x="725" y="2436"/>
                    <a:pt x="653" y="2449"/>
                    <a:pt x="585" y="2449"/>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 name="Freeform 66">
              <a:extLst>
                <a:ext uri="{FF2B5EF4-FFF2-40B4-BE49-F238E27FC236}">
                  <a16:creationId xmlns:a16="http://schemas.microsoft.com/office/drawing/2014/main" id="{BB6C05C8-B05E-014B-ABAD-E195AE9158A4}"/>
                </a:ext>
              </a:extLst>
            </p:cNvPr>
            <p:cNvSpPr>
              <a:spLocks noChangeArrowheads="1"/>
            </p:cNvSpPr>
            <p:nvPr/>
          </p:nvSpPr>
          <p:spPr bwMode="auto">
            <a:xfrm>
              <a:off x="5729001" y="7418292"/>
              <a:ext cx="109861" cy="109861"/>
            </a:xfrm>
            <a:custGeom>
              <a:avLst/>
              <a:gdLst>
                <a:gd name="T0" fmla="*/ 87 w 88"/>
                <a:gd name="T1" fmla="*/ 43 h 87"/>
                <a:gd name="T2" fmla="*/ 87 w 88"/>
                <a:gd name="T3" fmla="*/ 43 h 87"/>
                <a:gd name="T4" fmla="*/ 44 w 88"/>
                <a:gd name="T5" fmla="*/ 86 h 87"/>
                <a:gd name="T6" fmla="*/ 44 w 88"/>
                <a:gd name="T7" fmla="*/ 86 h 87"/>
                <a:gd name="T8" fmla="*/ 0 w 88"/>
                <a:gd name="T9" fmla="*/ 43 h 87"/>
                <a:gd name="T10" fmla="*/ 0 w 88"/>
                <a:gd name="T11" fmla="*/ 43 h 87"/>
                <a:gd name="T12" fmla="*/ 44 w 88"/>
                <a:gd name="T13" fmla="*/ 0 h 87"/>
                <a:gd name="T14" fmla="*/ 44 w 88"/>
                <a:gd name="T15" fmla="*/ 0 h 87"/>
                <a:gd name="T16" fmla="*/ 87 w 88"/>
                <a:gd name="T17"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7">
                  <a:moveTo>
                    <a:pt x="87" y="43"/>
                  </a:moveTo>
                  <a:lnTo>
                    <a:pt x="87" y="43"/>
                  </a:lnTo>
                  <a:cubicBezTo>
                    <a:pt x="87" y="67"/>
                    <a:pt x="68" y="86"/>
                    <a:pt x="44" y="86"/>
                  </a:cubicBezTo>
                  <a:lnTo>
                    <a:pt x="44" y="86"/>
                  </a:lnTo>
                  <a:cubicBezTo>
                    <a:pt x="20" y="86"/>
                    <a:pt x="0" y="67"/>
                    <a:pt x="0" y="43"/>
                  </a:cubicBezTo>
                  <a:lnTo>
                    <a:pt x="0" y="43"/>
                  </a:lnTo>
                  <a:cubicBezTo>
                    <a:pt x="0" y="19"/>
                    <a:pt x="20" y="0"/>
                    <a:pt x="44" y="0"/>
                  </a:cubicBezTo>
                  <a:lnTo>
                    <a:pt x="44" y="0"/>
                  </a:lnTo>
                  <a:cubicBezTo>
                    <a:pt x="68" y="0"/>
                    <a:pt x="87" y="19"/>
                    <a:pt x="87" y="43"/>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7">
              <a:extLst>
                <a:ext uri="{FF2B5EF4-FFF2-40B4-BE49-F238E27FC236}">
                  <a16:creationId xmlns:a16="http://schemas.microsoft.com/office/drawing/2014/main" id="{54BFE147-6620-E24F-B3B2-E7DC0AA64A9E}"/>
                </a:ext>
              </a:extLst>
            </p:cNvPr>
            <p:cNvSpPr>
              <a:spLocks noChangeArrowheads="1"/>
            </p:cNvSpPr>
            <p:nvPr/>
          </p:nvSpPr>
          <p:spPr bwMode="auto">
            <a:xfrm>
              <a:off x="7256069" y="6462504"/>
              <a:ext cx="148314" cy="148314"/>
            </a:xfrm>
            <a:custGeom>
              <a:avLst/>
              <a:gdLst>
                <a:gd name="T0" fmla="*/ 119 w 120"/>
                <a:gd name="T1" fmla="*/ 60 h 120"/>
                <a:gd name="T2" fmla="*/ 119 w 120"/>
                <a:gd name="T3" fmla="*/ 60 h 120"/>
                <a:gd name="T4" fmla="*/ 60 w 120"/>
                <a:gd name="T5" fmla="*/ 119 h 120"/>
                <a:gd name="T6" fmla="*/ 60 w 120"/>
                <a:gd name="T7" fmla="*/ 119 h 120"/>
                <a:gd name="T8" fmla="*/ 0 w 120"/>
                <a:gd name="T9" fmla="*/ 60 h 120"/>
                <a:gd name="T10" fmla="*/ 0 w 120"/>
                <a:gd name="T11" fmla="*/ 60 h 120"/>
                <a:gd name="T12" fmla="*/ 60 w 120"/>
                <a:gd name="T13" fmla="*/ 0 h 120"/>
                <a:gd name="T14" fmla="*/ 60 w 120"/>
                <a:gd name="T15" fmla="*/ 0 h 120"/>
                <a:gd name="T16" fmla="*/ 119 w 120"/>
                <a:gd name="T17"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120">
                  <a:moveTo>
                    <a:pt x="119" y="60"/>
                  </a:moveTo>
                  <a:lnTo>
                    <a:pt x="119" y="60"/>
                  </a:lnTo>
                  <a:cubicBezTo>
                    <a:pt x="119" y="93"/>
                    <a:pt x="92" y="119"/>
                    <a:pt x="60" y="119"/>
                  </a:cubicBezTo>
                  <a:lnTo>
                    <a:pt x="60" y="119"/>
                  </a:lnTo>
                  <a:cubicBezTo>
                    <a:pt x="27" y="119"/>
                    <a:pt x="0" y="93"/>
                    <a:pt x="0" y="60"/>
                  </a:cubicBezTo>
                  <a:lnTo>
                    <a:pt x="0" y="60"/>
                  </a:lnTo>
                  <a:cubicBezTo>
                    <a:pt x="0" y="27"/>
                    <a:pt x="27" y="0"/>
                    <a:pt x="60" y="0"/>
                  </a:cubicBezTo>
                  <a:lnTo>
                    <a:pt x="60" y="0"/>
                  </a:lnTo>
                  <a:cubicBezTo>
                    <a:pt x="92" y="0"/>
                    <a:pt x="119" y="27"/>
                    <a:pt x="119" y="60"/>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7" name="Freeform 68">
              <a:extLst>
                <a:ext uri="{FF2B5EF4-FFF2-40B4-BE49-F238E27FC236}">
                  <a16:creationId xmlns:a16="http://schemas.microsoft.com/office/drawing/2014/main" id="{FA89FA67-EC0B-B443-B59E-4CA6CE6710AA}"/>
                </a:ext>
              </a:extLst>
            </p:cNvPr>
            <p:cNvSpPr>
              <a:spLocks noChangeArrowheads="1"/>
            </p:cNvSpPr>
            <p:nvPr/>
          </p:nvSpPr>
          <p:spPr bwMode="auto">
            <a:xfrm>
              <a:off x="17423694" y="6808565"/>
              <a:ext cx="65917" cy="65917"/>
            </a:xfrm>
            <a:custGeom>
              <a:avLst/>
              <a:gdLst>
                <a:gd name="T0" fmla="*/ 53 w 54"/>
                <a:gd name="T1" fmla="*/ 27 h 53"/>
                <a:gd name="T2" fmla="*/ 53 w 54"/>
                <a:gd name="T3" fmla="*/ 27 h 53"/>
                <a:gd name="T4" fmla="*/ 26 w 54"/>
                <a:gd name="T5" fmla="*/ 52 h 53"/>
                <a:gd name="T6" fmla="*/ 26 w 54"/>
                <a:gd name="T7" fmla="*/ 52 h 53"/>
                <a:gd name="T8" fmla="*/ 0 w 54"/>
                <a:gd name="T9" fmla="*/ 27 h 53"/>
                <a:gd name="T10" fmla="*/ 0 w 54"/>
                <a:gd name="T11" fmla="*/ 27 h 53"/>
                <a:gd name="T12" fmla="*/ 26 w 54"/>
                <a:gd name="T13" fmla="*/ 0 h 53"/>
                <a:gd name="T14" fmla="*/ 26 w 54"/>
                <a:gd name="T15" fmla="*/ 0 h 53"/>
                <a:gd name="T16" fmla="*/ 53 w 54"/>
                <a:gd name="T17" fmla="*/ 27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53">
                  <a:moveTo>
                    <a:pt x="53" y="27"/>
                  </a:moveTo>
                  <a:lnTo>
                    <a:pt x="53" y="27"/>
                  </a:lnTo>
                  <a:cubicBezTo>
                    <a:pt x="53" y="41"/>
                    <a:pt x="41" y="52"/>
                    <a:pt x="26" y="52"/>
                  </a:cubicBezTo>
                  <a:lnTo>
                    <a:pt x="26" y="52"/>
                  </a:lnTo>
                  <a:cubicBezTo>
                    <a:pt x="12" y="52"/>
                    <a:pt x="0" y="41"/>
                    <a:pt x="0" y="27"/>
                  </a:cubicBezTo>
                  <a:lnTo>
                    <a:pt x="0" y="27"/>
                  </a:lnTo>
                  <a:cubicBezTo>
                    <a:pt x="0" y="12"/>
                    <a:pt x="12" y="0"/>
                    <a:pt x="26" y="0"/>
                  </a:cubicBezTo>
                  <a:lnTo>
                    <a:pt x="26" y="0"/>
                  </a:lnTo>
                  <a:cubicBezTo>
                    <a:pt x="41" y="0"/>
                    <a:pt x="53" y="12"/>
                    <a:pt x="53" y="27"/>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8" name="Freeform 69">
              <a:extLst>
                <a:ext uri="{FF2B5EF4-FFF2-40B4-BE49-F238E27FC236}">
                  <a16:creationId xmlns:a16="http://schemas.microsoft.com/office/drawing/2014/main" id="{F07C4B44-6950-8E44-99F7-6EF012B0BBA8}"/>
                </a:ext>
              </a:extLst>
            </p:cNvPr>
            <p:cNvSpPr>
              <a:spLocks noChangeArrowheads="1"/>
            </p:cNvSpPr>
            <p:nvPr/>
          </p:nvSpPr>
          <p:spPr bwMode="auto">
            <a:xfrm>
              <a:off x="17539048" y="6940400"/>
              <a:ext cx="181272" cy="181269"/>
            </a:xfrm>
            <a:custGeom>
              <a:avLst/>
              <a:gdLst>
                <a:gd name="T0" fmla="*/ 144 w 145"/>
                <a:gd name="T1" fmla="*/ 71 h 145"/>
                <a:gd name="T2" fmla="*/ 144 w 145"/>
                <a:gd name="T3" fmla="*/ 71 h 145"/>
                <a:gd name="T4" fmla="*/ 73 w 145"/>
                <a:gd name="T5" fmla="*/ 144 h 145"/>
                <a:gd name="T6" fmla="*/ 73 w 145"/>
                <a:gd name="T7" fmla="*/ 144 h 145"/>
                <a:gd name="T8" fmla="*/ 0 w 145"/>
                <a:gd name="T9" fmla="*/ 71 h 145"/>
                <a:gd name="T10" fmla="*/ 0 w 145"/>
                <a:gd name="T11" fmla="*/ 71 h 145"/>
                <a:gd name="T12" fmla="*/ 73 w 145"/>
                <a:gd name="T13" fmla="*/ 0 h 145"/>
                <a:gd name="T14" fmla="*/ 73 w 145"/>
                <a:gd name="T15" fmla="*/ 0 h 145"/>
                <a:gd name="T16" fmla="*/ 144 w 145"/>
                <a:gd name="T17" fmla="*/ 71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5" h="145">
                  <a:moveTo>
                    <a:pt x="144" y="71"/>
                  </a:moveTo>
                  <a:lnTo>
                    <a:pt x="144" y="71"/>
                  </a:lnTo>
                  <a:cubicBezTo>
                    <a:pt x="144" y="111"/>
                    <a:pt x="112" y="144"/>
                    <a:pt x="73" y="144"/>
                  </a:cubicBezTo>
                  <a:lnTo>
                    <a:pt x="73" y="144"/>
                  </a:lnTo>
                  <a:cubicBezTo>
                    <a:pt x="33" y="144"/>
                    <a:pt x="0" y="111"/>
                    <a:pt x="0" y="71"/>
                  </a:cubicBezTo>
                  <a:lnTo>
                    <a:pt x="0" y="71"/>
                  </a:lnTo>
                  <a:cubicBezTo>
                    <a:pt x="0" y="32"/>
                    <a:pt x="33" y="0"/>
                    <a:pt x="73" y="0"/>
                  </a:cubicBezTo>
                  <a:lnTo>
                    <a:pt x="73" y="0"/>
                  </a:lnTo>
                  <a:cubicBezTo>
                    <a:pt x="112" y="0"/>
                    <a:pt x="144" y="32"/>
                    <a:pt x="144" y="71"/>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9" name="Freeform 70">
              <a:extLst>
                <a:ext uri="{FF2B5EF4-FFF2-40B4-BE49-F238E27FC236}">
                  <a16:creationId xmlns:a16="http://schemas.microsoft.com/office/drawing/2014/main" id="{A938220B-D046-4242-90C6-5EF4A03BF6DE}"/>
                </a:ext>
              </a:extLst>
            </p:cNvPr>
            <p:cNvSpPr>
              <a:spLocks noChangeArrowheads="1"/>
            </p:cNvSpPr>
            <p:nvPr/>
          </p:nvSpPr>
          <p:spPr bwMode="auto">
            <a:xfrm>
              <a:off x="18082861" y="5369388"/>
              <a:ext cx="65917" cy="65917"/>
            </a:xfrm>
            <a:custGeom>
              <a:avLst/>
              <a:gdLst>
                <a:gd name="T0" fmla="*/ 0 w 51"/>
                <a:gd name="T1" fmla="*/ 25 h 51"/>
                <a:gd name="T2" fmla="*/ 0 w 51"/>
                <a:gd name="T3" fmla="*/ 25 h 51"/>
                <a:gd name="T4" fmla="*/ 25 w 51"/>
                <a:gd name="T5" fmla="*/ 0 h 51"/>
                <a:gd name="T6" fmla="*/ 25 w 51"/>
                <a:gd name="T7" fmla="*/ 0 h 51"/>
                <a:gd name="T8" fmla="*/ 50 w 51"/>
                <a:gd name="T9" fmla="*/ 25 h 51"/>
                <a:gd name="T10" fmla="*/ 50 w 51"/>
                <a:gd name="T11" fmla="*/ 25 h 51"/>
                <a:gd name="T12" fmla="*/ 25 w 51"/>
                <a:gd name="T13" fmla="*/ 50 h 51"/>
                <a:gd name="T14" fmla="*/ 25 w 51"/>
                <a:gd name="T15" fmla="*/ 50 h 51"/>
                <a:gd name="T16" fmla="*/ 0 w 51"/>
                <a:gd name="T1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0" y="25"/>
                  </a:moveTo>
                  <a:lnTo>
                    <a:pt x="0" y="25"/>
                  </a:lnTo>
                  <a:cubicBezTo>
                    <a:pt x="0" y="11"/>
                    <a:pt x="11" y="0"/>
                    <a:pt x="25" y="0"/>
                  </a:cubicBezTo>
                  <a:lnTo>
                    <a:pt x="25" y="0"/>
                  </a:lnTo>
                  <a:cubicBezTo>
                    <a:pt x="39" y="0"/>
                    <a:pt x="50" y="11"/>
                    <a:pt x="50" y="25"/>
                  </a:cubicBezTo>
                  <a:lnTo>
                    <a:pt x="50" y="25"/>
                  </a:lnTo>
                  <a:cubicBezTo>
                    <a:pt x="50" y="39"/>
                    <a:pt x="39" y="50"/>
                    <a:pt x="25" y="50"/>
                  </a:cubicBezTo>
                  <a:lnTo>
                    <a:pt x="25" y="50"/>
                  </a:lnTo>
                  <a:cubicBezTo>
                    <a:pt x="11" y="50"/>
                    <a:pt x="0" y="39"/>
                    <a:pt x="0" y="25"/>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71">
              <a:extLst>
                <a:ext uri="{FF2B5EF4-FFF2-40B4-BE49-F238E27FC236}">
                  <a16:creationId xmlns:a16="http://schemas.microsoft.com/office/drawing/2014/main" id="{FE92946A-F731-784F-AA52-E51925D4EA4F}"/>
                </a:ext>
              </a:extLst>
            </p:cNvPr>
            <p:cNvSpPr>
              <a:spLocks noChangeArrowheads="1"/>
            </p:cNvSpPr>
            <p:nvPr/>
          </p:nvSpPr>
          <p:spPr bwMode="auto">
            <a:xfrm>
              <a:off x="17901591" y="5001352"/>
              <a:ext cx="230708" cy="230708"/>
            </a:xfrm>
            <a:custGeom>
              <a:avLst/>
              <a:gdLst>
                <a:gd name="T0" fmla="*/ 184 w 185"/>
                <a:gd name="T1" fmla="*/ 93 h 186"/>
                <a:gd name="T2" fmla="*/ 184 w 185"/>
                <a:gd name="T3" fmla="*/ 93 h 186"/>
                <a:gd name="T4" fmla="*/ 92 w 185"/>
                <a:gd name="T5" fmla="*/ 185 h 186"/>
                <a:gd name="T6" fmla="*/ 92 w 185"/>
                <a:gd name="T7" fmla="*/ 185 h 186"/>
                <a:gd name="T8" fmla="*/ 0 w 185"/>
                <a:gd name="T9" fmla="*/ 93 h 186"/>
                <a:gd name="T10" fmla="*/ 0 w 185"/>
                <a:gd name="T11" fmla="*/ 93 h 186"/>
                <a:gd name="T12" fmla="*/ 92 w 185"/>
                <a:gd name="T13" fmla="*/ 0 h 186"/>
                <a:gd name="T14" fmla="*/ 92 w 185"/>
                <a:gd name="T15" fmla="*/ 0 h 186"/>
                <a:gd name="T16" fmla="*/ 184 w 185"/>
                <a:gd name="T17" fmla="*/ 9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186">
                  <a:moveTo>
                    <a:pt x="184" y="93"/>
                  </a:moveTo>
                  <a:lnTo>
                    <a:pt x="184" y="93"/>
                  </a:lnTo>
                  <a:cubicBezTo>
                    <a:pt x="184" y="144"/>
                    <a:pt x="143" y="185"/>
                    <a:pt x="92" y="185"/>
                  </a:cubicBezTo>
                  <a:lnTo>
                    <a:pt x="92" y="185"/>
                  </a:lnTo>
                  <a:cubicBezTo>
                    <a:pt x="41" y="185"/>
                    <a:pt x="0" y="144"/>
                    <a:pt x="0" y="93"/>
                  </a:cubicBezTo>
                  <a:lnTo>
                    <a:pt x="0" y="93"/>
                  </a:lnTo>
                  <a:cubicBezTo>
                    <a:pt x="0" y="42"/>
                    <a:pt x="41" y="0"/>
                    <a:pt x="92" y="0"/>
                  </a:cubicBezTo>
                  <a:lnTo>
                    <a:pt x="92" y="0"/>
                  </a:lnTo>
                  <a:cubicBezTo>
                    <a:pt x="143" y="0"/>
                    <a:pt x="184" y="42"/>
                    <a:pt x="184" y="93"/>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72">
              <a:extLst>
                <a:ext uri="{FF2B5EF4-FFF2-40B4-BE49-F238E27FC236}">
                  <a16:creationId xmlns:a16="http://schemas.microsoft.com/office/drawing/2014/main" id="{5BBE7A4B-64E8-4E4E-9110-F97CBCE05E85}"/>
                </a:ext>
              </a:extLst>
            </p:cNvPr>
            <p:cNvSpPr>
              <a:spLocks noChangeArrowheads="1"/>
            </p:cNvSpPr>
            <p:nvPr/>
          </p:nvSpPr>
          <p:spPr bwMode="auto">
            <a:xfrm>
              <a:off x="16742558" y="4402612"/>
              <a:ext cx="109861" cy="109861"/>
            </a:xfrm>
            <a:custGeom>
              <a:avLst/>
              <a:gdLst>
                <a:gd name="T0" fmla="*/ 86 w 87"/>
                <a:gd name="T1" fmla="*/ 44 h 87"/>
                <a:gd name="T2" fmla="*/ 86 w 87"/>
                <a:gd name="T3" fmla="*/ 44 h 87"/>
                <a:gd name="T4" fmla="*/ 43 w 87"/>
                <a:gd name="T5" fmla="*/ 86 h 87"/>
                <a:gd name="T6" fmla="*/ 43 w 87"/>
                <a:gd name="T7" fmla="*/ 86 h 87"/>
                <a:gd name="T8" fmla="*/ 0 w 87"/>
                <a:gd name="T9" fmla="*/ 44 h 87"/>
                <a:gd name="T10" fmla="*/ 0 w 87"/>
                <a:gd name="T11" fmla="*/ 44 h 87"/>
                <a:gd name="T12" fmla="*/ 43 w 87"/>
                <a:gd name="T13" fmla="*/ 0 h 87"/>
                <a:gd name="T14" fmla="*/ 43 w 87"/>
                <a:gd name="T15" fmla="*/ 0 h 87"/>
                <a:gd name="T16" fmla="*/ 86 w 87"/>
                <a:gd name="T17" fmla="*/ 4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87">
                  <a:moveTo>
                    <a:pt x="86" y="44"/>
                  </a:moveTo>
                  <a:lnTo>
                    <a:pt x="86" y="44"/>
                  </a:lnTo>
                  <a:cubicBezTo>
                    <a:pt x="86" y="68"/>
                    <a:pt x="67" y="86"/>
                    <a:pt x="43" y="86"/>
                  </a:cubicBezTo>
                  <a:lnTo>
                    <a:pt x="43" y="86"/>
                  </a:lnTo>
                  <a:cubicBezTo>
                    <a:pt x="19" y="86"/>
                    <a:pt x="0" y="68"/>
                    <a:pt x="0" y="44"/>
                  </a:cubicBezTo>
                  <a:lnTo>
                    <a:pt x="0" y="44"/>
                  </a:lnTo>
                  <a:cubicBezTo>
                    <a:pt x="0" y="20"/>
                    <a:pt x="19" y="0"/>
                    <a:pt x="43" y="0"/>
                  </a:cubicBezTo>
                  <a:lnTo>
                    <a:pt x="43" y="0"/>
                  </a:lnTo>
                  <a:cubicBezTo>
                    <a:pt x="67" y="0"/>
                    <a:pt x="86" y="20"/>
                    <a:pt x="86" y="44"/>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73">
              <a:extLst>
                <a:ext uri="{FF2B5EF4-FFF2-40B4-BE49-F238E27FC236}">
                  <a16:creationId xmlns:a16="http://schemas.microsoft.com/office/drawing/2014/main" id="{556DD350-0A59-DD4E-AF6D-3105567068DF}"/>
                </a:ext>
              </a:extLst>
            </p:cNvPr>
            <p:cNvSpPr>
              <a:spLocks noChangeArrowheads="1"/>
            </p:cNvSpPr>
            <p:nvPr/>
          </p:nvSpPr>
          <p:spPr bwMode="auto">
            <a:xfrm>
              <a:off x="9068772" y="4907971"/>
              <a:ext cx="65917" cy="65917"/>
            </a:xfrm>
            <a:custGeom>
              <a:avLst/>
              <a:gdLst>
                <a:gd name="T0" fmla="*/ 0 w 54"/>
                <a:gd name="T1" fmla="*/ 27 h 55"/>
                <a:gd name="T2" fmla="*/ 0 w 54"/>
                <a:gd name="T3" fmla="*/ 27 h 55"/>
                <a:gd name="T4" fmla="*/ 26 w 54"/>
                <a:gd name="T5" fmla="*/ 0 h 55"/>
                <a:gd name="T6" fmla="*/ 26 w 54"/>
                <a:gd name="T7" fmla="*/ 0 h 55"/>
                <a:gd name="T8" fmla="*/ 53 w 54"/>
                <a:gd name="T9" fmla="*/ 27 h 55"/>
                <a:gd name="T10" fmla="*/ 53 w 54"/>
                <a:gd name="T11" fmla="*/ 27 h 55"/>
                <a:gd name="T12" fmla="*/ 26 w 54"/>
                <a:gd name="T13" fmla="*/ 54 h 55"/>
                <a:gd name="T14" fmla="*/ 26 w 54"/>
                <a:gd name="T15" fmla="*/ 54 h 55"/>
                <a:gd name="T16" fmla="*/ 0 w 54"/>
                <a:gd name="T17" fmla="*/ 2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55">
                  <a:moveTo>
                    <a:pt x="0" y="27"/>
                  </a:moveTo>
                  <a:lnTo>
                    <a:pt x="0" y="27"/>
                  </a:lnTo>
                  <a:cubicBezTo>
                    <a:pt x="0" y="12"/>
                    <a:pt x="12" y="0"/>
                    <a:pt x="26" y="0"/>
                  </a:cubicBezTo>
                  <a:lnTo>
                    <a:pt x="26" y="0"/>
                  </a:lnTo>
                  <a:cubicBezTo>
                    <a:pt x="41" y="0"/>
                    <a:pt x="53" y="12"/>
                    <a:pt x="53" y="27"/>
                  </a:cubicBezTo>
                  <a:lnTo>
                    <a:pt x="53" y="27"/>
                  </a:lnTo>
                  <a:cubicBezTo>
                    <a:pt x="53" y="42"/>
                    <a:pt x="41" y="54"/>
                    <a:pt x="26" y="54"/>
                  </a:cubicBezTo>
                  <a:lnTo>
                    <a:pt x="26" y="54"/>
                  </a:lnTo>
                  <a:cubicBezTo>
                    <a:pt x="12" y="54"/>
                    <a:pt x="0" y="42"/>
                    <a:pt x="0" y="27"/>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4">
              <a:extLst>
                <a:ext uri="{FF2B5EF4-FFF2-40B4-BE49-F238E27FC236}">
                  <a16:creationId xmlns:a16="http://schemas.microsoft.com/office/drawing/2014/main" id="{EB5B1F93-B9B9-3E47-978A-BEAC743B46F4}"/>
                </a:ext>
              </a:extLst>
            </p:cNvPr>
            <p:cNvSpPr>
              <a:spLocks noChangeArrowheads="1"/>
            </p:cNvSpPr>
            <p:nvPr/>
          </p:nvSpPr>
          <p:spPr bwMode="auto">
            <a:xfrm>
              <a:off x="8667784" y="4886001"/>
              <a:ext cx="203240" cy="203240"/>
            </a:xfrm>
            <a:custGeom>
              <a:avLst/>
              <a:gdLst>
                <a:gd name="T0" fmla="*/ 160 w 161"/>
                <a:gd name="T1" fmla="*/ 80 h 161"/>
                <a:gd name="T2" fmla="*/ 160 w 161"/>
                <a:gd name="T3" fmla="*/ 80 h 161"/>
                <a:gd name="T4" fmla="*/ 80 w 161"/>
                <a:gd name="T5" fmla="*/ 160 h 161"/>
                <a:gd name="T6" fmla="*/ 80 w 161"/>
                <a:gd name="T7" fmla="*/ 160 h 161"/>
                <a:gd name="T8" fmla="*/ 0 w 161"/>
                <a:gd name="T9" fmla="*/ 80 h 161"/>
                <a:gd name="T10" fmla="*/ 0 w 161"/>
                <a:gd name="T11" fmla="*/ 80 h 161"/>
                <a:gd name="T12" fmla="*/ 80 w 161"/>
                <a:gd name="T13" fmla="*/ 0 h 161"/>
                <a:gd name="T14" fmla="*/ 80 w 161"/>
                <a:gd name="T15" fmla="*/ 0 h 161"/>
                <a:gd name="T16" fmla="*/ 160 w 161"/>
                <a:gd name="T17" fmla="*/ 8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 h="161">
                  <a:moveTo>
                    <a:pt x="160" y="80"/>
                  </a:moveTo>
                  <a:lnTo>
                    <a:pt x="160" y="80"/>
                  </a:lnTo>
                  <a:cubicBezTo>
                    <a:pt x="160" y="124"/>
                    <a:pt x="124" y="160"/>
                    <a:pt x="80" y="160"/>
                  </a:cubicBezTo>
                  <a:lnTo>
                    <a:pt x="80" y="160"/>
                  </a:lnTo>
                  <a:cubicBezTo>
                    <a:pt x="36" y="160"/>
                    <a:pt x="0" y="124"/>
                    <a:pt x="0" y="80"/>
                  </a:cubicBezTo>
                  <a:lnTo>
                    <a:pt x="0" y="80"/>
                  </a:lnTo>
                  <a:cubicBezTo>
                    <a:pt x="0" y="36"/>
                    <a:pt x="36" y="0"/>
                    <a:pt x="80" y="0"/>
                  </a:cubicBezTo>
                  <a:lnTo>
                    <a:pt x="80" y="0"/>
                  </a:lnTo>
                  <a:cubicBezTo>
                    <a:pt x="124" y="0"/>
                    <a:pt x="160" y="36"/>
                    <a:pt x="160" y="80"/>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75">
              <a:extLst>
                <a:ext uri="{FF2B5EF4-FFF2-40B4-BE49-F238E27FC236}">
                  <a16:creationId xmlns:a16="http://schemas.microsoft.com/office/drawing/2014/main" id="{F0E9EE21-C8C1-BC42-9AAE-E93C7D1BFBBE}"/>
                </a:ext>
              </a:extLst>
            </p:cNvPr>
            <p:cNvSpPr>
              <a:spLocks noChangeArrowheads="1"/>
            </p:cNvSpPr>
            <p:nvPr/>
          </p:nvSpPr>
          <p:spPr bwMode="auto">
            <a:xfrm>
              <a:off x="10952889" y="3726968"/>
              <a:ext cx="98874" cy="98874"/>
            </a:xfrm>
            <a:custGeom>
              <a:avLst/>
              <a:gdLst>
                <a:gd name="T0" fmla="*/ 78 w 79"/>
                <a:gd name="T1" fmla="*/ 39 h 79"/>
                <a:gd name="T2" fmla="*/ 78 w 79"/>
                <a:gd name="T3" fmla="*/ 39 h 79"/>
                <a:gd name="T4" fmla="*/ 39 w 79"/>
                <a:gd name="T5" fmla="*/ 78 h 79"/>
                <a:gd name="T6" fmla="*/ 39 w 79"/>
                <a:gd name="T7" fmla="*/ 78 h 79"/>
                <a:gd name="T8" fmla="*/ 0 w 79"/>
                <a:gd name="T9" fmla="*/ 39 h 79"/>
                <a:gd name="T10" fmla="*/ 0 w 79"/>
                <a:gd name="T11" fmla="*/ 39 h 79"/>
                <a:gd name="T12" fmla="*/ 39 w 79"/>
                <a:gd name="T13" fmla="*/ 0 h 79"/>
                <a:gd name="T14" fmla="*/ 39 w 79"/>
                <a:gd name="T15" fmla="*/ 0 h 79"/>
                <a:gd name="T16" fmla="*/ 78 w 79"/>
                <a:gd name="T17" fmla="*/ 3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79">
                  <a:moveTo>
                    <a:pt x="78" y="39"/>
                  </a:moveTo>
                  <a:lnTo>
                    <a:pt x="78" y="39"/>
                  </a:lnTo>
                  <a:cubicBezTo>
                    <a:pt x="78" y="61"/>
                    <a:pt x="60" y="78"/>
                    <a:pt x="39" y="78"/>
                  </a:cubicBezTo>
                  <a:lnTo>
                    <a:pt x="39" y="78"/>
                  </a:lnTo>
                  <a:cubicBezTo>
                    <a:pt x="17" y="78"/>
                    <a:pt x="0" y="61"/>
                    <a:pt x="0" y="39"/>
                  </a:cubicBezTo>
                  <a:lnTo>
                    <a:pt x="0" y="39"/>
                  </a:lnTo>
                  <a:cubicBezTo>
                    <a:pt x="0" y="18"/>
                    <a:pt x="17" y="0"/>
                    <a:pt x="39" y="0"/>
                  </a:cubicBezTo>
                  <a:lnTo>
                    <a:pt x="39" y="0"/>
                  </a:lnTo>
                  <a:cubicBezTo>
                    <a:pt x="60" y="0"/>
                    <a:pt x="78" y="18"/>
                    <a:pt x="78" y="39"/>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76">
              <a:extLst>
                <a:ext uri="{FF2B5EF4-FFF2-40B4-BE49-F238E27FC236}">
                  <a16:creationId xmlns:a16="http://schemas.microsoft.com/office/drawing/2014/main" id="{2261F305-9BD5-8641-A7FE-D68A357EA836}"/>
                </a:ext>
              </a:extLst>
            </p:cNvPr>
            <p:cNvSpPr>
              <a:spLocks noChangeArrowheads="1"/>
            </p:cNvSpPr>
            <p:nvPr/>
          </p:nvSpPr>
          <p:spPr bwMode="auto">
            <a:xfrm>
              <a:off x="12974330" y="4957407"/>
              <a:ext cx="219722" cy="219722"/>
            </a:xfrm>
            <a:custGeom>
              <a:avLst/>
              <a:gdLst>
                <a:gd name="T0" fmla="*/ 177 w 178"/>
                <a:gd name="T1" fmla="*/ 88 h 178"/>
                <a:gd name="T2" fmla="*/ 177 w 178"/>
                <a:gd name="T3" fmla="*/ 88 h 178"/>
                <a:gd name="T4" fmla="*/ 88 w 178"/>
                <a:gd name="T5" fmla="*/ 177 h 178"/>
                <a:gd name="T6" fmla="*/ 88 w 178"/>
                <a:gd name="T7" fmla="*/ 177 h 178"/>
                <a:gd name="T8" fmla="*/ 0 w 178"/>
                <a:gd name="T9" fmla="*/ 88 h 178"/>
                <a:gd name="T10" fmla="*/ 0 w 178"/>
                <a:gd name="T11" fmla="*/ 88 h 178"/>
                <a:gd name="T12" fmla="*/ 88 w 178"/>
                <a:gd name="T13" fmla="*/ 0 h 178"/>
                <a:gd name="T14" fmla="*/ 88 w 178"/>
                <a:gd name="T15" fmla="*/ 0 h 178"/>
                <a:gd name="T16" fmla="*/ 177 w 178"/>
                <a:gd name="T17" fmla="*/ 8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78">
                  <a:moveTo>
                    <a:pt x="177" y="88"/>
                  </a:moveTo>
                  <a:lnTo>
                    <a:pt x="177" y="88"/>
                  </a:lnTo>
                  <a:cubicBezTo>
                    <a:pt x="177" y="137"/>
                    <a:pt x="137" y="177"/>
                    <a:pt x="88" y="177"/>
                  </a:cubicBezTo>
                  <a:lnTo>
                    <a:pt x="88" y="177"/>
                  </a:lnTo>
                  <a:cubicBezTo>
                    <a:pt x="39" y="177"/>
                    <a:pt x="0" y="137"/>
                    <a:pt x="0" y="88"/>
                  </a:cubicBezTo>
                  <a:lnTo>
                    <a:pt x="0" y="88"/>
                  </a:lnTo>
                  <a:cubicBezTo>
                    <a:pt x="0" y="40"/>
                    <a:pt x="39" y="0"/>
                    <a:pt x="88" y="0"/>
                  </a:cubicBezTo>
                  <a:lnTo>
                    <a:pt x="88" y="0"/>
                  </a:lnTo>
                  <a:cubicBezTo>
                    <a:pt x="137" y="0"/>
                    <a:pt x="177" y="40"/>
                    <a:pt x="177" y="88"/>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77">
              <a:extLst>
                <a:ext uri="{FF2B5EF4-FFF2-40B4-BE49-F238E27FC236}">
                  <a16:creationId xmlns:a16="http://schemas.microsoft.com/office/drawing/2014/main" id="{63FDF725-6267-AB46-863B-21B60BE32533}"/>
                </a:ext>
              </a:extLst>
            </p:cNvPr>
            <p:cNvSpPr>
              <a:spLocks noChangeArrowheads="1"/>
            </p:cNvSpPr>
            <p:nvPr/>
          </p:nvSpPr>
          <p:spPr bwMode="auto">
            <a:xfrm>
              <a:off x="12150373" y="7874219"/>
              <a:ext cx="142819" cy="142819"/>
            </a:xfrm>
            <a:custGeom>
              <a:avLst/>
              <a:gdLst>
                <a:gd name="T0" fmla="*/ 114 w 115"/>
                <a:gd name="T1" fmla="*/ 58 h 116"/>
                <a:gd name="T2" fmla="*/ 114 w 115"/>
                <a:gd name="T3" fmla="*/ 58 h 116"/>
                <a:gd name="T4" fmla="*/ 57 w 115"/>
                <a:gd name="T5" fmla="*/ 115 h 116"/>
                <a:gd name="T6" fmla="*/ 57 w 115"/>
                <a:gd name="T7" fmla="*/ 115 h 116"/>
                <a:gd name="T8" fmla="*/ 0 w 115"/>
                <a:gd name="T9" fmla="*/ 58 h 116"/>
                <a:gd name="T10" fmla="*/ 0 w 115"/>
                <a:gd name="T11" fmla="*/ 58 h 116"/>
                <a:gd name="T12" fmla="*/ 57 w 115"/>
                <a:gd name="T13" fmla="*/ 0 h 116"/>
                <a:gd name="T14" fmla="*/ 57 w 115"/>
                <a:gd name="T15" fmla="*/ 0 h 116"/>
                <a:gd name="T16" fmla="*/ 114 w 115"/>
                <a:gd name="T17" fmla="*/ 5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 h="116">
                  <a:moveTo>
                    <a:pt x="114" y="58"/>
                  </a:moveTo>
                  <a:lnTo>
                    <a:pt x="114" y="58"/>
                  </a:lnTo>
                  <a:cubicBezTo>
                    <a:pt x="114" y="90"/>
                    <a:pt x="88" y="115"/>
                    <a:pt x="57" y="115"/>
                  </a:cubicBezTo>
                  <a:lnTo>
                    <a:pt x="57" y="115"/>
                  </a:lnTo>
                  <a:cubicBezTo>
                    <a:pt x="26" y="115"/>
                    <a:pt x="0" y="90"/>
                    <a:pt x="0" y="58"/>
                  </a:cubicBezTo>
                  <a:lnTo>
                    <a:pt x="0" y="58"/>
                  </a:lnTo>
                  <a:cubicBezTo>
                    <a:pt x="0" y="26"/>
                    <a:pt x="26" y="0"/>
                    <a:pt x="57" y="0"/>
                  </a:cubicBezTo>
                  <a:lnTo>
                    <a:pt x="57" y="0"/>
                  </a:lnTo>
                  <a:cubicBezTo>
                    <a:pt x="88" y="0"/>
                    <a:pt x="114" y="26"/>
                    <a:pt x="114" y="58"/>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78">
              <a:extLst>
                <a:ext uri="{FF2B5EF4-FFF2-40B4-BE49-F238E27FC236}">
                  <a16:creationId xmlns:a16="http://schemas.microsoft.com/office/drawing/2014/main" id="{99F4CE1F-040F-9748-B589-FFEAE5FF8E4E}"/>
                </a:ext>
              </a:extLst>
            </p:cNvPr>
            <p:cNvSpPr>
              <a:spLocks noChangeArrowheads="1"/>
            </p:cNvSpPr>
            <p:nvPr/>
          </p:nvSpPr>
          <p:spPr bwMode="auto">
            <a:xfrm>
              <a:off x="7338466" y="6270250"/>
              <a:ext cx="98874" cy="98874"/>
            </a:xfrm>
            <a:custGeom>
              <a:avLst/>
              <a:gdLst>
                <a:gd name="T0" fmla="*/ 78 w 79"/>
                <a:gd name="T1" fmla="*/ 39 h 79"/>
                <a:gd name="T2" fmla="*/ 78 w 79"/>
                <a:gd name="T3" fmla="*/ 39 h 79"/>
                <a:gd name="T4" fmla="*/ 39 w 79"/>
                <a:gd name="T5" fmla="*/ 78 h 79"/>
                <a:gd name="T6" fmla="*/ 39 w 79"/>
                <a:gd name="T7" fmla="*/ 78 h 79"/>
                <a:gd name="T8" fmla="*/ 0 w 79"/>
                <a:gd name="T9" fmla="*/ 39 h 79"/>
                <a:gd name="T10" fmla="*/ 0 w 79"/>
                <a:gd name="T11" fmla="*/ 39 h 79"/>
                <a:gd name="T12" fmla="*/ 39 w 79"/>
                <a:gd name="T13" fmla="*/ 0 h 79"/>
                <a:gd name="T14" fmla="*/ 39 w 79"/>
                <a:gd name="T15" fmla="*/ 0 h 79"/>
                <a:gd name="T16" fmla="*/ 78 w 79"/>
                <a:gd name="T17" fmla="*/ 3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79">
                  <a:moveTo>
                    <a:pt x="78" y="39"/>
                  </a:moveTo>
                  <a:lnTo>
                    <a:pt x="78" y="39"/>
                  </a:lnTo>
                  <a:cubicBezTo>
                    <a:pt x="78" y="61"/>
                    <a:pt x="61" y="78"/>
                    <a:pt x="39" y="78"/>
                  </a:cubicBezTo>
                  <a:lnTo>
                    <a:pt x="39" y="78"/>
                  </a:lnTo>
                  <a:cubicBezTo>
                    <a:pt x="17" y="78"/>
                    <a:pt x="0" y="61"/>
                    <a:pt x="0" y="39"/>
                  </a:cubicBezTo>
                  <a:lnTo>
                    <a:pt x="0" y="39"/>
                  </a:lnTo>
                  <a:cubicBezTo>
                    <a:pt x="0" y="18"/>
                    <a:pt x="17" y="0"/>
                    <a:pt x="39" y="0"/>
                  </a:cubicBezTo>
                  <a:lnTo>
                    <a:pt x="39" y="0"/>
                  </a:lnTo>
                  <a:cubicBezTo>
                    <a:pt x="61" y="0"/>
                    <a:pt x="78" y="18"/>
                    <a:pt x="78" y="39"/>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79">
              <a:extLst>
                <a:ext uri="{FF2B5EF4-FFF2-40B4-BE49-F238E27FC236}">
                  <a16:creationId xmlns:a16="http://schemas.microsoft.com/office/drawing/2014/main" id="{83AE7BFC-EFDE-EE4A-A237-2B9289FCD9D3}"/>
                </a:ext>
              </a:extLst>
            </p:cNvPr>
            <p:cNvSpPr>
              <a:spLocks noChangeArrowheads="1"/>
            </p:cNvSpPr>
            <p:nvPr/>
          </p:nvSpPr>
          <p:spPr bwMode="auto">
            <a:xfrm>
              <a:off x="6942966" y="8286194"/>
              <a:ext cx="142819" cy="142819"/>
            </a:xfrm>
            <a:custGeom>
              <a:avLst/>
              <a:gdLst>
                <a:gd name="T0" fmla="*/ 115 w 116"/>
                <a:gd name="T1" fmla="*/ 58 h 116"/>
                <a:gd name="T2" fmla="*/ 115 w 116"/>
                <a:gd name="T3" fmla="*/ 58 h 116"/>
                <a:gd name="T4" fmla="*/ 58 w 116"/>
                <a:gd name="T5" fmla="*/ 115 h 116"/>
                <a:gd name="T6" fmla="*/ 58 w 116"/>
                <a:gd name="T7" fmla="*/ 115 h 116"/>
                <a:gd name="T8" fmla="*/ 0 w 116"/>
                <a:gd name="T9" fmla="*/ 58 h 116"/>
                <a:gd name="T10" fmla="*/ 0 w 116"/>
                <a:gd name="T11" fmla="*/ 58 h 116"/>
                <a:gd name="T12" fmla="*/ 58 w 116"/>
                <a:gd name="T13" fmla="*/ 0 h 116"/>
                <a:gd name="T14" fmla="*/ 58 w 116"/>
                <a:gd name="T15" fmla="*/ 0 h 116"/>
                <a:gd name="T16" fmla="*/ 115 w 116"/>
                <a:gd name="T17" fmla="*/ 5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16">
                  <a:moveTo>
                    <a:pt x="115" y="58"/>
                  </a:moveTo>
                  <a:lnTo>
                    <a:pt x="115" y="58"/>
                  </a:lnTo>
                  <a:cubicBezTo>
                    <a:pt x="115" y="90"/>
                    <a:pt x="89" y="115"/>
                    <a:pt x="58" y="115"/>
                  </a:cubicBezTo>
                  <a:lnTo>
                    <a:pt x="58" y="115"/>
                  </a:lnTo>
                  <a:cubicBezTo>
                    <a:pt x="26" y="115"/>
                    <a:pt x="0" y="90"/>
                    <a:pt x="0" y="58"/>
                  </a:cubicBezTo>
                  <a:lnTo>
                    <a:pt x="0" y="58"/>
                  </a:lnTo>
                  <a:cubicBezTo>
                    <a:pt x="0" y="26"/>
                    <a:pt x="26" y="0"/>
                    <a:pt x="58" y="0"/>
                  </a:cubicBezTo>
                  <a:lnTo>
                    <a:pt x="58" y="0"/>
                  </a:lnTo>
                  <a:cubicBezTo>
                    <a:pt x="89" y="0"/>
                    <a:pt x="115" y="26"/>
                    <a:pt x="115" y="58"/>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80">
              <a:extLst>
                <a:ext uri="{FF2B5EF4-FFF2-40B4-BE49-F238E27FC236}">
                  <a16:creationId xmlns:a16="http://schemas.microsoft.com/office/drawing/2014/main" id="{9F8E7E58-60BA-7341-9797-0E7A4D20D986}"/>
                </a:ext>
              </a:extLst>
            </p:cNvPr>
            <p:cNvSpPr>
              <a:spLocks noChangeArrowheads="1"/>
            </p:cNvSpPr>
            <p:nvPr/>
          </p:nvSpPr>
          <p:spPr bwMode="auto">
            <a:xfrm>
              <a:off x="8849051" y="3880772"/>
              <a:ext cx="730577" cy="560291"/>
            </a:xfrm>
            <a:custGeom>
              <a:avLst/>
              <a:gdLst>
                <a:gd name="T0" fmla="*/ 0 w 587"/>
                <a:gd name="T1" fmla="*/ 0 h 448"/>
                <a:gd name="T2" fmla="*/ 385 w 587"/>
                <a:gd name="T3" fmla="*/ 447 h 448"/>
                <a:gd name="T4" fmla="*/ 405 w 587"/>
                <a:gd name="T5" fmla="*/ 334 h 448"/>
                <a:gd name="T6" fmla="*/ 435 w 587"/>
                <a:gd name="T7" fmla="*/ 301 h 448"/>
                <a:gd name="T8" fmla="*/ 586 w 587"/>
                <a:gd name="T9" fmla="*/ 235 h 448"/>
                <a:gd name="T10" fmla="*/ 0 w 587"/>
                <a:gd name="T11" fmla="*/ 0 h 448"/>
              </a:gdLst>
              <a:ahLst/>
              <a:cxnLst>
                <a:cxn ang="0">
                  <a:pos x="T0" y="T1"/>
                </a:cxn>
                <a:cxn ang="0">
                  <a:pos x="T2" y="T3"/>
                </a:cxn>
                <a:cxn ang="0">
                  <a:pos x="T4" y="T5"/>
                </a:cxn>
                <a:cxn ang="0">
                  <a:pos x="T6" y="T7"/>
                </a:cxn>
                <a:cxn ang="0">
                  <a:pos x="T8" y="T9"/>
                </a:cxn>
                <a:cxn ang="0">
                  <a:pos x="T10" y="T11"/>
                </a:cxn>
              </a:cxnLst>
              <a:rect l="0" t="0" r="r" b="b"/>
              <a:pathLst>
                <a:path w="587" h="448">
                  <a:moveTo>
                    <a:pt x="0" y="0"/>
                  </a:moveTo>
                  <a:lnTo>
                    <a:pt x="385" y="447"/>
                  </a:lnTo>
                  <a:lnTo>
                    <a:pt x="405" y="334"/>
                  </a:lnTo>
                  <a:lnTo>
                    <a:pt x="435" y="301"/>
                  </a:lnTo>
                  <a:lnTo>
                    <a:pt x="586" y="235"/>
                  </a:lnTo>
                  <a:lnTo>
                    <a:pt x="0" y="0"/>
                  </a:ln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81">
              <a:extLst>
                <a:ext uri="{FF2B5EF4-FFF2-40B4-BE49-F238E27FC236}">
                  <a16:creationId xmlns:a16="http://schemas.microsoft.com/office/drawing/2014/main" id="{A42A34C8-B7E9-0442-ADDE-9ADF312E773E}"/>
                </a:ext>
              </a:extLst>
            </p:cNvPr>
            <p:cNvSpPr>
              <a:spLocks noChangeArrowheads="1"/>
            </p:cNvSpPr>
            <p:nvPr/>
          </p:nvSpPr>
          <p:spPr bwMode="auto">
            <a:xfrm>
              <a:off x="8849051" y="3880770"/>
              <a:ext cx="543814" cy="417472"/>
            </a:xfrm>
            <a:custGeom>
              <a:avLst/>
              <a:gdLst>
                <a:gd name="T0" fmla="*/ 435 w 436"/>
                <a:gd name="T1" fmla="*/ 301 h 335"/>
                <a:gd name="T2" fmla="*/ 405 w 436"/>
                <a:gd name="T3" fmla="*/ 334 h 335"/>
                <a:gd name="T4" fmla="*/ 0 w 436"/>
                <a:gd name="T5" fmla="*/ 0 h 335"/>
                <a:gd name="T6" fmla="*/ 435 w 436"/>
                <a:gd name="T7" fmla="*/ 301 h 335"/>
              </a:gdLst>
              <a:ahLst/>
              <a:cxnLst>
                <a:cxn ang="0">
                  <a:pos x="T0" y="T1"/>
                </a:cxn>
                <a:cxn ang="0">
                  <a:pos x="T2" y="T3"/>
                </a:cxn>
                <a:cxn ang="0">
                  <a:pos x="T4" y="T5"/>
                </a:cxn>
                <a:cxn ang="0">
                  <a:pos x="T6" y="T7"/>
                </a:cxn>
              </a:cxnLst>
              <a:rect l="0" t="0" r="r" b="b"/>
              <a:pathLst>
                <a:path w="436" h="335">
                  <a:moveTo>
                    <a:pt x="435" y="301"/>
                  </a:moveTo>
                  <a:lnTo>
                    <a:pt x="405" y="334"/>
                  </a:lnTo>
                  <a:lnTo>
                    <a:pt x="0" y="0"/>
                  </a:lnTo>
                  <a:lnTo>
                    <a:pt x="435" y="301"/>
                  </a:lnTo>
                </a:path>
              </a:pathLst>
            </a:custGeom>
            <a:solidFill>
              <a:srgbClr val="44B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82">
              <a:extLst>
                <a:ext uri="{FF2B5EF4-FFF2-40B4-BE49-F238E27FC236}">
                  <a16:creationId xmlns:a16="http://schemas.microsoft.com/office/drawing/2014/main" id="{4666FAC3-58C0-9749-86BF-D1DD9A47AE0A}"/>
                </a:ext>
              </a:extLst>
            </p:cNvPr>
            <p:cNvSpPr>
              <a:spLocks noChangeArrowheads="1"/>
            </p:cNvSpPr>
            <p:nvPr/>
          </p:nvSpPr>
          <p:spPr bwMode="auto">
            <a:xfrm>
              <a:off x="14199278" y="8703664"/>
              <a:ext cx="1159035" cy="796494"/>
            </a:xfrm>
            <a:custGeom>
              <a:avLst/>
              <a:gdLst>
                <a:gd name="T0" fmla="*/ 931 w 932"/>
                <a:gd name="T1" fmla="*/ 640 h 641"/>
                <a:gd name="T2" fmla="*/ 0 w 932"/>
                <a:gd name="T3" fmla="*/ 640 h 641"/>
                <a:gd name="T4" fmla="*/ 117 w 932"/>
                <a:gd name="T5" fmla="*/ 0 h 641"/>
                <a:gd name="T6" fmla="*/ 813 w 932"/>
                <a:gd name="T7" fmla="*/ 0 h 641"/>
                <a:gd name="T8" fmla="*/ 931 w 932"/>
                <a:gd name="T9" fmla="*/ 640 h 641"/>
              </a:gdLst>
              <a:ahLst/>
              <a:cxnLst>
                <a:cxn ang="0">
                  <a:pos x="T0" y="T1"/>
                </a:cxn>
                <a:cxn ang="0">
                  <a:pos x="T2" y="T3"/>
                </a:cxn>
                <a:cxn ang="0">
                  <a:pos x="T4" y="T5"/>
                </a:cxn>
                <a:cxn ang="0">
                  <a:pos x="T6" y="T7"/>
                </a:cxn>
                <a:cxn ang="0">
                  <a:pos x="T8" y="T9"/>
                </a:cxn>
              </a:cxnLst>
              <a:rect l="0" t="0" r="r" b="b"/>
              <a:pathLst>
                <a:path w="932" h="641">
                  <a:moveTo>
                    <a:pt x="931" y="640"/>
                  </a:moveTo>
                  <a:lnTo>
                    <a:pt x="0" y="640"/>
                  </a:lnTo>
                  <a:lnTo>
                    <a:pt x="117" y="0"/>
                  </a:lnTo>
                  <a:lnTo>
                    <a:pt x="813" y="0"/>
                  </a:lnTo>
                  <a:lnTo>
                    <a:pt x="931" y="64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83">
              <a:extLst>
                <a:ext uri="{FF2B5EF4-FFF2-40B4-BE49-F238E27FC236}">
                  <a16:creationId xmlns:a16="http://schemas.microsoft.com/office/drawing/2014/main" id="{CF5CF4DE-87B6-EB45-83C8-B1F887AE446C}"/>
                </a:ext>
              </a:extLst>
            </p:cNvPr>
            <p:cNvSpPr>
              <a:spLocks noChangeArrowheads="1"/>
            </p:cNvSpPr>
            <p:nvPr/>
          </p:nvSpPr>
          <p:spPr bwMode="auto">
            <a:xfrm>
              <a:off x="14116885" y="9390297"/>
              <a:ext cx="1329317" cy="109861"/>
            </a:xfrm>
            <a:custGeom>
              <a:avLst/>
              <a:gdLst>
                <a:gd name="T0" fmla="*/ 1065 w 1066"/>
                <a:gd name="T1" fmla="*/ 0 h 88"/>
                <a:gd name="T2" fmla="*/ 0 w 1066"/>
                <a:gd name="T3" fmla="*/ 0 h 88"/>
                <a:gd name="T4" fmla="*/ 0 w 1066"/>
                <a:gd name="T5" fmla="*/ 87 h 88"/>
                <a:gd name="T6" fmla="*/ 1065 w 1066"/>
                <a:gd name="T7" fmla="*/ 87 h 88"/>
                <a:gd name="T8" fmla="*/ 1065 w 1066"/>
                <a:gd name="T9" fmla="*/ 0 h 88"/>
              </a:gdLst>
              <a:ahLst/>
              <a:cxnLst>
                <a:cxn ang="0">
                  <a:pos x="T0" y="T1"/>
                </a:cxn>
                <a:cxn ang="0">
                  <a:pos x="T2" y="T3"/>
                </a:cxn>
                <a:cxn ang="0">
                  <a:pos x="T4" y="T5"/>
                </a:cxn>
                <a:cxn ang="0">
                  <a:pos x="T6" y="T7"/>
                </a:cxn>
                <a:cxn ang="0">
                  <a:pos x="T8" y="T9"/>
                </a:cxn>
              </a:cxnLst>
              <a:rect l="0" t="0" r="r" b="b"/>
              <a:pathLst>
                <a:path w="1066" h="88">
                  <a:moveTo>
                    <a:pt x="1065" y="0"/>
                  </a:moveTo>
                  <a:lnTo>
                    <a:pt x="0" y="0"/>
                  </a:lnTo>
                  <a:lnTo>
                    <a:pt x="0" y="87"/>
                  </a:lnTo>
                  <a:lnTo>
                    <a:pt x="1065" y="87"/>
                  </a:lnTo>
                  <a:lnTo>
                    <a:pt x="1065" y="0"/>
                  </a:lnTo>
                </a:path>
              </a:pathLst>
            </a:custGeom>
            <a:solidFill>
              <a:srgbClr val="D7BF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84">
              <a:extLst>
                <a:ext uri="{FF2B5EF4-FFF2-40B4-BE49-F238E27FC236}">
                  <a16:creationId xmlns:a16="http://schemas.microsoft.com/office/drawing/2014/main" id="{94135FA1-DE4F-E74A-9293-D24F06B34E6A}"/>
                </a:ext>
              </a:extLst>
            </p:cNvPr>
            <p:cNvSpPr>
              <a:spLocks noChangeArrowheads="1"/>
            </p:cNvSpPr>
            <p:nvPr/>
          </p:nvSpPr>
          <p:spPr bwMode="auto">
            <a:xfrm>
              <a:off x="14281674" y="8703666"/>
              <a:ext cx="994240" cy="340569"/>
            </a:xfrm>
            <a:custGeom>
              <a:avLst/>
              <a:gdLst>
                <a:gd name="T0" fmla="*/ 747 w 797"/>
                <a:gd name="T1" fmla="*/ 0 h 273"/>
                <a:gd name="T2" fmla="*/ 50 w 797"/>
                <a:gd name="T3" fmla="*/ 0 h 273"/>
                <a:gd name="T4" fmla="*/ 0 w 797"/>
                <a:gd name="T5" fmla="*/ 272 h 273"/>
                <a:gd name="T6" fmla="*/ 796 w 797"/>
                <a:gd name="T7" fmla="*/ 272 h 273"/>
                <a:gd name="T8" fmla="*/ 747 w 797"/>
                <a:gd name="T9" fmla="*/ 0 h 273"/>
              </a:gdLst>
              <a:ahLst/>
              <a:cxnLst>
                <a:cxn ang="0">
                  <a:pos x="T0" y="T1"/>
                </a:cxn>
                <a:cxn ang="0">
                  <a:pos x="T2" y="T3"/>
                </a:cxn>
                <a:cxn ang="0">
                  <a:pos x="T4" y="T5"/>
                </a:cxn>
                <a:cxn ang="0">
                  <a:pos x="T6" y="T7"/>
                </a:cxn>
                <a:cxn ang="0">
                  <a:pos x="T8" y="T9"/>
                </a:cxn>
              </a:cxnLst>
              <a:rect l="0" t="0" r="r" b="b"/>
              <a:pathLst>
                <a:path w="797" h="273">
                  <a:moveTo>
                    <a:pt x="747" y="0"/>
                  </a:moveTo>
                  <a:lnTo>
                    <a:pt x="50" y="0"/>
                  </a:lnTo>
                  <a:lnTo>
                    <a:pt x="0" y="272"/>
                  </a:lnTo>
                  <a:lnTo>
                    <a:pt x="796" y="272"/>
                  </a:lnTo>
                  <a:lnTo>
                    <a:pt x="747" y="0"/>
                  </a:lnTo>
                </a:path>
              </a:pathLst>
            </a:custGeom>
            <a:solidFill>
              <a:srgbClr val="D7BF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85">
              <a:extLst>
                <a:ext uri="{FF2B5EF4-FFF2-40B4-BE49-F238E27FC236}">
                  <a16:creationId xmlns:a16="http://schemas.microsoft.com/office/drawing/2014/main" id="{5CACB69C-72FE-214D-9ED0-E049198988E5}"/>
                </a:ext>
              </a:extLst>
            </p:cNvPr>
            <p:cNvSpPr>
              <a:spLocks noChangeArrowheads="1"/>
            </p:cNvSpPr>
            <p:nvPr/>
          </p:nvSpPr>
          <p:spPr bwMode="auto">
            <a:xfrm>
              <a:off x="12573335" y="6127427"/>
              <a:ext cx="4410918" cy="2285107"/>
            </a:xfrm>
            <a:custGeom>
              <a:avLst/>
              <a:gdLst>
                <a:gd name="T0" fmla="*/ 3538 w 3539"/>
                <a:gd name="T1" fmla="*/ 113 h 1833"/>
                <a:gd name="T2" fmla="*/ 3538 w 3539"/>
                <a:gd name="T3" fmla="*/ 113 h 1833"/>
                <a:gd name="T4" fmla="*/ 3425 w 3539"/>
                <a:gd name="T5" fmla="*/ 0 h 1833"/>
                <a:gd name="T6" fmla="*/ 114 w 3539"/>
                <a:gd name="T7" fmla="*/ 0 h 1833"/>
                <a:gd name="T8" fmla="*/ 114 w 3539"/>
                <a:gd name="T9" fmla="*/ 0 h 1833"/>
                <a:gd name="T10" fmla="*/ 0 w 3539"/>
                <a:gd name="T11" fmla="*/ 113 h 1833"/>
                <a:gd name="T12" fmla="*/ 0 w 3539"/>
                <a:gd name="T13" fmla="*/ 1832 h 1833"/>
                <a:gd name="T14" fmla="*/ 3538 w 3539"/>
                <a:gd name="T15" fmla="*/ 1832 h 1833"/>
                <a:gd name="T16" fmla="*/ 3538 w 3539"/>
                <a:gd name="T17" fmla="*/ 113 h 1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9" h="1833">
                  <a:moveTo>
                    <a:pt x="3538" y="113"/>
                  </a:moveTo>
                  <a:lnTo>
                    <a:pt x="3538" y="113"/>
                  </a:lnTo>
                  <a:cubicBezTo>
                    <a:pt x="3538" y="51"/>
                    <a:pt x="3488" y="0"/>
                    <a:pt x="3425" y="0"/>
                  </a:cubicBezTo>
                  <a:lnTo>
                    <a:pt x="114" y="0"/>
                  </a:lnTo>
                  <a:lnTo>
                    <a:pt x="114" y="0"/>
                  </a:lnTo>
                  <a:cubicBezTo>
                    <a:pt x="51" y="0"/>
                    <a:pt x="0" y="51"/>
                    <a:pt x="0" y="113"/>
                  </a:cubicBezTo>
                  <a:lnTo>
                    <a:pt x="0" y="1832"/>
                  </a:lnTo>
                  <a:lnTo>
                    <a:pt x="3538" y="1832"/>
                  </a:lnTo>
                  <a:lnTo>
                    <a:pt x="3538" y="113"/>
                  </a:lnTo>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86">
              <a:extLst>
                <a:ext uri="{FF2B5EF4-FFF2-40B4-BE49-F238E27FC236}">
                  <a16:creationId xmlns:a16="http://schemas.microsoft.com/office/drawing/2014/main" id="{3B6A7DBD-0E80-744D-8225-ADCF000A984E}"/>
                </a:ext>
              </a:extLst>
            </p:cNvPr>
            <p:cNvSpPr>
              <a:spLocks noChangeArrowheads="1"/>
            </p:cNvSpPr>
            <p:nvPr/>
          </p:nvSpPr>
          <p:spPr bwMode="auto">
            <a:xfrm>
              <a:off x="12787567" y="6347150"/>
              <a:ext cx="3982455" cy="2065386"/>
            </a:xfrm>
            <a:custGeom>
              <a:avLst/>
              <a:gdLst>
                <a:gd name="T0" fmla="*/ 3198 w 3199"/>
                <a:gd name="T1" fmla="*/ 1657 h 1658"/>
                <a:gd name="T2" fmla="*/ 0 w 3199"/>
                <a:gd name="T3" fmla="*/ 1657 h 1658"/>
                <a:gd name="T4" fmla="*/ 0 w 3199"/>
                <a:gd name="T5" fmla="*/ 54 h 1658"/>
                <a:gd name="T6" fmla="*/ 0 w 3199"/>
                <a:gd name="T7" fmla="*/ 54 h 1658"/>
                <a:gd name="T8" fmla="*/ 54 w 3199"/>
                <a:gd name="T9" fmla="*/ 0 h 1658"/>
                <a:gd name="T10" fmla="*/ 3144 w 3199"/>
                <a:gd name="T11" fmla="*/ 0 h 1658"/>
                <a:gd name="T12" fmla="*/ 3144 w 3199"/>
                <a:gd name="T13" fmla="*/ 0 h 1658"/>
                <a:gd name="T14" fmla="*/ 3198 w 3199"/>
                <a:gd name="T15" fmla="*/ 54 h 1658"/>
                <a:gd name="T16" fmla="*/ 3198 w 3199"/>
                <a:gd name="T17" fmla="*/ 1657 h 1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99" h="1658">
                  <a:moveTo>
                    <a:pt x="3198" y="1657"/>
                  </a:moveTo>
                  <a:lnTo>
                    <a:pt x="0" y="1657"/>
                  </a:lnTo>
                  <a:lnTo>
                    <a:pt x="0" y="54"/>
                  </a:lnTo>
                  <a:lnTo>
                    <a:pt x="0" y="54"/>
                  </a:lnTo>
                  <a:cubicBezTo>
                    <a:pt x="0" y="24"/>
                    <a:pt x="24" y="0"/>
                    <a:pt x="54" y="0"/>
                  </a:cubicBezTo>
                  <a:lnTo>
                    <a:pt x="3144" y="0"/>
                  </a:lnTo>
                  <a:lnTo>
                    <a:pt x="3144" y="0"/>
                  </a:lnTo>
                  <a:cubicBezTo>
                    <a:pt x="3175" y="0"/>
                    <a:pt x="3198" y="24"/>
                    <a:pt x="3198" y="54"/>
                  </a:cubicBezTo>
                  <a:lnTo>
                    <a:pt x="3198" y="1657"/>
                  </a:lnTo>
                </a:path>
              </a:pathLst>
            </a:custGeom>
            <a:solidFill>
              <a:srgbClr val="44B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87">
              <a:extLst>
                <a:ext uri="{FF2B5EF4-FFF2-40B4-BE49-F238E27FC236}">
                  <a16:creationId xmlns:a16="http://schemas.microsoft.com/office/drawing/2014/main" id="{9B654798-3314-6040-814A-156D1E7ED2A1}"/>
                </a:ext>
              </a:extLst>
            </p:cNvPr>
            <p:cNvSpPr>
              <a:spLocks noChangeArrowheads="1"/>
            </p:cNvSpPr>
            <p:nvPr/>
          </p:nvSpPr>
          <p:spPr bwMode="auto">
            <a:xfrm>
              <a:off x="12573335" y="8412536"/>
              <a:ext cx="4410918" cy="444936"/>
            </a:xfrm>
            <a:custGeom>
              <a:avLst/>
              <a:gdLst>
                <a:gd name="T0" fmla="*/ 0 w 3539"/>
                <a:gd name="T1" fmla="*/ 0 h 359"/>
                <a:gd name="T2" fmla="*/ 0 w 3539"/>
                <a:gd name="T3" fmla="*/ 245 h 359"/>
                <a:gd name="T4" fmla="*/ 0 w 3539"/>
                <a:gd name="T5" fmla="*/ 245 h 359"/>
                <a:gd name="T6" fmla="*/ 114 w 3539"/>
                <a:gd name="T7" fmla="*/ 358 h 359"/>
                <a:gd name="T8" fmla="*/ 3425 w 3539"/>
                <a:gd name="T9" fmla="*/ 358 h 359"/>
                <a:gd name="T10" fmla="*/ 3425 w 3539"/>
                <a:gd name="T11" fmla="*/ 358 h 359"/>
                <a:gd name="T12" fmla="*/ 3538 w 3539"/>
                <a:gd name="T13" fmla="*/ 245 h 359"/>
                <a:gd name="T14" fmla="*/ 3538 w 3539"/>
                <a:gd name="T15" fmla="*/ 0 h 359"/>
                <a:gd name="T16" fmla="*/ 0 w 3539"/>
                <a:gd name="T17" fmla="*/ 0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9" h="359">
                  <a:moveTo>
                    <a:pt x="0" y="0"/>
                  </a:moveTo>
                  <a:lnTo>
                    <a:pt x="0" y="245"/>
                  </a:lnTo>
                  <a:lnTo>
                    <a:pt x="0" y="245"/>
                  </a:lnTo>
                  <a:cubicBezTo>
                    <a:pt x="0" y="307"/>
                    <a:pt x="51" y="358"/>
                    <a:pt x="114" y="358"/>
                  </a:cubicBezTo>
                  <a:lnTo>
                    <a:pt x="3425" y="358"/>
                  </a:lnTo>
                  <a:lnTo>
                    <a:pt x="3425" y="358"/>
                  </a:lnTo>
                  <a:cubicBezTo>
                    <a:pt x="3488" y="358"/>
                    <a:pt x="3538" y="307"/>
                    <a:pt x="3538" y="245"/>
                  </a:cubicBezTo>
                  <a:lnTo>
                    <a:pt x="3538" y="0"/>
                  </a:lnTo>
                  <a:lnTo>
                    <a:pt x="0" y="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88">
              <a:extLst>
                <a:ext uri="{FF2B5EF4-FFF2-40B4-BE49-F238E27FC236}">
                  <a16:creationId xmlns:a16="http://schemas.microsoft.com/office/drawing/2014/main" id="{6B0BB043-77AF-844A-8AE7-0A9A5C00DCD3}"/>
                </a:ext>
              </a:extLst>
            </p:cNvPr>
            <p:cNvSpPr>
              <a:spLocks noChangeArrowheads="1"/>
            </p:cNvSpPr>
            <p:nvPr/>
          </p:nvSpPr>
          <p:spPr bwMode="auto">
            <a:xfrm>
              <a:off x="12875454" y="6440532"/>
              <a:ext cx="3801187" cy="1972004"/>
            </a:xfrm>
            <a:custGeom>
              <a:avLst/>
              <a:gdLst>
                <a:gd name="T0" fmla="*/ 3052 w 3053"/>
                <a:gd name="T1" fmla="*/ 1581 h 1582"/>
                <a:gd name="T2" fmla="*/ 0 w 3053"/>
                <a:gd name="T3" fmla="*/ 1581 h 1582"/>
                <a:gd name="T4" fmla="*/ 0 w 3053"/>
                <a:gd name="T5" fmla="*/ 0 h 1582"/>
                <a:gd name="T6" fmla="*/ 3052 w 3053"/>
                <a:gd name="T7" fmla="*/ 0 h 1582"/>
                <a:gd name="T8" fmla="*/ 3052 w 3053"/>
                <a:gd name="T9" fmla="*/ 1581 h 1582"/>
              </a:gdLst>
              <a:ahLst/>
              <a:cxnLst>
                <a:cxn ang="0">
                  <a:pos x="T0" y="T1"/>
                </a:cxn>
                <a:cxn ang="0">
                  <a:pos x="T2" y="T3"/>
                </a:cxn>
                <a:cxn ang="0">
                  <a:pos x="T4" y="T5"/>
                </a:cxn>
                <a:cxn ang="0">
                  <a:pos x="T6" y="T7"/>
                </a:cxn>
                <a:cxn ang="0">
                  <a:pos x="T8" y="T9"/>
                </a:cxn>
              </a:cxnLst>
              <a:rect l="0" t="0" r="r" b="b"/>
              <a:pathLst>
                <a:path w="3053" h="1582">
                  <a:moveTo>
                    <a:pt x="3052" y="1581"/>
                  </a:moveTo>
                  <a:lnTo>
                    <a:pt x="0" y="1581"/>
                  </a:lnTo>
                  <a:lnTo>
                    <a:pt x="0" y="0"/>
                  </a:lnTo>
                  <a:lnTo>
                    <a:pt x="3052" y="0"/>
                  </a:lnTo>
                  <a:lnTo>
                    <a:pt x="3052" y="1581"/>
                  </a:ln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89">
              <a:extLst>
                <a:ext uri="{FF2B5EF4-FFF2-40B4-BE49-F238E27FC236}">
                  <a16:creationId xmlns:a16="http://schemas.microsoft.com/office/drawing/2014/main" id="{77B8C433-4E09-4F4C-B825-C5E2DEC91439}"/>
                </a:ext>
              </a:extLst>
            </p:cNvPr>
            <p:cNvSpPr>
              <a:spLocks noChangeArrowheads="1"/>
            </p:cNvSpPr>
            <p:nvPr/>
          </p:nvSpPr>
          <p:spPr bwMode="auto">
            <a:xfrm>
              <a:off x="12875454" y="6440532"/>
              <a:ext cx="3801187" cy="955791"/>
            </a:xfrm>
            <a:custGeom>
              <a:avLst/>
              <a:gdLst>
                <a:gd name="T0" fmla="*/ 3052 w 3053"/>
                <a:gd name="T1" fmla="*/ 0 h 768"/>
                <a:gd name="T2" fmla="*/ 0 w 3053"/>
                <a:gd name="T3" fmla="*/ 0 h 768"/>
                <a:gd name="T4" fmla="*/ 0 w 3053"/>
                <a:gd name="T5" fmla="*/ 767 h 768"/>
                <a:gd name="T6" fmla="*/ 3052 w 3053"/>
                <a:gd name="T7" fmla="*/ 767 h 768"/>
                <a:gd name="T8" fmla="*/ 3052 w 3053"/>
                <a:gd name="T9" fmla="*/ 0 h 768"/>
              </a:gdLst>
              <a:ahLst/>
              <a:cxnLst>
                <a:cxn ang="0">
                  <a:pos x="T0" y="T1"/>
                </a:cxn>
                <a:cxn ang="0">
                  <a:pos x="T2" y="T3"/>
                </a:cxn>
                <a:cxn ang="0">
                  <a:pos x="T4" y="T5"/>
                </a:cxn>
                <a:cxn ang="0">
                  <a:pos x="T6" y="T7"/>
                </a:cxn>
                <a:cxn ang="0">
                  <a:pos x="T8" y="T9"/>
                </a:cxn>
              </a:cxnLst>
              <a:rect l="0" t="0" r="r" b="b"/>
              <a:pathLst>
                <a:path w="3053" h="768">
                  <a:moveTo>
                    <a:pt x="3052" y="0"/>
                  </a:moveTo>
                  <a:lnTo>
                    <a:pt x="0" y="0"/>
                  </a:lnTo>
                  <a:lnTo>
                    <a:pt x="0" y="767"/>
                  </a:lnTo>
                  <a:lnTo>
                    <a:pt x="3052" y="767"/>
                  </a:lnTo>
                  <a:lnTo>
                    <a:pt x="3052" y="0"/>
                  </a:lnTo>
                </a:path>
              </a:pathLst>
            </a:custGeom>
            <a:solidFill>
              <a:srgbClr val="FFFFFF">
                <a:alpha val="30000"/>
              </a:srgbClr>
            </a:solidFill>
            <a:ln>
              <a:noFill/>
            </a:ln>
            <a:effectLst/>
          </p:spPr>
          <p:txBody>
            <a:bodyPr wrap="none" anchor="ctr"/>
            <a:lstStyle/>
            <a:p>
              <a:endParaRPr lang="en-US" dirty="0">
                <a:latin typeface="Poppins" pitchFamily="2" charset="77"/>
              </a:endParaRPr>
            </a:p>
          </p:txBody>
        </p:sp>
        <p:sp>
          <p:nvSpPr>
            <p:cNvPr id="39" name="Freeform 90">
              <a:extLst>
                <a:ext uri="{FF2B5EF4-FFF2-40B4-BE49-F238E27FC236}">
                  <a16:creationId xmlns:a16="http://schemas.microsoft.com/office/drawing/2014/main" id="{BA4CD2AD-4E95-AE42-ADC2-A234CF0FEC53}"/>
                </a:ext>
              </a:extLst>
            </p:cNvPr>
            <p:cNvSpPr>
              <a:spLocks noChangeArrowheads="1"/>
            </p:cNvSpPr>
            <p:nvPr/>
          </p:nvSpPr>
          <p:spPr bwMode="auto">
            <a:xfrm>
              <a:off x="14353082" y="8615778"/>
              <a:ext cx="862409" cy="54930"/>
            </a:xfrm>
            <a:custGeom>
              <a:avLst/>
              <a:gdLst>
                <a:gd name="T0" fmla="*/ 669 w 691"/>
                <a:gd name="T1" fmla="*/ 41 h 42"/>
                <a:gd name="T2" fmla="*/ 21 w 691"/>
                <a:gd name="T3" fmla="*/ 41 h 42"/>
                <a:gd name="T4" fmla="*/ 21 w 691"/>
                <a:gd name="T5" fmla="*/ 41 h 42"/>
                <a:gd name="T6" fmla="*/ 0 w 691"/>
                <a:gd name="T7" fmla="*/ 21 h 42"/>
                <a:gd name="T8" fmla="*/ 0 w 691"/>
                <a:gd name="T9" fmla="*/ 21 h 42"/>
                <a:gd name="T10" fmla="*/ 21 w 691"/>
                <a:gd name="T11" fmla="*/ 0 h 42"/>
                <a:gd name="T12" fmla="*/ 669 w 691"/>
                <a:gd name="T13" fmla="*/ 0 h 42"/>
                <a:gd name="T14" fmla="*/ 669 w 691"/>
                <a:gd name="T15" fmla="*/ 0 h 42"/>
                <a:gd name="T16" fmla="*/ 690 w 691"/>
                <a:gd name="T17" fmla="*/ 21 h 42"/>
                <a:gd name="T18" fmla="*/ 690 w 691"/>
                <a:gd name="T19" fmla="*/ 21 h 42"/>
                <a:gd name="T20" fmla="*/ 669 w 691"/>
                <a:gd name="T21" fmla="*/ 4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1" h="42">
                  <a:moveTo>
                    <a:pt x="669" y="41"/>
                  </a:moveTo>
                  <a:lnTo>
                    <a:pt x="21" y="41"/>
                  </a:lnTo>
                  <a:lnTo>
                    <a:pt x="21" y="41"/>
                  </a:lnTo>
                  <a:cubicBezTo>
                    <a:pt x="9" y="41"/>
                    <a:pt x="0" y="32"/>
                    <a:pt x="0" y="21"/>
                  </a:cubicBezTo>
                  <a:lnTo>
                    <a:pt x="0" y="21"/>
                  </a:lnTo>
                  <a:cubicBezTo>
                    <a:pt x="0" y="10"/>
                    <a:pt x="9" y="0"/>
                    <a:pt x="21" y="0"/>
                  </a:cubicBezTo>
                  <a:lnTo>
                    <a:pt x="669" y="0"/>
                  </a:lnTo>
                  <a:lnTo>
                    <a:pt x="669" y="0"/>
                  </a:lnTo>
                  <a:cubicBezTo>
                    <a:pt x="680" y="0"/>
                    <a:pt x="690" y="10"/>
                    <a:pt x="690" y="21"/>
                  </a:cubicBezTo>
                  <a:lnTo>
                    <a:pt x="690" y="21"/>
                  </a:lnTo>
                  <a:cubicBezTo>
                    <a:pt x="690" y="32"/>
                    <a:pt x="680" y="41"/>
                    <a:pt x="669" y="41"/>
                  </a:cubicBezTo>
                </a:path>
              </a:pathLst>
            </a:custGeom>
            <a:solidFill>
              <a:srgbClr val="BB9E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91">
              <a:extLst>
                <a:ext uri="{FF2B5EF4-FFF2-40B4-BE49-F238E27FC236}">
                  <a16:creationId xmlns:a16="http://schemas.microsoft.com/office/drawing/2014/main" id="{D2F251E9-D9E2-0249-AAD5-FF164DEC2B9C}"/>
                </a:ext>
              </a:extLst>
            </p:cNvPr>
            <p:cNvSpPr>
              <a:spLocks noChangeArrowheads="1"/>
            </p:cNvSpPr>
            <p:nvPr/>
          </p:nvSpPr>
          <p:spPr bwMode="auto">
            <a:xfrm>
              <a:off x="15440703" y="8412536"/>
              <a:ext cx="1543548" cy="444936"/>
            </a:xfrm>
            <a:custGeom>
              <a:avLst/>
              <a:gdLst>
                <a:gd name="T0" fmla="*/ 0 w 1237"/>
                <a:gd name="T1" fmla="*/ 0 h 359"/>
                <a:gd name="T2" fmla="*/ 0 w 1237"/>
                <a:gd name="T3" fmla="*/ 358 h 359"/>
                <a:gd name="T4" fmla="*/ 1123 w 1237"/>
                <a:gd name="T5" fmla="*/ 358 h 359"/>
                <a:gd name="T6" fmla="*/ 1123 w 1237"/>
                <a:gd name="T7" fmla="*/ 358 h 359"/>
                <a:gd name="T8" fmla="*/ 1236 w 1237"/>
                <a:gd name="T9" fmla="*/ 245 h 359"/>
                <a:gd name="T10" fmla="*/ 1236 w 1237"/>
                <a:gd name="T11" fmla="*/ 0 h 359"/>
                <a:gd name="T12" fmla="*/ 0 w 1237"/>
                <a:gd name="T13" fmla="*/ 0 h 359"/>
              </a:gdLst>
              <a:ahLst/>
              <a:cxnLst>
                <a:cxn ang="0">
                  <a:pos x="T0" y="T1"/>
                </a:cxn>
                <a:cxn ang="0">
                  <a:pos x="T2" y="T3"/>
                </a:cxn>
                <a:cxn ang="0">
                  <a:pos x="T4" y="T5"/>
                </a:cxn>
                <a:cxn ang="0">
                  <a:pos x="T6" y="T7"/>
                </a:cxn>
                <a:cxn ang="0">
                  <a:pos x="T8" y="T9"/>
                </a:cxn>
                <a:cxn ang="0">
                  <a:pos x="T10" y="T11"/>
                </a:cxn>
                <a:cxn ang="0">
                  <a:pos x="T12" y="T13"/>
                </a:cxn>
              </a:cxnLst>
              <a:rect l="0" t="0" r="r" b="b"/>
              <a:pathLst>
                <a:path w="1237" h="359">
                  <a:moveTo>
                    <a:pt x="0" y="0"/>
                  </a:moveTo>
                  <a:lnTo>
                    <a:pt x="0" y="358"/>
                  </a:lnTo>
                  <a:lnTo>
                    <a:pt x="1123" y="358"/>
                  </a:lnTo>
                  <a:lnTo>
                    <a:pt x="1123" y="358"/>
                  </a:lnTo>
                  <a:cubicBezTo>
                    <a:pt x="1186" y="358"/>
                    <a:pt x="1236" y="307"/>
                    <a:pt x="1236" y="245"/>
                  </a:cubicBezTo>
                  <a:lnTo>
                    <a:pt x="1236" y="0"/>
                  </a:lnTo>
                  <a:lnTo>
                    <a:pt x="0" y="0"/>
                  </a:lnTo>
                </a:path>
              </a:pathLst>
            </a:custGeom>
            <a:solidFill>
              <a:srgbClr val="EADB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92">
              <a:extLst>
                <a:ext uri="{FF2B5EF4-FFF2-40B4-BE49-F238E27FC236}">
                  <a16:creationId xmlns:a16="http://schemas.microsoft.com/office/drawing/2014/main" id="{151697CF-CA73-C140-9706-183EF8774293}"/>
                </a:ext>
              </a:extLst>
            </p:cNvPr>
            <p:cNvSpPr>
              <a:spLocks noChangeArrowheads="1"/>
            </p:cNvSpPr>
            <p:nvPr/>
          </p:nvSpPr>
          <p:spPr bwMode="auto">
            <a:xfrm>
              <a:off x="8969897" y="6858001"/>
              <a:ext cx="1060159" cy="554799"/>
            </a:xfrm>
            <a:custGeom>
              <a:avLst/>
              <a:gdLst>
                <a:gd name="T0" fmla="*/ 824 w 852"/>
                <a:gd name="T1" fmla="*/ 87 h 447"/>
                <a:gd name="T2" fmla="*/ 851 w 852"/>
                <a:gd name="T3" fmla="*/ 0 h 447"/>
                <a:gd name="T4" fmla="*/ 211 w 852"/>
                <a:gd name="T5" fmla="*/ 0 h 447"/>
                <a:gd name="T6" fmla="*/ 211 w 852"/>
                <a:gd name="T7" fmla="*/ 0 h 447"/>
                <a:gd name="T8" fmla="*/ 14 w 852"/>
                <a:gd name="T9" fmla="*/ 220 h 447"/>
                <a:gd name="T10" fmla="*/ 21 w 852"/>
                <a:gd name="T11" fmla="*/ 271 h 447"/>
                <a:gd name="T12" fmla="*/ 21 w 852"/>
                <a:gd name="T13" fmla="*/ 271 h 447"/>
                <a:gd name="T14" fmla="*/ 217 w 852"/>
                <a:gd name="T15" fmla="*/ 446 h 447"/>
                <a:gd name="T16" fmla="*/ 845 w 852"/>
                <a:gd name="T17" fmla="*/ 446 h 447"/>
                <a:gd name="T18" fmla="*/ 821 w 852"/>
                <a:gd name="T19" fmla="*/ 362 h 447"/>
                <a:gd name="T20" fmla="*/ 821 w 852"/>
                <a:gd name="T21" fmla="*/ 362 h 447"/>
                <a:gd name="T22" fmla="*/ 824 w 852"/>
                <a:gd name="T23" fmla="*/ 8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2" h="447">
                  <a:moveTo>
                    <a:pt x="824" y="87"/>
                  </a:moveTo>
                  <a:lnTo>
                    <a:pt x="851" y="0"/>
                  </a:lnTo>
                  <a:lnTo>
                    <a:pt x="211" y="0"/>
                  </a:lnTo>
                  <a:lnTo>
                    <a:pt x="211" y="0"/>
                  </a:lnTo>
                  <a:cubicBezTo>
                    <a:pt x="92" y="0"/>
                    <a:pt x="0" y="103"/>
                    <a:pt x="14" y="220"/>
                  </a:cubicBezTo>
                  <a:lnTo>
                    <a:pt x="21" y="271"/>
                  </a:lnTo>
                  <a:lnTo>
                    <a:pt x="21" y="271"/>
                  </a:lnTo>
                  <a:cubicBezTo>
                    <a:pt x="33" y="371"/>
                    <a:pt x="117" y="446"/>
                    <a:pt x="217" y="446"/>
                  </a:cubicBezTo>
                  <a:lnTo>
                    <a:pt x="845" y="446"/>
                  </a:lnTo>
                  <a:lnTo>
                    <a:pt x="821" y="362"/>
                  </a:lnTo>
                  <a:lnTo>
                    <a:pt x="821" y="362"/>
                  </a:lnTo>
                  <a:cubicBezTo>
                    <a:pt x="795" y="272"/>
                    <a:pt x="796" y="176"/>
                    <a:pt x="824" y="87"/>
                  </a:cubicBezTo>
                </a:path>
              </a:pathLst>
            </a:custGeom>
            <a:solidFill>
              <a:srgbClr val="5EB8B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93">
              <a:extLst>
                <a:ext uri="{FF2B5EF4-FFF2-40B4-BE49-F238E27FC236}">
                  <a16:creationId xmlns:a16="http://schemas.microsoft.com/office/drawing/2014/main" id="{39D0C66B-0D5C-1445-B8A4-BF9192E3A9C8}"/>
                </a:ext>
              </a:extLst>
            </p:cNvPr>
            <p:cNvSpPr>
              <a:spLocks noChangeArrowheads="1"/>
            </p:cNvSpPr>
            <p:nvPr/>
          </p:nvSpPr>
          <p:spPr bwMode="auto">
            <a:xfrm>
              <a:off x="9958646" y="6858001"/>
              <a:ext cx="2103839" cy="554799"/>
            </a:xfrm>
            <a:custGeom>
              <a:avLst/>
              <a:gdLst>
                <a:gd name="T0" fmla="*/ 1637 w 1689"/>
                <a:gd name="T1" fmla="*/ 84 h 447"/>
                <a:gd name="T2" fmla="*/ 1688 w 1689"/>
                <a:gd name="T3" fmla="*/ 84 h 447"/>
                <a:gd name="T4" fmla="*/ 1688 w 1689"/>
                <a:gd name="T5" fmla="*/ 77 h 447"/>
                <a:gd name="T6" fmla="*/ 1688 w 1689"/>
                <a:gd name="T7" fmla="*/ 77 h 447"/>
                <a:gd name="T8" fmla="*/ 1610 w 1689"/>
                <a:gd name="T9" fmla="*/ 0 h 447"/>
                <a:gd name="T10" fmla="*/ 56 w 1689"/>
                <a:gd name="T11" fmla="*/ 0 h 447"/>
                <a:gd name="T12" fmla="*/ 29 w 1689"/>
                <a:gd name="T13" fmla="*/ 87 h 447"/>
                <a:gd name="T14" fmla="*/ 29 w 1689"/>
                <a:gd name="T15" fmla="*/ 87 h 447"/>
                <a:gd name="T16" fmla="*/ 26 w 1689"/>
                <a:gd name="T17" fmla="*/ 362 h 447"/>
                <a:gd name="T18" fmla="*/ 50 w 1689"/>
                <a:gd name="T19" fmla="*/ 446 h 447"/>
                <a:gd name="T20" fmla="*/ 1688 w 1689"/>
                <a:gd name="T21" fmla="*/ 446 h 447"/>
                <a:gd name="T22" fmla="*/ 1688 w 1689"/>
                <a:gd name="T23" fmla="*/ 411 h 447"/>
                <a:gd name="T24" fmla="*/ 1688 w 1689"/>
                <a:gd name="T25" fmla="*/ 411 h 447"/>
                <a:gd name="T26" fmla="*/ 1637 w 1689"/>
                <a:gd name="T27" fmla="*/ 360 h 447"/>
                <a:gd name="T28" fmla="*/ 1637 w 1689"/>
                <a:gd name="T29" fmla="*/ 360 h 447"/>
                <a:gd name="T30" fmla="*/ 1629 w 1689"/>
                <a:gd name="T31" fmla="*/ 98 h 447"/>
                <a:gd name="T32" fmla="*/ 1637 w 1689"/>
                <a:gd name="T33" fmla="*/ 84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89" h="447">
                  <a:moveTo>
                    <a:pt x="1637" y="84"/>
                  </a:moveTo>
                  <a:lnTo>
                    <a:pt x="1688" y="84"/>
                  </a:lnTo>
                  <a:lnTo>
                    <a:pt x="1688" y="77"/>
                  </a:lnTo>
                  <a:lnTo>
                    <a:pt x="1688" y="77"/>
                  </a:lnTo>
                  <a:cubicBezTo>
                    <a:pt x="1688" y="34"/>
                    <a:pt x="1653" y="0"/>
                    <a:pt x="1610" y="0"/>
                  </a:cubicBezTo>
                  <a:lnTo>
                    <a:pt x="56" y="0"/>
                  </a:lnTo>
                  <a:lnTo>
                    <a:pt x="29" y="87"/>
                  </a:lnTo>
                  <a:lnTo>
                    <a:pt x="29" y="87"/>
                  </a:lnTo>
                  <a:cubicBezTo>
                    <a:pt x="1" y="176"/>
                    <a:pt x="0" y="272"/>
                    <a:pt x="26" y="362"/>
                  </a:cubicBezTo>
                  <a:lnTo>
                    <a:pt x="50" y="446"/>
                  </a:lnTo>
                  <a:lnTo>
                    <a:pt x="1688" y="446"/>
                  </a:lnTo>
                  <a:lnTo>
                    <a:pt x="1688" y="411"/>
                  </a:lnTo>
                  <a:lnTo>
                    <a:pt x="1688" y="411"/>
                  </a:lnTo>
                  <a:cubicBezTo>
                    <a:pt x="1688" y="383"/>
                    <a:pt x="1665" y="360"/>
                    <a:pt x="1637" y="360"/>
                  </a:cubicBezTo>
                  <a:lnTo>
                    <a:pt x="1637" y="360"/>
                  </a:lnTo>
                  <a:cubicBezTo>
                    <a:pt x="1584" y="282"/>
                    <a:pt x="1581" y="180"/>
                    <a:pt x="1629" y="98"/>
                  </a:cubicBezTo>
                  <a:lnTo>
                    <a:pt x="1637" y="84"/>
                  </a:lnTo>
                </a:path>
              </a:pathLst>
            </a:custGeom>
            <a:solidFill>
              <a:srgbClr val="8ACB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94">
              <a:extLst>
                <a:ext uri="{FF2B5EF4-FFF2-40B4-BE49-F238E27FC236}">
                  <a16:creationId xmlns:a16="http://schemas.microsoft.com/office/drawing/2014/main" id="{95B4D904-15E7-BD49-BAA1-C690A8CE8B52}"/>
                </a:ext>
              </a:extLst>
            </p:cNvPr>
            <p:cNvSpPr>
              <a:spLocks noChangeArrowheads="1"/>
            </p:cNvSpPr>
            <p:nvPr/>
          </p:nvSpPr>
          <p:spPr bwMode="auto">
            <a:xfrm>
              <a:off x="8535948" y="7412802"/>
              <a:ext cx="1691858" cy="977763"/>
            </a:xfrm>
            <a:custGeom>
              <a:avLst/>
              <a:gdLst>
                <a:gd name="T0" fmla="*/ 1336 w 1358"/>
                <a:gd name="T1" fmla="*/ 66 h 784"/>
                <a:gd name="T2" fmla="*/ 1357 w 1358"/>
                <a:gd name="T3" fmla="*/ 0 h 784"/>
                <a:gd name="T4" fmla="*/ 166 w 1358"/>
                <a:gd name="T5" fmla="*/ 0 h 784"/>
                <a:gd name="T6" fmla="*/ 166 w 1358"/>
                <a:gd name="T7" fmla="*/ 0 h 784"/>
                <a:gd name="T8" fmla="*/ 12 w 1358"/>
                <a:gd name="T9" fmla="*/ 174 h 784"/>
                <a:gd name="T10" fmla="*/ 75 w 1358"/>
                <a:gd name="T11" fmla="*/ 661 h 784"/>
                <a:gd name="T12" fmla="*/ 75 w 1358"/>
                <a:gd name="T13" fmla="*/ 661 h 784"/>
                <a:gd name="T14" fmla="*/ 214 w 1358"/>
                <a:gd name="T15" fmla="*/ 783 h 784"/>
                <a:gd name="T16" fmla="*/ 1355 w 1358"/>
                <a:gd name="T17" fmla="*/ 783 h 784"/>
                <a:gd name="T18" fmla="*/ 1330 w 1358"/>
                <a:gd name="T19" fmla="*/ 696 h 784"/>
                <a:gd name="T20" fmla="*/ 1330 w 1358"/>
                <a:gd name="T21" fmla="*/ 696 h 784"/>
                <a:gd name="T22" fmla="*/ 1336 w 1358"/>
                <a:gd name="T23" fmla="*/ 66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58" h="784">
                  <a:moveTo>
                    <a:pt x="1336" y="66"/>
                  </a:moveTo>
                  <a:lnTo>
                    <a:pt x="1357" y="0"/>
                  </a:lnTo>
                  <a:lnTo>
                    <a:pt x="166" y="0"/>
                  </a:lnTo>
                  <a:lnTo>
                    <a:pt x="166" y="0"/>
                  </a:lnTo>
                  <a:cubicBezTo>
                    <a:pt x="72" y="0"/>
                    <a:pt x="0" y="82"/>
                    <a:pt x="12" y="174"/>
                  </a:cubicBezTo>
                  <a:lnTo>
                    <a:pt x="75" y="661"/>
                  </a:lnTo>
                  <a:lnTo>
                    <a:pt x="75" y="661"/>
                  </a:lnTo>
                  <a:cubicBezTo>
                    <a:pt x="84" y="731"/>
                    <a:pt x="144" y="783"/>
                    <a:pt x="214" y="783"/>
                  </a:cubicBezTo>
                  <a:lnTo>
                    <a:pt x="1355" y="783"/>
                  </a:lnTo>
                  <a:lnTo>
                    <a:pt x="1330" y="696"/>
                  </a:lnTo>
                  <a:lnTo>
                    <a:pt x="1330" y="696"/>
                  </a:lnTo>
                  <a:cubicBezTo>
                    <a:pt x="1271" y="490"/>
                    <a:pt x="1272" y="271"/>
                    <a:pt x="1336" y="66"/>
                  </a:cubicBezTo>
                </a:path>
              </a:pathLst>
            </a:custGeom>
            <a:solidFill>
              <a:srgbClr val="15811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95">
              <a:extLst>
                <a:ext uri="{FF2B5EF4-FFF2-40B4-BE49-F238E27FC236}">
                  <a16:creationId xmlns:a16="http://schemas.microsoft.com/office/drawing/2014/main" id="{813C3A3B-B752-E44A-8112-A7F46CBCCB59}"/>
                </a:ext>
              </a:extLst>
            </p:cNvPr>
            <p:cNvSpPr>
              <a:spLocks noChangeArrowheads="1"/>
            </p:cNvSpPr>
            <p:nvPr/>
          </p:nvSpPr>
          <p:spPr bwMode="auto">
            <a:xfrm>
              <a:off x="10117946" y="7412802"/>
              <a:ext cx="1900594" cy="977763"/>
            </a:xfrm>
            <a:custGeom>
              <a:avLst/>
              <a:gdLst>
                <a:gd name="T0" fmla="*/ 1474 w 1525"/>
                <a:gd name="T1" fmla="*/ 698 h 784"/>
                <a:gd name="T2" fmla="*/ 1469 w 1525"/>
                <a:gd name="T3" fmla="*/ 690 h 784"/>
                <a:gd name="T4" fmla="*/ 1469 w 1525"/>
                <a:gd name="T5" fmla="*/ 690 h 784"/>
                <a:gd name="T6" fmla="*/ 1474 w 1525"/>
                <a:gd name="T7" fmla="*/ 85 h 784"/>
                <a:gd name="T8" fmla="*/ 1524 w 1525"/>
                <a:gd name="T9" fmla="*/ 86 h 784"/>
                <a:gd name="T10" fmla="*/ 1524 w 1525"/>
                <a:gd name="T11" fmla="*/ 86 h 784"/>
                <a:gd name="T12" fmla="*/ 1438 w 1525"/>
                <a:gd name="T13" fmla="*/ 0 h 784"/>
                <a:gd name="T14" fmla="*/ 86 w 1525"/>
                <a:gd name="T15" fmla="*/ 0 h 784"/>
                <a:gd name="T16" fmla="*/ 65 w 1525"/>
                <a:gd name="T17" fmla="*/ 66 h 784"/>
                <a:gd name="T18" fmla="*/ 65 w 1525"/>
                <a:gd name="T19" fmla="*/ 66 h 784"/>
                <a:gd name="T20" fmla="*/ 59 w 1525"/>
                <a:gd name="T21" fmla="*/ 696 h 784"/>
                <a:gd name="T22" fmla="*/ 84 w 1525"/>
                <a:gd name="T23" fmla="*/ 783 h 784"/>
                <a:gd name="T24" fmla="*/ 1524 w 1525"/>
                <a:gd name="T25" fmla="*/ 783 h 784"/>
                <a:gd name="T26" fmla="*/ 1524 w 1525"/>
                <a:gd name="T27" fmla="*/ 749 h 784"/>
                <a:gd name="T28" fmla="*/ 1524 w 1525"/>
                <a:gd name="T29" fmla="*/ 749 h 784"/>
                <a:gd name="T30" fmla="*/ 1474 w 1525"/>
                <a:gd name="T31" fmla="*/ 698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25" h="784">
                  <a:moveTo>
                    <a:pt x="1474" y="698"/>
                  </a:moveTo>
                  <a:lnTo>
                    <a:pt x="1469" y="690"/>
                  </a:lnTo>
                  <a:lnTo>
                    <a:pt x="1469" y="690"/>
                  </a:lnTo>
                  <a:cubicBezTo>
                    <a:pt x="1378" y="498"/>
                    <a:pt x="1379" y="275"/>
                    <a:pt x="1474" y="85"/>
                  </a:cubicBezTo>
                  <a:lnTo>
                    <a:pt x="1524" y="86"/>
                  </a:lnTo>
                  <a:lnTo>
                    <a:pt x="1524" y="86"/>
                  </a:lnTo>
                  <a:cubicBezTo>
                    <a:pt x="1524" y="38"/>
                    <a:pt x="1486" y="0"/>
                    <a:pt x="1438" y="0"/>
                  </a:cubicBezTo>
                  <a:lnTo>
                    <a:pt x="86" y="0"/>
                  </a:lnTo>
                  <a:lnTo>
                    <a:pt x="65" y="66"/>
                  </a:lnTo>
                  <a:lnTo>
                    <a:pt x="65" y="66"/>
                  </a:lnTo>
                  <a:cubicBezTo>
                    <a:pt x="1" y="271"/>
                    <a:pt x="0" y="490"/>
                    <a:pt x="59" y="696"/>
                  </a:cubicBezTo>
                  <a:lnTo>
                    <a:pt x="84" y="783"/>
                  </a:lnTo>
                  <a:lnTo>
                    <a:pt x="1524" y="783"/>
                  </a:lnTo>
                  <a:lnTo>
                    <a:pt x="1524" y="749"/>
                  </a:lnTo>
                  <a:lnTo>
                    <a:pt x="1524" y="749"/>
                  </a:lnTo>
                  <a:cubicBezTo>
                    <a:pt x="1524" y="721"/>
                    <a:pt x="1502" y="698"/>
                    <a:pt x="1474" y="698"/>
                  </a:cubicBezTo>
                </a:path>
              </a:pathLst>
            </a:custGeom>
            <a:solidFill>
              <a:srgbClr val="17A51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96">
              <a:extLst>
                <a:ext uri="{FF2B5EF4-FFF2-40B4-BE49-F238E27FC236}">
                  <a16:creationId xmlns:a16="http://schemas.microsoft.com/office/drawing/2014/main" id="{B5D49EDF-B4A7-1049-BF6E-02158D4C9D8A}"/>
                </a:ext>
              </a:extLst>
            </p:cNvPr>
            <p:cNvSpPr>
              <a:spLocks noChangeArrowheads="1"/>
            </p:cNvSpPr>
            <p:nvPr/>
          </p:nvSpPr>
          <p:spPr bwMode="auto">
            <a:xfrm>
              <a:off x="10057520" y="6962372"/>
              <a:ext cx="1939047" cy="346060"/>
            </a:xfrm>
            <a:custGeom>
              <a:avLst/>
              <a:gdLst>
                <a:gd name="T0" fmla="*/ 1557 w 1558"/>
                <a:gd name="T1" fmla="*/ 0 h 277"/>
                <a:gd name="T2" fmla="*/ 69 w 1558"/>
                <a:gd name="T3" fmla="*/ 0 h 277"/>
                <a:gd name="T4" fmla="*/ 69 w 1558"/>
                <a:gd name="T5" fmla="*/ 0 h 277"/>
                <a:gd name="T6" fmla="*/ 69 w 1558"/>
                <a:gd name="T7" fmla="*/ 0 h 277"/>
                <a:gd name="T8" fmla="*/ 59 w 1558"/>
                <a:gd name="T9" fmla="*/ 264 h 277"/>
                <a:gd name="T10" fmla="*/ 69 w 1558"/>
                <a:gd name="T11" fmla="*/ 276 h 277"/>
                <a:gd name="T12" fmla="*/ 1557 w 1558"/>
                <a:gd name="T13" fmla="*/ 276 h 277"/>
                <a:gd name="T14" fmla="*/ 1557 w 1558"/>
                <a:gd name="T15" fmla="*/ 276 h 277"/>
                <a:gd name="T16" fmla="*/ 1549 w 1558"/>
                <a:gd name="T17" fmla="*/ 14 h 277"/>
                <a:gd name="T18" fmla="*/ 1557 w 1558"/>
                <a:gd name="T19"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8" h="277">
                  <a:moveTo>
                    <a:pt x="1557" y="0"/>
                  </a:moveTo>
                  <a:lnTo>
                    <a:pt x="69" y="0"/>
                  </a:lnTo>
                  <a:lnTo>
                    <a:pt x="69" y="0"/>
                  </a:lnTo>
                  <a:lnTo>
                    <a:pt x="69" y="0"/>
                  </a:lnTo>
                  <a:cubicBezTo>
                    <a:pt x="4" y="75"/>
                    <a:pt x="0" y="184"/>
                    <a:pt x="59" y="264"/>
                  </a:cubicBezTo>
                  <a:lnTo>
                    <a:pt x="69" y="276"/>
                  </a:lnTo>
                  <a:lnTo>
                    <a:pt x="1557" y="276"/>
                  </a:lnTo>
                  <a:lnTo>
                    <a:pt x="1557" y="276"/>
                  </a:lnTo>
                  <a:cubicBezTo>
                    <a:pt x="1504" y="198"/>
                    <a:pt x="1501" y="96"/>
                    <a:pt x="1549" y="14"/>
                  </a:cubicBezTo>
                  <a:lnTo>
                    <a:pt x="1557" y="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97">
              <a:extLst>
                <a:ext uri="{FF2B5EF4-FFF2-40B4-BE49-F238E27FC236}">
                  <a16:creationId xmlns:a16="http://schemas.microsoft.com/office/drawing/2014/main" id="{6D1A3938-FFD0-0E4C-B90C-AE3F72A02022}"/>
                </a:ext>
              </a:extLst>
            </p:cNvPr>
            <p:cNvSpPr>
              <a:spLocks noChangeArrowheads="1"/>
            </p:cNvSpPr>
            <p:nvPr/>
          </p:nvSpPr>
          <p:spPr bwMode="auto">
            <a:xfrm>
              <a:off x="8052563" y="8385070"/>
              <a:ext cx="1966510" cy="560291"/>
            </a:xfrm>
            <a:custGeom>
              <a:avLst/>
              <a:gdLst>
                <a:gd name="T0" fmla="*/ 1544 w 1578"/>
                <a:gd name="T1" fmla="*/ 91 h 448"/>
                <a:gd name="T2" fmla="*/ 1572 w 1578"/>
                <a:gd name="T3" fmla="*/ 0 h 448"/>
                <a:gd name="T4" fmla="*/ 106 w 1578"/>
                <a:gd name="T5" fmla="*/ 0 h 448"/>
                <a:gd name="T6" fmla="*/ 106 w 1578"/>
                <a:gd name="T7" fmla="*/ 0 h 448"/>
                <a:gd name="T8" fmla="*/ 20 w 1578"/>
                <a:gd name="T9" fmla="*/ 120 h 448"/>
                <a:gd name="T10" fmla="*/ 123 w 1578"/>
                <a:gd name="T11" fmla="*/ 406 h 448"/>
                <a:gd name="T12" fmla="*/ 123 w 1578"/>
                <a:gd name="T13" fmla="*/ 406 h 448"/>
                <a:gd name="T14" fmla="*/ 181 w 1578"/>
                <a:gd name="T15" fmla="*/ 447 h 448"/>
                <a:gd name="T16" fmla="*/ 1577 w 1578"/>
                <a:gd name="T17" fmla="*/ 447 h 448"/>
                <a:gd name="T18" fmla="*/ 1541 w 1578"/>
                <a:gd name="T19" fmla="*/ 321 h 448"/>
                <a:gd name="T20" fmla="*/ 1541 w 1578"/>
                <a:gd name="T21" fmla="*/ 321 h 448"/>
                <a:gd name="T22" fmla="*/ 1544 w 1578"/>
                <a:gd name="T23" fmla="*/ 91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8" h="448">
                  <a:moveTo>
                    <a:pt x="1544" y="91"/>
                  </a:moveTo>
                  <a:lnTo>
                    <a:pt x="1572" y="0"/>
                  </a:lnTo>
                  <a:lnTo>
                    <a:pt x="106" y="0"/>
                  </a:lnTo>
                  <a:lnTo>
                    <a:pt x="106" y="0"/>
                  </a:lnTo>
                  <a:cubicBezTo>
                    <a:pt x="43" y="0"/>
                    <a:pt x="0" y="62"/>
                    <a:pt x="20" y="120"/>
                  </a:cubicBezTo>
                  <a:lnTo>
                    <a:pt x="123" y="406"/>
                  </a:lnTo>
                  <a:lnTo>
                    <a:pt x="123" y="406"/>
                  </a:lnTo>
                  <a:cubicBezTo>
                    <a:pt x="132" y="431"/>
                    <a:pt x="155" y="447"/>
                    <a:pt x="181" y="447"/>
                  </a:cubicBezTo>
                  <a:lnTo>
                    <a:pt x="1577" y="447"/>
                  </a:lnTo>
                  <a:lnTo>
                    <a:pt x="1541" y="321"/>
                  </a:lnTo>
                  <a:lnTo>
                    <a:pt x="1541" y="321"/>
                  </a:lnTo>
                  <a:cubicBezTo>
                    <a:pt x="1519" y="246"/>
                    <a:pt x="1521" y="166"/>
                    <a:pt x="1544" y="91"/>
                  </a:cubicBezTo>
                </a:path>
              </a:pathLst>
            </a:custGeom>
            <a:solidFill>
              <a:srgbClr val="E94C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98">
              <a:extLst>
                <a:ext uri="{FF2B5EF4-FFF2-40B4-BE49-F238E27FC236}">
                  <a16:creationId xmlns:a16="http://schemas.microsoft.com/office/drawing/2014/main" id="{705900AE-F076-B74F-9648-E1DCE6957AC6}"/>
                </a:ext>
              </a:extLst>
            </p:cNvPr>
            <p:cNvSpPr>
              <a:spLocks noChangeArrowheads="1"/>
            </p:cNvSpPr>
            <p:nvPr/>
          </p:nvSpPr>
          <p:spPr bwMode="auto">
            <a:xfrm>
              <a:off x="9942168" y="8385070"/>
              <a:ext cx="2120316" cy="560291"/>
            </a:xfrm>
            <a:custGeom>
              <a:avLst/>
              <a:gdLst>
                <a:gd name="T0" fmla="*/ 1648 w 1700"/>
                <a:gd name="T1" fmla="*/ 86 h 448"/>
                <a:gd name="T2" fmla="*/ 1699 w 1700"/>
                <a:gd name="T3" fmla="*/ 86 h 448"/>
                <a:gd name="T4" fmla="*/ 1699 w 1700"/>
                <a:gd name="T5" fmla="*/ 78 h 448"/>
                <a:gd name="T6" fmla="*/ 1699 w 1700"/>
                <a:gd name="T7" fmla="*/ 78 h 448"/>
                <a:gd name="T8" fmla="*/ 1621 w 1700"/>
                <a:gd name="T9" fmla="*/ 0 h 448"/>
                <a:gd name="T10" fmla="*/ 53 w 1700"/>
                <a:gd name="T11" fmla="*/ 0 h 448"/>
                <a:gd name="T12" fmla="*/ 25 w 1700"/>
                <a:gd name="T13" fmla="*/ 91 h 448"/>
                <a:gd name="T14" fmla="*/ 25 w 1700"/>
                <a:gd name="T15" fmla="*/ 91 h 448"/>
                <a:gd name="T16" fmla="*/ 22 w 1700"/>
                <a:gd name="T17" fmla="*/ 321 h 448"/>
                <a:gd name="T18" fmla="*/ 58 w 1700"/>
                <a:gd name="T19" fmla="*/ 447 h 448"/>
                <a:gd name="T20" fmla="*/ 1699 w 1700"/>
                <a:gd name="T21" fmla="*/ 447 h 448"/>
                <a:gd name="T22" fmla="*/ 1699 w 1700"/>
                <a:gd name="T23" fmla="*/ 413 h 448"/>
                <a:gd name="T24" fmla="*/ 1699 w 1700"/>
                <a:gd name="T25" fmla="*/ 413 h 448"/>
                <a:gd name="T26" fmla="*/ 1648 w 1700"/>
                <a:gd name="T27" fmla="*/ 361 h 448"/>
                <a:gd name="T28" fmla="*/ 1648 w 1700"/>
                <a:gd name="T29" fmla="*/ 361 h 448"/>
                <a:gd name="T30" fmla="*/ 1640 w 1700"/>
                <a:gd name="T31" fmla="*/ 99 h 448"/>
                <a:gd name="T32" fmla="*/ 1648 w 1700"/>
                <a:gd name="T33" fmla="*/ 86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00" h="448">
                  <a:moveTo>
                    <a:pt x="1648" y="86"/>
                  </a:moveTo>
                  <a:lnTo>
                    <a:pt x="1699" y="86"/>
                  </a:lnTo>
                  <a:lnTo>
                    <a:pt x="1699" y="78"/>
                  </a:lnTo>
                  <a:lnTo>
                    <a:pt x="1699" y="78"/>
                  </a:lnTo>
                  <a:cubicBezTo>
                    <a:pt x="1699" y="35"/>
                    <a:pt x="1664" y="0"/>
                    <a:pt x="1621" y="0"/>
                  </a:cubicBezTo>
                  <a:lnTo>
                    <a:pt x="53" y="0"/>
                  </a:lnTo>
                  <a:lnTo>
                    <a:pt x="25" y="91"/>
                  </a:lnTo>
                  <a:lnTo>
                    <a:pt x="25" y="91"/>
                  </a:lnTo>
                  <a:cubicBezTo>
                    <a:pt x="2" y="166"/>
                    <a:pt x="0" y="246"/>
                    <a:pt x="22" y="321"/>
                  </a:cubicBezTo>
                  <a:lnTo>
                    <a:pt x="58" y="447"/>
                  </a:lnTo>
                  <a:lnTo>
                    <a:pt x="1699" y="447"/>
                  </a:lnTo>
                  <a:lnTo>
                    <a:pt x="1699" y="413"/>
                  </a:lnTo>
                  <a:lnTo>
                    <a:pt x="1699" y="413"/>
                  </a:lnTo>
                  <a:cubicBezTo>
                    <a:pt x="1699" y="385"/>
                    <a:pt x="1676" y="361"/>
                    <a:pt x="1648" y="361"/>
                  </a:cubicBezTo>
                  <a:lnTo>
                    <a:pt x="1648" y="361"/>
                  </a:lnTo>
                  <a:cubicBezTo>
                    <a:pt x="1595" y="282"/>
                    <a:pt x="1592" y="181"/>
                    <a:pt x="1640" y="99"/>
                  </a:cubicBezTo>
                  <a:lnTo>
                    <a:pt x="1648" y="86"/>
                  </a:lnTo>
                </a:path>
              </a:pathLst>
            </a:custGeom>
            <a:solidFill>
              <a:srgbClr val="EC678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99">
              <a:extLst>
                <a:ext uri="{FF2B5EF4-FFF2-40B4-BE49-F238E27FC236}">
                  <a16:creationId xmlns:a16="http://schemas.microsoft.com/office/drawing/2014/main" id="{883018C2-13EB-E742-B597-ACE0638550D7}"/>
                </a:ext>
              </a:extLst>
            </p:cNvPr>
            <p:cNvSpPr>
              <a:spLocks noChangeArrowheads="1"/>
            </p:cNvSpPr>
            <p:nvPr/>
          </p:nvSpPr>
          <p:spPr bwMode="auto">
            <a:xfrm>
              <a:off x="6651833" y="8945359"/>
              <a:ext cx="2905823" cy="554799"/>
            </a:xfrm>
            <a:custGeom>
              <a:avLst/>
              <a:gdLst>
                <a:gd name="T0" fmla="*/ 2299 w 2332"/>
                <a:gd name="T1" fmla="*/ 101 h 447"/>
                <a:gd name="T2" fmla="*/ 2331 w 2332"/>
                <a:gd name="T3" fmla="*/ 0 h 447"/>
                <a:gd name="T4" fmla="*/ 145 w 2332"/>
                <a:gd name="T5" fmla="*/ 0 h 447"/>
                <a:gd name="T6" fmla="*/ 145 w 2332"/>
                <a:gd name="T7" fmla="*/ 0 h 447"/>
                <a:gd name="T8" fmla="*/ 30 w 2332"/>
                <a:gd name="T9" fmla="*/ 165 h 447"/>
                <a:gd name="T10" fmla="*/ 89 w 2332"/>
                <a:gd name="T11" fmla="*/ 327 h 447"/>
                <a:gd name="T12" fmla="*/ 89 w 2332"/>
                <a:gd name="T13" fmla="*/ 327 h 447"/>
                <a:gd name="T14" fmla="*/ 260 w 2332"/>
                <a:gd name="T15" fmla="*/ 446 h 447"/>
                <a:gd name="T16" fmla="*/ 2320 w 2332"/>
                <a:gd name="T17" fmla="*/ 446 h 447"/>
                <a:gd name="T18" fmla="*/ 2296 w 2332"/>
                <a:gd name="T19" fmla="*/ 365 h 447"/>
                <a:gd name="T20" fmla="*/ 2296 w 2332"/>
                <a:gd name="T21" fmla="*/ 365 h 447"/>
                <a:gd name="T22" fmla="*/ 2299 w 2332"/>
                <a:gd name="T23" fmla="*/ 101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32" h="447">
                  <a:moveTo>
                    <a:pt x="2299" y="101"/>
                  </a:moveTo>
                  <a:lnTo>
                    <a:pt x="2331" y="0"/>
                  </a:lnTo>
                  <a:lnTo>
                    <a:pt x="145" y="0"/>
                  </a:lnTo>
                  <a:lnTo>
                    <a:pt x="145" y="0"/>
                  </a:lnTo>
                  <a:cubicBezTo>
                    <a:pt x="60" y="0"/>
                    <a:pt x="0" y="85"/>
                    <a:pt x="30" y="165"/>
                  </a:cubicBezTo>
                  <a:lnTo>
                    <a:pt x="89" y="327"/>
                  </a:lnTo>
                  <a:lnTo>
                    <a:pt x="89" y="327"/>
                  </a:lnTo>
                  <a:cubicBezTo>
                    <a:pt x="115" y="398"/>
                    <a:pt x="184" y="446"/>
                    <a:pt x="260" y="446"/>
                  </a:cubicBezTo>
                  <a:lnTo>
                    <a:pt x="2320" y="446"/>
                  </a:lnTo>
                  <a:lnTo>
                    <a:pt x="2296" y="365"/>
                  </a:lnTo>
                  <a:lnTo>
                    <a:pt x="2296" y="365"/>
                  </a:lnTo>
                  <a:cubicBezTo>
                    <a:pt x="2272" y="278"/>
                    <a:pt x="2273" y="187"/>
                    <a:pt x="2299" y="101"/>
                  </a:cubicBezTo>
                </a:path>
              </a:pathLst>
            </a:custGeom>
            <a:solidFill>
              <a:srgbClr val="1C46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100">
              <a:extLst>
                <a:ext uri="{FF2B5EF4-FFF2-40B4-BE49-F238E27FC236}">
                  <a16:creationId xmlns:a16="http://schemas.microsoft.com/office/drawing/2014/main" id="{E3A54E7D-AE37-ED44-A2E3-CBC33DEC42E3}"/>
                </a:ext>
              </a:extLst>
            </p:cNvPr>
            <p:cNvSpPr>
              <a:spLocks noChangeArrowheads="1"/>
            </p:cNvSpPr>
            <p:nvPr/>
          </p:nvSpPr>
          <p:spPr bwMode="auto">
            <a:xfrm>
              <a:off x="9480753" y="8945359"/>
              <a:ext cx="2576237" cy="554799"/>
            </a:xfrm>
            <a:custGeom>
              <a:avLst/>
              <a:gdLst>
                <a:gd name="T0" fmla="*/ 2018 w 2070"/>
                <a:gd name="T1" fmla="*/ 85 h 447"/>
                <a:gd name="T2" fmla="*/ 2069 w 2070"/>
                <a:gd name="T3" fmla="*/ 85 h 447"/>
                <a:gd name="T4" fmla="*/ 2069 w 2070"/>
                <a:gd name="T5" fmla="*/ 62 h 447"/>
                <a:gd name="T6" fmla="*/ 2069 w 2070"/>
                <a:gd name="T7" fmla="*/ 62 h 447"/>
                <a:gd name="T8" fmla="*/ 2006 w 2070"/>
                <a:gd name="T9" fmla="*/ 0 h 447"/>
                <a:gd name="T10" fmla="*/ 59 w 2070"/>
                <a:gd name="T11" fmla="*/ 0 h 447"/>
                <a:gd name="T12" fmla="*/ 27 w 2070"/>
                <a:gd name="T13" fmla="*/ 101 h 447"/>
                <a:gd name="T14" fmla="*/ 27 w 2070"/>
                <a:gd name="T15" fmla="*/ 101 h 447"/>
                <a:gd name="T16" fmla="*/ 24 w 2070"/>
                <a:gd name="T17" fmla="*/ 365 h 447"/>
                <a:gd name="T18" fmla="*/ 48 w 2070"/>
                <a:gd name="T19" fmla="*/ 446 h 447"/>
                <a:gd name="T20" fmla="*/ 2069 w 2070"/>
                <a:gd name="T21" fmla="*/ 446 h 447"/>
                <a:gd name="T22" fmla="*/ 2069 w 2070"/>
                <a:gd name="T23" fmla="*/ 412 h 447"/>
                <a:gd name="T24" fmla="*/ 2069 w 2070"/>
                <a:gd name="T25" fmla="*/ 412 h 447"/>
                <a:gd name="T26" fmla="*/ 2018 w 2070"/>
                <a:gd name="T27" fmla="*/ 361 h 447"/>
                <a:gd name="T28" fmla="*/ 2018 w 2070"/>
                <a:gd name="T29" fmla="*/ 361 h 447"/>
                <a:gd name="T30" fmla="*/ 2007 w 2070"/>
                <a:gd name="T31" fmla="*/ 101 h 447"/>
                <a:gd name="T32" fmla="*/ 2018 w 2070"/>
                <a:gd name="T33" fmla="*/ 85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70" h="447">
                  <a:moveTo>
                    <a:pt x="2018" y="85"/>
                  </a:moveTo>
                  <a:lnTo>
                    <a:pt x="2069" y="85"/>
                  </a:lnTo>
                  <a:lnTo>
                    <a:pt x="2069" y="62"/>
                  </a:lnTo>
                  <a:lnTo>
                    <a:pt x="2069" y="62"/>
                  </a:lnTo>
                  <a:cubicBezTo>
                    <a:pt x="2069" y="27"/>
                    <a:pt x="2041" y="0"/>
                    <a:pt x="2006" y="0"/>
                  </a:cubicBezTo>
                  <a:lnTo>
                    <a:pt x="59" y="0"/>
                  </a:lnTo>
                  <a:lnTo>
                    <a:pt x="27" y="101"/>
                  </a:lnTo>
                  <a:lnTo>
                    <a:pt x="27" y="101"/>
                  </a:lnTo>
                  <a:cubicBezTo>
                    <a:pt x="1" y="187"/>
                    <a:pt x="0" y="278"/>
                    <a:pt x="24" y="365"/>
                  </a:cubicBezTo>
                  <a:lnTo>
                    <a:pt x="48" y="446"/>
                  </a:lnTo>
                  <a:lnTo>
                    <a:pt x="2069" y="446"/>
                  </a:lnTo>
                  <a:lnTo>
                    <a:pt x="2069" y="412"/>
                  </a:lnTo>
                  <a:lnTo>
                    <a:pt x="2069" y="412"/>
                  </a:lnTo>
                  <a:cubicBezTo>
                    <a:pt x="2069" y="384"/>
                    <a:pt x="2046" y="361"/>
                    <a:pt x="2018" y="361"/>
                  </a:cubicBezTo>
                  <a:lnTo>
                    <a:pt x="2018" y="361"/>
                  </a:lnTo>
                  <a:cubicBezTo>
                    <a:pt x="1959" y="285"/>
                    <a:pt x="1955" y="181"/>
                    <a:pt x="2007" y="101"/>
                  </a:cubicBezTo>
                  <a:lnTo>
                    <a:pt x="2018" y="85"/>
                  </a:lnTo>
                </a:path>
              </a:pathLst>
            </a:custGeom>
            <a:solidFill>
              <a:srgbClr val="1F519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101">
              <a:extLst>
                <a:ext uri="{FF2B5EF4-FFF2-40B4-BE49-F238E27FC236}">
                  <a16:creationId xmlns:a16="http://schemas.microsoft.com/office/drawing/2014/main" id="{B88D36C9-40D8-FF47-B1EB-BA7661852CDA}"/>
                </a:ext>
              </a:extLst>
            </p:cNvPr>
            <p:cNvSpPr>
              <a:spLocks noChangeArrowheads="1"/>
            </p:cNvSpPr>
            <p:nvPr/>
          </p:nvSpPr>
          <p:spPr bwMode="auto">
            <a:xfrm>
              <a:off x="9596107" y="9049729"/>
              <a:ext cx="2405953" cy="346060"/>
            </a:xfrm>
            <a:custGeom>
              <a:avLst/>
              <a:gdLst>
                <a:gd name="T0" fmla="*/ 1929 w 1930"/>
                <a:gd name="T1" fmla="*/ 0 h 277"/>
                <a:gd name="T2" fmla="*/ 69 w 1930"/>
                <a:gd name="T3" fmla="*/ 0 h 277"/>
                <a:gd name="T4" fmla="*/ 69 w 1930"/>
                <a:gd name="T5" fmla="*/ 0 h 277"/>
                <a:gd name="T6" fmla="*/ 59 w 1930"/>
                <a:gd name="T7" fmla="*/ 263 h 277"/>
                <a:gd name="T8" fmla="*/ 69 w 1930"/>
                <a:gd name="T9" fmla="*/ 276 h 277"/>
                <a:gd name="T10" fmla="*/ 1929 w 1930"/>
                <a:gd name="T11" fmla="*/ 276 h 277"/>
                <a:gd name="T12" fmla="*/ 1929 w 1930"/>
                <a:gd name="T13" fmla="*/ 276 h 277"/>
                <a:gd name="T14" fmla="*/ 1912 w 1930"/>
                <a:gd name="T15" fmla="*/ 31 h 277"/>
                <a:gd name="T16" fmla="*/ 1929 w 1930"/>
                <a:gd name="T17"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0" h="277">
                  <a:moveTo>
                    <a:pt x="1929" y="0"/>
                  </a:moveTo>
                  <a:lnTo>
                    <a:pt x="69" y="0"/>
                  </a:lnTo>
                  <a:lnTo>
                    <a:pt x="69" y="0"/>
                  </a:lnTo>
                  <a:cubicBezTo>
                    <a:pt x="4" y="74"/>
                    <a:pt x="0" y="184"/>
                    <a:pt x="59" y="263"/>
                  </a:cubicBezTo>
                  <a:lnTo>
                    <a:pt x="69" y="276"/>
                  </a:lnTo>
                  <a:lnTo>
                    <a:pt x="1929" y="276"/>
                  </a:lnTo>
                  <a:lnTo>
                    <a:pt x="1929" y="276"/>
                  </a:lnTo>
                  <a:cubicBezTo>
                    <a:pt x="1878" y="204"/>
                    <a:pt x="1871" y="109"/>
                    <a:pt x="1912" y="31"/>
                  </a:cubicBezTo>
                  <a:lnTo>
                    <a:pt x="1929" y="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102">
              <a:extLst>
                <a:ext uri="{FF2B5EF4-FFF2-40B4-BE49-F238E27FC236}">
                  <a16:creationId xmlns:a16="http://schemas.microsoft.com/office/drawing/2014/main" id="{47DF05A2-00E1-814F-8B3A-76F57EDE39F4}"/>
                </a:ext>
              </a:extLst>
            </p:cNvPr>
            <p:cNvSpPr>
              <a:spLocks noChangeArrowheads="1"/>
            </p:cNvSpPr>
            <p:nvPr/>
          </p:nvSpPr>
          <p:spPr bwMode="auto">
            <a:xfrm>
              <a:off x="10057520" y="8494931"/>
              <a:ext cx="1939047" cy="346064"/>
            </a:xfrm>
            <a:custGeom>
              <a:avLst/>
              <a:gdLst>
                <a:gd name="T0" fmla="*/ 1557 w 1558"/>
                <a:gd name="T1" fmla="*/ 0 h 276"/>
                <a:gd name="T2" fmla="*/ 69 w 1558"/>
                <a:gd name="T3" fmla="*/ 0 h 276"/>
                <a:gd name="T4" fmla="*/ 69 w 1558"/>
                <a:gd name="T5" fmla="*/ 0 h 276"/>
                <a:gd name="T6" fmla="*/ 69 w 1558"/>
                <a:gd name="T7" fmla="*/ 0 h 276"/>
                <a:gd name="T8" fmla="*/ 59 w 1558"/>
                <a:gd name="T9" fmla="*/ 263 h 276"/>
                <a:gd name="T10" fmla="*/ 69 w 1558"/>
                <a:gd name="T11" fmla="*/ 275 h 276"/>
                <a:gd name="T12" fmla="*/ 1557 w 1558"/>
                <a:gd name="T13" fmla="*/ 275 h 276"/>
                <a:gd name="T14" fmla="*/ 1557 w 1558"/>
                <a:gd name="T15" fmla="*/ 275 h 276"/>
                <a:gd name="T16" fmla="*/ 1549 w 1558"/>
                <a:gd name="T17" fmla="*/ 13 h 276"/>
                <a:gd name="T18" fmla="*/ 1557 w 1558"/>
                <a:gd name="T19" fmla="*/ 0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58" h="276">
                  <a:moveTo>
                    <a:pt x="1557" y="0"/>
                  </a:moveTo>
                  <a:lnTo>
                    <a:pt x="69" y="0"/>
                  </a:lnTo>
                  <a:lnTo>
                    <a:pt x="69" y="0"/>
                  </a:lnTo>
                  <a:lnTo>
                    <a:pt x="69" y="0"/>
                  </a:lnTo>
                  <a:cubicBezTo>
                    <a:pt x="4" y="74"/>
                    <a:pt x="0" y="184"/>
                    <a:pt x="59" y="263"/>
                  </a:cubicBezTo>
                  <a:lnTo>
                    <a:pt x="69" y="275"/>
                  </a:lnTo>
                  <a:lnTo>
                    <a:pt x="1557" y="275"/>
                  </a:lnTo>
                  <a:lnTo>
                    <a:pt x="1557" y="275"/>
                  </a:lnTo>
                  <a:cubicBezTo>
                    <a:pt x="1504" y="196"/>
                    <a:pt x="1501" y="95"/>
                    <a:pt x="1549" y="13"/>
                  </a:cubicBezTo>
                  <a:lnTo>
                    <a:pt x="1557" y="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03">
              <a:extLst>
                <a:ext uri="{FF2B5EF4-FFF2-40B4-BE49-F238E27FC236}">
                  <a16:creationId xmlns:a16="http://schemas.microsoft.com/office/drawing/2014/main" id="{211F1203-D9FE-DC40-B64B-5F46E14D91CD}"/>
                </a:ext>
              </a:extLst>
            </p:cNvPr>
            <p:cNvSpPr>
              <a:spLocks noChangeArrowheads="1"/>
            </p:cNvSpPr>
            <p:nvPr/>
          </p:nvSpPr>
          <p:spPr bwMode="auto">
            <a:xfrm>
              <a:off x="10227807" y="7517168"/>
              <a:ext cx="1730307" cy="763535"/>
            </a:xfrm>
            <a:custGeom>
              <a:avLst/>
              <a:gdLst>
                <a:gd name="T0" fmla="*/ 1386 w 1387"/>
                <a:gd name="T1" fmla="*/ 0 h 614"/>
                <a:gd name="T2" fmla="*/ 75 w 1387"/>
                <a:gd name="T3" fmla="*/ 0 h 614"/>
                <a:gd name="T4" fmla="*/ 65 w 1387"/>
                <a:gd name="T5" fmla="*/ 26 h 614"/>
                <a:gd name="T6" fmla="*/ 65 w 1387"/>
                <a:gd name="T7" fmla="*/ 26 h 614"/>
                <a:gd name="T8" fmla="*/ 75 w 1387"/>
                <a:gd name="T9" fmla="*/ 613 h 614"/>
                <a:gd name="T10" fmla="*/ 1386 w 1387"/>
                <a:gd name="T11" fmla="*/ 613 h 614"/>
                <a:gd name="T12" fmla="*/ 1386 w 1387"/>
                <a:gd name="T13" fmla="*/ 613 h 614"/>
                <a:gd name="T14" fmla="*/ 1383 w 1387"/>
                <a:gd name="T15" fmla="*/ 4 h 614"/>
                <a:gd name="T16" fmla="*/ 1386 w 1387"/>
                <a:gd name="T17" fmla="*/ 0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7" h="614">
                  <a:moveTo>
                    <a:pt x="1386" y="0"/>
                  </a:moveTo>
                  <a:lnTo>
                    <a:pt x="75" y="0"/>
                  </a:lnTo>
                  <a:lnTo>
                    <a:pt x="65" y="26"/>
                  </a:lnTo>
                  <a:lnTo>
                    <a:pt x="65" y="26"/>
                  </a:lnTo>
                  <a:cubicBezTo>
                    <a:pt x="0" y="217"/>
                    <a:pt x="4" y="425"/>
                    <a:pt x="75" y="613"/>
                  </a:cubicBezTo>
                  <a:lnTo>
                    <a:pt x="1386" y="613"/>
                  </a:lnTo>
                  <a:lnTo>
                    <a:pt x="1386" y="613"/>
                  </a:lnTo>
                  <a:cubicBezTo>
                    <a:pt x="1290" y="422"/>
                    <a:pt x="1289" y="196"/>
                    <a:pt x="1383" y="4"/>
                  </a:cubicBezTo>
                  <a:lnTo>
                    <a:pt x="1386" y="0"/>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04">
              <a:extLst>
                <a:ext uri="{FF2B5EF4-FFF2-40B4-BE49-F238E27FC236}">
                  <a16:creationId xmlns:a16="http://schemas.microsoft.com/office/drawing/2014/main" id="{7721D2A9-C925-824E-BD48-6890B127EC35}"/>
                </a:ext>
              </a:extLst>
            </p:cNvPr>
            <p:cNvSpPr>
              <a:spLocks noChangeArrowheads="1"/>
            </p:cNvSpPr>
            <p:nvPr/>
          </p:nvSpPr>
          <p:spPr bwMode="auto">
            <a:xfrm>
              <a:off x="10079493" y="7132654"/>
              <a:ext cx="1917074" cy="175778"/>
            </a:xfrm>
            <a:custGeom>
              <a:avLst/>
              <a:gdLst>
                <a:gd name="T0" fmla="*/ 1497 w 1540"/>
                <a:gd name="T1" fmla="*/ 0 h 139"/>
                <a:gd name="T2" fmla="*/ 0 w 1540"/>
                <a:gd name="T3" fmla="*/ 0 h 139"/>
                <a:gd name="T4" fmla="*/ 0 w 1540"/>
                <a:gd name="T5" fmla="*/ 0 h 139"/>
                <a:gd name="T6" fmla="*/ 41 w 1540"/>
                <a:gd name="T7" fmla="*/ 126 h 139"/>
                <a:gd name="T8" fmla="*/ 51 w 1540"/>
                <a:gd name="T9" fmla="*/ 138 h 139"/>
                <a:gd name="T10" fmla="*/ 1539 w 1540"/>
                <a:gd name="T11" fmla="*/ 138 h 139"/>
                <a:gd name="T12" fmla="*/ 1539 w 1540"/>
                <a:gd name="T13" fmla="*/ 138 h 139"/>
                <a:gd name="T14" fmla="*/ 1497 w 1540"/>
                <a:gd name="T15" fmla="*/ 0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0" h="139">
                  <a:moveTo>
                    <a:pt x="1497" y="0"/>
                  </a:moveTo>
                  <a:lnTo>
                    <a:pt x="0" y="0"/>
                  </a:lnTo>
                  <a:lnTo>
                    <a:pt x="0" y="0"/>
                  </a:lnTo>
                  <a:cubicBezTo>
                    <a:pt x="0" y="45"/>
                    <a:pt x="13" y="88"/>
                    <a:pt x="41" y="126"/>
                  </a:cubicBezTo>
                  <a:lnTo>
                    <a:pt x="51" y="138"/>
                  </a:lnTo>
                  <a:lnTo>
                    <a:pt x="1539" y="138"/>
                  </a:lnTo>
                  <a:lnTo>
                    <a:pt x="1539" y="138"/>
                  </a:lnTo>
                  <a:cubicBezTo>
                    <a:pt x="1511" y="97"/>
                    <a:pt x="1497" y="49"/>
                    <a:pt x="1497" y="0"/>
                  </a:cubicBezTo>
                </a:path>
              </a:pathLst>
            </a:custGeom>
            <a:solidFill>
              <a:srgbClr val="EADB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05">
              <a:extLst>
                <a:ext uri="{FF2B5EF4-FFF2-40B4-BE49-F238E27FC236}">
                  <a16:creationId xmlns:a16="http://schemas.microsoft.com/office/drawing/2014/main" id="{0985288D-B71B-9048-9C20-7C8CA5BA15FB}"/>
                </a:ext>
              </a:extLst>
            </p:cNvPr>
            <p:cNvSpPr>
              <a:spLocks noChangeArrowheads="1"/>
            </p:cNvSpPr>
            <p:nvPr/>
          </p:nvSpPr>
          <p:spPr bwMode="auto">
            <a:xfrm>
              <a:off x="10249779" y="7901681"/>
              <a:ext cx="1702845" cy="384513"/>
            </a:xfrm>
            <a:custGeom>
              <a:avLst/>
              <a:gdLst>
                <a:gd name="T0" fmla="*/ 1294 w 1368"/>
                <a:gd name="T1" fmla="*/ 0 h 308"/>
                <a:gd name="T2" fmla="*/ 0 w 1368"/>
                <a:gd name="T3" fmla="*/ 0 h 308"/>
                <a:gd name="T4" fmla="*/ 0 w 1368"/>
                <a:gd name="T5" fmla="*/ 0 h 308"/>
                <a:gd name="T6" fmla="*/ 56 w 1368"/>
                <a:gd name="T7" fmla="*/ 307 h 308"/>
                <a:gd name="T8" fmla="*/ 1367 w 1368"/>
                <a:gd name="T9" fmla="*/ 307 h 308"/>
                <a:gd name="T10" fmla="*/ 1367 w 1368"/>
                <a:gd name="T11" fmla="*/ 307 h 308"/>
                <a:gd name="T12" fmla="*/ 1294 w 1368"/>
                <a:gd name="T13" fmla="*/ 0 h 308"/>
              </a:gdLst>
              <a:ahLst/>
              <a:cxnLst>
                <a:cxn ang="0">
                  <a:pos x="T0" y="T1"/>
                </a:cxn>
                <a:cxn ang="0">
                  <a:pos x="T2" y="T3"/>
                </a:cxn>
                <a:cxn ang="0">
                  <a:pos x="T4" y="T5"/>
                </a:cxn>
                <a:cxn ang="0">
                  <a:pos x="T6" y="T7"/>
                </a:cxn>
                <a:cxn ang="0">
                  <a:pos x="T8" y="T9"/>
                </a:cxn>
                <a:cxn ang="0">
                  <a:pos x="T10" y="T11"/>
                </a:cxn>
                <a:cxn ang="0">
                  <a:pos x="T12" y="T13"/>
                </a:cxn>
              </a:cxnLst>
              <a:rect l="0" t="0" r="r" b="b"/>
              <a:pathLst>
                <a:path w="1368" h="308">
                  <a:moveTo>
                    <a:pt x="1294" y="0"/>
                  </a:moveTo>
                  <a:lnTo>
                    <a:pt x="0" y="0"/>
                  </a:lnTo>
                  <a:lnTo>
                    <a:pt x="0" y="0"/>
                  </a:lnTo>
                  <a:cubicBezTo>
                    <a:pt x="0" y="104"/>
                    <a:pt x="18" y="208"/>
                    <a:pt x="56" y="307"/>
                  </a:cubicBezTo>
                  <a:lnTo>
                    <a:pt x="1367" y="307"/>
                  </a:lnTo>
                  <a:lnTo>
                    <a:pt x="1367" y="307"/>
                  </a:lnTo>
                  <a:cubicBezTo>
                    <a:pt x="1319" y="210"/>
                    <a:pt x="1294" y="105"/>
                    <a:pt x="1294" y="0"/>
                  </a:cubicBezTo>
                </a:path>
              </a:pathLst>
            </a:custGeom>
            <a:solidFill>
              <a:srgbClr val="EADB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06">
              <a:extLst>
                <a:ext uri="{FF2B5EF4-FFF2-40B4-BE49-F238E27FC236}">
                  <a16:creationId xmlns:a16="http://schemas.microsoft.com/office/drawing/2014/main" id="{0B90399A-5DA2-4448-82B4-B43E82C2B44C}"/>
                </a:ext>
              </a:extLst>
            </p:cNvPr>
            <p:cNvSpPr>
              <a:spLocks noChangeArrowheads="1"/>
            </p:cNvSpPr>
            <p:nvPr/>
          </p:nvSpPr>
          <p:spPr bwMode="auto">
            <a:xfrm>
              <a:off x="10079493" y="8665215"/>
              <a:ext cx="1917074" cy="175778"/>
            </a:xfrm>
            <a:custGeom>
              <a:avLst/>
              <a:gdLst>
                <a:gd name="T0" fmla="*/ 1497 w 1540"/>
                <a:gd name="T1" fmla="*/ 0 h 139"/>
                <a:gd name="T2" fmla="*/ 0 w 1540"/>
                <a:gd name="T3" fmla="*/ 0 h 139"/>
                <a:gd name="T4" fmla="*/ 0 w 1540"/>
                <a:gd name="T5" fmla="*/ 0 h 139"/>
                <a:gd name="T6" fmla="*/ 41 w 1540"/>
                <a:gd name="T7" fmla="*/ 126 h 139"/>
                <a:gd name="T8" fmla="*/ 51 w 1540"/>
                <a:gd name="T9" fmla="*/ 138 h 139"/>
                <a:gd name="T10" fmla="*/ 1539 w 1540"/>
                <a:gd name="T11" fmla="*/ 138 h 139"/>
                <a:gd name="T12" fmla="*/ 1539 w 1540"/>
                <a:gd name="T13" fmla="*/ 138 h 139"/>
                <a:gd name="T14" fmla="*/ 1497 w 1540"/>
                <a:gd name="T15" fmla="*/ 0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0" h="139">
                  <a:moveTo>
                    <a:pt x="1497" y="0"/>
                  </a:moveTo>
                  <a:lnTo>
                    <a:pt x="0" y="0"/>
                  </a:lnTo>
                  <a:lnTo>
                    <a:pt x="0" y="0"/>
                  </a:lnTo>
                  <a:cubicBezTo>
                    <a:pt x="0" y="44"/>
                    <a:pt x="13" y="88"/>
                    <a:pt x="41" y="126"/>
                  </a:cubicBezTo>
                  <a:lnTo>
                    <a:pt x="51" y="138"/>
                  </a:lnTo>
                  <a:lnTo>
                    <a:pt x="1539" y="138"/>
                  </a:lnTo>
                  <a:lnTo>
                    <a:pt x="1539" y="138"/>
                  </a:lnTo>
                  <a:cubicBezTo>
                    <a:pt x="1511" y="97"/>
                    <a:pt x="1497" y="49"/>
                    <a:pt x="1497" y="0"/>
                  </a:cubicBezTo>
                </a:path>
              </a:pathLst>
            </a:custGeom>
            <a:solidFill>
              <a:srgbClr val="EADB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07">
              <a:extLst>
                <a:ext uri="{FF2B5EF4-FFF2-40B4-BE49-F238E27FC236}">
                  <a16:creationId xmlns:a16="http://schemas.microsoft.com/office/drawing/2014/main" id="{52E483ED-60D4-1C43-AC89-D16C369738CF}"/>
                </a:ext>
              </a:extLst>
            </p:cNvPr>
            <p:cNvSpPr>
              <a:spLocks noChangeArrowheads="1"/>
            </p:cNvSpPr>
            <p:nvPr/>
          </p:nvSpPr>
          <p:spPr bwMode="auto">
            <a:xfrm>
              <a:off x="9618078" y="9220011"/>
              <a:ext cx="2383981" cy="175778"/>
            </a:xfrm>
            <a:custGeom>
              <a:avLst/>
              <a:gdLst>
                <a:gd name="T0" fmla="*/ 1868 w 1912"/>
                <a:gd name="T1" fmla="*/ 0 h 139"/>
                <a:gd name="T2" fmla="*/ 0 w 1912"/>
                <a:gd name="T3" fmla="*/ 0 h 139"/>
                <a:gd name="T4" fmla="*/ 0 w 1912"/>
                <a:gd name="T5" fmla="*/ 0 h 139"/>
                <a:gd name="T6" fmla="*/ 41 w 1912"/>
                <a:gd name="T7" fmla="*/ 125 h 139"/>
                <a:gd name="T8" fmla="*/ 51 w 1912"/>
                <a:gd name="T9" fmla="*/ 138 h 139"/>
                <a:gd name="T10" fmla="*/ 1911 w 1912"/>
                <a:gd name="T11" fmla="*/ 138 h 139"/>
                <a:gd name="T12" fmla="*/ 1911 w 1912"/>
                <a:gd name="T13" fmla="*/ 138 h 139"/>
                <a:gd name="T14" fmla="*/ 1868 w 1912"/>
                <a:gd name="T15" fmla="*/ 0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2" h="139">
                  <a:moveTo>
                    <a:pt x="1868" y="0"/>
                  </a:moveTo>
                  <a:lnTo>
                    <a:pt x="0" y="0"/>
                  </a:lnTo>
                  <a:lnTo>
                    <a:pt x="0" y="0"/>
                  </a:lnTo>
                  <a:cubicBezTo>
                    <a:pt x="0" y="44"/>
                    <a:pt x="13" y="88"/>
                    <a:pt x="41" y="125"/>
                  </a:cubicBezTo>
                  <a:lnTo>
                    <a:pt x="51" y="138"/>
                  </a:lnTo>
                  <a:lnTo>
                    <a:pt x="1911" y="138"/>
                  </a:lnTo>
                  <a:lnTo>
                    <a:pt x="1911" y="138"/>
                  </a:lnTo>
                  <a:cubicBezTo>
                    <a:pt x="1882" y="96"/>
                    <a:pt x="1867" y="48"/>
                    <a:pt x="1868" y="0"/>
                  </a:cubicBezTo>
                </a:path>
              </a:pathLst>
            </a:custGeom>
            <a:solidFill>
              <a:srgbClr val="EADB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08">
              <a:extLst>
                <a:ext uri="{FF2B5EF4-FFF2-40B4-BE49-F238E27FC236}">
                  <a16:creationId xmlns:a16="http://schemas.microsoft.com/office/drawing/2014/main" id="{B7C5C1BB-38B3-DF42-BF92-8A1CB0FB522B}"/>
                </a:ext>
              </a:extLst>
            </p:cNvPr>
            <p:cNvSpPr>
              <a:spLocks noChangeArrowheads="1"/>
            </p:cNvSpPr>
            <p:nvPr/>
          </p:nvSpPr>
          <p:spPr bwMode="auto">
            <a:xfrm>
              <a:off x="6289293" y="9500159"/>
              <a:ext cx="12342874" cy="142819"/>
            </a:xfrm>
            <a:custGeom>
              <a:avLst/>
              <a:gdLst>
                <a:gd name="T0" fmla="*/ 9852 w 9910"/>
                <a:gd name="T1" fmla="*/ 115 h 116"/>
                <a:gd name="T2" fmla="*/ 57 w 9910"/>
                <a:gd name="T3" fmla="*/ 115 h 116"/>
                <a:gd name="T4" fmla="*/ 57 w 9910"/>
                <a:gd name="T5" fmla="*/ 115 h 116"/>
                <a:gd name="T6" fmla="*/ 0 w 9910"/>
                <a:gd name="T7" fmla="*/ 57 h 116"/>
                <a:gd name="T8" fmla="*/ 0 w 9910"/>
                <a:gd name="T9" fmla="*/ 57 h 116"/>
                <a:gd name="T10" fmla="*/ 57 w 9910"/>
                <a:gd name="T11" fmla="*/ 0 h 116"/>
                <a:gd name="T12" fmla="*/ 9852 w 9910"/>
                <a:gd name="T13" fmla="*/ 0 h 116"/>
                <a:gd name="T14" fmla="*/ 9852 w 9910"/>
                <a:gd name="T15" fmla="*/ 0 h 116"/>
                <a:gd name="T16" fmla="*/ 9909 w 9910"/>
                <a:gd name="T17" fmla="*/ 57 h 116"/>
                <a:gd name="T18" fmla="*/ 9909 w 9910"/>
                <a:gd name="T19" fmla="*/ 57 h 116"/>
                <a:gd name="T20" fmla="*/ 9852 w 9910"/>
                <a:gd name="T21" fmla="*/ 115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910" h="116">
                  <a:moveTo>
                    <a:pt x="9852" y="115"/>
                  </a:moveTo>
                  <a:lnTo>
                    <a:pt x="57" y="115"/>
                  </a:lnTo>
                  <a:lnTo>
                    <a:pt x="57" y="115"/>
                  </a:lnTo>
                  <a:cubicBezTo>
                    <a:pt x="25" y="115"/>
                    <a:pt x="0" y="89"/>
                    <a:pt x="0" y="57"/>
                  </a:cubicBezTo>
                  <a:lnTo>
                    <a:pt x="0" y="57"/>
                  </a:lnTo>
                  <a:cubicBezTo>
                    <a:pt x="0" y="26"/>
                    <a:pt x="25" y="0"/>
                    <a:pt x="57" y="0"/>
                  </a:cubicBezTo>
                  <a:lnTo>
                    <a:pt x="9852" y="0"/>
                  </a:lnTo>
                  <a:lnTo>
                    <a:pt x="9852" y="0"/>
                  </a:lnTo>
                  <a:cubicBezTo>
                    <a:pt x="9883" y="0"/>
                    <a:pt x="9909" y="26"/>
                    <a:pt x="9909" y="57"/>
                  </a:cubicBezTo>
                  <a:lnTo>
                    <a:pt x="9909" y="57"/>
                  </a:lnTo>
                  <a:cubicBezTo>
                    <a:pt x="9909" y="89"/>
                    <a:pt x="9883" y="115"/>
                    <a:pt x="9852" y="115"/>
                  </a:cubicBezTo>
                </a:path>
              </a:pathLst>
            </a:custGeom>
            <a:solidFill>
              <a:srgbClr val="9540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09">
              <a:extLst>
                <a:ext uri="{FF2B5EF4-FFF2-40B4-BE49-F238E27FC236}">
                  <a16:creationId xmlns:a16="http://schemas.microsoft.com/office/drawing/2014/main" id="{0338961F-33D9-CE4E-BF8F-51D3AD641DD8}"/>
                </a:ext>
              </a:extLst>
            </p:cNvPr>
            <p:cNvSpPr>
              <a:spLocks noChangeArrowheads="1"/>
            </p:cNvSpPr>
            <p:nvPr/>
          </p:nvSpPr>
          <p:spPr bwMode="auto">
            <a:xfrm>
              <a:off x="8338202" y="8747609"/>
              <a:ext cx="115351" cy="131833"/>
            </a:xfrm>
            <a:custGeom>
              <a:avLst/>
              <a:gdLst>
                <a:gd name="T0" fmla="*/ 91 w 92"/>
                <a:gd name="T1" fmla="*/ 79 h 105"/>
                <a:gd name="T2" fmla="*/ 37 w 92"/>
                <a:gd name="T3" fmla="*/ 104 h 105"/>
                <a:gd name="T4" fmla="*/ 0 w 92"/>
                <a:gd name="T5" fmla="*/ 25 h 105"/>
                <a:gd name="T6" fmla="*/ 56 w 92"/>
                <a:gd name="T7" fmla="*/ 0 h 105"/>
                <a:gd name="T8" fmla="*/ 91 w 92"/>
                <a:gd name="T9" fmla="*/ 79 h 105"/>
              </a:gdLst>
              <a:ahLst/>
              <a:cxnLst>
                <a:cxn ang="0">
                  <a:pos x="T0" y="T1"/>
                </a:cxn>
                <a:cxn ang="0">
                  <a:pos x="T2" y="T3"/>
                </a:cxn>
                <a:cxn ang="0">
                  <a:pos x="T4" y="T5"/>
                </a:cxn>
                <a:cxn ang="0">
                  <a:pos x="T6" y="T7"/>
                </a:cxn>
                <a:cxn ang="0">
                  <a:pos x="T8" y="T9"/>
                </a:cxn>
              </a:cxnLst>
              <a:rect l="0" t="0" r="r" b="b"/>
              <a:pathLst>
                <a:path w="92" h="105">
                  <a:moveTo>
                    <a:pt x="91" y="79"/>
                  </a:moveTo>
                  <a:lnTo>
                    <a:pt x="37" y="104"/>
                  </a:lnTo>
                  <a:lnTo>
                    <a:pt x="0" y="25"/>
                  </a:lnTo>
                  <a:lnTo>
                    <a:pt x="56" y="0"/>
                  </a:lnTo>
                  <a:lnTo>
                    <a:pt x="91" y="79"/>
                  </a:ln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10">
              <a:extLst>
                <a:ext uri="{FF2B5EF4-FFF2-40B4-BE49-F238E27FC236}">
                  <a16:creationId xmlns:a16="http://schemas.microsoft.com/office/drawing/2014/main" id="{F749970E-BE96-CF4E-90C5-9F09C0E0C19F}"/>
                </a:ext>
              </a:extLst>
            </p:cNvPr>
            <p:cNvSpPr>
              <a:spLocks noChangeArrowheads="1"/>
            </p:cNvSpPr>
            <p:nvPr/>
          </p:nvSpPr>
          <p:spPr bwMode="auto">
            <a:xfrm>
              <a:off x="8360171" y="8830008"/>
              <a:ext cx="252680" cy="115351"/>
            </a:xfrm>
            <a:custGeom>
              <a:avLst/>
              <a:gdLst>
                <a:gd name="T0" fmla="*/ 67 w 201"/>
                <a:gd name="T1" fmla="*/ 0 h 94"/>
                <a:gd name="T2" fmla="*/ 102 w 201"/>
                <a:gd name="T3" fmla="*/ 42 h 94"/>
                <a:gd name="T4" fmla="*/ 102 w 201"/>
                <a:gd name="T5" fmla="*/ 42 h 94"/>
                <a:gd name="T6" fmla="*/ 135 w 201"/>
                <a:gd name="T7" fmla="*/ 58 h 94"/>
                <a:gd name="T8" fmla="*/ 165 w 201"/>
                <a:gd name="T9" fmla="*/ 61 h 94"/>
                <a:gd name="T10" fmla="*/ 165 w 201"/>
                <a:gd name="T11" fmla="*/ 61 h 94"/>
                <a:gd name="T12" fmla="*/ 196 w 201"/>
                <a:gd name="T13" fmla="*/ 85 h 94"/>
                <a:gd name="T14" fmla="*/ 200 w 201"/>
                <a:gd name="T15" fmla="*/ 93 h 94"/>
                <a:gd name="T16" fmla="*/ 0 w 201"/>
                <a:gd name="T17" fmla="*/ 93 h 94"/>
                <a:gd name="T18" fmla="*/ 5 w 201"/>
                <a:gd name="T19" fmla="*/ 14 h 94"/>
                <a:gd name="T20" fmla="*/ 67 w 201"/>
                <a:gd name="T21"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1" h="94">
                  <a:moveTo>
                    <a:pt x="67" y="0"/>
                  </a:moveTo>
                  <a:lnTo>
                    <a:pt x="102" y="42"/>
                  </a:lnTo>
                  <a:lnTo>
                    <a:pt x="102" y="42"/>
                  </a:lnTo>
                  <a:cubicBezTo>
                    <a:pt x="112" y="51"/>
                    <a:pt x="123" y="56"/>
                    <a:pt x="135" y="58"/>
                  </a:cubicBezTo>
                  <a:lnTo>
                    <a:pt x="165" y="61"/>
                  </a:lnTo>
                  <a:lnTo>
                    <a:pt x="165" y="61"/>
                  </a:lnTo>
                  <a:cubicBezTo>
                    <a:pt x="179" y="63"/>
                    <a:pt x="191" y="72"/>
                    <a:pt x="196" y="85"/>
                  </a:cubicBezTo>
                  <a:lnTo>
                    <a:pt x="200" y="93"/>
                  </a:lnTo>
                  <a:lnTo>
                    <a:pt x="0" y="93"/>
                  </a:lnTo>
                  <a:lnTo>
                    <a:pt x="5" y="14"/>
                  </a:lnTo>
                  <a:lnTo>
                    <a:pt x="67" y="0"/>
                  </a:lnTo>
                </a:path>
              </a:pathLst>
            </a:custGeom>
            <a:solidFill>
              <a:srgbClr val="3421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11">
              <a:extLst>
                <a:ext uri="{FF2B5EF4-FFF2-40B4-BE49-F238E27FC236}">
                  <a16:creationId xmlns:a16="http://schemas.microsoft.com/office/drawing/2014/main" id="{2A8B1BC9-3579-914D-8B3C-74F959D7A87B}"/>
                </a:ext>
              </a:extLst>
            </p:cNvPr>
            <p:cNvSpPr>
              <a:spLocks noChangeArrowheads="1"/>
            </p:cNvSpPr>
            <p:nvPr/>
          </p:nvSpPr>
          <p:spPr bwMode="auto">
            <a:xfrm>
              <a:off x="6827609" y="9329874"/>
              <a:ext cx="159301" cy="170286"/>
            </a:xfrm>
            <a:custGeom>
              <a:avLst/>
              <a:gdLst>
                <a:gd name="T0" fmla="*/ 94 w 128"/>
                <a:gd name="T1" fmla="*/ 97 h 138"/>
                <a:gd name="T2" fmla="*/ 92 w 128"/>
                <a:gd name="T3" fmla="*/ 35 h 138"/>
                <a:gd name="T4" fmla="*/ 58 w 128"/>
                <a:gd name="T5" fmla="*/ 0 h 138"/>
                <a:gd name="T6" fmla="*/ 0 w 128"/>
                <a:gd name="T7" fmla="*/ 51 h 138"/>
                <a:gd name="T8" fmla="*/ 79 w 128"/>
                <a:gd name="T9" fmla="*/ 136 h 138"/>
                <a:gd name="T10" fmla="*/ 124 w 128"/>
                <a:gd name="T11" fmla="*/ 137 h 138"/>
                <a:gd name="T12" fmla="*/ 124 w 128"/>
                <a:gd name="T13" fmla="*/ 137 h 138"/>
                <a:gd name="T14" fmla="*/ 115 w 128"/>
                <a:gd name="T15" fmla="*/ 117 h 138"/>
                <a:gd name="T16" fmla="*/ 107 w 128"/>
                <a:gd name="T17" fmla="*/ 115 h 138"/>
                <a:gd name="T18" fmla="*/ 107 w 128"/>
                <a:gd name="T19" fmla="*/ 115 h 138"/>
                <a:gd name="T20" fmla="*/ 94 w 128"/>
                <a:gd name="T21" fmla="*/ 9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8" h="138">
                  <a:moveTo>
                    <a:pt x="94" y="97"/>
                  </a:moveTo>
                  <a:lnTo>
                    <a:pt x="92" y="35"/>
                  </a:lnTo>
                  <a:lnTo>
                    <a:pt x="58" y="0"/>
                  </a:lnTo>
                  <a:lnTo>
                    <a:pt x="0" y="51"/>
                  </a:lnTo>
                  <a:lnTo>
                    <a:pt x="79" y="136"/>
                  </a:lnTo>
                  <a:lnTo>
                    <a:pt x="124" y="137"/>
                  </a:lnTo>
                  <a:lnTo>
                    <a:pt x="124" y="137"/>
                  </a:lnTo>
                  <a:cubicBezTo>
                    <a:pt x="127" y="128"/>
                    <a:pt x="123" y="120"/>
                    <a:pt x="115" y="117"/>
                  </a:cubicBezTo>
                  <a:lnTo>
                    <a:pt x="107" y="115"/>
                  </a:lnTo>
                  <a:lnTo>
                    <a:pt x="107" y="115"/>
                  </a:lnTo>
                  <a:cubicBezTo>
                    <a:pt x="99" y="112"/>
                    <a:pt x="94" y="105"/>
                    <a:pt x="94" y="97"/>
                  </a:cubicBezTo>
                </a:path>
              </a:pathLst>
            </a:custGeom>
            <a:solidFill>
              <a:srgbClr val="3421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12">
              <a:extLst>
                <a:ext uri="{FF2B5EF4-FFF2-40B4-BE49-F238E27FC236}">
                  <a16:creationId xmlns:a16="http://schemas.microsoft.com/office/drawing/2014/main" id="{AF762B15-BED6-5949-BDC3-5A05E09B9058}"/>
                </a:ext>
              </a:extLst>
            </p:cNvPr>
            <p:cNvSpPr>
              <a:spLocks noChangeArrowheads="1"/>
            </p:cNvSpPr>
            <p:nvPr/>
          </p:nvSpPr>
          <p:spPr bwMode="auto">
            <a:xfrm>
              <a:off x="6904513" y="9269451"/>
              <a:ext cx="109861" cy="109861"/>
            </a:xfrm>
            <a:custGeom>
              <a:avLst/>
              <a:gdLst>
                <a:gd name="T0" fmla="*/ 34 w 86"/>
                <a:gd name="T1" fmla="*/ 86 h 87"/>
                <a:gd name="T2" fmla="*/ 0 w 86"/>
                <a:gd name="T3" fmla="*/ 51 h 87"/>
                <a:gd name="T4" fmla="*/ 51 w 86"/>
                <a:gd name="T5" fmla="*/ 0 h 87"/>
                <a:gd name="T6" fmla="*/ 85 w 86"/>
                <a:gd name="T7" fmla="*/ 35 h 87"/>
                <a:gd name="T8" fmla="*/ 34 w 86"/>
                <a:gd name="T9" fmla="*/ 86 h 87"/>
              </a:gdLst>
              <a:ahLst/>
              <a:cxnLst>
                <a:cxn ang="0">
                  <a:pos x="T0" y="T1"/>
                </a:cxn>
                <a:cxn ang="0">
                  <a:pos x="T2" y="T3"/>
                </a:cxn>
                <a:cxn ang="0">
                  <a:pos x="T4" y="T5"/>
                </a:cxn>
                <a:cxn ang="0">
                  <a:pos x="T6" y="T7"/>
                </a:cxn>
                <a:cxn ang="0">
                  <a:pos x="T8" y="T9"/>
                </a:cxn>
              </a:cxnLst>
              <a:rect l="0" t="0" r="r" b="b"/>
              <a:pathLst>
                <a:path w="86" h="87">
                  <a:moveTo>
                    <a:pt x="34" y="86"/>
                  </a:moveTo>
                  <a:lnTo>
                    <a:pt x="0" y="51"/>
                  </a:lnTo>
                  <a:lnTo>
                    <a:pt x="51" y="0"/>
                  </a:lnTo>
                  <a:lnTo>
                    <a:pt x="85" y="35"/>
                  </a:lnTo>
                  <a:lnTo>
                    <a:pt x="34" y="86"/>
                  </a:ln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113">
              <a:extLst>
                <a:ext uri="{FF2B5EF4-FFF2-40B4-BE49-F238E27FC236}">
                  <a16:creationId xmlns:a16="http://schemas.microsoft.com/office/drawing/2014/main" id="{C449B3F1-B5BC-8E44-9352-AB5720A4FDEC}"/>
                </a:ext>
              </a:extLst>
            </p:cNvPr>
            <p:cNvSpPr>
              <a:spLocks noChangeArrowheads="1"/>
            </p:cNvSpPr>
            <p:nvPr/>
          </p:nvSpPr>
          <p:spPr bwMode="auto">
            <a:xfrm>
              <a:off x="6931979" y="8236758"/>
              <a:ext cx="1532557" cy="1153541"/>
            </a:xfrm>
            <a:custGeom>
              <a:avLst/>
              <a:gdLst>
                <a:gd name="T0" fmla="*/ 350 w 1229"/>
                <a:gd name="T1" fmla="*/ 63 h 924"/>
                <a:gd name="T2" fmla="*/ 305 w 1229"/>
                <a:gd name="T3" fmla="*/ 522 h 924"/>
                <a:gd name="T4" fmla="*/ 0 w 1229"/>
                <a:gd name="T5" fmla="*/ 818 h 924"/>
                <a:gd name="T6" fmla="*/ 73 w 1229"/>
                <a:gd name="T7" fmla="*/ 923 h 924"/>
                <a:gd name="T8" fmla="*/ 419 w 1229"/>
                <a:gd name="T9" fmla="*/ 641 h 924"/>
                <a:gd name="T10" fmla="*/ 419 w 1229"/>
                <a:gd name="T11" fmla="*/ 641 h 924"/>
                <a:gd name="T12" fmla="*/ 536 w 1229"/>
                <a:gd name="T13" fmla="*/ 478 h 924"/>
                <a:gd name="T14" fmla="*/ 613 w 1229"/>
                <a:gd name="T15" fmla="*/ 279 h 924"/>
                <a:gd name="T16" fmla="*/ 968 w 1229"/>
                <a:gd name="T17" fmla="*/ 212 h 924"/>
                <a:gd name="T18" fmla="*/ 1113 w 1229"/>
                <a:gd name="T19" fmla="*/ 480 h 924"/>
                <a:gd name="T20" fmla="*/ 1228 w 1229"/>
                <a:gd name="T21" fmla="*/ 430 h 924"/>
                <a:gd name="T22" fmla="*/ 1078 w 1229"/>
                <a:gd name="T23" fmla="*/ 81 h 924"/>
                <a:gd name="T24" fmla="*/ 1078 w 1229"/>
                <a:gd name="T25" fmla="*/ 81 h 924"/>
                <a:gd name="T26" fmla="*/ 950 w 1229"/>
                <a:gd name="T27" fmla="*/ 5 h 924"/>
                <a:gd name="T28" fmla="*/ 350 w 1229"/>
                <a:gd name="T29" fmla="*/ 63 h 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29" h="924">
                  <a:moveTo>
                    <a:pt x="350" y="63"/>
                  </a:moveTo>
                  <a:lnTo>
                    <a:pt x="305" y="522"/>
                  </a:lnTo>
                  <a:lnTo>
                    <a:pt x="0" y="818"/>
                  </a:lnTo>
                  <a:lnTo>
                    <a:pt x="73" y="923"/>
                  </a:lnTo>
                  <a:lnTo>
                    <a:pt x="419" y="641"/>
                  </a:lnTo>
                  <a:lnTo>
                    <a:pt x="419" y="641"/>
                  </a:lnTo>
                  <a:cubicBezTo>
                    <a:pt x="471" y="598"/>
                    <a:pt x="512" y="542"/>
                    <a:pt x="536" y="478"/>
                  </a:cubicBezTo>
                  <a:lnTo>
                    <a:pt x="613" y="279"/>
                  </a:lnTo>
                  <a:lnTo>
                    <a:pt x="968" y="212"/>
                  </a:lnTo>
                  <a:lnTo>
                    <a:pt x="1113" y="480"/>
                  </a:lnTo>
                  <a:lnTo>
                    <a:pt x="1228" y="430"/>
                  </a:lnTo>
                  <a:lnTo>
                    <a:pt x="1078" y="81"/>
                  </a:lnTo>
                  <a:lnTo>
                    <a:pt x="1078" y="81"/>
                  </a:lnTo>
                  <a:cubicBezTo>
                    <a:pt x="1057" y="31"/>
                    <a:pt x="1005" y="0"/>
                    <a:pt x="950" y="5"/>
                  </a:cubicBezTo>
                  <a:lnTo>
                    <a:pt x="350" y="63"/>
                  </a:lnTo>
                </a:path>
              </a:pathLst>
            </a:custGeom>
            <a:solidFill>
              <a:srgbClr val="3F1E4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14">
              <a:extLst>
                <a:ext uri="{FF2B5EF4-FFF2-40B4-BE49-F238E27FC236}">
                  <a16:creationId xmlns:a16="http://schemas.microsoft.com/office/drawing/2014/main" id="{79EC3F88-A151-7246-8531-CE649B7DB090}"/>
                </a:ext>
              </a:extLst>
            </p:cNvPr>
            <p:cNvSpPr>
              <a:spLocks noChangeArrowheads="1"/>
            </p:cNvSpPr>
            <p:nvPr/>
          </p:nvSpPr>
          <p:spPr bwMode="auto">
            <a:xfrm>
              <a:off x="8662288" y="8275209"/>
              <a:ext cx="296624" cy="120848"/>
            </a:xfrm>
            <a:custGeom>
              <a:avLst/>
              <a:gdLst>
                <a:gd name="T0" fmla="*/ 0 w 239"/>
                <a:gd name="T1" fmla="*/ 50 h 95"/>
                <a:gd name="T2" fmla="*/ 69 w 239"/>
                <a:gd name="T3" fmla="*/ 71 h 95"/>
                <a:gd name="T4" fmla="*/ 69 w 239"/>
                <a:gd name="T5" fmla="*/ 71 h 95"/>
                <a:gd name="T6" fmla="*/ 76 w 239"/>
                <a:gd name="T7" fmla="*/ 85 h 95"/>
                <a:gd name="T8" fmla="*/ 76 w 239"/>
                <a:gd name="T9" fmla="*/ 85 h 95"/>
                <a:gd name="T10" fmla="*/ 153 w 239"/>
                <a:gd name="T11" fmla="*/ 82 h 95"/>
                <a:gd name="T12" fmla="*/ 208 w 239"/>
                <a:gd name="T13" fmla="*/ 91 h 95"/>
                <a:gd name="T14" fmla="*/ 238 w 239"/>
                <a:gd name="T15" fmla="*/ 91 h 95"/>
                <a:gd name="T16" fmla="*/ 213 w 239"/>
                <a:gd name="T17" fmla="*/ 64 h 95"/>
                <a:gd name="T18" fmla="*/ 149 w 239"/>
                <a:gd name="T19" fmla="*/ 38 h 95"/>
                <a:gd name="T20" fmla="*/ 88 w 239"/>
                <a:gd name="T21" fmla="*/ 39 h 95"/>
                <a:gd name="T22" fmla="*/ 29 w 239"/>
                <a:gd name="T23" fmla="*/ 0 h 95"/>
                <a:gd name="T24" fmla="*/ 0 w 239"/>
                <a:gd name="T25" fmla="*/ 5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9" h="95">
                  <a:moveTo>
                    <a:pt x="0" y="50"/>
                  </a:moveTo>
                  <a:lnTo>
                    <a:pt x="69" y="71"/>
                  </a:lnTo>
                  <a:lnTo>
                    <a:pt x="69" y="71"/>
                  </a:lnTo>
                  <a:cubicBezTo>
                    <a:pt x="67" y="77"/>
                    <a:pt x="70" y="84"/>
                    <a:pt x="76" y="85"/>
                  </a:cubicBezTo>
                  <a:lnTo>
                    <a:pt x="76" y="85"/>
                  </a:lnTo>
                  <a:cubicBezTo>
                    <a:pt x="101" y="94"/>
                    <a:pt x="129" y="92"/>
                    <a:pt x="153" y="82"/>
                  </a:cubicBezTo>
                  <a:lnTo>
                    <a:pt x="208" y="91"/>
                  </a:lnTo>
                  <a:lnTo>
                    <a:pt x="238" y="91"/>
                  </a:lnTo>
                  <a:lnTo>
                    <a:pt x="213" y="64"/>
                  </a:lnTo>
                  <a:lnTo>
                    <a:pt x="149" y="38"/>
                  </a:lnTo>
                  <a:lnTo>
                    <a:pt x="88" y="39"/>
                  </a:lnTo>
                  <a:lnTo>
                    <a:pt x="29" y="0"/>
                  </a:lnTo>
                  <a:lnTo>
                    <a:pt x="0" y="50"/>
                  </a:ln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115">
              <a:extLst>
                <a:ext uri="{FF2B5EF4-FFF2-40B4-BE49-F238E27FC236}">
                  <a16:creationId xmlns:a16="http://schemas.microsoft.com/office/drawing/2014/main" id="{762BC602-230E-1F49-BF01-ACE5523E3F71}"/>
                </a:ext>
              </a:extLst>
            </p:cNvPr>
            <p:cNvSpPr>
              <a:spLocks noChangeArrowheads="1"/>
            </p:cNvSpPr>
            <p:nvPr/>
          </p:nvSpPr>
          <p:spPr bwMode="auto">
            <a:xfrm>
              <a:off x="7909743" y="7780834"/>
              <a:ext cx="796490" cy="576772"/>
            </a:xfrm>
            <a:custGeom>
              <a:avLst/>
              <a:gdLst>
                <a:gd name="T0" fmla="*/ 0 w 638"/>
                <a:gd name="T1" fmla="*/ 157 h 464"/>
                <a:gd name="T2" fmla="*/ 0 w 638"/>
                <a:gd name="T3" fmla="*/ 157 h 464"/>
                <a:gd name="T4" fmla="*/ 285 w 638"/>
                <a:gd name="T5" fmla="*/ 371 h 464"/>
                <a:gd name="T6" fmla="*/ 285 w 638"/>
                <a:gd name="T7" fmla="*/ 371 h 464"/>
                <a:gd name="T8" fmla="*/ 557 w 638"/>
                <a:gd name="T9" fmla="*/ 463 h 464"/>
                <a:gd name="T10" fmla="*/ 637 w 638"/>
                <a:gd name="T11" fmla="*/ 393 h 464"/>
                <a:gd name="T12" fmla="*/ 637 w 638"/>
                <a:gd name="T13" fmla="*/ 393 h 464"/>
                <a:gd name="T14" fmla="*/ 340 w 638"/>
                <a:gd name="T15" fmla="*/ 274 h 464"/>
                <a:gd name="T16" fmla="*/ 340 w 638"/>
                <a:gd name="T17" fmla="*/ 274 h 464"/>
                <a:gd name="T18" fmla="*/ 209 w 638"/>
                <a:gd name="T19" fmla="*/ 124 h 464"/>
                <a:gd name="T20" fmla="*/ 209 w 638"/>
                <a:gd name="T21" fmla="*/ 124 h 464"/>
                <a:gd name="T22" fmla="*/ 0 w 638"/>
                <a:gd name="T23" fmla="*/ 157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8" h="464">
                  <a:moveTo>
                    <a:pt x="0" y="157"/>
                  </a:moveTo>
                  <a:lnTo>
                    <a:pt x="0" y="157"/>
                  </a:lnTo>
                  <a:cubicBezTo>
                    <a:pt x="0" y="157"/>
                    <a:pt x="254" y="357"/>
                    <a:pt x="285" y="371"/>
                  </a:cubicBezTo>
                  <a:lnTo>
                    <a:pt x="285" y="371"/>
                  </a:lnTo>
                  <a:cubicBezTo>
                    <a:pt x="316" y="385"/>
                    <a:pt x="557" y="463"/>
                    <a:pt x="557" y="463"/>
                  </a:cubicBezTo>
                  <a:lnTo>
                    <a:pt x="637" y="393"/>
                  </a:lnTo>
                  <a:lnTo>
                    <a:pt x="637" y="393"/>
                  </a:lnTo>
                  <a:cubicBezTo>
                    <a:pt x="637" y="393"/>
                    <a:pt x="352" y="282"/>
                    <a:pt x="340" y="274"/>
                  </a:cubicBezTo>
                  <a:lnTo>
                    <a:pt x="340" y="274"/>
                  </a:lnTo>
                  <a:cubicBezTo>
                    <a:pt x="327" y="267"/>
                    <a:pt x="209" y="124"/>
                    <a:pt x="209" y="124"/>
                  </a:cubicBezTo>
                  <a:lnTo>
                    <a:pt x="209" y="124"/>
                  </a:lnTo>
                  <a:cubicBezTo>
                    <a:pt x="209" y="124"/>
                    <a:pt x="107" y="0"/>
                    <a:pt x="0" y="157"/>
                  </a:cubicBezTo>
                </a:path>
              </a:pathLst>
            </a:custGeom>
            <a:solidFill>
              <a:srgbClr val="44B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16">
              <a:extLst>
                <a:ext uri="{FF2B5EF4-FFF2-40B4-BE49-F238E27FC236}">
                  <a16:creationId xmlns:a16="http://schemas.microsoft.com/office/drawing/2014/main" id="{376F6576-1F4D-524F-B044-9EA8BB3211D4}"/>
                </a:ext>
              </a:extLst>
            </p:cNvPr>
            <p:cNvSpPr>
              <a:spLocks noChangeArrowheads="1"/>
            </p:cNvSpPr>
            <p:nvPr/>
          </p:nvSpPr>
          <p:spPr bwMode="auto">
            <a:xfrm>
              <a:off x="8080023" y="7555621"/>
              <a:ext cx="203244" cy="225212"/>
            </a:xfrm>
            <a:custGeom>
              <a:avLst/>
              <a:gdLst>
                <a:gd name="T0" fmla="*/ 0 w 161"/>
                <a:gd name="T1" fmla="*/ 97 h 179"/>
                <a:gd name="T2" fmla="*/ 100 w 161"/>
                <a:gd name="T3" fmla="*/ 0 h 179"/>
                <a:gd name="T4" fmla="*/ 160 w 161"/>
                <a:gd name="T5" fmla="*/ 83 h 179"/>
                <a:gd name="T6" fmla="*/ 66 w 161"/>
                <a:gd name="T7" fmla="*/ 178 h 179"/>
                <a:gd name="T8" fmla="*/ 0 w 161"/>
                <a:gd name="T9" fmla="*/ 97 h 179"/>
              </a:gdLst>
              <a:ahLst/>
              <a:cxnLst>
                <a:cxn ang="0">
                  <a:pos x="T0" y="T1"/>
                </a:cxn>
                <a:cxn ang="0">
                  <a:pos x="T2" y="T3"/>
                </a:cxn>
                <a:cxn ang="0">
                  <a:pos x="T4" y="T5"/>
                </a:cxn>
                <a:cxn ang="0">
                  <a:pos x="T6" y="T7"/>
                </a:cxn>
                <a:cxn ang="0">
                  <a:pos x="T8" y="T9"/>
                </a:cxn>
              </a:cxnLst>
              <a:rect l="0" t="0" r="r" b="b"/>
              <a:pathLst>
                <a:path w="161" h="179">
                  <a:moveTo>
                    <a:pt x="0" y="97"/>
                  </a:moveTo>
                  <a:lnTo>
                    <a:pt x="100" y="0"/>
                  </a:lnTo>
                  <a:lnTo>
                    <a:pt x="160" y="83"/>
                  </a:lnTo>
                  <a:lnTo>
                    <a:pt x="66" y="178"/>
                  </a:lnTo>
                  <a:lnTo>
                    <a:pt x="0" y="97"/>
                  </a:ln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17">
              <a:extLst>
                <a:ext uri="{FF2B5EF4-FFF2-40B4-BE49-F238E27FC236}">
                  <a16:creationId xmlns:a16="http://schemas.microsoft.com/office/drawing/2014/main" id="{33C279FC-7916-9141-BC80-F0DE9732FB53}"/>
                </a:ext>
              </a:extLst>
            </p:cNvPr>
            <p:cNvSpPr>
              <a:spLocks noChangeArrowheads="1"/>
            </p:cNvSpPr>
            <p:nvPr/>
          </p:nvSpPr>
          <p:spPr bwMode="auto">
            <a:xfrm>
              <a:off x="7327481" y="7676469"/>
              <a:ext cx="1439177" cy="823956"/>
            </a:xfrm>
            <a:custGeom>
              <a:avLst/>
              <a:gdLst>
                <a:gd name="T0" fmla="*/ 857 w 1155"/>
                <a:gd name="T1" fmla="*/ 358 h 661"/>
                <a:gd name="T2" fmla="*/ 857 w 1155"/>
                <a:gd name="T3" fmla="*/ 358 h 661"/>
                <a:gd name="T4" fmla="*/ 726 w 1155"/>
                <a:gd name="T5" fmla="*/ 207 h 661"/>
                <a:gd name="T6" fmla="*/ 668 w 1155"/>
                <a:gd name="T7" fmla="*/ 83 h 661"/>
                <a:gd name="T8" fmla="*/ 600 w 1155"/>
                <a:gd name="T9" fmla="*/ 0 h 661"/>
                <a:gd name="T10" fmla="*/ 600 w 1155"/>
                <a:gd name="T11" fmla="*/ 0 h 661"/>
                <a:gd name="T12" fmla="*/ 0 w 1155"/>
                <a:gd name="T13" fmla="*/ 532 h 661"/>
                <a:gd name="T14" fmla="*/ 0 w 1155"/>
                <a:gd name="T15" fmla="*/ 532 h 661"/>
                <a:gd name="T16" fmla="*/ 208 w 1155"/>
                <a:gd name="T17" fmla="*/ 643 h 661"/>
                <a:gd name="T18" fmla="*/ 208 w 1155"/>
                <a:gd name="T19" fmla="*/ 643 h 661"/>
                <a:gd name="T20" fmla="*/ 405 w 1155"/>
                <a:gd name="T21" fmla="*/ 532 h 661"/>
                <a:gd name="T22" fmla="*/ 405 w 1155"/>
                <a:gd name="T23" fmla="*/ 532 h 661"/>
                <a:gd name="T24" fmla="*/ 504 w 1155"/>
                <a:gd name="T25" fmla="*/ 358 h 661"/>
                <a:gd name="T26" fmla="*/ 504 w 1155"/>
                <a:gd name="T27" fmla="*/ 358 h 661"/>
                <a:gd name="T28" fmla="*/ 604 w 1155"/>
                <a:gd name="T29" fmla="*/ 308 h 661"/>
                <a:gd name="T30" fmla="*/ 604 w 1155"/>
                <a:gd name="T31" fmla="*/ 308 h 661"/>
                <a:gd name="T32" fmla="*/ 802 w 1155"/>
                <a:gd name="T33" fmla="*/ 454 h 661"/>
                <a:gd name="T34" fmla="*/ 802 w 1155"/>
                <a:gd name="T35" fmla="*/ 454 h 661"/>
                <a:gd name="T36" fmla="*/ 1062 w 1155"/>
                <a:gd name="T37" fmla="*/ 561 h 661"/>
                <a:gd name="T38" fmla="*/ 1154 w 1155"/>
                <a:gd name="T39" fmla="*/ 476 h 661"/>
                <a:gd name="T40" fmla="*/ 1154 w 1155"/>
                <a:gd name="T41" fmla="*/ 476 h 661"/>
                <a:gd name="T42" fmla="*/ 857 w 1155"/>
                <a:gd name="T43" fmla="*/ 358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55" h="661">
                  <a:moveTo>
                    <a:pt x="857" y="358"/>
                  </a:moveTo>
                  <a:lnTo>
                    <a:pt x="857" y="358"/>
                  </a:lnTo>
                  <a:cubicBezTo>
                    <a:pt x="845" y="350"/>
                    <a:pt x="726" y="207"/>
                    <a:pt x="726" y="207"/>
                  </a:cubicBezTo>
                  <a:lnTo>
                    <a:pt x="668" y="83"/>
                  </a:lnTo>
                  <a:lnTo>
                    <a:pt x="600" y="0"/>
                  </a:lnTo>
                  <a:lnTo>
                    <a:pt x="600" y="0"/>
                  </a:lnTo>
                  <a:cubicBezTo>
                    <a:pt x="600" y="0"/>
                    <a:pt x="177" y="76"/>
                    <a:pt x="0" y="532"/>
                  </a:cubicBezTo>
                  <a:lnTo>
                    <a:pt x="0" y="532"/>
                  </a:lnTo>
                  <a:cubicBezTo>
                    <a:pt x="0" y="532"/>
                    <a:pt x="128" y="627"/>
                    <a:pt x="208" y="643"/>
                  </a:cubicBezTo>
                  <a:lnTo>
                    <a:pt x="208" y="643"/>
                  </a:lnTo>
                  <a:cubicBezTo>
                    <a:pt x="289" y="660"/>
                    <a:pt x="336" y="539"/>
                    <a:pt x="405" y="532"/>
                  </a:cubicBezTo>
                  <a:lnTo>
                    <a:pt x="405" y="532"/>
                  </a:lnTo>
                  <a:cubicBezTo>
                    <a:pt x="474" y="523"/>
                    <a:pt x="369" y="409"/>
                    <a:pt x="504" y="358"/>
                  </a:cubicBezTo>
                  <a:lnTo>
                    <a:pt x="504" y="358"/>
                  </a:lnTo>
                  <a:cubicBezTo>
                    <a:pt x="542" y="345"/>
                    <a:pt x="575" y="327"/>
                    <a:pt x="604" y="308"/>
                  </a:cubicBezTo>
                  <a:lnTo>
                    <a:pt x="604" y="308"/>
                  </a:lnTo>
                  <a:cubicBezTo>
                    <a:pt x="681" y="368"/>
                    <a:pt x="783" y="446"/>
                    <a:pt x="802" y="454"/>
                  </a:cubicBezTo>
                  <a:lnTo>
                    <a:pt x="802" y="454"/>
                  </a:lnTo>
                  <a:cubicBezTo>
                    <a:pt x="833" y="468"/>
                    <a:pt x="1062" y="561"/>
                    <a:pt x="1062" y="561"/>
                  </a:cubicBezTo>
                  <a:lnTo>
                    <a:pt x="1154" y="476"/>
                  </a:lnTo>
                  <a:lnTo>
                    <a:pt x="1154" y="476"/>
                  </a:lnTo>
                  <a:cubicBezTo>
                    <a:pt x="1154" y="476"/>
                    <a:pt x="870" y="365"/>
                    <a:pt x="857" y="358"/>
                  </a:cubicBezTo>
                </a:path>
              </a:pathLst>
            </a:custGeom>
            <a:solidFill>
              <a:srgbClr val="8EDB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18">
              <a:extLst>
                <a:ext uri="{FF2B5EF4-FFF2-40B4-BE49-F238E27FC236}">
                  <a16:creationId xmlns:a16="http://schemas.microsoft.com/office/drawing/2014/main" id="{B63A37DB-4B53-4046-9F41-379BB318C9D5}"/>
                </a:ext>
              </a:extLst>
            </p:cNvPr>
            <p:cNvSpPr>
              <a:spLocks noChangeArrowheads="1"/>
            </p:cNvSpPr>
            <p:nvPr/>
          </p:nvSpPr>
          <p:spPr bwMode="auto">
            <a:xfrm>
              <a:off x="8162424" y="7577593"/>
              <a:ext cx="115351" cy="164791"/>
            </a:xfrm>
            <a:custGeom>
              <a:avLst/>
              <a:gdLst>
                <a:gd name="T0" fmla="*/ 45 w 92"/>
                <a:gd name="T1" fmla="*/ 0 h 132"/>
                <a:gd name="T2" fmla="*/ 45 w 92"/>
                <a:gd name="T3" fmla="*/ 0 h 132"/>
                <a:gd name="T4" fmla="*/ 25 w 92"/>
                <a:gd name="T5" fmla="*/ 131 h 132"/>
                <a:gd name="T6" fmla="*/ 91 w 92"/>
                <a:gd name="T7" fmla="*/ 64 h 132"/>
                <a:gd name="T8" fmla="*/ 45 w 92"/>
                <a:gd name="T9" fmla="*/ 0 h 132"/>
              </a:gdLst>
              <a:ahLst/>
              <a:cxnLst>
                <a:cxn ang="0">
                  <a:pos x="T0" y="T1"/>
                </a:cxn>
                <a:cxn ang="0">
                  <a:pos x="T2" y="T3"/>
                </a:cxn>
                <a:cxn ang="0">
                  <a:pos x="T4" y="T5"/>
                </a:cxn>
                <a:cxn ang="0">
                  <a:pos x="T6" y="T7"/>
                </a:cxn>
                <a:cxn ang="0">
                  <a:pos x="T8" y="T9"/>
                </a:cxn>
              </a:cxnLst>
              <a:rect l="0" t="0" r="r" b="b"/>
              <a:pathLst>
                <a:path w="92" h="132">
                  <a:moveTo>
                    <a:pt x="45" y="0"/>
                  </a:moveTo>
                  <a:lnTo>
                    <a:pt x="45" y="0"/>
                  </a:lnTo>
                  <a:cubicBezTo>
                    <a:pt x="29" y="24"/>
                    <a:pt x="0" y="79"/>
                    <a:pt x="25" y="131"/>
                  </a:cubicBezTo>
                  <a:lnTo>
                    <a:pt x="91" y="64"/>
                  </a:lnTo>
                  <a:lnTo>
                    <a:pt x="45" y="0"/>
                  </a:lnTo>
                </a:path>
              </a:pathLst>
            </a:custGeom>
            <a:solidFill>
              <a:srgbClr val="EAA16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19">
              <a:extLst>
                <a:ext uri="{FF2B5EF4-FFF2-40B4-BE49-F238E27FC236}">
                  <a16:creationId xmlns:a16="http://schemas.microsoft.com/office/drawing/2014/main" id="{8B2C32B1-D78B-514E-A06F-4DEAE31AE820}"/>
                </a:ext>
              </a:extLst>
            </p:cNvPr>
            <p:cNvSpPr>
              <a:spLocks noChangeArrowheads="1"/>
            </p:cNvSpPr>
            <p:nvPr/>
          </p:nvSpPr>
          <p:spPr bwMode="auto">
            <a:xfrm>
              <a:off x="8173407" y="7330405"/>
              <a:ext cx="285639" cy="384513"/>
            </a:xfrm>
            <a:custGeom>
              <a:avLst/>
              <a:gdLst>
                <a:gd name="T0" fmla="*/ 230 w 231"/>
                <a:gd name="T1" fmla="*/ 113 h 310"/>
                <a:gd name="T2" fmla="*/ 230 w 231"/>
                <a:gd name="T3" fmla="*/ 113 h 310"/>
                <a:gd name="T4" fmla="*/ 213 w 231"/>
                <a:gd name="T5" fmla="*/ 143 h 310"/>
                <a:gd name="T6" fmla="*/ 213 w 231"/>
                <a:gd name="T7" fmla="*/ 143 h 310"/>
                <a:gd name="T8" fmla="*/ 215 w 231"/>
                <a:gd name="T9" fmla="*/ 208 h 310"/>
                <a:gd name="T10" fmla="*/ 215 w 231"/>
                <a:gd name="T11" fmla="*/ 208 h 310"/>
                <a:gd name="T12" fmla="*/ 199 w 231"/>
                <a:gd name="T13" fmla="*/ 211 h 310"/>
                <a:gd name="T14" fmla="*/ 199 w 231"/>
                <a:gd name="T15" fmla="*/ 211 h 310"/>
                <a:gd name="T16" fmla="*/ 136 w 231"/>
                <a:gd name="T17" fmla="*/ 309 h 310"/>
                <a:gd name="T18" fmla="*/ 136 w 231"/>
                <a:gd name="T19" fmla="*/ 309 h 310"/>
                <a:gd name="T20" fmla="*/ 5 w 231"/>
                <a:gd name="T21" fmla="*/ 113 h 310"/>
                <a:gd name="T22" fmla="*/ 5 w 231"/>
                <a:gd name="T23" fmla="*/ 113 h 310"/>
                <a:gd name="T24" fmla="*/ 118 w 231"/>
                <a:gd name="T25" fmla="*/ 0 h 310"/>
                <a:gd name="T26" fmla="*/ 118 w 231"/>
                <a:gd name="T27" fmla="*/ 0 h 310"/>
                <a:gd name="T28" fmla="*/ 230 w 231"/>
                <a:gd name="T29" fmla="*/ 113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1" h="310">
                  <a:moveTo>
                    <a:pt x="230" y="113"/>
                  </a:moveTo>
                  <a:lnTo>
                    <a:pt x="230" y="113"/>
                  </a:lnTo>
                  <a:cubicBezTo>
                    <a:pt x="230" y="119"/>
                    <a:pt x="213" y="136"/>
                    <a:pt x="213" y="143"/>
                  </a:cubicBezTo>
                  <a:lnTo>
                    <a:pt x="213" y="143"/>
                  </a:lnTo>
                  <a:cubicBezTo>
                    <a:pt x="210" y="165"/>
                    <a:pt x="216" y="184"/>
                    <a:pt x="215" y="208"/>
                  </a:cubicBezTo>
                  <a:lnTo>
                    <a:pt x="215" y="208"/>
                  </a:lnTo>
                  <a:cubicBezTo>
                    <a:pt x="215" y="213"/>
                    <a:pt x="201" y="206"/>
                    <a:pt x="199" y="211"/>
                  </a:cubicBezTo>
                  <a:lnTo>
                    <a:pt x="199" y="211"/>
                  </a:lnTo>
                  <a:cubicBezTo>
                    <a:pt x="183" y="257"/>
                    <a:pt x="169" y="309"/>
                    <a:pt x="136" y="309"/>
                  </a:cubicBezTo>
                  <a:lnTo>
                    <a:pt x="136" y="309"/>
                  </a:lnTo>
                  <a:cubicBezTo>
                    <a:pt x="73" y="309"/>
                    <a:pt x="0" y="250"/>
                    <a:pt x="5" y="113"/>
                  </a:cubicBezTo>
                  <a:lnTo>
                    <a:pt x="5" y="113"/>
                  </a:lnTo>
                  <a:cubicBezTo>
                    <a:pt x="8" y="51"/>
                    <a:pt x="56" y="0"/>
                    <a:pt x="118" y="0"/>
                  </a:cubicBezTo>
                  <a:lnTo>
                    <a:pt x="118" y="0"/>
                  </a:lnTo>
                  <a:cubicBezTo>
                    <a:pt x="180" y="0"/>
                    <a:pt x="230" y="51"/>
                    <a:pt x="230" y="113"/>
                  </a:cubicBez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20">
              <a:extLst>
                <a:ext uri="{FF2B5EF4-FFF2-40B4-BE49-F238E27FC236}">
                  <a16:creationId xmlns:a16="http://schemas.microsoft.com/office/drawing/2014/main" id="{BCAEB6D3-A842-244D-8525-85326C6C05CE}"/>
                </a:ext>
              </a:extLst>
            </p:cNvPr>
            <p:cNvSpPr>
              <a:spLocks noChangeArrowheads="1"/>
            </p:cNvSpPr>
            <p:nvPr/>
          </p:nvSpPr>
          <p:spPr bwMode="auto">
            <a:xfrm>
              <a:off x="8058053" y="7226039"/>
              <a:ext cx="521842" cy="422962"/>
            </a:xfrm>
            <a:custGeom>
              <a:avLst/>
              <a:gdLst>
                <a:gd name="T0" fmla="*/ 36 w 420"/>
                <a:gd name="T1" fmla="*/ 322 h 341"/>
                <a:gd name="T2" fmla="*/ 36 w 420"/>
                <a:gd name="T3" fmla="*/ 322 h 341"/>
                <a:gd name="T4" fmla="*/ 95 w 420"/>
                <a:gd name="T5" fmla="*/ 323 h 341"/>
                <a:gd name="T6" fmla="*/ 95 w 420"/>
                <a:gd name="T7" fmla="*/ 323 h 341"/>
                <a:gd name="T8" fmla="*/ 134 w 420"/>
                <a:gd name="T9" fmla="*/ 256 h 341"/>
                <a:gd name="T10" fmla="*/ 134 w 420"/>
                <a:gd name="T11" fmla="*/ 256 h 341"/>
                <a:gd name="T12" fmla="*/ 119 w 420"/>
                <a:gd name="T13" fmla="*/ 228 h 341"/>
                <a:gd name="T14" fmla="*/ 119 w 420"/>
                <a:gd name="T15" fmla="*/ 228 h 341"/>
                <a:gd name="T16" fmla="*/ 150 w 420"/>
                <a:gd name="T17" fmla="*/ 194 h 341"/>
                <a:gd name="T18" fmla="*/ 150 w 420"/>
                <a:gd name="T19" fmla="*/ 194 h 341"/>
                <a:gd name="T20" fmla="*/ 156 w 420"/>
                <a:gd name="T21" fmla="*/ 234 h 341"/>
                <a:gd name="T22" fmla="*/ 156 w 420"/>
                <a:gd name="T23" fmla="*/ 234 h 341"/>
                <a:gd name="T24" fmla="*/ 181 w 420"/>
                <a:gd name="T25" fmla="*/ 229 h 341"/>
                <a:gd name="T26" fmla="*/ 181 w 420"/>
                <a:gd name="T27" fmla="*/ 229 h 341"/>
                <a:gd name="T28" fmla="*/ 192 w 420"/>
                <a:gd name="T29" fmla="*/ 157 h 341"/>
                <a:gd name="T30" fmla="*/ 192 w 420"/>
                <a:gd name="T31" fmla="*/ 157 h 341"/>
                <a:gd name="T32" fmla="*/ 363 w 420"/>
                <a:gd name="T33" fmla="*/ 162 h 341"/>
                <a:gd name="T34" fmla="*/ 363 w 420"/>
                <a:gd name="T35" fmla="*/ 162 h 341"/>
                <a:gd name="T36" fmla="*/ 364 w 420"/>
                <a:gd name="T37" fmla="*/ 85 h 341"/>
                <a:gd name="T38" fmla="*/ 364 w 420"/>
                <a:gd name="T39" fmla="*/ 85 h 341"/>
                <a:gd name="T40" fmla="*/ 291 w 420"/>
                <a:gd name="T41" fmla="*/ 35 h 341"/>
                <a:gd name="T42" fmla="*/ 291 w 420"/>
                <a:gd name="T43" fmla="*/ 35 h 341"/>
                <a:gd name="T44" fmla="*/ 183 w 420"/>
                <a:gd name="T45" fmla="*/ 45 h 341"/>
                <a:gd name="T46" fmla="*/ 183 w 420"/>
                <a:gd name="T47" fmla="*/ 45 h 341"/>
                <a:gd name="T48" fmla="*/ 113 w 420"/>
                <a:gd name="T49" fmla="*/ 28 h 341"/>
                <a:gd name="T50" fmla="*/ 113 w 420"/>
                <a:gd name="T51" fmla="*/ 28 h 341"/>
                <a:gd name="T52" fmla="*/ 27 w 420"/>
                <a:gd name="T53" fmla="*/ 152 h 341"/>
                <a:gd name="T54" fmla="*/ 27 w 420"/>
                <a:gd name="T55" fmla="*/ 152 h 341"/>
                <a:gd name="T56" fmla="*/ 42 w 420"/>
                <a:gd name="T57" fmla="*/ 245 h 341"/>
                <a:gd name="T58" fmla="*/ 36 w 420"/>
                <a:gd name="T59" fmla="*/ 32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0" h="341">
                  <a:moveTo>
                    <a:pt x="36" y="322"/>
                  </a:moveTo>
                  <a:lnTo>
                    <a:pt x="36" y="322"/>
                  </a:lnTo>
                  <a:cubicBezTo>
                    <a:pt x="36" y="322"/>
                    <a:pt x="77" y="340"/>
                    <a:pt x="95" y="323"/>
                  </a:cubicBezTo>
                  <a:lnTo>
                    <a:pt x="95" y="323"/>
                  </a:lnTo>
                  <a:cubicBezTo>
                    <a:pt x="114" y="306"/>
                    <a:pt x="134" y="256"/>
                    <a:pt x="134" y="256"/>
                  </a:cubicBezTo>
                  <a:lnTo>
                    <a:pt x="134" y="256"/>
                  </a:lnTo>
                  <a:cubicBezTo>
                    <a:pt x="134" y="256"/>
                    <a:pt x="114" y="243"/>
                    <a:pt x="119" y="228"/>
                  </a:cubicBezTo>
                  <a:lnTo>
                    <a:pt x="119" y="228"/>
                  </a:lnTo>
                  <a:cubicBezTo>
                    <a:pt x="124" y="212"/>
                    <a:pt x="147" y="179"/>
                    <a:pt x="150" y="194"/>
                  </a:cubicBezTo>
                  <a:lnTo>
                    <a:pt x="150" y="194"/>
                  </a:lnTo>
                  <a:cubicBezTo>
                    <a:pt x="155" y="208"/>
                    <a:pt x="156" y="234"/>
                    <a:pt x="156" y="234"/>
                  </a:cubicBezTo>
                  <a:lnTo>
                    <a:pt x="156" y="234"/>
                  </a:lnTo>
                  <a:cubicBezTo>
                    <a:pt x="156" y="234"/>
                    <a:pt x="179" y="245"/>
                    <a:pt x="181" y="229"/>
                  </a:cubicBezTo>
                  <a:lnTo>
                    <a:pt x="181" y="229"/>
                  </a:lnTo>
                  <a:cubicBezTo>
                    <a:pt x="184" y="214"/>
                    <a:pt x="167" y="158"/>
                    <a:pt x="192" y="157"/>
                  </a:cubicBezTo>
                  <a:lnTo>
                    <a:pt x="192" y="157"/>
                  </a:lnTo>
                  <a:cubicBezTo>
                    <a:pt x="216" y="156"/>
                    <a:pt x="309" y="186"/>
                    <a:pt x="363" y="162"/>
                  </a:cubicBezTo>
                  <a:lnTo>
                    <a:pt x="363" y="162"/>
                  </a:lnTo>
                  <a:cubicBezTo>
                    <a:pt x="419" y="138"/>
                    <a:pt x="381" y="85"/>
                    <a:pt x="364" y="85"/>
                  </a:cubicBezTo>
                  <a:lnTo>
                    <a:pt x="364" y="85"/>
                  </a:lnTo>
                  <a:cubicBezTo>
                    <a:pt x="364" y="85"/>
                    <a:pt x="378" y="8"/>
                    <a:pt x="291" y="35"/>
                  </a:cubicBezTo>
                  <a:lnTo>
                    <a:pt x="291" y="35"/>
                  </a:lnTo>
                  <a:cubicBezTo>
                    <a:pt x="291" y="35"/>
                    <a:pt x="236" y="0"/>
                    <a:pt x="183" y="45"/>
                  </a:cubicBezTo>
                  <a:lnTo>
                    <a:pt x="183" y="45"/>
                  </a:lnTo>
                  <a:cubicBezTo>
                    <a:pt x="183" y="45"/>
                    <a:pt x="150" y="33"/>
                    <a:pt x="113" y="28"/>
                  </a:cubicBezTo>
                  <a:lnTo>
                    <a:pt x="113" y="28"/>
                  </a:lnTo>
                  <a:cubicBezTo>
                    <a:pt x="76" y="23"/>
                    <a:pt x="0" y="51"/>
                    <a:pt x="27" y="152"/>
                  </a:cubicBezTo>
                  <a:lnTo>
                    <a:pt x="27" y="152"/>
                  </a:lnTo>
                  <a:cubicBezTo>
                    <a:pt x="27" y="152"/>
                    <a:pt x="6" y="226"/>
                    <a:pt x="42" y="245"/>
                  </a:cubicBezTo>
                  <a:lnTo>
                    <a:pt x="36" y="322"/>
                  </a:lnTo>
                </a:path>
              </a:pathLst>
            </a:custGeom>
            <a:solidFill>
              <a:srgbClr val="3421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21">
              <a:extLst>
                <a:ext uri="{FF2B5EF4-FFF2-40B4-BE49-F238E27FC236}">
                  <a16:creationId xmlns:a16="http://schemas.microsoft.com/office/drawing/2014/main" id="{C061D40C-C9C3-AF48-9C94-5191CC5983E9}"/>
                </a:ext>
              </a:extLst>
            </p:cNvPr>
            <p:cNvSpPr>
              <a:spLocks noChangeArrowheads="1"/>
            </p:cNvSpPr>
            <p:nvPr/>
          </p:nvSpPr>
          <p:spPr bwMode="auto">
            <a:xfrm>
              <a:off x="10008086" y="6572363"/>
              <a:ext cx="1939044" cy="466911"/>
            </a:xfrm>
            <a:custGeom>
              <a:avLst/>
              <a:gdLst>
                <a:gd name="T0" fmla="*/ 1499 w 1556"/>
                <a:gd name="T1" fmla="*/ 149 h 373"/>
                <a:gd name="T2" fmla="*/ 1499 w 1556"/>
                <a:gd name="T3" fmla="*/ 149 h 373"/>
                <a:gd name="T4" fmla="*/ 1348 w 1556"/>
                <a:gd name="T5" fmla="*/ 57 h 373"/>
                <a:gd name="T6" fmla="*/ 1348 w 1556"/>
                <a:gd name="T7" fmla="*/ 57 h 373"/>
                <a:gd name="T8" fmla="*/ 809 w 1556"/>
                <a:gd name="T9" fmla="*/ 65 h 373"/>
                <a:gd name="T10" fmla="*/ 777 w 1556"/>
                <a:gd name="T11" fmla="*/ 76 h 373"/>
                <a:gd name="T12" fmla="*/ 747 w 1556"/>
                <a:gd name="T13" fmla="*/ 65 h 373"/>
                <a:gd name="T14" fmla="*/ 747 w 1556"/>
                <a:gd name="T15" fmla="*/ 65 h 373"/>
                <a:gd name="T16" fmla="*/ 207 w 1556"/>
                <a:gd name="T17" fmla="*/ 57 h 373"/>
                <a:gd name="T18" fmla="*/ 207 w 1556"/>
                <a:gd name="T19" fmla="*/ 57 h 373"/>
                <a:gd name="T20" fmla="*/ 58 w 1556"/>
                <a:gd name="T21" fmla="*/ 149 h 373"/>
                <a:gd name="T22" fmla="*/ 58 w 1556"/>
                <a:gd name="T23" fmla="*/ 149 h 373"/>
                <a:gd name="T24" fmla="*/ 485 w 1556"/>
                <a:gd name="T25" fmla="*/ 329 h 373"/>
                <a:gd name="T26" fmla="*/ 485 w 1556"/>
                <a:gd name="T27" fmla="*/ 329 h 373"/>
                <a:gd name="T28" fmla="*/ 675 w 1556"/>
                <a:gd name="T29" fmla="*/ 296 h 373"/>
                <a:gd name="T30" fmla="*/ 764 w 1556"/>
                <a:gd name="T31" fmla="*/ 297 h 373"/>
                <a:gd name="T32" fmla="*/ 786 w 1556"/>
                <a:gd name="T33" fmla="*/ 258 h 373"/>
                <a:gd name="T34" fmla="*/ 788 w 1556"/>
                <a:gd name="T35" fmla="*/ 258 h 373"/>
                <a:gd name="T36" fmla="*/ 807 w 1556"/>
                <a:gd name="T37" fmla="*/ 296 h 373"/>
                <a:gd name="T38" fmla="*/ 881 w 1556"/>
                <a:gd name="T39" fmla="*/ 296 h 373"/>
                <a:gd name="T40" fmla="*/ 881 w 1556"/>
                <a:gd name="T41" fmla="*/ 296 h 373"/>
                <a:gd name="T42" fmla="*/ 1070 w 1556"/>
                <a:gd name="T43" fmla="*/ 329 h 373"/>
                <a:gd name="T44" fmla="*/ 1070 w 1556"/>
                <a:gd name="T45" fmla="*/ 329 h 373"/>
                <a:gd name="T46" fmla="*/ 1499 w 1556"/>
                <a:gd name="T47" fmla="*/ 149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556" h="373">
                  <a:moveTo>
                    <a:pt x="1499" y="149"/>
                  </a:moveTo>
                  <a:lnTo>
                    <a:pt x="1499" y="149"/>
                  </a:lnTo>
                  <a:cubicBezTo>
                    <a:pt x="1480" y="111"/>
                    <a:pt x="1420" y="80"/>
                    <a:pt x="1348" y="57"/>
                  </a:cubicBezTo>
                  <a:lnTo>
                    <a:pt x="1348" y="57"/>
                  </a:lnTo>
                  <a:cubicBezTo>
                    <a:pt x="1172" y="0"/>
                    <a:pt x="983" y="4"/>
                    <a:pt x="809" y="65"/>
                  </a:cubicBezTo>
                  <a:lnTo>
                    <a:pt x="777" y="76"/>
                  </a:lnTo>
                  <a:lnTo>
                    <a:pt x="747" y="65"/>
                  </a:lnTo>
                  <a:lnTo>
                    <a:pt x="747" y="65"/>
                  </a:lnTo>
                  <a:cubicBezTo>
                    <a:pt x="573" y="4"/>
                    <a:pt x="383" y="0"/>
                    <a:pt x="207" y="57"/>
                  </a:cubicBezTo>
                  <a:lnTo>
                    <a:pt x="207" y="57"/>
                  </a:lnTo>
                  <a:cubicBezTo>
                    <a:pt x="137" y="80"/>
                    <a:pt x="76" y="111"/>
                    <a:pt x="58" y="149"/>
                  </a:cubicBezTo>
                  <a:lnTo>
                    <a:pt x="58" y="149"/>
                  </a:lnTo>
                  <a:cubicBezTo>
                    <a:pt x="0" y="262"/>
                    <a:pt x="259" y="372"/>
                    <a:pt x="485" y="329"/>
                  </a:cubicBezTo>
                  <a:lnTo>
                    <a:pt x="485" y="329"/>
                  </a:lnTo>
                  <a:cubicBezTo>
                    <a:pt x="606" y="305"/>
                    <a:pt x="675" y="296"/>
                    <a:pt x="675" y="296"/>
                  </a:cubicBezTo>
                  <a:lnTo>
                    <a:pt x="764" y="297"/>
                  </a:lnTo>
                  <a:lnTo>
                    <a:pt x="786" y="258"/>
                  </a:lnTo>
                  <a:lnTo>
                    <a:pt x="788" y="258"/>
                  </a:lnTo>
                  <a:lnTo>
                    <a:pt x="807" y="296"/>
                  </a:lnTo>
                  <a:lnTo>
                    <a:pt x="881" y="296"/>
                  </a:lnTo>
                  <a:lnTo>
                    <a:pt x="881" y="296"/>
                  </a:lnTo>
                  <a:cubicBezTo>
                    <a:pt x="881" y="296"/>
                    <a:pt x="951" y="305"/>
                    <a:pt x="1070" y="329"/>
                  </a:cubicBezTo>
                  <a:lnTo>
                    <a:pt x="1070" y="329"/>
                  </a:lnTo>
                  <a:cubicBezTo>
                    <a:pt x="1296" y="372"/>
                    <a:pt x="1555" y="262"/>
                    <a:pt x="1499" y="149"/>
                  </a:cubicBezTo>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23">
              <a:extLst>
                <a:ext uri="{FF2B5EF4-FFF2-40B4-BE49-F238E27FC236}">
                  <a16:creationId xmlns:a16="http://schemas.microsoft.com/office/drawing/2014/main" id="{3189A77C-9C5D-4849-A716-D11E44D4C2BD}"/>
                </a:ext>
              </a:extLst>
            </p:cNvPr>
            <p:cNvSpPr>
              <a:spLocks noChangeArrowheads="1"/>
            </p:cNvSpPr>
            <p:nvPr/>
          </p:nvSpPr>
          <p:spPr bwMode="auto">
            <a:xfrm>
              <a:off x="11112184" y="6473490"/>
              <a:ext cx="247190" cy="170286"/>
            </a:xfrm>
            <a:custGeom>
              <a:avLst/>
              <a:gdLst>
                <a:gd name="T0" fmla="*/ 196 w 197"/>
                <a:gd name="T1" fmla="*/ 49 h 138"/>
                <a:gd name="T2" fmla="*/ 156 w 197"/>
                <a:gd name="T3" fmla="*/ 89 h 138"/>
                <a:gd name="T4" fmla="*/ 156 w 197"/>
                <a:gd name="T5" fmla="*/ 89 h 138"/>
                <a:gd name="T6" fmla="*/ 126 w 197"/>
                <a:gd name="T7" fmla="*/ 125 h 138"/>
                <a:gd name="T8" fmla="*/ 97 w 197"/>
                <a:gd name="T9" fmla="*/ 137 h 138"/>
                <a:gd name="T10" fmla="*/ 23 w 197"/>
                <a:gd name="T11" fmla="*/ 137 h 138"/>
                <a:gd name="T12" fmla="*/ 23 w 197"/>
                <a:gd name="T13" fmla="*/ 137 h 138"/>
                <a:gd name="T14" fmla="*/ 29 w 197"/>
                <a:gd name="T15" fmla="*/ 71 h 138"/>
                <a:gd name="T16" fmla="*/ 29 w 197"/>
                <a:gd name="T17" fmla="*/ 71 h 138"/>
                <a:gd name="T18" fmla="*/ 60 w 197"/>
                <a:gd name="T19" fmla="*/ 52 h 138"/>
                <a:gd name="T20" fmla="*/ 60 w 197"/>
                <a:gd name="T21" fmla="*/ 52 h 138"/>
                <a:gd name="T22" fmla="*/ 113 w 197"/>
                <a:gd name="T23" fmla="*/ 34 h 138"/>
                <a:gd name="T24" fmla="*/ 152 w 197"/>
                <a:gd name="T25" fmla="*/ 0 h 138"/>
                <a:gd name="T26" fmla="*/ 196 w 197"/>
                <a:gd name="T27" fmla="*/ 4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7" h="138">
                  <a:moveTo>
                    <a:pt x="196" y="49"/>
                  </a:moveTo>
                  <a:lnTo>
                    <a:pt x="156" y="89"/>
                  </a:lnTo>
                  <a:lnTo>
                    <a:pt x="156" y="89"/>
                  </a:lnTo>
                  <a:cubicBezTo>
                    <a:pt x="153" y="105"/>
                    <a:pt x="141" y="118"/>
                    <a:pt x="126" y="125"/>
                  </a:cubicBezTo>
                  <a:lnTo>
                    <a:pt x="97" y="137"/>
                  </a:lnTo>
                  <a:lnTo>
                    <a:pt x="23" y="137"/>
                  </a:lnTo>
                  <a:lnTo>
                    <a:pt x="23" y="137"/>
                  </a:lnTo>
                  <a:cubicBezTo>
                    <a:pt x="23" y="137"/>
                    <a:pt x="0" y="80"/>
                    <a:pt x="29" y="71"/>
                  </a:cubicBezTo>
                  <a:lnTo>
                    <a:pt x="29" y="71"/>
                  </a:lnTo>
                  <a:cubicBezTo>
                    <a:pt x="41" y="66"/>
                    <a:pt x="52" y="59"/>
                    <a:pt x="60" y="52"/>
                  </a:cubicBezTo>
                  <a:lnTo>
                    <a:pt x="60" y="52"/>
                  </a:lnTo>
                  <a:cubicBezTo>
                    <a:pt x="75" y="39"/>
                    <a:pt x="94" y="32"/>
                    <a:pt x="113" y="34"/>
                  </a:cubicBezTo>
                  <a:lnTo>
                    <a:pt x="152" y="0"/>
                  </a:lnTo>
                  <a:lnTo>
                    <a:pt x="196" y="49"/>
                  </a:lnTo>
                </a:path>
              </a:pathLst>
            </a:custGeom>
            <a:solidFill>
              <a:srgbClr val="F5A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24">
              <a:extLst>
                <a:ext uri="{FF2B5EF4-FFF2-40B4-BE49-F238E27FC236}">
                  <a16:creationId xmlns:a16="http://schemas.microsoft.com/office/drawing/2014/main" id="{1689C5F7-A509-5748-812F-1A4DCA00AB0D}"/>
                </a:ext>
              </a:extLst>
            </p:cNvPr>
            <p:cNvSpPr>
              <a:spLocks noChangeArrowheads="1"/>
            </p:cNvSpPr>
            <p:nvPr/>
          </p:nvSpPr>
          <p:spPr bwMode="auto">
            <a:xfrm>
              <a:off x="10579363" y="6473490"/>
              <a:ext cx="247186" cy="170286"/>
            </a:xfrm>
            <a:custGeom>
              <a:avLst/>
              <a:gdLst>
                <a:gd name="T0" fmla="*/ 0 w 197"/>
                <a:gd name="T1" fmla="*/ 49 h 138"/>
                <a:gd name="T2" fmla="*/ 40 w 197"/>
                <a:gd name="T3" fmla="*/ 89 h 138"/>
                <a:gd name="T4" fmla="*/ 40 w 197"/>
                <a:gd name="T5" fmla="*/ 89 h 138"/>
                <a:gd name="T6" fmla="*/ 70 w 197"/>
                <a:gd name="T7" fmla="*/ 125 h 138"/>
                <a:gd name="T8" fmla="*/ 98 w 197"/>
                <a:gd name="T9" fmla="*/ 137 h 138"/>
                <a:gd name="T10" fmla="*/ 172 w 197"/>
                <a:gd name="T11" fmla="*/ 137 h 138"/>
                <a:gd name="T12" fmla="*/ 172 w 197"/>
                <a:gd name="T13" fmla="*/ 137 h 138"/>
                <a:gd name="T14" fmla="*/ 167 w 197"/>
                <a:gd name="T15" fmla="*/ 71 h 138"/>
                <a:gd name="T16" fmla="*/ 167 w 197"/>
                <a:gd name="T17" fmla="*/ 71 h 138"/>
                <a:gd name="T18" fmla="*/ 136 w 197"/>
                <a:gd name="T19" fmla="*/ 52 h 138"/>
                <a:gd name="T20" fmla="*/ 136 w 197"/>
                <a:gd name="T21" fmla="*/ 52 h 138"/>
                <a:gd name="T22" fmla="*/ 82 w 197"/>
                <a:gd name="T23" fmla="*/ 34 h 138"/>
                <a:gd name="T24" fmla="*/ 44 w 197"/>
                <a:gd name="T25" fmla="*/ 0 h 138"/>
                <a:gd name="T26" fmla="*/ 0 w 197"/>
                <a:gd name="T27" fmla="*/ 4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7" h="138">
                  <a:moveTo>
                    <a:pt x="0" y="49"/>
                  </a:moveTo>
                  <a:lnTo>
                    <a:pt x="40" y="89"/>
                  </a:lnTo>
                  <a:lnTo>
                    <a:pt x="40" y="89"/>
                  </a:lnTo>
                  <a:cubicBezTo>
                    <a:pt x="43" y="105"/>
                    <a:pt x="55" y="118"/>
                    <a:pt x="70" y="125"/>
                  </a:cubicBezTo>
                  <a:lnTo>
                    <a:pt x="98" y="137"/>
                  </a:lnTo>
                  <a:lnTo>
                    <a:pt x="172" y="137"/>
                  </a:lnTo>
                  <a:lnTo>
                    <a:pt x="172" y="137"/>
                  </a:lnTo>
                  <a:cubicBezTo>
                    <a:pt x="172" y="137"/>
                    <a:pt x="196" y="80"/>
                    <a:pt x="167" y="71"/>
                  </a:cubicBezTo>
                  <a:lnTo>
                    <a:pt x="167" y="71"/>
                  </a:lnTo>
                  <a:cubicBezTo>
                    <a:pt x="154" y="66"/>
                    <a:pt x="144" y="59"/>
                    <a:pt x="136" y="52"/>
                  </a:cubicBezTo>
                  <a:lnTo>
                    <a:pt x="136" y="52"/>
                  </a:lnTo>
                  <a:cubicBezTo>
                    <a:pt x="121" y="39"/>
                    <a:pt x="102" y="32"/>
                    <a:pt x="82" y="34"/>
                  </a:cubicBezTo>
                  <a:lnTo>
                    <a:pt x="44" y="0"/>
                  </a:lnTo>
                  <a:lnTo>
                    <a:pt x="0" y="49"/>
                  </a:lnTo>
                </a:path>
              </a:pathLst>
            </a:custGeom>
            <a:solidFill>
              <a:srgbClr val="F5A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72">
              <a:extLst>
                <a:ext uri="{FF2B5EF4-FFF2-40B4-BE49-F238E27FC236}">
                  <a16:creationId xmlns:a16="http://schemas.microsoft.com/office/drawing/2014/main" id="{689F4D7C-C734-294B-B950-47640CEE6BB2}"/>
                </a:ext>
              </a:extLst>
            </p:cNvPr>
            <p:cNvSpPr>
              <a:spLocks noChangeArrowheads="1"/>
            </p:cNvSpPr>
            <p:nvPr/>
          </p:nvSpPr>
          <p:spPr bwMode="auto">
            <a:xfrm>
              <a:off x="10359714" y="5832040"/>
              <a:ext cx="1218124" cy="881895"/>
            </a:xfrm>
            <a:custGeom>
              <a:avLst/>
              <a:gdLst>
                <a:gd name="connsiteX0" fmla="*/ 277810 w 1218124"/>
                <a:gd name="connsiteY0" fmla="*/ 349165 h 881895"/>
                <a:gd name="connsiteX1" fmla="*/ 161134 w 1218124"/>
                <a:gd name="connsiteY1" fmla="*/ 474993 h 881895"/>
                <a:gd name="connsiteX2" fmla="*/ 298174 w 1218124"/>
                <a:gd name="connsiteY2" fmla="*/ 619531 h 881895"/>
                <a:gd name="connsiteX3" fmla="*/ 940333 w 1218124"/>
                <a:gd name="connsiteY3" fmla="*/ 348025 h 881895"/>
                <a:gd name="connsiteX4" fmla="*/ 919879 w 1218124"/>
                <a:gd name="connsiteY4" fmla="*/ 619577 h 881895"/>
                <a:gd name="connsiteX5" fmla="*/ 1057611 w 1218124"/>
                <a:gd name="connsiteY5" fmla="*/ 474993 h 881895"/>
                <a:gd name="connsiteX6" fmla="*/ 615885 w 1218124"/>
                <a:gd name="connsiteY6" fmla="*/ 14 h 881895"/>
                <a:gd name="connsiteX7" fmla="*/ 951363 w 1218124"/>
                <a:gd name="connsiteY7" fmla="*/ 83696 h 881895"/>
                <a:gd name="connsiteX8" fmla="*/ 959105 w 1218124"/>
                <a:gd name="connsiteY8" fmla="*/ 87079 h 881895"/>
                <a:gd name="connsiteX9" fmla="*/ 959138 w 1218124"/>
                <a:gd name="connsiteY9" fmla="*/ 86654 h 881895"/>
                <a:gd name="connsiteX10" fmla="*/ 959640 w 1218124"/>
                <a:gd name="connsiteY10" fmla="*/ 87313 h 881895"/>
                <a:gd name="connsiteX11" fmla="*/ 959960 w 1218124"/>
                <a:gd name="connsiteY11" fmla="*/ 87453 h 881895"/>
                <a:gd name="connsiteX12" fmla="*/ 959941 w 1218124"/>
                <a:gd name="connsiteY12" fmla="*/ 87707 h 881895"/>
                <a:gd name="connsiteX13" fmla="*/ 1185999 w 1218124"/>
                <a:gd name="connsiteY13" fmla="*/ 384132 h 881895"/>
                <a:gd name="connsiteX14" fmla="*/ 1169795 w 1218124"/>
                <a:gd name="connsiteY14" fmla="*/ 590748 h 881895"/>
                <a:gd name="connsiteX15" fmla="*/ 1005258 w 1218124"/>
                <a:gd name="connsiteY15" fmla="*/ 750067 h 881895"/>
                <a:gd name="connsiteX16" fmla="*/ 918570 w 1218124"/>
                <a:gd name="connsiteY16" fmla="*/ 636959 h 881895"/>
                <a:gd name="connsiteX17" fmla="*/ 900121 w 1218124"/>
                <a:gd name="connsiteY17" fmla="*/ 881895 h 881895"/>
                <a:gd name="connsiteX18" fmla="*/ 317936 w 1218124"/>
                <a:gd name="connsiteY18" fmla="*/ 881895 h 881895"/>
                <a:gd name="connsiteX19" fmla="*/ 299493 w 1218124"/>
                <a:gd name="connsiteY19" fmla="*/ 637039 h 881895"/>
                <a:gd name="connsiteX20" fmla="*/ 213690 w 1218124"/>
                <a:gd name="connsiteY20" fmla="*/ 750067 h 881895"/>
                <a:gd name="connsiteX21" fmla="*/ 48516 w 1218124"/>
                <a:gd name="connsiteY21" fmla="*/ 590748 h 881895"/>
                <a:gd name="connsiteX22" fmla="*/ 32248 w 1218124"/>
                <a:gd name="connsiteY22" fmla="*/ 384132 h 881895"/>
                <a:gd name="connsiteX23" fmla="*/ 258212 w 1218124"/>
                <a:gd name="connsiteY23" fmla="*/ 88976 h 881895"/>
                <a:gd name="connsiteX24" fmla="*/ 258097 w 1218124"/>
                <a:gd name="connsiteY24" fmla="*/ 87453 h 881895"/>
                <a:gd name="connsiteX25" fmla="*/ 615885 w 1218124"/>
                <a:gd name="connsiteY25" fmla="*/ 14 h 88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18124" h="881895">
                  <a:moveTo>
                    <a:pt x="277810" y="349165"/>
                  </a:moveTo>
                  <a:lnTo>
                    <a:pt x="161134" y="474993"/>
                  </a:lnTo>
                  <a:lnTo>
                    <a:pt x="298174" y="619531"/>
                  </a:lnTo>
                  <a:close/>
                  <a:moveTo>
                    <a:pt x="940333" y="348025"/>
                  </a:moveTo>
                  <a:lnTo>
                    <a:pt x="919879" y="619577"/>
                  </a:lnTo>
                  <a:lnTo>
                    <a:pt x="1057611" y="474993"/>
                  </a:lnTo>
                  <a:close/>
                  <a:moveTo>
                    <a:pt x="615885" y="14"/>
                  </a:moveTo>
                  <a:cubicBezTo>
                    <a:pt x="747874" y="14"/>
                    <a:pt x="912315" y="66959"/>
                    <a:pt x="951363" y="83696"/>
                  </a:cubicBezTo>
                  <a:lnTo>
                    <a:pt x="959105" y="87079"/>
                  </a:lnTo>
                  <a:lnTo>
                    <a:pt x="959138" y="86654"/>
                  </a:lnTo>
                  <a:lnTo>
                    <a:pt x="959640" y="87313"/>
                  </a:lnTo>
                  <a:lnTo>
                    <a:pt x="959960" y="87453"/>
                  </a:lnTo>
                  <a:lnTo>
                    <a:pt x="959941" y="87707"/>
                  </a:lnTo>
                  <a:lnTo>
                    <a:pt x="1185999" y="384132"/>
                  </a:lnTo>
                  <a:cubicBezTo>
                    <a:pt x="1234612" y="447610"/>
                    <a:pt x="1227134" y="535982"/>
                    <a:pt x="1169795" y="590748"/>
                  </a:cubicBezTo>
                  <a:lnTo>
                    <a:pt x="1005258" y="750067"/>
                  </a:lnTo>
                  <a:lnTo>
                    <a:pt x="918570" y="636959"/>
                  </a:lnTo>
                  <a:lnTo>
                    <a:pt x="900121" y="881895"/>
                  </a:lnTo>
                  <a:lnTo>
                    <a:pt x="317936" y="881895"/>
                  </a:lnTo>
                  <a:lnTo>
                    <a:pt x="299493" y="637039"/>
                  </a:lnTo>
                  <a:lnTo>
                    <a:pt x="213690" y="750067"/>
                  </a:lnTo>
                  <a:lnTo>
                    <a:pt x="48516" y="590748"/>
                  </a:lnTo>
                  <a:cubicBezTo>
                    <a:pt x="-9045" y="535982"/>
                    <a:pt x="-16553" y="447610"/>
                    <a:pt x="32248" y="384132"/>
                  </a:cubicBezTo>
                  <a:lnTo>
                    <a:pt x="258212" y="88976"/>
                  </a:lnTo>
                  <a:lnTo>
                    <a:pt x="258097" y="87453"/>
                  </a:lnTo>
                  <a:cubicBezTo>
                    <a:pt x="258097" y="87453"/>
                    <a:pt x="460054" y="-1235"/>
                    <a:pt x="615885" y="14"/>
                  </a:cubicBezTo>
                  <a:close/>
                </a:path>
              </a:pathLst>
            </a:custGeom>
            <a:solidFill>
              <a:srgbClr val="F18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4" name="Freeform 127">
              <a:extLst>
                <a:ext uri="{FF2B5EF4-FFF2-40B4-BE49-F238E27FC236}">
                  <a16:creationId xmlns:a16="http://schemas.microsoft.com/office/drawing/2014/main" id="{9F61FA54-CAE7-974F-9AE0-B5F10F98FA47}"/>
                </a:ext>
              </a:extLst>
            </p:cNvPr>
            <p:cNvSpPr>
              <a:spLocks noChangeArrowheads="1"/>
            </p:cNvSpPr>
            <p:nvPr/>
          </p:nvSpPr>
          <p:spPr bwMode="auto">
            <a:xfrm>
              <a:off x="10804576" y="6830537"/>
              <a:ext cx="186763" cy="302116"/>
            </a:xfrm>
            <a:custGeom>
              <a:avLst/>
              <a:gdLst>
                <a:gd name="T0" fmla="*/ 0 w 149"/>
                <a:gd name="T1" fmla="*/ 92 h 244"/>
                <a:gd name="T2" fmla="*/ 24 w 149"/>
                <a:gd name="T3" fmla="*/ 140 h 244"/>
                <a:gd name="T4" fmla="*/ 24 w 149"/>
                <a:gd name="T5" fmla="*/ 140 h 244"/>
                <a:gd name="T6" fmla="*/ 16 w 149"/>
                <a:gd name="T7" fmla="*/ 199 h 244"/>
                <a:gd name="T8" fmla="*/ 16 w 149"/>
                <a:gd name="T9" fmla="*/ 199 h 244"/>
                <a:gd name="T10" fmla="*/ 57 w 149"/>
                <a:gd name="T11" fmla="*/ 241 h 244"/>
                <a:gd name="T12" fmla="*/ 119 w 149"/>
                <a:gd name="T13" fmla="*/ 111 h 244"/>
                <a:gd name="T14" fmla="*/ 148 w 149"/>
                <a:gd name="T15" fmla="*/ 48 h 244"/>
                <a:gd name="T16" fmla="*/ 55 w 149"/>
                <a:gd name="T17" fmla="*/ 0 h 244"/>
                <a:gd name="T18" fmla="*/ 0 w 149"/>
                <a:gd name="T19" fmla="*/ 92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9" h="244">
                  <a:moveTo>
                    <a:pt x="0" y="92"/>
                  </a:moveTo>
                  <a:lnTo>
                    <a:pt x="24" y="140"/>
                  </a:lnTo>
                  <a:lnTo>
                    <a:pt x="24" y="140"/>
                  </a:lnTo>
                  <a:cubicBezTo>
                    <a:pt x="24" y="140"/>
                    <a:pt x="17" y="186"/>
                    <a:pt x="16" y="199"/>
                  </a:cubicBezTo>
                  <a:lnTo>
                    <a:pt x="16" y="199"/>
                  </a:lnTo>
                  <a:cubicBezTo>
                    <a:pt x="13" y="223"/>
                    <a:pt x="34" y="243"/>
                    <a:pt x="57" y="241"/>
                  </a:cubicBezTo>
                  <a:lnTo>
                    <a:pt x="119" y="111"/>
                  </a:lnTo>
                  <a:lnTo>
                    <a:pt x="148" y="48"/>
                  </a:lnTo>
                  <a:lnTo>
                    <a:pt x="55" y="0"/>
                  </a:lnTo>
                  <a:lnTo>
                    <a:pt x="0" y="92"/>
                  </a:lnTo>
                </a:path>
              </a:pathLst>
            </a:custGeom>
            <a:solidFill>
              <a:srgbClr val="654B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28">
              <a:extLst>
                <a:ext uri="{FF2B5EF4-FFF2-40B4-BE49-F238E27FC236}">
                  <a16:creationId xmlns:a16="http://schemas.microsoft.com/office/drawing/2014/main" id="{F3117E67-648A-7C4D-BA30-850C15F8D959}"/>
                </a:ext>
              </a:extLst>
            </p:cNvPr>
            <p:cNvSpPr>
              <a:spLocks noChangeArrowheads="1"/>
            </p:cNvSpPr>
            <p:nvPr/>
          </p:nvSpPr>
          <p:spPr bwMode="auto">
            <a:xfrm>
              <a:off x="10991340" y="6830537"/>
              <a:ext cx="186763" cy="302116"/>
            </a:xfrm>
            <a:custGeom>
              <a:avLst/>
              <a:gdLst>
                <a:gd name="T0" fmla="*/ 147 w 148"/>
                <a:gd name="T1" fmla="*/ 92 h 244"/>
                <a:gd name="T2" fmla="*/ 124 w 148"/>
                <a:gd name="T3" fmla="*/ 140 h 244"/>
                <a:gd name="T4" fmla="*/ 124 w 148"/>
                <a:gd name="T5" fmla="*/ 140 h 244"/>
                <a:gd name="T6" fmla="*/ 131 w 148"/>
                <a:gd name="T7" fmla="*/ 199 h 244"/>
                <a:gd name="T8" fmla="*/ 131 w 148"/>
                <a:gd name="T9" fmla="*/ 199 h 244"/>
                <a:gd name="T10" fmla="*/ 90 w 148"/>
                <a:gd name="T11" fmla="*/ 241 h 244"/>
                <a:gd name="T12" fmla="*/ 29 w 148"/>
                <a:gd name="T13" fmla="*/ 111 h 244"/>
                <a:gd name="T14" fmla="*/ 0 w 148"/>
                <a:gd name="T15" fmla="*/ 48 h 244"/>
                <a:gd name="T16" fmla="*/ 92 w 148"/>
                <a:gd name="T17" fmla="*/ 0 h 244"/>
                <a:gd name="T18" fmla="*/ 147 w 148"/>
                <a:gd name="T19" fmla="*/ 92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8" h="244">
                  <a:moveTo>
                    <a:pt x="147" y="92"/>
                  </a:moveTo>
                  <a:lnTo>
                    <a:pt x="124" y="140"/>
                  </a:lnTo>
                  <a:lnTo>
                    <a:pt x="124" y="140"/>
                  </a:lnTo>
                  <a:cubicBezTo>
                    <a:pt x="124" y="140"/>
                    <a:pt x="130" y="186"/>
                    <a:pt x="131" y="199"/>
                  </a:cubicBezTo>
                  <a:lnTo>
                    <a:pt x="131" y="199"/>
                  </a:lnTo>
                  <a:cubicBezTo>
                    <a:pt x="134" y="223"/>
                    <a:pt x="114" y="243"/>
                    <a:pt x="90" y="241"/>
                  </a:cubicBezTo>
                  <a:lnTo>
                    <a:pt x="29" y="111"/>
                  </a:lnTo>
                  <a:lnTo>
                    <a:pt x="0" y="48"/>
                  </a:lnTo>
                  <a:lnTo>
                    <a:pt x="92" y="0"/>
                  </a:lnTo>
                  <a:lnTo>
                    <a:pt x="147" y="92"/>
                  </a:lnTo>
                </a:path>
              </a:pathLst>
            </a:custGeom>
            <a:solidFill>
              <a:srgbClr val="654B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29">
              <a:extLst>
                <a:ext uri="{FF2B5EF4-FFF2-40B4-BE49-F238E27FC236}">
                  <a16:creationId xmlns:a16="http://schemas.microsoft.com/office/drawing/2014/main" id="{8D98581B-227C-B946-8A7A-06AB16FAD2EC}"/>
                </a:ext>
              </a:extLst>
            </p:cNvPr>
            <p:cNvSpPr>
              <a:spLocks noChangeArrowheads="1"/>
            </p:cNvSpPr>
            <p:nvPr/>
          </p:nvSpPr>
          <p:spPr bwMode="auto">
            <a:xfrm>
              <a:off x="10590348" y="6314192"/>
              <a:ext cx="780013" cy="433949"/>
            </a:xfrm>
            <a:custGeom>
              <a:avLst/>
              <a:gdLst>
                <a:gd name="T0" fmla="*/ 547 w 625"/>
                <a:gd name="T1" fmla="*/ 347 h 348"/>
                <a:gd name="T2" fmla="*/ 77 w 625"/>
                <a:gd name="T3" fmla="*/ 347 h 348"/>
                <a:gd name="T4" fmla="*/ 0 w 625"/>
                <a:gd name="T5" fmla="*/ 0 h 348"/>
                <a:gd name="T6" fmla="*/ 624 w 625"/>
                <a:gd name="T7" fmla="*/ 0 h 348"/>
                <a:gd name="T8" fmla="*/ 547 w 625"/>
                <a:gd name="T9" fmla="*/ 347 h 348"/>
              </a:gdLst>
              <a:ahLst/>
              <a:cxnLst>
                <a:cxn ang="0">
                  <a:pos x="T0" y="T1"/>
                </a:cxn>
                <a:cxn ang="0">
                  <a:pos x="T2" y="T3"/>
                </a:cxn>
                <a:cxn ang="0">
                  <a:pos x="T4" y="T5"/>
                </a:cxn>
                <a:cxn ang="0">
                  <a:pos x="T6" y="T7"/>
                </a:cxn>
                <a:cxn ang="0">
                  <a:pos x="T8" y="T9"/>
                </a:cxn>
              </a:cxnLst>
              <a:rect l="0" t="0" r="r" b="b"/>
              <a:pathLst>
                <a:path w="625" h="348">
                  <a:moveTo>
                    <a:pt x="547" y="347"/>
                  </a:moveTo>
                  <a:lnTo>
                    <a:pt x="77" y="347"/>
                  </a:lnTo>
                  <a:lnTo>
                    <a:pt x="0" y="0"/>
                  </a:lnTo>
                  <a:lnTo>
                    <a:pt x="624" y="0"/>
                  </a:lnTo>
                  <a:lnTo>
                    <a:pt x="547" y="347"/>
                  </a:lnTo>
                </a:path>
              </a:pathLst>
            </a:custGeom>
            <a:solidFill>
              <a:srgbClr val="D9D4D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130">
              <a:extLst>
                <a:ext uri="{FF2B5EF4-FFF2-40B4-BE49-F238E27FC236}">
                  <a16:creationId xmlns:a16="http://schemas.microsoft.com/office/drawing/2014/main" id="{9CBC0644-C99A-194A-8ECF-BCCC94A2FED0}"/>
                </a:ext>
              </a:extLst>
            </p:cNvPr>
            <p:cNvSpPr>
              <a:spLocks noChangeArrowheads="1"/>
            </p:cNvSpPr>
            <p:nvPr/>
          </p:nvSpPr>
          <p:spPr bwMode="auto">
            <a:xfrm>
              <a:off x="10875987" y="5731929"/>
              <a:ext cx="181269" cy="219722"/>
            </a:xfrm>
            <a:custGeom>
              <a:avLst/>
              <a:gdLst>
                <a:gd name="T0" fmla="*/ 144 w 145"/>
                <a:gd name="T1" fmla="*/ 141 h 177"/>
                <a:gd name="T2" fmla="*/ 141 w 145"/>
                <a:gd name="T3" fmla="*/ 143 h 177"/>
                <a:gd name="T4" fmla="*/ 141 w 145"/>
                <a:gd name="T5" fmla="*/ 143 h 177"/>
                <a:gd name="T6" fmla="*/ 3 w 145"/>
                <a:gd name="T7" fmla="*/ 143 h 177"/>
                <a:gd name="T8" fmla="*/ 0 w 145"/>
                <a:gd name="T9" fmla="*/ 141 h 177"/>
                <a:gd name="T10" fmla="*/ 0 w 145"/>
                <a:gd name="T11" fmla="*/ 0 h 177"/>
                <a:gd name="T12" fmla="*/ 144 w 145"/>
                <a:gd name="T13" fmla="*/ 0 h 177"/>
                <a:gd name="T14" fmla="*/ 144 w 145"/>
                <a:gd name="T15" fmla="*/ 141 h 1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77">
                  <a:moveTo>
                    <a:pt x="144" y="141"/>
                  </a:moveTo>
                  <a:lnTo>
                    <a:pt x="141" y="143"/>
                  </a:lnTo>
                  <a:lnTo>
                    <a:pt x="141" y="143"/>
                  </a:lnTo>
                  <a:cubicBezTo>
                    <a:pt x="101" y="176"/>
                    <a:pt x="43" y="176"/>
                    <a:pt x="3" y="143"/>
                  </a:cubicBezTo>
                  <a:lnTo>
                    <a:pt x="0" y="141"/>
                  </a:lnTo>
                  <a:lnTo>
                    <a:pt x="0" y="0"/>
                  </a:lnTo>
                  <a:lnTo>
                    <a:pt x="144" y="0"/>
                  </a:lnTo>
                  <a:lnTo>
                    <a:pt x="144" y="141"/>
                  </a:lnTo>
                </a:path>
              </a:pathLst>
            </a:custGeom>
            <a:solidFill>
              <a:srgbClr val="F5A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31">
              <a:extLst>
                <a:ext uri="{FF2B5EF4-FFF2-40B4-BE49-F238E27FC236}">
                  <a16:creationId xmlns:a16="http://schemas.microsoft.com/office/drawing/2014/main" id="{F3EDA4B6-4136-4949-AEF1-E0AA58F40381}"/>
                </a:ext>
              </a:extLst>
            </p:cNvPr>
            <p:cNvSpPr>
              <a:spLocks noChangeArrowheads="1"/>
            </p:cNvSpPr>
            <p:nvPr/>
          </p:nvSpPr>
          <p:spPr bwMode="auto">
            <a:xfrm>
              <a:off x="10875987" y="5731931"/>
              <a:ext cx="181269" cy="115351"/>
            </a:xfrm>
            <a:custGeom>
              <a:avLst/>
              <a:gdLst>
                <a:gd name="T0" fmla="*/ 144 w 145"/>
                <a:gd name="T1" fmla="*/ 57 h 93"/>
                <a:gd name="T2" fmla="*/ 141 w 145"/>
                <a:gd name="T3" fmla="*/ 60 h 93"/>
                <a:gd name="T4" fmla="*/ 141 w 145"/>
                <a:gd name="T5" fmla="*/ 60 h 93"/>
                <a:gd name="T6" fmla="*/ 3 w 145"/>
                <a:gd name="T7" fmla="*/ 60 h 93"/>
                <a:gd name="T8" fmla="*/ 0 w 145"/>
                <a:gd name="T9" fmla="*/ 57 h 93"/>
                <a:gd name="T10" fmla="*/ 0 w 145"/>
                <a:gd name="T11" fmla="*/ 0 h 93"/>
                <a:gd name="T12" fmla="*/ 144 w 145"/>
                <a:gd name="T13" fmla="*/ 0 h 93"/>
                <a:gd name="T14" fmla="*/ 144 w 145"/>
                <a:gd name="T15" fmla="*/ 57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93">
                  <a:moveTo>
                    <a:pt x="144" y="57"/>
                  </a:moveTo>
                  <a:lnTo>
                    <a:pt x="141" y="60"/>
                  </a:lnTo>
                  <a:lnTo>
                    <a:pt x="141" y="60"/>
                  </a:lnTo>
                  <a:cubicBezTo>
                    <a:pt x="101" y="92"/>
                    <a:pt x="43" y="92"/>
                    <a:pt x="3" y="60"/>
                  </a:cubicBezTo>
                  <a:lnTo>
                    <a:pt x="0" y="57"/>
                  </a:lnTo>
                  <a:lnTo>
                    <a:pt x="0" y="0"/>
                  </a:lnTo>
                  <a:lnTo>
                    <a:pt x="144" y="0"/>
                  </a:lnTo>
                  <a:lnTo>
                    <a:pt x="144" y="57"/>
                  </a:lnTo>
                </a:path>
              </a:pathLst>
            </a:custGeom>
            <a:solidFill>
              <a:srgbClr val="E3877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78">
              <a:extLst>
                <a:ext uri="{FF2B5EF4-FFF2-40B4-BE49-F238E27FC236}">
                  <a16:creationId xmlns:a16="http://schemas.microsoft.com/office/drawing/2014/main" id="{8E5B1105-E3F4-3C43-87EE-9BED1DC6A6E4}"/>
                </a:ext>
              </a:extLst>
            </p:cNvPr>
            <p:cNvSpPr>
              <a:spLocks noChangeArrowheads="1"/>
            </p:cNvSpPr>
            <p:nvPr/>
          </p:nvSpPr>
          <p:spPr bwMode="auto">
            <a:xfrm>
              <a:off x="10738658" y="5314459"/>
              <a:ext cx="454653" cy="487629"/>
            </a:xfrm>
            <a:custGeom>
              <a:avLst/>
              <a:gdLst>
                <a:gd name="connsiteX0" fmla="*/ 227342 w 454653"/>
                <a:gd name="connsiteY0" fmla="*/ 0 h 487629"/>
                <a:gd name="connsiteX1" fmla="*/ 410869 w 454653"/>
                <a:gd name="connsiteY1" fmla="*/ 194568 h 487629"/>
                <a:gd name="connsiteX2" fmla="*/ 410520 w 454653"/>
                <a:gd name="connsiteY2" fmla="*/ 232134 h 487629"/>
                <a:gd name="connsiteX3" fmla="*/ 423509 w 454653"/>
                <a:gd name="connsiteY3" fmla="*/ 234870 h 487629"/>
                <a:gd name="connsiteX4" fmla="*/ 454653 w 454653"/>
                <a:gd name="connsiteY4" fmla="*/ 282260 h 487629"/>
                <a:gd name="connsiteX5" fmla="*/ 403741 w 454653"/>
                <a:gd name="connsiteY5" fmla="*/ 333814 h 487629"/>
                <a:gd name="connsiteX6" fmla="*/ 397510 w 454653"/>
                <a:gd name="connsiteY6" fmla="*/ 332548 h 487629"/>
                <a:gd name="connsiteX7" fmla="*/ 397335 w 454653"/>
                <a:gd name="connsiteY7" fmla="*/ 333604 h 487629"/>
                <a:gd name="connsiteX8" fmla="*/ 229831 w 454653"/>
                <a:gd name="connsiteY8" fmla="*/ 487629 h 487629"/>
                <a:gd name="connsiteX9" fmla="*/ 64604 w 454653"/>
                <a:gd name="connsiteY9" fmla="*/ 333604 h 487629"/>
                <a:gd name="connsiteX10" fmla="*/ 64199 w 454653"/>
                <a:gd name="connsiteY10" fmla="*/ 331115 h 487629"/>
                <a:gd name="connsiteX11" fmla="*/ 50912 w 454653"/>
                <a:gd name="connsiteY11" fmla="*/ 333814 h 487629"/>
                <a:gd name="connsiteX12" fmla="*/ 0 w 454653"/>
                <a:gd name="connsiteY12" fmla="*/ 282260 h 487629"/>
                <a:gd name="connsiteX13" fmla="*/ 50912 w 454653"/>
                <a:gd name="connsiteY13" fmla="*/ 230705 h 487629"/>
                <a:gd name="connsiteX14" fmla="*/ 51534 w 454653"/>
                <a:gd name="connsiteY14" fmla="*/ 230832 h 487629"/>
                <a:gd name="connsiteX15" fmla="*/ 50387 w 454653"/>
                <a:gd name="connsiteY15" fmla="*/ 141893 h 487629"/>
                <a:gd name="connsiteX16" fmla="*/ 227342 w 454653"/>
                <a:gd name="connsiteY16" fmla="*/ 0 h 487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4653" h="487629">
                  <a:moveTo>
                    <a:pt x="227342" y="0"/>
                  </a:moveTo>
                  <a:cubicBezTo>
                    <a:pt x="407039" y="0"/>
                    <a:pt x="412349" y="63181"/>
                    <a:pt x="410869" y="194568"/>
                  </a:cubicBezTo>
                  <a:lnTo>
                    <a:pt x="410520" y="232134"/>
                  </a:lnTo>
                  <a:lnTo>
                    <a:pt x="423509" y="234870"/>
                  </a:lnTo>
                  <a:cubicBezTo>
                    <a:pt x="441766" y="242887"/>
                    <a:pt x="454653" y="261512"/>
                    <a:pt x="454653" y="282260"/>
                  </a:cubicBezTo>
                  <a:cubicBezTo>
                    <a:pt x="454653" y="309923"/>
                    <a:pt x="431743" y="333814"/>
                    <a:pt x="403741" y="333814"/>
                  </a:cubicBezTo>
                  <a:lnTo>
                    <a:pt x="397510" y="332548"/>
                  </a:lnTo>
                  <a:lnTo>
                    <a:pt x="397335" y="333604"/>
                  </a:lnTo>
                  <a:cubicBezTo>
                    <a:pt x="371956" y="413078"/>
                    <a:pt x="311046" y="487629"/>
                    <a:pt x="229831" y="487629"/>
                  </a:cubicBezTo>
                  <a:cubicBezTo>
                    <a:pt x="149551" y="487629"/>
                    <a:pt x="89574" y="413078"/>
                    <a:pt x="64604" y="333604"/>
                  </a:cubicBezTo>
                  <a:lnTo>
                    <a:pt x="64199" y="331115"/>
                  </a:lnTo>
                  <a:lnTo>
                    <a:pt x="50912" y="333814"/>
                  </a:lnTo>
                  <a:cubicBezTo>
                    <a:pt x="21638" y="333814"/>
                    <a:pt x="0" y="309923"/>
                    <a:pt x="0" y="282260"/>
                  </a:cubicBezTo>
                  <a:cubicBezTo>
                    <a:pt x="0" y="254596"/>
                    <a:pt x="21638" y="230705"/>
                    <a:pt x="50912" y="230705"/>
                  </a:cubicBezTo>
                  <a:lnTo>
                    <a:pt x="51534" y="230832"/>
                  </a:lnTo>
                  <a:lnTo>
                    <a:pt x="50387" y="141893"/>
                  </a:lnTo>
                  <a:cubicBezTo>
                    <a:pt x="51613" y="45715"/>
                    <a:pt x="73316" y="0"/>
                    <a:pt x="227342" y="0"/>
                  </a:cubicBezTo>
                  <a:close/>
                </a:path>
              </a:pathLst>
            </a:custGeom>
            <a:solidFill>
              <a:srgbClr val="F5A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0" name="Freeform 133">
              <a:extLst>
                <a:ext uri="{FF2B5EF4-FFF2-40B4-BE49-F238E27FC236}">
                  <a16:creationId xmlns:a16="http://schemas.microsoft.com/office/drawing/2014/main" id="{053F51B2-C8E3-1940-BF0E-13F2C500B95C}"/>
                </a:ext>
              </a:extLst>
            </p:cNvPr>
            <p:cNvSpPr>
              <a:spLocks noChangeArrowheads="1"/>
            </p:cNvSpPr>
            <p:nvPr/>
          </p:nvSpPr>
          <p:spPr bwMode="auto">
            <a:xfrm>
              <a:off x="10711194" y="5171640"/>
              <a:ext cx="565781" cy="422962"/>
            </a:xfrm>
            <a:custGeom>
              <a:avLst/>
              <a:gdLst>
                <a:gd name="T0" fmla="*/ 75 w 453"/>
                <a:gd name="T1" fmla="*/ 328 h 338"/>
                <a:gd name="T2" fmla="*/ 75 w 453"/>
                <a:gd name="T3" fmla="*/ 328 h 338"/>
                <a:gd name="T4" fmla="*/ 84 w 453"/>
                <a:gd name="T5" fmla="*/ 252 h 338"/>
                <a:gd name="T6" fmla="*/ 84 w 453"/>
                <a:gd name="T7" fmla="*/ 252 h 338"/>
                <a:gd name="T8" fmla="*/ 173 w 453"/>
                <a:gd name="T9" fmla="*/ 279 h 338"/>
                <a:gd name="T10" fmla="*/ 173 w 453"/>
                <a:gd name="T11" fmla="*/ 279 h 338"/>
                <a:gd name="T12" fmla="*/ 180 w 453"/>
                <a:gd name="T13" fmla="*/ 235 h 338"/>
                <a:gd name="T14" fmla="*/ 180 w 453"/>
                <a:gd name="T15" fmla="*/ 235 h 338"/>
                <a:gd name="T16" fmla="*/ 270 w 453"/>
                <a:gd name="T17" fmla="*/ 270 h 338"/>
                <a:gd name="T18" fmla="*/ 270 w 453"/>
                <a:gd name="T19" fmla="*/ 270 h 338"/>
                <a:gd name="T20" fmla="*/ 270 w 453"/>
                <a:gd name="T21" fmla="*/ 225 h 338"/>
                <a:gd name="T22" fmla="*/ 270 w 453"/>
                <a:gd name="T23" fmla="*/ 225 h 338"/>
                <a:gd name="T24" fmla="*/ 336 w 453"/>
                <a:gd name="T25" fmla="*/ 250 h 338"/>
                <a:gd name="T26" fmla="*/ 336 w 453"/>
                <a:gd name="T27" fmla="*/ 250 h 338"/>
                <a:gd name="T28" fmla="*/ 348 w 453"/>
                <a:gd name="T29" fmla="*/ 317 h 338"/>
                <a:gd name="T30" fmla="*/ 372 w 453"/>
                <a:gd name="T31" fmla="*/ 317 h 338"/>
                <a:gd name="T32" fmla="*/ 372 w 453"/>
                <a:gd name="T33" fmla="*/ 317 h 338"/>
                <a:gd name="T34" fmla="*/ 350 w 453"/>
                <a:gd name="T35" fmla="*/ 117 h 338"/>
                <a:gd name="T36" fmla="*/ 350 w 453"/>
                <a:gd name="T37" fmla="*/ 117 h 338"/>
                <a:gd name="T38" fmla="*/ 352 w 453"/>
                <a:gd name="T39" fmla="*/ 88 h 338"/>
                <a:gd name="T40" fmla="*/ 352 w 453"/>
                <a:gd name="T41" fmla="*/ 88 h 338"/>
                <a:gd name="T42" fmla="*/ 146 w 453"/>
                <a:gd name="T43" fmla="*/ 77 h 338"/>
                <a:gd name="T44" fmla="*/ 146 w 453"/>
                <a:gd name="T45" fmla="*/ 77 h 338"/>
                <a:gd name="T46" fmla="*/ 22 w 453"/>
                <a:gd name="T47" fmla="*/ 132 h 338"/>
                <a:gd name="T48" fmla="*/ 22 w 453"/>
                <a:gd name="T49" fmla="*/ 132 h 338"/>
                <a:gd name="T50" fmla="*/ 21 w 453"/>
                <a:gd name="T51" fmla="*/ 278 h 338"/>
                <a:gd name="T52" fmla="*/ 21 w 453"/>
                <a:gd name="T53" fmla="*/ 278 h 338"/>
                <a:gd name="T54" fmla="*/ 37 w 453"/>
                <a:gd name="T55" fmla="*/ 267 h 338"/>
                <a:gd name="T56" fmla="*/ 37 w 453"/>
                <a:gd name="T57" fmla="*/ 267 h 338"/>
                <a:gd name="T58" fmla="*/ 75 w 453"/>
                <a:gd name="T59" fmla="*/ 32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53" h="338">
                  <a:moveTo>
                    <a:pt x="75" y="328"/>
                  </a:moveTo>
                  <a:lnTo>
                    <a:pt x="75" y="328"/>
                  </a:lnTo>
                  <a:cubicBezTo>
                    <a:pt x="75" y="328"/>
                    <a:pt x="69" y="316"/>
                    <a:pt x="84" y="252"/>
                  </a:cubicBezTo>
                  <a:lnTo>
                    <a:pt x="84" y="252"/>
                  </a:lnTo>
                  <a:cubicBezTo>
                    <a:pt x="84" y="252"/>
                    <a:pt x="154" y="284"/>
                    <a:pt x="173" y="279"/>
                  </a:cubicBezTo>
                  <a:lnTo>
                    <a:pt x="173" y="279"/>
                  </a:lnTo>
                  <a:cubicBezTo>
                    <a:pt x="191" y="273"/>
                    <a:pt x="180" y="235"/>
                    <a:pt x="180" y="235"/>
                  </a:cubicBezTo>
                  <a:lnTo>
                    <a:pt x="180" y="235"/>
                  </a:lnTo>
                  <a:cubicBezTo>
                    <a:pt x="180" y="235"/>
                    <a:pt x="252" y="273"/>
                    <a:pt x="270" y="270"/>
                  </a:cubicBezTo>
                  <a:lnTo>
                    <a:pt x="270" y="270"/>
                  </a:lnTo>
                  <a:cubicBezTo>
                    <a:pt x="289" y="267"/>
                    <a:pt x="270" y="225"/>
                    <a:pt x="270" y="225"/>
                  </a:cubicBezTo>
                  <a:lnTo>
                    <a:pt x="270" y="225"/>
                  </a:lnTo>
                  <a:cubicBezTo>
                    <a:pt x="270" y="225"/>
                    <a:pt x="302" y="257"/>
                    <a:pt x="336" y="250"/>
                  </a:cubicBezTo>
                  <a:lnTo>
                    <a:pt x="336" y="250"/>
                  </a:lnTo>
                  <a:cubicBezTo>
                    <a:pt x="336" y="250"/>
                    <a:pt x="330" y="299"/>
                    <a:pt x="348" y="317"/>
                  </a:cubicBezTo>
                  <a:lnTo>
                    <a:pt x="372" y="317"/>
                  </a:lnTo>
                  <a:lnTo>
                    <a:pt x="372" y="317"/>
                  </a:lnTo>
                  <a:cubicBezTo>
                    <a:pt x="372" y="317"/>
                    <a:pt x="452" y="149"/>
                    <a:pt x="350" y="117"/>
                  </a:cubicBezTo>
                  <a:lnTo>
                    <a:pt x="350" y="117"/>
                  </a:lnTo>
                  <a:cubicBezTo>
                    <a:pt x="350" y="117"/>
                    <a:pt x="363" y="96"/>
                    <a:pt x="352" y="88"/>
                  </a:cubicBezTo>
                  <a:lnTo>
                    <a:pt x="352" y="88"/>
                  </a:lnTo>
                  <a:cubicBezTo>
                    <a:pt x="342" y="81"/>
                    <a:pt x="147" y="0"/>
                    <a:pt x="146" y="77"/>
                  </a:cubicBezTo>
                  <a:lnTo>
                    <a:pt x="146" y="77"/>
                  </a:lnTo>
                  <a:cubicBezTo>
                    <a:pt x="146" y="77"/>
                    <a:pt x="44" y="67"/>
                    <a:pt x="22" y="132"/>
                  </a:cubicBezTo>
                  <a:lnTo>
                    <a:pt x="22" y="132"/>
                  </a:lnTo>
                  <a:cubicBezTo>
                    <a:pt x="0" y="197"/>
                    <a:pt x="21" y="278"/>
                    <a:pt x="21" y="278"/>
                  </a:cubicBezTo>
                  <a:lnTo>
                    <a:pt x="21" y="278"/>
                  </a:lnTo>
                  <a:cubicBezTo>
                    <a:pt x="21" y="278"/>
                    <a:pt x="36" y="267"/>
                    <a:pt x="37" y="267"/>
                  </a:cubicBezTo>
                  <a:lnTo>
                    <a:pt x="37" y="267"/>
                  </a:lnTo>
                  <a:cubicBezTo>
                    <a:pt x="37" y="267"/>
                    <a:pt x="40" y="337"/>
                    <a:pt x="75" y="328"/>
                  </a:cubicBezTo>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36">
              <a:extLst>
                <a:ext uri="{FF2B5EF4-FFF2-40B4-BE49-F238E27FC236}">
                  <a16:creationId xmlns:a16="http://schemas.microsoft.com/office/drawing/2014/main" id="{3A5006D1-7C94-2F47-BA71-FFEAA6746690}"/>
                </a:ext>
              </a:extLst>
            </p:cNvPr>
            <p:cNvSpPr>
              <a:spLocks noChangeArrowheads="1"/>
            </p:cNvSpPr>
            <p:nvPr/>
          </p:nvSpPr>
          <p:spPr bwMode="auto">
            <a:xfrm>
              <a:off x="10908946" y="6462502"/>
              <a:ext cx="142819" cy="137327"/>
            </a:xfrm>
            <a:custGeom>
              <a:avLst/>
              <a:gdLst>
                <a:gd name="T0" fmla="*/ 112 w 113"/>
                <a:gd name="T1" fmla="*/ 55 h 112"/>
                <a:gd name="T2" fmla="*/ 112 w 113"/>
                <a:gd name="T3" fmla="*/ 55 h 112"/>
                <a:gd name="T4" fmla="*/ 55 w 113"/>
                <a:gd name="T5" fmla="*/ 111 h 112"/>
                <a:gd name="T6" fmla="*/ 55 w 113"/>
                <a:gd name="T7" fmla="*/ 111 h 112"/>
                <a:gd name="T8" fmla="*/ 0 w 113"/>
                <a:gd name="T9" fmla="*/ 55 h 112"/>
                <a:gd name="T10" fmla="*/ 0 w 113"/>
                <a:gd name="T11" fmla="*/ 55 h 112"/>
                <a:gd name="T12" fmla="*/ 55 w 113"/>
                <a:gd name="T13" fmla="*/ 0 h 112"/>
                <a:gd name="T14" fmla="*/ 55 w 113"/>
                <a:gd name="T15" fmla="*/ 0 h 112"/>
                <a:gd name="T16" fmla="*/ 112 w 113"/>
                <a:gd name="T17" fmla="*/ 55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 h="112">
                  <a:moveTo>
                    <a:pt x="112" y="55"/>
                  </a:moveTo>
                  <a:lnTo>
                    <a:pt x="112" y="55"/>
                  </a:lnTo>
                  <a:cubicBezTo>
                    <a:pt x="112" y="87"/>
                    <a:pt x="87" y="111"/>
                    <a:pt x="55" y="111"/>
                  </a:cubicBezTo>
                  <a:lnTo>
                    <a:pt x="55" y="111"/>
                  </a:lnTo>
                  <a:cubicBezTo>
                    <a:pt x="25" y="111"/>
                    <a:pt x="0" y="87"/>
                    <a:pt x="0" y="55"/>
                  </a:cubicBezTo>
                  <a:lnTo>
                    <a:pt x="0" y="55"/>
                  </a:lnTo>
                  <a:cubicBezTo>
                    <a:pt x="0" y="25"/>
                    <a:pt x="25" y="0"/>
                    <a:pt x="55" y="0"/>
                  </a:cubicBezTo>
                  <a:lnTo>
                    <a:pt x="55" y="0"/>
                  </a:lnTo>
                  <a:cubicBezTo>
                    <a:pt x="87" y="0"/>
                    <a:pt x="112" y="25"/>
                    <a:pt x="112" y="55"/>
                  </a:cubicBezTo>
                </a:path>
              </a:pathLst>
            </a:custGeom>
            <a:solidFill>
              <a:srgbClr val="BCBC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81">
              <a:extLst>
                <a:ext uri="{FF2B5EF4-FFF2-40B4-BE49-F238E27FC236}">
                  <a16:creationId xmlns:a16="http://schemas.microsoft.com/office/drawing/2014/main" id="{3B019611-411C-614F-86BE-35365E486C06}"/>
                </a:ext>
              </a:extLst>
            </p:cNvPr>
            <p:cNvSpPr>
              <a:spLocks noChangeArrowheads="1"/>
            </p:cNvSpPr>
            <p:nvPr/>
          </p:nvSpPr>
          <p:spPr bwMode="auto">
            <a:xfrm>
              <a:off x="10322097" y="6750664"/>
              <a:ext cx="1331904" cy="89635"/>
            </a:xfrm>
            <a:custGeom>
              <a:avLst/>
              <a:gdLst>
                <a:gd name="connsiteX0" fmla="*/ 1327694 w 1331904"/>
                <a:gd name="connsiteY0" fmla="*/ 0 h 89635"/>
                <a:gd name="connsiteX1" fmla="*/ 1331418 w 1331904"/>
                <a:gd name="connsiteY1" fmla="*/ 4911 h 89635"/>
                <a:gd name="connsiteX2" fmla="*/ 1327694 w 1331904"/>
                <a:gd name="connsiteY2" fmla="*/ 9823 h 89635"/>
                <a:gd name="connsiteX3" fmla="*/ 1294183 w 1331904"/>
                <a:gd name="connsiteY3" fmla="*/ 19646 h 89635"/>
                <a:gd name="connsiteX4" fmla="*/ 1328935 w 1331904"/>
                <a:gd name="connsiteY4" fmla="*/ 27013 h 89635"/>
                <a:gd name="connsiteX5" fmla="*/ 1331418 w 1331904"/>
                <a:gd name="connsiteY5" fmla="*/ 33153 h 89635"/>
                <a:gd name="connsiteX6" fmla="*/ 1326453 w 1331904"/>
                <a:gd name="connsiteY6" fmla="*/ 36836 h 89635"/>
                <a:gd name="connsiteX7" fmla="*/ 785308 w 1331904"/>
                <a:gd name="connsiteY7" fmla="*/ 89635 h 89635"/>
                <a:gd name="connsiteX8" fmla="*/ 784067 w 1331904"/>
                <a:gd name="connsiteY8" fmla="*/ 89635 h 89635"/>
                <a:gd name="connsiteX9" fmla="*/ 779102 w 1331904"/>
                <a:gd name="connsiteY9" fmla="*/ 85952 h 89635"/>
                <a:gd name="connsiteX10" fmla="*/ 782825 w 1331904"/>
                <a:gd name="connsiteY10" fmla="*/ 79812 h 89635"/>
                <a:gd name="connsiteX11" fmla="*/ 1280530 w 1331904"/>
                <a:gd name="connsiteY11" fmla="*/ 18418 h 89635"/>
                <a:gd name="connsiteX12" fmla="*/ 1327694 w 1331904"/>
                <a:gd name="connsiteY12" fmla="*/ 0 h 89635"/>
                <a:gd name="connsiteX13" fmla="*/ 4093 w 1331904"/>
                <a:gd name="connsiteY13" fmla="*/ 0 h 89635"/>
                <a:gd name="connsiteX14" fmla="*/ 51617 w 1331904"/>
                <a:gd name="connsiteY14" fmla="*/ 18418 h 89635"/>
                <a:gd name="connsiteX15" fmla="*/ 554378 w 1331904"/>
                <a:gd name="connsiteY15" fmla="*/ 79812 h 89635"/>
                <a:gd name="connsiteX16" fmla="*/ 556880 w 1331904"/>
                <a:gd name="connsiteY16" fmla="*/ 85952 h 89635"/>
                <a:gd name="connsiteX17" fmla="*/ 553128 w 1331904"/>
                <a:gd name="connsiteY17" fmla="*/ 89635 h 89635"/>
                <a:gd name="connsiteX18" fmla="*/ 550626 w 1331904"/>
                <a:gd name="connsiteY18" fmla="*/ 89635 h 89635"/>
                <a:gd name="connsiteX19" fmla="*/ 5343 w 1331904"/>
                <a:gd name="connsiteY19" fmla="*/ 36836 h 89635"/>
                <a:gd name="connsiteX20" fmla="*/ 341 w 1331904"/>
                <a:gd name="connsiteY20" fmla="*/ 33153 h 89635"/>
                <a:gd name="connsiteX21" fmla="*/ 2842 w 1331904"/>
                <a:gd name="connsiteY21" fmla="*/ 27013 h 89635"/>
                <a:gd name="connsiteX22" fmla="*/ 39111 w 1331904"/>
                <a:gd name="connsiteY22" fmla="*/ 19646 h 89635"/>
                <a:gd name="connsiteX23" fmla="*/ 4093 w 1331904"/>
                <a:gd name="connsiteY23" fmla="*/ 9823 h 89635"/>
                <a:gd name="connsiteX24" fmla="*/ 341 w 1331904"/>
                <a:gd name="connsiteY24" fmla="*/ 4911 h 89635"/>
                <a:gd name="connsiteX25" fmla="*/ 4093 w 1331904"/>
                <a:gd name="connsiteY25" fmla="*/ 0 h 89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31904" h="89635">
                  <a:moveTo>
                    <a:pt x="1327694" y="0"/>
                  </a:moveTo>
                  <a:cubicBezTo>
                    <a:pt x="1330177" y="0"/>
                    <a:pt x="1331418" y="2456"/>
                    <a:pt x="1331418" y="4911"/>
                  </a:cubicBezTo>
                  <a:cubicBezTo>
                    <a:pt x="1331418" y="7367"/>
                    <a:pt x="1330177" y="9823"/>
                    <a:pt x="1327694" y="9823"/>
                  </a:cubicBezTo>
                  <a:cubicBezTo>
                    <a:pt x="1327694" y="9823"/>
                    <a:pt x="1307836" y="9823"/>
                    <a:pt x="1294183" y="19646"/>
                  </a:cubicBezTo>
                  <a:cubicBezTo>
                    <a:pt x="1306595" y="22102"/>
                    <a:pt x="1317765" y="24558"/>
                    <a:pt x="1328935" y="27013"/>
                  </a:cubicBezTo>
                  <a:cubicBezTo>
                    <a:pt x="1331418" y="28241"/>
                    <a:pt x="1332659" y="30697"/>
                    <a:pt x="1331418" y="33153"/>
                  </a:cubicBezTo>
                  <a:cubicBezTo>
                    <a:pt x="1331418" y="35609"/>
                    <a:pt x="1328935" y="38064"/>
                    <a:pt x="1326453" y="36836"/>
                  </a:cubicBezTo>
                  <a:cubicBezTo>
                    <a:pt x="1134073" y="-13507"/>
                    <a:pt x="789031" y="88407"/>
                    <a:pt x="785308" y="89635"/>
                  </a:cubicBezTo>
                  <a:cubicBezTo>
                    <a:pt x="784067" y="89635"/>
                    <a:pt x="784067" y="89635"/>
                    <a:pt x="784067" y="89635"/>
                  </a:cubicBezTo>
                  <a:cubicBezTo>
                    <a:pt x="782825" y="89635"/>
                    <a:pt x="780343" y="88407"/>
                    <a:pt x="779102" y="85952"/>
                  </a:cubicBezTo>
                  <a:cubicBezTo>
                    <a:pt x="779102" y="83496"/>
                    <a:pt x="780343" y="81040"/>
                    <a:pt x="782825" y="79812"/>
                  </a:cubicBezTo>
                  <a:cubicBezTo>
                    <a:pt x="786549" y="79812"/>
                    <a:pt x="1081945" y="-8595"/>
                    <a:pt x="1280530" y="18418"/>
                  </a:cubicBezTo>
                  <a:cubicBezTo>
                    <a:pt x="1299148" y="0"/>
                    <a:pt x="1325212" y="0"/>
                    <a:pt x="1327694" y="0"/>
                  </a:cubicBezTo>
                  <a:close/>
                  <a:moveTo>
                    <a:pt x="4093" y="0"/>
                  </a:moveTo>
                  <a:cubicBezTo>
                    <a:pt x="6594" y="0"/>
                    <a:pt x="32858" y="0"/>
                    <a:pt x="51617" y="18418"/>
                  </a:cubicBezTo>
                  <a:cubicBezTo>
                    <a:pt x="251721" y="-8595"/>
                    <a:pt x="550626" y="79812"/>
                    <a:pt x="554378" y="79812"/>
                  </a:cubicBezTo>
                  <a:cubicBezTo>
                    <a:pt x="555629" y="81040"/>
                    <a:pt x="558130" y="83496"/>
                    <a:pt x="556880" y="85952"/>
                  </a:cubicBezTo>
                  <a:cubicBezTo>
                    <a:pt x="555629" y="88407"/>
                    <a:pt x="554378" y="89635"/>
                    <a:pt x="553128" y="89635"/>
                  </a:cubicBezTo>
                  <a:cubicBezTo>
                    <a:pt x="551877" y="89635"/>
                    <a:pt x="551877" y="89635"/>
                    <a:pt x="550626" y="89635"/>
                  </a:cubicBezTo>
                  <a:cubicBezTo>
                    <a:pt x="548125" y="88407"/>
                    <a:pt x="200445" y="-13507"/>
                    <a:pt x="5343" y="36836"/>
                  </a:cubicBezTo>
                  <a:cubicBezTo>
                    <a:pt x="2842" y="38064"/>
                    <a:pt x="341" y="35609"/>
                    <a:pt x="341" y="33153"/>
                  </a:cubicBezTo>
                  <a:cubicBezTo>
                    <a:pt x="-910" y="30697"/>
                    <a:pt x="1591" y="28241"/>
                    <a:pt x="2842" y="27013"/>
                  </a:cubicBezTo>
                  <a:cubicBezTo>
                    <a:pt x="15348" y="24558"/>
                    <a:pt x="26604" y="22102"/>
                    <a:pt x="39111" y="19646"/>
                  </a:cubicBezTo>
                  <a:cubicBezTo>
                    <a:pt x="24103" y="9823"/>
                    <a:pt x="4093" y="9823"/>
                    <a:pt x="4093" y="9823"/>
                  </a:cubicBezTo>
                  <a:cubicBezTo>
                    <a:pt x="1591" y="9823"/>
                    <a:pt x="341" y="7367"/>
                    <a:pt x="341" y="4911"/>
                  </a:cubicBezTo>
                  <a:cubicBezTo>
                    <a:pt x="341" y="2456"/>
                    <a:pt x="1591" y="0"/>
                    <a:pt x="4093" y="0"/>
                  </a:cubicBezTo>
                  <a:close/>
                </a:path>
              </a:pathLst>
            </a:custGeom>
            <a:solidFill>
              <a:srgbClr val="654B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3" name="Freeform 139">
              <a:extLst>
                <a:ext uri="{FF2B5EF4-FFF2-40B4-BE49-F238E27FC236}">
                  <a16:creationId xmlns:a16="http://schemas.microsoft.com/office/drawing/2014/main" id="{2B833869-263C-A942-AE48-D81D0FCFE144}"/>
                </a:ext>
              </a:extLst>
            </p:cNvPr>
            <p:cNvSpPr>
              <a:spLocks noChangeArrowheads="1"/>
            </p:cNvSpPr>
            <p:nvPr/>
          </p:nvSpPr>
          <p:spPr bwMode="auto">
            <a:xfrm>
              <a:off x="16033953" y="5160651"/>
              <a:ext cx="219722" cy="346060"/>
            </a:xfrm>
            <a:custGeom>
              <a:avLst/>
              <a:gdLst>
                <a:gd name="T0" fmla="*/ 134 w 176"/>
                <a:gd name="T1" fmla="*/ 222 h 276"/>
                <a:gd name="T2" fmla="*/ 134 w 176"/>
                <a:gd name="T3" fmla="*/ 275 h 276"/>
                <a:gd name="T4" fmla="*/ 175 w 176"/>
                <a:gd name="T5" fmla="*/ 275 h 276"/>
                <a:gd name="T6" fmla="*/ 119 w 176"/>
                <a:gd name="T7" fmla="*/ 0 h 276"/>
                <a:gd name="T8" fmla="*/ 56 w 176"/>
                <a:gd name="T9" fmla="*/ 0 h 276"/>
                <a:gd name="T10" fmla="*/ 0 w 176"/>
                <a:gd name="T11" fmla="*/ 275 h 276"/>
                <a:gd name="T12" fmla="*/ 48 w 176"/>
                <a:gd name="T13" fmla="*/ 275 h 276"/>
                <a:gd name="T14" fmla="*/ 48 w 176"/>
                <a:gd name="T15" fmla="*/ 259 h 276"/>
                <a:gd name="T16" fmla="*/ 59 w 176"/>
                <a:gd name="T17" fmla="*/ 259 h 276"/>
                <a:gd name="T18" fmla="*/ 59 w 176"/>
                <a:gd name="T19" fmla="*/ 275 h 276"/>
                <a:gd name="T20" fmla="*/ 85 w 176"/>
                <a:gd name="T21" fmla="*/ 275 h 276"/>
                <a:gd name="T22" fmla="*/ 85 w 176"/>
                <a:gd name="T23" fmla="*/ 242 h 276"/>
                <a:gd name="T24" fmla="*/ 97 w 176"/>
                <a:gd name="T25" fmla="*/ 242 h 276"/>
                <a:gd name="T26" fmla="*/ 97 w 176"/>
                <a:gd name="T27" fmla="*/ 275 h 276"/>
                <a:gd name="T28" fmla="*/ 123 w 176"/>
                <a:gd name="T29" fmla="*/ 275 h 276"/>
                <a:gd name="T30" fmla="*/ 123 w 176"/>
                <a:gd name="T31" fmla="*/ 222 h 276"/>
                <a:gd name="T32" fmla="*/ 134 w 176"/>
                <a:gd name="T33" fmla="*/ 22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6" h="276">
                  <a:moveTo>
                    <a:pt x="134" y="222"/>
                  </a:moveTo>
                  <a:lnTo>
                    <a:pt x="134" y="275"/>
                  </a:lnTo>
                  <a:lnTo>
                    <a:pt x="175" y="275"/>
                  </a:lnTo>
                  <a:lnTo>
                    <a:pt x="119" y="0"/>
                  </a:lnTo>
                  <a:lnTo>
                    <a:pt x="56" y="0"/>
                  </a:lnTo>
                  <a:lnTo>
                    <a:pt x="0" y="275"/>
                  </a:lnTo>
                  <a:lnTo>
                    <a:pt x="48" y="275"/>
                  </a:lnTo>
                  <a:lnTo>
                    <a:pt x="48" y="259"/>
                  </a:lnTo>
                  <a:lnTo>
                    <a:pt x="59" y="259"/>
                  </a:lnTo>
                  <a:lnTo>
                    <a:pt x="59" y="275"/>
                  </a:lnTo>
                  <a:lnTo>
                    <a:pt x="85" y="275"/>
                  </a:lnTo>
                  <a:lnTo>
                    <a:pt x="85" y="242"/>
                  </a:lnTo>
                  <a:lnTo>
                    <a:pt x="97" y="242"/>
                  </a:lnTo>
                  <a:lnTo>
                    <a:pt x="97" y="275"/>
                  </a:lnTo>
                  <a:lnTo>
                    <a:pt x="123" y="275"/>
                  </a:lnTo>
                  <a:lnTo>
                    <a:pt x="123" y="222"/>
                  </a:lnTo>
                  <a:lnTo>
                    <a:pt x="134" y="222"/>
                  </a:lnTo>
                </a:path>
              </a:pathLst>
            </a:custGeom>
            <a:solidFill>
              <a:srgbClr val="FCC0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40">
              <a:extLst>
                <a:ext uri="{FF2B5EF4-FFF2-40B4-BE49-F238E27FC236}">
                  <a16:creationId xmlns:a16="http://schemas.microsoft.com/office/drawing/2014/main" id="{8F81AEDF-935E-A647-BE3E-9404DBA1C16B}"/>
                </a:ext>
              </a:extLst>
            </p:cNvPr>
            <p:cNvSpPr>
              <a:spLocks noChangeArrowheads="1"/>
            </p:cNvSpPr>
            <p:nvPr/>
          </p:nvSpPr>
          <p:spPr bwMode="auto">
            <a:xfrm>
              <a:off x="16127338" y="4243313"/>
              <a:ext cx="27464" cy="867902"/>
            </a:xfrm>
            <a:custGeom>
              <a:avLst/>
              <a:gdLst>
                <a:gd name="T0" fmla="*/ 11 w 23"/>
                <a:gd name="T1" fmla="*/ 695 h 696"/>
                <a:gd name="T2" fmla="*/ 11 w 23"/>
                <a:gd name="T3" fmla="*/ 695 h 696"/>
                <a:gd name="T4" fmla="*/ 0 w 23"/>
                <a:gd name="T5" fmla="*/ 684 h 696"/>
                <a:gd name="T6" fmla="*/ 0 w 23"/>
                <a:gd name="T7" fmla="*/ 11 h 696"/>
                <a:gd name="T8" fmla="*/ 0 w 23"/>
                <a:gd name="T9" fmla="*/ 11 h 696"/>
                <a:gd name="T10" fmla="*/ 11 w 23"/>
                <a:gd name="T11" fmla="*/ 0 h 696"/>
                <a:gd name="T12" fmla="*/ 11 w 23"/>
                <a:gd name="T13" fmla="*/ 0 h 696"/>
                <a:gd name="T14" fmla="*/ 22 w 23"/>
                <a:gd name="T15" fmla="*/ 11 h 696"/>
                <a:gd name="T16" fmla="*/ 22 w 23"/>
                <a:gd name="T17" fmla="*/ 684 h 696"/>
                <a:gd name="T18" fmla="*/ 22 w 23"/>
                <a:gd name="T19" fmla="*/ 684 h 696"/>
                <a:gd name="T20" fmla="*/ 11 w 23"/>
                <a:gd name="T21" fmla="*/ 695 h 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696">
                  <a:moveTo>
                    <a:pt x="11" y="695"/>
                  </a:moveTo>
                  <a:lnTo>
                    <a:pt x="11" y="695"/>
                  </a:lnTo>
                  <a:cubicBezTo>
                    <a:pt x="5" y="695"/>
                    <a:pt x="0" y="690"/>
                    <a:pt x="0" y="684"/>
                  </a:cubicBezTo>
                  <a:lnTo>
                    <a:pt x="0" y="11"/>
                  </a:lnTo>
                  <a:lnTo>
                    <a:pt x="0" y="11"/>
                  </a:lnTo>
                  <a:cubicBezTo>
                    <a:pt x="0" y="5"/>
                    <a:pt x="5" y="0"/>
                    <a:pt x="11" y="0"/>
                  </a:cubicBezTo>
                  <a:lnTo>
                    <a:pt x="11" y="0"/>
                  </a:lnTo>
                  <a:cubicBezTo>
                    <a:pt x="17" y="0"/>
                    <a:pt x="22" y="5"/>
                    <a:pt x="22" y="11"/>
                  </a:cubicBezTo>
                  <a:lnTo>
                    <a:pt x="22" y="684"/>
                  </a:lnTo>
                  <a:lnTo>
                    <a:pt x="22" y="684"/>
                  </a:lnTo>
                  <a:cubicBezTo>
                    <a:pt x="22" y="690"/>
                    <a:pt x="17" y="695"/>
                    <a:pt x="11" y="695"/>
                  </a:cubicBezTo>
                </a:path>
              </a:pathLst>
            </a:custGeom>
            <a:solidFill>
              <a:srgbClr val="FCC0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141">
              <a:extLst>
                <a:ext uri="{FF2B5EF4-FFF2-40B4-BE49-F238E27FC236}">
                  <a16:creationId xmlns:a16="http://schemas.microsoft.com/office/drawing/2014/main" id="{299E5B9A-5ED6-8C47-914F-7087EC33FAD5}"/>
                </a:ext>
              </a:extLst>
            </p:cNvPr>
            <p:cNvSpPr>
              <a:spLocks noChangeArrowheads="1"/>
            </p:cNvSpPr>
            <p:nvPr/>
          </p:nvSpPr>
          <p:spPr bwMode="auto">
            <a:xfrm>
              <a:off x="13056724" y="3364425"/>
              <a:ext cx="3180475" cy="1790734"/>
            </a:xfrm>
            <a:custGeom>
              <a:avLst/>
              <a:gdLst>
                <a:gd name="T0" fmla="*/ 2552 w 2553"/>
                <a:gd name="T1" fmla="*/ 717 h 1437"/>
                <a:gd name="T2" fmla="*/ 1277 w 2553"/>
                <a:gd name="T3" fmla="*/ 0 h 1437"/>
                <a:gd name="T4" fmla="*/ 0 w 2553"/>
                <a:gd name="T5" fmla="*/ 719 h 1437"/>
                <a:gd name="T6" fmla="*/ 1275 w 2553"/>
                <a:gd name="T7" fmla="*/ 1436 h 1437"/>
                <a:gd name="T8" fmla="*/ 2552 w 2553"/>
                <a:gd name="T9" fmla="*/ 717 h 1437"/>
              </a:gdLst>
              <a:ahLst/>
              <a:cxnLst>
                <a:cxn ang="0">
                  <a:pos x="T0" y="T1"/>
                </a:cxn>
                <a:cxn ang="0">
                  <a:pos x="T2" y="T3"/>
                </a:cxn>
                <a:cxn ang="0">
                  <a:pos x="T4" y="T5"/>
                </a:cxn>
                <a:cxn ang="0">
                  <a:pos x="T6" y="T7"/>
                </a:cxn>
                <a:cxn ang="0">
                  <a:pos x="T8" y="T9"/>
                </a:cxn>
              </a:cxnLst>
              <a:rect l="0" t="0" r="r" b="b"/>
              <a:pathLst>
                <a:path w="2553" h="1437">
                  <a:moveTo>
                    <a:pt x="2552" y="717"/>
                  </a:moveTo>
                  <a:lnTo>
                    <a:pt x="1277" y="0"/>
                  </a:lnTo>
                  <a:lnTo>
                    <a:pt x="0" y="719"/>
                  </a:lnTo>
                  <a:lnTo>
                    <a:pt x="1275" y="1436"/>
                  </a:lnTo>
                  <a:lnTo>
                    <a:pt x="2552" y="717"/>
                  </a:lnTo>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6" name="Freeform 142">
              <a:extLst>
                <a:ext uri="{FF2B5EF4-FFF2-40B4-BE49-F238E27FC236}">
                  <a16:creationId xmlns:a16="http://schemas.microsoft.com/office/drawing/2014/main" id="{1FE46694-A1C7-7D43-B6A7-B0B306BC1DA6}"/>
                </a:ext>
              </a:extLst>
            </p:cNvPr>
            <p:cNvSpPr>
              <a:spLocks noChangeArrowheads="1"/>
            </p:cNvSpPr>
            <p:nvPr/>
          </p:nvSpPr>
          <p:spPr bwMode="auto">
            <a:xfrm>
              <a:off x="14413509" y="5292486"/>
              <a:ext cx="774518" cy="856915"/>
            </a:xfrm>
            <a:custGeom>
              <a:avLst/>
              <a:gdLst>
                <a:gd name="T0" fmla="*/ 581 w 623"/>
                <a:gd name="T1" fmla="*/ 529 h 687"/>
                <a:gd name="T2" fmla="*/ 622 w 623"/>
                <a:gd name="T3" fmla="*/ 162 h 687"/>
                <a:gd name="T4" fmla="*/ 56 w 623"/>
                <a:gd name="T5" fmla="*/ 0 h 687"/>
                <a:gd name="T6" fmla="*/ 0 w 623"/>
                <a:gd name="T7" fmla="*/ 477 h 687"/>
                <a:gd name="T8" fmla="*/ 424 w 623"/>
                <a:gd name="T9" fmla="*/ 686 h 687"/>
                <a:gd name="T10" fmla="*/ 581 w 623"/>
                <a:gd name="T11" fmla="*/ 529 h 687"/>
              </a:gdLst>
              <a:ahLst/>
              <a:cxnLst>
                <a:cxn ang="0">
                  <a:pos x="T0" y="T1"/>
                </a:cxn>
                <a:cxn ang="0">
                  <a:pos x="T2" y="T3"/>
                </a:cxn>
                <a:cxn ang="0">
                  <a:pos x="T4" y="T5"/>
                </a:cxn>
                <a:cxn ang="0">
                  <a:pos x="T6" y="T7"/>
                </a:cxn>
                <a:cxn ang="0">
                  <a:pos x="T8" y="T9"/>
                </a:cxn>
                <a:cxn ang="0">
                  <a:pos x="T10" y="T11"/>
                </a:cxn>
              </a:cxnLst>
              <a:rect l="0" t="0" r="r" b="b"/>
              <a:pathLst>
                <a:path w="623" h="687">
                  <a:moveTo>
                    <a:pt x="581" y="529"/>
                  </a:moveTo>
                  <a:lnTo>
                    <a:pt x="622" y="162"/>
                  </a:lnTo>
                  <a:lnTo>
                    <a:pt x="56" y="0"/>
                  </a:lnTo>
                  <a:lnTo>
                    <a:pt x="0" y="477"/>
                  </a:lnTo>
                  <a:lnTo>
                    <a:pt x="424" y="686"/>
                  </a:lnTo>
                  <a:lnTo>
                    <a:pt x="581" y="529"/>
                  </a:ln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143">
              <a:extLst>
                <a:ext uri="{FF2B5EF4-FFF2-40B4-BE49-F238E27FC236}">
                  <a16:creationId xmlns:a16="http://schemas.microsoft.com/office/drawing/2014/main" id="{0F13C5DC-8399-0C4E-BAE2-B5B3C7F77240}"/>
                </a:ext>
              </a:extLst>
            </p:cNvPr>
            <p:cNvSpPr>
              <a:spLocks noChangeArrowheads="1"/>
            </p:cNvSpPr>
            <p:nvPr/>
          </p:nvSpPr>
          <p:spPr bwMode="auto">
            <a:xfrm>
              <a:off x="14276182" y="5885735"/>
              <a:ext cx="1043678" cy="730573"/>
            </a:xfrm>
            <a:custGeom>
              <a:avLst/>
              <a:gdLst>
                <a:gd name="T0" fmla="*/ 692 w 838"/>
                <a:gd name="T1" fmla="*/ 52 h 586"/>
                <a:gd name="T2" fmla="*/ 535 w 838"/>
                <a:gd name="T3" fmla="*/ 209 h 586"/>
                <a:gd name="T4" fmla="*/ 111 w 838"/>
                <a:gd name="T5" fmla="*/ 0 h 586"/>
                <a:gd name="T6" fmla="*/ 111 w 838"/>
                <a:gd name="T7" fmla="*/ 0 h 586"/>
                <a:gd name="T8" fmla="*/ 0 w 838"/>
                <a:gd name="T9" fmla="*/ 30 h 586"/>
                <a:gd name="T10" fmla="*/ 0 w 838"/>
                <a:gd name="T11" fmla="*/ 30 h 586"/>
                <a:gd name="T12" fmla="*/ 597 w 838"/>
                <a:gd name="T13" fmla="*/ 569 h 586"/>
                <a:gd name="T14" fmla="*/ 597 w 838"/>
                <a:gd name="T15" fmla="*/ 569 h 586"/>
                <a:gd name="T16" fmla="*/ 837 w 838"/>
                <a:gd name="T17" fmla="*/ 91 h 586"/>
                <a:gd name="T18" fmla="*/ 837 w 838"/>
                <a:gd name="T19" fmla="*/ 91 h 586"/>
                <a:gd name="T20" fmla="*/ 692 w 838"/>
                <a:gd name="T21" fmla="*/ 52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8" h="586">
                  <a:moveTo>
                    <a:pt x="692" y="52"/>
                  </a:moveTo>
                  <a:lnTo>
                    <a:pt x="535" y="209"/>
                  </a:lnTo>
                  <a:lnTo>
                    <a:pt x="111" y="0"/>
                  </a:lnTo>
                  <a:lnTo>
                    <a:pt x="111" y="0"/>
                  </a:lnTo>
                  <a:cubicBezTo>
                    <a:pt x="111" y="0"/>
                    <a:pt x="67" y="11"/>
                    <a:pt x="0" y="30"/>
                  </a:cubicBezTo>
                  <a:lnTo>
                    <a:pt x="0" y="30"/>
                  </a:lnTo>
                  <a:cubicBezTo>
                    <a:pt x="187" y="238"/>
                    <a:pt x="514" y="585"/>
                    <a:pt x="597" y="569"/>
                  </a:cubicBezTo>
                  <a:lnTo>
                    <a:pt x="597" y="569"/>
                  </a:lnTo>
                  <a:cubicBezTo>
                    <a:pt x="669" y="555"/>
                    <a:pt x="770" y="290"/>
                    <a:pt x="837" y="91"/>
                  </a:cubicBezTo>
                  <a:lnTo>
                    <a:pt x="837" y="91"/>
                  </a:lnTo>
                  <a:cubicBezTo>
                    <a:pt x="734" y="62"/>
                    <a:pt x="692" y="52"/>
                    <a:pt x="692" y="52"/>
                  </a:cubicBezTo>
                </a:path>
              </a:pathLst>
            </a:custGeom>
            <a:solidFill>
              <a:srgbClr val="D7BF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8" name="Freeform 144">
              <a:extLst>
                <a:ext uri="{FF2B5EF4-FFF2-40B4-BE49-F238E27FC236}">
                  <a16:creationId xmlns:a16="http://schemas.microsoft.com/office/drawing/2014/main" id="{4FB27711-8720-7049-A329-999EE95414E9}"/>
                </a:ext>
              </a:extLst>
            </p:cNvPr>
            <p:cNvSpPr>
              <a:spLocks noChangeArrowheads="1"/>
            </p:cNvSpPr>
            <p:nvPr/>
          </p:nvSpPr>
          <p:spPr bwMode="auto">
            <a:xfrm>
              <a:off x="13106162" y="5951651"/>
              <a:ext cx="3273855" cy="2460884"/>
            </a:xfrm>
            <a:custGeom>
              <a:avLst/>
              <a:gdLst>
                <a:gd name="T0" fmla="*/ 2132 w 2629"/>
                <a:gd name="T1" fmla="*/ 146 h 1975"/>
                <a:gd name="T2" fmla="*/ 2132 w 2629"/>
                <a:gd name="T3" fmla="*/ 146 h 1975"/>
                <a:gd name="T4" fmla="*/ 1834 w 2629"/>
                <a:gd name="T5" fmla="*/ 56 h 1975"/>
                <a:gd name="T6" fmla="*/ 1834 w 2629"/>
                <a:gd name="T7" fmla="*/ 56 h 1975"/>
                <a:gd name="T8" fmla="*/ 1557 w 2629"/>
                <a:gd name="T9" fmla="*/ 646 h 1975"/>
                <a:gd name="T10" fmla="*/ 1557 w 2629"/>
                <a:gd name="T11" fmla="*/ 646 h 1975"/>
                <a:gd name="T12" fmla="*/ 867 w 2629"/>
                <a:gd name="T13" fmla="*/ 0 h 1975"/>
                <a:gd name="T14" fmla="*/ 867 w 2629"/>
                <a:gd name="T15" fmla="*/ 0 h 1975"/>
                <a:gd name="T16" fmla="*/ 179 w 2629"/>
                <a:gd name="T17" fmla="*/ 387 h 1975"/>
                <a:gd name="T18" fmla="*/ 179 w 2629"/>
                <a:gd name="T19" fmla="*/ 387 h 1975"/>
                <a:gd name="T20" fmla="*/ 0 w 2629"/>
                <a:gd name="T21" fmla="*/ 1974 h 1975"/>
                <a:gd name="T22" fmla="*/ 2628 w 2629"/>
                <a:gd name="T23" fmla="*/ 1974 h 1975"/>
                <a:gd name="T24" fmla="*/ 2628 w 2629"/>
                <a:gd name="T25" fmla="*/ 1974 h 1975"/>
                <a:gd name="T26" fmla="*/ 2132 w 2629"/>
                <a:gd name="T27" fmla="*/ 146 h 1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29" h="1975">
                  <a:moveTo>
                    <a:pt x="2132" y="146"/>
                  </a:moveTo>
                  <a:lnTo>
                    <a:pt x="2132" y="146"/>
                  </a:lnTo>
                  <a:cubicBezTo>
                    <a:pt x="2006" y="107"/>
                    <a:pt x="1909" y="78"/>
                    <a:pt x="1834" y="56"/>
                  </a:cubicBezTo>
                  <a:lnTo>
                    <a:pt x="1834" y="56"/>
                  </a:lnTo>
                  <a:cubicBezTo>
                    <a:pt x="1774" y="248"/>
                    <a:pt x="1646" y="629"/>
                    <a:pt x="1557" y="646"/>
                  </a:cubicBezTo>
                  <a:lnTo>
                    <a:pt x="1557" y="646"/>
                  </a:lnTo>
                  <a:cubicBezTo>
                    <a:pt x="1458" y="665"/>
                    <a:pt x="1003" y="155"/>
                    <a:pt x="867" y="0"/>
                  </a:cubicBezTo>
                  <a:lnTo>
                    <a:pt x="867" y="0"/>
                  </a:lnTo>
                  <a:cubicBezTo>
                    <a:pt x="623" y="73"/>
                    <a:pt x="218" y="220"/>
                    <a:pt x="179" y="387"/>
                  </a:cubicBezTo>
                  <a:lnTo>
                    <a:pt x="179" y="387"/>
                  </a:lnTo>
                  <a:cubicBezTo>
                    <a:pt x="125" y="629"/>
                    <a:pt x="0" y="1974"/>
                    <a:pt x="0" y="1974"/>
                  </a:cubicBezTo>
                  <a:lnTo>
                    <a:pt x="2628" y="1974"/>
                  </a:lnTo>
                  <a:lnTo>
                    <a:pt x="2628" y="1974"/>
                  </a:lnTo>
                  <a:cubicBezTo>
                    <a:pt x="2628" y="1974"/>
                    <a:pt x="2502" y="261"/>
                    <a:pt x="2132" y="146"/>
                  </a:cubicBezTo>
                </a:path>
              </a:pathLst>
            </a:custGeom>
            <a:solidFill>
              <a:srgbClr val="654B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148">
              <a:extLst>
                <a:ext uri="{FF2B5EF4-FFF2-40B4-BE49-F238E27FC236}">
                  <a16:creationId xmlns:a16="http://schemas.microsoft.com/office/drawing/2014/main" id="{A0F68FD4-2D88-4E44-B336-9F850D4FC7FB}"/>
                </a:ext>
              </a:extLst>
            </p:cNvPr>
            <p:cNvSpPr>
              <a:spLocks noChangeArrowheads="1"/>
            </p:cNvSpPr>
            <p:nvPr/>
          </p:nvSpPr>
          <p:spPr bwMode="auto">
            <a:xfrm>
              <a:off x="13897163" y="3798378"/>
              <a:ext cx="1571010" cy="955791"/>
            </a:xfrm>
            <a:custGeom>
              <a:avLst/>
              <a:gdLst>
                <a:gd name="T0" fmla="*/ 1261 w 1262"/>
                <a:gd name="T1" fmla="*/ 436 h 766"/>
                <a:gd name="T2" fmla="*/ 82 w 1262"/>
                <a:gd name="T3" fmla="*/ 765 h 766"/>
                <a:gd name="T4" fmla="*/ 0 w 1262"/>
                <a:gd name="T5" fmla="*/ 464 h 766"/>
                <a:gd name="T6" fmla="*/ 0 w 1262"/>
                <a:gd name="T7" fmla="*/ 464 h 766"/>
                <a:gd name="T8" fmla="*/ 119 w 1262"/>
                <a:gd name="T9" fmla="*/ 263 h 766"/>
                <a:gd name="T10" fmla="*/ 119 w 1262"/>
                <a:gd name="T11" fmla="*/ 263 h 766"/>
                <a:gd name="T12" fmla="*/ 755 w 1262"/>
                <a:gd name="T13" fmla="*/ 7 h 766"/>
                <a:gd name="T14" fmla="*/ 755 w 1262"/>
                <a:gd name="T15" fmla="*/ 7 h 766"/>
                <a:gd name="T16" fmla="*/ 1081 w 1262"/>
                <a:gd name="T17" fmla="*/ 71 h 766"/>
                <a:gd name="T18" fmla="*/ 1261 w 1262"/>
                <a:gd name="T19" fmla="*/ 436 h 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2" h="766">
                  <a:moveTo>
                    <a:pt x="1261" y="436"/>
                  </a:moveTo>
                  <a:lnTo>
                    <a:pt x="82" y="765"/>
                  </a:lnTo>
                  <a:lnTo>
                    <a:pt x="0" y="464"/>
                  </a:lnTo>
                  <a:lnTo>
                    <a:pt x="0" y="464"/>
                  </a:lnTo>
                  <a:cubicBezTo>
                    <a:pt x="0" y="464"/>
                    <a:pt x="40" y="349"/>
                    <a:pt x="119" y="263"/>
                  </a:cubicBezTo>
                  <a:lnTo>
                    <a:pt x="119" y="263"/>
                  </a:lnTo>
                  <a:cubicBezTo>
                    <a:pt x="312" y="50"/>
                    <a:pt x="512" y="0"/>
                    <a:pt x="755" y="7"/>
                  </a:cubicBezTo>
                  <a:lnTo>
                    <a:pt x="755" y="7"/>
                  </a:lnTo>
                  <a:cubicBezTo>
                    <a:pt x="1007" y="13"/>
                    <a:pt x="1081" y="71"/>
                    <a:pt x="1081" y="71"/>
                  </a:cubicBezTo>
                  <a:lnTo>
                    <a:pt x="1261" y="436"/>
                  </a:lnTo>
                </a:path>
              </a:pathLst>
            </a:custGeom>
            <a:solidFill>
              <a:srgbClr val="3421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149">
              <a:extLst>
                <a:ext uri="{FF2B5EF4-FFF2-40B4-BE49-F238E27FC236}">
                  <a16:creationId xmlns:a16="http://schemas.microsoft.com/office/drawing/2014/main" id="{608A3808-86D5-7D45-BDFA-ED6F47547A88}"/>
                </a:ext>
              </a:extLst>
            </p:cNvPr>
            <p:cNvSpPr>
              <a:spLocks noChangeArrowheads="1"/>
            </p:cNvSpPr>
            <p:nvPr/>
          </p:nvSpPr>
          <p:spPr bwMode="auto">
            <a:xfrm>
              <a:off x="12979822" y="3287523"/>
              <a:ext cx="1664395" cy="977763"/>
            </a:xfrm>
            <a:custGeom>
              <a:avLst/>
              <a:gdLst>
                <a:gd name="T0" fmla="*/ 1335 w 1336"/>
                <a:gd name="T1" fmla="*/ 0 h 784"/>
                <a:gd name="T2" fmla="*/ 0 w 1336"/>
                <a:gd name="T3" fmla="*/ 750 h 784"/>
                <a:gd name="T4" fmla="*/ 58 w 1336"/>
                <a:gd name="T5" fmla="*/ 783 h 784"/>
                <a:gd name="T6" fmla="*/ 1335 w 1336"/>
                <a:gd name="T7" fmla="*/ 64 h 784"/>
                <a:gd name="T8" fmla="*/ 1335 w 1336"/>
                <a:gd name="T9" fmla="*/ 0 h 784"/>
              </a:gdLst>
              <a:ahLst/>
              <a:cxnLst>
                <a:cxn ang="0">
                  <a:pos x="T0" y="T1"/>
                </a:cxn>
                <a:cxn ang="0">
                  <a:pos x="T2" y="T3"/>
                </a:cxn>
                <a:cxn ang="0">
                  <a:pos x="T4" y="T5"/>
                </a:cxn>
                <a:cxn ang="0">
                  <a:pos x="T6" y="T7"/>
                </a:cxn>
                <a:cxn ang="0">
                  <a:pos x="T8" y="T9"/>
                </a:cxn>
              </a:cxnLst>
              <a:rect l="0" t="0" r="r" b="b"/>
              <a:pathLst>
                <a:path w="1336" h="784">
                  <a:moveTo>
                    <a:pt x="1335" y="0"/>
                  </a:moveTo>
                  <a:lnTo>
                    <a:pt x="0" y="750"/>
                  </a:lnTo>
                  <a:lnTo>
                    <a:pt x="58" y="783"/>
                  </a:lnTo>
                  <a:lnTo>
                    <a:pt x="1335" y="64"/>
                  </a:lnTo>
                  <a:lnTo>
                    <a:pt x="1335" y="0"/>
                  </a:lnTo>
                </a:path>
              </a:pathLst>
            </a:custGeom>
            <a:solidFill>
              <a:srgbClr val="3421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50">
              <a:extLst>
                <a:ext uri="{FF2B5EF4-FFF2-40B4-BE49-F238E27FC236}">
                  <a16:creationId xmlns:a16="http://schemas.microsoft.com/office/drawing/2014/main" id="{314750B0-EA01-4845-8E29-930E880A7063}"/>
                </a:ext>
              </a:extLst>
            </p:cNvPr>
            <p:cNvSpPr>
              <a:spLocks noChangeArrowheads="1"/>
            </p:cNvSpPr>
            <p:nvPr/>
          </p:nvSpPr>
          <p:spPr bwMode="auto">
            <a:xfrm>
              <a:off x="14644217" y="3287523"/>
              <a:ext cx="1658899" cy="972270"/>
            </a:xfrm>
            <a:custGeom>
              <a:avLst/>
              <a:gdLst>
                <a:gd name="T0" fmla="*/ 0 w 1332"/>
                <a:gd name="T1" fmla="*/ 0 h 782"/>
                <a:gd name="T2" fmla="*/ 0 w 1332"/>
                <a:gd name="T3" fmla="*/ 64 h 782"/>
                <a:gd name="T4" fmla="*/ 0 w 1332"/>
                <a:gd name="T5" fmla="*/ 64 h 782"/>
                <a:gd name="T6" fmla="*/ 1275 w 1332"/>
                <a:gd name="T7" fmla="*/ 781 h 782"/>
                <a:gd name="T8" fmla="*/ 1331 w 1332"/>
                <a:gd name="T9" fmla="*/ 750 h 782"/>
                <a:gd name="T10" fmla="*/ 0 w 1332"/>
                <a:gd name="T11" fmla="*/ 0 h 782"/>
              </a:gdLst>
              <a:ahLst/>
              <a:cxnLst>
                <a:cxn ang="0">
                  <a:pos x="T0" y="T1"/>
                </a:cxn>
                <a:cxn ang="0">
                  <a:pos x="T2" y="T3"/>
                </a:cxn>
                <a:cxn ang="0">
                  <a:pos x="T4" y="T5"/>
                </a:cxn>
                <a:cxn ang="0">
                  <a:pos x="T6" y="T7"/>
                </a:cxn>
                <a:cxn ang="0">
                  <a:pos x="T8" y="T9"/>
                </a:cxn>
                <a:cxn ang="0">
                  <a:pos x="T10" y="T11"/>
                </a:cxn>
              </a:cxnLst>
              <a:rect l="0" t="0" r="r" b="b"/>
              <a:pathLst>
                <a:path w="1332" h="782">
                  <a:moveTo>
                    <a:pt x="0" y="0"/>
                  </a:moveTo>
                  <a:lnTo>
                    <a:pt x="0" y="64"/>
                  </a:lnTo>
                  <a:lnTo>
                    <a:pt x="0" y="64"/>
                  </a:lnTo>
                  <a:lnTo>
                    <a:pt x="1275" y="781"/>
                  </a:lnTo>
                  <a:lnTo>
                    <a:pt x="1331" y="750"/>
                  </a:lnTo>
                  <a:lnTo>
                    <a:pt x="0" y="0"/>
                  </a:lnTo>
                </a:path>
              </a:pathLst>
            </a:custGeom>
            <a:solidFill>
              <a:srgbClr val="654B4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51">
              <a:extLst>
                <a:ext uri="{FF2B5EF4-FFF2-40B4-BE49-F238E27FC236}">
                  <a16:creationId xmlns:a16="http://schemas.microsoft.com/office/drawing/2014/main" id="{74C5E34C-936E-C14B-8FCC-8523B4397258}"/>
                </a:ext>
              </a:extLst>
            </p:cNvPr>
            <p:cNvSpPr>
              <a:spLocks noChangeArrowheads="1"/>
            </p:cNvSpPr>
            <p:nvPr/>
          </p:nvSpPr>
          <p:spPr bwMode="auto">
            <a:xfrm>
              <a:off x="14655202" y="5352909"/>
              <a:ext cx="532823" cy="538319"/>
            </a:xfrm>
            <a:custGeom>
              <a:avLst/>
              <a:gdLst>
                <a:gd name="T0" fmla="*/ 396 w 429"/>
                <a:gd name="T1" fmla="*/ 410 h 432"/>
                <a:gd name="T2" fmla="*/ 428 w 429"/>
                <a:gd name="T3" fmla="*/ 116 h 432"/>
                <a:gd name="T4" fmla="*/ 20 w 429"/>
                <a:gd name="T5" fmla="*/ 0 h 432"/>
                <a:gd name="T6" fmla="*/ 20 w 429"/>
                <a:gd name="T7" fmla="*/ 0 h 432"/>
                <a:gd name="T8" fmla="*/ 396 w 429"/>
                <a:gd name="T9" fmla="*/ 410 h 432"/>
              </a:gdLst>
              <a:ahLst/>
              <a:cxnLst>
                <a:cxn ang="0">
                  <a:pos x="T0" y="T1"/>
                </a:cxn>
                <a:cxn ang="0">
                  <a:pos x="T2" y="T3"/>
                </a:cxn>
                <a:cxn ang="0">
                  <a:pos x="T4" y="T5"/>
                </a:cxn>
                <a:cxn ang="0">
                  <a:pos x="T6" y="T7"/>
                </a:cxn>
                <a:cxn ang="0">
                  <a:pos x="T8" y="T9"/>
                </a:cxn>
              </a:cxnLst>
              <a:rect l="0" t="0" r="r" b="b"/>
              <a:pathLst>
                <a:path w="429" h="432">
                  <a:moveTo>
                    <a:pt x="396" y="410"/>
                  </a:moveTo>
                  <a:lnTo>
                    <a:pt x="428" y="116"/>
                  </a:lnTo>
                  <a:lnTo>
                    <a:pt x="20" y="0"/>
                  </a:lnTo>
                  <a:lnTo>
                    <a:pt x="20" y="0"/>
                  </a:lnTo>
                  <a:cubicBezTo>
                    <a:pt x="0" y="154"/>
                    <a:pt x="16" y="431"/>
                    <a:pt x="396" y="410"/>
                  </a:cubicBezTo>
                </a:path>
              </a:pathLst>
            </a:custGeom>
            <a:solidFill>
              <a:srgbClr val="EAA16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92">
              <a:extLst>
                <a:ext uri="{FF2B5EF4-FFF2-40B4-BE49-F238E27FC236}">
                  <a16:creationId xmlns:a16="http://schemas.microsoft.com/office/drawing/2014/main" id="{D6BFF6DE-AB0F-F14F-ABB3-016007A5F154}"/>
                </a:ext>
              </a:extLst>
            </p:cNvPr>
            <p:cNvSpPr>
              <a:spLocks noChangeArrowheads="1"/>
            </p:cNvSpPr>
            <p:nvPr/>
          </p:nvSpPr>
          <p:spPr bwMode="auto">
            <a:xfrm>
              <a:off x="14100402" y="5924183"/>
              <a:ext cx="1871895" cy="2487106"/>
            </a:xfrm>
            <a:custGeom>
              <a:avLst/>
              <a:gdLst>
                <a:gd name="connsiteX0" fmla="*/ 40462 w 1871895"/>
                <a:gd name="connsiteY0" fmla="*/ 1181007 h 2487106"/>
                <a:gd name="connsiteX1" fmla="*/ 136101 w 1871895"/>
                <a:gd name="connsiteY1" fmla="*/ 2487106 h 2487106"/>
                <a:gd name="connsiteX2" fmla="*/ 0 w 1871895"/>
                <a:gd name="connsiteY2" fmla="*/ 2487106 h 2487106"/>
                <a:gd name="connsiteX3" fmla="*/ 1664395 w 1871895"/>
                <a:gd name="connsiteY3" fmla="*/ 1175513 h 2487106"/>
                <a:gd name="connsiteX4" fmla="*/ 1871895 w 1871895"/>
                <a:gd name="connsiteY4" fmla="*/ 2487106 h 2487106"/>
                <a:gd name="connsiteX5" fmla="*/ 1734797 w 1871895"/>
                <a:gd name="connsiteY5" fmla="*/ 2487106 h 2487106"/>
                <a:gd name="connsiteX6" fmla="*/ 962561 w 1871895"/>
                <a:gd name="connsiteY6" fmla="*/ 933819 h 2487106"/>
                <a:gd name="connsiteX7" fmla="*/ 1086399 w 1871895"/>
                <a:gd name="connsiteY7" fmla="*/ 2487106 h 2487106"/>
                <a:gd name="connsiteX8" fmla="*/ 950300 w 1871895"/>
                <a:gd name="connsiteY8" fmla="*/ 2487106 h 2487106"/>
                <a:gd name="connsiteX9" fmla="*/ 172282 w 1871895"/>
                <a:gd name="connsiteY9" fmla="*/ 0 h 2487106"/>
                <a:gd name="connsiteX10" fmla="*/ 917589 w 1871895"/>
                <a:gd name="connsiteY10" fmla="*/ 672311 h 2487106"/>
                <a:gd name="connsiteX11" fmla="*/ 1217210 w 1871895"/>
                <a:gd name="connsiteY11" fmla="*/ 76087 h 2487106"/>
                <a:gd name="connsiteX12" fmla="*/ 1289619 w 1871895"/>
                <a:gd name="connsiteY12" fmla="*/ 96045 h 2487106"/>
                <a:gd name="connsiteX13" fmla="*/ 943806 w 1871895"/>
                <a:gd name="connsiteY13" fmla="*/ 831969 h 2487106"/>
                <a:gd name="connsiteX14" fmla="*/ 82396 w 1871895"/>
                <a:gd name="connsiteY14" fmla="*/ 26194 h 2487106"/>
                <a:gd name="connsiteX15" fmla="*/ 172282 w 1871895"/>
                <a:gd name="connsiteY15" fmla="*/ 0 h 2487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71895" h="2487106">
                  <a:moveTo>
                    <a:pt x="40462" y="1181007"/>
                  </a:moveTo>
                  <a:lnTo>
                    <a:pt x="136101" y="2487106"/>
                  </a:lnTo>
                  <a:lnTo>
                    <a:pt x="0" y="2487106"/>
                  </a:lnTo>
                  <a:close/>
                  <a:moveTo>
                    <a:pt x="1664395" y="1175513"/>
                  </a:moveTo>
                  <a:lnTo>
                    <a:pt x="1871895" y="2487106"/>
                  </a:lnTo>
                  <a:lnTo>
                    <a:pt x="1734797" y="2487106"/>
                  </a:lnTo>
                  <a:close/>
                  <a:moveTo>
                    <a:pt x="962561" y="933819"/>
                  </a:moveTo>
                  <a:lnTo>
                    <a:pt x="1086399" y="2487106"/>
                  </a:lnTo>
                  <a:lnTo>
                    <a:pt x="950300" y="2487106"/>
                  </a:lnTo>
                  <a:close/>
                  <a:moveTo>
                    <a:pt x="172282" y="0"/>
                  </a:moveTo>
                  <a:cubicBezTo>
                    <a:pt x="405737" y="259445"/>
                    <a:pt x="813970" y="692268"/>
                    <a:pt x="917589" y="672311"/>
                  </a:cubicBezTo>
                  <a:cubicBezTo>
                    <a:pt x="1007476" y="654848"/>
                    <a:pt x="1133566" y="324306"/>
                    <a:pt x="1217210" y="76087"/>
                  </a:cubicBezTo>
                  <a:cubicBezTo>
                    <a:pt x="1238433" y="82324"/>
                    <a:pt x="1263402" y="88561"/>
                    <a:pt x="1289619" y="96045"/>
                  </a:cubicBezTo>
                  <a:cubicBezTo>
                    <a:pt x="1214713" y="335532"/>
                    <a:pt x="1054916" y="810764"/>
                    <a:pt x="943806" y="831969"/>
                  </a:cubicBezTo>
                  <a:cubicBezTo>
                    <a:pt x="820212" y="855668"/>
                    <a:pt x="252181" y="219530"/>
                    <a:pt x="82396" y="26194"/>
                  </a:cubicBezTo>
                  <a:cubicBezTo>
                    <a:pt x="114855" y="16216"/>
                    <a:pt x="144817" y="7484"/>
                    <a:pt x="172282" y="0"/>
                  </a:cubicBezTo>
                  <a:close/>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4" name="Freeform 93">
              <a:extLst>
                <a:ext uri="{FF2B5EF4-FFF2-40B4-BE49-F238E27FC236}">
                  <a16:creationId xmlns:a16="http://schemas.microsoft.com/office/drawing/2014/main" id="{076500DD-0007-2549-9E14-776AE29CE7F0}"/>
                </a:ext>
              </a:extLst>
            </p:cNvPr>
            <p:cNvSpPr>
              <a:spLocks noChangeArrowheads="1"/>
            </p:cNvSpPr>
            <p:nvPr/>
          </p:nvSpPr>
          <p:spPr bwMode="auto">
            <a:xfrm>
              <a:off x="14210263" y="5825311"/>
              <a:ext cx="1091869" cy="471159"/>
            </a:xfrm>
            <a:custGeom>
              <a:avLst/>
              <a:gdLst>
                <a:gd name="connsiteX0" fmla="*/ 931851 w 1091869"/>
                <a:gd name="connsiteY0" fmla="*/ 82397 h 471159"/>
                <a:gd name="connsiteX1" fmla="*/ 1091869 w 1091869"/>
                <a:gd name="connsiteY1" fmla="*/ 132160 h 471159"/>
                <a:gd name="connsiteX2" fmla="*/ 866843 w 1091869"/>
                <a:gd name="connsiteY2" fmla="*/ 438200 h 471159"/>
                <a:gd name="connsiteX3" fmla="*/ 730578 w 1091869"/>
                <a:gd name="connsiteY3" fmla="*/ 320014 h 471159"/>
                <a:gd name="connsiteX4" fmla="*/ 926850 w 1091869"/>
                <a:gd name="connsiteY4" fmla="*/ 124695 h 471159"/>
                <a:gd name="connsiteX5" fmla="*/ 207309 w 1091869"/>
                <a:gd name="connsiteY5" fmla="*/ 0 h 471159"/>
                <a:gd name="connsiteX6" fmla="*/ 199816 w 1091869"/>
                <a:gd name="connsiteY6" fmla="*/ 62158 h 471159"/>
                <a:gd name="connsiteX7" fmla="*/ 729328 w 1091869"/>
                <a:gd name="connsiteY7" fmla="*/ 321979 h 471159"/>
                <a:gd name="connsiteX8" fmla="*/ 638162 w 1091869"/>
                <a:gd name="connsiteY8" fmla="*/ 471159 h 471159"/>
                <a:gd name="connsiteX9" fmla="*/ 0 w 1091869"/>
                <a:gd name="connsiteY9" fmla="*/ 98210 h 471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91869" h="471159">
                  <a:moveTo>
                    <a:pt x="931851" y="82397"/>
                  </a:moveTo>
                  <a:lnTo>
                    <a:pt x="1091869" y="132160"/>
                  </a:lnTo>
                  <a:lnTo>
                    <a:pt x="866843" y="438200"/>
                  </a:lnTo>
                  <a:lnTo>
                    <a:pt x="730578" y="320014"/>
                  </a:lnTo>
                  <a:lnTo>
                    <a:pt x="926850" y="124695"/>
                  </a:lnTo>
                  <a:close/>
                  <a:moveTo>
                    <a:pt x="207309" y="0"/>
                  </a:moveTo>
                  <a:lnTo>
                    <a:pt x="199816" y="62158"/>
                  </a:lnTo>
                  <a:lnTo>
                    <a:pt x="729328" y="321979"/>
                  </a:lnTo>
                  <a:lnTo>
                    <a:pt x="638162" y="471159"/>
                  </a:lnTo>
                  <a:lnTo>
                    <a:pt x="0" y="98210"/>
                  </a:lnTo>
                  <a:close/>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5" name="Freeform 155">
              <a:extLst>
                <a:ext uri="{FF2B5EF4-FFF2-40B4-BE49-F238E27FC236}">
                  <a16:creationId xmlns:a16="http://schemas.microsoft.com/office/drawing/2014/main" id="{EFF5C178-0A04-8F4D-ACA4-E08BFB906B54}"/>
                </a:ext>
              </a:extLst>
            </p:cNvPr>
            <p:cNvSpPr>
              <a:spLocks noChangeArrowheads="1"/>
            </p:cNvSpPr>
            <p:nvPr/>
          </p:nvSpPr>
          <p:spPr bwMode="auto">
            <a:xfrm>
              <a:off x="14270689" y="4160919"/>
              <a:ext cx="1323822" cy="1571010"/>
            </a:xfrm>
            <a:custGeom>
              <a:avLst/>
              <a:gdLst>
                <a:gd name="T0" fmla="*/ 950 w 1063"/>
                <a:gd name="T1" fmla="*/ 474 h 1262"/>
                <a:gd name="T2" fmla="*/ 950 w 1063"/>
                <a:gd name="T3" fmla="*/ 474 h 1262"/>
                <a:gd name="T4" fmla="*/ 682 w 1063"/>
                <a:gd name="T5" fmla="*/ 1247 h 1262"/>
                <a:gd name="T6" fmla="*/ 682 w 1063"/>
                <a:gd name="T7" fmla="*/ 1247 h 1262"/>
                <a:gd name="T8" fmla="*/ 0 w 1063"/>
                <a:gd name="T9" fmla="*/ 474 h 1262"/>
                <a:gd name="T10" fmla="*/ 0 w 1063"/>
                <a:gd name="T11" fmla="*/ 474 h 1262"/>
                <a:gd name="T12" fmla="*/ 475 w 1063"/>
                <a:gd name="T13" fmla="*/ 0 h 1262"/>
                <a:gd name="T14" fmla="*/ 475 w 1063"/>
                <a:gd name="T15" fmla="*/ 0 h 1262"/>
                <a:gd name="T16" fmla="*/ 950 w 1063"/>
                <a:gd name="T17" fmla="*/ 474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3" h="1262">
                  <a:moveTo>
                    <a:pt x="950" y="474"/>
                  </a:moveTo>
                  <a:lnTo>
                    <a:pt x="950" y="474"/>
                  </a:lnTo>
                  <a:cubicBezTo>
                    <a:pt x="1062" y="1117"/>
                    <a:pt x="900" y="1261"/>
                    <a:pt x="682" y="1247"/>
                  </a:cubicBezTo>
                  <a:lnTo>
                    <a:pt x="682" y="1247"/>
                  </a:lnTo>
                  <a:cubicBezTo>
                    <a:pt x="421" y="1229"/>
                    <a:pt x="0" y="951"/>
                    <a:pt x="0" y="474"/>
                  </a:cubicBezTo>
                  <a:lnTo>
                    <a:pt x="0" y="474"/>
                  </a:lnTo>
                  <a:cubicBezTo>
                    <a:pt x="0" y="212"/>
                    <a:pt x="213" y="0"/>
                    <a:pt x="475" y="0"/>
                  </a:cubicBezTo>
                  <a:lnTo>
                    <a:pt x="475" y="0"/>
                  </a:lnTo>
                  <a:cubicBezTo>
                    <a:pt x="737" y="0"/>
                    <a:pt x="904" y="215"/>
                    <a:pt x="950" y="474"/>
                  </a:cubicBezTo>
                </a:path>
              </a:pathLst>
            </a:custGeom>
            <a:solidFill>
              <a:srgbClr val="FEB8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156">
              <a:extLst>
                <a:ext uri="{FF2B5EF4-FFF2-40B4-BE49-F238E27FC236}">
                  <a16:creationId xmlns:a16="http://schemas.microsoft.com/office/drawing/2014/main" id="{480BE91C-58C7-CB47-AB8D-BFF14F1311DA}"/>
                </a:ext>
              </a:extLst>
            </p:cNvPr>
            <p:cNvSpPr>
              <a:spLocks noChangeArrowheads="1"/>
            </p:cNvSpPr>
            <p:nvPr/>
          </p:nvSpPr>
          <p:spPr bwMode="auto">
            <a:xfrm>
              <a:off x="13891667" y="3397384"/>
              <a:ext cx="2169754" cy="2131301"/>
            </a:xfrm>
            <a:custGeom>
              <a:avLst/>
              <a:gdLst>
                <a:gd name="T0" fmla="*/ 452 w 1741"/>
                <a:gd name="T1" fmla="*/ 1711 h 1712"/>
                <a:gd name="T2" fmla="*/ 452 w 1741"/>
                <a:gd name="T3" fmla="*/ 1711 h 1712"/>
                <a:gd name="T4" fmla="*/ 557 w 1741"/>
                <a:gd name="T5" fmla="*/ 1543 h 1712"/>
                <a:gd name="T6" fmla="*/ 557 w 1741"/>
                <a:gd name="T7" fmla="*/ 1543 h 1712"/>
                <a:gd name="T8" fmla="*/ 538 w 1741"/>
                <a:gd name="T9" fmla="*/ 1399 h 1712"/>
                <a:gd name="T10" fmla="*/ 538 w 1741"/>
                <a:gd name="T11" fmla="*/ 1399 h 1712"/>
                <a:gd name="T12" fmla="*/ 377 w 1741"/>
                <a:gd name="T13" fmla="*/ 1276 h 1712"/>
                <a:gd name="T14" fmla="*/ 377 w 1741"/>
                <a:gd name="T15" fmla="*/ 1276 h 1712"/>
                <a:gd name="T16" fmla="*/ 567 w 1741"/>
                <a:gd name="T17" fmla="*/ 1325 h 1712"/>
                <a:gd name="T18" fmla="*/ 684 w 1741"/>
                <a:gd name="T19" fmla="*/ 1288 h 1712"/>
                <a:gd name="T20" fmla="*/ 598 w 1741"/>
                <a:gd name="T21" fmla="*/ 1122 h 1712"/>
                <a:gd name="T22" fmla="*/ 598 w 1741"/>
                <a:gd name="T23" fmla="*/ 1122 h 1712"/>
                <a:gd name="T24" fmla="*/ 655 w 1741"/>
                <a:gd name="T25" fmla="*/ 773 h 1712"/>
                <a:gd name="T26" fmla="*/ 655 w 1741"/>
                <a:gd name="T27" fmla="*/ 773 h 1712"/>
                <a:gd name="T28" fmla="*/ 1075 w 1741"/>
                <a:gd name="T29" fmla="*/ 919 h 1712"/>
                <a:gd name="T30" fmla="*/ 1075 w 1741"/>
                <a:gd name="T31" fmla="*/ 919 h 1712"/>
                <a:gd name="T32" fmla="*/ 1056 w 1741"/>
                <a:gd name="T33" fmla="*/ 805 h 1712"/>
                <a:gd name="T34" fmla="*/ 1056 w 1741"/>
                <a:gd name="T35" fmla="*/ 805 h 1712"/>
                <a:gd name="T36" fmla="*/ 1438 w 1741"/>
                <a:gd name="T37" fmla="*/ 861 h 1712"/>
                <a:gd name="T38" fmla="*/ 1438 w 1741"/>
                <a:gd name="T39" fmla="*/ 861 h 1712"/>
                <a:gd name="T40" fmla="*/ 1391 w 1741"/>
                <a:gd name="T41" fmla="*/ 707 h 1712"/>
                <a:gd name="T42" fmla="*/ 1391 w 1741"/>
                <a:gd name="T43" fmla="*/ 707 h 1712"/>
                <a:gd name="T44" fmla="*/ 1646 w 1741"/>
                <a:gd name="T45" fmla="*/ 684 h 1712"/>
                <a:gd name="T46" fmla="*/ 1646 w 1741"/>
                <a:gd name="T47" fmla="*/ 684 h 1712"/>
                <a:gd name="T48" fmla="*/ 107 w 1741"/>
                <a:gd name="T49" fmla="*/ 1003 h 1712"/>
                <a:gd name="T50" fmla="*/ 107 w 1741"/>
                <a:gd name="T51" fmla="*/ 1003 h 1712"/>
                <a:gd name="T52" fmla="*/ 362 w 1741"/>
                <a:gd name="T53" fmla="*/ 1557 h 1712"/>
                <a:gd name="T54" fmla="*/ 352 w 1741"/>
                <a:gd name="T55" fmla="*/ 1662 h 1712"/>
                <a:gd name="T56" fmla="*/ 452 w 1741"/>
                <a:gd name="T57" fmla="*/ 1711 h 1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41" h="1712">
                  <a:moveTo>
                    <a:pt x="452" y="1711"/>
                  </a:moveTo>
                  <a:lnTo>
                    <a:pt x="452" y="1711"/>
                  </a:lnTo>
                  <a:cubicBezTo>
                    <a:pt x="452" y="1711"/>
                    <a:pt x="559" y="1616"/>
                    <a:pt x="557" y="1543"/>
                  </a:cubicBezTo>
                  <a:lnTo>
                    <a:pt x="557" y="1543"/>
                  </a:lnTo>
                  <a:cubicBezTo>
                    <a:pt x="555" y="1477"/>
                    <a:pt x="538" y="1399"/>
                    <a:pt x="538" y="1399"/>
                  </a:cubicBezTo>
                  <a:lnTo>
                    <a:pt x="538" y="1399"/>
                  </a:lnTo>
                  <a:cubicBezTo>
                    <a:pt x="538" y="1399"/>
                    <a:pt x="365" y="1404"/>
                    <a:pt x="377" y="1276"/>
                  </a:cubicBezTo>
                  <a:lnTo>
                    <a:pt x="377" y="1276"/>
                  </a:lnTo>
                  <a:cubicBezTo>
                    <a:pt x="388" y="1148"/>
                    <a:pt x="581" y="1157"/>
                    <a:pt x="567" y="1325"/>
                  </a:cubicBezTo>
                  <a:lnTo>
                    <a:pt x="684" y="1288"/>
                  </a:lnTo>
                  <a:lnTo>
                    <a:pt x="598" y="1122"/>
                  </a:lnTo>
                  <a:lnTo>
                    <a:pt x="598" y="1122"/>
                  </a:lnTo>
                  <a:cubicBezTo>
                    <a:pt x="598" y="1122"/>
                    <a:pt x="748" y="1093"/>
                    <a:pt x="655" y="773"/>
                  </a:cubicBezTo>
                  <a:lnTo>
                    <a:pt x="655" y="773"/>
                  </a:lnTo>
                  <a:cubicBezTo>
                    <a:pt x="655" y="773"/>
                    <a:pt x="945" y="958"/>
                    <a:pt x="1075" y="919"/>
                  </a:cubicBezTo>
                  <a:lnTo>
                    <a:pt x="1075" y="919"/>
                  </a:lnTo>
                  <a:cubicBezTo>
                    <a:pt x="1204" y="879"/>
                    <a:pt x="1056" y="805"/>
                    <a:pt x="1056" y="805"/>
                  </a:cubicBezTo>
                  <a:lnTo>
                    <a:pt x="1056" y="805"/>
                  </a:lnTo>
                  <a:cubicBezTo>
                    <a:pt x="1056" y="805"/>
                    <a:pt x="1274" y="927"/>
                    <a:pt x="1438" y="861"/>
                  </a:cubicBezTo>
                  <a:lnTo>
                    <a:pt x="1438" y="861"/>
                  </a:lnTo>
                  <a:cubicBezTo>
                    <a:pt x="1603" y="796"/>
                    <a:pt x="1391" y="707"/>
                    <a:pt x="1391" y="707"/>
                  </a:cubicBezTo>
                  <a:lnTo>
                    <a:pt x="1391" y="707"/>
                  </a:lnTo>
                  <a:cubicBezTo>
                    <a:pt x="1391" y="707"/>
                    <a:pt x="1551" y="752"/>
                    <a:pt x="1646" y="684"/>
                  </a:cubicBezTo>
                  <a:lnTo>
                    <a:pt x="1646" y="684"/>
                  </a:lnTo>
                  <a:cubicBezTo>
                    <a:pt x="1740" y="616"/>
                    <a:pt x="642" y="0"/>
                    <a:pt x="107" y="1003"/>
                  </a:cubicBezTo>
                  <a:lnTo>
                    <a:pt x="107" y="1003"/>
                  </a:lnTo>
                  <a:cubicBezTo>
                    <a:pt x="0" y="1204"/>
                    <a:pt x="362" y="1557"/>
                    <a:pt x="362" y="1557"/>
                  </a:cubicBezTo>
                  <a:lnTo>
                    <a:pt x="352" y="1662"/>
                  </a:lnTo>
                  <a:lnTo>
                    <a:pt x="452" y="1711"/>
                  </a:lnTo>
                </a:path>
              </a:pathLst>
            </a:custGeom>
            <a:solidFill>
              <a:srgbClr val="9540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7" name="Freeform 157">
              <a:extLst>
                <a:ext uri="{FF2B5EF4-FFF2-40B4-BE49-F238E27FC236}">
                  <a16:creationId xmlns:a16="http://schemas.microsoft.com/office/drawing/2014/main" id="{F53B0AC5-2D34-D843-A999-21AC9ED047E5}"/>
                </a:ext>
              </a:extLst>
            </p:cNvPr>
            <p:cNvSpPr>
              <a:spLocks noChangeArrowheads="1"/>
            </p:cNvSpPr>
            <p:nvPr/>
          </p:nvSpPr>
          <p:spPr bwMode="auto">
            <a:xfrm>
              <a:off x="16083395" y="5094736"/>
              <a:ext cx="120848" cy="126338"/>
            </a:xfrm>
            <a:custGeom>
              <a:avLst/>
              <a:gdLst>
                <a:gd name="T0" fmla="*/ 98 w 99"/>
                <a:gd name="T1" fmla="*/ 49 h 100"/>
                <a:gd name="T2" fmla="*/ 98 w 99"/>
                <a:gd name="T3" fmla="*/ 49 h 100"/>
                <a:gd name="T4" fmla="*/ 49 w 99"/>
                <a:gd name="T5" fmla="*/ 99 h 100"/>
                <a:gd name="T6" fmla="*/ 49 w 99"/>
                <a:gd name="T7" fmla="*/ 99 h 100"/>
                <a:gd name="T8" fmla="*/ 0 w 99"/>
                <a:gd name="T9" fmla="*/ 49 h 100"/>
                <a:gd name="T10" fmla="*/ 0 w 99"/>
                <a:gd name="T11" fmla="*/ 49 h 100"/>
                <a:gd name="T12" fmla="*/ 49 w 99"/>
                <a:gd name="T13" fmla="*/ 0 h 100"/>
                <a:gd name="T14" fmla="*/ 49 w 99"/>
                <a:gd name="T15" fmla="*/ 0 h 100"/>
                <a:gd name="T16" fmla="*/ 98 w 99"/>
                <a:gd name="T17" fmla="*/ 4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100">
                  <a:moveTo>
                    <a:pt x="98" y="49"/>
                  </a:moveTo>
                  <a:lnTo>
                    <a:pt x="98" y="49"/>
                  </a:lnTo>
                  <a:cubicBezTo>
                    <a:pt x="98" y="76"/>
                    <a:pt x="76" y="99"/>
                    <a:pt x="49" y="99"/>
                  </a:cubicBezTo>
                  <a:lnTo>
                    <a:pt x="49" y="99"/>
                  </a:lnTo>
                  <a:cubicBezTo>
                    <a:pt x="22" y="99"/>
                    <a:pt x="0" y="76"/>
                    <a:pt x="0" y="49"/>
                  </a:cubicBezTo>
                  <a:lnTo>
                    <a:pt x="0" y="49"/>
                  </a:lnTo>
                  <a:cubicBezTo>
                    <a:pt x="0" y="22"/>
                    <a:pt x="22" y="0"/>
                    <a:pt x="49" y="0"/>
                  </a:cubicBezTo>
                  <a:lnTo>
                    <a:pt x="49" y="0"/>
                  </a:lnTo>
                  <a:cubicBezTo>
                    <a:pt x="76" y="0"/>
                    <a:pt x="98" y="22"/>
                    <a:pt x="98" y="49"/>
                  </a:cubicBezTo>
                </a:path>
              </a:pathLst>
            </a:custGeom>
            <a:solidFill>
              <a:srgbClr val="F5A20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158">
              <a:extLst>
                <a:ext uri="{FF2B5EF4-FFF2-40B4-BE49-F238E27FC236}">
                  <a16:creationId xmlns:a16="http://schemas.microsoft.com/office/drawing/2014/main" id="{950E3650-CFC6-F54B-8C7D-9A3D01C8022C}"/>
                </a:ext>
              </a:extLst>
            </p:cNvPr>
            <p:cNvSpPr>
              <a:spLocks noChangeArrowheads="1"/>
            </p:cNvSpPr>
            <p:nvPr/>
          </p:nvSpPr>
          <p:spPr bwMode="auto">
            <a:xfrm>
              <a:off x="15671412" y="7517168"/>
              <a:ext cx="2532295" cy="1878621"/>
            </a:xfrm>
            <a:custGeom>
              <a:avLst/>
              <a:gdLst>
                <a:gd name="T0" fmla="*/ 2030 w 2031"/>
                <a:gd name="T1" fmla="*/ 1508 h 1509"/>
                <a:gd name="T2" fmla="*/ 0 w 2031"/>
                <a:gd name="T3" fmla="*/ 1508 h 1509"/>
                <a:gd name="T4" fmla="*/ 0 w 2031"/>
                <a:gd name="T5" fmla="*/ 0 h 1509"/>
                <a:gd name="T6" fmla="*/ 2030 w 2031"/>
                <a:gd name="T7" fmla="*/ 0 h 1509"/>
                <a:gd name="T8" fmla="*/ 2030 w 2031"/>
                <a:gd name="T9" fmla="*/ 1508 h 1509"/>
              </a:gdLst>
              <a:ahLst/>
              <a:cxnLst>
                <a:cxn ang="0">
                  <a:pos x="T0" y="T1"/>
                </a:cxn>
                <a:cxn ang="0">
                  <a:pos x="T2" y="T3"/>
                </a:cxn>
                <a:cxn ang="0">
                  <a:pos x="T4" y="T5"/>
                </a:cxn>
                <a:cxn ang="0">
                  <a:pos x="T6" y="T7"/>
                </a:cxn>
                <a:cxn ang="0">
                  <a:pos x="T8" y="T9"/>
                </a:cxn>
              </a:cxnLst>
              <a:rect l="0" t="0" r="r" b="b"/>
              <a:pathLst>
                <a:path w="2031" h="1509">
                  <a:moveTo>
                    <a:pt x="2030" y="1508"/>
                  </a:moveTo>
                  <a:lnTo>
                    <a:pt x="0" y="1508"/>
                  </a:lnTo>
                  <a:lnTo>
                    <a:pt x="0" y="0"/>
                  </a:lnTo>
                  <a:lnTo>
                    <a:pt x="2030" y="0"/>
                  </a:lnTo>
                  <a:lnTo>
                    <a:pt x="2030" y="1508"/>
                  </a:lnTo>
                </a:path>
              </a:pathLst>
            </a:custGeom>
            <a:solidFill>
              <a:srgbClr val="3F1E4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9" name="Freeform 159">
              <a:extLst>
                <a:ext uri="{FF2B5EF4-FFF2-40B4-BE49-F238E27FC236}">
                  <a16:creationId xmlns:a16="http://schemas.microsoft.com/office/drawing/2014/main" id="{7A9B2E1E-CF94-E248-AE5E-DE23CAD4F4E6}"/>
                </a:ext>
              </a:extLst>
            </p:cNvPr>
            <p:cNvSpPr>
              <a:spLocks noChangeArrowheads="1"/>
            </p:cNvSpPr>
            <p:nvPr/>
          </p:nvSpPr>
          <p:spPr bwMode="auto">
            <a:xfrm>
              <a:off x="15781273" y="7621539"/>
              <a:ext cx="2307079" cy="1680873"/>
            </a:xfrm>
            <a:custGeom>
              <a:avLst/>
              <a:gdLst>
                <a:gd name="T0" fmla="*/ 1850 w 1851"/>
                <a:gd name="T1" fmla="*/ 1347 h 1348"/>
                <a:gd name="T2" fmla="*/ 0 w 1851"/>
                <a:gd name="T3" fmla="*/ 1347 h 1348"/>
                <a:gd name="T4" fmla="*/ 0 w 1851"/>
                <a:gd name="T5" fmla="*/ 0 h 1348"/>
                <a:gd name="T6" fmla="*/ 1850 w 1851"/>
                <a:gd name="T7" fmla="*/ 0 h 1348"/>
                <a:gd name="T8" fmla="*/ 1850 w 1851"/>
                <a:gd name="T9" fmla="*/ 1347 h 1348"/>
              </a:gdLst>
              <a:ahLst/>
              <a:cxnLst>
                <a:cxn ang="0">
                  <a:pos x="T0" y="T1"/>
                </a:cxn>
                <a:cxn ang="0">
                  <a:pos x="T2" y="T3"/>
                </a:cxn>
                <a:cxn ang="0">
                  <a:pos x="T4" y="T5"/>
                </a:cxn>
                <a:cxn ang="0">
                  <a:pos x="T6" y="T7"/>
                </a:cxn>
                <a:cxn ang="0">
                  <a:pos x="T8" y="T9"/>
                </a:cxn>
              </a:cxnLst>
              <a:rect l="0" t="0" r="r" b="b"/>
              <a:pathLst>
                <a:path w="1851" h="1348">
                  <a:moveTo>
                    <a:pt x="1850" y="1347"/>
                  </a:moveTo>
                  <a:lnTo>
                    <a:pt x="0" y="1347"/>
                  </a:lnTo>
                  <a:lnTo>
                    <a:pt x="0" y="0"/>
                  </a:lnTo>
                  <a:lnTo>
                    <a:pt x="1850" y="0"/>
                  </a:lnTo>
                  <a:lnTo>
                    <a:pt x="1850" y="1347"/>
                  </a:lnTo>
                </a:path>
              </a:pathLst>
            </a:custGeom>
            <a:solidFill>
              <a:srgbClr val="5C37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0" name="Freeform 160">
              <a:extLst>
                <a:ext uri="{FF2B5EF4-FFF2-40B4-BE49-F238E27FC236}">
                  <a16:creationId xmlns:a16="http://schemas.microsoft.com/office/drawing/2014/main" id="{1CE4A889-8D53-3740-9111-2CB0C15B5334}"/>
                </a:ext>
              </a:extLst>
            </p:cNvPr>
            <p:cNvSpPr>
              <a:spLocks noChangeArrowheads="1"/>
            </p:cNvSpPr>
            <p:nvPr/>
          </p:nvSpPr>
          <p:spPr bwMode="auto">
            <a:xfrm>
              <a:off x="15935079" y="7714916"/>
              <a:ext cx="2004963" cy="1581997"/>
            </a:xfrm>
            <a:custGeom>
              <a:avLst/>
              <a:gdLst>
                <a:gd name="T0" fmla="*/ 1610 w 1611"/>
                <a:gd name="T1" fmla="*/ 1271 h 1272"/>
                <a:gd name="T2" fmla="*/ 0 w 1611"/>
                <a:gd name="T3" fmla="*/ 1271 h 1272"/>
                <a:gd name="T4" fmla="*/ 0 w 1611"/>
                <a:gd name="T5" fmla="*/ 134 h 1272"/>
                <a:gd name="T6" fmla="*/ 0 w 1611"/>
                <a:gd name="T7" fmla="*/ 134 h 1272"/>
                <a:gd name="T8" fmla="*/ 133 w 1611"/>
                <a:gd name="T9" fmla="*/ 0 h 1272"/>
                <a:gd name="T10" fmla="*/ 1477 w 1611"/>
                <a:gd name="T11" fmla="*/ 0 h 1272"/>
                <a:gd name="T12" fmla="*/ 1477 w 1611"/>
                <a:gd name="T13" fmla="*/ 0 h 1272"/>
                <a:gd name="T14" fmla="*/ 1610 w 1611"/>
                <a:gd name="T15" fmla="*/ 134 h 1272"/>
                <a:gd name="T16" fmla="*/ 1610 w 1611"/>
                <a:gd name="T17" fmla="*/ 1271 h 1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1" h="1272">
                  <a:moveTo>
                    <a:pt x="1610" y="1271"/>
                  </a:moveTo>
                  <a:lnTo>
                    <a:pt x="0" y="1271"/>
                  </a:lnTo>
                  <a:lnTo>
                    <a:pt x="0" y="134"/>
                  </a:lnTo>
                  <a:lnTo>
                    <a:pt x="0" y="134"/>
                  </a:lnTo>
                  <a:cubicBezTo>
                    <a:pt x="0" y="60"/>
                    <a:pt x="59" y="0"/>
                    <a:pt x="133" y="0"/>
                  </a:cubicBezTo>
                  <a:lnTo>
                    <a:pt x="1477" y="0"/>
                  </a:lnTo>
                  <a:lnTo>
                    <a:pt x="1477" y="0"/>
                  </a:lnTo>
                  <a:cubicBezTo>
                    <a:pt x="1551" y="0"/>
                    <a:pt x="1610" y="60"/>
                    <a:pt x="1610" y="134"/>
                  </a:cubicBezTo>
                  <a:lnTo>
                    <a:pt x="1610" y="1271"/>
                  </a:lnTo>
                </a:path>
              </a:pathLst>
            </a:custGeom>
            <a:solidFill>
              <a:srgbClr val="F4E8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100">
              <a:extLst>
                <a:ext uri="{FF2B5EF4-FFF2-40B4-BE49-F238E27FC236}">
                  <a16:creationId xmlns:a16="http://schemas.microsoft.com/office/drawing/2014/main" id="{09286F0C-D582-8A47-95D2-7E37AC70AD23}"/>
                </a:ext>
              </a:extLst>
            </p:cNvPr>
            <p:cNvSpPr>
              <a:spLocks noChangeArrowheads="1"/>
            </p:cNvSpPr>
            <p:nvPr/>
          </p:nvSpPr>
          <p:spPr bwMode="auto">
            <a:xfrm>
              <a:off x="16083393" y="7868723"/>
              <a:ext cx="1707089" cy="1146741"/>
            </a:xfrm>
            <a:custGeom>
              <a:avLst/>
              <a:gdLst>
                <a:gd name="connsiteX0" fmla="*/ 795219 w 1707089"/>
                <a:gd name="connsiteY0" fmla="*/ 1093119 h 1146741"/>
                <a:gd name="connsiteX1" fmla="*/ 1027223 w 1707089"/>
                <a:gd name="connsiteY1" fmla="*/ 1093119 h 1146741"/>
                <a:gd name="connsiteX2" fmla="*/ 1053417 w 1707089"/>
                <a:gd name="connsiteY2" fmla="*/ 1120584 h 1146741"/>
                <a:gd name="connsiteX3" fmla="*/ 1027223 w 1707089"/>
                <a:gd name="connsiteY3" fmla="*/ 1146741 h 1146741"/>
                <a:gd name="connsiteX4" fmla="*/ 795219 w 1707089"/>
                <a:gd name="connsiteY4" fmla="*/ 1146741 h 1146741"/>
                <a:gd name="connsiteX5" fmla="*/ 769027 w 1707089"/>
                <a:gd name="connsiteY5" fmla="*/ 1120584 h 1146741"/>
                <a:gd name="connsiteX6" fmla="*/ 795219 w 1707089"/>
                <a:gd name="connsiteY6" fmla="*/ 1093119 h 1146741"/>
                <a:gd name="connsiteX7" fmla="*/ 427299 w 1707089"/>
                <a:gd name="connsiteY7" fmla="*/ 1093119 h 1146741"/>
                <a:gd name="connsiteX8" fmla="*/ 660320 w 1707089"/>
                <a:gd name="connsiteY8" fmla="*/ 1093119 h 1146741"/>
                <a:gd name="connsiteX9" fmla="*/ 685376 w 1707089"/>
                <a:gd name="connsiteY9" fmla="*/ 1120584 h 1146741"/>
                <a:gd name="connsiteX10" fmla="*/ 660320 w 1707089"/>
                <a:gd name="connsiteY10" fmla="*/ 1146741 h 1146741"/>
                <a:gd name="connsiteX11" fmla="*/ 427299 w 1707089"/>
                <a:gd name="connsiteY11" fmla="*/ 1146741 h 1146741"/>
                <a:gd name="connsiteX12" fmla="*/ 400990 w 1707089"/>
                <a:gd name="connsiteY12" fmla="*/ 1120584 h 1146741"/>
                <a:gd name="connsiteX13" fmla="*/ 427299 w 1707089"/>
                <a:gd name="connsiteY13" fmla="*/ 1093119 h 1146741"/>
                <a:gd name="connsiteX14" fmla="*/ 59151 w 1707089"/>
                <a:gd name="connsiteY14" fmla="*/ 1093119 h 1146741"/>
                <a:gd name="connsiteX15" fmla="*/ 291155 w 1707089"/>
                <a:gd name="connsiteY15" fmla="*/ 1093119 h 1146741"/>
                <a:gd name="connsiteX16" fmla="*/ 317349 w 1707089"/>
                <a:gd name="connsiteY16" fmla="*/ 1120584 h 1146741"/>
                <a:gd name="connsiteX17" fmla="*/ 291155 w 1707089"/>
                <a:gd name="connsiteY17" fmla="*/ 1146741 h 1146741"/>
                <a:gd name="connsiteX18" fmla="*/ 59151 w 1707089"/>
                <a:gd name="connsiteY18" fmla="*/ 1146741 h 1146741"/>
                <a:gd name="connsiteX19" fmla="*/ 32957 w 1707089"/>
                <a:gd name="connsiteY19" fmla="*/ 1120584 h 1146741"/>
                <a:gd name="connsiteX20" fmla="*/ 59151 w 1707089"/>
                <a:gd name="connsiteY20" fmla="*/ 1093119 h 1146741"/>
                <a:gd name="connsiteX21" fmla="*/ 795219 w 1707089"/>
                <a:gd name="connsiteY21" fmla="*/ 911847 h 1146741"/>
                <a:gd name="connsiteX22" fmla="*/ 1027223 w 1707089"/>
                <a:gd name="connsiteY22" fmla="*/ 911847 h 1146741"/>
                <a:gd name="connsiteX23" fmla="*/ 1053417 w 1707089"/>
                <a:gd name="connsiteY23" fmla="*/ 939312 h 1146741"/>
                <a:gd name="connsiteX24" fmla="*/ 1027223 w 1707089"/>
                <a:gd name="connsiteY24" fmla="*/ 965469 h 1146741"/>
                <a:gd name="connsiteX25" fmla="*/ 795219 w 1707089"/>
                <a:gd name="connsiteY25" fmla="*/ 965469 h 1146741"/>
                <a:gd name="connsiteX26" fmla="*/ 769027 w 1707089"/>
                <a:gd name="connsiteY26" fmla="*/ 939312 h 1146741"/>
                <a:gd name="connsiteX27" fmla="*/ 795219 w 1707089"/>
                <a:gd name="connsiteY27" fmla="*/ 911847 h 1146741"/>
                <a:gd name="connsiteX28" fmla="*/ 59196 w 1707089"/>
                <a:gd name="connsiteY28" fmla="*/ 911847 h 1146741"/>
                <a:gd name="connsiteX29" fmla="*/ 697599 w 1707089"/>
                <a:gd name="connsiteY29" fmla="*/ 911847 h 1146741"/>
                <a:gd name="connsiteX30" fmla="*/ 723835 w 1707089"/>
                <a:gd name="connsiteY30" fmla="*/ 939312 h 1146741"/>
                <a:gd name="connsiteX31" fmla="*/ 697599 w 1707089"/>
                <a:gd name="connsiteY31" fmla="*/ 965469 h 1146741"/>
                <a:gd name="connsiteX32" fmla="*/ 59196 w 1707089"/>
                <a:gd name="connsiteY32" fmla="*/ 965469 h 1146741"/>
                <a:gd name="connsiteX33" fmla="*/ 32960 w 1707089"/>
                <a:gd name="connsiteY33" fmla="*/ 939312 h 1146741"/>
                <a:gd name="connsiteX34" fmla="*/ 59196 w 1707089"/>
                <a:gd name="connsiteY34" fmla="*/ 911847 h 1146741"/>
                <a:gd name="connsiteX35" fmla="*/ 24937 w 1707089"/>
                <a:gd name="connsiteY35" fmla="*/ 763535 h 1146741"/>
                <a:gd name="connsiteX36" fmla="*/ 1082169 w 1707089"/>
                <a:gd name="connsiteY36" fmla="*/ 763535 h 1146741"/>
                <a:gd name="connsiteX37" fmla="*/ 1108351 w 1707089"/>
                <a:gd name="connsiteY37" fmla="*/ 791000 h 1146741"/>
                <a:gd name="connsiteX38" fmla="*/ 1082169 w 1707089"/>
                <a:gd name="connsiteY38" fmla="*/ 817157 h 1146741"/>
                <a:gd name="connsiteX39" fmla="*/ 24937 w 1707089"/>
                <a:gd name="connsiteY39" fmla="*/ 817157 h 1146741"/>
                <a:gd name="connsiteX40" fmla="*/ 2 w 1707089"/>
                <a:gd name="connsiteY40" fmla="*/ 791000 h 1146741"/>
                <a:gd name="connsiteX41" fmla="*/ 24937 w 1707089"/>
                <a:gd name="connsiteY41" fmla="*/ 763535 h 1146741"/>
                <a:gd name="connsiteX42" fmla="*/ 24921 w 1707089"/>
                <a:gd name="connsiteY42" fmla="*/ 543813 h 1146741"/>
                <a:gd name="connsiteX43" fmla="*/ 1680921 w 1707089"/>
                <a:gd name="connsiteY43" fmla="*/ 543813 h 1146741"/>
                <a:gd name="connsiteX44" fmla="*/ 1707089 w 1707089"/>
                <a:gd name="connsiteY44" fmla="*/ 571278 h 1146741"/>
                <a:gd name="connsiteX45" fmla="*/ 1680921 w 1707089"/>
                <a:gd name="connsiteY45" fmla="*/ 597435 h 1146741"/>
                <a:gd name="connsiteX46" fmla="*/ 24921 w 1707089"/>
                <a:gd name="connsiteY46" fmla="*/ 597435 h 1146741"/>
                <a:gd name="connsiteX47" fmla="*/ 0 w 1707089"/>
                <a:gd name="connsiteY47" fmla="*/ 571278 h 1146741"/>
                <a:gd name="connsiteX48" fmla="*/ 24921 w 1707089"/>
                <a:gd name="connsiteY48" fmla="*/ 543813 h 1146741"/>
                <a:gd name="connsiteX49" fmla="*/ 24921 w 1707089"/>
                <a:gd name="connsiteY49" fmla="*/ 417471 h 1146741"/>
                <a:gd name="connsiteX50" fmla="*/ 1680921 w 1707089"/>
                <a:gd name="connsiteY50" fmla="*/ 417471 h 1146741"/>
                <a:gd name="connsiteX51" fmla="*/ 1707089 w 1707089"/>
                <a:gd name="connsiteY51" fmla="*/ 444936 h 1146741"/>
                <a:gd name="connsiteX52" fmla="*/ 1680921 w 1707089"/>
                <a:gd name="connsiteY52" fmla="*/ 471093 h 1146741"/>
                <a:gd name="connsiteX53" fmla="*/ 24921 w 1707089"/>
                <a:gd name="connsiteY53" fmla="*/ 471093 h 1146741"/>
                <a:gd name="connsiteX54" fmla="*/ 0 w 1707089"/>
                <a:gd name="connsiteY54" fmla="*/ 444936 h 1146741"/>
                <a:gd name="connsiteX55" fmla="*/ 24921 w 1707089"/>
                <a:gd name="connsiteY55" fmla="*/ 417471 h 1146741"/>
                <a:gd name="connsiteX56" fmla="*/ 24921 w 1707089"/>
                <a:gd name="connsiteY56" fmla="*/ 296625 h 1146741"/>
                <a:gd name="connsiteX57" fmla="*/ 1680921 w 1707089"/>
                <a:gd name="connsiteY57" fmla="*/ 296625 h 1146741"/>
                <a:gd name="connsiteX58" fmla="*/ 1707089 w 1707089"/>
                <a:gd name="connsiteY58" fmla="*/ 322782 h 1146741"/>
                <a:gd name="connsiteX59" fmla="*/ 1680921 w 1707089"/>
                <a:gd name="connsiteY59" fmla="*/ 350247 h 1146741"/>
                <a:gd name="connsiteX60" fmla="*/ 24921 w 1707089"/>
                <a:gd name="connsiteY60" fmla="*/ 350247 h 1146741"/>
                <a:gd name="connsiteX61" fmla="*/ 0 w 1707089"/>
                <a:gd name="connsiteY61" fmla="*/ 322782 h 1146741"/>
                <a:gd name="connsiteX62" fmla="*/ 24921 w 1707089"/>
                <a:gd name="connsiteY62" fmla="*/ 296625 h 1146741"/>
                <a:gd name="connsiteX63" fmla="*/ 498370 w 1707089"/>
                <a:gd name="connsiteY63" fmla="*/ 0 h 1146741"/>
                <a:gd name="connsiteX64" fmla="*/ 1263649 w 1707089"/>
                <a:gd name="connsiteY64" fmla="*/ 0 h 1146741"/>
                <a:gd name="connsiteX65" fmla="*/ 1388491 w 1707089"/>
                <a:gd name="connsiteY65" fmla="*/ 124351 h 1146741"/>
                <a:gd name="connsiteX66" fmla="*/ 1388491 w 1707089"/>
                <a:gd name="connsiteY66" fmla="*/ 141588 h 1146741"/>
                <a:gd name="connsiteX67" fmla="*/ 373528 w 1707089"/>
                <a:gd name="connsiteY67" fmla="*/ 141588 h 1146741"/>
                <a:gd name="connsiteX68" fmla="*/ 373528 w 1707089"/>
                <a:gd name="connsiteY68" fmla="*/ 124351 h 1146741"/>
                <a:gd name="connsiteX69" fmla="*/ 498370 w 1707089"/>
                <a:gd name="connsiteY69" fmla="*/ 0 h 114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707089" h="1146741">
                  <a:moveTo>
                    <a:pt x="795219" y="1093119"/>
                  </a:moveTo>
                  <a:lnTo>
                    <a:pt x="1027223" y="1093119"/>
                  </a:lnTo>
                  <a:cubicBezTo>
                    <a:pt x="1042191" y="1093119"/>
                    <a:pt x="1053417" y="1106198"/>
                    <a:pt x="1053417" y="1120584"/>
                  </a:cubicBezTo>
                  <a:cubicBezTo>
                    <a:pt x="1053417" y="1134970"/>
                    <a:pt x="1042191" y="1146741"/>
                    <a:pt x="1027223" y="1146741"/>
                  </a:cubicBezTo>
                  <a:lnTo>
                    <a:pt x="795219" y="1146741"/>
                  </a:lnTo>
                  <a:cubicBezTo>
                    <a:pt x="780251" y="1146741"/>
                    <a:pt x="769027" y="1134970"/>
                    <a:pt x="769027" y="1120584"/>
                  </a:cubicBezTo>
                  <a:cubicBezTo>
                    <a:pt x="769027" y="1106198"/>
                    <a:pt x="780251" y="1093119"/>
                    <a:pt x="795219" y="1093119"/>
                  </a:cubicBezTo>
                  <a:close/>
                  <a:moveTo>
                    <a:pt x="427299" y="1093119"/>
                  </a:moveTo>
                  <a:lnTo>
                    <a:pt x="660320" y="1093119"/>
                  </a:lnTo>
                  <a:cubicBezTo>
                    <a:pt x="674101" y="1093119"/>
                    <a:pt x="685376" y="1106198"/>
                    <a:pt x="685376" y="1120584"/>
                  </a:cubicBezTo>
                  <a:cubicBezTo>
                    <a:pt x="685376" y="1134970"/>
                    <a:pt x="674101" y="1146741"/>
                    <a:pt x="660320" y="1146741"/>
                  </a:cubicBezTo>
                  <a:lnTo>
                    <a:pt x="427299" y="1146741"/>
                  </a:lnTo>
                  <a:cubicBezTo>
                    <a:pt x="412265" y="1146741"/>
                    <a:pt x="400990" y="1134970"/>
                    <a:pt x="400990" y="1120584"/>
                  </a:cubicBezTo>
                  <a:cubicBezTo>
                    <a:pt x="400990" y="1106198"/>
                    <a:pt x="412265" y="1093119"/>
                    <a:pt x="427299" y="1093119"/>
                  </a:cubicBezTo>
                  <a:close/>
                  <a:moveTo>
                    <a:pt x="59151" y="1093119"/>
                  </a:moveTo>
                  <a:lnTo>
                    <a:pt x="291155" y="1093119"/>
                  </a:lnTo>
                  <a:cubicBezTo>
                    <a:pt x="306123" y="1093119"/>
                    <a:pt x="317349" y="1104890"/>
                    <a:pt x="317349" y="1120584"/>
                  </a:cubicBezTo>
                  <a:cubicBezTo>
                    <a:pt x="317349" y="1134970"/>
                    <a:pt x="306123" y="1146741"/>
                    <a:pt x="291155" y="1146741"/>
                  </a:cubicBezTo>
                  <a:lnTo>
                    <a:pt x="59151" y="1146741"/>
                  </a:lnTo>
                  <a:cubicBezTo>
                    <a:pt x="44183" y="1146741"/>
                    <a:pt x="32957" y="1134970"/>
                    <a:pt x="32957" y="1120584"/>
                  </a:cubicBezTo>
                  <a:cubicBezTo>
                    <a:pt x="32957" y="1104890"/>
                    <a:pt x="44183" y="1093119"/>
                    <a:pt x="59151" y="1093119"/>
                  </a:cubicBezTo>
                  <a:close/>
                  <a:moveTo>
                    <a:pt x="795219" y="911847"/>
                  </a:moveTo>
                  <a:lnTo>
                    <a:pt x="1027223" y="911847"/>
                  </a:lnTo>
                  <a:cubicBezTo>
                    <a:pt x="1042191" y="911847"/>
                    <a:pt x="1053417" y="924926"/>
                    <a:pt x="1053417" y="939312"/>
                  </a:cubicBezTo>
                  <a:cubicBezTo>
                    <a:pt x="1053417" y="953698"/>
                    <a:pt x="1042191" y="965469"/>
                    <a:pt x="1027223" y="965469"/>
                  </a:cubicBezTo>
                  <a:lnTo>
                    <a:pt x="795219" y="965469"/>
                  </a:lnTo>
                  <a:cubicBezTo>
                    <a:pt x="780251" y="965469"/>
                    <a:pt x="769027" y="953698"/>
                    <a:pt x="769027" y="939312"/>
                  </a:cubicBezTo>
                  <a:cubicBezTo>
                    <a:pt x="769027" y="924926"/>
                    <a:pt x="780251" y="911847"/>
                    <a:pt x="795219" y="911847"/>
                  </a:cubicBezTo>
                  <a:close/>
                  <a:moveTo>
                    <a:pt x="59196" y="911847"/>
                  </a:moveTo>
                  <a:lnTo>
                    <a:pt x="697599" y="911847"/>
                  </a:lnTo>
                  <a:cubicBezTo>
                    <a:pt x="712591" y="911847"/>
                    <a:pt x="723835" y="924926"/>
                    <a:pt x="723835" y="939312"/>
                  </a:cubicBezTo>
                  <a:cubicBezTo>
                    <a:pt x="723835" y="953698"/>
                    <a:pt x="712591" y="965469"/>
                    <a:pt x="697599" y="965469"/>
                  </a:cubicBezTo>
                  <a:lnTo>
                    <a:pt x="59196" y="965469"/>
                  </a:lnTo>
                  <a:cubicBezTo>
                    <a:pt x="44204" y="965469"/>
                    <a:pt x="32960" y="953698"/>
                    <a:pt x="32960" y="939312"/>
                  </a:cubicBezTo>
                  <a:cubicBezTo>
                    <a:pt x="32960" y="924926"/>
                    <a:pt x="44204" y="911847"/>
                    <a:pt x="59196" y="911847"/>
                  </a:cubicBezTo>
                  <a:close/>
                  <a:moveTo>
                    <a:pt x="24937" y="763535"/>
                  </a:moveTo>
                  <a:lnTo>
                    <a:pt x="1082169" y="763535"/>
                  </a:lnTo>
                  <a:cubicBezTo>
                    <a:pt x="1097129" y="763535"/>
                    <a:pt x="1108351" y="776614"/>
                    <a:pt x="1108351" y="791000"/>
                  </a:cubicBezTo>
                  <a:cubicBezTo>
                    <a:pt x="1108351" y="805386"/>
                    <a:pt x="1097129" y="817157"/>
                    <a:pt x="1082169" y="817157"/>
                  </a:cubicBezTo>
                  <a:lnTo>
                    <a:pt x="24937" y="817157"/>
                  </a:lnTo>
                  <a:cubicBezTo>
                    <a:pt x="11223" y="817157"/>
                    <a:pt x="2" y="805386"/>
                    <a:pt x="2" y="791000"/>
                  </a:cubicBezTo>
                  <a:cubicBezTo>
                    <a:pt x="2" y="776614"/>
                    <a:pt x="11223" y="763535"/>
                    <a:pt x="24937" y="763535"/>
                  </a:cubicBezTo>
                  <a:close/>
                  <a:moveTo>
                    <a:pt x="24921" y="543813"/>
                  </a:moveTo>
                  <a:lnTo>
                    <a:pt x="1680921" y="543813"/>
                  </a:lnTo>
                  <a:cubicBezTo>
                    <a:pt x="1695875" y="543813"/>
                    <a:pt x="1707089" y="555584"/>
                    <a:pt x="1707089" y="571278"/>
                  </a:cubicBezTo>
                  <a:cubicBezTo>
                    <a:pt x="1707089" y="585664"/>
                    <a:pt x="1695875" y="597435"/>
                    <a:pt x="1680921" y="597435"/>
                  </a:cubicBezTo>
                  <a:lnTo>
                    <a:pt x="24921" y="597435"/>
                  </a:lnTo>
                  <a:cubicBezTo>
                    <a:pt x="11214" y="597435"/>
                    <a:pt x="0" y="585664"/>
                    <a:pt x="0" y="571278"/>
                  </a:cubicBezTo>
                  <a:cubicBezTo>
                    <a:pt x="0" y="555584"/>
                    <a:pt x="11214" y="543813"/>
                    <a:pt x="24921" y="543813"/>
                  </a:cubicBezTo>
                  <a:close/>
                  <a:moveTo>
                    <a:pt x="24921" y="417471"/>
                  </a:moveTo>
                  <a:lnTo>
                    <a:pt x="1680921" y="417471"/>
                  </a:lnTo>
                  <a:cubicBezTo>
                    <a:pt x="1695875" y="417471"/>
                    <a:pt x="1707089" y="430550"/>
                    <a:pt x="1707089" y="444936"/>
                  </a:cubicBezTo>
                  <a:cubicBezTo>
                    <a:pt x="1707089" y="459323"/>
                    <a:pt x="1695875" y="471093"/>
                    <a:pt x="1680921" y="471093"/>
                  </a:cubicBezTo>
                  <a:lnTo>
                    <a:pt x="24921" y="471093"/>
                  </a:lnTo>
                  <a:cubicBezTo>
                    <a:pt x="11214" y="471093"/>
                    <a:pt x="0" y="459323"/>
                    <a:pt x="0" y="444936"/>
                  </a:cubicBezTo>
                  <a:cubicBezTo>
                    <a:pt x="0" y="430550"/>
                    <a:pt x="11214" y="417471"/>
                    <a:pt x="24921" y="417471"/>
                  </a:cubicBezTo>
                  <a:close/>
                  <a:moveTo>
                    <a:pt x="24921" y="296625"/>
                  </a:moveTo>
                  <a:lnTo>
                    <a:pt x="1680921" y="296625"/>
                  </a:lnTo>
                  <a:cubicBezTo>
                    <a:pt x="1695875" y="296625"/>
                    <a:pt x="1707089" y="308396"/>
                    <a:pt x="1707089" y="322782"/>
                  </a:cubicBezTo>
                  <a:cubicBezTo>
                    <a:pt x="1707089" y="338477"/>
                    <a:pt x="1695875" y="350247"/>
                    <a:pt x="1680921" y="350247"/>
                  </a:cubicBezTo>
                  <a:lnTo>
                    <a:pt x="24921" y="350247"/>
                  </a:lnTo>
                  <a:cubicBezTo>
                    <a:pt x="11214" y="350247"/>
                    <a:pt x="0" y="338477"/>
                    <a:pt x="0" y="322782"/>
                  </a:cubicBezTo>
                  <a:cubicBezTo>
                    <a:pt x="0" y="308396"/>
                    <a:pt x="11214" y="296625"/>
                    <a:pt x="24921" y="296625"/>
                  </a:cubicBezTo>
                  <a:close/>
                  <a:moveTo>
                    <a:pt x="498370" y="0"/>
                  </a:moveTo>
                  <a:lnTo>
                    <a:pt x="1263649" y="0"/>
                  </a:lnTo>
                  <a:cubicBezTo>
                    <a:pt x="1332313" y="0"/>
                    <a:pt x="1388491" y="55404"/>
                    <a:pt x="1388491" y="124351"/>
                  </a:cubicBezTo>
                  <a:lnTo>
                    <a:pt x="1388491" y="141588"/>
                  </a:lnTo>
                  <a:lnTo>
                    <a:pt x="373528" y="141588"/>
                  </a:lnTo>
                  <a:lnTo>
                    <a:pt x="373528" y="124351"/>
                  </a:lnTo>
                  <a:cubicBezTo>
                    <a:pt x="373528" y="55404"/>
                    <a:pt x="429707" y="0"/>
                    <a:pt x="498370" y="0"/>
                  </a:cubicBezTo>
                  <a:close/>
                </a:path>
              </a:pathLst>
            </a:custGeom>
            <a:solidFill>
              <a:srgbClr val="D7BFA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2" name="Freeform 101">
              <a:extLst>
                <a:ext uri="{FF2B5EF4-FFF2-40B4-BE49-F238E27FC236}">
                  <a16:creationId xmlns:a16="http://schemas.microsoft.com/office/drawing/2014/main" id="{5CB9CB30-3AA2-EB4D-8531-D85ECB596612}"/>
                </a:ext>
              </a:extLst>
            </p:cNvPr>
            <p:cNvSpPr>
              <a:spLocks noChangeArrowheads="1"/>
            </p:cNvSpPr>
            <p:nvPr/>
          </p:nvSpPr>
          <p:spPr bwMode="auto">
            <a:xfrm>
              <a:off x="17245599" y="8832229"/>
              <a:ext cx="610800" cy="392032"/>
            </a:xfrm>
            <a:custGeom>
              <a:avLst/>
              <a:gdLst>
                <a:gd name="connsiteX0" fmla="*/ 288584 w 610800"/>
                <a:gd name="connsiteY0" fmla="*/ 85666 h 392032"/>
                <a:gd name="connsiteX1" fmla="*/ 306554 w 610800"/>
                <a:gd name="connsiteY1" fmla="*/ 109060 h 392032"/>
                <a:gd name="connsiteX2" fmla="*/ 324524 w 610800"/>
                <a:gd name="connsiteY2" fmla="*/ 85666 h 392032"/>
                <a:gd name="connsiteX3" fmla="*/ 522902 w 610800"/>
                <a:gd name="connsiteY3" fmla="*/ 340971 h 392032"/>
                <a:gd name="connsiteX4" fmla="*/ 520390 w 610800"/>
                <a:gd name="connsiteY4" fmla="*/ 392032 h 392032"/>
                <a:gd name="connsiteX5" fmla="*/ 306554 w 610800"/>
                <a:gd name="connsiteY5" fmla="*/ 114569 h 392032"/>
                <a:gd name="connsiteX6" fmla="*/ 92718 w 610800"/>
                <a:gd name="connsiteY6" fmla="*/ 392032 h 392032"/>
                <a:gd name="connsiteX7" fmla="*/ 90208 w 610800"/>
                <a:gd name="connsiteY7" fmla="*/ 340971 h 392032"/>
                <a:gd name="connsiteX8" fmla="*/ 395734 w 610800"/>
                <a:gd name="connsiteY8" fmla="*/ 0 h 392032"/>
                <a:gd name="connsiteX9" fmla="*/ 610800 w 610800"/>
                <a:gd name="connsiteY9" fmla="*/ 276444 h 392032"/>
                <a:gd name="connsiteX10" fmla="*/ 572262 w 610800"/>
                <a:gd name="connsiteY10" fmla="*/ 278912 h 392032"/>
                <a:gd name="connsiteX11" fmla="*/ 375844 w 610800"/>
                <a:gd name="connsiteY11" fmla="*/ 25917 h 392032"/>
                <a:gd name="connsiteX12" fmla="*/ 215070 w 610800"/>
                <a:gd name="connsiteY12" fmla="*/ 0 h 392032"/>
                <a:gd name="connsiteX13" fmla="*/ 234960 w 610800"/>
                <a:gd name="connsiteY13" fmla="*/ 25917 h 392032"/>
                <a:gd name="connsiteX14" fmla="*/ 39782 w 610800"/>
                <a:gd name="connsiteY14" fmla="*/ 278912 h 392032"/>
                <a:gd name="connsiteX15" fmla="*/ 0 w 610800"/>
                <a:gd name="connsiteY15" fmla="*/ 276444 h 39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0800" h="392032">
                  <a:moveTo>
                    <a:pt x="288584" y="85666"/>
                  </a:moveTo>
                  <a:lnTo>
                    <a:pt x="306554" y="109060"/>
                  </a:lnTo>
                  <a:lnTo>
                    <a:pt x="324524" y="85666"/>
                  </a:lnTo>
                  <a:lnTo>
                    <a:pt x="522902" y="340971"/>
                  </a:lnTo>
                  <a:lnTo>
                    <a:pt x="520390" y="392032"/>
                  </a:lnTo>
                  <a:lnTo>
                    <a:pt x="306554" y="114569"/>
                  </a:lnTo>
                  <a:lnTo>
                    <a:pt x="92718" y="392032"/>
                  </a:lnTo>
                  <a:lnTo>
                    <a:pt x="90208" y="340971"/>
                  </a:lnTo>
                  <a:close/>
                  <a:moveTo>
                    <a:pt x="395734" y="0"/>
                  </a:moveTo>
                  <a:lnTo>
                    <a:pt x="610800" y="276444"/>
                  </a:lnTo>
                  <a:lnTo>
                    <a:pt x="572262" y="278912"/>
                  </a:lnTo>
                  <a:lnTo>
                    <a:pt x="375844" y="25917"/>
                  </a:lnTo>
                  <a:close/>
                  <a:moveTo>
                    <a:pt x="215070" y="0"/>
                  </a:moveTo>
                  <a:lnTo>
                    <a:pt x="234960" y="25917"/>
                  </a:lnTo>
                  <a:lnTo>
                    <a:pt x="39782" y="278912"/>
                  </a:lnTo>
                  <a:lnTo>
                    <a:pt x="0" y="276444"/>
                  </a:lnTo>
                  <a:close/>
                </a:path>
              </a:pathLst>
            </a:custGeom>
            <a:solidFill>
              <a:srgbClr val="3F2B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3" name="Freeform 102">
              <a:extLst>
                <a:ext uri="{FF2B5EF4-FFF2-40B4-BE49-F238E27FC236}">
                  <a16:creationId xmlns:a16="http://schemas.microsoft.com/office/drawing/2014/main" id="{92A38EF4-ED26-8F45-A9AD-0B003A2726CE}"/>
                </a:ext>
              </a:extLst>
            </p:cNvPr>
            <p:cNvSpPr>
              <a:spLocks noChangeArrowheads="1"/>
            </p:cNvSpPr>
            <p:nvPr/>
          </p:nvSpPr>
          <p:spPr bwMode="auto">
            <a:xfrm>
              <a:off x="17286368" y="8851979"/>
              <a:ext cx="531586" cy="322832"/>
            </a:xfrm>
            <a:custGeom>
              <a:avLst/>
              <a:gdLst>
                <a:gd name="connsiteX0" fmla="*/ 335324 w 531586"/>
                <a:gd name="connsiteY0" fmla="*/ 0 h 322832"/>
                <a:gd name="connsiteX1" fmla="*/ 531586 w 531586"/>
                <a:gd name="connsiteY1" fmla="*/ 257512 h 322832"/>
                <a:gd name="connsiteX2" fmla="*/ 483142 w 531586"/>
                <a:gd name="connsiteY2" fmla="*/ 260024 h 322832"/>
                <a:gd name="connsiteX3" fmla="*/ 481900 w 531586"/>
                <a:gd name="connsiteY3" fmla="*/ 322832 h 322832"/>
                <a:gd name="connsiteX4" fmla="*/ 285638 w 531586"/>
                <a:gd name="connsiteY4" fmla="*/ 65320 h 322832"/>
                <a:gd name="connsiteX5" fmla="*/ 196004 w 531586"/>
                <a:gd name="connsiteY5" fmla="*/ 0 h 322832"/>
                <a:gd name="connsiteX6" fmla="*/ 245940 w 531586"/>
                <a:gd name="connsiteY6" fmla="*/ 65320 h 322832"/>
                <a:gd name="connsiteX7" fmla="*/ 48688 w 531586"/>
                <a:gd name="connsiteY7" fmla="*/ 322832 h 322832"/>
                <a:gd name="connsiteX8" fmla="*/ 46192 w 531586"/>
                <a:gd name="connsiteY8" fmla="*/ 260024 h 322832"/>
                <a:gd name="connsiteX9" fmla="*/ 0 w 531586"/>
                <a:gd name="connsiteY9" fmla="*/ 257512 h 322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1586" h="322832">
                  <a:moveTo>
                    <a:pt x="335324" y="0"/>
                  </a:moveTo>
                  <a:lnTo>
                    <a:pt x="531586" y="257512"/>
                  </a:lnTo>
                  <a:lnTo>
                    <a:pt x="483142" y="260024"/>
                  </a:lnTo>
                  <a:lnTo>
                    <a:pt x="481900" y="322832"/>
                  </a:lnTo>
                  <a:lnTo>
                    <a:pt x="285638" y="65320"/>
                  </a:lnTo>
                  <a:close/>
                  <a:moveTo>
                    <a:pt x="196004" y="0"/>
                  </a:moveTo>
                  <a:lnTo>
                    <a:pt x="245940" y="65320"/>
                  </a:lnTo>
                  <a:lnTo>
                    <a:pt x="48688" y="322832"/>
                  </a:lnTo>
                  <a:lnTo>
                    <a:pt x="46192" y="260024"/>
                  </a:lnTo>
                  <a:lnTo>
                    <a:pt x="0" y="257512"/>
                  </a:lnTo>
                  <a:close/>
                </a:path>
              </a:pathLst>
            </a:custGeom>
            <a:solidFill>
              <a:srgbClr val="9540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4" name="Freeform 103">
              <a:extLst>
                <a:ext uri="{FF2B5EF4-FFF2-40B4-BE49-F238E27FC236}">
                  <a16:creationId xmlns:a16="http://schemas.microsoft.com/office/drawing/2014/main" id="{336AC2E2-B9C7-4646-BA4B-D008553ED495}"/>
                </a:ext>
              </a:extLst>
            </p:cNvPr>
            <p:cNvSpPr>
              <a:spLocks noChangeArrowheads="1"/>
            </p:cNvSpPr>
            <p:nvPr/>
          </p:nvSpPr>
          <p:spPr bwMode="auto">
            <a:xfrm>
              <a:off x="17354660" y="8569446"/>
              <a:ext cx="394967" cy="394233"/>
            </a:xfrm>
            <a:custGeom>
              <a:avLst/>
              <a:gdLst>
                <a:gd name="connsiteX0" fmla="*/ 229402 w 394967"/>
                <a:gd name="connsiteY0" fmla="*/ 288024 h 394233"/>
                <a:gd name="connsiteX1" fmla="*/ 268210 w 394967"/>
                <a:gd name="connsiteY1" fmla="*/ 304631 h 394233"/>
                <a:gd name="connsiteX2" fmla="*/ 291252 w 394967"/>
                <a:gd name="connsiteY2" fmla="*/ 359561 h 394233"/>
                <a:gd name="connsiteX3" fmla="*/ 282764 w 394967"/>
                <a:gd name="connsiteY3" fmla="*/ 381278 h 394233"/>
                <a:gd name="connsiteX4" fmla="*/ 257296 w 394967"/>
                <a:gd name="connsiteY4" fmla="*/ 392775 h 394233"/>
                <a:gd name="connsiteX5" fmla="*/ 236678 w 394967"/>
                <a:gd name="connsiteY5" fmla="*/ 383833 h 394233"/>
                <a:gd name="connsiteX6" fmla="*/ 214848 w 394967"/>
                <a:gd name="connsiteY6" fmla="*/ 328903 h 394233"/>
                <a:gd name="connsiteX7" fmla="*/ 152216 w 394967"/>
                <a:gd name="connsiteY7" fmla="*/ 288024 h 394233"/>
                <a:gd name="connsiteX8" fmla="*/ 169194 w 394967"/>
                <a:gd name="connsiteY8" fmla="*/ 327625 h 394233"/>
                <a:gd name="connsiteX9" fmla="*/ 148578 w 394967"/>
                <a:gd name="connsiteY9" fmla="*/ 383833 h 394233"/>
                <a:gd name="connsiteX10" fmla="*/ 127960 w 394967"/>
                <a:gd name="connsiteY10" fmla="*/ 392775 h 394233"/>
                <a:gd name="connsiteX11" fmla="*/ 102492 w 394967"/>
                <a:gd name="connsiteY11" fmla="*/ 382556 h 394233"/>
                <a:gd name="connsiteX12" fmla="*/ 94004 w 394967"/>
                <a:gd name="connsiteY12" fmla="*/ 360839 h 394233"/>
                <a:gd name="connsiteX13" fmla="*/ 114620 w 394967"/>
                <a:gd name="connsiteY13" fmla="*/ 305908 h 394233"/>
                <a:gd name="connsiteX14" fmla="*/ 65330 w 394967"/>
                <a:gd name="connsiteY14" fmla="*/ 218494 h 394233"/>
                <a:gd name="connsiteX15" fmla="*/ 106208 w 394967"/>
                <a:gd name="connsiteY15" fmla="*/ 234468 h 394233"/>
                <a:gd name="connsiteX16" fmla="*/ 89602 w 394967"/>
                <a:gd name="connsiteY16" fmla="*/ 272558 h 394233"/>
                <a:gd name="connsiteX17" fmla="*/ 34672 w 394967"/>
                <a:gd name="connsiteY17" fmla="*/ 295904 h 394233"/>
                <a:gd name="connsiteX18" fmla="*/ 12954 w 394967"/>
                <a:gd name="connsiteY18" fmla="*/ 287303 h 394233"/>
                <a:gd name="connsiteX19" fmla="*/ 2734 w 394967"/>
                <a:gd name="connsiteY19" fmla="*/ 261500 h 394233"/>
                <a:gd name="connsiteX20" fmla="*/ 10400 w 394967"/>
                <a:gd name="connsiteY20" fmla="*/ 241840 h 394233"/>
                <a:gd name="connsiteX21" fmla="*/ 65330 w 394967"/>
                <a:gd name="connsiteY21" fmla="*/ 218494 h 394233"/>
                <a:gd name="connsiteX22" fmla="*/ 328360 w 394967"/>
                <a:gd name="connsiteY22" fmla="*/ 214504 h 394233"/>
                <a:gd name="connsiteX23" fmla="*/ 384568 w 394967"/>
                <a:gd name="connsiteY23" fmla="*/ 237321 h 394233"/>
                <a:gd name="connsiteX24" fmla="*/ 393510 w 394967"/>
                <a:gd name="connsiteY24" fmla="*/ 258871 h 394233"/>
                <a:gd name="connsiteX25" fmla="*/ 383290 w 394967"/>
                <a:gd name="connsiteY25" fmla="*/ 284223 h 394233"/>
                <a:gd name="connsiteX26" fmla="*/ 361572 w 394967"/>
                <a:gd name="connsiteY26" fmla="*/ 294364 h 394233"/>
                <a:gd name="connsiteX27" fmla="*/ 305364 w 394967"/>
                <a:gd name="connsiteY27" fmla="*/ 271547 h 394233"/>
                <a:gd name="connsiteX28" fmla="*/ 288758 w 394967"/>
                <a:gd name="connsiteY28" fmla="*/ 232251 h 394233"/>
                <a:gd name="connsiteX29" fmla="*/ 33394 w 394967"/>
                <a:gd name="connsiteY29" fmla="*/ 98763 h 394233"/>
                <a:gd name="connsiteX30" fmla="*/ 89602 w 394967"/>
                <a:gd name="connsiteY30" fmla="*/ 120593 h 394233"/>
                <a:gd name="connsiteX31" fmla="*/ 106208 w 394967"/>
                <a:gd name="connsiteY31" fmla="*/ 158189 h 394233"/>
                <a:gd name="connsiteX32" fmla="*/ 66608 w 394967"/>
                <a:gd name="connsiteY32" fmla="*/ 173955 h 394233"/>
                <a:gd name="connsiteX33" fmla="*/ 11676 w 394967"/>
                <a:gd name="connsiteY33" fmla="*/ 153338 h 394233"/>
                <a:gd name="connsiteX34" fmla="*/ 1458 w 394967"/>
                <a:gd name="connsiteY34" fmla="*/ 132721 h 394233"/>
                <a:gd name="connsiteX35" fmla="*/ 11676 w 394967"/>
                <a:gd name="connsiteY35" fmla="*/ 108465 h 394233"/>
                <a:gd name="connsiteX36" fmla="*/ 352026 w 394967"/>
                <a:gd name="connsiteY36" fmla="*/ 93275 h 394233"/>
                <a:gd name="connsiteX37" fmla="*/ 372900 w 394967"/>
                <a:gd name="connsiteY37" fmla="*/ 101764 h 394233"/>
                <a:gd name="connsiteX38" fmla="*/ 382722 w 394967"/>
                <a:gd name="connsiteY38" fmla="*/ 126019 h 394233"/>
                <a:gd name="connsiteX39" fmla="*/ 375356 w 394967"/>
                <a:gd name="connsiteY39" fmla="*/ 146635 h 394233"/>
                <a:gd name="connsiteX40" fmla="*/ 322556 w 394967"/>
                <a:gd name="connsiteY40" fmla="*/ 169677 h 394233"/>
                <a:gd name="connsiteX41" fmla="*/ 283264 w 394967"/>
                <a:gd name="connsiteY41" fmla="*/ 153911 h 394233"/>
                <a:gd name="connsiteX42" fmla="*/ 299226 w 394967"/>
                <a:gd name="connsiteY42" fmla="*/ 115104 h 394233"/>
                <a:gd name="connsiteX43" fmla="*/ 352026 w 394967"/>
                <a:gd name="connsiteY43" fmla="*/ 93275 h 394233"/>
                <a:gd name="connsiteX44" fmla="*/ 126748 w 394967"/>
                <a:gd name="connsiteY44" fmla="*/ 6071 h 394233"/>
                <a:gd name="connsiteX45" fmla="*/ 147366 w 394967"/>
                <a:gd name="connsiteY45" fmla="*/ 13438 h 394233"/>
                <a:gd name="connsiteX46" fmla="*/ 169194 w 394967"/>
                <a:gd name="connsiteY46" fmla="*/ 67465 h 394233"/>
                <a:gd name="connsiteX47" fmla="*/ 153428 w 394967"/>
                <a:gd name="connsiteY47" fmla="*/ 105529 h 394233"/>
                <a:gd name="connsiteX48" fmla="*/ 115834 w 394967"/>
                <a:gd name="connsiteY48" fmla="*/ 90795 h 394233"/>
                <a:gd name="connsiteX49" fmla="*/ 92790 w 394967"/>
                <a:gd name="connsiteY49" fmla="*/ 36768 h 394233"/>
                <a:gd name="connsiteX50" fmla="*/ 101280 w 394967"/>
                <a:gd name="connsiteY50" fmla="*/ 17122 h 394233"/>
                <a:gd name="connsiteX51" fmla="*/ 126748 w 394967"/>
                <a:gd name="connsiteY51" fmla="*/ 6071 h 394233"/>
                <a:gd name="connsiteX52" fmla="*/ 271546 w 394967"/>
                <a:gd name="connsiteY52" fmla="*/ 1366 h 394233"/>
                <a:gd name="connsiteX53" fmla="*/ 281550 w 394967"/>
                <a:gd name="connsiteY53" fmla="*/ 12224 h 394233"/>
                <a:gd name="connsiteX54" fmla="*/ 290040 w 394967"/>
                <a:gd name="connsiteY54" fmla="*/ 32664 h 394233"/>
                <a:gd name="connsiteX55" fmla="*/ 269422 w 394967"/>
                <a:gd name="connsiteY55" fmla="*/ 88872 h 394233"/>
                <a:gd name="connsiteX56" fmla="*/ 231828 w 394967"/>
                <a:gd name="connsiteY56" fmla="*/ 105479 h 394233"/>
                <a:gd name="connsiteX57" fmla="*/ 214848 w 394967"/>
                <a:gd name="connsiteY57" fmla="*/ 65877 h 394233"/>
                <a:gd name="connsiteX58" fmla="*/ 235466 w 394967"/>
                <a:gd name="connsiteY58" fmla="*/ 10947 h 394233"/>
                <a:gd name="connsiteX59" fmla="*/ 256082 w 394967"/>
                <a:gd name="connsiteY59" fmla="*/ 2005 h 394233"/>
                <a:gd name="connsiteX60" fmla="*/ 271546 w 394967"/>
                <a:gd name="connsiteY60" fmla="*/ 1366 h 394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394967" h="394233">
                  <a:moveTo>
                    <a:pt x="229402" y="288024"/>
                  </a:moveTo>
                  <a:lnTo>
                    <a:pt x="268210" y="304631"/>
                  </a:lnTo>
                  <a:cubicBezTo>
                    <a:pt x="288828" y="313573"/>
                    <a:pt x="298530" y="337845"/>
                    <a:pt x="291252" y="359561"/>
                  </a:cubicBezTo>
                  <a:lnTo>
                    <a:pt x="282764" y="381278"/>
                  </a:lnTo>
                  <a:cubicBezTo>
                    <a:pt x="277912" y="391498"/>
                    <a:pt x="266998" y="396608"/>
                    <a:pt x="257296" y="392775"/>
                  </a:cubicBezTo>
                  <a:lnTo>
                    <a:pt x="236678" y="383833"/>
                  </a:lnTo>
                  <a:cubicBezTo>
                    <a:pt x="216062" y="374891"/>
                    <a:pt x="206360" y="350619"/>
                    <a:pt x="214848" y="328903"/>
                  </a:cubicBezTo>
                  <a:close/>
                  <a:moveTo>
                    <a:pt x="152216" y="288024"/>
                  </a:moveTo>
                  <a:lnTo>
                    <a:pt x="169194" y="327625"/>
                  </a:lnTo>
                  <a:cubicBezTo>
                    <a:pt x="177684" y="349342"/>
                    <a:pt x="167982" y="374891"/>
                    <a:pt x="148578" y="383833"/>
                  </a:cubicBezTo>
                  <a:lnTo>
                    <a:pt x="127960" y="392775"/>
                  </a:lnTo>
                  <a:cubicBezTo>
                    <a:pt x="118258" y="396608"/>
                    <a:pt x="107344" y="392775"/>
                    <a:pt x="102492" y="382556"/>
                  </a:cubicBezTo>
                  <a:lnTo>
                    <a:pt x="94004" y="360839"/>
                  </a:lnTo>
                  <a:cubicBezTo>
                    <a:pt x="85514" y="339122"/>
                    <a:pt x="95216" y="314851"/>
                    <a:pt x="114620" y="305908"/>
                  </a:cubicBezTo>
                  <a:close/>
                  <a:moveTo>
                    <a:pt x="65330" y="218494"/>
                  </a:moveTo>
                  <a:lnTo>
                    <a:pt x="106208" y="234468"/>
                  </a:lnTo>
                  <a:lnTo>
                    <a:pt x="89602" y="272558"/>
                  </a:lnTo>
                  <a:cubicBezTo>
                    <a:pt x="80660" y="294675"/>
                    <a:pt x="56388" y="303276"/>
                    <a:pt x="34672" y="295904"/>
                  </a:cubicBezTo>
                  <a:lnTo>
                    <a:pt x="12954" y="287303"/>
                  </a:lnTo>
                  <a:cubicBezTo>
                    <a:pt x="2734" y="283617"/>
                    <a:pt x="-2376" y="272558"/>
                    <a:pt x="2734" y="261500"/>
                  </a:cubicBezTo>
                  <a:lnTo>
                    <a:pt x="10400" y="241840"/>
                  </a:lnTo>
                  <a:cubicBezTo>
                    <a:pt x="19342" y="220952"/>
                    <a:pt x="44890" y="211122"/>
                    <a:pt x="65330" y="218494"/>
                  </a:cubicBezTo>
                  <a:close/>
                  <a:moveTo>
                    <a:pt x="328360" y="214504"/>
                  </a:moveTo>
                  <a:cubicBezTo>
                    <a:pt x="350076" y="205631"/>
                    <a:pt x="374348" y="215772"/>
                    <a:pt x="384568" y="237321"/>
                  </a:cubicBezTo>
                  <a:lnTo>
                    <a:pt x="393510" y="258871"/>
                  </a:lnTo>
                  <a:cubicBezTo>
                    <a:pt x="397342" y="267744"/>
                    <a:pt x="393510" y="280420"/>
                    <a:pt x="383290" y="284223"/>
                  </a:cubicBezTo>
                  <a:lnTo>
                    <a:pt x="361572" y="294364"/>
                  </a:lnTo>
                  <a:cubicBezTo>
                    <a:pt x="339856" y="303237"/>
                    <a:pt x="314308" y="293096"/>
                    <a:pt x="305364" y="271547"/>
                  </a:cubicBezTo>
                  <a:lnTo>
                    <a:pt x="288758" y="232251"/>
                  </a:lnTo>
                  <a:close/>
                  <a:moveTo>
                    <a:pt x="33394" y="98763"/>
                  </a:moveTo>
                  <a:cubicBezTo>
                    <a:pt x="55110" y="90274"/>
                    <a:pt x="79382" y="99976"/>
                    <a:pt x="89602" y="120593"/>
                  </a:cubicBezTo>
                  <a:lnTo>
                    <a:pt x="106208" y="158189"/>
                  </a:lnTo>
                  <a:lnTo>
                    <a:pt x="66608" y="173955"/>
                  </a:lnTo>
                  <a:cubicBezTo>
                    <a:pt x="44890" y="182444"/>
                    <a:pt x="19342" y="173955"/>
                    <a:pt x="11676" y="153338"/>
                  </a:cubicBezTo>
                  <a:lnTo>
                    <a:pt x="1458" y="132721"/>
                  </a:lnTo>
                  <a:cubicBezTo>
                    <a:pt x="-2376" y="123019"/>
                    <a:pt x="1458" y="112104"/>
                    <a:pt x="11676" y="108465"/>
                  </a:cubicBezTo>
                  <a:close/>
                  <a:moveTo>
                    <a:pt x="352026" y="93275"/>
                  </a:moveTo>
                  <a:lnTo>
                    <a:pt x="372900" y="101764"/>
                  </a:lnTo>
                  <a:cubicBezTo>
                    <a:pt x="382722" y="105402"/>
                    <a:pt x="386406" y="116317"/>
                    <a:pt x="382722" y="126019"/>
                  </a:cubicBezTo>
                  <a:lnTo>
                    <a:pt x="375356" y="146635"/>
                  </a:lnTo>
                  <a:cubicBezTo>
                    <a:pt x="366760" y="167251"/>
                    <a:pt x="343430" y="176953"/>
                    <a:pt x="322556" y="169677"/>
                  </a:cubicBezTo>
                  <a:lnTo>
                    <a:pt x="283264" y="153911"/>
                  </a:lnTo>
                  <a:lnTo>
                    <a:pt x="299226" y="115104"/>
                  </a:lnTo>
                  <a:cubicBezTo>
                    <a:pt x="307822" y="94488"/>
                    <a:pt x="331152" y="84786"/>
                    <a:pt x="352026" y="93275"/>
                  </a:cubicBezTo>
                  <a:close/>
                  <a:moveTo>
                    <a:pt x="126748" y="6071"/>
                  </a:moveTo>
                  <a:lnTo>
                    <a:pt x="147366" y="13438"/>
                  </a:lnTo>
                  <a:cubicBezTo>
                    <a:pt x="166770" y="22033"/>
                    <a:pt x="177684" y="46591"/>
                    <a:pt x="169194" y="67465"/>
                  </a:cubicBezTo>
                  <a:lnTo>
                    <a:pt x="153428" y="105529"/>
                  </a:lnTo>
                  <a:lnTo>
                    <a:pt x="115834" y="90795"/>
                  </a:lnTo>
                  <a:cubicBezTo>
                    <a:pt x="95216" y="82199"/>
                    <a:pt x="85514" y="57642"/>
                    <a:pt x="92790" y="36768"/>
                  </a:cubicBezTo>
                  <a:lnTo>
                    <a:pt x="101280" y="17122"/>
                  </a:lnTo>
                  <a:cubicBezTo>
                    <a:pt x="106132" y="7299"/>
                    <a:pt x="117046" y="2387"/>
                    <a:pt x="126748" y="6071"/>
                  </a:cubicBezTo>
                  <a:close/>
                  <a:moveTo>
                    <a:pt x="271546" y="1366"/>
                  </a:moveTo>
                  <a:cubicBezTo>
                    <a:pt x="276094" y="3282"/>
                    <a:pt x="279732" y="7115"/>
                    <a:pt x="281550" y="12224"/>
                  </a:cubicBezTo>
                  <a:lnTo>
                    <a:pt x="290040" y="32664"/>
                  </a:lnTo>
                  <a:cubicBezTo>
                    <a:pt x="298530" y="55658"/>
                    <a:pt x="288828" y="79929"/>
                    <a:pt x="269422" y="88872"/>
                  </a:cubicBezTo>
                  <a:lnTo>
                    <a:pt x="231828" y="105479"/>
                  </a:lnTo>
                  <a:lnTo>
                    <a:pt x="214848" y="65877"/>
                  </a:lnTo>
                  <a:cubicBezTo>
                    <a:pt x="206360" y="45438"/>
                    <a:pt x="216062" y="19889"/>
                    <a:pt x="235466" y="10947"/>
                  </a:cubicBezTo>
                  <a:lnTo>
                    <a:pt x="256082" y="2005"/>
                  </a:lnTo>
                  <a:cubicBezTo>
                    <a:pt x="261540" y="-550"/>
                    <a:pt x="266998" y="-550"/>
                    <a:pt x="271546" y="1366"/>
                  </a:cubicBezTo>
                  <a:close/>
                </a:path>
              </a:pathLst>
            </a:custGeom>
            <a:solidFill>
              <a:srgbClr val="FCC0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5" name="Freeform 104">
              <a:extLst>
                <a:ext uri="{FF2B5EF4-FFF2-40B4-BE49-F238E27FC236}">
                  <a16:creationId xmlns:a16="http://schemas.microsoft.com/office/drawing/2014/main" id="{73762181-0C1D-FF47-B6EA-74CAEE90DD53}"/>
                </a:ext>
              </a:extLst>
            </p:cNvPr>
            <p:cNvSpPr>
              <a:spLocks noChangeArrowheads="1"/>
            </p:cNvSpPr>
            <p:nvPr/>
          </p:nvSpPr>
          <p:spPr bwMode="auto">
            <a:xfrm>
              <a:off x="17338027" y="8557258"/>
              <a:ext cx="422750" cy="417889"/>
            </a:xfrm>
            <a:custGeom>
              <a:avLst/>
              <a:gdLst>
                <a:gd name="connsiteX0" fmla="*/ 208641 w 422750"/>
                <a:gd name="connsiteY0" fmla="*/ 305708 h 417889"/>
                <a:gd name="connsiteX1" fmla="*/ 238523 w 422750"/>
                <a:gd name="connsiteY1" fmla="*/ 336130 h 417889"/>
                <a:gd name="connsiteX2" fmla="*/ 238523 w 422750"/>
                <a:gd name="connsiteY2" fmla="*/ 395707 h 417889"/>
                <a:gd name="connsiteX3" fmla="*/ 222337 w 422750"/>
                <a:gd name="connsiteY3" fmla="*/ 412186 h 417889"/>
                <a:gd name="connsiteX4" fmla="*/ 194945 w 422750"/>
                <a:gd name="connsiteY4" fmla="*/ 412186 h 417889"/>
                <a:gd name="connsiteX5" fmla="*/ 178759 w 422750"/>
                <a:gd name="connsiteY5" fmla="*/ 395707 h 417889"/>
                <a:gd name="connsiteX6" fmla="*/ 178759 w 422750"/>
                <a:gd name="connsiteY6" fmla="*/ 336130 h 417889"/>
                <a:gd name="connsiteX7" fmla="*/ 283417 w 422750"/>
                <a:gd name="connsiteY7" fmla="*/ 278242 h 417889"/>
                <a:gd name="connsiteX8" fmla="*/ 323999 w 422750"/>
                <a:gd name="connsiteY8" fmla="*/ 278242 h 417889"/>
                <a:gd name="connsiteX9" fmla="*/ 364583 w 422750"/>
                <a:gd name="connsiteY9" fmla="*/ 318229 h 417889"/>
                <a:gd name="connsiteX10" fmla="*/ 364583 w 422750"/>
                <a:gd name="connsiteY10" fmla="*/ 340040 h 417889"/>
                <a:gd name="connsiteX11" fmla="*/ 344905 w 422750"/>
                <a:gd name="connsiteY11" fmla="*/ 359427 h 417889"/>
                <a:gd name="connsiteX12" fmla="*/ 322769 w 422750"/>
                <a:gd name="connsiteY12" fmla="*/ 359427 h 417889"/>
                <a:gd name="connsiteX13" fmla="*/ 283417 w 422750"/>
                <a:gd name="connsiteY13" fmla="*/ 319440 h 417889"/>
                <a:gd name="connsiteX14" fmla="*/ 98189 w 422750"/>
                <a:gd name="connsiteY14" fmla="*/ 278242 h 417889"/>
                <a:gd name="connsiteX15" fmla="*/ 139389 w 422750"/>
                <a:gd name="connsiteY15" fmla="*/ 278242 h 417889"/>
                <a:gd name="connsiteX16" fmla="*/ 139389 w 422750"/>
                <a:gd name="connsiteY16" fmla="*/ 319440 h 417889"/>
                <a:gd name="connsiteX17" fmla="*/ 98189 w 422750"/>
                <a:gd name="connsiteY17" fmla="*/ 359427 h 417889"/>
                <a:gd name="connsiteX18" fmla="*/ 77591 w 422750"/>
                <a:gd name="connsiteY18" fmla="*/ 359427 h 417889"/>
                <a:gd name="connsiteX19" fmla="*/ 58203 w 422750"/>
                <a:gd name="connsiteY19" fmla="*/ 340040 h 417889"/>
                <a:gd name="connsiteX20" fmla="*/ 58203 w 422750"/>
                <a:gd name="connsiteY20" fmla="*/ 318229 h 417889"/>
                <a:gd name="connsiteX21" fmla="*/ 98189 w 422750"/>
                <a:gd name="connsiteY21" fmla="*/ 278242 h 417889"/>
                <a:gd name="connsiteX22" fmla="*/ 370619 w 422750"/>
                <a:gd name="connsiteY22" fmla="*/ 167247 h 417889"/>
                <a:gd name="connsiteX23" fmla="*/ 400885 w 422750"/>
                <a:gd name="connsiteY23" fmla="*/ 180320 h 417889"/>
                <a:gd name="connsiteX24" fmla="*/ 416095 w 422750"/>
                <a:gd name="connsiteY24" fmla="*/ 195261 h 417889"/>
                <a:gd name="connsiteX25" fmla="*/ 416095 w 422750"/>
                <a:gd name="connsiteY25" fmla="*/ 222652 h 417889"/>
                <a:gd name="connsiteX26" fmla="*/ 400885 w 422750"/>
                <a:gd name="connsiteY26" fmla="*/ 238838 h 417889"/>
                <a:gd name="connsiteX27" fmla="*/ 341305 w 422750"/>
                <a:gd name="connsiteY27" fmla="*/ 238838 h 417889"/>
                <a:gd name="connsiteX28" fmla="*/ 310881 w 422750"/>
                <a:gd name="connsiteY28" fmla="*/ 208956 h 417889"/>
                <a:gd name="connsiteX29" fmla="*/ 341305 w 422750"/>
                <a:gd name="connsiteY29" fmla="*/ 180320 h 417889"/>
                <a:gd name="connsiteX30" fmla="*/ 370619 w 422750"/>
                <a:gd name="connsiteY30" fmla="*/ 167247 h 417889"/>
                <a:gd name="connsiteX31" fmla="*/ 52289 w 422750"/>
                <a:gd name="connsiteY31" fmla="*/ 167247 h 417889"/>
                <a:gd name="connsiteX32" fmla="*/ 81443 w 422750"/>
                <a:gd name="connsiteY32" fmla="*/ 180320 h 417889"/>
                <a:gd name="connsiteX33" fmla="*/ 111865 w 422750"/>
                <a:gd name="connsiteY33" fmla="*/ 208956 h 417889"/>
                <a:gd name="connsiteX34" fmla="*/ 81443 w 422750"/>
                <a:gd name="connsiteY34" fmla="*/ 238838 h 417889"/>
                <a:gd name="connsiteX35" fmla="*/ 23133 w 422750"/>
                <a:gd name="connsiteY35" fmla="*/ 238838 h 417889"/>
                <a:gd name="connsiteX36" fmla="*/ 6655 w 422750"/>
                <a:gd name="connsiteY36" fmla="*/ 222652 h 417889"/>
                <a:gd name="connsiteX37" fmla="*/ 6655 w 422750"/>
                <a:gd name="connsiteY37" fmla="*/ 195261 h 417889"/>
                <a:gd name="connsiteX38" fmla="*/ 23133 w 422750"/>
                <a:gd name="connsiteY38" fmla="*/ 180320 h 417889"/>
                <a:gd name="connsiteX39" fmla="*/ 52289 w 422750"/>
                <a:gd name="connsiteY39" fmla="*/ 167247 h 417889"/>
                <a:gd name="connsiteX40" fmla="*/ 322769 w 422750"/>
                <a:gd name="connsiteY40" fmla="*/ 53026 h 417889"/>
                <a:gd name="connsiteX41" fmla="*/ 344905 w 422750"/>
                <a:gd name="connsiteY41" fmla="*/ 53026 h 417889"/>
                <a:gd name="connsiteX42" fmla="*/ 364583 w 422750"/>
                <a:gd name="connsiteY42" fmla="*/ 72413 h 417889"/>
                <a:gd name="connsiteX43" fmla="*/ 364583 w 422750"/>
                <a:gd name="connsiteY43" fmla="*/ 94224 h 417889"/>
                <a:gd name="connsiteX44" fmla="*/ 323999 w 422750"/>
                <a:gd name="connsiteY44" fmla="*/ 134209 h 417889"/>
                <a:gd name="connsiteX45" fmla="*/ 283417 w 422750"/>
                <a:gd name="connsiteY45" fmla="*/ 134209 h 417889"/>
                <a:gd name="connsiteX46" fmla="*/ 283417 w 422750"/>
                <a:gd name="connsiteY46" fmla="*/ 93012 h 417889"/>
                <a:gd name="connsiteX47" fmla="*/ 322769 w 422750"/>
                <a:gd name="connsiteY47" fmla="*/ 53026 h 417889"/>
                <a:gd name="connsiteX48" fmla="*/ 77591 w 422750"/>
                <a:gd name="connsiteY48" fmla="*/ 53026 h 417889"/>
                <a:gd name="connsiteX49" fmla="*/ 98189 w 422750"/>
                <a:gd name="connsiteY49" fmla="*/ 53026 h 417889"/>
                <a:gd name="connsiteX50" fmla="*/ 139389 w 422750"/>
                <a:gd name="connsiteY50" fmla="*/ 93012 h 417889"/>
                <a:gd name="connsiteX51" fmla="*/ 139389 w 422750"/>
                <a:gd name="connsiteY51" fmla="*/ 134209 h 417889"/>
                <a:gd name="connsiteX52" fmla="*/ 98189 w 422750"/>
                <a:gd name="connsiteY52" fmla="*/ 134209 h 417889"/>
                <a:gd name="connsiteX53" fmla="*/ 58203 w 422750"/>
                <a:gd name="connsiteY53" fmla="*/ 94224 h 417889"/>
                <a:gd name="connsiteX54" fmla="*/ 58203 w 422750"/>
                <a:gd name="connsiteY54" fmla="*/ 72413 h 417889"/>
                <a:gd name="connsiteX55" fmla="*/ 77591 w 422750"/>
                <a:gd name="connsiteY55" fmla="*/ 53026 h 417889"/>
                <a:gd name="connsiteX56" fmla="*/ 208641 w 422750"/>
                <a:gd name="connsiteY56" fmla="*/ 0 h 417889"/>
                <a:gd name="connsiteX57" fmla="*/ 222337 w 422750"/>
                <a:gd name="connsiteY57" fmla="*/ 5704 h 417889"/>
                <a:gd name="connsiteX58" fmla="*/ 238523 w 422750"/>
                <a:gd name="connsiteY58" fmla="*/ 22182 h 417889"/>
                <a:gd name="connsiteX59" fmla="*/ 238523 w 422750"/>
                <a:gd name="connsiteY59" fmla="*/ 80492 h 417889"/>
                <a:gd name="connsiteX60" fmla="*/ 208641 w 422750"/>
                <a:gd name="connsiteY60" fmla="*/ 112181 h 417889"/>
                <a:gd name="connsiteX61" fmla="*/ 178759 w 422750"/>
                <a:gd name="connsiteY61" fmla="*/ 80492 h 417889"/>
                <a:gd name="connsiteX62" fmla="*/ 178759 w 422750"/>
                <a:gd name="connsiteY62" fmla="*/ 22182 h 417889"/>
                <a:gd name="connsiteX63" fmla="*/ 194945 w 422750"/>
                <a:gd name="connsiteY63" fmla="*/ 5704 h 417889"/>
                <a:gd name="connsiteX64" fmla="*/ 208641 w 422750"/>
                <a:gd name="connsiteY64" fmla="*/ 0 h 41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422750" h="417889">
                  <a:moveTo>
                    <a:pt x="208641" y="305708"/>
                  </a:moveTo>
                  <a:lnTo>
                    <a:pt x="238523" y="336130"/>
                  </a:lnTo>
                  <a:cubicBezTo>
                    <a:pt x="254707" y="352609"/>
                    <a:pt x="254707" y="379228"/>
                    <a:pt x="238523" y="395707"/>
                  </a:cubicBezTo>
                  <a:lnTo>
                    <a:pt x="222337" y="412186"/>
                  </a:lnTo>
                  <a:cubicBezTo>
                    <a:pt x="214865" y="419791"/>
                    <a:pt x="202415" y="419791"/>
                    <a:pt x="194945" y="412186"/>
                  </a:cubicBezTo>
                  <a:lnTo>
                    <a:pt x="178759" y="395707"/>
                  </a:lnTo>
                  <a:cubicBezTo>
                    <a:pt x="162573" y="379228"/>
                    <a:pt x="162573" y="352609"/>
                    <a:pt x="178759" y="336130"/>
                  </a:cubicBezTo>
                  <a:close/>
                  <a:moveTo>
                    <a:pt x="283417" y="278242"/>
                  </a:moveTo>
                  <a:lnTo>
                    <a:pt x="323999" y="278242"/>
                  </a:lnTo>
                  <a:cubicBezTo>
                    <a:pt x="347365" y="278242"/>
                    <a:pt x="364583" y="295206"/>
                    <a:pt x="364583" y="318229"/>
                  </a:cubicBezTo>
                  <a:lnTo>
                    <a:pt x="364583" y="340040"/>
                  </a:lnTo>
                  <a:cubicBezTo>
                    <a:pt x="364583" y="349734"/>
                    <a:pt x="357203" y="359427"/>
                    <a:pt x="344905" y="359427"/>
                  </a:cubicBezTo>
                  <a:lnTo>
                    <a:pt x="322769" y="359427"/>
                  </a:lnTo>
                  <a:cubicBezTo>
                    <a:pt x="300633" y="359427"/>
                    <a:pt x="283417" y="341251"/>
                    <a:pt x="283417" y="319440"/>
                  </a:cubicBezTo>
                  <a:close/>
                  <a:moveTo>
                    <a:pt x="98189" y="278242"/>
                  </a:moveTo>
                  <a:lnTo>
                    <a:pt x="139389" y="278242"/>
                  </a:lnTo>
                  <a:lnTo>
                    <a:pt x="139389" y="319440"/>
                  </a:lnTo>
                  <a:cubicBezTo>
                    <a:pt x="139389" y="341251"/>
                    <a:pt x="121213" y="359427"/>
                    <a:pt x="98189" y="359427"/>
                  </a:cubicBezTo>
                  <a:lnTo>
                    <a:pt x="77591" y="359427"/>
                  </a:lnTo>
                  <a:cubicBezTo>
                    <a:pt x="65473" y="359427"/>
                    <a:pt x="58203" y="349734"/>
                    <a:pt x="58203" y="340040"/>
                  </a:cubicBezTo>
                  <a:lnTo>
                    <a:pt x="58203" y="318229"/>
                  </a:lnTo>
                  <a:cubicBezTo>
                    <a:pt x="58203" y="295206"/>
                    <a:pt x="76379" y="278242"/>
                    <a:pt x="98189" y="278242"/>
                  </a:cubicBezTo>
                  <a:close/>
                  <a:moveTo>
                    <a:pt x="370619" y="167247"/>
                  </a:moveTo>
                  <a:cubicBezTo>
                    <a:pt x="381237" y="167247"/>
                    <a:pt x="392011" y="171604"/>
                    <a:pt x="400885" y="180320"/>
                  </a:cubicBezTo>
                  <a:lnTo>
                    <a:pt x="416095" y="195261"/>
                  </a:lnTo>
                  <a:cubicBezTo>
                    <a:pt x="424969" y="202731"/>
                    <a:pt x="424969" y="215182"/>
                    <a:pt x="416095" y="222652"/>
                  </a:cubicBezTo>
                  <a:lnTo>
                    <a:pt x="400885" y="238838"/>
                  </a:lnTo>
                  <a:cubicBezTo>
                    <a:pt x="383137" y="255024"/>
                    <a:pt x="357785" y="255024"/>
                    <a:pt x="341305" y="238838"/>
                  </a:cubicBezTo>
                  <a:lnTo>
                    <a:pt x="310881" y="208956"/>
                  </a:lnTo>
                  <a:lnTo>
                    <a:pt x="341305" y="180320"/>
                  </a:lnTo>
                  <a:cubicBezTo>
                    <a:pt x="349545" y="171604"/>
                    <a:pt x="360003" y="167247"/>
                    <a:pt x="370619" y="167247"/>
                  </a:cubicBezTo>
                  <a:close/>
                  <a:moveTo>
                    <a:pt x="52289" y="167247"/>
                  </a:moveTo>
                  <a:cubicBezTo>
                    <a:pt x="62747" y="167247"/>
                    <a:pt x="73205" y="171605"/>
                    <a:pt x="81443" y="180320"/>
                  </a:cubicBezTo>
                  <a:lnTo>
                    <a:pt x="111865" y="208956"/>
                  </a:lnTo>
                  <a:lnTo>
                    <a:pt x="81443" y="238838"/>
                  </a:lnTo>
                  <a:cubicBezTo>
                    <a:pt x="64965" y="255024"/>
                    <a:pt x="39613" y="255024"/>
                    <a:pt x="23133" y="238838"/>
                  </a:cubicBezTo>
                  <a:lnTo>
                    <a:pt x="6655" y="222652"/>
                  </a:lnTo>
                  <a:cubicBezTo>
                    <a:pt x="-2219" y="215182"/>
                    <a:pt x="-2219" y="202731"/>
                    <a:pt x="6655" y="195261"/>
                  </a:cubicBezTo>
                  <a:lnTo>
                    <a:pt x="23133" y="180320"/>
                  </a:lnTo>
                  <a:cubicBezTo>
                    <a:pt x="31373" y="171605"/>
                    <a:pt x="41831" y="167247"/>
                    <a:pt x="52289" y="167247"/>
                  </a:cubicBezTo>
                  <a:close/>
                  <a:moveTo>
                    <a:pt x="322769" y="53026"/>
                  </a:moveTo>
                  <a:lnTo>
                    <a:pt x="344905" y="53026"/>
                  </a:lnTo>
                  <a:cubicBezTo>
                    <a:pt x="357203" y="53026"/>
                    <a:pt x="364583" y="61508"/>
                    <a:pt x="364583" y="72413"/>
                  </a:cubicBezTo>
                  <a:lnTo>
                    <a:pt x="364583" y="94224"/>
                  </a:lnTo>
                  <a:cubicBezTo>
                    <a:pt x="364583" y="117246"/>
                    <a:pt x="347365" y="134209"/>
                    <a:pt x="323999" y="134209"/>
                  </a:cubicBezTo>
                  <a:lnTo>
                    <a:pt x="283417" y="134209"/>
                  </a:lnTo>
                  <a:lnTo>
                    <a:pt x="283417" y="93012"/>
                  </a:lnTo>
                  <a:cubicBezTo>
                    <a:pt x="283417" y="71201"/>
                    <a:pt x="300633" y="53026"/>
                    <a:pt x="322769" y="53026"/>
                  </a:cubicBezTo>
                  <a:close/>
                  <a:moveTo>
                    <a:pt x="77591" y="53026"/>
                  </a:moveTo>
                  <a:lnTo>
                    <a:pt x="98189" y="53026"/>
                  </a:lnTo>
                  <a:cubicBezTo>
                    <a:pt x="121213" y="53026"/>
                    <a:pt x="139389" y="71201"/>
                    <a:pt x="139389" y="93012"/>
                  </a:cubicBezTo>
                  <a:lnTo>
                    <a:pt x="139389" y="134209"/>
                  </a:lnTo>
                  <a:lnTo>
                    <a:pt x="98189" y="134209"/>
                  </a:lnTo>
                  <a:cubicBezTo>
                    <a:pt x="76379" y="134209"/>
                    <a:pt x="58203" y="117246"/>
                    <a:pt x="58203" y="94224"/>
                  </a:cubicBezTo>
                  <a:lnTo>
                    <a:pt x="58203" y="72413"/>
                  </a:lnTo>
                  <a:cubicBezTo>
                    <a:pt x="58203" y="61508"/>
                    <a:pt x="65473" y="53026"/>
                    <a:pt x="77591" y="53026"/>
                  </a:cubicBezTo>
                  <a:close/>
                  <a:moveTo>
                    <a:pt x="208641" y="0"/>
                  </a:moveTo>
                  <a:cubicBezTo>
                    <a:pt x="213621" y="0"/>
                    <a:pt x="218601" y="1901"/>
                    <a:pt x="222337" y="5704"/>
                  </a:cubicBezTo>
                  <a:lnTo>
                    <a:pt x="238523" y="22182"/>
                  </a:lnTo>
                  <a:cubicBezTo>
                    <a:pt x="254707" y="38661"/>
                    <a:pt x="254707" y="65280"/>
                    <a:pt x="238523" y="80492"/>
                  </a:cubicBezTo>
                  <a:lnTo>
                    <a:pt x="208641" y="112181"/>
                  </a:lnTo>
                  <a:lnTo>
                    <a:pt x="178759" y="80492"/>
                  </a:lnTo>
                  <a:cubicBezTo>
                    <a:pt x="162573" y="65280"/>
                    <a:pt x="162573" y="38661"/>
                    <a:pt x="178759" y="22182"/>
                  </a:cubicBezTo>
                  <a:lnTo>
                    <a:pt x="194945" y="5704"/>
                  </a:lnTo>
                  <a:cubicBezTo>
                    <a:pt x="198681" y="1901"/>
                    <a:pt x="203661" y="0"/>
                    <a:pt x="208641" y="0"/>
                  </a:cubicBezTo>
                  <a:close/>
                </a:path>
              </a:pathLst>
            </a:custGeom>
            <a:solidFill>
              <a:srgbClr val="F5A20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6" name="Freeform 193">
              <a:extLst>
                <a:ext uri="{FF2B5EF4-FFF2-40B4-BE49-F238E27FC236}">
                  <a16:creationId xmlns:a16="http://schemas.microsoft.com/office/drawing/2014/main" id="{7443BB63-1E1A-A447-80E8-28EF655B556E}"/>
                </a:ext>
              </a:extLst>
            </p:cNvPr>
            <p:cNvSpPr>
              <a:spLocks noChangeArrowheads="1"/>
            </p:cNvSpPr>
            <p:nvPr/>
          </p:nvSpPr>
          <p:spPr bwMode="auto">
            <a:xfrm>
              <a:off x="17396228" y="8615777"/>
              <a:ext cx="307611" cy="307611"/>
            </a:xfrm>
            <a:custGeom>
              <a:avLst/>
              <a:gdLst>
                <a:gd name="T0" fmla="*/ 246 w 247"/>
                <a:gd name="T1" fmla="*/ 122 h 246"/>
                <a:gd name="T2" fmla="*/ 246 w 247"/>
                <a:gd name="T3" fmla="*/ 122 h 246"/>
                <a:gd name="T4" fmla="*/ 123 w 247"/>
                <a:gd name="T5" fmla="*/ 245 h 246"/>
                <a:gd name="T6" fmla="*/ 123 w 247"/>
                <a:gd name="T7" fmla="*/ 245 h 246"/>
                <a:gd name="T8" fmla="*/ 0 w 247"/>
                <a:gd name="T9" fmla="*/ 122 h 246"/>
                <a:gd name="T10" fmla="*/ 0 w 247"/>
                <a:gd name="T11" fmla="*/ 122 h 246"/>
                <a:gd name="T12" fmla="*/ 123 w 247"/>
                <a:gd name="T13" fmla="*/ 0 h 246"/>
                <a:gd name="T14" fmla="*/ 123 w 247"/>
                <a:gd name="T15" fmla="*/ 0 h 246"/>
                <a:gd name="T16" fmla="*/ 246 w 247"/>
                <a:gd name="T17" fmla="*/ 12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246">
                  <a:moveTo>
                    <a:pt x="246" y="122"/>
                  </a:moveTo>
                  <a:lnTo>
                    <a:pt x="246" y="122"/>
                  </a:lnTo>
                  <a:cubicBezTo>
                    <a:pt x="246" y="190"/>
                    <a:pt x="191" y="245"/>
                    <a:pt x="123" y="245"/>
                  </a:cubicBezTo>
                  <a:lnTo>
                    <a:pt x="123" y="245"/>
                  </a:lnTo>
                  <a:cubicBezTo>
                    <a:pt x="56" y="245"/>
                    <a:pt x="0" y="190"/>
                    <a:pt x="0" y="122"/>
                  </a:cubicBezTo>
                  <a:lnTo>
                    <a:pt x="0" y="122"/>
                  </a:lnTo>
                  <a:cubicBezTo>
                    <a:pt x="0" y="54"/>
                    <a:pt x="56" y="0"/>
                    <a:pt x="123" y="0"/>
                  </a:cubicBezTo>
                  <a:lnTo>
                    <a:pt x="123" y="0"/>
                  </a:lnTo>
                  <a:cubicBezTo>
                    <a:pt x="191" y="0"/>
                    <a:pt x="246" y="54"/>
                    <a:pt x="246" y="122"/>
                  </a:cubicBezTo>
                </a:path>
              </a:pathLst>
            </a:custGeom>
            <a:solidFill>
              <a:srgbClr val="FCC00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94">
              <a:extLst>
                <a:ext uri="{FF2B5EF4-FFF2-40B4-BE49-F238E27FC236}">
                  <a16:creationId xmlns:a16="http://schemas.microsoft.com/office/drawing/2014/main" id="{30EE637B-D6B7-FD4A-B34B-4E7031ADFFE1}"/>
                </a:ext>
              </a:extLst>
            </p:cNvPr>
            <p:cNvSpPr>
              <a:spLocks noChangeArrowheads="1"/>
            </p:cNvSpPr>
            <p:nvPr/>
          </p:nvSpPr>
          <p:spPr bwMode="auto">
            <a:xfrm>
              <a:off x="17434683" y="8654232"/>
              <a:ext cx="225212" cy="225212"/>
            </a:xfrm>
            <a:custGeom>
              <a:avLst/>
              <a:gdLst>
                <a:gd name="T0" fmla="*/ 180 w 181"/>
                <a:gd name="T1" fmla="*/ 90 h 181"/>
                <a:gd name="T2" fmla="*/ 180 w 181"/>
                <a:gd name="T3" fmla="*/ 90 h 181"/>
                <a:gd name="T4" fmla="*/ 90 w 181"/>
                <a:gd name="T5" fmla="*/ 180 h 181"/>
                <a:gd name="T6" fmla="*/ 90 w 181"/>
                <a:gd name="T7" fmla="*/ 180 h 181"/>
                <a:gd name="T8" fmla="*/ 0 w 181"/>
                <a:gd name="T9" fmla="*/ 90 h 181"/>
                <a:gd name="T10" fmla="*/ 0 w 181"/>
                <a:gd name="T11" fmla="*/ 90 h 181"/>
                <a:gd name="T12" fmla="*/ 90 w 181"/>
                <a:gd name="T13" fmla="*/ 0 h 181"/>
                <a:gd name="T14" fmla="*/ 90 w 181"/>
                <a:gd name="T15" fmla="*/ 0 h 181"/>
                <a:gd name="T16" fmla="*/ 180 w 181"/>
                <a:gd name="T1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181">
                  <a:moveTo>
                    <a:pt x="180" y="90"/>
                  </a:moveTo>
                  <a:lnTo>
                    <a:pt x="180" y="90"/>
                  </a:lnTo>
                  <a:cubicBezTo>
                    <a:pt x="180" y="140"/>
                    <a:pt x="140" y="180"/>
                    <a:pt x="90" y="180"/>
                  </a:cubicBezTo>
                  <a:lnTo>
                    <a:pt x="90" y="180"/>
                  </a:lnTo>
                  <a:cubicBezTo>
                    <a:pt x="40" y="180"/>
                    <a:pt x="0" y="140"/>
                    <a:pt x="0" y="90"/>
                  </a:cubicBezTo>
                  <a:lnTo>
                    <a:pt x="0" y="90"/>
                  </a:lnTo>
                  <a:cubicBezTo>
                    <a:pt x="0" y="40"/>
                    <a:pt x="40" y="0"/>
                    <a:pt x="90" y="0"/>
                  </a:cubicBezTo>
                  <a:lnTo>
                    <a:pt x="90" y="0"/>
                  </a:lnTo>
                  <a:cubicBezTo>
                    <a:pt x="140" y="0"/>
                    <a:pt x="180" y="40"/>
                    <a:pt x="180" y="90"/>
                  </a:cubicBezTo>
                </a:path>
              </a:pathLst>
            </a:custGeom>
            <a:solidFill>
              <a:srgbClr val="F5A20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8" name="Freeform 195">
              <a:extLst>
                <a:ext uri="{FF2B5EF4-FFF2-40B4-BE49-F238E27FC236}">
                  <a16:creationId xmlns:a16="http://schemas.microsoft.com/office/drawing/2014/main" id="{F856A193-7C4E-144F-A624-1C38739F7003}"/>
                </a:ext>
              </a:extLst>
            </p:cNvPr>
            <p:cNvSpPr>
              <a:spLocks noChangeArrowheads="1"/>
            </p:cNvSpPr>
            <p:nvPr/>
          </p:nvSpPr>
          <p:spPr bwMode="auto">
            <a:xfrm>
              <a:off x="17473132" y="8692681"/>
              <a:ext cx="148314" cy="148314"/>
            </a:xfrm>
            <a:custGeom>
              <a:avLst/>
              <a:gdLst>
                <a:gd name="T0" fmla="*/ 120 w 121"/>
                <a:gd name="T1" fmla="*/ 59 h 120"/>
                <a:gd name="T2" fmla="*/ 120 w 121"/>
                <a:gd name="T3" fmla="*/ 59 h 120"/>
                <a:gd name="T4" fmla="*/ 60 w 121"/>
                <a:gd name="T5" fmla="*/ 119 h 120"/>
                <a:gd name="T6" fmla="*/ 60 w 121"/>
                <a:gd name="T7" fmla="*/ 119 h 120"/>
                <a:gd name="T8" fmla="*/ 0 w 121"/>
                <a:gd name="T9" fmla="*/ 59 h 120"/>
                <a:gd name="T10" fmla="*/ 0 w 121"/>
                <a:gd name="T11" fmla="*/ 59 h 120"/>
                <a:gd name="T12" fmla="*/ 60 w 121"/>
                <a:gd name="T13" fmla="*/ 0 h 120"/>
                <a:gd name="T14" fmla="*/ 60 w 121"/>
                <a:gd name="T15" fmla="*/ 0 h 120"/>
                <a:gd name="T16" fmla="*/ 120 w 121"/>
                <a:gd name="T17" fmla="*/ 5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1" h="120">
                  <a:moveTo>
                    <a:pt x="120" y="59"/>
                  </a:moveTo>
                  <a:lnTo>
                    <a:pt x="120" y="59"/>
                  </a:lnTo>
                  <a:cubicBezTo>
                    <a:pt x="120" y="93"/>
                    <a:pt x="93" y="119"/>
                    <a:pt x="60" y="119"/>
                  </a:cubicBezTo>
                  <a:lnTo>
                    <a:pt x="60" y="119"/>
                  </a:lnTo>
                  <a:cubicBezTo>
                    <a:pt x="27" y="119"/>
                    <a:pt x="0" y="93"/>
                    <a:pt x="0" y="59"/>
                  </a:cubicBezTo>
                  <a:lnTo>
                    <a:pt x="0" y="59"/>
                  </a:lnTo>
                  <a:cubicBezTo>
                    <a:pt x="0" y="26"/>
                    <a:pt x="27" y="0"/>
                    <a:pt x="60" y="0"/>
                  </a:cubicBezTo>
                  <a:lnTo>
                    <a:pt x="60" y="0"/>
                  </a:lnTo>
                  <a:cubicBezTo>
                    <a:pt x="93" y="0"/>
                    <a:pt x="120" y="26"/>
                    <a:pt x="120" y="59"/>
                  </a:cubicBezTo>
                </a:path>
              </a:pathLst>
            </a:custGeom>
            <a:solidFill>
              <a:srgbClr val="F18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4" name="TextBox 3">
            <a:extLst>
              <a:ext uri="{FF2B5EF4-FFF2-40B4-BE49-F238E27FC236}">
                <a16:creationId xmlns:a16="http://schemas.microsoft.com/office/drawing/2014/main" id="{7A414ED3-49B8-2C4C-B02F-2160283C49A3}"/>
              </a:ext>
            </a:extLst>
          </p:cNvPr>
          <p:cNvSpPr txBox="1"/>
          <p:nvPr/>
        </p:nvSpPr>
        <p:spPr>
          <a:xfrm>
            <a:off x="4027646" y="325769"/>
            <a:ext cx="4136710" cy="661720"/>
          </a:xfrm>
          <a:prstGeom prst="rect">
            <a:avLst/>
          </a:prstGeom>
          <a:noFill/>
        </p:spPr>
        <p:txBody>
          <a:bodyPr wrap="none" rtlCol="0" anchor="b">
            <a:spAutoFit/>
          </a:bodyPr>
          <a:lstStyle/>
          <a:p>
            <a:pPr algn="ctr"/>
            <a:r>
              <a:rPr lang="en-US" sz="3700" b="1" spc="-145" dirty="0">
                <a:solidFill>
                  <a:srgbClr val="111340"/>
                </a:solidFill>
                <a:latin typeface="Poppins" pitchFamily="2" charset="77"/>
                <a:cs typeface="Poppins" pitchFamily="2" charset="77"/>
              </a:rPr>
              <a:t>E-LEARNING SLIDE</a:t>
            </a:r>
          </a:p>
        </p:txBody>
      </p:sp>
      <p:sp>
        <p:nvSpPr>
          <p:cNvPr id="5" name="TextBox 4">
            <a:extLst>
              <a:ext uri="{FF2B5EF4-FFF2-40B4-BE49-F238E27FC236}">
                <a16:creationId xmlns:a16="http://schemas.microsoft.com/office/drawing/2014/main" id="{2E21FC9E-CA34-D144-B8E6-BE1CA7E69853}"/>
              </a:ext>
            </a:extLst>
          </p:cNvPr>
          <p:cNvSpPr txBox="1"/>
          <p:nvPr/>
        </p:nvSpPr>
        <p:spPr>
          <a:xfrm>
            <a:off x="3448160" y="947744"/>
            <a:ext cx="5295681" cy="323165"/>
          </a:xfrm>
          <a:prstGeom prst="rect">
            <a:avLst/>
          </a:prstGeom>
          <a:noFill/>
        </p:spPr>
        <p:txBody>
          <a:bodyPr wrap="none" rtlCol="0">
            <a:spAutoFit/>
          </a:bodyPr>
          <a:lstStyle/>
          <a:p>
            <a:pPr algn="ctr"/>
            <a:r>
              <a:rPr lang="en-US" sz="1500" spc="-6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18655B5B-8429-F34B-BF48-547FB2189FA3}"/>
              </a:ext>
            </a:extLst>
          </p:cNvPr>
          <p:cNvSpPr txBox="1"/>
          <p:nvPr/>
        </p:nvSpPr>
        <p:spPr>
          <a:xfrm>
            <a:off x="769900" y="515050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BAB5218C-5632-CE40-B450-295AA3615E26}"/>
              </a:ext>
            </a:extLst>
          </p:cNvPr>
          <p:cNvSpPr txBox="1"/>
          <p:nvPr/>
        </p:nvSpPr>
        <p:spPr>
          <a:xfrm>
            <a:off x="769900" y="5525834"/>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8" name="TextBox 7">
            <a:extLst>
              <a:ext uri="{FF2B5EF4-FFF2-40B4-BE49-F238E27FC236}">
                <a16:creationId xmlns:a16="http://schemas.microsoft.com/office/drawing/2014/main" id="{4BBF1B05-2BDA-854E-91C8-37BB2689AF25}"/>
              </a:ext>
            </a:extLst>
          </p:cNvPr>
          <p:cNvSpPr txBox="1"/>
          <p:nvPr/>
        </p:nvSpPr>
        <p:spPr>
          <a:xfrm>
            <a:off x="3634908" y="515050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4E924B92-586D-8943-9465-3A58B2D3AAB4}"/>
              </a:ext>
            </a:extLst>
          </p:cNvPr>
          <p:cNvSpPr txBox="1"/>
          <p:nvPr/>
        </p:nvSpPr>
        <p:spPr>
          <a:xfrm>
            <a:off x="3634908" y="5525834"/>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10" name="TextBox 9">
            <a:extLst>
              <a:ext uri="{FF2B5EF4-FFF2-40B4-BE49-F238E27FC236}">
                <a16:creationId xmlns:a16="http://schemas.microsoft.com/office/drawing/2014/main" id="{38143011-1BC4-9E44-9ACE-02AF67945386}"/>
              </a:ext>
            </a:extLst>
          </p:cNvPr>
          <p:cNvSpPr txBox="1"/>
          <p:nvPr/>
        </p:nvSpPr>
        <p:spPr>
          <a:xfrm>
            <a:off x="6499916" y="515050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18ED6209-C777-3546-8123-03A798B8670E}"/>
              </a:ext>
            </a:extLst>
          </p:cNvPr>
          <p:cNvSpPr txBox="1"/>
          <p:nvPr/>
        </p:nvSpPr>
        <p:spPr>
          <a:xfrm>
            <a:off x="6499916" y="5525834"/>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12" name="TextBox 11">
            <a:extLst>
              <a:ext uri="{FF2B5EF4-FFF2-40B4-BE49-F238E27FC236}">
                <a16:creationId xmlns:a16="http://schemas.microsoft.com/office/drawing/2014/main" id="{74615BFD-31C2-EF4F-93B1-A03085135EF2}"/>
              </a:ext>
            </a:extLst>
          </p:cNvPr>
          <p:cNvSpPr txBox="1"/>
          <p:nvPr/>
        </p:nvSpPr>
        <p:spPr>
          <a:xfrm>
            <a:off x="9365156" y="515050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5FEBEDF6-F0A0-1240-8975-FDBA6C70DFD5}"/>
              </a:ext>
            </a:extLst>
          </p:cNvPr>
          <p:cNvSpPr txBox="1"/>
          <p:nvPr/>
        </p:nvSpPr>
        <p:spPr>
          <a:xfrm>
            <a:off x="9365156" y="5525834"/>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23320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8" name="Group 117">
            <a:extLst>
              <a:ext uri="{FF2B5EF4-FFF2-40B4-BE49-F238E27FC236}">
                <a16:creationId xmlns:a16="http://schemas.microsoft.com/office/drawing/2014/main" id="{A71C69B9-7B33-4E4F-A31F-46BA5E208A0D}"/>
              </a:ext>
            </a:extLst>
          </p:cNvPr>
          <p:cNvGrpSpPr/>
          <p:nvPr/>
        </p:nvGrpSpPr>
        <p:grpSpPr>
          <a:xfrm>
            <a:off x="2874787" y="1660240"/>
            <a:ext cx="6440137" cy="4797555"/>
            <a:chOff x="5746398" y="3320480"/>
            <a:chExt cx="12880273" cy="9595110"/>
          </a:xfrm>
        </p:grpSpPr>
        <p:sp>
          <p:nvSpPr>
            <p:cNvPr id="14" name="Freeform 13">
              <a:extLst>
                <a:ext uri="{FF2B5EF4-FFF2-40B4-BE49-F238E27FC236}">
                  <a16:creationId xmlns:a16="http://schemas.microsoft.com/office/drawing/2014/main" id="{6EAD50B9-520E-8D42-8C4F-8D63548D86CA}"/>
                </a:ext>
              </a:extLst>
            </p:cNvPr>
            <p:cNvSpPr>
              <a:spLocks noChangeArrowheads="1"/>
            </p:cNvSpPr>
            <p:nvPr/>
          </p:nvSpPr>
          <p:spPr bwMode="auto">
            <a:xfrm>
              <a:off x="5746398" y="4155494"/>
              <a:ext cx="12726395" cy="8298849"/>
            </a:xfrm>
            <a:custGeom>
              <a:avLst/>
              <a:gdLst>
                <a:gd name="connsiteX0" fmla="*/ 7792257 w 12726395"/>
                <a:gd name="connsiteY0" fmla="*/ 1259 h 8298849"/>
                <a:gd name="connsiteX1" fmla="*/ 8758606 w 12726395"/>
                <a:gd name="connsiteY1" fmla="*/ 479760 h 8298849"/>
                <a:gd name="connsiteX2" fmla="*/ 11281135 w 12726395"/>
                <a:gd name="connsiteY2" fmla="*/ 1705688 h 8298849"/>
                <a:gd name="connsiteX3" fmla="*/ 12146891 w 12726395"/>
                <a:gd name="connsiteY3" fmla="*/ 3976893 h 8298849"/>
                <a:gd name="connsiteX4" fmla="*/ 11943843 w 12726395"/>
                <a:gd name="connsiteY4" fmla="*/ 7695790 h 8298849"/>
                <a:gd name="connsiteX5" fmla="*/ 10305757 w 12726395"/>
                <a:gd name="connsiteY5" fmla="*/ 8257674 h 8298849"/>
                <a:gd name="connsiteX6" fmla="*/ 1305624 w 12726395"/>
                <a:gd name="connsiteY6" fmla="*/ 7089056 h 8298849"/>
                <a:gd name="connsiteX7" fmla="*/ 275436 w 12726395"/>
                <a:gd name="connsiteY7" fmla="*/ 4326980 h 8298849"/>
                <a:gd name="connsiteX8" fmla="*/ 2484050 w 12726395"/>
                <a:gd name="connsiteY8" fmla="*/ 1695721 h 8298849"/>
                <a:gd name="connsiteX9" fmla="*/ 6706949 w 12726395"/>
                <a:gd name="connsiteY9" fmla="*/ 692803 h 8298849"/>
                <a:gd name="connsiteX10" fmla="*/ 7162873 w 12726395"/>
                <a:gd name="connsiteY10" fmla="*/ 238063 h 8298849"/>
                <a:gd name="connsiteX11" fmla="*/ 7792257 w 12726395"/>
                <a:gd name="connsiteY11" fmla="*/ 1259 h 8298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726395" h="8298849">
                  <a:moveTo>
                    <a:pt x="7792257" y="1259"/>
                  </a:moveTo>
                  <a:cubicBezTo>
                    <a:pt x="8160966" y="-16346"/>
                    <a:pt x="8532046" y="151164"/>
                    <a:pt x="8758606" y="479760"/>
                  </a:cubicBezTo>
                  <a:cubicBezTo>
                    <a:pt x="10146309" y="2498056"/>
                    <a:pt x="11049435" y="1493891"/>
                    <a:pt x="11281135" y="1705688"/>
                  </a:cubicBezTo>
                  <a:cubicBezTo>
                    <a:pt x="11524045" y="1927451"/>
                    <a:pt x="10847634" y="2679952"/>
                    <a:pt x="12146891" y="3976893"/>
                  </a:cubicBezTo>
                  <a:cubicBezTo>
                    <a:pt x="13258051" y="5088202"/>
                    <a:pt x="12533057" y="6968207"/>
                    <a:pt x="11943843" y="7695790"/>
                  </a:cubicBezTo>
                  <a:cubicBezTo>
                    <a:pt x="11455531" y="8298787"/>
                    <a:pt x="10696905" y="8256428"/>
                    <a:pt x="10305757" y="8257674"/>
                  </a:cubicBezTo>
                  <a:cubicBezTo>
                    <a:pt x="2168889" y="8277607"/>
                    <a:pt x="1133719" y="8595302"/>
                    <a:pt x="1305624" y="7089056"/>
                  </a:cubicBezTo>
                  <a:cubicBezTo>
                    <a:pt x="1452616" y="5799589"/>
                    <a:pt x="883334" y="5440780"/>
                    <a:pt x="275436" y="4326980"/>
                  </a:cubicBezTo>
                  <a:cubicBezTo>
                    <a:pt x="-660080" y="2612675"/>
                    <a:pt x="965550" y="1336913"/>
                    <a:pt x="2484050" y="1695721"/>
                  </a:cubicBezTo>
                  <a:cubicBezTo>
                    <a:pt x="4002549" y="2054529"/>
                    <a:pt x="5594545" y="2027120"/>
                    <a:pt x="6706949" y="692803"/>
                  </a:cubicBezTo>
                  <a:cubicBezTo>
                    <a:pt x="6867644" y="499694"/>
                    <a:pt x="7019619" y="351436"/>
                    <a:pt x="7162873" y="238063"/>
                  </a:cubicBezTo>
                  <a:cubicBezTo>
                    <a:pt x="7350661" y="89027"/>
                    <a:pt x="7571032" y="11822"/>
                    <a:pt x="7792257" y="1259"/>
                  </a:cubicBezTo>
                  <a:close/>
                </a:path>
              </a:pathLst>
            </a:custGeom>
            <a:gradFill flip="none" rotWithShape="1">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path path="circle">
                <a:fillToRect l="50000" t="50000" r="50000" b="50000"/>
              </a:path>
              <a:tileRect/>
            </a:gradFill>
            <a:ln>
              <a:noFill/>
            </a:ln>
            <a:effectLst/>
          </p:spPr>
          <p:txBody>
            <a:bodyPr wrap="square" anchor="ctr">
              <a:noAutofit/>
            </a:bodyPr>
            <a:lstStyle/>
            <a:p>
              <a:endParaRPr lang="en-US" dirty="0">
                <a:latin typeface="Poppins" pitchFamily="2" charset="77"/>
              </a:endParaRPr>
            </a:p>
          </p:txBody>
        </p:sp>
        <p:sp>
          <p:nvSpPr>
            <p:cNvPr id="15" name="Freeform 66">
              <a:extLst>
                <a:ext uri="{FF2B5EF4-FFF2-40B4-BE49-F238E27FC236}">
                  <a16:creationId xmlns:a16="http://schemas.microsoft.com/office/drawing/2014/main" id="{B58E6EDB-1B50-2E45-B5D3-4ED0695B1930}"/>
                </a:ext>
              </a:extLst>
            </p:cNvPr>
            <p:cNvSpPr>
              <a:spLocks noChangeArrowheads="1"/>
            </p:cNvSpPr>
            <p:nvPr/>
          </p:nvSpPr>
          <p:spPr bwMode="auto">
            <a:xfrm>
              <a:off x="5987175" y="5523194"/>
              <a:ext cx="1620446" cy="1532557"/>
            </a:xfrm>
            <a:custGeom>
              <a:avLst/>
              <a:gdLst>
                <a:gd name="T0" fmla="*/ 552 w 1302"/>
                <a:gd name="T1" fmla="*/ 18 h 1231"/>
                <a:gd name="T2" fmla="*/ 559 w 1302"/>
                <a:gd name="T3" fmla="*/ 7 h 1231"/>
                <a:gd name="T4" fmla="*/ 747 w 1302"/>
                <a:gd name="T5" fmla="*/ 17 h 1231"/>
                <a:gd name="T6" fmla="*/ 737 w 1302"/>
                <a:gd name="T7" fmla="*/ 25 h 1231"/>
                <a:gd name="T8" fmla="*/ 560 w 1302"/>
                <a:gd name="T9" fmla="*/ 26 h 1231"/>
                <a:gd name="T10" fmla="*/ 1057 w 1302"/>
                <a:gd name="T11" fmla="*/ 160 h 1231"/>
                <a:gd name="T12" fmla="*/ 907 w 1302"/>
                <a:gd name="T13" fmla="*/ 71 h 1231"/>
                <a:gd name="T14" fmla="*/ 914 w 1302"/>
                <a:gd name="T15" fmla="*/ 55 h 1231"/>
                <a:gd name="T16" fmla="*/ 1069 w 1302"/>
                <a:gd name="T17" fmla="*/ 146 h 1231"/>
                <a:gd name="T18" fmla="*/ 1063 w 1302"/>
                <a:gd name="T19" fmla="*/ 162 h 1231"/>
                <a:gd name="T20" fmla="*/ 230 w 1302"/>
                <a:gd name="T21" fmla="*/ 160 h 1231"/>
                <a:gd name="T22" fmla="*/ 231 w 1302"/>
                <a:gd name="T23" fmla="*/ 148 h 1231"/>
                <a:gd name="T24" fmla="*/ 397 w 1302"/>
                <a:gd name="T25" fmla="*/ 60 h 1231"/>
                <a:gd name="T26" fmla="*/ 392 w 1302"/>
                <a:gd name="T27" fmla="*/ 72 h 1231"/>
                <a:gd name="T28" fmla="*/ 236 w 1302"/>
                <a:gd name="T29" fmla="*/ 164 h 1231"/>
                <a:gd name="T30" fmla="*/ 1256 w 1302"/>
                <a:gd name="T31" fmla="*/ 445 h 1231"/>
                <a:gd name="T32" fmla="*/ 1178 w 1302"/>
                <a:gd name="T33" fmla="*/ 288 h 1231"/>
                <a:gd name="T34" fmla="*/ 1193 w 1302"/>
                <a:gd name="T35" fmla="*/ 278 h 1231"/>
                <a:gd name="T36" fmla="*/ 1273 w 1302"/>
                <a:gd name="T37" fmla="*/ 439 h 1231"/>
                <a:gd name="T38" fmla="*/ 1264 w 1302"/>
                <a:gd name="T39" fmla="*/ 451 h 1231"/>
                <a:gd name="T40" fmla="*/ 34 w 1302"/>
                <a:gd name="T41" fmla="*/ 453 h 1231"/>
                <a:gd name="T42" fmla="*/ 28 w 1302"/>
                <a:gd name="T43" fmla="*/ 442 h 1231"/>
                <a:gd name="T44" fmla="*/ 120 w 1302"/>
                <a:gd name="T45" fmla="*/ 277 h 1231"/>
                <a:gd name="T46" fmla="*/ 122 w 1302"/>
                <a:gd name="T47" fmla="*/ 290 h 1231"/>
                <a:gd name="T48" fmla="*/ 36 w 1302"/>
                <a:gd name="T49" fmla="*/ 453 h 1231"/>
                <a:gd name="T50" fmla="*/ 1262 w 1302"/>
                <a:gd name="T51" fmla="*/ 803 h 1231"/>
                <a:gd name="T52" fmla="*/ 1256 w 1302"/>
                <a:gd name="T53" fmla="*/ 792 h 1231"/>
                <a:gd name="T54" fmla="*/ 1283 w 1302"/>
                <a:gd name="T55" fmla="*/ 617 h 1231"/>
                <a:gd name="T56" fmla="*/ 1301 w 1302"/>
                <a:gd name="T57" fmla="*/ 617 h 1231"/>
                <a:gd name="T58" fmla="*/ 1274 w 1302"/>
                <a:gd name="T59" fmla="*/ 798 h 1231"/>
                <a:gd name="T60" fmla="*/ 37 w 1302"/>
                <a:gd name="T61" fmla="*/ 804 h 1231"/>
                <a:gd name="T62" fmla="*/ 28 w 1302"/>
                <a:gd name="T63" fmla="*/ 798 h 1231"/>
                <a:gd name="T64" fmla="*/ 9 w 1302"/>
                <a:gd name="T65" fmla="*/ 610 h 1231"/>
                <a:gd name="T66" fmla="*/ 18 w 1302"/>
                <a:gd name="T67" fmla="*/ 620 h 1231"/>
                <a:gd name="T68" fmla="*/ 45 w 1302"/>
                <a:gd name="T69" fmla="*/ 793 h 1231"/>
                <a:gd name="T70" fmla="*/ 37 w 1302"/>
                <a:gd name="T71" fmla="*/ 804 h 1231"/>
                <a:gd name="T72" fmla="*/ 1057 w 1302"/>
                <a:gd name="T73" fmla="*/ 1088 h 1231"/>
                <a:gd name="T74" fmla="*/ 1059 w 1302"/>
                <a:gd name="T75" fmla="*/ 1075 h 1231"/>
                <a:gd name="T76" fmla="*/ 1192 w 1302"/>
                <a:gd name="T77" fmla="*/ 946 h 1231"/>
                <a:gd name="T78" fmla="*/ 1193 w 1302"/>
                <a:gd name="T79" fmla="*/ 959 h 1231"/>
                <a:gd name="T80" fmla="*/ 1064 w 1302"/>
                <a:gd name="T81" fmla="*/ 1092 h 1231"/>
                <a:gd name="T82" fmla="*/ 232 w 1302"/>
                <a:gd name="T83" fmla="*/ 1090 h 1231"/>
                <a:gd name="T84" fmla="*/ 108 w 1302"/>
                <a:gd name="T85" fmla="*/ 960 h 1231"/>
                <a:gd name="T86" fmla="*/ 123 w 1302"/>
                <a:gd name="T87" fmla="*/ 949 h 1231"/>
                <a:gd name="T88" fmla="*/ 243 w 1302"/>
                <a:gd name="T89" fmla="*/ 1076 h 1231"/>
                <a:gd name="T90" fmla="*/ 237 w 1302"/>
                <a:gd name="T91" fmla="*/ 1092 h 1231"/>
                <a:gd name="T92" fmla="*/ 731 w 1302"/>
                <a:gd name="T93" fmla="*/ 1222 h 1231"/>
                <a:gd name="T94" fmla="*/ 739 w 1302"/>
                <a:gd name="T95" fmla="*/ 1211 h 1231"/>
                <a:gd name="T96" fmla="*/ 920 w 1302"/>
                <a:gd name="T97" fmla="*/ 1170 h 1231"/>
                <a:gd name="T98" fmla="*/ 915 w 1302"/>
                <a:gd name="T99" fmla="*/ 1182 h 1231"/>
                <a:gd name="T100" fmla="*/ 740 w 1302"/>
                <a:gd name="T101" fmla="*/ 1230 h 1231"/>
                <a:gd name="T102" fmla="*/ 562 w 1302"/>
                <a:gd name="T103" fmla="*/ 1230 h 1231"/>
                <a:gd name="T104" fmla="*/ 387 w 1302"/>
                <a:gd name="T105" fmla="*/ 1183 h 1231"/>
                <a:gd name="T106" fmla="*/ 382 w 1302"/>
                <a:gd name="T107" fmla="*/ 1170 h 1231"/>
                <a:gd name="T108" fmla="*/ 563 w 1302"/>
                <a:gd name="T109" fmla="*/ 1211 h 1231"/>
                <a:gd name="T110" fmla="*/ 571 w 1302"/>
                <a:gd name="T111" fmla="*/ 1222 h 1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02" h="1231">
                  <a:moveTo>
                    <a:pt x="560" y="26"/>
                  </a:moveTo>
                  <a:lnTo>
                    <a:pt x="560" y="26"/>
                  </a:lnTo>
                  <a:cubicBezTo>
                    <a:pt x="556" y="26"/>
                    <a:pt x="552" y="22"/>
                    <a:pt x="552" y="18"/>
                  </a:cubicBezTo>
                  <a:lnTo>
                    <a:pt x="552" y="18"/>
                  </a:lnTo>
                  <a:cubicBezTo>
                    <a:pt x="551" y="13"/>
                    <a:pt x="554" y="9"/>
                    <a:pt x="559" y="7"/>
                  </a:cubicBezTo>
                  <a:lnTo>
                    <a:pt x="559" y="7"/>
                  </a:lnTo>
                  <a:cubicBezTo>
                    <a:pt x="619" y="0"/>
                    <a:pt x="680" y="0"/>
                    <a:pt x="740" y="7"/>
                  </a:cubicBezTo>
                  <a:lnTo>
                    <a:pt x="740" y="7"/>
                  </a:lnTo>
                  <a:cubicBezTo>
                    <a:pt x="745" y="8"/>
                    <a:pt x="748" y="12"/>
                    <a:pt x="747" y="17"/>
                  </a:cubicBezTo>
                  <a:lnTo>
                    <a:pt x="747" y="17"/>
                  </a:lnTo>
                  <a:cubicBezTo>
                    <a:pt x="747" y="23"/>
                    <a:pt x="742" y="26"/>
                    <a:pt x="737" y="25"/>
                  </a:cubicBezTo>
                  <a:lnTo>
                    <a:pt x="737" y="25"/>
                  </a:lnTo>
                  <a:cubicBezTo>
                    <a:pt x="680" y="18"/>
                    <a:pt x="620" y="18"/>
                    <a:pt x="562" y="26"/>
                  </a:cubicBezTo>
                  <a:lnTo>
                    <a:pt x="562" y="26"/>
                  </a:lnTo>
                  <a:cubicBezTo>
                    <a:pt x="562" y="26"/>
                    <a:pt x="561" y="26"/>
                    <a:pt x="560" y="26"/>
                  </a:cubicBezTo>
                  <a:close/>
                  <a:moveTo>
                    <a:pt x="1063" y="162"/>
                  </a:moveTo>
                  <a:lnTo>
                    <a:pt x="1063" y="162"/>
                  </a:lnTo>
                  <a:cubicBezTo>
                    <a:pt x="1061" y="162"/>
                    <a:pt x="1059" y="162"/>
                    <a:pt x="1057" y="160"/>
                  </a:cubicBezTo>
                  <a:lnTo>
                    <a:pt x="1057" y="160"/>
                  </a:lnTo>
                  <a:cubicBezTo>
                    <a:pt x="1012" y="124"/>
                    <a:pt x="961" y="94"/>
                    <a:pt x="907" y="71"/>
                  </a:cubicBezTo>
                  <a:lnTo>
                    <a:pt x="907" y="71"/>
                  </a:lnTo>
                  <a:cubicBezTo>
                    <a:pt x="902" y="69"/>
                    <a:pt x="900" y="64"/>
                    <a:pt x="902" y="59"/>
                  </a:cubicBezTo>
                  <a:lnTo>
                    <a:pt x="902" y="59"/>
                  </a:lnTo>
                  <a:cubicBezTo>
                    <a:pt x="904" y="55"/>
                    <a:pt x="909" y="52"/>
                    <a:pt x="914" y="55"/>
                  </a:cubicBezTo>
                  <a:lnTo>
                    <a:pt x="914" y="55"/>
                  </a:lnTo>
                  <a:cubicBezTo>
                    <a:pt x="970" y="78"/>
                    <a:pt x="1022" y="109"/>
                    <a:pt x="1069" y="146"/>
                  </a:cubicBezTo>
                  <a:lnTo>
                    <a:pt x="1069" y="146"/>
                  </a:lnTo>
                  <a:cubicBezTo>
                    <a:pt x="1073" y="149"/>
                    <a:pt x="1073" y="155"/>
                    <a:pt x="1070" y="159"/>
                  </a:cubicBezTo>
                  <a:lnTo>
                    <a:pt x="1070" y="159"/>
                  </a:lnTo>
                  <a:cubicBezTo>
                    <a:pt x="1069" y="161"/>
                    <a:pt x="1066" y="162"/>
                    <a:pt x="1063" y="162"/>
                  </a:cubicBezTo>
                  <a:close/>
                  <a:moveTo>
                    <a:pt x="236" y="164"/>
                  </a:moveTo>
                  <a:lnTo>
                    <a:pt x="236" y="164"/>
                  </a:lnTo>
                  <a:cubicBezTo>
                    <a:pt x="234" y="164"/>
                    <a:pt x="231" y="163"/>
                    <a:pt x="230" y="160"/>
                  </a:cubicBezTo>
                  <a:lnTo>
                    <a:pt x="230" y="160"/>
                  </a:lnTo>
                  <a:cubicBezTo>
                    <a:pt x="226" y="157"/>
                    <a:pt x="226" y="151"/>
                    <a:pt x="231" y="148"/>
                  </a:cubicBezTo>
                  <a:lnTo>
                    <a:pt x="231" y="148"/>
                  </a:lnTo>
                  <a:cubicBezTo>
                    <a:pt x="277" y="110"/>
                    <a:pt x="330" y="79"/>
                    <a:pt x="385" y="55"/>
                  </a:cubicBezTo>
                  <a:lnTo>
                    <a:pt x="385" y="55"/>
                  </a:lnTo>
                  <a:cubicBezTo>
                    <a:pt x="390" y="53"/>
                    <a:pt x="395" y="55"/>
                    <a:pt x="397" y="60"/>
                  </a:cubicBezTo>
                  <a:lnTo>
                    <a:pt x="397" y="60"/>
                  </a:lnTo>
                  <a:cubicBezTo>
                    <a:pt x="400" y="64"/>
                    <a:pt x="397" y="70"/>
                    <a:pt x="392" y="72"/>
                  </a:cubicBezTo>
                  <a:lnTo>
                    <a:pt x="392" y="72"/>
                  </a:lnTo>
                  <a:cubicBezTo>
                    <a:pt x="338" y="95"/>
                    <a:pt x="288" y="125"/>
                    <a:pt x="242" y="162"/>
                  </a:cubicBezTo>
                  <a:lnTo>
                    <a:pt x="242" y="162"/>
                  </a:lnTo>
                  <a:cubicBezTo>
                    <a:pt x="241" y="163"/>
                    <a:pt x="238" y="164"/>
                    <a:pt x="236" y="164"/>
                  </a:cubicBezTo>
                  <a:close/>
                  <a:moveTo>
                    <a:pt x="1264" y="451"/>
                  </a:moveTo>
                  <a:lnTo>
                    <a:pt x="1264" y="451"/>
                  </a:lnTo>
                  <a:cubicBezTo>
                    <a:pt x="1261" y="451"/>
                    <a:pt x="1257" y="448"/>
                    <a:pt x="1256" y="445"/>
                  </a:cubicBezTo>
                  <a:lnTo>
                    <a:pt x="1256" y="445"/>
                  </a:lnTo>
                  <a:cubicBezTo>
                    <a:pt x="1238" y="389"/>
                    <a:pt x="1212" y="337"/>
                    <a:pt x="1178" y="288"/>
                  </a:cubicBezTo>
                  <a:lnTo>
                    <a:pt x="1178" y="288"/>
                  </a:lnTo>
                  <a:cubicBezTo>
                    <a:pt x="1175" y="284"/>
                    <a:pt x="1176" y="278"/>
                    <a:pt x="1180" y="275"/>
                  </a:cubicBezTo>
                  <a:lnTo>
                    <a:pt x="1180" y="275"/>
                  </a:lnTo>
                  <a:cubicBezTo>
                    <a:pt x="1184" y="272"/>
                    <a:pt x="1190" y="274"/>
                    <a:pt x="1193" y="278"/>
                  </a:cubicBezTo>
                  <a:lnTo>
                    <a:pt x="1193" y="278"/>
                  </a:lnTo>
                  <a:cubicBezTo>
                    <a:pt x="1228" y="327"/>
                    <a:pt x="1254" y="382"/>
                    <a:pt x="1273" y="439"/>
                  </a:cubicBezTo>
                  <a:lnTo>
                    <a:pt x="1273" y="439"/>
                  </a:lnTo>
                  <a:cubicBezTo>
                    <a:pt x="1275" y="444"/>
                    <a:pt x="1272" y="449"/>
                    <a:pt x="1267" y="450"/>
                  </a:cubicBezTo>
                  <a:lnTo>
                    <a:pt x="1267" y="450"/>
                  </a:lnTo>
                  <a:cubicBezTo>
                    <a:pt x="1266" y="451"/>
                    <a:pt x="1265" y="451"/>
                    <a:pt x="1264" y="451"/>
                  </a:cubicBezTo>
                  <a:close/>
                  <a:moveTo>
                    <a:pt x="36" y="453"/>
                  </a:moveTo>
                  <a:lnTo>
                    <a:pt x="36" y="453"/>
                  </a:lnTo>
                  <a:cubicBezTo>
                    <a:pt x="35" y="453"/>
                    <a:pt x="34" y="453"/>
                    <a:pt x="34" y="453"/>
                  </a:cubicBezTo>
                  <a:lnTo>
                    <a:pt x="34" y="453"/>
                  </a:lnTo>
                  <a:cubicBezTo>
                    <a:pt x="29" y="452"/>
                    <a:pt x="26" y="446"/>
                    <a:pt x="28" y="442"/>
                  </a:cubicBezTo>
                  <a:lnTo>
                    <a:pt x="28" y="442"/>
                  </a:lnTo>
                  <a:cubicBezTo>
                    <a:pt x="45" y="384"/>
                    <a:pt x="72" y="330"/>
                    <a:pt x="107" y="280"/>
                  </a:cubicBezTo>
                  <a:lnTo>
                    <a:pt x="107" y="280"/>
                  </a:lnTo>
                  <a:cubicBezTo>
                    <a:pt x="110" y="275"/>
                    <a:pt x="116" y="275"/>
                    <a:pt x="120" y="277"/>
                  </a:cubicBezTo>
                  <a:lnTo>
                    <a:pt x="120" y="277"/>
                  </a:lnTo>
                  <a:cubicBezTo>
                    <a:pt x="124" y="280"/>
                    <a:pt x="125" y="286"/>
                    <a:pt x="122" y="290"/>
                  </a:cubicBezTo>
                  <a:lnTo>
                    <a:pt x="122" y="290"/>
                  </a:lnTo>
                  <a:cubicBezTo>
                    <a:pt x="88" y="338"/>
                    <a:pt x="63" y="392"/>
                    <a:pt x="45" y="447"/>
                  </a:cubicBezTo>
                  <a:lnTo>
                    <a:pt x="45" y="447"/>
                  </a:lnTo>
                  <a:cubicBezTo>
                    <a:pt x="44" y="451"/>
                    <a:pt x="40" y="453"/>
                    <a:pt x="36" y="453"/>
                  </a:cubicBezTo>
                  <a:close/>
                  <a:moveTo>
                    <a:pt x="1265" y="804"/>
                  </a:moveTo>
                  <a:lnTo>
                    <a:pt x="1265" y="804"/>
                  </a:lnTo>
                  <a:cubicBezTo>
                    <a:pt x="1264" y="804"/>
                    <a:pt x="1263" y="804"/>
                    <a:pt x="1262" y="803"/>
                  </a:cubicBezTo>
                  <a:lnTo>
                    <a:pt x="1262" y="803"/>
                  </a:lnTo>
                  <a:cubicBezTo>
                    <a:pt x="1258" y="802"/>
                    <a:pt x="1255" y="797"/>
                    <a:pt x="1256" y="792"/>
                  </a:cubicBezTo>
                  <a:lnTo>
                    <a:pt x="1256" y="792"/>
                  </a:lnTo>
                  <a:cubicBezTo>
                    <a:pt x="1274" y="736"/>
                    <a:pt x="1283" y="678"/>
                    <a:pt x="1283" y="619"/>
                  </a:cubicBezTo>
                  <a:lnTo>
                    <a:pt x="1283" y="617"/>
                  </a:lnTo>
                  <a:lnTo>
                    <a:pt x="1283" y="617"/>
                  </a:lnTo>
                  <a:cubicBezTo>
                    <a:pt x="1283" y="612"/>
                    <a:pt x="1287" y="609"/>
                    <a:pt x="1292" y="609"/>
                  </a:cubicBezTo>
                  <a:lnTo>
                    <a:pt x="1292" y="609"/>
                  </a:lnTo>
                  <a:cubicBezTo>
                    <a:pt x="1297" y="609"/>
                    <a:pt x="1301" y="612"/>
                    <a:pt x="1301" y="617"/>
                  </a:cubicBezTo>
                  <a:lnTo>
                    <a:pt x="1301" y="619"/>
                  </a:lnTo>
                  <a:lnTo>
                    <a:pt x="1301" y="619"/>
                  </a:lnTo>
                  <a:cubicBezTo>
                    <a:pt x="1301" y="680"/>
                    <a:pt x="1292" y="740"/>
                    <a:pt x="1274" y="798"/>
                  </a:cubicBezTo>
                  <a:lnTo>
                    <a:pt x="1274" y="798"/>
                  </a:lnTo>
                  <a:cubicBezTo>
                    <a:pt x="1272" y="801"/>
                    <a:pt x="1269" y="804"/>
                    <a:pt x="1265" y="804"/>
                  </a:cubicBezTo>
                  <a:close/>
                  <a:moveTo>
                    <a:pt x="37" y="804"/>
                  </a:moveTo>
                  <a:lnTo>
                    <a:pt x="37" y="804"/>
                  </a:lnTo>
                  <a:cubicBezTo>
                    <a:pt x="33" y="804"/>
                    <a:pt x="29" y="802"/>
                    <a:pt x="28" y="798"/>
                  </a:cubicBezTo>
                  <a:lnTo>
                    <a:pt x="28" y="798"/>
                  </a:lnTo>
                  <a:cubicBezTo>
                    <a:pt x="10" y="741"/>
                    <a:pt x="0" y="681"/>
                    <a:pt x="0" y="620"/>
                  </a:cubicBezTo>
                  <a:lnTo>
                    <a:pt x="0" y="620"/>
                  </a:lnTo>
                  <a:cubicBezTo>
                    <a:pt x="0" y="615"/>
                    <a:pt x="5" y="610"/>
                    <a:pt x="9" y="610"/>
                  </a:cubicBezTo>
                  <a:lnTo>
                    <a:pt x="9" y="610"/>
                  </a:lnTo>
                  <a:lnTo>
                    <a:pt x="9" y="610"/>
                  </a:lnTo>
                  <a:cubicBezTo>
                    <a:pt x="14" y="610"/>
                    <a:pt x="18" y="615"/>
                    <a:pt x="18" y="620"/>
                  </a:cubicBezTo>
                  <a:lnTo>
                    <a:pt x="18" y="620"/>
                  </a:lnTo>
                  <a:cubicBezTo>
                    <a:pt x="18" y="678"/>
                    <a:pt x="28" y="737"/>
                    <a:pt x="45" y="793"/>
                  </a:cubicBezTo>
                  <a:lnTo>
                    <a:pt x="45" y="793"/>
                  </a:lnTo>
                  <a:cubicBezTo>
                    <a:pt x="47" y="798"/>
                    <a:pt x="44" y="803"/>
                    <a:pt x="39" y="804"/>
                  </a:cubicBezTo>
                  <a:lnTo>
                    <a:pt x="39" y="804"/>
                  </a:lnTo>
                  <a:lnTo>
                    <a:pt x="37" y="804"/>
                  </a:lnTo>
                  <a:close/>
                  <a:moveTo>
                    <a:pt x="1064" y="1092"/>
                  </a:moveTo>
                  <a:lnTo>
                    <a:pt x="1064" y="1092"/>
                  </a:lnTo>
                  <a:cubicBezTo>
                    <a:pt x="1062" y="1092"/>
                    <a:pt x="1059" y="1091"/>
                    <a:pt x="1057" y="1088"/>
                  </a:cubicBezTo>
                  <a:lnTo>
                    <a:pt x="1057" y="1088"/>
                  </a:lnTo>
                  <a:cubicBezTo>
                    <a:pt x="1055" y="1085"/>
                    <a:pt x="1055" y="1079"/>
                    <a:pt x="1059" y="1075"/>
                  </a:cubicBezTo>
                  <a:lnTo>
                    <a:pt x="1059" y="1075"/>
                  </a:lnTo>
                  <a:cubicBezTo>
                    <a:pt x="1105" y="1040"/>
                    <a:pt x="1146" y="996"/>
                    <a:pt x="1179" y="949"/>
                  </a:cubicBezTo>
                  <a:lnTo>
                    <a:pt x="1179" y="949"/>
                  </a:lnTo>
                  <a:cubicBezTo>
                    <a:pt x="1182" y="944"/>
                    <a:pt x="1187" y="944"/>
                    <a:pt x="1192" y="946"/>
                  </a:cubicBezTo>
                  <a:lnTo>
                    <a:pt x="1192" y="946"/>
                  </a:lnTo>
                  <a:cubicBezTo>
                    <a:pt x="1195" y="949"/>
                    <a:pt x="1196" y="955"/>
                    <a:pt x="1193" y="959"/>
                  </a:cubicBezTo>
                  <a:lnTo>
                    <a:pt x="1193" y="959"/>
                  </a:lnTo>
                  <a:cubicBezTo>
                    <a:pt x="1159" y="1009"/>
                    <a:pt x="1118" y="1053"/>
                    <a:pt x="1070" y="1090"/>
                  </a:cubicBezTo>
                  <a:lnTo>
                    <a:pt x="1070" y="1090"/>
                  </a:lnTo>
                  <a:cubicBezTo>
                    <a:pt x="1069" y="1091"/>
                    <a:pt x="1067" y="1092"/>
                    <a:pt x="1064" y="1092"/>
                  </a:cubicBezTo>
                  <a:close/>
                  <a:moveTo>
                    <a:pt x="237" y="1092"/>
                  </a:moveTo>
                  <a:lnTo>
                    <a:pt x="237" y="1092"/>
                  </a:lnTo>
                  <a:cubicBezTo>
                    <a:pt x="236" y="1092"/>
                    <a:pt x="234" y="1091"/>
                    <a:pt x="232" y="1090"/>
                  </a:cubicBezTo>
                  <a:lnTo>
                    <a:pt x="232" y="1090"/>
                  </a:lnTo>
                  <a:cubicBezTo>
                    <a:pt x="184" y="1053"/>
                    <a:pt x="143" y="1009"/>
                    <a:pt x="108" y="960"/>
                  </a:cubicBezTo>
                  <a:lnTo>
                    <a:pt x="108" y="960"/>
                  </a:lnTo>
                  <a:cubicBezTo>
                    <a:pt x="105" y="955"/>
                    <a:pt x="107" y="950"/>
                    <a:pt x="110" y="948"/>
                  </a:cubicBezTo>
                  <a:lnTo>
                    <a:pt x="110" y="948"/>
                  </a:lnTo>
                  <a:cubicBezTo>
                    <a:pt x="115" y="944"/>
                    <a:pt x="120" y="946"/>
                    <a:pt x="123" y="949"/>
                  </a:cubicBezTo>
                  <a:lnTo>
                    <a:pt x="123" y="949"/>
                  </a:lnTo>
                  <a:cubicBezTo>
                    <a:pt x="157" y="997"/>
                    <a:pt x="197" y="1040"/>
                    <a:pt x="243" y="1076"/>
                  </a:cubicBezTo>
                  <a:lnTo>
                    <a:pt x="243" y="1076"/>
                  </a:lnTo>
                  <a:cubicBezTo>
                    <a:pt x="247" y="1079"/>
                    <a:pt x="248" y="1085"/>
                    <a:pt x="245" y="1089"/>
                  </a:cubicBezTo>
                  <a:lnTo>
                    <a:pt x="245" y="1089"/>
                  </a:lnTo>
                  <a:cubicBezTo>
                    <a:pt x="243" y="1091"/>
                    <a:pt x="240" y="1092"/>
                    <a:pt x="237" y="1092"/>
                  </a:cubicBezTo>
                  <a:lnTo>
                    <a:pt x="740" y="1230"/>
                  </a:lnTo>
                  <a:lnTo>
                    <a:pt x="740" y="1230"/>
                  </a:lnTo>
                  <a:cubicBezTo>
                    <a:pt x="736" y="1230"/>
                    <a:pt x="732" y="1226"/>
                    <a:pt x="731" y="1222"/>
                  </a:cubicBezTo>
                  <a:lnTo>
                    <a:pt x="731" y="1222"/>
                  </a:lnTo>
                  <a:cubicBezTo>
                    <a:pt x="730" y="1217"/>
                    <a:pt x="734" y="1212"/>
                    <a:pt x="739" y="1211"/>
                  </a:cubicBezTo>
                  <a:lnTo>
                    <a:pt x="739" y="1211"/>
                  </a:lnTo>
                  <a:cubicBezTo>
                    <a:pt x="798" y="1204"/>
                    <a:pt x="855" y="1188"/>
                    <a:pt x="908" y="1165"/>
                  </a:cubicBezTo>
                  <a:lnTo>
                    <a:pt x="908" y="1165"/>
                  </a:lnTo>
                  <a:cubicBezTo>
                    <a:pt x="913" y="1164"/>
                    <a:pt x="918" y="1165"/>
                    <a:pt x="920" y="1170"/>
                  </a:cubicBezTo>
                  <a:lnTo>
                    <a:pt x="920" y="1170"/>
                  </a:lnTo>
                  <a:cubicBezTo>
                    <a:pt x="922" y="1175"/>
                    <a:pt x="920" y="1180"/>
                    <a:pt x="915" y="1182"/>
                  </a:cubicBezTo>
                  <a:lnTo>
                    <a:pt x="915" y="1182"/>
                  </a:lnTo>
                  <a:cubicBezTo>
                    <a:pt x="860" y="1206"/>
                    <a:pt x="801" y="1222"/>
                    <a:pt x="741" y="1230"/>
                  </a:cubicBezTo>
                  <a:lnTo>
                    <a:pt x="741" y="1230"/>
                  </a:lnTo>
                  <a:cubicBezTo>
                    <a:pt x="741" y="1230"/>
                    <a:pt x="741" y="1230"/>
                    <a:pt x="740" y="1230"/>
                  </a:cubicBezTo>
                  <a:lnTo>
                    <a:pt x="237" y="1092"/>
                  </a:lnTo>
                  <a:close/>
                  <a:moveTo>
                    <a:pt x="562" y="1230"/>
                  </a:moveTo>
                  <a:lnTo>
                    <a:pt x="562" y="1230"/>
                  </a:lnTo>
                  <a:cubicBezTo>
                    <a:pt x="562" y="1230"/>
                    <a:pt x="562" y="1230"/>
                    <a:pt x="561" y="1230"/>
                  </a:cubicBezTo>
                  <a:lnTo>
                    <a:pt x="561" y="1230"/>
                  </a:lnTo>
                  <a:cubicBezTo>
                    <a:pt x="501" y="1222"/>
                    <a:pt x="442" y="1206"/>
                    <a:pt x="387" y="1183"/>
                  </a:cubicBezTo>
                  <a:lnTo>
                    <a:pt x="387" y="1183"/>
                  </a:lnTo>
                  <a:cubicBezTo>
                    <a:pt x="382" y="1181"/>
                    <a:pt x="380" y="1175"/>
                    <a:pt x="382" y="1170"/>
                  </a:cubicBezTo>
                  <a:lnTo>
                    <a:pt x="382" y="1170"/>
                  </a:lnTo>
                  <a:cubicBezTo>
                    <a:pt x="384" y="1166"/>
                    <a:pt x="389" y="1164"/>
                    <a:pt x="394" y="1166"/>
                  </a:cubicBezTo>
                  <a:lnTo>
                    <a:pt x="394" y="1166"/>
                  </a:lnTo>
                  <a:cubicBezTo>
                    <a:pt x="448" y="1189"/>
                    <a:pt x="505" y="1204"/>
                    <a:pt x="563" y="1211"/>
                  </a:cubicBezTo>
                  <a:lnTo>
                    <a:pt x="563" y="1211"/>
                  </a:lnTo>
                  <a:cubicBezTo>
                    <a:pt x="568" y="1212"/>
                    <a:pt x="572" y="1217"/>
                    <a:pt x="571" y="1222"/>
                  </a:cubicBezTo>
                  <a:lnTo>
                    <a:pt x="571" y="1222"/>
                  </a:lnTo>
                  <a:cubicBezTo>
                    <a:pt x="571" y="1226"/>
                    <a:pt x="567" y="1230"/>
                    <a:pt x="562" y="1230"/>
                  </a:cubicBezTo>
                  <a:close/>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7">
              <a:extLst>
                <a:ext uri="{FF2B5EF4-FFF2-40B4-BE49-F238E27FC236}">
                  <a16:creationId xmlns:a16="http://schemas.microsoft.com/office/drawing/2014/main" id="{4A416D17-13D1-544A-AE41-90198C924D35}"/>
                </a:ext>
              </a:extLst>
            </p:cNvPr>
            <p:cNvSpPr>
              <a:spLocks noChangeArrowheads="1"/>
            </p:cNvSpPr>
            <p:nvPr/>
          </p:nvSpPr>
          <p:spPr bwMode="auto">
            <a:xfrm>
              <a:off x="15490143" y="3886265"/>
              <a:ext cx="1224948" cy="1159031"/>
            </a:xfrm>
            <a:custGeom>
              <a:avLst/>
              <a:gdLst>
                <a:gd name="T0" fmla="*/ 669 w 982"/>
                <a:gd name="T1" fmla="*/ 50 h 932"/>
                <a:gd name="T2" fmla="*/ 666 w 982"/>
                <a:gd name="T3" fmla="*/ 50 h 932"/>
                <a:gd name="T4" fmla="*/ 489 w 982"/>
                <a:gd name="T5" fmla="*/ 18 h 932"/>
                <a:gd name="T6" fmla="*/ 480 w 982"/>
                <a:gd name="T7" fmla="*/ 9 h 932"/>
                <a:gd name="T8" fmla="*/ 489 w 982"/>
                <a:gd name="T9" fmla="*/ 0 h 932"/>
                <a:gd name="T10" fmla="*/ 491 w 982"/>
                <a:gd name="T11" fmla="*/ 0 h 932"/>
                <a:gd name="T12" fmla="*/ 672 w 982"/>
                <a:gd name="T13" fmla="*/ 33 h 932"/>
                <a:gd name="T14" fmla="*/ 678 w 982"/>
                <a:gd name="T15" fmla="*/ 45 h 932"/>
                <a:gd name="T16" fmla="*/ 153 w 982"/>
                <a:gd name="T17" fmla="*/ 148 h 932"/>
                <a:gd name="T18" fmla="*/ 147 w 982"/>
                <a:gd name="T19" fmla="*/ 146 h 932"/>
                <a:gd name="T20" fmla="*/ 147 w 982"/>
                <a:gd name="T21" fmla="*/ 133 h 932"/>
                <a:gd name="T22" fmla="*/ 306 w 982"/>
                <a:gd name="T23" fmla="*/ 34 h 932"/>
                <a:gd name="T24" fmla="*/ 318 w 982"/>
                <a:gd name="T25" fmla="*/ 39 h 932"/>
                <a:gd name="T26" fmla="*/ 312 w 982"/>
                <a:gd name="T27" fmla="*/ 51 h 932"/>
                <a:gd name="T28" fmla="*/ 160 w 982"/>
                <a:gd name="T29" fmla="*/ 146 h 932"/>
                <a:gd name="T30" fmla="*/ 153 w 982"/>
                <a:gd name="T31" fmla="*/ 148 h 932"/>
                <a:gd name="T32" fmla="*/ 933 w 982"/>
                <a:gd name="T33" fmla="*/ 294 h 932"/>
                <a:gd name="T34" fmla="*/ 925 w 982"/>
                <a:gd name="T35" fmla="*/ 289 h 932"/>
                <a:gd name="T36" fmla="*/ 819 w 982"/>
                <a:gd name="T37" fmla="*/ 144 h 932"/>
                <a:gd name="T38" fmla="*/ 818 w 982"/>
                <a:gd name="T39" fmla="*/ 131 h 932"/>
                <a:gd name="T40" fmla="*/ 831 w 982"/>
                <a:gd name="T41" fmla="*/ 130 h 932"/>
                <a:gd name="T42" fmla="*/ 941 w 982"/>
                <a:gd name="T43" fmla="*/ 281 h 932"/>
                <a:gd name="T44" fmla="*/ 936 w 982"/>
                <a:gd name="T45" fmla="*/ 293 h 932"/>
                <a:gd name="T46" fmla="*/ 9 w 982"/>
                <a:gd name="T47" fmla="*/ 475 h 932"/>
                <a:gd name="T48" fmla="*/ 0 w 982"/>
                <a:gd name="T49" fmla="*/ 467 h 932"/>
                <a:gd name="T50" fmla="*/ 0 w 982"/>
                <a:gd name="T51" fmla="*/ 465 h 932"/>
                <a:gd name="T52" fmla="*/ 38 w 982"/>
                <a:gd name="T53" fmla="*/ 284 h 932"/>
                <a:gd name="T54" fmla="*/ 51 w 982"/>
                <a:gd name="T55" fmla="*/ 279 h 932"/>
                <a:gd name="T56" fmla="*/ 55 w 982"/>
                <a:gd name="T57" fmla="*/ 291 h 932"/>
                <a:gd name="T58" fmla="*/ 18 w 982"/>
                <a:gd name="T59" fmla="*/ 467 h 932"/>
                <a:gd name="T60" fmla="*/ 9 w 982"/>
                <a:gd name="T61" fmla="*/ 475 h 932"/>
                <a:gd name="T62" fmla="*/ 933 w 982"/>
                <a:gd name="T63" fmla="*/ 653 h 932"/>
                <a:gd name="T64" fmla="*/ 930 w 982"/>
                <a:gd name="T65" fmla="*/ 653 h 932"/>
                <a:gd name="T66" fmla="*/ 925 w 982"/>
                <a:gd name="T67" fmla="*/ 640 h 932"/>
                <a:gd name="T68" fmla="*/ 963 w 982"/>
                <a:gd name="T69" fmla="*/ 464 h 932"/>
                <a:gd name="T70" fmla="*/ 972 w 982"/>
                <a:gd name="T71" fmla="*/ 454 h 932"/>
                <a:gd name="T72" fmla="*/ 981 w 982"/>
                <a:gd name="T73" fmla="*/ 464 h 932"/>
                <a:gd name="T74" fmla="*/ 981 w 982"/>
                <a:gd name="T75" fmla="*/ 465 h 932"/>
                <a:gd name="T76" fmla="*/ 942 w 982"/>
                <a:gd name="T77" fmla="*/ 648 h 932"/>
                <a:gd name="T78" fmla="*/ 155 w 982"/>
                <a:gd name="T79" fmla="*/ 802 h 932"/>
                <a:gd name="T80" fmla="*/ 149 w 982"/>
                <a:gd name="T81" fmla="*/ 799 h 932"/>
                <a:gd name="T82" fmla="*/ 39 w 982"/>
                <a:gd name="T83" fmla="*/ 649 h 932"/>
                <a:gd name="T84" fmla="*/ 44 w 982"/>
                <a:gd name="T85" fmla="*/ 637 h 932"/>
                <a:gd name="T86" fmla="*/ 56 w 982"/>
                <a:gd name="T87" fmla="*/ 641 h 932"/>
                <a:gd name="T88" fmla="*/ 161 w 982"/>
                <a:gd name="T89" fmla="*/ 786 h 932"/>
                <a:gd name="T90" fmla="*/ 162 w 982"/>
                <a:gd name="T91" fmla="*/ 799 h 932"/>
                <a:gd name="T92" fmla="*/ 155 w 982"/>
                <a:gd name="T93" fmla="*/ 802 h 932"/>
                <a:gd name="T94" fmla="*/ 671 w 982"/>
                <a:gd name="T95" fmla="*/ 898 h 932"/>
                <a:gd name="T96" fmla="*/ 662 w 982"/>
                <a:gd name="T97" fmla="*/ 892 h 932"/>
                <a:gd name="T98" fmla="*/ 668 w 982"/>
                <a:gd name="T99" fmla="*/ 880 h 932"/>
                <a:gd name="T100" fmla="*/ 820 w 982"/>
                <a:gd name="T101" fmla="*/ 786 h 932"/>
                <a:gd name="T102" fmla="*/ 833 w 982"/>
                <a:gd name="T103" fmla="*/ 786 h 932"/>
                <a:gd name="T104" fmla="*/ 832 w 982"/>
                <a:gd name="T105" fmla="*/ 799 h 932"/>
                <a:gd name="T106" fmla="*/ 674 w 982"/>
                <a:gd name="T107" fmla="*/ 897 h 932"/>
                <a:gd name="T108" fmla="*/ 491 w 982"/>
                <a:gd name="T109" fmla="*/ 931 h 932"/>
                <a:gd name="T110" fmla="*/ 491 w 982"/>
                <a:gd name="T111" fmla="*/ 931 h 932"/>
                <a:gd name="T112" fmla="*/ 308 w 982"/>
                <a:gd name="T113" fmla="*/ 898 h 932"/>
                <a:gd name="T114" fmla="*/ 302 w 982"/>
                <a:gd name="T115" fmla="*/ 886 h 932"/>
                <a:gd name="T116" fmla="*/ 314 w 982"/>
                <a:gd name="T117" fmla="*/ 881 h 932"/>
                <a:gd name="T118" fmla="*/ 491 w 982"/>
                <a:gd name="T119" fmla="*/ 913 h 932"/>
                <a:gd name="T120" fmla="*/ 500 w 982"/>
                <a:gd name="T121" fmla="*/ 922 h 9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82" h="932">
                  <a:moveTo>
                    <a:pt x="669" y="50"/>
                  </a:moveTo>
                  <a:lnTo>
                    <a:pt x="669" y="50"/>
                  </a:lnTo>
                  <a:cubicBezTo>
                    <a:pt x="668" y="50"/>
                    <a:pt x="667" y="50"/>
                    <a:pt x="666" y="50"/>
                  </a:cubicBezTo>
                  <a:lnTo>
                    <a:pt x="666" y="50"/>
                  </a:lnTo>
                  <a:cubicBezTo>
                    <a:pt x="610" y="29"/>
                    <a:pt x="551" y="18"/>
                    <a:pt x="491" y="18"/>
                  </a:cubicBezTo>
                  <a:lnTo>
                    <a:pt x="489" y="18"/>
                  </a:lnTo>
                  <a:lnTo>
                    <a:pt x="489" y="18"/>
                  </a:lnTo>
                  <a:cubicBezTo>
                    <a:pt x="484" y="18"/>
                    <a:pt x="480" y="14"/>
                    <a:pt x="480" y="9"/>
                  </a:cubicBezTo>
                  <a:lnTo>
                    <a:pt x="480" y="9"/>
                  </a:lnTo>
                  <a:cubicBezTo>
                    <a:pt x="480" y="4"/>
                    <a:pt x="484" y="0"/>
                    <a:pt x="489" y="0"/>
                  </a:cubicBezTo>
                  <a:lnTo>
                    <a:pt x="491" y="0"/>
                  </a:lnTo>
                  <a:lnTo>
                    <a:pt x="491" y="0"/>
                  </a:lnTo>
                  <a:cubicBezTo>
                    <a:pt x="554" y="0"/>
                    <a:pt x="615" y="11"/>
                    <a:pt x="672" y="33"/>
                  </a:cubicBezTo>
                  <a:lnTo>
                    <a:pt x="672" y="33"/>
                  </a:lnTo>
                  <a:cubicBezTo>
                    <a:pt x="677" y="35"/>
                    <a:pt x="680" y="40"/>
                    <a:pt x="678" y="45"/>
                  </a:cubicBezTo>
                  <a:lnTo>
                    <a:pt x="678" y="45"/>
                  </a:lnTo>
                  <a:cubicBezTo>
                    <a:pt x="676" y="48"/>
                    <a:pt x="673" y="50"/>
                    <a:pt x="669" y="50"/>
                  </a:cubicBezTo>
                  <a:close/>
                  <a:moveTo>
                    <a:pt x="153" y="148"/>
                  </a:moveTo>
                  <a:lnTo>
                    <a:pt x="153" y="148"/>
                  </a:lnTo>
                  <a:cubicBezTo>
                    <a:pt x="151" y="148"/>
                    <a:pt x="149" y="147"/>
                    <a:pt x="147" y="146"/>
                  </a:cubicBezTo>
                  <a:lnTo>
                    <a:pt x="147" y="146"/>
                  </a:lnTo>
                  <a:cubicBezTo>
                    <a:pt x="144" y="142"/>
                    <a:pt x="144" y="136"/>
                    <a:pt x="147" y="133"/>
                  </a:cubicBezTo>
                  <a:lnTo>
                    <a:pt x="147" y="133"/>
                  </a:lnTo>
                  <a:cubicBezTo>
                    <a:pt x="193" y="90"/>
                    <a:pt x="246" y="57"/>
                    <a:pt x="306" y="34"/>
                  </a:cubicBezTo>
                  <a:lnTo>
                    <a:pt x="306" y="34"/>
                  </a:lnTo>
                  <a:cubicBezTo>
                    <a:pt x="310" y="32"/>
                    <a:pt x="316" y="34"/>
                    <a:pt x="318" y="39"/>
                  </a:cubicBezTo>
                  <a:lnTo>
                    <a:pt x="318" y="39"/>
                  </a:lnTo>
                  <a:cubicBezTo>
                    <a:pt x="319" y="44"/>
                    <a:pt x="317" y="49"/>
                    <a:pt x="312" y="51"/>
                  </a:cubicBezTo>
                  <a:lnTo>
                    <a:pt x="312" y="51"/>
                  </a:lnTo>
                  <a:cubicBezTo>
                    <a:pt x="255" y="73"/>
                    <a:pt x="204" y="105"/>
                    <a:pt x="160" y="146"/>
                  </a:cubicBezTo>
                  <a:lnTo>
                    <a:pt x="160" y="146"/>
                  </a:lnTo>
                  <a:cubicBezTo>
                    <a:pt x="158" y="147"/>
                    <a:pt x="156" y="148"/>
                    <a:pt x="153" y="148"/>
                  </a:cubicBezTo>
                  <a:close/>
                  <a:moveTo>
                    <a:pt x="933" y="294"/>
                  </a:moveTo>
                  <a:lnTo>
                    <a:pt x="933" y="294"/>
                  </a:lnTo>
                  <a:cubicBezTo>
                    <a:pt x="929" y="294"/>
                    <a:pt x="926" y="292"/>
                    <a:pt x="925" y="289"/>
                  </a:cubicBezTo>
                  <a:lnTo>
                    <a:pt x="925" y="289"/>
                  </a:lnTo>
                  <a:cubicBezTo>
                    <a:pt x="900" y="234"/>
                    <a:pt x="864" y="185"/>
                    <a:pt x="819" y="144"/>
                  </a:cubicBezTo>
                  <a:lnTo>
                    <a:pt x="819" y="144"/>
                  </a:lnTo>
                  <a:cubicBezTo>
                    <a:pt x="815" y="141"/>
                    <a:pt x="815" y="135"/>
                    <a:pt x="818" y="131"/>
                  </a:cubicBezTo>
                  <a:lnTo>
                    <a:pt x="818" y="131"/>
                  </a:lnTo>
                  <a:cubicBezTo>
                    <a:pt x="822" y="127"/>
                    <a:pt x="828" y="127"/>
                    <a:pt x="831" y="130"/>
                  </a:cubicBezTo>
                  <a:lnTo>
                    <a:pt x="831" y="130"/>
                  </a:lnTo>
                  <a:cubicBezTo>
                    <a:pt x="878" y="174"/>
                    <a:pt x="915" y="224"/>
                    <a:pt x="941" y="281"/>
                  </a:cubicBezTo>
                  <a:lnTo>
                    <a:pt x="941" y="281"/>
                  </a:lnTo>
                  <a:cubicBezTo>
                    <a:pt x="943" y="286"/>
                    <a:pt x="941" y="291"/>
                    <a:pt x="936" y="293"/>
                  </a:cubicBezTo>
                  <a:lnTo>
                    <a:pt x="936" y="293"/>
                  </a:lnTo>
                  <a:cubicBezTo>
                    <a:pt x="935" y="293"/>
                    <a:pt x="934" y="294"/>
                    <a:pt x="933" y="294"/>
                  </a:cubicBezTo>
                  <a:close/>
                  <a:moveTo>
                    <a:pt x="9" y="475"/>
                  </a:moveTo>
                  <a:lnTo>
                    <a:pt x="9" y="475"/>
                  </a:lnTo>
                  <a:cubicBezTo>
                    <a:pt x="4" y="475"/>
                    <a:pt x="0" y="471"/>
                    <a:pt x="0" y="467"/>
                  </a:cubicBezTo>
                  <a:lnTo>
                    <a:pt x="0" y="465"/>
                  </a:lnTo>
                  <a:lnTo>
                    <a:pt x="0" y="465"/>
                  </a:lnTo>
                  <a:cubicBezTo>
                    <a:pt x="0" y="402"/>
                    <a:pt x="13" y="341"/>
                    <a:pt x="38" y="284"/>
                  </a:cubicBezTo>
                  <a:lnTo>
                    <a:pt x="38" y="284"/>
                  </a:lnTo>
                  <a:cubicBezTo>
                    <a:pt x="40" y="279"/>
                    <a:pt x="46" y="278"/>
                    <a:pt x="51" y="279"/>
                  </a:cubicBezTo>
                  <a:lnTo>
                    <a:pt x="51" y="279"/>
                  </a:lnTo>
                  <a:cubicBezTo>
                    <a:pt x="55" y="281"/>
                    <a:pt x="57" y="287"/>
                    <a:pt x="55" y="291"/>
                  </a:cubicBezTo>
                  <a:lnTo>
                    <a:pt x="55" y="291"/>
                  </a:lnTo>
                  <a:cubicBezTo>
                    <a:pt x="31" y="347"/>
                    <a:pt x="18" y="405"/>
                    <a:pt x="18" y="465"/>
                  </a:cubicBezTo>
                  <a:lnTo>
                    <a:pt x="18" y="467"/>
                  </a:lnTo>
                  <a:lnTo>
                    <a:pt x="18" y="467"/>
                  </a:lnTo>
                  <a:cubicBezTo>
                    <a:pt x="18" y="471"/>
                    <a:pt x="14" y="475"/>
                    <a:pt x="9" y="475"/>
                  </a:cubicBezTo>
                  <a:close/>
                  <a:moveTo>
                    <a:pt x="933" y="653"/>
                  </a:moveTo>
                  <a:lnTo>
                    <a:pt x="933" y="653"/>
                  </a:lnTo>
                  <a:cubicBezTo>
                    <a:pt x="932" y="653"/>
                    <a:pt x="931" y="653"/>
                    <a:pt x="930" y="653"/>
                  </a:cubicBezTo>
                  <a:lnTo>
                    <a:pt x="930" y="653"/>
                  </a:lnTo>
                  <a:cubicBezTo>
                    <a:pt x="925" y="650"/>
                    <a:pt x="923" y="645"/>
                    <a:pt x="925" y="640"/>
                  </a:cubicBezTo>
                  <a:lnTo>
                    <a:pt x="925" y="640"/>
                  </a:lnTo>
                  <a:cubicBezTo>
                    <a:pt x="950" y="585"/>
                    <a:pt x="963" y="526"/>
                    <a:pt x="963" y="465"/>
                  </a:cubicBezTo>
                  <a:lnTo>
                    <a:pt x="963" y="464"/>
                  </a:lnTo>
                  <a:lnTo>
                    <a:pt x="963" y="464"/>
                  </a:lnTo>
                  <a:cubicBezTo>
                    <a:pt x="963" y="459"/>
                    <a:pt x="967" y="454"/>
                    <a:pt x="972" y="454"/>
                  </a:cubicBezTo>
                  <a:lnTo>
                    <a:pt x="972" y="454"/>
                  </a:lnTo>
                  <a:cubicBezTo>
                    <a:pt x="977" y="454"/>
                    <a:pt x="981" y="459"/>
                    <a:pt x="981" y="464"/>
                  </a:cubicBezTo>
                  <a:lnTo>
                    <a:pt x="981" y="465"/>
                  </a:lnTo>
                  <a:lnTo>
                    <a:pt x="981" y="465"/>
                  </a:lnTo>
                  <a:cubicBezTo>
                    <a:pt x="981" y="528"/>
                    <a:pt x="967" y="590"/>
                    <a:pt x="942" y="648"/>
                  </a:cubicBezTo>
                  <a:lnTo>
                    <a:pt x="942" y="648"/>
                  </a:lnTo>
                  <a:cubicBezTo>
                    <a:pt x="940" y="651"/>
                    <a:pt x="937" y="653"/>
                    <a:pt x="933" y="653"/>
                  </a:cubicBezTo>
                  <a:close/>
                  <a:moveTo>
                    <a:pt x="155" y="802"/>
                  </a:moveTo>
                  <a:lnTo>
                    <a:pt x="155" y="802"/>
                  </a:lnTo>
                  <a:cubicBezTo>
                    <a:pt x="153" y="802"/>
                    <a:pt x="151" y="801"/>
                    <a:pt x="149" y="799"/>
                  </a:cubicBezTo>
                  <a:lnTo>
                    <a:pt x="149" y="799"/>
                  </a:lnTo>
                  <a:cubicBezTo>
                    <a:pt x="102" y="756"/>
                    <a:pt x="65" y="706"/>
                    <a:pt x="39" y="649"/>
                  </a:cubicBezTo>
                  <a:lnTo>
                    <a:pt x="39" y="649"/>
                  </a:lnTo>
                  <a:cubicBezTo>
                    <a:pt x="37" y="644"/>
                    <a:pt x="39" y="638"/>
                    <a:pt x="44" y="637"/>
                  </a:cubicBezTo>
                  <a:lnTo>
                    <a:pt x="44" y="637"/>
                  </a:lnTo>
                  <a:cubicBezTo>
                    <a:pt x="48" y="635"/>
                    <a:pt x="54" y="637"/>
                    <a:pt x="56" y="641"/>
                  </a:cubicBezTo>
                  <a:lnTo>
                    <a:pt x="56" y="641"/>
                  </a:lnTo>
                  <a:cubicBezTo>
                    <a:pt x="81" y="696"/>
                    <a:pt x="116" y="745"/>
                    <a:pt x="161" y="786"/>
                  </a:cubicBezTo>
                  <a:lnTo>
                    <a:pt x="161" y="786"/>
                  </a:lnTo>
                  <a:cubicBezTo>
                    <a:pt x="164" y="790"/>
                    <a:pt x="165" y="796"/>
                    <a:pt x="162" y="799"/>
                  </a:cubicBezTo>
                  <a:lnTo>
                    <a:pt x="162" y="799"/>
                  </a:lnTo>
                  <a:cubicBezTo>
                    <a:pt x="160" y="801"/>
                    <a:pt x="157" y="802"/>
                    <a:pt x="155" y="802"/>
                  </a:cubicBezTo>
                  <a:close/>
                  <a:moveTo>
                    <a:pt x="671" y="898"/>
                  </a:moveTo>
                  <a:lnTo>
                    <a:pt x="671" y="898"/>
                  </a:lnTo>
                  <a:cubicBezTo>
                    <a:pt x="667" y="898"/>
                    <a:pt x="664" y="895"/>
                    <a:pt x="662" y="892"/>
                  </a:cubicBezTo>
                  <a:lnTo>
                    <a:pt x="662" y="892"/>
                  </a:lnTo>
                  <a:cubicBezTo>
                    <a:pt x="661" y="887"/>
                    <a:pt x="663" y="882"/>
                    <a:pt x="668" y="880"/>
                  </a:cubicBezTo>
                  <a:lnTo>
                    <a:pt x="668" y="880"/>
                  </a:lnTo>
                  <a:cubicBezTo>
                    <a:pt x="725" y="859"/>
                    <a:pt x="776" y="827"/>
                    <a:pt x="820" y="786"/>
                  </a:cubicBezTo>
                  <a:lnTo>
                    <a:pt x="820" y="786"/>
                  </a:lnTo>
                  <a:cubicBezTo>
                    <a:pt x="824" y="782"/>
                    <a:pt x="830" y="782"/>
                    <a:pt x="833" y="786"/>
                  </a:cubicBezTo>
                  <a:lnTo>
                    <a:pt x="833" y="786"/>
                  </a:lnTo>
                  <a:cubicBezTo>
                    <a:pt x="837" y="790"/>
                    <a:pt x="836" y="796"/>
                    <a:pt x="832" y="799"/>
                  </a:cubicBezTo>
                  <a:lnTo>
                    <a:pt x="832" y="799"/>
                  </a:lnTo>
                  <a:cubicBezTo>
                    <a:pt x="787" y="842"/>
                    <a:pt x="733" y="875"/>
                    <a:pt x="674" y="897"/>
                  </a:cubicBezTo>
                  <a:lnTo>
                    <a:pt x="674" y="897"/>
                  </a:lnTo>
                  <a:cubicBezTo>
                    <a:pt x="673" y="898"/>
                    <a:pt x="672" y="898"/>
                    <a:pt x="671" y="898"/>
                  </a:cubicBezTo>
                  <a:close/>
                  <a:moveTo>
                    <a:pt x="491" y="931"/>
                  </a:moveTo>
                  <a:lnTo>
                    <a:pt x="491" y="931"/>
                  </a:lnTo>
                  <a:lnTo>
                    <a:pt x="491" y="931"/>
                  </a:lnTo>
                  <a:cubicBezTo>
                    <a:pt x="427" y="931"/>
                    <a:pt x="366" y="920"/>
                    <a:pt x="308" y="898"/>
                  </a:cubicBezTo>
                  <a:lnTo>
                    <a:pt x="308" y="898"/>
                  </a:lnTo>
                  <a:cubicBezTo>
                    <a:pt x="303" y="896"/>
                    <a:pt x="300" y="890"/>
                    <a:pt x="302" y="886"/>
                  </a:cubicBezTo>
                  <a:lnTo>
                    <a:pt x="302" y="886"/>
                  </a:lnTo>
                  <a:cubicBezTo>
                    <a:pt x="304" y="881"/>
                    <a:pt x="309" y="879"/>
                    <a:pt x="314" y="881"/>
                  </a:cubicBezTo>
                  <a:lnTo>
                    <a:pt x="314" y="881"/>
                  </a:lnTo>
                  <a:cubicBezTo>
                    <a:pt x="370" y="902"/>
                    <a:pt x="429" y="913"/>
                    <a:pt x="491" y="913"/>
                  </a:cubicBezTo>
                  <a:lnTo>
                    <a:pt x="491" y="913"/>
                  </a:lnTo>
                  <a:cubicBezTo>
                    <a:pt x="495" y="913"/>
                    <a:pt x="500" y="917"/>
                    <a:pt x="500" y="922"/>
                  </a:cubicBezTo>
                  <a:lnTo>
                    <a:pt x="500" y="922"/>
                  </a:lnTo>
                  <a:cubicBezTo>
                    <a:pt x="500" y="927"/>
                    <a:pt x="496" y="931"/>
                    <a:pt x="491" y="931"/>
                  </a:cubicBezTo>
                  <a:close/>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7" name="Freeform 68">
              <a:extLst>
                <a:ext uri="{FF2B5EF4-FFF2-40B4-BE49-F238E27FC236}">
                  <a16:creationId xmlns:a16="http://schemas.microsoft.com/office/drawing/2014/main" id="{485DF0CD-6249-A24A-9D0D-AC11E88F216E}"/>
                </a:ext>
              </a:extLst>
            </p:cNvPr>
            <p:cNvSpPr>
              <a:spLocks noChangeArrowheads="1"/>
            </p:cNvSpPr>
            <p:nvPr/>
          </p:nvSpPr>
          <p:spPr bwMode="auto">
            <a:xfrm>
              <a:off x="6267320" y="10697642"/>
              <a:ext cx="1071146" cy="1010721"/>
            </a:xfrm>
            <a:custGeom>
              <a:avLst/>
              <a:gdLst>
                <a:gd name="T0" fmla="*/ 336 w 859"/>
                <a:gd name="T1" fmla="*/ 31 h 810"/>
                <a:gd name="T2" fmla="*/ 327 w 859"/>
                <a:gd name="T3" fmla="*/ 24 h 810"/>
                <a:gd name="T4" fmla="*/ 335 w 859"/>
                <a:gd name="T5" fmla="*/ 13 h 810"/>
                <a:gd name="T6" fmla="*/ 521 w 859"/>
                <a:gd name="T7" fmla="*/ 12 h 810"/>
                <a:gd name="T8" fmla="*/ 527 w 859"/>
                <a:gd name="T9" fmla="*/ 23 h 810"/>
                <a:gd name="T10" fmla="*/ 517 w 859"/>
                <a:gd name="T11" fmla="*/ 30 h 810"/>
                <a:gd name="T12" fmla="*/ 338 w 859"/>
                <a:gd name="T13" fmla="*/ 31 h 810"/>
                <a:gd name="T14" fmla="*/ 805 w 859"/>
                <a:gd name="T15" fmla="*/ 242 h 810"/>
                <a:gd name="T16" fmla="*/ 797 w 859"/>
                <a:gd name="T17" fmla="*/ 237 h 810"/>
                <a:gd name="T18" fmla="*/ 680 w 859"/>
                <a:gd name="T19" fmla="*/ 102 h 810"/>
                <a:gd name="T20" fmla="*/ 678 w 859"/>
                <a:gd name="T21" fmla="*/ 90 h 810"/>
                <a:gd name="T22" fmla="*/ 691 w 859"/>
                <a:gd name="T23" fmla="*/ 88 h 810"/>
                <a:gd name="T24" fmla="*/ 813 w 859"/>
                <a:gd name="T25" fmla="*/ 228 h 810"/>
                <a:gd name="T26" fmla="*/ 809 w 859"/>
                <a:gd name="T27" fmla="*/ 240 h 810"/>
                <a:gd name="T28" fmla="*/ 805 w 859"/>
                <a:gd name="T29" fmla="*/ 242 h 810"/>
                <a:gd name="T30" fmla="*/ 52 w 859"/>
                <a:gd name="T31" fmla="*/ 244 h 810"/>
                <a:gd name="T32" fmla="*/ 47 w 859"/>
                <a:gd name="T33" fmla="*/ 243 h 810"/>
                <a:gd name="T34" fmla="*/ 43 w 859"/>
                <a:gd name="T35" fmla="*/ 231 h 810"/>
                <a:gd name="T36" fmla="*/ 165 w 859"/>
                <a:gd name="T37" fmla="*/ 89 h 810"/>
                <a:gd name="T38" fmla="*/ 178 w 859"/>
                <a:gd name="T39" fmla="*/ 91 h 810"/>
                <a:gd name="T40" fmla="*/ 175 w 859"/>
                <a:gd name="T41" fmla="*/ 104 h 810"/>
                <a:gd name="T42" fmla="*/ 59 w 859"/>
                <a:gd name="T43" fmla="*/ 239 h 810"/>
                <a:gd name="T44" fmla="*/ 806 w 859"/>
                <a:gd name="T45" fmla="*/ 596 h 810"/>
                <a:gd name="T46" fmla="*/ 801 w 859"/>
                <a:gd name="T47" fmla="*/ 595 h 810"/>
                <a:gd name="T48" fmla="*/ 798 w 859"/>
                <a:gd name="T49" fmla="*/ 583 h 810"/>
                <a:gd name="T50" fmla="*/ 840 w 859"/>
                <a:gd name="T51" fmla="*/ 410 h 810"/>
                <a:gd name="T52" fmla="*/ 840 w 859"/>
                <a:gd name="T53" fmla="*/ 409 h 810"/>
                <a:gd name="T54" fmla="*/ 849 w 859"/>
                <a:gd name="T55" fmla="*/ 400 h 810"/>
                <a:gd name="T56" fmla="*/ 858 w 859"/>
                <a:gd name="T57" fmla="*/ 409 h 810"/>
                <a:gd name="T58" fmla="*/ 858 w 859"/>
                <a:gd name="T59" fmla="*/ 410 h 810"/>
                <a:gd name="T60" fmla="*/ 813 w 859"/>
                <a:gd name="T61" fmla="*/ 592 h 810"/>
                <a:gd name="T62" fmla="*/ 52 w 859"/>
                <a:gd name="T63" fmla="*/ 597 h 810"/>
                <a:gd name="T64" fmla="*/ 44 w 859"/>
                <a:gd name="T65" fmla="*/ 592 h 810"/>
                <a:gd name="T66" fmla="*/ 0 w 859"/>
                <a:gd name="T67" fmla="*/ 412 h 810"/>
                <a:gd name="T68" fmla="*/ 8 w 859"/>
                <a:gd name="T69" fmla="*/ 403 h 810"/>
                <a:gd name="T70" fmla="*/ 8 w 859"/>
                <a:gd name="T71" fmla="*/ 403 h 810"/>
                <a:gd name="T72" fmla="*/ 17 w 859"/>
                <a:gd name="T73" fmla="*/ 412 h 810"/>
                <a:gd name="T74" fmla="*/ 60 w 859"/>
                <a:gd name="T75" fmla="*/ 584 h 810"/>
                <a:gd name="T76" fmla="*/ 56 w 859"/>
                <a:gd name="T77" fmla="*/ 596 h 810"/>
                <a:gd name="T78" fmla="*/ 521 w 859"/>
                <a:gd name="T79" fmla="*/ 809 h 810"/>
                <a:gd name="T80" fmla="*/ 512 w 859"/>
                <a:gd name="T81" fmla="*/ 802 h 810"/>
                <a:gd name="T82" fmla="*/ 519 w 859"/>
                <a:gd name="T83" fmla="*/ 791 h 810"/>
                <a:gd name="T84" fmla="*/ 681 w 859"/>
                <a:gd name="T85" fmla="*/ 718 h 810"/>
                <a:gd name="T86" fmla="*/ 694 w 859"/>
                <a:gd name="T87" fmla="*/ 720 h 810"/>
                <a:gd name="T88" fmla="*/ 692 w 859"/>
                <a:gd name="T89" fmla="*/ 733 h 810"/>
                <a:gd name="T90" fmla="*/ 523 w 859"/>
                <a:gd name="T91" fmla="*/ 808 h 810"/>
                <a:gd name="T92" fmla="*/ 521 w 859"/>
                <a:gd name="T93" fmla="*/ 809 h 810"/>
                <a:gd name="T94" fmla="*/ 338 w 859"/>
                <a:gd name="T95" fmla="*/ 809 h 810"/>
                <a:gd name="T96" fmla="*/ 336 w 859"/>
                <a:gd name="T97" fmla="*/ 809 h 810"/>
                <a:gd name="T98" fmla="*/ 166 w 859"/>
                <a:gd name="T99" fmla="*/ 733 h 810"/>
                <a:gd name="T100" fmla="*/ 164 w 859"/>
                <a:gd name="T101" fmla="*/ 720 h 810"/>
                <a:gd name="T102" fmla="*/ 177 w 859"/>
                <a:gd name="T103" fmla="*/ 719 h 810"/>
                <a:gd name="T104" fmla="*/ 340 w 859"/>
                <a:gd name="T105" fmla="*/ 791 h 810"/>
                <a:gd name="T106" fmla="*/ 347 w 859"/>
                <a:gd name="T107" fmla="*/ 802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59" h="810">
                  <a:moveTo>
                    <a:pt x="336" y="31"/>
                  </a:moveTo>
                  <a:lnTo>
                    <a:pt x="336" y="31"/>
                  </a:lnTo>
                  <a:cubicBezTo>
                    <a:pt x="332" y="31"/>
                    <a:pt x="329" y="28"/>
                    <a:pt x="327" y="24"/>
                  </a:cubicBezTo>
                  <a:lnTo>
                    <a:pt x="327" y="24"/>
                  </a:lnTo>
                  <a:cubicBezTo>
                    <a:pt x="326" y="19"/>
                    <a:pt x="330" y="14"/>
                    <a:pt x="335" y="13"/>
                  </a:cubicBezTo>
                  <a:lnTo>
                    <a:pt x="335" y="13"/>
                  </a:lnTo>
                  <a:cubicBezTo>
                    <a:pt x="395" y="0"/>
                    <a:pt x="460" y="0"/>
                    <a:pt x="521" y="12"/>
                  </a:cubicBezTo>
                  <a:lnTo>
                    <a:pt x="521" y="12"/>
                  </a:lnTo>
                  <a:cubicBezTo>
                    <a:pt x="525" y="14"/>
                    <a:pt x="529" y="18"/>
                    <a:pt x="527" y="23"/>
                  </a:cubicBezTo>
                  <a:lnTo>
                    <a:pt x="527" y="23"/>
                  </a:lnTo>
                  <a:cubicBezTo>
                    <a:pt x="527" y="28"/>
                    <a:pt x="522" y="31"/>
                    <a:pt x="517" y="30"/>
                  </a:cubicBezTo>
                  <a:lnTo>
                    <a:pt x="517" y="30"/>
                  </a:lnTo>
                  <a:cubicBezTo>
                    <a:pt x="458" y="18"/>
                    <a:pt x="397" y="18"/>
                    <a:pt x="338" y="31"/>
                  </a:cubicBezTo>
                  <a:lnTo>
                    <a:pt x="338" y="31"/>
                  </a:lnTo>
                  <a:cubicBezTo>
                    <a:pt x="338" y="31"/>
                    <a:pt x="337" y="31"/>
                    <a:pt x="336" y="31"/>
                  </a:cubicBezTo>
                  <a:close/>
                  <a:moveTo>
                    <a:pt x="805" y="242"/>
                  </a:moveTo>
                  <a:lnTo>
                    <a:pt x="805" y="242"/>
                  </a:lnTo>
                  <a:cubicBezTo>
                    <a:pt x="801" y="242"/>
                    <a:pt x="798" y="240"/>
                    <a:pt x="797" y="237"/>
                  </a:cubicBezTo>
                  <a:lnTo>
                    <a:pt x="797" y="237"/>
                  </a:lnTo>
                  <a:cubicBezTo>
                    <a:pt x="770" y="185"/>
                    <a:pt x="729" y="138"/>
                    <a:pt x="680" y="102"/>
                  </a:cubicBezTo>
                  <a:lnTo>
                    <a:pt x="680" y="102"/>
                  </a:lnTo>
                  <a:cubicBezTo>
                    <a:pt x="676" y="99"/>
                    <a:pt x="675" y="94"/>
                    <a:pt x="678" y="90"/>
                  </a:cubicBezTo>
                  <a:lnTo>
                    <a:pt x="678" y="90"/>
                  </a:lnTo>
                  <a:cubicBezTo>
                    <a:pt x="681" y="86"/>
                    <a:pt x="687" y="85"/>
                    <a:pt x="691" y="88"/>
                  </a:cubicBezTo>
                  <a:lnTo>
                    <a:pt x="691" y="88"/>
                  </a:lnTo>
                  <a:cubicBezTo>
                    <a:pt x="742" y="125"/>
                    <a:pt x="784" y="174"/>
                    <a:pt x="813" y="228"/>
                  </a:cubicBezTo>
                  <a:lnTo>
                    <a:pt x="813" y="228"/>
                  </a:lnTo>
                  <a:cubicBezTo>
                    <a:pt x="816" y="233"/>
                    <a:pt x="813" y="239"/>
                    <a:pt x="809" y="240"/>
                  </a:cubicBezTo>
                  <a:lnTo>
                    <a:pt x="809" y="240"/>
                  </a:lnTo>
                  <a:cubicBezTo>
                    <a:pt x="807" y="241"/>
                    <a:pt x="806" y="242"/>
                    <a:pt x="805" y="242"/>
                  </a:cubicBezTo>
                  <a:close/>
                  <a:moveTo>
                    <a:pt x="52" y="244"/>
                  </a:moveTo>
                  <a:lnTo>
                    <a:pt x="52" y="244"/>
                  </a:lnTo>
                  <a:cubicBezTo>
                    <a:pt x="50" y="244"/>
                    <a:pt x="48" y="243"/>
                    <a:pt x="47" y="243"/>
                  </a:cubicBezTo>
                  <a:lnTo>
                    <a:pt x="47" y="243"/>
                  </a:lnTo>
                  <a:cubicBezTo>
                    <a:pt x="43" y="240"/>
                    <a:pt x="41" y="235"/>
                    <a:pt x="43" y="231"/>
                  </a:cubicBezTo>
                  <a:lnTo>
                    <a:pt x="43" y="231"/>
                  </a:lnTo>
                  <a:cubicBezTo>
                    <a:pt x="72" y="176"/>
                    <a:pt x="114" y="127"/>
                    <a:pt x="165" y="89"/>
                  </a:cubicBezTo>
                  <a:lnTo>
                    <a:pt x="165" y="89"/>
                  </a:lnTo>
                  <a:cubicBezTo>
                    <a:pt x="168" y="86"/>
                    <a:pt x="174" y="87"/>
                    <a:pt x="178" y="91"/>
                  </a:cubicBezTo>
                  <a:lnTo>
                    <a:pt x="178" y="91"/>
                  </a:lnTo>
                  <a:cubicBezTo>
                    <a:pt x="180" y="95"/>
                    <a:pt x="179" y="101"/>
                    <a:pt x="175" y="104"/>
                  </a:cubicBezTo>
                  <a:lnTo>
                    <a:pt x="175" y="104"/>
                  </a:lnTo>
                  <a:cubicBezTo>
                    <a:pt x="127" y="140"/>
                    <a:pt x="87" y="187"/>
                    <a:pt x="59" y="239"/>
                  </a:cubicBezTo>
                  <a:lnTo>
                    <a:pt x="59" y="239"/>
                  </a:lnTo>
                  <a:cubicBezTo>
                    <a:pt x="58" y="242"/>
                    <a:pt x="54" y="244"/>
                    <a:pt x="52" y="244"/>
                  </a:cubicBezTo>
                  <a:close/>
                  <a:moveTo>
                    <a:pt x="806" y="596"/>
                  </a:moveTo>
                  <a:lnTo>
                    <a:pt x="806" y="596"/>
                  </a:lnTo>
                  <a:cubicBezTo>
                    <a:pt x="804" y="596"/>
                    <a:pt x="803" y="596"/>
                    <a:pt x="801" y="595"/>
                  </a:cubicBezTo>
                  <a:lnTo>
                    <a:pt x="801" y="595"/>
                  </a:lnTo>
                  <a:cubicBezTo>
                    <a:pt x="797" y="593"/>
                    <a:pt x="795" y="588"/>
                    <a:pt x="798" y="583"/>
                  </a:cubicBezTo>
                  <a:lnTo>
                    <a:pt x="798" y="583"/>
                  </a:lnTo>
                  <a:cubicBezTo>
                    <a:pt x="826" y="529"/>
                    <a:pt x="840" y="472"/>
                    <a:pt x="840" y="410"/>
                  </a:cubicBezTo>
                  <a:lnTo>
                    <a:pt x="840" y="409"/>
                  </a:lnTo>
                  <a:lnTo>
                    <a:pt x="840" y="409"/>
                  </a:lnTo>
                  <a:cubicBezTo>
                    <a:pt x="840" y="404"/>
                    <a:pt x="844" y="400"/>
                    <a:pt x="849" y="400"/>
                  </a:cubicBezTo>
                  <a:lnTo>
                    <a:pt x="849" y="400"/>
                  </a:lnTo>
                  <a:lnTo>
                    <a:pt x="849" y="400"/>
                  </a:lnTo>
                  <a:cubicBezTo>
                    <a:pt x="854" y="400"/>
                    <a:pt x="858" y="404"/>
                    <a:pt x="858" y="409"/>
                  </a:cubicBezTo>
                  <a:lnTo>
                    <a:pt x="858" y="410"/>
                  </a:lnTo>
                  <a:lnTo>
                    <a:pt x="858" y="410"/>
                  </a:lnTo>
                  <a:cubicBezTo>
                    <a:pt x="858" y="474"/>
                    <a:pt x="843" y="535"/>
                    <a:pt x="813" y="592"/>
                  </a:cubicBezTo>
                  <a:lnTo>
                    <a:pt x="813" y="592"/>
                  </a:lnTo>
                  <a:cubicBezTo>
                    <a:pt x="812" y="594"/>
                    <a:pt x="809" y="596"/>
                    <a:pt x="806" y="596"/>
                  </a:cubicBezTo>
                  <a:close/>
                  <a:moveTo>
                    <a:pt x="52" y="597"/>
                  </a:moveTo>
                  <a:lnTo>
                    <a:pt x="52" y="597"/>
                  </a:lnTo>
                  <a:cubicBezTo>
                    <a:pt x="49" y="597"/>
                    <a:pt x="46" y="595"/>
                    <a:pt x="44" y="592"/>
                  </a:cubicBezTo>
                  <a:lnTo>
                    <a:pt x="44" y="592"/>
                  </a:lnTo>
                  <a:cubicBezTo>
                    <a:pt x="15" y="536"/>
                    <a:pt x="0" y="475"/>
                    <a:pt x="0" y="412"/>
                  </a:cubicBezTo>
                  <a:lnTo>
                    <a:pt x="0" y="412"/>
                  </a:lnTo>
                  <a:cubicBezTo>
                    <a:pt x="0" y="407"/>
                    <a:pt x="3" y="403"/>
                    <a:pt x="8" y="403"/>
                  </a:cubicBezTo>
                  <a:lnTo>
                    <a:pt x="8" y="403"/>
                  </a:lnTo>
                  <a:lnTo>
                    <a:pt x="8" y="403"/>
                  </a:lnTo>
                  <a:cubicBezTo>
                    <a:pt x="14" y="403"/>
                    <a:pt x="17" y="407"/>
                    <a:pt x="17" y="412"/>
                  </a:cubicBezTo>
                  <a:lnTo>
                    <a:pt x="17" y="412"/>
                  </a:lnTo>
                  <a:cubicBezTo>
                    <a:pt x="17" y="472"/>
                    <a:pt x="32" y="530"/>
                    <a:pt x="60" y="584"/>
                  </a:cubicBezTo>
                  <a:lnTo>
                    <a:pt x="60" y="584"/>
                  </a:lnTo>
                  <a:cubicBezTo>
                    <a:pt x="63" y="588"/>
                    <a:pt x="61" y="594"/>
                    <a:pt x="56" y="596"/>
                  </a:cubicBezTo>
                  <a:lnTo>
                    <a:pt x="56" y="596"/>
                  </a:lnTo>
                  <a:cubicBezTo>
                    <a:pt x="55" y="597"/>
                    <a:pt x="53" y="597"/>
                    <a:pt x="52" y="597"/>
                  </a:cubicBezTo>
                  <a:close/>
                  <a:moveTo>
                    <a:pt x="521" y="809"/>
                  </a:moveTo>
                  <a:lnTo>
                    <a:pt x="521" y="809"/>
                  </a:lnTo>
                  <a:cubicBezTo>
                    <a:pt x="516" y="809"/>
                    <a:pt x="513" y="806"/>
                    <a:pt x="512" y="802"/>
                  </a:cubicBezTo>
                  <a:lnTo>
                    <a:pt x="512" y="802"/>
                  </a:lnTo>
                  <a:cubicBezTo>
                    <a:pt x="510" y="797"/>
                    <a:pt x="514" y="792"/>
                    <a:pt x="519" y="791"/>
                  </a:cubicBezTo>
                  <a:lnTo>
                    <a:pt x="519" y="791"/>
                  </a:lnTo>
                  <a:cubicBezTo>
                    <a:pt x="577" y="779"/>
                    <a:pt x="634" y="754"/>
                    <a:pt x="681" y="718"/>
                  </a:cubicBezTo>
                  <a:lnTo>
                    <a:pt x="681" y="718"/>
                  </a:lnTo>
                  <a:cubicBezTo>
                    <a:pt x="686" y="715"/>
                    <a:pt x="691" y="716"/>
                    <a:pt x="694" y="720"/>
                  </a:cubicBezTo>
                  <a:lnTo>
                    <a:pt x="694" y="720"/>
                  </a:lnTo>
                  <a:cubicBezTo>
                    <a:pt x="697" y="724"/>
                    <a:pt x="696" y="730"/>
                    <a:pt x="692" y="733"/>
                  </a:cubicBezTo>
                  <a:lnTo>
                    <a:pt x="692" y="733"/>
                  </a:lnTo>
                  <a:cubicBezTo>
                    <a:pt x="642" y="769"/>
                    <a:pt x="583" y="796"/>
                    <a:pt x="523" y="808"/>
                  </a:cubicBezTo>
                  <a:lnTo>
                    <a:pt x="523" y="808"/>
                  </a:lnTo>
                  <a:cubicBezTo>
                    <a:pt x="522" y="808"/>
                    <a:pt x="521" y="809"/>
                    <a:pt x="521" y="809"/>
                  </a:cubicBezTo>
                  <a:close/>
                  <a:moveTo>
                    <a:pt x="338" y="809"/>
                  </a:moveTo>
                  <a:lnTo>
                    <a:pt x="338" y="809"/>
                  </a:lnTo>
                  <a:cubicBezTo>
                    <a:pt x="337" y="809"/>
                    <a:pt x="336" y="809"/>
                    <a:pt x="336" y="809"/>
                  </a:cubicBezTo>
                  <a:lnTo>
                    <a:pt x="336" y="809"/>
                  </a:lnTo>
                  <a:cubicBezTo>
                    <a:pt x="275" y="796"/>
                    <a:pt x="216" y="770"/>
                    <a:pt x="166" y="733"/>
                  </a:cubicBezTo>
                  <a:lnTo>
                    <a:pt x="166" y="733"/>
                  </a:lnTo>
                  <a:cubicBezTo>
                    <a:pt x="162" y="730"/>
                    <a:pt x="161" y="725"/>
                    <a:pt x="164" y="720"/>
                  </a:cubicBezTo>
                  <a:lnTo>
                    <a:pt x="164" y="720"/>
                  </a:lnTo>
                  <a:cubicBezTo>
                    <a:pt x="167" y="716"/>
                    <a:pt x="173" y="716"/>
                    <a:pt x="177" y="719"/>
                  </a:cubicBezTo>
                  <a:lnTo>
                    <a:pt x="177" y="719"/>
                  </a:lnTo>
                  <a:cubicBezTo>
                    <a:pt x="225" y="754"/>
                    <a:pt x="281" y="779"/>
                    <a:pt x="340" y="791"/>
                  </a:cubicBezTo>
                  <a:lnTo>
                    <a:pt x="340" y="791"/>
                  </a:lnTo>
                  <a:cubicBezTo>
                    <a:pt x="345" y="792"/>
                    <a:pt x="347" y="797"/>
                    <a:pt x="347" y="802"/>
                  </a:cubicBezTo>
                  <a:lnTo>
                    <a:pt x="347" y="802"/>
                  </a:lnTo>
                  <a:cubicBezTo>
                    <a:pt x="346" y="806"/>
                    <a:pt x="342" y="809"/>
                    <a:pt x="338" y="809"/>
                  </a:cubicBezTo>
                  <a:close/>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8" name="Freeform 69">
              <a:extLst>
                <a:ext uri="{FF2B5EF4-FFF2-40B4-BE49-F238E27FC236}">
                  <a16:creationId xmlns:a16="http://schemas.microsoft.com/office/drawing/2014/main" id="{515BB2FF-C02E-E24C-8047-E796041C7D80}"/>
                </a:ext>
              </a:extLst>
            </p:cNvPr>
            <p:cNvSpPr>
              <a:spLocks noChangeArrowheads="1"/>
            </p:cNvSpPr>
            <p:nvPr/>
          </p:nvSpPr>
          <p:spPr bwMode="auto">
            <a:xfrm>
              <a:off x="17555529" y="10697642"/>
              <a:ext cx="1071142" cy="1010721"/>
            </a:xfrm>
            <a:custGeom>
              <a:avLst/>
              <a:gdLst>
                <a:gd name="T0" fmla="*/ 336 w 860"/>
                <a:gd name="T1" fmla="*/ 31 h 810"/>
                <a:gd name="T2" fmla="*/ 328 w 860"/>
                <a:gd name="T3" fmla="*/ 24 h 810"/>
                <a:gd name="T4" fmla="*/ 335 w 860"/>
                <a:gd name="T5" fmla="*/ 13 h 810"/>
                <a:gd name="T6" fmla="*/ 521 w 860"/>
                <a:gd name="T7" fmla="*/ 12 h 810"/>
                <a:gd name="T8" fmla="*/ 528 w 860"/>
                <a:gd name="T9" fmla="*/ 23 h 810"/>
                <a:gd name="T10" fmla="*/ 517 w 860"/>
                <a:gd name="T11" fmla="*/ 30 h 810"/>
                <a:gd name="T12" fmla="*/ 339 w 860"/>
                <a:gd name="T13" fmla="*/ 31 h 810"/>
                <a:gd name="T14" fmla="*/ 805 w 860"/>
                <a:gd name="T15" fmla="*/ 242 h 810"/>
                <a:gd name="T16" fmla="*/ 798 w 860"/>
                <a:gd name="T17" fmla="*/ 237 h 810"/>
                <a:gd name="T18" fmla="*/ 681 w 860"/>
                <a:gd name="T19" fmla="*/ 102 h 810"/>
                <a:gd name="T20" fmla="*/ 678 w 860"/>
                <a:gd name="T21" fmla="*/ 90 h 810"/>
                <a:gd name="T22" fmla="*/ 691 w 860"/>
                <a:gd name="T23" fmla="*/ 88 h 810"/>
                <a:gd name="T24" fmla="*/ 813 w 860"/>
                <a:gd name="T25" fmla="*/ 228 h 810"/>
                <a:gd name="T26" fmla="*/ 810 w 860"/>
                <a:gd name="T27" fmla="*/ 240 h 810"/>
                <a:gd name="T28" fmla="*/ 805 w 860"/>
                <a:gd name="T29" fmla="*/ 242 h 810"/>
                <a:gd name="T30" fmla="*/ 52 w 860"/>
                <a:gd name="T31" fmla="*/ 244 h 810"/>
                <a:gd name="T32" fmla="*/ 48 w 860"/>
                <a:gd name="T33" fmla="*/ 243 h 810"/>
                <a:gd name="T34" fmla="*/ 44 w 860"/>
                <a:gd name="T35" fmla="*/ 231 h 810"/>
                <a:gd name="T36" fmla="*/ 165 w 860"/>
                <a:gd name="T37" fmla="*/ 89 h 810"/>
                <a:gd name="T38" fmla="*/ 178 w 860"/>
                <a:gd name="T39" fmla="*/ 91 h 810"/>
                <a:gd name="T40" fmla="*/ 176 w 860"/>
                <a:gd name="T41" fmla="*/ 104 h 810"/>
                <a:gd name="T42" fmla="*/ 60 w 860"/>
                <a:gd name="T43" fmla="*/ 239 h 810"/>
                <a:gd name="T44" fmla="*/ 806 w 860"/>
                <a:gd name="T45" fmla="*/ 596 h 810"/>
                <a:gd name="T46" fmla="*/ 802 w 860"/>
                <a:gd name="T47" fmla="*/ 595 h 810"/>
                <a:gd name="T48" fmla="*/ 798 w 860"/>
                <a:gd name="T49" fmla="*/ 583 h 810"/>
                <a:gd name="T50" fmla="*/ 840 w 860"/>
                <a:gd name="T51" fmla="*/ 410 h 810"/>
                <a:gd name="T52" fmla="*/ 840 w 860"/>
                <a:gd name="T53" fmla="*/ 409 h 810"/>
                <a:gd name="T54" fmla="*/ 850 w 860"/>
                <a:gd name="T55" fmla="*/ 400 h 810"/>
                <a:gd name="T56" fmla="*/ 859 w 860"/>
                <a:gd name="T57" fmla="*/ 410 h 810"/>
                <a:gd name="T58" fmla="*/ 814 w 860"/>
                <a:gd name="T59" fmla="*/ 592 h 810"/>
                <a:gd name="T60" fmla="*/ 806 w 860"/>
                <a:gd name="T61" fmla="*/ 596 h 810"/>
                <a:gd name="T62" fmla="*/ 53 w 860"/>
                <a:gd name="T63" fmla="*/ 597 h 810"/>
                <a:gd name="T64" fmla="*/ 45 w 860"/>
                <a:gd name="T65" fmla="*/ 592 h 810"/>
                <a:gd name="T66" fmla="*/ 0 w 860"/>
                <a:gd name="T67" fmla="*/ 412 h 810"/>
                <a:gd name="T68" fmla="*/ 9 w 860"/>
                <a:gd name="T69" fmla="*/ 403 h 810"/>
                <a:gd name="T70" fmla="*/ 18 w 860"/>
                <a:gd name="T71" fmla="*/ 412 h 810"/>
                <a:gd name="T72" fmla="*/ 61 w 860"/>
                <a:gd name="T73" fmla="*/ 584 h 810"/>
                <a:gd name="T74" fmla="*/ 57 w 860"/>
                <a:gd name="T75" fmla="*/ 596 h 810"/>
                <a:gd name="T76" fmla="*/ 53 w 860"/>
                <a:gd name="T77" fmla="*/ 597 h 810"/>
                <a:gd name="T78" fmla="*/ 521 w 860"/>
                <a:gd name="T79" fmla="*/ 809 h 810"/>
                <a:gd name="T80" fmla="*/ 512 w 860"/>
                <a:gd name="T81" fmla="*/ 802 h 810"/>
                <a:gd name="T82" fmla="*/ 519 w 860"/>
                <a:gd name="T83" fmla="*/ 791 h 810"/>
                <a:gd name="T84" fmla="*/ 682 w 860"/>
                <a:gd name="T85" fmla="*/ 718 h 810"/>
                <a:gd name="T86" fmla="*/ 695 w 860"/>
                <a:gd name="T87" fmla="*/ 720 h 810"/>
                <a:gd name="T88" fmla="*/ 692 w 860"/>
                <a:gd name="T89" fmla="*/ 733 h 810"/>
                <a:gd name="T90" fmla="*/ 523 w 860"/>
                <a:gd name="T91" fmla="*/ 808 h 810"/>
                <a:gd name="T92" fmla="*/ 521 w 860"/>
                <a:gd name="T93" fmla="*/ 809 h 810"/>
                <a:gd name="T94" fmla="*/ 338 w 860"/>
                <a:gd name="T95" fmla="*/ 809 h 810"/>
                <a:gd name="T96" fmla="*/ 336 w 860"/>
                <a:gd name="T97" fmla="*/ 809 h 810"/>
                <a:gd name="T98" fmla="*/ 166 w 860"/>
                <a:gd name="T99" fmla="*/ 733 h 810"/>
                <a:gd name="T100" fmla="*/ 165 w 860"/>
                <a:gd name="T101" fmla="*/ 720 h 810"/>
                <a:gd name="T102" fmla="*/ 178 w 860"/>
                <a:gd name="T103" fmla="*/ 719 h 810"/>
                <a:gd name="T104" fmla="*/ 340 w 860"/>
                <a:gd name="T105" fmla="*/ 791 h 810"/>
                <a:gd name="T106" fmla="*/ 347 w 860"/>
                <a:gd name="T107" fmla="*/ 802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60" h="810">
                  <a:moveTo>
                    <a:pt x="336" y="31"/>
                  </a:moveTo>
                  <a:lnTo>
                    <a:pt x="336" y="31"/>
                  </a:lnTo>
                  <a:cubicBezTo>
                    <a:pt x="333" y="31"/>
                    <a:pt x="329" y="28"/>
                    <a:pt x="328" y="24"/>
                  </a:cubicBezTo>
                  <a:lnTo>
                    <a:pt x="328" y="24"/>
                  </a:lnTo>
                  <a:cubicBezTo>
                    <a:pt x="327" y="19"/>
                    <a:pt x="330" y="14"/>
                    <a:pt x="335" y="13"/>
                  </a:cubicBezTo>
                  <a:lnTo>
                    <a:pt x="335" y="13"/>
                  </a:lnTo>
                  <a:cubicBezTo>
                    <a:pt x="396" y="0"/>
                    <a:pt x="460" y="0"/>
                    <a:pt x="521" y="12"/>
                  </a:cubicBezTo>
                  <a:lnTo>
                    <a:pt x="521" y="12"/>
                  </a:lnTo>
                  <a:cubicBezTo>
                    <a:pt x="526" y="14"/>
                    <a:pt x="529" y="18"/>
                    <a:pt x="528" y="23"/>
                  </a:cubicBezTo>
                  <a:lnTo>
                    <a:pt x="528" y="23"/>
                  </a:lnTo>
                  <a:cubicBezTo>
                    <a:pt x="527" y="28"/>
                    <a:pt x="522" y="31"/>
                    <a:pt x="517" y="30"/>
                  </a:cubicBezTo>
                  <a:lnTo>
                    <a:pt x="517" y="30"/>
                  </a:lnTo>
                  <a:cubicBezTo>
                    <a:pt x="459" y="18"/>
                    <a:pt x="397" y="18"/>
                    <a:pt x="339" y="31"/>
                  </a:cubicBezTo>
                  <a:lnTo>
                    <a:pt x="339" y="31"/>
                  </a:lnTo>
                  <a:cubicBezTo>
                    <a:pt x="338" y="31"/>
                    <a:pt x="337" y="31"/>
                    <a:pt x="336" y="31"/>
                  </a:cubicBezTo>
                  <a:close/>
                  <a:moveTo>
                    <a:pt x="805" y="242"/>
                  </a:moveTo>
                  <a:lnTo>
                    <a:pt x="805" y="242"/>
                  </a:lnTo>
                  <a:cubicBezTo>
                    <a:pt x="802" y="242"/>
                    <a:pt x="799" y="240"/>
                    <a:pt x="798" y="237"/>
                  </a:cubicBezTo>
                  <a:lnTo>
                    <a:pt x="798" y="237"/>
                  </a:lnTo>
                  <a:cubicBezTo>
                    <a:pt x="770" y="185"/>
                    <a:pt x="730" y="138"/>
                    <a:pt x="681" y="102"/>
                  </a:cubicBezTo>
                  <a:lnTo>
                    <a:pt x="681" y="102"/>
                  </a:lnTo>
                  <a:cubicBezTo>
                    <a:pt x="677" y="99"/>
                    <a:pt x="676" y="94"/>
                    <a:pt x="678" y="90"/>
                  </a:cubicBezTo>
                  <a:lnTo>
                    <a:pt x="678" y="90"/>
                  </a:lnTo>
                  <a:cubicBezTo>
                    <a:pt x="681" y="86"/>
                    <a:pt x="688" y="85"/>
                    <a:pt x="691" y="88"/>
                  </a:cubicBezTo>
                  <a:lnTo>
                    <a:pt x="691" y="88"/>
                  </a:lnTo>
                  <a:cubicBezTo>
                    <a:pt x="742" y="125"/>
                    <a:pt x="785" y="174"/>
                    <a:pt x="813" y="228"/>
                  </a:cubicBezTo>
                  <a:lnTo>
                    <a:pt x="813" y="228"/>
                  </a:lnTo>
                  <a:cubicBezTo>
                    <a:pt x="816" y="233"/>
                    <a:pt x="814" y="239"/>
                    <a:pt x="810" y="240"/>
                  </a:cubicBezTo>
                  <a:lnTo>
                    <a:pt x="810" y="240"/>
                  </a:lnTo>
                  <a:cubicBezTo>
                    <a:pt x="808" y="241"/>
                    <a:pt x="807" y="242"/>
                    <a:pt x="805" y="242"/>
                  </a:cubicBezTo>
                  <a:close/>
                  <a:moveTo>
                    <a:pt x="52" y="244"/>
                  </a:moveTo>
                  <a:lnTo>
                    <a:pt x="52" y="244"/>
                  </a:lnTo>
                  <a:cubicBezTo>
                    <a:pt x="50" y="244"/>
                    <a:pt x="49" y="243"/>
                    <a:pt x="48" y="243"/>
                  </a:cubicBezTo>
                  <a:lnTo>
                    <a:pt x="48" y="243"/>
                  </a:lnTo>
                  <a:cubicBezTo>
                    <a:pt x="43" y="240"/>
                    <a:pt x="42" y="235"/>
                    <a:pt x="44" y="231"/>
                  </a:cubicBezTo>
                  <a:lnTo>
                    <a:pt x="44" y="231"/>
                  </a:lnTo>
                  <a:cubicBezTo>
                    <a:pt x="72" y="176"/>
                    <a:pt x="115" y="127"/>
                    <a:pt x="165" y="89"/>
                  </a:cubicBezTo>
                  <a:lnTo>
                    <a:pt x="165" y="89"/>
                  </a:lnTo>
                  <a:cubicBezTo>
                    <a:pt x="169" y="86"/>
                    <a:pt x="175" y="87"/>
                    <a:pt x="178" y="91"/>
                  </a:cubicBezTo>
                  <a:lnTo>
                    <a:pt x="178" y="91"/>
                  </a:lnTo>
                  <a:cubicBezTo>
                    <a:pt x="180" y="95"/>
                    <a:pt x="180" y="101"/>
                    <a:pt x="176" y="104"/>
                  </a:cubicBezTo>
                  <a:lnTo>
                    <a:pt x="176" y="104"/>
                  </a:lnTo>
                  <a:cubicBezTo>
                    <a:pt x="127" y="140"/>
                    <a:pt x="87" y="187"/>
                    <a:pt x="60" y="239"/>
                  </a:cubicBezTo>
                  <a:lnTo>
                    <a:pt x="60" y="239"/>
                  </a:lnTo>
                  <a:cubicBezTo>
                    <a:pt x="58" y="242"/>
                    <a:pt x="55" y="244"/>
                    <a:pt x="52" y="244"/>
                  </a:cubicBezTo>
                  <a:close/>
                  <a:moveTo>
                    <a:pt x="806" y="596"/>
                  </a:moveTo>
                  <a:lnTo>
                    <a:pt x="806" y="596"/>
                  </a:lnTo>
                  <a:cubicBezTo>
                    <a:pt x="805" y="596"/>
                    <a:pt x="803" y="596"/>
                    <a:pt x="802" y="595"/>
                  </a:cubicBezTo>
                  <a:lnTo>
                    <a:pt x="802" y="595"/>
                  </a:lnTo>
                  <a:cubicBezTo>
                    <a:pt x="798" y="593"/>
                    <a:pt x="796" y="588"/>
                    <a:pt x="798" y="583"/>
                  </a:cubicBezTo>
                  <a:lnTo>
                    <a:pt x="798" y="583"/>
                  </a:lnTo>
                  <a:cubicBezTo>
                    <a:pt x="826" y="529"/>
                    <a:pt x="840" y="472"/>
                    <a:pt x="840" y="410"/>
                  </a:cubicBezTo>
                  <a:lnTo>
                    <a:pt x="840" y="409"/>
                  </a:lnTo>
                  <a:lnTo>
                    <a:pt x="840" y="409"/>
                  </a:lnTo>
                  <a:cubicBezTo>
                    <a:pt x="840" y="404"/>
                    <a:pt x="845" y="400"/>
                    <a:pt x="850" y="400"/>
                  </a:cubicBezTo>
                  <a:lnTo>
                    <a:pt x="850" y="400"/>
                  </a:lnTo>
                  <a:cubicBezTo>
                    <a:pt x="855" y="400"/>
                    <a:pt x="859" y="404"/>
                    <a:pt x="859" y="409"/>
                  </a:cubicBezTo>
                  <a:lnTo>
                    <a:pt x="859" y="410"/>
                  </a:lnTo>
                  <a:lnTo>
                    <a:pt x="859" y="410"/>
                  </a:lnTo>
                  <a:cubicBezTo>
                    <a:pt x="859" y="474"/>
                    <a:pt x="844" y="535"/>
                    <a:pt x="814" y="592"/>
                  </a:cubicBezTo>
                  <a:lnTo>
                    <a:pt x="814" y="592"/>
                  </a:lnTo>
                  <a:cubicBezTo>
                    <a:pt x="812" y="594"/>
                    <a:pt x="809" y="596"/>
                    <a:pt x="806" y="596"/>
                  </a:cubicBezTo>
                  <a:lnTo>
                    <a:pt x="53" y="597"/>
                  </a:lnTo>
                  <a:lnTo>
                    <a:pt x="53" y="597"/>
                  </a:lnTo>
                  <a:cubicBezTo>
                    <a:pt x="50" y="597"/>
                    <a:pt x="47" y="595"/>
                    <a:pt x="45" y="592"/>
                  </a:cubicBezTo>
                  <a:lnTo>
                    <a:pt x="45" y="592"/>
                  </a:lnTo>
                  <a:cubicBezTo>
                    <a:pt x="15" y="536"/>
                    <a:pt x="0" y="475"/>
                    <a:pt x="0" y="412"/>
                  </a:cubicBezTo>
                  <a:lnTo>
                    <a:pt x="0" y="412"/>
                  </a:lnTo>
                  <a:cubicBezTo>
                    <a:pt x="0" y="407"/>
                    <a:pt x="4" y="403"/>
                    <a:pt x="9" y="403"/>
                  </a:cubicBezTo>
                  <a:lnTo>
                    <a:pt x="9" y="403"/>
                  </a:lnTo>
                  <a:lnTo>
                    <a:pt x="9" y="403"/>
                  </a:lnTo>
                  <a:cubicBezTo>
                    <a:pt x="13" y="403"/>
                    <a:pt x="18" y="407"/>
                    <a:pt x="18" y="412"/>
                  </a:cubicBezTo>
                  <a:lnTo>
                    <a:pt x="18" y="412"/>
                  </a:lnTo>
                  <a:cubicBezTo>
                    <a:pt x="18" y="472"/>
                    <a:pt x="32" y="530"/>
                    <a:pt x="61" y="584"/>
                  </a:cubicBezTo>
                  <a:lnTo>
                    <a:pt x="61" y="584"/>
                  </a:lnTo>
                  <a:cubicBezTo>
                    <a:pt x="63" y="588"/>
                    <a:pt x="61" y="594"/>
                    <a:pt x="57" y="596"/>
                  </a:cubicBezTo>
                  <a:lnTo>
                    <a:pt x="57" y="596"/>
                  </a:lnTo>
                  <a:cubicBezTo>
                    <a:pt x="56" y="597"/>
                    <a:pt x="54" y="597"/>
                    <a:pt x="53" y="597"/>
                  </a:cubicBezTo>
                  <a:lnTo>
                    <a:pt x="806" y="596"/>
                  </a:lnTo>
                  <a:close/>
                  <a:moveTo>
                    <a:pt x="521" y="809"/>
                  </a:moveTo>
                  <a:lnTo>
                    <a:pt x="521" y="809"/>
                  </a:lnTo>
                  <a:cubicBezTo>
                    <a:pt x="517" y="809"/>
                    <a:pt x="512" y="806"/>
                    <a:pt x="512" y="802"/>
                  </a:cubicBezTo>
                  <a:lnTo>
                    <a:pt x="512" y="802"/>
                  </a:lnTo>
                  <a:cubicBezTo>
                    <a:pt x="511" y="797"/>
                    <a:pt x="514" y="792"/>
                    <a:pt x="519" y="791"/>
                  </a:cubicBezTo>
                  <a:lnTo>
                    <a:pt x="519" y="791"/>
                  </a:lnTo>
                  <a:cubicBezTo>
                    <a:pt x="578" y="779"/>
                    <a:pt x="634" y="754"/>
                    <a:pt x="682" y="718"/>
                  </a:cubicBezTo>
                  <a:lnTo>
                    <a:pt x="682" y="718"/>
                  </a:lnTo>
                  <a:cubicBezTo>
                    <a:pt x="685" y="715"/>
                    <a:pt x="692" y="716"/>
                    <a:pt x="695" y="720"/>
                  </a:cubicBezTo>
                  <a:lnTo>
                    <a:pt x="695" y="720"/>
                  </a:lnTo>
                  <a:cubicBezTo>
                    <a:pt x="697" y="724"/>
                    <a:pt x="697" y="730"/>
                    <a:pt x="692" y="733"/>
                  </a:cubicBezTo>
                  <a:lnTo>
                    <a:pt x="692" y="733"/>
                  </a:lnTo>
                  <a:cubicBezTo>
                    <a:pt x="643" y="769"/>
                    <a:pt x="584" y="796"/>
                    <a:pt x="523" y="808"/>
                  </a:cubicBezTo>
                  <a:lnTo>
                    <a:pt x="523" y="808"/>
                  </a:lnTo>
                  <a:cubicBezTo>
                    <a:pt x="522" y="808"/>
                    <a:pt x="521" y="809"/>
                    <a:pt x="521" y="809"/>
                  </a:cubicBezTo>
                  <a:close/>
                  <a:moveTo>
                    <a:pt x="338" y="809"/>
                  </a:moveTo>
                  <a:lnTo>
                    <a:pt x="338" y="809"/>
                  </a:lnTo>
                  <a:cubicBezTo>
                    <a:pt x="338" y="809"/>
                    <a:pt x="337" y="809"/>
                    <a:pt x="336" y="809"/>
                  </a:cubicBezTo>
                  <a:lnTo>
                    <a:pt x="336" y="809"/>
                  </a:lnTo>
                  <a:cubicBezTo>
                    <a:pt x="275" y="796"/>
                    <a:pt x="217" y="770"/>
                    <a:pt x="166" y="733"/>
                  </a:cubicBezTo>
                  <a:lnTo>
                    <a:pt x="166" y="733"/>
                  </a:lnTo>
                  <a:cubicBezTo>
                    <a:pt x="162" y="730"/>
                    <a:pt x="162" y="725"/>
                    <a:pt x="165" y="720"/>
                  </a:cubicBezTo>
                  <a:lnTo>
                    <a:pt x="165" y="720"/>
                  </a:lnTo>
                  <a:cubicBezTo>
                    <a:pt x="168" y="716"/>
                    <a:pt x="173" y="716"/>
                    <a:pt x="178" y="719"/>
                  </a:cubicBezTo>
                  <a:lnTo>
                    <a:pt x="178" y="719"/>
                  </a:lnTo>
                  <a:cubicBezTo>
                    <a:pt x="225" y="754"/>
                    <a:pt x="281" y="779"/>
                    <a:pt x="340" y="791"/>
                  </a:cubicBezTo>
                  <a:lnTo>
                    <a:pt x="340" y="791"/>
                  </a:lnTo>
                  <a:cubicBezTo>
                    <a:pt x="345" y="792"/>
                    <a:pt x="348" y="797"/>
                    <a:pt x="347" y="802"/>
                  </a:cubicBezTo>
                  <a:lnTo>
                    <a:pt x="347" y="802"/>
                  </a:lnTo>
                  <a:cubicBezTo>
                    <a:pt x="346" y="806"/>
                    <a:pt x="343" y="809"/>
                    <a:pt x="338" y="809"/>
                  </a:cubicBezTo>
                  <a:close/>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9" name="Freeform 70">
              <a:extLst>
                <a:ext uri="{FF2B5EF4-FFF2-40B4-BE49-F238E27FC236}">
                  <a16:creationId xmlns:a16="http://schemas.microsoft.com/office/drawing/2014/main" id="{3E91066B-758B-BE4A-80FA-E7E7FBC95F4D}"/>
                </a:ext>
              </a:extLst>
            </p:cNvPr>
            <p:cNvSpPr>
              <a:spLocks noChangeArrowheads="1"/>
            </p:cNvSpPr>
            <p:nvPr/>
          </p:nvSpPr>
          <p:spPr bwMode="auto">
            <a:xfrm>
              <a:off x="8607355" y="11186521"/>
              <a:ext cx="2576240" cy="972270"/>
            </a:xfrm>
            <a:custGeom>
              <a:avLst/>
              <a:gdLst>
                <a:gd name="T0" fmla="*/ 1679 w 2070"/>
                <a:gd name="T1" fmla="*/ 0 h 782"/>
                <a:gd name="T2" fmla="*/ 0 w 2070"/>
                <a:gd name="T3" fmla="*/ 0 h 782"/>
                <a:gd name="T4" fmla="*/ 0 w 2070"/>
                <a:gd name="T5" fmla="*/ 781 h 782"/>
                <a:gd name="T6" fmla="*/ 1679 w 2070"/>
                <a:gd name="T7" fmla="*/ 781 h 782"/>
                <a:gd name="T8" fmla="*/ 1679 w 2070"/>
                <a:gd name="T9" fmla="*/ 781 h 782"/>
                <a:gd name="T10" fmla="*/ 2069 w 2070"/>
                <a:gd name="T11" fmla="*/ 390 h 782"/>
                <a:gd name="T12" fmla="*/ 2069 w 2070"/>
                <a:gd name="T13" fmla="*/ 390 h 782"/>
                <a:gd name="T14" fmla="*/ 2069 w 2070"/>
                <a:gd name="T15" fmla="*/ 390 h 782"/>
                <a:gd name="T16" fmla="*/ 1679 w 2070"/>
                <a:gd name="T17" fmla="*/ 0 h 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70" h="782">
                  <a:moveTo>
                    <a:pt x="1679" y="0"/>
                  </a:moveTo>
                  <a:lnTo>
                    <a:pt x="0" y="0"/>
                  </a:lnTo>
                  <a:lnTo>
                    <a:pt x="0" y="781"/>
                  </a:lnTo>
                  <a:lnTo>
                    <a:pt x="1679" y="781"/>
                  </a:lnTo>
                  <a:lnTo>
                    <a:pt x="1679" y="781"/>
                  </a:lnTo>
                  <a:cubicBezTo>
                    <a:pt x="1894" y="781"/>
                    <a:pt x="2069" y="606"/>
                    <a:pt x="2069" y="390"/>
                  </a:cubicBezTo>
                  <a:lnTo>
                    <a:pt x="2069" y="390"/>
                  </a:lnTo>
                  <a:lnTo>
                    <a:pt x="2069" y="390"/>
                  </a:lnTo>
                  <a:cubicBezTo>
                    <a:pt x="2069" y="175"/>
                    <a:pt x="1894" y="0"/>
                    <a:pt x="1679"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19">
              <a:extLst>
                <a:ext uri="{FF2B5EF4-FFF2-40B4-BE49-F238E27FC236}">
                  <a16:creationId xmlns:a16="http://schemas.microsoft.com/office/drawing/2014/main" id="{C52A3BFD-D1C1-F941-9B4C-7C43F9E954BC}"/>
                </a:ext>
              </a:extLst>
            </p:cNvPr>
            <p:cNvSpPr>
              <a:spLocks noChangeArrowheads="1"/>
            </p:cNvSpPr>
            <p:nvPr/>
          </p:nvSpPr>
          <p:spPr bwMode="auto">
            <a:xfrm>
              <a:off x="8607355" y="11312862"/>
              <a:ext cx="2756267" cy="646942"/>
            </a:xfrm>
            <a:custGeom>
              <a:avLst/>
              <a:gdLst>
                <a:gd name="connsiteX0" fmla="*/ 2 w 2756267"/>
                <a:gd name="connsiteY0" fmla="*/ 609729 h 646942"/>
                <a:gd name="connsiteX1" fmla="*/ 734823 w 2756267"/>
                <a:gd name="connsiteY1" fmla="*/ 609729 h 646942"/>
                <a:gd name="connsiteX2" fmla="*/ 734823 w 2756267"/>
                <a:gd name="connsiteY2" fmla="*/ 646942 h 646942"/>
                <a:gd name="connsiteX3" fmla="*/ 2 w 2756267"/>
                <a:gd name="connsiteY3" fmla="*/ 646942 h 646942"/>
                <a:gd name="connsiteX4" fmla="*/ 2048911 w 2756267"/>
                <a:gd name="connsiteY4" fmla="*/ 444938 h 646942"/>
                <a:gd name="connsiteX5" fmla="*/ 2756264 w 2756267"/>
                <a:gd name="connsiteY5" fmla="*/ 444938 h 646942"/>
                <a:gd name="connsiteX6" fmla="*/ 2756264 w 2756267"/>
                <a:gd name="connsiteY6" fmla="*/ 482151 h 646942"/>
                <a:gd name="connsiteX7" fmla="*/ 2048911 w 2756267"/>
                <a:gd name="connsiteY7" fmla="*/ 482151 h 646942"/>
                <a:gd name="connsiteX8" fmla="*/ 1345800 w 2756267"/>
                <a:gd name="connsiteY8" fmla="*/ 241694 h 646942"/>
                <a:gd name="connsiteX9" fmla="*/ 2756267 w 2756267"/>
                <a:gd name="connsiteY9" fmla="*/ 241694 h 646942"/>
                <a:gd name="connsiteX10" fmla="*/ 2756267 w 2756267"/>
                <a:gd name="connsiteY10" fmla="*/ 278941 h 646942"/>
                <a:gd name="connsiteX11" fmla="*/ 1345800 w 2756267"/>
                <a:gd name="connsiteY11" fmla="*/ 278941 h 646942"/>
                <a:gd name="connsiteX12" fmla="*/ 0 w 2756267"/>
                <a:gd name="connsiteY12" fmla="*/ 0 h 646942"/>
                <a:gd name="connsiteX13" fmla="*/ 1410471 w 2756267"/>
                <a:gd name="connsiteY13" fmla="*/ 0 h 646942"/>
                <a:gd name="connsiteX14" fmla="*/ 1410471 w 2756267"/>
                <a:gd name="connsiteY14" fmla="*/ 37209 h 646942"/>
                <a:gd name="connsiteX15" fmla="*/ 0 w 2756267"/>
                <a:gd name="connsiteY15" fmla="*/ 37209 h 64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56267" h="646942">
                  <a:moveTo>
                    <a:pt x="2" y="609729"/>
                  </a:moveTo>
                  <a:lnTo>
                    <a:pt x="734823" y="609729"/>
                  </a:lnTo>
                  <a:lnTo>
                    <a:pt x="734823" y="646942"/>
                  </a:lnTo>
                  <a:lnTo>
                    <a:pt x="2" y="646942"/>
                  </a:lnTo>
                  <a:close/>
                  <a:moveTo>
                    <a:pt x="2048911" y="444938"/>
                  </a:moveTo>
                  <a:lnTo>
                    <a:pt x="2756264" y="444938"/>
                  </a:lnTo>
                  <a:lnTo>
                    <a:pt x="2756264" y="482151"/>
                  </a:lnTo>
                  <a:lnTo>
                    <a:pt x="2048911" y="482151"/>
                  </a:lnTo>
                  <a:close/>
                  <a:moveTo>
                    <a:pt x="1345800" y="241694"/>
                  </a:moveTo>
                  <a:lnTo>
                    <a:pt x="2756267" y="241694"/>
                  </a:lnTo>
                  <a:lnTo>
                    <a:pt x="2756267" y="278941"/>
                  </a:lnTo>
                  <a:lnTo>
                    <a:pt x="1345800" y="278941"/>
                  </a:lnTo>
                  <a:close/>
                  <a:moveTo>
                    <a:pt x="0" y="0"/>
                  </a:moveTo>
                  <a:lnTo>
                    <a:pt x="1410471" y="0"/>
                  </a:lnTo>
                  <a:lnTo>
                    <a:pt x="1410471" y="37209"/>
                  </a:lnTo>
                  <a:lnTo>
                    <a:pt x="0" y="37209"/>
                  </a:lnTo>
                  <a:close/>
                </a:path>
              </a:pathLst>
            </a:custGeom>
            <a:solidFill>
              <a:srgbClr val="A5C7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1" name="Freeform 75">
              <a:extLst>
                <a:ext uri="{FF2B5EF4-FFF2-40B4-BE49-F238E27FC236}">
                  <a16:creationId xmlns:a16="http://schemas.microsoft.com/office/drawing/2014/main" id="{9ABC9DAE-17A7-FF48-88D8-37EEAEF18490}"/>
                </a:ext>
              </a:extLst>
            </p:cNvPr>
            <p:cNvSpPr>
              <a:spLocks noChangeArrowheads="1"/>
            </p:cNvSpPr>
            <p:nvPr/>
          </p:nvSpPr>
          <p:spPr bwMode="auto">
            <a:xfrm>
              <a:off x="10881476" y="10939337"/>
              <a:ext cx="3828655" cy="1499600"/>
            </a:xfrm>
            <a:custGeom>
              <a:avLst/>
              <a:gdLst>
                <a:gd name="T0" fmla="*/ 2522 w 3075"/>
                <a:gd name="T1" fmla="*/ 0 h 1202"/>
                <a:gd name="T2" fmla="*/ 0 w 3075"/>
                <a:gd name="T3" fmla="*/ 0 h 1202"/>
                <a:gd name="T4" fmla="*/ 0 w 3075"/>
                <a:gd name="T5" fmla="*/ 0 h 1202"/>
                <a:gd name="T6" fmla="*/ 551 w 3075"/>
                <a:gd name="T7" fmla="*/ 552 h 1202"/>
                <a:gd name="T8" fmla="*/ 551 w 3075"/>
                <a:gd name="T9" fmla="*/ 552 h 1202"/>
                <a:gd name="T10" fmla="*/ 0 w 3075"/>
                <a:gd name="T11" fmla="*/ 1201 h 1202"/>
                <a:gd name="T12" fmla="*/ 2522 w 3075"/>
                <a:gd name="T13" fmla="*/ 1201 h 1202"/>
                <a:gd name="T14" fmla="*/ 2522 w 3075"/>
                <a:gd name="T15" fmla="*/ 1201 h 1202"/>
                <a:gd name="T16" fmla="*/ 3074 w 3075"/>
                <a:gd name="T17" fmla="*/ 552 h 1202"/>
                <a:gd name="T18" fmla="*/ 3074 w 3075"/>
                <a:gd name="T19" fmla="*/ 552 h 1202"/>
                <a:gd name="T20" fmla="*/ 2522 w 3075"/>
                <a:gd name="T21" fmla="*/ 0 h 1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5" h="1202">
                  <a:moveTo>
                    <a:pt x="2522" y="0"/>
                  </a:moveTo>
                  <a:lnTo>
                    <a:pt x="0" y="0"/>
                  </a:lnTo>
                  <a:lnTo>
                    <a:pt x="0" y="0"/>
                  </a:lnTo>
                  <a:cubicBezTo>
                    <a:pt x="305" y="0"/>
                    <a:pt x="551" y="247"/>
                    <a:pt x="551" y="552"/>
                  </a:cubicBezTo>
                  <a:lnTo>
                    <a:pt x="551" y="552"/>
                  </a:lnTo>
                  <a:cubicBezTo>
                    <a:pt x="551" y="857"/>
                    <a:pt x="305" y="1201"/>
                    <a:pt x="0" y="1201"/>
                  </a:cubicBezTo>
                  <a:lnTo>
                    <a:pt x="2522" y="1201"/>
                  </a:lnTo>
                  <a:lnTo>
                    <a:pt x="2522" y="1201"/>
                  </a:lnTo>
                  <a:cubicBezTo>
                    <a:pt x="2827" y="1201"/>
                    <a:pt x="3074" y="857"/>
                    <a:pt x="3074" y="552"/>
                  </a:cubicBezTo>
                  <a:lnTo>
                    <a:pt x="3074" y="552"/>
                  </a:lnTo>
                  <a:cubicBezTo>
                    <a:pt x="3074" y="247"/>
                    <a:pt x="2827" y="0"/>
                    <a:pt x="2522" y="0"/>
                  </a:cubicBezTo>
                </a:path>
              </a:pathLst>
            </a:custGeom>
            <a:solidFill>
              <a:srgbClr val="8598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76">
              <a:extLst>
                <a:ext uri="{FF2B5EF4-FFF2-40B4-BE49-F238E27FC236}">
                  <a16:creationId xmlns:a16="http://schemas.microsoft.com/office/drawing/2014/main" id="{3800A100-2E44-354A-A10C-3D616D9CED11}"/>
                </a:ext>
              </a:extLst>
            </p:cNvPr>
            <p:cNvSpPr>
              <a:spLocks noChangeArrowheads="1"/>
            </p:cNvSpPr>
            <p:nvPr/>
          </p:nvSpPr>
          <p:spPr bwMode="auto">
            <a:xfrm>
              <a:off x="8327215" y="10939337"/>
              <a:ext cx="3235402" cy="1499600"/>
            </a:xfrm>
            <a:custGeom>
              <a:avLst/>
              <a:gdLst>
                <a:gd name="T0" fmla="*/ 2598 w 2599"/>
                <a:gd name="T1" fmla="*/ 552 h 1202"/>
                <a:gd name="T2" fmla="*/ 2598 w 2599"/>
                <a:gd name="T3" fmla="*/ 552 h 1202"/>
                <a:gd name="T4" fmla="*/ 2598 w 2599"/>
                <a:gd name="T5" fmla="*/ 552 h 1202"/>
                <a:gd name="T6" fmla="*/ 2047 w 2599"/>
                <a:gd name="T7" fmla="*/ 0 h 1202"/>
                <a:gd name="T8" fmla="*/ 0 w 2599"/>
                <a:gd name="T9" fmla="*/ 0 h 1202"/>
                <a:gd name="T10" fmla="*/ 0 w 2599"/>
                <a:gd name="T11" fmla="*/ 200 h 1202"/>
                <a:gd name="T12" fmla="*/ 1903 w 2599"/>
                <a:gd name="T13" fmla="*/ 200 h 1202"/>
                <a:gd name="T14" fmla="*/ 1903 w 2599"/>
                <a:gd name="T15" fmla="*/ 200 h 1202"/>
                <a:gd name="T16" fmla="*/ 2293 w 2599"/>
                <a:gd name="T17" fmla="*/ 590 h 1202"/>
                <a:gd name="T18" fmla="*/ 2293 w 2599"/>
                <a:gd name="T19" fmla="*/ 590 h 1202"/>
                <a:gd name="T20" fmla="*/ 2293 w 2599"/>
                <a:gd name="T21" fmla="*/ 590 h 1202"/>
                <a:gd name="T22" fmla="*/ 1903 w 2599"/>
                <a:gd name="T23" fmla="*/ 981 h 1202"/>
                <a:gd name="T24" fmla="*/ 0 w 2599"/>
                <a:gd name="T25" fmla="*/ 981 h 1202"/>
                <a:gd name="T26" fmla="*/ 0 w 2599"/>
                <a:gd name="T27" fmla="*/ 1201 h 1202"/>
                <a:gd name="T28" fmla="*/ 2047 w 2599"/>
                <a:gd name="T29" fmla="*/ 1201 h 1202"/>
                <a:gd name="T30" fmla="*/ 2047 w 2599"/>
                <a:gd name="T31" fmla="*/ 1201 h 1202"/>
                <a:gd name="T32" fmla="*/ 2598 w 2599"/>
                <a:gd name="T33" fmla="*/ 552 h 1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99" h="1202">
                  <a:moveTo>
                    <a:pt x="2598" y="552"/>
                  </a:moveTo>
                  <a:lnTo>
                    <a:pt x="2598" y="552"/>
                  </a:lnTo>
                  <a:lnTo>
                    <a:pt x="2598" y="552"/>
                  </a:lnTo>
                  <a:cubicBezTo>
                    <a:pt x="2598" y="247"/>
                    <a:pt x="2352" y="0"/>
                    <a:pt x="2047" y="0"/>
                  </a:cubicBezTo>
                  <a:lnTo>
                    <a:pt x="0" y="0"/>
                  </a:lnTo>
                  <a:lnTo>
                    <a:pt x="0" y="200"/>
                  </a:lnTo>
                  <a:lnTo>
                    <a:pt x="1903" y="200"/>
                  </a:lnTo>
                  <a:lnTo>
                    <a:pt x="1903" y="200"/>
                  </a:lnTo>
                  <a:cubicBezTo>
                    <a:pt x="2118" y="200"/>
                    <a:pt x="2293" y="375"/>
                    <a:pt x="2293" y="590"/>
                  </a:cubicBezTo>
                  <a:lnTo>
                    <a:pt x="2293" y="590"/>
                  </a:lnTo>
                  <a:lnTo>
                    <a:pt x="2293" y="590"/>
                  </a:lnTo>
                  <a:cubicBezTo>
                    <a:pt x="2293" y="806"/>
                    <a:pt x="2118" y="981"/>
                    <a:pt x="1903" y="981"/>
                  </a:cubicBezTo>
                  <a:lnTo>
                    <a:pt x="0" y="981"/>
                  </a:lnTo>
                  <a:lnTo>
                    <a:pt x="0" y="1201"/>
                  </a:lnTo>
                  <a:lnTo>
                    <a:pt x="2047" y="1201"/>
                  </a:lnTo>
                  <a:lnTo>
                    <a:pt x="2047" y="1201"/>
                  </a:lnTo>
                  <a:cubicBezTo>
                    <a:pt x="2352" y="1201"/>
                    <a:pt x="2598" y="857"/>
                    <a:pt x="2598" y="552"/>
                  </a:cubicBezTo>
                </a:path>
              </a:pathLst>
            </a:custGeom>
            <a:solidFill>
              <a:srgbClr val="ABB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7">
              <a:extLst>
                <a:ext uri="{FF2B5EF4-FFF2-40B4-BE49-F238E27FC236}">
                  <a16:creationId xmlns:a16="http://schemas.microsoft.com/office/drawing/2014/main" id="{8EB3EEFF-584F-384B-B5AD-320104BD88DD}"/>
                </a:ext>
              </a:extLst>
            </p:cNvPr>
            <p:cNvSpPr>
              <a:spLocks noChangeArrowheads="1"/>
            </p:cNvSpPr>
            <p:nvPr/>
          </p:nvSpPr>
          <p:spPr bwMode="auto">
            <a:xfrm>
              <a:off x="12133892" y="9692413"/>
              <a:ext cx="2444406" cy="972270"/>
            </a:xfrm>
            <a:custGeom>
              <a:avLst/>
              <a:gdLst>
                <a:gd name="T0" fmla="*/ 390 w 1961"/>
                <a:gd name="T1" fmla="*/ 0 h 781"/>
                <a:gd name="T2" fmla="*/ 390 w 1961"/>
                <a:gd name="T3" fmla="*/ 0 h 781"/>
                <a:gd name="T4" fmla="*/ 0 w 1961"/>
                <a:gd name="T5" fmla="*/ 390 h 781"/>
                <a:gd name="T6" fmla="*/ 0 w 1961"/>
                <a:gd name="T7" fmla="*/ 390 h 781"/>
                <a:gd name="T8" fmla="*/ 390 w 1961"/>
                <a:gd name="T9" fmla="*/ 780 h 781"/>
                <a:gd name="T10" fmla="*/ 1960 w 1961"/>
                <a:gd name="T11" fmla="*/ 780 h 781"/>
                <a:gd name="T12" fmla="*/ 1960 w 1961"/>
                <a:gd name="T13" fmla="*/ 0 h 781"/>
                <a:gd name="T14" fmla="*/ 390 w 1961"/>
                <a:gd name="T15" fmla="*/ 0 h 7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1" h="781">
                  <a:moveTo>
                    <a:pt x="390" y="0"/>
                  </a:moveTo>
                  <a:lnTo>
                    <a:pt x="390" y="0"/>
                  </a:lnTo>
                  <a:cubicBezTo>
                    <a:pt x="174" y="0"/>
                    <a:pt x="0" y="174"/>
                    <a:pt x="0" y="390"/>
                  </a:cubicBezTo>
                  <a:lnTo>
                    <a:pt x="0" y="390"/>
                  </a:lnTo>
                  <a:cubicBezTo>
                    <a:pt x="0" y="605"/>
                    <a:pt x="174" y="780"/>
                    <a:pt x="390" y="780"/>
                  </a:cubicBezTo>
                  <a:lnTo>
                    <a:pt x="1960" y="780"/>
                  </a:lnTo>
                  <a:lnTo>
                    <a:pt x="1960" y="0"/>
                  </a:lnTo>
                  <a:lnTo>
                    <a:pt x="39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23">
              <a:extLst>
                <a:ext uri="{FF2B5EF4-FFF2-40B4-BE49-F238E27FC236}">
                  <a16:creationId xmlns:a16="http://schemas.microsoft.com/office/drawing/2014/main" id="{E85A1C4C-15DB-4646-8DD9-43E9430F0FE6}"/>
                </a:ext>
              </a:extLst>
            </p:cNvPr>
            <p:cNvSpPr>
              <a:spLocks noChangeArrowheads="1"/>
            </p:cNvSpPr>
            <p:nvPr/>
          </p:nvSpPr>
          <p:spPr bwMode="auto">
            <a:xfrm>
              <a:off x="11980086" y="9829739"/>
              <a:ext cx="2596969" cy="575528"/>
            </a:xfrm>
            <a:custGeom>
              <a:avLst/>
              <a:gdLst>
                <a:gd name="connsiteX0" fmla="*/ 1592986 w 2596969"/>
                <a:gd name="connsiteY0" fmla="*/ 538319 h 575528"/>
                <a:gd name="connsiteX1" fmla="*/ 2596966 w 2596969"/>
                <a:gd name="connsiteY1" fmla="*/ 538319 h 575528"/>
                <a:gd name="connsiteX2" fmla="*/ 2596966 w 2596969"/>
                <a:gd name="connsiteY2" fmla="*/ 575528 h 575528"/>
                <a:gd name="connsiteX3" fmla="*/ 1592986 w 2596969"/>
                <a:gd name="connsiteY3" fmla="*/ 575528 h 575528"/>
                <a:gd name="connsiteX4" fmla="*/ 0 w 2596969"/>
                <a:gd name="connsiteY4" fmla="*/ 395500 h 575528"/>
                <a:gd name="connsiteX5" fmla="*/ 465669 w 2596969"/>
                <a:gd name="connsiteY5" fmla="*/ 395500 h 575528"/>
                <a:gd name="connsiteX6" fmla="*/ 465669 w 2596969"/>
                <a:gd name="connsiteY6" fmla="*/ 432747 h 575528"/>
                <a:gd name="connsiteX7" fmla="*/ 0 w 2596969"/>
                <a:gd name="connsiteY7" fmla="*/ 432747 h 575528"/>
                <a:gd name="connsiteX8" fmla="*/ 65919 w 2596969"/>
                <a:gd name="connsiteY8" fmla="*/ 181271 h 575528"/>
                <a:gd name="connsiteX9" fmla="*/ 1064410 w 2596969"/>
                <a:gd name="connsiteY9" fmla="*/ 181271 h 575528"/>
                <a:gd name="connsiteX10" fmla="*/ 1064410 w 2596969"/>
                <a:gd name="connsiteY10" fmla="*/ 218484 h 575528"/>
                <a:gd name="connsiteX11" fmla="*/ 65919 w 2596969"/>
                <a:gd name="connsiteY11" fmla="*/ 218484 h 575528"/>
                <a:gd name="connsiteX12" fmla="*/ 1395236 w 2596969"/>
                <a:gd name="connsiteY12" fmla="*/ 0 h 575528"/>
                <a:gd name="connsiteX13" fmla="*/ 2596969 w 2596969"/>
                <a:gd name="connsiteY13" fmla="*/ 0 h 575528"/>
                <a:gd name="connsiteX14" fmla="*/ 2596969 w 2596969"/>
                <a:gd name="connsiteY14" fmla="*/ 37209 h 575528"/>
                <a:gd name="connsiteX15" fmla="*/ 1395236 w 2596969"/>
                <a:gd name="connsiteY15" fmla="*/ 37209 h 575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96969" h="575528">
                  <a:moveTo>
                    <a:pt x="1592986" y="538319"/>
                  </a:moveTo>
                  <a:lnTo>
                    <a:pt x="2596966" y="538319"/>
                  </a:lnTo>
                  <a:lnTo>
                    <a:pt x="2596966" y="575528"/>
                  </a:lnTo>
                  <a:lnTo>
                    <a:pt x="1592986" y="575528"/>
                  </a:lnTo>
                  <a:close/>
                  <a:moveTo>
                    <a:pt x="0" y="395500"/>
                  </a:moveTo>
                  <a:lnTo>
                    <a:pt x="465669" y="395500"/>
                  </a:lnTo>
                  <a:lnTo>
                    <a:pt x="465669" y="432747"/>
                  </a:lnTo>
                  <a:lnTo>
                    <a:pt x="0" y="432747"/>
                  </a:lnTo>
                  <a:close/>
                  <a:moveTo>
                    <a:pt x="65919" y="181271"/>
                  </a:moveTo>
                  <a:lnTo>
                    <a:pt x="1064410" y="181271"/>
                  </a:lnTo>
                  <a:lnTo>
                    <a:pt x="1064410" y="218484"/>
                  </a:lnTo>
                  <a:lnTo>
                    <a:pt x="65919" y="218484"/>
                  </a:lnTo>
                  <a:close/>
                  <a:moveTo>
                    <a:pt x="1395236" y="0"/>
                  </a:moveTo>
                  <a:lnTo>
                    <a:pt x="2596969" y="0"/>
                  </a:lnTo>
                  <a:lnTo>
                    <a:pt x="2596969" y="37209"/>
                  </a:lnTo>
                  <a:lnTo>
                    <a:pt x="1395236" y="37209"/>
                  </a:lnTo>
                  <a:close/>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5" name="Freeform 82">
              <a:extLst>
                <a:ext uri="{FF2B5EF4-FFF2-40B4-BE49-F238E27FC236}">
                  <a16:creationId xmlns:a16="http://schemas.microsoft.com/office/drawing/2014/main" id="{E3FE44AC-692A-9147-BF00-69241AC77646}"/>
                </a:ext>
              </a:extLst>
            </p:cNvPr>
            <p:cNvSpPr>
              <a:spLocks noChangeArrowheads="1"/>
            </p:cNvSpPr>
            <p:nvPr/>
          </p:nvSpPr>
          <p:spPr bwMode="auto">
            <a:xfrm>
              <a:off x="8354679" y="9445229"/>
              <a:ext cx="4185700" cy="1499600"/>
            </a:xfrm>
            <a:custGeom>
              <a:avLst/>
              <a:gdLst>
                <a:gd name="T0" fmla="*/ 2810 w 3361"/>
                <a:gd name="T1" fmla="*/ 552 h 1203"/>
                <a:gd name="T2" fmla="*/ 2810 w 3361"/>
                <a:gd name="T3" fmla="*/ 552 h 1203"/>
                <a:gd name="T4" fmla="*/ 2810 w 3361"/>
                <a:gd name="T5" fmla="*/ 552 h 1203"/>
                <a:gd name="T6" fmla="*/ 3360 w 3361"/>
                <a:gd name="T7" fmla="*/ 0 h 1203"/>
                <a:gd name="T8" fmla="*/ 551 w 3361"/>
                <a:gd name="T9" fmla="*/ 0 h 1203"/>
                <a:gd name="T10" fmla="*/ 551 w 3361"/>
                <a:gd name="T11" fmla="*/ 0 h 1203"/>
                <a:gd name="T12" fmla="*/ 0 w 3361"/>
                <a:gd name="T13" fmla="*/ 552 h 1203"/>
                <a:gd name="T14" fmla="*/ 0 w 3361"/>
                <a:gd name="T15" fmla="*/ 552 h 1203"/>
                <a:gd name="T16" fmla="*/ 0 w 3361"/>
                <a:gd name="T17" fmla="*/ 552 h 1203"/>
                <a:gd name="T18" fmla="*/ 551 w 3361"/>
                <a:gd name="T19" fmla="*/ 1202 h 1203"/>
                <a:gd name="T20" fmla="*/ 3360 w 3361"/>
                <a:gd name="T21" fmla="*/ 1202 h 1203"/>
                <a:gd name="T22" fmla="*/ 3360 w 3361"/>
                <a:gd name="T23" fmla="*/ 1202 h 1203"/>
                <a:gd name="T24" fmla="*/ 2810 w 3361"/>
                <a:gd name="T25" fmla="*/ 552 h 1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61" h="1203">
                  <a:moveTo>
                    <a:pt x="2810" y="552"/>
                  </a:moveTo>
                  <a:lnTo>
                    <a:pt x="2810" y="552"/>
                  </a:lnTo>
                  <a:lnTo>
                    <a:pt x="2810" y="552"/>
                  </a:lnTo>
                  <a:cubicBezTo>
                    <a:pt x="2810" y="247"/>
                    <a:pt x="3057" y="0"/>
                    <a:pt x="3360" y="0"/>
                  </a:cubicBezTo>
                  <a:lnTo>
                    <a:pt x="551" y="0"/>
                  </a:lnTo>
                  <a:lnTo>
                    <a:pt x="551" y="0"/>
                  </a:lnTo>
                  <a:cubicBezTo>
                    <a:pt x="247" y="0"/>
                    <a:pt x="0" y="247"/>
                    <a:pt x="0" y="552"/>
                  </a:cubicBezTo>
                  <a:lnTo>
                    <a:pt x="0" y="552"/>
                  </a:lnTo>
                  <a:lnTo>
                    <a:pt x="0" y="552"/>
                  </a:lnTo>
                  <a:cubicBezTo>
                    <a:pt x="0" y="857"/>
                    <a:pt x="247" y="1202"/>
                    <a:pt x="551" y="1202"/>
                  </a:cubicBezTo>
                  <a:lnTo>
                    <a:pt x="3360" y="1202"/>
                  </a:lnTo>
                  <a:lnTo>
                    <a:pt x="3360" y="1202"/>
                  </a:lnTo>
                  <a:cubicBezTo>
                    <a:pt x="3057" y="1202"/>
                    <a:pt x="2810" y="857"/>
                    <a:pt x="2810" y="552"/>
                  </a:cubicBezTo>
                </a:path>
              </a:pathLst>
            </a:custGeom>
            <a:solidFill>
              <a:srgbClr val="98C4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83">
              <a:extLst>
                <a:ext uri="{FF2B5EF4-FFF2-40B4-BE49-F238E27FC236}">
                  <a16:creationId xmlns:a16="http://schemas.microsoft.com/office/drawing/2014/main" id="{9585C5EF-DC54-A144-B3D4-74A96AC6E87F}"/>
                </a:ext>
              </a:extLst>
            </p:cNvPr>
            <p:cNvSpPr>
              <a:spLocks noChangeArrowheads="1"/>
            </p:cNvSpPr>
            <p:nvPr/>
          </p:nvSpPr>
          <p:spPr bwMode="auto">
            <a:xfrm>
              <a:off x="11853748" y="9445229"/>
              <a:ext cx="2878355" cy="1499600"/>
            </a:xfrm>
            <a:custGeom>
              <a:avLst/>
              <a:gdLst>
                <a:gd name="T0" fmla="*/ 613 w 2311"/>
                <a:gd name="T1" fmla="*/ 979 h 1203"/>
                <a:gd name="T2" fmla="*/ 613 w 2311"/>
                <a:gd name="T3" fmla="*/ 979 h 1203"/>
                <a:gd name="T4" fmla="*/ 223 w 2311"/>
                <a:gd name="T5" fmla="*/ 589 h 1203"/>
                <a:gd name="T6" fmla="*/ 223 w 2311"/>
                <a:gd name="T7" fmla="*/ 589 h 1203"/>
                <a:gd name="T8" fmla="*/ 613 w 2311"/>
                <a:gd name="T9" fmla="*/ 199 h 1203"/>
                <a:gd name="T10" fmla="*/ 2310 w 2311"/>
                <a:gd name="T11" fmla="*/ 199 h 1203"/>
                <a:gd name="T12" fmla="*/ 2310 w 2311"/>
                <a:gd name="T13" fmla="*/ 0 h 1203"/>
                <a:gd name="T14" fmla="*/ 550 w 2311"/>
                <a:gd name="T15" fmla="*/ 0 h 1203"/>
                <a:gd name="T16" fmla="*/ 550 w 2311"/>
                <a:gd name="T17" fmla="*/ 0 h 1203"/>
                <a:gd name="T18" fmla="*/ 0 w 2311"/>
                <a:gd name="T19" fmla="*/ 552 h 1203"/>
                <a:gd name="T20" fmla="*/ 0 w 2311"/>
                <a:gd name="T21" fmla="*/ 552 h 1203"/>
                <a:gd name="T22" fmla="*/ 0 w 2311"/>
                <a:gd name="T23" fmla="*/ 552 h 1203"/>
                <a:gd name="T24" fmla="*/ 550 w 2311"/>
                <a:gd name="T25" fmla="*/ 1202 h 1203"/>
                <a:gd name="T26" fmla="*/ 2310 w 2311"/>
                <a:gd name="T27" fmla="*/ 1202 h 1203"/>
                <a:gd name="T28" fmla="*/ 2310 w 2311"/>
                <a:gd name="T29" fmla="*/ 979 h 1203"/>
                <a:gd name="T30" fmla="*/ 613 w 2311"/>
                <a:gd name="T31" fmla="*/ 979 h 1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11" h="1203">
                  <a:moveTo>
                    <a:pt x="613" y="979"/>
                  </a:moveTo>
                  <a:lnTo>
                    <a:pt x="613" y="979"/>
                  </a:lnTo>
                  <a:cubicBezTo>
                    <a:pt x="397" y="979"/>
                    <a:pt x="223" y="804"/>
                    <a:pt x="223" y="589"/>
                  </a:cubicBezTo>
                  <a:lnTo>
                    <a:pt x="223" y="589"/>
                  </a:lnTo>
                  <a:cubicBezTo>
                    <a:pt x="223" y="373"/>
                    <a:pt x="397" y="199"/>
                    <a:pt x="613" y="199"/>
                  </a:cubicBezTo>
                  <a:lnTo>
                    <a:pt x="2310" y="199"/>
                  </a:lnTo>
                  <a:lnTo>
                    <a:pt x="2310" y="0"/>
                  </a:lnTo>
                  <a:lnTo>
                    <a:pt x="550" y="0"/>
                  </a:lnTo>
                  <a:lnTo>
                    <a:pt x="550" y="0"/>
                  </a:lnTo>
                  <a:cubicBezTo>
                    <a:pt x="247" y="0"/>
                    <a:pt x="0" y="247"/>
                    <a:pt x="0" y="552"/>
                  </a:cubicBezTo>
                  <a:lnTo>
                    <a:pt x="0" y="552"/>
                  </a:lnTo>
                  <a:lnTo>
                    <a:pt x="0" y="552"/>
                  </a:lnTo>
                  <a:cubicBezTo>
                    <a:pt x="0" y="857"/>
                    <a:pt x="247" y="1202"/>
                    <a:pt x="550" y="1202"/>
                  </a:cubicBezTo>
                  <a:lnTo>
                    <a:pt x="2310" y="1202"/>
                  </a:lnTo>
                  <a:lnTo>
                    <a:pt x="2310" y="979"/>
                  </a:lnTo>
                  <a:lnTo>
                    <a:pt x="613" y="979"/>
                  </a:lnTo>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84">
              <a:extLst>
                <a:ext uri="{FF2B5EF4-FFF2-40B4-BE49-F238E27FC236}">
                  <a16:creationId xmlns:a16="http://schemas.microsoft.com/office/drawing/2014/main" id="{72B35092-5968-FD49-B6C7-38DC9CCF529C}"/>
                </a:ext>
              </a:extLst>
            </p:cNvPr>
            <p:cNvSpPr>
              <a:spLocks noChangeArrowheads="1"/>
            </p:cNvSpPr>
            <p:nvPr/>
          </p:nvSpPr>
          <p:spPr bwMode="auto">
            <a:xfrm>
              <a:off x="8640316" y="9445227"/>
              <a:ext cx="6097281" cy="131833"/>
            </a:xfrm>
            <a:custGeom>
              <a:avLst/>
              <a:gdLst>
                <a:gd name="T0" fmla="*/ 4892 w 4893"/>
                <a:gd name="T1" fmla="*/ 0 h 106"/>
                <a:gd name="T2" fmla="*/ 4892 w 4893"/>
                <a:gd name="T3" fmla="*/ 105 h 106"/>
                <a:gd name="T4" fmla="*/ 0 w 4893"/>
                <a:gd name="T5" fmla="*/ 105 h 106"/>
                <a:gd name="T6" fmla="*/ 0 w 4893"/>
                <a:gd name="T7" fmla="*/ 105 h 106"/>
                <a:gd name="T8" fmla="*/ 323 w 4893"/>
                <a:gd name="T9" fmla="*/ 0 h 106"/>
                <a:gd name="T10" fmla="*/ 4892 w 4893"/>
                <a:gd name="T11" fmla="*/ 0 h 106"/>
              </a:gdLst>
              <a:ahLst/>
              <a:cxnLst>
                <a:cxn ang="0">
                  <a:pos x="T0" y="T1"/>
                </a:cxn>
                <a:cxn ang="0">
                  <a:pos x="T2" y="T3"/>
                </a:cxn>
                <a:cxn ang="0">
                  <a:pos x="T4" y="T5"/>
                </a:cxn>
                <a:cxn ang="0">
                  <a:pos x="T6" y="T7"/>
                </a:cxn>
                <a:cxn ang="0">
                  <a:pos x="T8" y="T9"/>
                </a:cxn>
                <a:cxn ang="0">
                  <a:pos x="T10" y="T11"/>
                </a:cxn>
              </a:cxnLst>
              <a:rect l="0" t="0" r="r" b="b"/>
              <a:pathLst>
                <a:path w="4893" h="106">
                  <a:moveTo>
                    <a:pt x="4892" y="0"/>
                  </a:moveTo>
                  <a:lnTo>
                    <a:pt x="4892" y="105"/>
                  </a:lnTo>
                  <a:lnTo>
                    <a:pt x="0" y="105"/>
                  </a:lnTo>
                  <a:lnTo>
                    <a:pt x="0" y="105"/>
                  </a:lnTo>
                  <a:cubicBezTo>
                    <a:pt x="91" y="39"/>
                    <a:pt x="202" y="0"/>
                    <a:pt x="323" y="0"/>
                  </a:cubicBezTo>
                  <a:lnTo>
                    <a:pt x="4892" y="0"/>
                  </a:lnTo>
                </a:path>
              </a:pathLst>
            </a:custGeom>
            <a:solidFill>
              <a:srgbClr val="3A4B7C">
                <a:alpha val="50000"/>
              </a:srgbClr>
            </a:solidFill>
            <a:ln>
              <a:noFill/>
            </a:ln>
            <a:effectLst/>
          </p:spPr>
          <p:txBody>
            <a:bodyPr wrap="none" anchor="ctr"/>
            <a:lstStyle/>
            <a:p>
              <a:endParaRPr lang="en-US" dirty="0">
                <a:latin typeface="Poppins" pitchFamily="2" charset="77"/>
              </a:endParaRPr>
            </a:p>
          </p:txBody>
        </p:sp>
        <p:sp>
          <p:nvSpPr>
            <p:cNvPr id="28" name="Freeform 85">
              <a:extLst>
                <a:ext uri="{FF2B5EF4-FFF2-40B4-BE49-F238E27FC236}">
                  <a16:creationId xmlns:a16="http://schemas.microsoft.com/office/drawing/2014/main" id="{B4BE6159-9396-C94A-BBD9-EC1FDA85651C}"/>
                </a:ext>
              </a:extLst>
            </p:cNvPr>
            <p:cNvSpPr>
              <a:spLocks noChangeArrowheads="1"/>
            </p:cNvSpPr>
            <p:nvPr/>
          </p:nvSpPr>
          <p:spPr bwMode="auto">
            <a:xfrm>
              <a:off x="8327215" y="10939337"/>
              <a:ext cx="6097281" cy="131833"/>
            </a:xfrm>
            <a:custGeom>
              <a:avLst/>
              <a:gdLst>
                <a:gd name="T0" fmla="*/ 0 w 4895"/>
                <a:gd name="T1" fmla="*/ 0 h 106"/>
                <a:gd name="T2" fmla="*/ 0 w 4895"/>
                <a:gd name="T3" fmla="*/ 105 h 106"/>
                <a:gd name="T4" fmla="*/ 4894 w 4895"/>
                <a:gd name="T5" fmla="*/ 105 h 106"/>
                <a:gd name="T6" fmla="*/ 4894 w 4895"/>
                <a:gd name="T7" fmla="*/ 105 h 106"/>
                <a:gd name="T8" fmla="*/ 4570 w 4895"/>
                <a:gd name="T9" fmla="*/ 0 h 106"/>
                <a:gd name="T10" fmla="*/ 0 w 4895"/>
                <a:gd name="T11" fmla="*/ 0 h 106"/>
              </a:gdLst>
              <a:ahLst/>
              <a:cxnLst>
                <a:cxn ang="0">
                  <a:pos x="T0" y="T1"/>
                </a:cxn>
                <a:cxn ang="0">
                  <a:pos x="T2" y="T3"/>
                </a:cxn>
                <a:cxn ang="0">
                  <a:pos x="T4" y="T5"/>
                </a:cxn>
                <a:cxn ang="0">
                  <a:pos x="T6" y="T7"/>
                </a:cxn>
                <a:cxn ang="0">
                  <a:pos x="T8" y="T9"/>
                </a:cxn>
                <a:cxn ang="0">
                  <a:pos x="T10" y="T11"/>
                </a:cxn>
              </a:cxnLst>
              <a:rect l="0" t="0" r="r" b="b"/>
              <a:pathLst>
                <a:path w="4895" h="106">
                  <a:moveTo>
                    <a:pt x="0" y="0"/>
                  </a:moveTo>
                  <a:lnTo>
                    <a:pt x="0" y="105"/>
                  </a:lnTo>
                  <a:lnTo>
                    <a:pt x="4894" y="105"/>
                  </a:lnTo>
                  <a:lnTo>
                    <a:pt x="4894" y="105"/>
                  </a:lnTo>
                  <a:cubicBezTo>
                    <a:pt x="4803" y="39"/>
                    <a:pt x="4692" y="0"/>
                    <a:pt x="4570" y="0"/>
                  </a:cubicBezTo>
                  <a:lnTo>
                    <a:pt x="0" y="0"/>
                  </a:lnTo>
                </a:path>
              </a:pathLst>
            </a:custGeom>
            <a:solidFill>
              <a:srgbClr val="3A4B7C">
                <a:alpha val="50000"/>
              </a:srgbClr>
            </a:solidFill>
            <a:ln>
              <a:noFill/>
            </a:ln>
            <a:effectLst/>
          </p:spPr>
          <p:txBody>
            <a:bodyPr wrap="none" anchor="ctr"/>
            <a:lstStyle/>
            <a:p>
              <a:endParaRPr lang="en-US" dirty="0">
                <a:latin typeface="Poppins" pitchFamily="2" charset="77"/>
              </a:endParaRPr>
            </a:p>
          </p:txBody>
        </p:sp>
        <p:sp>
          <p:nvSpPr>
            <p:cNvPr id="29" name="Freeform 86">
              <a:extLst>
                <a:ext uri="{FF2B5EF4-FFF2-40B4-BE49-F238E27FC236}">
                  <a16:creationId xmlns:a16="http://schemas.microsoft.com/office/drawing/2014/main" id="{510F90D2-2E8E-464D-9C0B-8C736975796F}"/>
                </a:ext>
              </a:extLst>
            </p:cNvPr>
            <p:cNvSpPr>
              <a:spLocks noChangeArrowheads="1"/>
            </p:cNvSpPr>
            <p:nvPr/>
          </p:nvSpPr>
          <p:spPr bwMode="auto">
            <a:xfrm>
              <a:off x="8799617" y="8209290"/>
              <a:ext cx="2383981" cy="972270"/>
            </a:xfrm>
            <a:custGeom>
              <a:avLst/>
              <a:gdLst>
                <a:gd name="T0" fmla="*/ 1525 w 1916"/>
                <a:gd name="T1" fmla="*/ 0 h 782"/>
                <a:gd name="T2" fmla="*/ 0 w 1916"/>
                <a:gd name="T3" fmla="*/ 0 h 782"/>
                <a:gd name="T4" fmla="*/ 0 w 1916"/>
                <a:gd name="T5" fmla="*/ 781 h 782"/>
                <a:gd name="T6" fmla="*/ 1525 w 1916"/>
                <a:gd name="T7" fmla="*/ 781 h 782"/>
                <a:gd name="T8" fmla="*/ 1525 w 1916"/>
                <a:gd name="T9" fmla="*/ 781 h 782"/>
                <a:gd name="T10" fmla="*/ 1915 w 1916"/>
                <a:gd name="T11" fmla="*/ 390 h 782"/>
                <a:gd name="T12" fmla="*/ 1915 w 1916"/>
                <a:gd name="T13" fmla="*/ 390 h 782"/>
                <a:gd name="T14" fmla="*/ 1915 w 1916"/>
                <a:gd name="T15" fmla="*/ 390 h 782"/>
                <a:gd name="T16" fmla="*/ 1525 w 1916"/>
                <a:gd name="T17" fmla="*/ 0 h 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6" h="782">
                  <a:moveTo>
                    <a:pt x="1525" y="0"/>
                  </a:moveTo>
                  <a:lnTo>
                    <a:pt x="0" y="0"/>
                  </a:lnTo>
                  <a:lnTo>
                    <a:pt x="0" y="781"/>
                  </a:lnTo>
                  <a:lnTo>
                    <a:pt x="1525" y="781"/>
                  </a:lnTo>
                  <a:lnTo>
                    <a:pt x="1525" y="781"/>
                  </a:lnTo>
                  <a:cubicBezTo>
                    <a:pt x="1740" y="781"/>
                    <a:pt x="1915" y="606"/>
                    <a:pt x="1915" y="390"/>
                  </a:cubicBezTo>
                  <a:lnTo>
                    <a:pt x="1915" y="390"/>
                  </a:lnTo>
                  <a:lnTo>
                    <a:pt x="1915" y="390"/>
                  </a:lnTo>
                  <a:cubicBezTo>
                    <a:pt x="1915" y="175"/>
                    <a:pt x="1740" y="0"/>
                    <a:pt x="1525"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87">
              <a:extLst>
                <a:ext uri="{FF2B5EF4-FFF2-40B4-BE49-F238E27FC236}">
                  <a16:creationId xmlns:a16="http://schemas.microsoft.com/office/drawing/2014/main" id="{A9C5CE5D-8609-A74C-9F53-374FC1BA82AF}"/>
                </a:ext>
              </a:extLst>
            </p:cNvPr>
            <p:cNvSpPr>
              <a:spLocks noChangeArrowheads="1"/>
            </p:cNvSpPr>
            <p:nvPr/>
          </p:nvSpPr>
          <p:spPr bwMode="auto">
            <a:xfrm>
              <a:off x="10035548" y="6786596"/>
              <a:ext cx="5168956" cy="972268"/>
            </a:xfrm>
            <a:custGeom>
              <a:avLst/>
              <a:gdLst>
                <a:gd name="T0" fmla="*/ 3760 w 4151"/>
                <a:gd name="T1" fmla="*/ 0 h 780"/>
                <a:gd name="T2" fmla="*/ 0 w 4151"/>
                <a:gd name="T3" fmla="*/ 0 h 780"/>
                <a:gd name="T4" fmla="*/ 0 w 4151"/>
                <a:gd name="T5" fmla="*/ 779 h 780"/>
                <a:gd name="T6" fmla="*/ 3760 w 4151"/>
                <a:gd name="T7" fmla="*/ 779 h 780"/>
                <a:gd name="T8" fmla="*/ 3760 w 4151"/>
                <a:gd name="T9" fmla="*/ 779 h 780"/>
                <a:gd name="T10" fmla="*/ 4150 w 4151"/>
                <a:gd name="T11" fmla="*/ 389 h 780"/>
                <a:gd name="T12" fmla="*/ 4150 w 4151"/>
                <a:gd name="T13" fmla="*/ 389 h 780"/>
                <a:gd name="T14" fmla="*/ 3760 w 4151"/>
                <a:gd name="T15" fmla="*/ 0 h 7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51" h="780">
                  <a:moveTo>
                    <a:pt x="3760" y="0"/>
                  </a:moveTo>
                  <a:lnTo>
                    <a:pt x="0" y="0"/>
                  </a:lnTo>
                  <a:lnTo>
                    <a:pt x="0" y="779"/>
                  </a:lnTo>
                  <a:lnTo>
                    <a:pt x="3760" y="779"/>
                  </a:lnTo>
                  <a:lnTo>
                    <a:pt x="3760" y="779"/>
                  </a:lnTo>
                  <a:cubicBezTo>
                    <a:pt x="3975" y="779"/>
                    <a:pt x="4150" y="605"/>
                    <a:pt x="4150" y="389"/>
                  </a:cubicBezTo>
                  <a:lnTo>
                    <a:pt x="4150" y="389"/>
                  </a:lnTo>
                  <a:cubicBezTo>
                    <a:pt x="4150" y="174"/>
                    <a:pt x="3975" y="0"/>
                    <a:pt x="3760"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30">
              <a:extLst>
                <a:ext uri="{FF2B5EF4-FFF2-40B4-BE49-F238E27FC236}">
                  <a16:creationId xmlns:a16="http://schemas.microsoft.com/office/drawing/2014/main" id="{A9B8AD5A-7184-814D-9778-E8DDF46A2C7E}"/>
                </a:ext>
              </a:extLst>
            </p:cNvPr>
            <p:cNvSpPr>
              <a:spLocks noChangeArrowheads="1"/>
            </p:cNvSpPr>
            <p:nvPr/>
          </p:nvSpPr>
          <p:spPr bwMode="auto">
            <a:xfrm>
              <a:off x="10035550" y="6989833"/>
              <a:ext cx="5217145" cy="575566"/>
            </a:xfrm>
            <a:custGeom>
              <a:avLst/>
              <a:gdLst>
                <a:gd name="connsiteX0" fmla="*/ 0 w 5217145"/>
                <a:gd name="connsiteY0" fmla="*/ 516349 h 575566"/>
                <a:gd name="connsiteX1" fmla="*/ 1218209 w 5217145"/>
                <a:gd name="connsiteY1" fmla="*/ 516349 h 575566"/>
                <a:gd name="connsiteX2" fmla="*/ 1218209 w 5217145"/>
                <a:gd name="connsiteY2" fmla="*/ 575566 h 575566"/>
                <a:gd name="connsiteX3" fmla="*/ 0 w 5217145"/>
                <a:gd name="connsiteY3" fmla="*/ 575566 h 575566"/>
                <a:gd name="connsiteX4" fmla="*/ 4075839 w 5217145"/>
                <a:gd name="connsiteY4" fmla="*/ 488883 h 575566"/>
                <a:gd name="connsiteX5" fmla="*/ 5211659 w 5217145"/>
                <a:gd name="connsiteY5" fmla="*/ 488883 h 575566"/>
                <a:gd name="connsiteX6" fmla="*/ 5211659 w 5217145"/>
                <a:gd name="connsiteY6" fmla="*/ 548096 h 575566"/>
                <a:gd name="connsiteX7" fmla="*/ 4075839 w 5217145"/>
                <a:gd name="connsiteY7" fmla="*/ 548096 h 575566"/>
                <a:gd name="connsiteX8" fmla="*/ 2631167 w 5217145"/>
                <a:gd name="connsiteY8" fmla="*/ 186765 h 575566"/>
                <a:gd name="connsiteX9" fmla="*/ 5217145 w 5217145"/>
                <a:gd name="connsiteY9" fmla="*/ 186765 h 575566"/>
                <a:gd name="connsiteX10" fmla="*/ 5217145 w 5217145"/>
                <a:gd name="connsiteY10" fmla="*/ 245982 h 575566"/>
                <a:gd name="connsiteX11" fmla="*/ 2631167 w 5217145"/>
                <a:gd name="connsiteY11" fmla="*/ 245982 h 575566"/>
                <a:gd name="connsiteX12" fmla="*/ 0 w 5217145"/>
                <a:gd name="connsiteY12" fmla="*/ 0 h 575566"/>
                <a:gd name="connsiteX13" fmla="*/ 2585979 w 5217145"/>
                <a:gd name="connsiteY13" fmla="*/ 0 h 575566"/>
                <a:gd name="connsiteX14" fmla="*/ 2585979 w 5217145"/>
                <a:gd name="connsiteY14" fmla="*/ 64625 h 575566"/>
                <a:gd name="connsiteX15" fmla="*/ 0 w 5217145"/>
                <a:gd name="connsiteY15" fmla="*/ 64625 h 575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17145" h="575566">
                  <a:moveTo>
                    <a:pt x="0" y="516349"/>
                  </a:moveTo>
                  <a:lnTo>
                    <a:pt x="1218209" y="516349"/>
                  </a:lnTo>
                  <a:lnTo>
                    <a:pt x="1218209" y="575566"/>
                  </a:lnTo>
                  <a:lnTo>
                    <a:pt x="0" y="575566"/>
                  </a:lnTo>
                  <a:close/>
                  <a:moveTo>
                    <a:pt x="4075839" y="488883"/>
                  </a:moveTo>
                  <a:lnTo>
                    <a:pt x="5211659" y="488883"/>
                  </a:lnTo>
                  <a:lnTo>
                    <a:pt x="5211659" y="548096"/>
                  </a:lnTo>
                  <a:lnTo>
                    <a:pt x="4075839" y="548096"/>
                  </a:lnTo>
                  <a:close/>
                  <a:moveTo>
                    <a:pt x="2631167" y="186765"/>
                  </a:moveTo>
                  <a:lnTo>
                    <a:pt x="5217145" y="186765"/>
                  </a:lnTo>
                  <a:lnTo>
                    <a:pt x="5217145" y="245982"/>
                  </a:lnTo>
                  <a:lnTo>
                    <a:pt x="2631167" y="245982"/>
                  </a:lnTo>
                  <a:close/>
                  <a:moveTo>
                    <a:pt x="0" y="0"/>
                  </a:moveTo>
                  <a:lnTo>
                    <a:pt x="2585979" y="0"/>
                  </a:lnTo>
                  <a:lnTo>
                    <a:pt x="2585979" y="64625"/>
                  </a:lnTo>
                  <a:lnTo>
                    <a:pt x="0" y="64625"/>
                  </a:lnTo>
                  <a:close/>
                </a:path>
              </a:pathLst>
            </a:custGeom>
            <a:solidFill>
              <a:srgbClr val="A5C7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2" name="Freeform 31">
              <a:extLst>
                <a:ext uri="{FF2B5EF4-FFF2-40B4-BE49-F238E27FC236}">
                  <a16:creationId xmlns:a16="http://schemas.microsoft.com/office/drawing/2014/main" id="{17E436D6-1671-194D-8AA5-79D3EF071480}"/>
                </a:ext>
              </a:extLst>
            </p:cNvPr>
            <p:cNvSpPr>
              <a:spLocks noChangeArrowheads="1"/>
            </p:cNvSpPr>
            <p:nvPr/>
          </p:nvSpPr>
          <p:spPr bwMode="auto">
            <a:xfrm>
              <a:off x="8799615" y="8319152"/>
              <a:ext cx="2613445" cy="696380"/>
            </a:xfrm>
            <a:custGeom>
              <a:avLst/>
              <a:gdLst>
                <a:gd name="connsiteX0" fmla="*/ 0 w 2613445"/>
                <a:gd name="connsiteY0" fmla="*/ 659167 h 696380"/>
                <a:gd name="connsiteX1" fmla="*/ 608485 w 2613445"/>
                <a:gd name="connsiteY1" fmla="*/ 659167 h 696380"/>
                <a:gd name="connsiteX2" fmla="*/ 608485 w 2613445"/>
                <a:gd name="connsiteY2" fmla="*/ 696380 h 696380"/>
                <a:gd name="connsiteX3" fmla="*/ 0 w 2613445"/>
                <a:gd name="connsiteY3" fmla="*/ 696380 h 696380"/>
                <a:gd name="connsiteX4" fmla="*/ 1752280 w 2613445"/>
                <a:gd name="connsiteY4" fmla="*/ 411979 h 696380"/>
                <a:gd name="connsiteX5" fmla="*/ 2613445 w 2613445"/>
                <a:gd name="connsiteY5" fmla="*/ 411979 h 696380"/>
                <a:gd name="connsiteX6" fmla="*/ 2613445 w 2613445"/>
                <a:gd name="connsiteY6" fmla="*/ 449188 h 696380"/>
                <a:gd name="connsiteX7" fmla="*/ 1752280 w 2613445"/>
                <a:gd name="connsiteY7" fmla="*/ 449188 h 696380"/>
                <a:gd name="connsiteX8" fmla="*/ 1153540 w 2613445"/>
                <a:gd name="connsiteY8" fmla="*/ 219721 h 696380"/>
                <a:gd name="connsiteX9" fmla="*/ 2520058 w 2613445"/>
                <a:gd name="connsiteY9" fmla="*/ 219721 h 696380"/>
                <a:gd name="connsiteX10" fmla="*/ 2520058 w 2613445"/>
                <a:gd name="connsiteY10" fmla="*/ 256934 h 696380"/>
                <a:gd name="connsiteX11" fmla="*/ 1153540 w 2613445"/>
                <a:gd name="connsiteY11" fmla="*/ 256934 h 696380"/>
                <a:gd name="connsiteX12" fmla="*/ 2 w 2613445"/>
                <a:gd name="connsiteY12" fmla="*/ 0 h 696380"/>
                <a:gd name="connsiteX13" fmla="*/ 1190749 w 2613445"/>
                <a:gd name="connsiteY13" fmla="*/ 0 h 696380"/>
                <a:gd name="connsiteX14" fmla="*/ 1190749 w 2613445"/>
                <a:gd name="connsiteY14" fmla="*/ 37213 h 696380"/>
                <a:gd name="connsiteX15" fmla="*/ 2 w 2613445"/>
                <a:gd name="connsiteY15" fmla="*/ 37213 h 696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13445" h="696380">
                  <a:moveTo>
                    <a:pt x="0" y="659167"/>
                  </a:moveTo>
                  <a:lnTo>
                    <a:pt x="608485" y="659167"/>
                  </a:lnTo>
                  <a:lnTo>
                    <a:pt x="608485" y="696380"/>
                  </a:lnTo>
                  <a:lnTo>
                    <a:pt x="0" y="696380"/>
                  </a:lnTo>
                  <a:close/>
                  <a:moveTo>
                    <a:pt x="1752280" y="411979"/>
                  </a:moveTo>
                  <a:lnTo>
                    <a:pt x="2613445" y="411979"/>
                  </a:lnTo>
                  <a:lnTo>
                    <a:pt x="2613445" y="449188"/>
                  </a:lnTo>
                  <a:lnTo>
                    <a:pt x="1752280" y="449188"/>
                  </a:lnTo>
                  <a:close/>
                  <a:moveTo>
                    <a:pt x="1153540" y="219721"/>
                  </a:moveTo>
                  <a:lnTo>
                    <a:pt x="2520058" y="219721"/>
                  </a:lnTo>
                  <a:lnTo>
                    <a:pt x="2520058" y="256934"/>
                  </a:lnTo>
                  <a:lnTo>
                    <a:pt x="1153540" y="256934"/>
                  </a:lnTo>
                  <a:close/>
                  <a:moveTo>
                    <a:pt x="2" y="0"/>
                  </a:moveTo>
                  <a:lnTo>
                    <a:pt x="1190749" y="0"/>
                  </a:lnTo>
                  <a:lnTo>
                    <a:pt x="1190749" y="37213"/>
                  </a:lnTo>
                  <a:lnTo>
                    <a:pt x="2" y="37213"/>
                  </a:lnTo>
                  <a:close/>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3" name="Freeform 96">
              <a:extLst>
                <a:ext uri="{FF2B5EF4-FFF2-40B4-BE49-F238E27FC236}">
                  <a16:creationId xmlns:a16="http://schemas.microsoft.com/office/drawing/2014/main" id="{CF1086C7-1E36-5644-99BE-931B9F6FBF9B}"/>
                </a:ext>
              </a:extLst>
            </p:cNvPr>
            <p:cNvSpPr>
              <a:spLocks noChangeArrowheads="1"/>
            </p:cNvSpPr>
            <p:nvPr/>
          </p:nvSpPr>
          <p:spPr bwMode="auto">
            <a:xfrm>
              <a:off x="8717218" y="9802274"/>
              <a:ext cx="2938782" cy="725082"/>
            </a:xfrm>
            <a:custGeom>
              <a:avLst/>
              <a:gdLst>
                <a:gd name="T0" fmla="*/ 2360 w 2361"/>
                <a:gd name="T1" fmla="*/ 290 h 581"/>
                <a:gd name="T2" fmla="*/ 2360 w 2361"/>
                <a:gd name="T3" fmla="*/ 290 h 581"/>
                <a:gd name="T4" fmla="*/ 2185 w 2361"/>
                <a:gd name="T5" fmla="*/ 23 h 581"/>
                <a:gd name="T6" fmla="*/ 2185 w 2361"/>
                <a:gd name="T7" fmla="*/ 23 h 581"/>
                <a:gd name="T8" fmla="*/ 2091 w 2361"/>
                <a:gd name="T9" fmla="*/ 5 h 581"/>
                <a:gd name="T10" fmla="*/ 293 w 2361"/>
                <a:gd name="T11" fmla="*/ 0 h 581"/>
                <a:gd name="T12" fmla="*/ 293 w 2361"/>
                <a:gd name="T13" fmla="*/ 0 h 581"/>
                <a:gd name="T14" fmla="*/ 3 w 2361"/>
                <a:gd name="T15" fmla="*/ 284 h 581"/>
                <a:gd name="T16" fmla="*/ 3 w 2361"/>
                <a:gd name="T17" fmla="*/ 284 h 581"/>
                <a:gd name="T18" fmla="*/ 299 w 2361"/>
                <a:gd name="T19" fmla="*/ 580 h 581"/>
                <a:gd name="T20" fmla="*/ 2070 w 2361"/>
                <a:gd name="T21" fmla="*/ 580 h 581"/>
                <a:gd name="T22" fmla="*/ 2070 w 2361"/>
                <a:gd name="T23" fmla="*/ 580 h 581"/>
                <a:gd name="T24" fmla="*/ 2125 w 2361"/>
                <a:gd name="T25" fmla="*/ 575 h 581"/>
                <a:gd name="T26" fmla="*/ 2125 w 2361"/>
                <a:gd name="T27" fmla="*/ 575 h 581"/>
                <a:gd name="T28" fmla="*/ 2360 w 2361"/>
                <a:gd name="T29" fmla="*/ 290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1" h="581">
                  <a:moveTo>
                    <a:pt x="2360" y="290"/>
                  </a:moveTo>
                  <a:lnTo>
                    <a:pt x="2360" y="290"/>
                  </a:lnTo>
                  <a:cubicBezTo>
                    <a:pt x="2360" y="170"/>
                    <a:pt x="2287" y="68"/>
                    <a:pt x="2185" y="23"/>
                  </a:cubicBezTo>
                  <a:lnTo>
                    <a:pt x="2185" y="23"/>
                  </a:lnTo>
                  <a:cubicBezTo>
                    <a:pt x="2155" y="10"/>
                    <a:pt x="2123" y="5"/>
                    <a:pt x="2091" y="5"/>
                  </a:cubicBezTo>
                  <a:lnTo>
                    <a:pt x="293" y="0"/>
                  </a:lnTo>
                  <a:lnTo>
                    <a:pt x="293" y="0"/>
                  </a:lnTo>
                  <a:cubicBezTo>
                    <a:pt x="135" y="0"/>
                    <a:pt x="6" y="127"/>
                    <a:pt x="3" y="284"/>
                  </a:cubicBezTo>
                  <a:lnTo>
                    <a:pt x="3" y="284"/>
                  </a:lnTo>
                  <a:cubicBezTo>
                    <a:pt x="0" y="446"/>
                    <a:pt x="136" y="580"/>
                    <a:pt x="299" y="580"/>
                  </a:cubicBezTo>
                  <a:lnTo>
                    <a:pt x="2070" y="580"/>
                  </a:lnTo>
                  <a:lnTo>
                    <a:pt x="2070" y="580"/>
                  </a:lnTo>
                  <a:cubicBezTo>
                    <a:pt x="2089" y="580"/>
                    <a:pt x="2107" y="578"/>
                    <a:pt x="2125" y="575"/>
                  </a:cubicBezTo>
                  <a:lnTo>
                    <a:pt x="2125" y="575"/>
                  </a:lnTo>
                  <a:cubicBezTo>
                    <a:pt x="2259" y="549"/>
                    <a:pt x="2360" y="431"/>
                    <a:pt x="2360" y="290"/>
                  </a:cubicBezTo>
                </a:path>
              </a:pathLst>
            </a:custGeom>
            <a:solidFill>
              <a:srgbClr val="E8F1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97">
              <a:extLst>
                <a:ext uri="{FF2B5EF4-FFF2-40B4-BE49-F238E27FC236}">
                  <a16:creationId xmlns:a16="http://schemas.microsoft.com/office/drawing/2014/main" id="{5AF94921-F68D-424D-931D-9243E07F51D9}"/>
                </a:ext>
              </a:extLst>
            </p:cNvPr>
            <p:cNvSpPr>
              <a:spLocks noChangeArrowheads="1"/>
            </p:cNvSpPr>
            <p:nvPr/>
          </p:nvSpPr>
          <p:spPr bwMode="auto">
            <a:xfrm>
              <a:off x="9074269" y="10126368"/>
              <a:ext cx="274652" cy="274652"/>
            </a:xfrm>
            <a:custGeom>
              <a:avLst/>
              <a:gdLst>
                <a:gd name="T0" fmla="*/ 220 w 221"/>
                <a:gd name="T1" fmla="*/ 110 h 221"/>
                <a:gd name="T2" fmla="*/ 220 w 221"/>
                <a:gd name="T3" fmla="*/ 110 h 221"/>
                <a:gd name="T4" fmla="*/ 110 w 221"/>
                <a:gd name="T5" fmla="*/ 220 h 221"/>
                <a:gd name="T6" fmla="*/ 110 w 221"/>
                <a:gd name="T7" fmla="*/ 220 h 221"/>
                <a:gd name="T8" fmla="*/ 0 w 221"/>
                <a:gd name="T9" fmla="*/ 110 h 221"/>
                <a:gd name="T10" fmla="*/ 0 w 221"/>
                <a:gd name="T11" fmla="*/ 110 h 221"/>
                <a:gd name="T12" fmla="*/ 110 w 221"/>
                <a:gd name="T13" fmla="*/ 0 h 221"/>
                <a:gd name="T14" fmla="*/ 110 w 221"/>
                <a:gd name="T15" fmla="*/ 0 h 221"/>
                <a:gd name="T16" fmla="*/ 220 w 221"/>
                <a:gd name="T17" fmla="*/ 11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1" h="221">
                  <a:moveTo>
                    <a:pt x="220" y="110"/>
                  </a:moveTo>
                  <a:lnTo>
                    <a:pt x="220" y="110"/>
                  </a:lnTo>
                  <a:cubicBezTo>
                    <a:pt x="220" y="171"/>
                    <a:pt x="171" y="220"/>
                    <a:pt x="110" y="220"/>
                  </a:cubicBezTo>
                  <a:lnTo>
                    <a:pt x="110" y="220"/>
                  </a:lnTo>
                  <a:cubicBezTo>
                    <a:pt x="49" y="220"/>
                    <a:pt x="0" y="171"/>
                    <a:pt x="0" y="110"/>
                  </a:cubicBezTo>
                  <a:lnTo>
                    <a:pt x="0" y="110"/>
                  </a:lnTo>
                  <a:cubicBezTo>
                    <a:pt x="0" y="49"/>
                    <a:pt x="49" y="0"/>
                    <a:pt x="110" y="0"/>
                  </a:cubicBezTo>
                  <a:lnTo>
                    <a:pt x="110" y="0"/>
                  </a:lnTo>
                  <a:cubicBezTo>
                    <a:pt x="171" y="0"/>
                    <a:pt x="220" y="49"/>
                    <a:pt x="220" y="110"/>
                  </a:cubicBezTo>
                </a:path>
              </a:pathLst>
            </a:custGeom>
            <a:solidFill>
              <a:srgbClr val="BFDEEC">
                <a:alpha val="50000"/>
              </a:srgbClr>
            </a:solidFill>
            <a:ln>
              <a:noFill/>
            </a:ln>
            <a:effectLst/>
          </p:spPr>
          <p:txBody>
            <a:bodyPr wrap="none" anchor="ctr"/>
            <a:lstStyle/>
            <a:p>
              <a:endParaRPr lang="en-US" dirty="0">
                <a:latin typeface="Poppins" pitchFamily="2" charset="77"/>
              </a:endParaRPr>
            </a:p>
          </p:txBody>
        </p:sp>
        <p:sp>
          <p:nvSpPr>
            <p:cNvPr id="35" name="Freeform 98">
              <a:extLst>
                <a:ext uri="{FF2B5EF4-FFF2-40B4-BE49-F238E27FC236}">
                  <a16:creationId xmlns:a16="http://schemas.microsoft.com/office/drawing/2014/main" id="{4CAFCA12-1B47-C946-A17B-93020E5903B4}"/>
                </a:ext>
              </a:extLst>
            </p:cNvPr>
            <p:cNvSpPr>
              <a:spLocks noChangeArrowheads="1"/>
            </p:cNvSpPr>
            <p:nvPr/>
          </p:nvSpPr>
          <p:spPr bwMode="auto">
            <a:xfrm>
              <a:off x="9244550" y="10126368"/>
              <a:ext cx="274652" cy="274652"/>
            </a:xfrm>
            <a:custGeom>
              <a:avLst/>
              <a:gdLst>
                <a:gd name="T0" fmla="*/ 221 w 222"/>
                <a:gd name="T1" fmla="*/ 110 h 221"/>
                <a:gd name="T2" fmla="*/ 221 w 222"/>
                <a:gd name="T3" fmla="*/ 110 h 221"/>
                <a:gd name="T4" fmla="*/ 110 w 222"/>
                <a:gd name="T5" fmla="*/ 220 h 221"/>
                <a:gd name="T6" fmla="*/ 110 w 222"/>
                <a:gd name="T7" fmla="*/ 220 h 221"/>
                <a:gd name="T8" fmla="*/ 0 w 222"/>
                <a:gd name="T9" fmla="*/ 110 h 221"/>
                <a:gd name="T10" fmla="*/ 0 w 222"/>
                <a:gd name="T11" fmla="*/ 110 h 221"/>
                <a:gd name="T12" fmla="*/ 110 w 222"/>
                <a:gd name="T13" fmla="*/ 0 h 221"/>
                <a:gd name="T14" fmla="*/ 110 w 222"/>
                <a:gd name="T15" fmla="*/ 0 h 221"/>
                <a:gd name="T16" fmla="*/ 221 w 222"/>
                <a:gd name="T17" fmla="*/ 11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2" h="221">
                  <a:moveTo>
                    <a:pt x="221" y="110"/>
                  </a:moveTo>
                  <a:lnTo>
                    <a:pt x="221" y="110"/>
                  </a:lnTo>
                  <a:cubicBezTo>
                    <a:pt x="221" y="171"/>
                    <a:pt x="172" y="220"/>
                    <a:pt x="110" y="220"/>
                  </a:cubicBezTo>
                  <a:lnTo>
                    <a:pt x="110" y="220"/>
                  </a:lnTo>
                  <a:cubicBezTo>
                    <a:pt x="50" y="220"/>
                    <a:pt x="0" y="171"/>
                    <a:pt x="0" y="110"/>
                  </a:cubicBezTo>
                  <a:lnTo>
                    <a:pt x="0" y="110"/>
                  </a:lnTo>
                  <a:cubicBezTo>
                    <a:pt x="0" y="49"/>
                    <a:pt x="50" y="0"/>
                    <a:pt x="110" y="0"/>
                  </a:cubicBezTo>
                  <a:lnTo>
                    <a:pt x="110" y="0"/>
                  </a:lnTo>
                  <a:cubicBezTo>
                    <a:pt x="172" y="0"/>
                    <a:pt x="221" y="49"/>
                    <a:pt x="221" y="110"/>
                  </a:cubicBezTo>
                </a:path>
              </a:pathLst>
            </a:custGeom>
            <a:solidFill>
              <a:srgbClr val="98C4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99">
              <a:extLst>
                <a:ext uri="{FF2B5EF4-FFF2-40B4-BE49-F238E27FC236}">
                  <a16:creationId xmlns:a16="http://schemas.microsoft.com/office/drawing/2014/main" id="{3765FCA5-83AD-064E-BCED-82D7355FA423}"/>
                </a:ext>
              </a:extLst>
            </p:cNvPr>
            <p:cNvSpPr>
              <a:spLocks noChangeArrowheads="1"/>
            </p:cNvSpPr>
            <p:nvPr/>
          </p:nvSpPr>
          <p:spPr bwMode="auto">
            <a:xfrm>
              <a:off x="9156663" y="9956080"/>
              <a:ext cx="274652" cy="274652"/>
            </a:xfrm>
            <a:custGeom>
              <a:avLst/>
              <a:gdLst>
                <a:gd name="T0" fmla="*/ 221 w 222"/>
                <a:gd name="T1" fmla="*/ 110 h 221"/>
                <a:gd name="T2" fmla="*/ 221 w 222"/>
                <a:gd name="T3" fmla="*/ 110 h 221"/>
                <a:gd name="T4" fmla="*/ 110 w 222"/>
                <a:gd name="T5" fmla="*/ 220 h 221"/>
                <a:gd name="T6" fmla="*/ 110 w 222"/>
                <a:gd name="T7" fmla="*/ 220 h 221"/>
                <a:gd name="T8" fmla="*/ 0 w 222"/>
                <a:gd name="T9" fmla="*/ 110 h 221"/>
                <a:gd name="T10" fmla="*/ 0 w 222"/>
                <a:gd name="T11" fmla="*/ 110 h 221"/>
                <a:gd name="T12" fmla="*/ 110 w 222"/>
                <a:gd name="T13" fmla="*/ 0 h 221"/>
                <a:gd name="T14" fmla="*/ 110 w 222"/>
                <a:gd name="T15" fmla="*/ 0 h 221"/>
                <a:gd name="T16" fmla="*/ 221 w 222"/>
                <a:gd name="T17" fmla="*/ 11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2" h="221">
                  <a:moveTo>
                    <a:pt x="221" y="110"/>
                  </a:moveTo>
                  <a:lnTo>
                    <a:pt x="221" y="110"/>
                  </a:lnTo>
                  <a:cubicBezTo>
                    <a:pt x="221" y="171"/>
                    <a:pt x="171" y="220"/>
                    <a:pt x="110" y="220"/>
                  </a:cubicBezTo>
                  <a:lnTo>
                    <a:pt x="110" y="220"/>
                  </a:lnTo>
                  <a:cubicBezTo>
                    <a:pt x="50" y="220"/>
                    <a:pt x="0" y="171"/>
                    <a:pt x="0" y="110"/>
                  </a:cubicBezTo>
                  <a:lnTo>
                    <a:pt x="0" y="110"/>
                  </a:lnTo>
                  <a:cubicBezTo>
                    <a:pt x="0" y="49"/>
                    <a:pt x="50" y="0"/>
                    <a:pt x="110" y="0"/>
                  </a:cubicBezTo>
                  <a:lnTo>
                    <a:pt x="110" y="0"/>
                  </a:lnTo>
                  <a:cubicBezTo>
                    <a:pt x="171" y="0"/>
                    <a:pt x="221" y="49"/>
                    <a:pt x="221" y="110"/>
                  </a:cubicBezTo>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100">
              <a:extLst>
                <a:ext uri="{FF2B5EF4-FFF2-40B4-BE49-F238E27FC236}">
                  <a16:creationId xmlns:a16="http://schemas.microsoft.com/office/drawing/2014/main" id="{B8F17A0B-A4ED-6F43-B86C-56A67F5FD808}"/>
                </a:ext>
              </a:extLst>
            </p:cNvPr>
            <p:cNvSpPr>
              <a:spLocks noChangeArrowheads="1"/>
            </p:cNvSpPr>
            <p:nvPr/>
          </p:nvSpPr>
          <p:spPr bwMode="auto">
            <a:xfrm>
              <a:off x="9651037" y="9956080"/>
              <a:ext cx="1549038" cy="104370"/>
            </a:xfrm>
            <a:custGeom>
              <a:avLst/>
              <a:gdLst>
                <a:gd name="T0" fmla="*/ 1243 w 1244"/>
                <a:gd name="T1" fmla="*/ 82 h 83"/>
                <a:gd name="T2" fmla="*/ 0 w 1244"/>
                <a:gd name="T3" fmla="*/ 82 h 83"/>
                <a:gd name="T4" fmla="*/ 0 w 1244"/>
                <a:gd name="T5" fmla="*/ 0 h 83"/>
                <a:gd name="T6" fmla="*/ 1243 w 1244"/>
                <a:gd name="T7" fmla="*/ 0 h 83"/>
                <a:gd name="T8" fmla="*/ 1243 w 1244"/>
                <a:gd name="T9" fmla="*/ 82 h 83"/>
              </a:gdLst>
              <a:ahLst/>
              <a:cxnLst>
                <a:cxn ang="0">
                  <a:pos x="T0" y="T1"/>
                </a:cxn>
                <a:cxn ang="0">
                  <a:pos x="T2" y="T3"/>
                </a:cxn>
                <a:cxn ang="0">
                  <a:pos x="T4" y="T5"/>
                </a:cxn>
                <a:cxn ang="0">
                  <a:pos x="T6" y="T7"/>
                </a:cxn>
                <a:cxn ang="0">
                  <a:pos x="T8" y="T9"/>
                </a:cxn>
              </a:cxnLst>
              <a:rect l="0" t="0" r="r" b="b"/>
              <a:pathLst>
                <a:path w="1244" h="83">
                  <a:moveTo>
                    <a:pt x="1243" y="82"/>
                  </a:moveTo>
                  <a:lnTo>
                    <a:pt x="0" y="82"/>
                  </a:lnTo>
                  <a:lnTo>
                    <a:pt x="0" y="0"/>
                  </a:lnTo>
                  <a:lnTo>
                    <a:pt x="1243" y="0"/>
                  </a:lnTo>
                  <a:lnTo>
                    <a:pt x="1243" y="82"/>
                  </a:lnTo>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101">
              <a:extLst>
                <a:ext uri="{FF2B5EF4-FFF2-40B4-BE49-F238E27FC236}">
                  <a16:creationId xmlns:a16="http://schemas.microsoft.com/office/drawing/2014/main" id="{841474C3-44C8-FC46-A143-C9349CDF4E49}"/>
                </a:ext>
              </a:extLst>
            </p:cNvPr>
            <p:cNvSpPr>
              <a:spLocks noChangeArrowheads="1"/>
            </p:cNvSpPr>
            <p:nvPr/>
          </p:nvSpPr>
          <p:spPr bwMode="auto">
            <a:xfrm>
              <a:off x="9651037" y="10148340"/>
              <a:ext cx="1549038" cy="252680"/>
            </a:xfrm>
            <a:custGeom>
              <a:avLst/>
              <a:gdLst>
                <a:gd name="T0" fmla="*/ 1243 w 1244"/>
                <a:gd name="T1" fmla="*/ 203 h 204"/>
                <a:gd name="T2" fmla="*/ 0 w 1244"/>
                <a:gd name="T3" fmla="*/ 203 h 204"/>
                <a:gd name="T4" fmla="*/ 0 w 1244"/>
                <a:gd name="T5" fmla="*/ 0 h 204"/>
                <a:gd name="T6" fmla="*/ 1243 w 1244"/>
                <a:gd name="T7" fmla="*/ 0 h 204"/>
                <a:gd name="T8" fmla="*/ 1243 w 1244"/>
                <a:gd name="T9" fmla="*/ 203 h 204"/>
              </a:gdLst>
              <a:ahLst/>
              <a:cxnLst>
                <a:cxn ang="0">
                  <a:pos x="T0" y="T1"/>
                </a:cxn>
                <a:cxn ang="0">
                  <a:pos x="T2" y="T3"/>
                </a:cxn>
                <a:cxn ang="0">
                  <a:pos x="T4" y="T5"/>
                </a:cxn>
                <a:cxn ang="0">
                  <a:pos x="T6" y="T7"/>
                </a:cxn>
                <a:cxn ang="0">
                  <a:pos x="T8" y="T9"/>
                </a:cxn>
              </a:cxnLst>
              <a:rect l="0" t="0" r="r" b="b"/>
              <a:pathLst>
                <a:path w="1244" h="204">
                  <a:moveTo>
                    <a:pt x="1243" y="203"/>
                  </a:moveTo>
                  <a:lnTo>
                    <a:pt x="0" y="203"/>
                  </a:lnTo>
                  <a:lnTo>
                    <a:pt x="0" y="0"/>
                  </a:lnTo>
                  <a:lnTo>
                    <a:pt x="1243" y="0"/>
                  </a:lnTo>
                  <a:lnTo>
                    <a:pt x="1243" y="203"/>
                  </a:lnTo>
                </a:path>
              </a:pathLst>
            </a:custGeom>
            <a:solidFill>
              <a:srgbClr val="98C4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38">
              <a:extLst>
                <a:ext uri="{FF2B5EF4-FFF2-40B4-BE49-F238E27FC236}">
                  <a16:creationId xmlns:a16="http://schemas.microsoft.com/office/drawing/2014/main" id="{3F0BD4EE-5301-E143-8454-10293F01F88A}"/>
                </a:ext>
              </a:extLst>
            </p:cNvPr>
            <p:cNvSpPr>
              <a:spLocks noChangeArrowheads="1"/>
            </p:cNvSpPr>
            <p:nvPr/>
          </p:nvSpPr>
          <p:spPr bwMode="auto">
            <a:xfrm>
              <a:off x="12046003" y="11274412"/>
              <a:ext cx="1943302" cy="888627"/>
            </a:xfrm>
            <a:custGeom>
              <a:avLst/>
              <a:gdLst>
                <a:gd name="connsiteX0" fmla="*/ 1729073 w 1943302"/>
                <a:gd name="connsiteY0" fmla="*/ 0 h 888627"/>
                <a:gd name="connsiteX1" fmla="*/ 1943302 w 1943302"/>
                <a:gd name="connsiteY1" fmla="*/ 214367 h 888627"/>
                <a:gd name="connsiteX2" fmla="*/ 1943302 w 1943302"/>
                <a:gd name="connsiteY2" fmla="*/ 673013 h 888627"/>
                <a:gd name="connsiteX3" fmla="*/ 1729073 w 1943302"/>
                <a:gd name="connsiteY3" fmla="*/ 888627 h 888627"/>
                <a:gd name="connsiteX4" fmla="*/ 1516082 w 1943302"/>
                <a:gd name="connsiteY4" fmla="*/ 673013 h 888627"/>
                <a:gd name="connsiteX5" fmla="*/ 1516082 w 1943302"/>
                <a:gd name="connsiteY5" fmla="*/ 214367 h 888627"/>
                <a:gd name="connsiteX6" fmla="*/ 1729073 w 1943302"/>
                <a:gd name="connsiteY6" fmla="*/ 0 h 888627"/>
                <a:gd name="connsiteX7" fmla="*/ 971032 w 1943302"/>
                <a:gd name="connsiteY7" fmla="*/ 0 h 888627"/>
                <a:gd name="connsiteX8" fmla="*/ 1185261 w 1943302"/>
                <a:gd name="connsiteY8" fmla="*/ 214367 h 888627"/>
                <a:gd name="connsiteX9" fmla="*/ 1185261 w 1943302"/>
                <a:gd name="connsiteY9" fmla="*/ 673013 h 888627"/>
                <a:gd name="connsiteX10" fmla="*/ 971032 w 1943302"/>
                <a:gd name="connsiteY10" fmla="*/ 888627 h 888627"/>
                <a:gd name="connsiteX11" fmla="*/ 758041 w 1943302"/>
                <a:gd name="connsiteY11" fmla="*/ 673013 h 888627"/>
                <a:gd name="connsiteX12" fmla="*/ 758041 w 1943302"/>
                <a:gd name="connsiteY12" fmla="*/ 214367 h 888627"/>
                <a:gd name="connsiteX13" fmla="*/ 971032 w 1943302"/>
                <a:gd name="connsiteY13" fmla="*/ 0 h 888627"/>
                <a:gd name="connsiteX14" fmla="*/ 212983 w 1943302"/>
                <a:gd name="connsiteY14" fmla="*/ 0 h 888627"/>
                <a:gd name="connsiteX15" fmla="*/ 427212 w 1943302"/>
                <a:gd name="connsiteY15" fmla="*/ 214367 h 888627"/>
                <a:gd name="connsiteX16" fmla="*/ 427212 w 1943302"/>
                <a:gd name="connsiteY16" fmla="*/ 673013 h 888627"/>
                <a:gd name="connsiteX17" fmla="*/ 212983 w 1943302"/>
                <a:gd name="connsiteY17" fmla="*/ 888627 h 888627"/>
                <a:gd name="connsiteX18" fmla="*/ 0 w 1943302"/>
                <a:gd name="connsiteY18" fmla="*/ 673013 h 888627"/>
                <a:gd name="connsiteX19" fmla="*/ 0 w 1943302"/>
                <a:gd name="connsiteY19" fmla="*/ 214367 h 888627"/>
                <a:gd name="connsiteX20" fmla="*/ 212983 w 1943302"/>
                <a:gd name="connsiteY20" fmla="*/ 0 h 88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43302" h="888627">
                  <a:moveTo>
                    <a:pt x="1729073" y="0"/>
                  </a:moveTo>
                  <a:cubicBezTo>
                    <a:pt x="1847951" y="0"/>
                    <a:pt x="1943302" y="95967"/>
                    <a:pt x="1943302" y="214367"/>
                  </a:cubicBezTo>
                  <a:lnTo>
                    <a:pt x="1943302" y="673013"/>
                  </a:lnTo>
                  <a:cubicBezTo>
                    <a:pt x="1943302" y="791414"/>
                    <a:pt x="1847951" y="888627"/>
                    <a:pt x="1729073" y="888627"/>
                  </a:cubicBezTo>
                  <a:cubicBezTo>
                    <a:pt x="1611432" y="888627"/>
                    <a:pt x="1516082" y="791414"/>
                    <a:pt x="1516082" y="673013"/>
                  </a:cubicBezTo>
                  <a:lnTo>
                    <a:pt x="1516082" y="214367"/>
                  </a:lnTo>
                  <a:cubicBezTo>
                    <a:pt x="1516082" y="95967"/>
                    <a:pt x="1611432" y="0"/>
                    <a:pt x="1729073" y="0"/>
                  </a:cubicBezTo>
                  <a:close/>
                  <a:moveTo>
                    <a:pt x="971032" y="0"/>
                  </a:moveTo>
                  <a:cubicBezTo>
                    <a:pt x="1089910" y="0"/>
                    <a:pt x="1185261" y="95967"/>
                    <a:pt x="1185261" y="214367"/>
                  </a:cubicBezTo>
                  <a:lnTo>
                    <a:pt x="1185261" y="673013"/>
                  </a:lnTo>
                  <a:cubicBezTo>
                    <a:pt x="1185261" y="791414"/>
                    <a:pt x="1089910" y="888627"/>
                    <a:pt x="971032" y="888627"/>
                  </a:cubicBezTo>
                  <a:cubicBezTo>
                    <a:pt x="853391" y="888627"/>
                    <a:pt x="758041" y="791414"/>
                    <a:pt x="758041" y="673013"/>
                  </a:cubicBezTo>
                  <a:lnTo>
                    <a:pt x="758041" y="214367"/>
                  </a:lnTo>
                  <a:cubicBezTo>
                    <a:pt x="758041" y="95967"/>
                    <a:pt x="853391" y="0"/>
                    <a:pt x="971032" y="0"/>
                  </a:cubicBezTo>
                  <a:close/>
                  <a:moveTo>
                    <a:pt x="212983" y="0"/>
                  </a:moveTo>
                  <a:cubicBezTo>
                    <a:pt x="331308" y="0"/>
                    <a:pt x="427212" y="95967"/>
                    <a:pt x="427212" y="214367"/>
                  </a:cubicBezTo>
                  <a:lnTo>
                    <a:pt x="427212" y="673013"/>
                  </a:lnTo>
                  <a:cubicBezTo>
                    <a:pt x="427212" y="791414"/>
                    <a:pt x="331308" y="888627"/>
                    <a:pt x="212983" y="888627"/>
                  </a:cubicBezTo>
                  <a:cubicBezTo>
                    <a:pt x="95905" y="888627"/>
                    <a:pt x="0" y="791414"/>
                    <a:pt x="0" y="673013"/>
                  </a:cubicBezTo>
                  <a:lnTo>
                    <a:pt x="0" y="214367"/>
                  </a:lnTo>
                  <a:cubicBezTo>
                    <a:pt x="0" y="95967"/>
                    <a:pt x="95905" y="0"/>
                    <a:pt x="212983" y="0"/>
                  </a:cubicBezTo>
                  <a:close/>
                </a:path>
              </a:pathLst>
            </a:custGeom>
            <a:solidFill>
              <a:srgbClr val="6577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0" name="Freeform 105">
              <a:extLst>
                <a:ext uri="{FF2B5EF4-FFF2-40B4-BE49-F238E27FC236}">
                  <a16:creationId xmlns:a16="http://schemas.microsoft.com/office/drawing/2014/main" id="{ED621A5A-DEFF-534B-9C1C-A50AEEA23781}"/>
                </a:ext>
              </a:extLst>
            </p:cNvPr>
            <p:cNvSpPr>
              <a:spLocks noChangeArrowheads="1"/>
            </p:cNvSpPr>
            <p:nvPr/>
          </p:nvSpPr>
          <p:spPr bwMode="auto">
            <a:xfrm>
              <a:off x="9749911" y="6588846"/>
              <a:ext cx="5723753" cy="1373262"/>
            </a:xfrm>
            <a:custGeom>
              <a:avLst/>
              <a:gdLst>
                <a:gd name="T0" fmla="*/ 4043 w 4596"/>
                <a:gd name="T1" fmla="*/ 0 h 1103"/>
                <a:gd name="T2" fmla="*/ 0 w 4596"/>
                <a:gd name="T3" fmla="*/ 0 h 1103"/>
                <a:gd name="T4" fmla="*/ 0 w 4596"/>
                <a:gd name="T5" fmla="*/ 162 h 1103"/>
                <a:gd name="T6" fmla="*/ 3988 w 4596"/>
                <a:gd name="T7" fmla="*/ 162 h 1103"/>
                <a:gd name="T8" fmla="*/ 3988 w 4596"/>
                <a:gd name="T9" fmla="*/ 162 h 1103"/>
                <a:gd name="T10" fmla="*/ 4378 w 4596"/>
                <a:gd name="T11" fmla="*/ 551 h 1103"/>
                <a:gd name="T12" fmla="*/ 4378 w 4596"/>
                <a:gd name="T13" fmla="*/ 551 h 1103"/>
                <a:gd name="T14" fmla="*/ 3988 w 4596"/>
                <a:gd name="T15" fmla="*/ 941 h 1103"/>
                <a:gd name="T16" fmla="*/ 0 w 4596"/>
                <a:gd name="T17" fmla="*/ 941 h 1103"/>
                <a:gd name="T18" fmla="*/ 0 w 4596"/>
                <a:gd name="T19" fmla="*/ 1102 h 1103"/>
                <a:gd name="T20" fmla="*/ 4043 w 4596"/>
                <a:gd name="T21" fmla="*/ 1102 h 1103"/>
                <a:gd name="T22" fmla="*/ 4043 w 4596"/>
                <a:gd name="T23" fmla="*/ 1102 h 1103"/>
                <a:gd name="T24" fmla="*/ 4595 w 4596"/>
                <a:gd name="T25" fmla="*/ 551 h 1103"/>
                <a:gd name="T26" fmla="*/ 4595 w 4596"/>
                <a:gd name="T27" fmla="*/ 551 h 1103"/>
                <a:gd name="T28" fmla="*/ 4043 w 4596"/>
                <a:gd name="T29" fmla="*/ 0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96" h="1103">
                  <a:moveTo>
                    <a:pt x="4043" y="0"/>
                  </a:moveTo>
                  <a:lnTo>
                    <a:pt x="0" y="0"/>
                  </a:lnTo>
                  <a:lnTo>
                    <a:pt x="0" y="162"/>
                  </a:lnTo>
                  <a:lnTo>
                    <a:pt x="3988" y="162"/>
                  </a:lnTo>
                  <a:lnTo>
                    <a:pt x="3988" y="162"/>
                  </a:lnTo>
                  <a:cubicBezTo>
                    <a:pt x="4203" y="162"/>
                    <a:pt x="4378" y="336"/>
                    <a:pt x="4378" y="551"/>
                  </a:cubicBezTo>
                  <a:lnTo>
                    <a:pt x="4378" y="551"/>
                  </a:lnTo>
                  <a:cubicBezTo>
                    <a:pt x="4378" y="767"/>
                    <a:pt x="4203" y="941"/>
                    <a:pt x="3988" y="941"/>
                  </a:cubicBezTo>
                  <a:lnTo>
                    <a:pt x="0" y="941"/>
                  </a:lnTo>
                  <a:lnTo>
                    <a:pt x="0" y="1102"/>
                  </a:lnTo>
                  <a:lnTo>
                    <a:pt x="4043" y="1102"/>
                  </a:lnTo>
                  <a:lnTo>
                    <a:pt x="4043" y="1102"/>
                  </a:lnTo>
                  <a:cubicBezTo>
                    <a:pt x="4348" y="1102"/>
                    <a:pt x="4595" y="855"/>
                    <a:pt x="4595" y="551"/>
                  </a:cubicBezTo>
                  <a:lnTo>
                    <a:pt x="4595" y="551"/>
                  </a:lnTo>
                  <a:cubicBezTo>
                    <a:pt x="4595" y="246"/>
                    <a:pt x="4348" y="0"/>
                    <a:pt x="4043" y="0"/>
                  </a:cubicBezTo>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106">
              <a:extLst>
                <a:ext uri="{FF2B5EF4-FFF2-40B4-BE49-F238E27FC236}">
                  <a16:creationId xmlns:a16="http://schemas.microsoft.com/office/drawing/2014/main" id="{8F4144F4-500B-0042-9BE6-5A287211A886}"/>
                </a:ext>
              </a:extLst>
            </p:cNvPr>
            <p:cNvSpPr>
              <a:spLocks noChangeArrowheads="1"/>
            </p:cNvSpPr>
            <p:nvPr/>
          </p:nvSpPr>
          <p:spPr bwMode="auto">
            <a:xfrm>
              <a:off x="10875987" y="7956612"/>
              <a:ext cx="3834145" cy="1499602"/>
            </a:xfrm>
            <a:custGeom>
              <a:avLst/>
              <a:gdLst>
                <a:gd name="T0" fmla="*/ 2526 w 3079"/>
                <a:gd name="T1" fmla="*/ 0 h 1203"/>
                <a:gd name="T2" fmla="*/ 0 w 3079"/>
                <a:gd name="T3" fmla="*/ 0 h 1203"/>
                <a:gd name="T4" fmla="*/ 0 w 3079"/>
                <a:gd name="T5" fmla="*/ 0 h 1203"/>
                <a:gd name="T6" fmla="*/ 552 w 3079"/>
                <a:gd name="T7" fmla="*/ 553 h 1203"/>
                <a:gd name="T8" fmla="*/ 552 w 3079"/>
                <a:gd name="T9" fmla="*/ 553 h 1203"/>
                <a:gd name="T10" fmla="*/ 0 w 3079"/>
                <a:gd name="T11" fmla="*/ 1202 h 1203"/>
                <a:gd name="T12" fmla="*/ 2526 w 3079"/>
                <a:gd name="T13" fmla="*/ 1202 h 1203"/>
                <a:gd name="T14" fmla="*/ 2526 w 3079"/>
                <a:gd name="T15" fmla="*/ 1202 h 1203"/>
                <a:gd name="T16" fmla="*/ 3078 w 3079"/>
                <a:gd name="T17" fmla="*/ 553 h 1203"/>
                <a:gd name="T18" fmla="*/ 3078 w 3079"/>
                <a:gd name="T19" fmla="*/ 553 h 1203"/>
                <a:gd name="T20" fmla="*/ 2526 w 3079"/>
                <a:gd name="T21" fmla="*/ 0 h 1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9" h="1203">
                  <a:moveTo>
                    <a:pt x="2526" y="0"/>
                  </a:moveTo>
                  <a:lnTo>
                    <a:pt x="0" y="0"/>
                  </a:lnTo>
                  <a:lnTo>
                    <a:pt x="0" y="0"/>
                  </a:lnTo>
                  <a:cubicBezTo>
                    <a:pt x="305" y="0"/>
                    <a:pt x="552" y="247"/>
                    <a:pt x="552" y="553"/>
                  </a:cubicBezTo>
                  <a:lnTo>
                    <a:pt x="552" y="553"/>
                  </a:lnTo>
                  <a:cubicBezTo>
                    <a:pt x="552" y="857"/>
                    <a:pt x="305" y="1202"/>
                    <a:pt x="0" y="1202"/>
                  </a:cubicBezTo>
                  <a:lnTo>
                    <a:pt x="2526" y="1202"/>
                  </a:lnTo>
                  <a:lnTo>
                    <a:pt x="2526" y="1202"/>
                  </a:lnTo>
                  <a:cubicBezTo>
                    <a:pt x="2831" y="1202"/>
                    <a:pt x="3078" y="857"/>
                    <a:pt x="3078" y="553"/>
                  </a:cubicBezTo>
                  <a:lnTo>
                    <a:pt x="3078" y="553"/>
                  </a:lnTo>
                  <a:cubicBezTo>
                    <a:pt x="3078" y="247"/>
                    <a:pt x="2831" y="0"/>
                    <a:pt x="2526" y="0"/>
                  </a:cubicBezTo>
                </a:path>
              </a:pathLst>
            </a:custGeom>
            <a:solidFill>
              <a:srgbClr val="8FAFD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107">
              <a:extLst>
                <a:ext uri="{FF2B5EF4-FFF2-40B4-BE49-F238E27FC236}">
                  <a16:creationId xmlns:a16="http://schemas.microsoft.com/office/drawing/2014/main" id="{A8F18174-F199-884E-8931-60FAA4DD45C9}"/>
                </a:ext>
              </a:extLst>
            </p:cNvPr>
            <p:cNvSpPr>
              <a:spLocks noChangeArrowheads="1"/>
            </p:cNvSpPr>
            <p:nvPr/>
          </p:nvSpPr>
          <p:spPr bwMode="auto">
            <a:xfrm>
              <a:off x="11782338" y="8418029"/>
              <a:ext cx="2587225" cy="560291"/>
            </a:xfrm>
            <a:custGeom>
              <a:avLst/>
              <a:gdLst>
                <a:gd name="T0" fmla="*/ 2075 w 2076"/>
                <a:gd name="T1" fmla="*/ 450 h 451"/>
                <a:gd name="T2" fmla="*/ 0 w 2076"/>
                <a:gd name="T3" fmla="*/ 450 h 451"/>
                <a:gd name="T4" fmla="*/ 0 w 2076"/>
                <a:gd name="T5" fmla="*/ 0 h 451"/>
                <a:gd name="T6" fmla="*/ 2075 w 2076"/>
                <a:gd name="T7" fmla="*/ 0 h 451"/>
                <a:gd name="T8" fmla="*/ 2075 w 2076"/>
                <a:gd name="T9" fmla="*/ 450 h 451"/>
              </a:gdLst>
              <a:ahLst/>
              <a:cxnLst>
                <a:cxn ang="0">
                  <a:pos x="T0" y="T1"/>
                </a:cxn>
                <a:cxn ang="0">
                  <a:pos x="T2" y="T3"/>
                </a:cxn>
                <a:cxn ang="0">
                  <a:pos x="T4" y="T5"/>
                </a:cxn>
                <a:cxn ang="0">
                  <a:pos x="T6" y="T7"/>
                </a:cxn>
                <a:cxn ang="0">
                  <a:pos x="T8" y="T9"/>
                </a:cxn>
              </a:cxnLst>
              <a:rect l="0" t="0" r="r" b="b"/>
              <a:pathLst>
                <a:path w="2076" h="451">
                  <a:moveTo>
                    <a:pt x="2075" y="450"/>
                  </a:moveTo>
                  <a:lnTo>
                    <a:pt x="0" y="450"/>
                  </a:lnTo>
                  <a:lnTo>
                    <a:pt x="0" y="0"/>
                  </a:lnTo>
                  <a:lnTo>
                    <a:pt x="2075" y="0"/>
                  </a:lnTo>
                  <a:lnTo>
                    <a:pt x="2075" y="450"/>
                  </a:lnTo>
                </a:path>
              </a:pathLst>
            </a:custGeom>
            <a:solidFill>
              <a:srgbClr val="A5C7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08">
              <a:extLst>
                <a:ext uri="{FF2B5EF4-FFF2-40B4-BE49-F238E27FC236}">
                  <a16:creationId xmlns:a16="http://schemas.microsoft.com/office/drawing/2014/main" id="{1B8DF190-86AF-1042-88A8-BE05DBEDD6DE}"/>
                </a:ext>
              </a:extLst>
            </p:cNvPr>
            <p:cNvSpPr>
              <a:spLocks noChangeArrowheads="1"/>
            </p:cNvSpPr>
            <p:nvPr/>
          </p:nvSpPr>
          <p:spPr bwMode="auto">
            <a:xfrm>
              <a:off x="12232768" y="8566342"/>
              <a:ext cx="1680873" cy="269158"/>
            </a:xfrm>
            <a:custGeom>
              <a:avLst/>
              <a:gdLst>
                <a:gd name="T0" fmla="*/ 1239 w 1349"/>
                <a:gd name="T1" fmla="*/ 217 h 218"/>
                <a:gd name="T2" fmla="*/ 109 w 1349"/>
                <a:gd name="T3" fmla="*/ 217 h 218"/>
                <a:gd name="T4" fmla="*/ 109 w 1349"/>
                <a:gd name="T5" fmla="*/ 217 h 218"/>
                <a:gd name="T6" fmla="*/ 0 w 1349"/>
                <a:gd name="T7" fmla="*/ 108 h 218"/>
                <a:gd name="T8" fmla="*/ 0 w 1349"/>
                <a:gd name="T9" fmla="*/ 108 h 218"/>
                <a:gd name="T10" fmla="*/ 109 w 1349"/>
                <a:gd name="T11" fmla="*/ 0 h 218"/>
                <a:gd name="T12" fmla="*/ 1239 w 1349"/>
                <a:gd name="T13" fmla="*/ 0 h 218"/>
                <a:gd name="T14" fmla="*/ 1239 w 1349"/>
                <a:gd name="T15" fmla="*/ 0 h 218"/>
                <a:gd name="T16" fmla="*/ 1348 w 1349"/>
                <a:gd name="T17" fmla="*/ 108 h 218"/>
                <a:gd name="T18" fmla="*/ 1348 w 1349"/>
                <a:gd name="T19" fmla="*/ 108 h 218"/>
                <a:gd name="T20" fmla="*/ 1239 w 1349"/>
                <a:gd name="T21" fmla="*/ 217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49" h="218">
                  <a:moveTo>
                    <a:pt x="1239" y="217"/>
                  </a:moveTo>
                  <a:lnTo>
                    <a:pt x="109" y="217"/>
                  </a:lnTo>
                  <a:lnTo>
                    <a:pt x="109" y="217"/>
                  </a:lnTo>
                  <a:cubicBezTo>
                    <a:pt x="49" y="217"/>
                    <a:pt x="0" y="168"/>
                    <a:pt x="0" y="108"/>
                  </a:cubicBezTo>
                  <a:lnTo>
                    <a:pt x="0" y="108"/>
                  </a:lnTo>
                  <a:cubicBezTo>
                    <a:pt x="0" y="48"/>
                    <a:pt x="49" y="0"/>
                    <a:pt x="109" y="0"/>
                  </a:cubicBezTo>
                  <a:lnTo>
                    <a:pt x="1239" y="0"/>
                  </a:lnTo>
                  <a:lnTo>
                    <a:pt x="1239" y="0"/>
                  </a:lnTo>
                  <a:cubicBezTo>
                    <a:pt x="1300" y="0"/>
                    <a:pt x="1348" y="48"/>
                    <a:pt x="1348" y="108"/>
                  </a:cubicBezTo>
                  <a:lnTo>
                    <a:pt x="1348" y="108"/>
                  </a:lnTo>
                  <a:cubicBezTo>
                    <a:pt x="1348" y="168"/>
                    <a:pt x="1300" y="217"/>
                    <a:pt x="1239" y="217"/>
                  </a:cubicBezTo>
                </a:path>
              </a:pathLst>
            </a:custGeom>
            <a:solidFill>
              <a:srgbClr val="749CC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09">
              <a:extLst>
                <a:ext uri="{FF2B5EF4-FFF2-40B4-BE49-F238E27FC236}">
                  <a16:creationId xmlns:a16="http://schemas.microsoft.com/office/drawing/2014/main" id="{5C07B1EF-78C2-5045-A6E5-A1355C7638B8}"/>
                </a:ext>
              </a:extLst>
            </p:cNvPr>
            <p:cNvSpPr>
              <a:spLocks noChangeArrowheads="1"/>
            </p:cNvSpPr>
            <p:nvPr/>
          </p:nvSpPr>
          <p:spPr bwMode="auto">
            <a:xfrm>
              <a:off x="14611259" y="7176599"/>
              <a:ext cx="225212" cy="1378757"/>
            </a:xfrm>
            <a:custGeom>
              <a:avLst/>
              <a:gdLst>
                <a:gd name="T0" fmla="*/ 179 w 180"/>
                <a:gd name="T1" fmla="*/ 1105 h 1106"/>
                <a:gd name="T2" fmla="*/ 89 w 180"/>
                <a:gd name="T3" fmla="*/ 980 h 1106"/>
                <a:gd name="T4" fmla="*/ 0 w 180"/>
                <a:gd name="T5" fmla="*/ 1105 h 1106"/>
                <a:gd name="T6" fmla="*/ 0 w 180"/>
                <a:gd name="T7" fmla="*/ 0 h 1106"/>
                <a:gd name="T8" fmla="*/ 179 w 180"/>
                <a:gd name="T9" fmla="*/ 0 h 1106"/>
                <a:gd name="T10" fmla="*/ 179 w 180"/>
                <a:gd name="T11" fmla="*/ 1105 h 1106"/>
              </a:gdLst>
              <a:ahLst/>
              <a:cxnLst>
                <a:cxn ang="0">
                  <a:pos x="T0" y="T1"/>
                </a:cxn>
                <a:cxn ang="0">
                  <a:pos x="T2" y="T3"/>
                </a:cxn>
                <a:cxn ang="0">
                  <a:pos x="T4" y="T5"/>
                </a:cxn>
                <a:cxn ang="0">
                  <a:pos x="T6" y="T7"/>
                </a:cxn>
                <a:cxn ang="0">
                  <a:pos x="T8" y="T9"/>
                </a:cxn>
                <a:cxn ang="0">
                  <a:pos x="T10" y="T11"/>
                </a:cxn>
              </a:cxnLst>
              <a:rect l="0" t="0" r="r" b="b"/>
              <a:pathLst>
                <a:path w="180" h="1106">
                  <a:moveTo>
                    <a:pt x="179" y="1105"/>
                  </a:moveTo>
                  <a:lnTo>
                    <a:pt x="89" y="980"/>
                  </a:lnTo>
                  <a:lnTo>
                    <a:pt x="0" y="1105"/>
                  </a:lnTo>
                  <a:lnTo>
                    <a:pt x="0" y="0"/>
                  </a:lnTo>
                  <a:lnTo>
                    <a:pt x="179" y="0"/>
                  </a:lnTo>
                  <a:lnTo>
                    <a:pt x="179" y="1105"/>
                  </a:lnTo>
                </a:path>
              </a:pathLst>
            </a:custGeom>
            <a:solidFill>
              <a:srgbClr val="FFC7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110">
              <a:extLst>
                <a:ext uri="{FF2B5EF4-FFF2-40B4-BE49-F238E27FC236}">
                  <a16:creationId xmlns:a16="http://schemas.microsoft.com/office/drawing/2014/main" id="{CC0D2C9A-5D7D-EB42-BD14-A832AFD34FC8}"/>
                </a:ext>
              </a:extLst>
            </p:cNvPr>
            <p:cNvSpPr>
              <a:spLocks noChangeArrowheads="1"/>
            </p:cNvSpPr>
            <p:nvPr/>
          </p:nvSpPr>
          <p:spPr bwMode="auto">
            <a:xfrm>
              <a:off x="14611259" y="7176597"/>
              <a:ext cx="225212" cy="466911"/>
            </a:xfrm>
            <a:custGeom>
              <a:avLst/>
              <a:gdLst>
                <a:gd name="T0" fmla="*/ 179 w 180"/>
                <a:gd name="T1" fmla="*/ 0 h 374"/>
                <a:gd name="T2" fmla="*/ 0 w 180"/>
                <a:gd name="T3" fmla="*/ 0 h 374"/>
                <a:gd name="T4" fmla="*/ 0 w 180"/>
                <a:gd name="T5" fmla="*/ 373 h 374"/>
                <a:gd name="T6" fmla="*/ 179 w 180"/>
                <a:gd name="T7" fmla="*/ 194 h 374"/>
                <a:gd name="T8" fmla="*/ 179 w 180"/>
                <a:gd name="T9" fmla="*/ 0 h 374"/>
              </a:gdLst>
              <a:ahLst/>
              <a:cxnLst>
                <a:cxn ang="0">
                  <a:pos x="T0" y="T1"/>
                </a:cxn>
                <a:cxn ang="0">
                  <a:pos x="T2" y="T3"/>
                </a:cxn>
                <a:cxn ang="0">
                  <a:pos x="T4" y="T5"/>
                </a:cxn>
                <a:cxn ang="0">
                  <a:pos x="T6" y="T7"/>
                </a:cxn>
                <a:cxn ang="0">
                  <a:pos x="T8" y="T9"/>
                </a:cxn>
              </a:cxnLst>
              <a:rect l="0" t="0" r="r" b="b"/>
              <a:pathLst>
                <a:path w="180" h="374">
                  <a:moveTo>
                    <a:pt x="179" y="0"/>
                  </a:moveTo>
                  <a:lnTo>
                    <a:pt x="0" y="0"/>
                  </a:lnTo>
                  <a:lnTo>
                    <a:pt x="0" y="373"/>
                  </a:lnTo>
                  <a:lnTo>
                    <a:pt x="179" y="194"/>
                  </a:lnTo>
                  <a:lnTo>
                    <a:pt x="179" y="0"/>
                  </a:ln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111">
              <a:extLst>
                <a:ext uri="{FF2B5EF4-FFF2-40B4-BE49-F238E27FC236}">
                  <a16:creationId xmlns:a16="http://schemas.microsoft.com/office/drawing/2014/main" id="{0F3A0D9C-EB0C-8643-AAE0-0655151EC400}"/>
                </a:ext>
              </a:extLst>
            </p:cNvPr>
            <p:cNvSpPr>
              <a:spLocks noChangeArrowheads="1"/>
            </p:cNvSpPr>
            <p:nvPr/>
          </p:nvSpPr>
          <p:spPr bwMode="auto">
            <a:xfrm>
              <a:off x="8327215" y="7956612"/>
              <a:ext cx="3235402" cy="1499602"/>
            </a:xfrm>
            <a:custGeom>
              <a:avLst/>
              <a:gdLst>
                <a:gd name="T0" fmla="*/ 2595 w 2596"/>
                <a:gd name="T1" fmla="*/ 553 h 1203"/>
                <a:gd name="T2" fmla="*/ 2595 w 2596"/>
                <a:gd name="T3" fmla="*/ 553 h 1203"/>
                <a:gd name="T4" fmla="*/ 2595 w 2596"/>
                <a:gd name="T5" fmla="*/ 553 h 1203"/>
                <a:gd name="T6" fmla="*/ 2043 w 2596"/>
                <a:gd name="T7" fmla="*/ 0 h 1203"/>
                <a:gd name="T8" fmla="*/ 0 w 2596"/>
                <a:gd name="T9" fmla="*/ 0 h 1203"/>
                <a:gd name="T10" fmla="*/ 0 w 2596"/>
                <a:gd name="T11" fmla="*/ 200 h 1203"/>
                <a:gd name="T12" fmla="*/ 1903 w 2596"/>
                <a:gd name="T13" fmla="*/ 200 h 1203"/>
                <a:gd name="T14" fmla="*/ 1903 w 2596"/>
                <a:gd name="T15" fmla="*/ 200 h 1203"/>
                <a:gd name="T16" fmla="*/ 2293 w 2596"/>
                <a:gd name="T17" fmla="*/ 590 h 1203"/>
                <a:gd name="T18" fmla="*/ 2293 w 2596"/>
                <a:gd name="T19" fmla="*/ 590 h 1203"/>
                <a:gd name="T20" fmla="*/ 2293 w 2596"/>
                <a:gd name="T21" fmla="*/ 590 h 1203"/>
                <a:gd name="T22" fmla="*/ 1903 w 2596"/>
                <a:gd name="T23" fmla="*/ 981 h 1203"/>
                <a:gd name="T24" fmla="*/ 0 w 2596"/>
                <a:gd name="T25" fmla="*/ 981 h 1203"/>
                <a:gd name="T26" fmla="*/ 0 w 2596"/>
                <a:gd name="T27" fmla="*/ 1202 h 1203"/>
                <a:gd name="T28" fmla="*/ 2043 w 2596"/>
                <a:gd name="T29" fmla="*/ 1202 h 1203"/>
                <a:gd name="T30" fmla="*/ 2043 w 2596"/>
                <a:gd name="T31" fmla="*/ 1202 h 1203"/>
                <a:gd name="T32" fmla="*/ 2595 w 2596"/>
                <a:gd name="T33" fmla="*/ 553 h 1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96" h="1203">
                  <a:moveTo>
                    <a:pt x="2595" y="553"/>
                  </a:moveTo>
                  <a:lnTo>
                    <a:pt x="2595" y="553"/>
                  </a:lnTo>
                  <a:lnTo>
                    <a:pt x="2595" y="553"/>
                  </a:lnTo>
                  <a:cubicBezTo>
                    <a:pt x="2595" y="247"/>
                    <a:pt x="2348" y="0"/>
                    <a:pt x="2043" y="0"/>
                  </a:cubicBezTo>
                  <a:lnTo>
                    <a:pt x="0" y="0"/>
                  </a:lnTo>
                  <a:lnTo>
                    <a:pt x="0" y="200"/>
                  </a:lnTo>
                  <a:lnTo>
                    <a:pt x="1903" y="200"/>
                  </a:lnTo>
                  <a:lnTo>
                    <a:pt x="1903" y="200"/>
                  </a:lnTo>
                  <a:cubicBezTo>
                    <a:pt x="2118" y="200"/>
                    <a:pt x="2293" y="375"/>
                    <a:pt x="2293" y="590"/>
                  </a:cubicBezTo>
                  <a:lnTo>
                    <a:pt x="2293" y="590"/>
                  </a:lnTo>
                  <a:lnTo>
                    <a:pt x="2293" y="590"/>
                  </a:lnTo>
                  <a:cubicBezTo>
                    <a:pt x="2293" y="806"/>
                    <a:pt x="2118" y="981"/>
                    <a:pt x="1903" y="981"/>
                  </a:cubicBezTo>
                  <a:lnTo>
                    <a:pt x="0" y="981"/>
                  </a:lnTo>
                  <a:lnTo>
                    <a:pt x="0" y="1202"/>
                  </a:lnTo>
                  <a:lnTo>
                    <a:pt x="2043" y="1202"/>
                  </a:lnTo>
                  <a:lnTo>
                    <a:pt x="2043" y="1202"/>
                  </a:lnTo>
                  <a:cubicBezTo>
                    <a:pt x="2348" y="1202"/>
                    <a:pt x="2595" y="857"/>
                    <a:pt x="2595" y="553"/>
                  </a:cubicBezTo>
                </a:path>
              </a:pathLst>
            </a:custGeom>
            <a:solidFill>
              <a:srgbClr val="A5C7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112">
              <a:extLst>
                <a:ext uri="{FF2B5EF4-FFF2-40B4-BE49-F238E27FC236}">
                  <a16:creationId xmlns:a16="http://schemas.microsoft.com/office/drawing/2014/main" id="{072BBA2B-06F9-2F49-B5A9-90848283F473}"/>
                </a:ext>
              </a:extLst>
            </p:cNvPr>
            <p:cNvSpPr>
              <a:spLocks noChangeArrowheads="1"/>
            </p:cNvSpPr>
            <p:nvPr/>
          </p:nvSpPr>
          <p:spPr bwMode="auto">
            <a:xfrm>
              <a:off x="9749911" y="7956610"/>
              <a:ext cx="4674583" cy="131833"/>
            </a:xfrm>
            <a:custGeom>
              <a:avLst/>
              <a:gdLst>
                <a:gd name="T0" fmla="*/ 0 w 3753"/>
                <a:gd name="T1" fmla="*/ 0 h 107"/>
                <a:gd name="T2" fmla="*/ 0 w 3753"/>
                <a:gd name="T3" fmla="*/ 106 h 107"/>
                <a:gd name="T4" fmla="*/ 3752 w 3753"/>
                <a:gd name="T5" fmla="*/ 106 h 107"/>
                <a:gd name="T6" fmla="*/ 3752 w 3753"/>
                <a:gd name="T7" fmla="*/ 106 h 107"/>
                <a:gd name="T8" fmla="*/ 3428 w 3753"/>
                <a:gd name="T9" fmla="*/ 0 h 107"/>
                <a:gd name="T10" fmla="*/ 0 w 3753"/>
                <a:gd name="T11" fmla="*/ 0 h 107"/>
              </a:gdLst>
              <a:ahLst/>
              <a:cxnLst>
                <a:cxn ang="0">
                  <a:pos x="T0" y="T1"/>
                </a:cxn>
                <a:cxn ang="0">
                  <a:pos x="T2" y="T3"/>
                </a:cxn>
                <a:cxn ang="0">
                  <a:pos x="T4" y="T5"/>
                </a:cxn>
                <a:cxn ang="0">
                  <a:pos x="T6" y="T7"/>
                </a:cxn>
                <a:cxn ang="0">
                  <a:pos x="T8" y="T9"/>
                </a:cxn>
                <a:cxn ang="0">
                  <a:pos x="T10" y="T11"/>
                </a:cxn>
              </a:cxnLst>
              <a:rect l="0" t="0" r="r" b="b"/>
              <a:pathLst>
                <a:path w="3753" h="107">
                  <a:moveTo>
                    <a:pt x="0" y="0"/>
                  </a:moveTo>
                  <a:lnTo>
                    <a:pt x="0" y="106"/>
                  </a:lnTo>
                  <a:lnTo>
                    <a:pt x="3752" y="106"/>
                  </a:lnTo>
                  <a:lnTo>
                    <a:pt x="3752" y="106"/>
                  </a:lnTo>
                  <a:cubicBezTo>
                    <a:pt x="3661" y="39"/>
                    <a:pt x="3549" y="0"/>
                    <a:pt x="3428" y="0"/>
                  </a:cubicBezTo>
                  <a:lnTo>
                    <a:pt x="0" y="0"/>
                  </a:lnTo>
                </a:path>
              </a:pathLst>
            </a:custGeom>
            <a:solidFill>
              <a:srgbClr val="3A4B7C">
                <a:alpha val="50000"/>
              </a:srgbClr>
            </a:solidFill>
            <a:ln>
              <a:noFill/>
            </a:ln>
            <a:effectLst/>
          </p:spPr>
          <p:txBody>
            <a:bodyPr wrap="none" anchor="ctr"/>
            <a:lstStyle/>
            <a:p>
              <a:endParaRPr lang="en-US" dirty="0">
                <a:latin typeface="Poppins" pitchFamily="2" charset="77"/>
              </a:endParaRPr>
            </a:p>
          </p:txBody>
        </p:sp>
        <p:sp>
          <p:nvSpPr>
            <p:cNvPr id="48" name="Freeform 113">
              <a:extLst>
                <a:ext uri="{FF2B5EF4-FFF2-40B4-BE49-F238E27FC236}">
                  <a16:creationId xmlns:a16="http://schemas.microsoft.com/office/drawing/2014/main" id="{9C6413BC-3948-F041-A58F-19F8E4586604}"/>
                </a:ext>
              </a:extLst>
            </p:cNvPr>
            <p:cNvSpPr>
              <a:spLocks noChangeArrowheads="1"/>
            </p:cNvSpPr>
            <p:nvPr/>
          </p:nvSpPr>
          <p:spPr bwMode="auto">
            <a:xfrm>
              <a:off x="11128667" y="6588846"/>
              <a:ext cx="3328785" cy="71408"/>
            </a:xfrm>
            <a:custGeom>
              <a:avLst/>
              <a:gdLst>
                <a:gd name="T0" fmla="*/ 2672 w 2673"/>
                <a:gd name="T1" fmla="*/ 57 h 58"/>
                <a:gd name="T2" fmla="*/ 0 w 2673"/>
                <a:gd name="T3" fmla="*/ 57 h 58"/>
                <a:gd name="T4" fmla="*/ 0 w 2673"/>
                <a:gd name="T5" fmla="*/ 0 h 58"/>
                <a:gd name="T6" fmla="*/ 2672 w 2673"/>
                <a:gd name="T7" fmla="*/ 0 h 58"/>
                <a:gd name="T8" fmla="*/ 2672 w 2673"/>
                <a:gd name="T9" fmla="*/ 57 h 58"/>
              </a:gdLst>
              <a:ahLst/>
              <a:cxnLst>
                <a:cxn ang="0">
                  <a:pos x="T0" y="T1"/>
                </a:cxn>
                <a:cxn ang="0">
                  <a:pos x="T2" y="T3"/>
                </a:cxn>
                <a:cxn ang="0">
                  <a:pos x="T4" y="T5"/>
                </a:cxn>
                <a:cxn ang="0">
                  <a:pos x="T6" y="T7"/>
                </a:cxn>
                <a:cxn ang="0">
                  <a:pos x="T8" y="T9"/>
                </a:cxn>
              </a:cxnLst>
              <a:rect l="0" t="0" r="r" b="b"/>
              <a:pathLst>
                <a:path w="2673" h="58">
                  <a:moveTo>
                    <a:pt x="2672" y="57"/>
                  </a:moveTo>
                  <a:lnTo>
                    <a:pt x="0" y="57"/>
                  </a:lnTo>
                  <a:lnTo>
                    <a:pt x="0" y="0"/>
                  </a:lnTo>
                  <a:lnTo>
                    <a:pt x="2672" y="0"/>
                  </a:lnTo>
                  <a:lnTo>
                    <a:pt x="2672" y="57"/>
                  </a:lnTo>
                </a:path>
              </a:pathLst>
            </a:custGeom>
            <a:solidFill>
              <a:srgbClr val="3A4B7C">
                <a:alpha val="50000"/>
              </a:srgbClr>
            </a:solidFill>
            <a:ln>
              <a:noFill/>
            </a:ln>
            <a:effectLst/>
          </p:spPr>
          <p:txBody>
            <a:bodyPr wrap="none" anchor="ctr"/>
            <a:lstStyle/>
            <a:p>
              <a:endParaRPr lang="en-US" dirty="0">
                <a:latin typeface="Poppins" pitchFamily="2" charset="77"/>
              </a:endParaRPr>
            </a:p>
          </p:txBody>
        </p:sp>
        <p:sp>
          <p:nvSpPr>
            <p:cNvPr id="49" name="Freeform 48">
              <a:extLst>
                <a:ext uri="{FF2B5EF4-FFF2-40B4-BE49-F238E27FC236}">
                  <a16:creationId xmlns:a16="http://schemas.microsoft.com/office/drawing/2014/main" id="{2F27C71F-2A9C-EB4E-82CE-D21563AE81FE}"/>
                </a:ext>
              </a:extLst>
            </p:cNvPr>
            <p:cNvSpPr>
              <a:spLocks noChangeArrowheads="1"/>
            </p:cNvSpPr>
            <p:nvPr/>
          </p:nvSpPr>
          <p:spPr bwMode="auto">
            <a:xfrm>
              <a:off x="8496788" y="6885471"/>
              <a:ext cx="3576708" cy="6030119"/>
            </a:xfrm>
            <a:custGeom>
              <a:avLst/>
              <a:gdLst>
                <a:gd name="connsiteX0" fmla="*/ 585403 w 3576708"/>
                <a:gd name="connsiteY0" fmla="*/ 4629343 h 6030119"/>
                <a:gd name="connsiteX1" fmla="*/ 310283 w 3576708"/>
                <a:gd name="connsiteY1" fmla="*/ 5355716 h 6030119"/>
                <a:gd name="connsiteX2" fmla="*/ 1492745 w 3576708"/>
                <a:gd name="connsiteY2" fmla="*/ 5355716 h 6030119"/>
                <a:gd name="connsiteX3" fmla="*/ 1768162 w 3576708"/>
                <a:gd name="connsiteY3" fmla="*/ 4629343 h 6030119"/>
                <a:gd name="connsiteX4" fmla="*/ 882910 w 3576708"/>
                <a:gd name="connsiteY4" fmla="*/ 3843862 h 6030119"/>
                <a:gd name="connsiteX5" fmla="*/ 609880 w 3576708"/>
                <a:gd name="connsiteY5" fmla="*/ 4564718 h 6030119"/>
                <a:gd name="connsiteX6" fmla="*/ 1792666 w 3576708"/>
                <a:gd name="connsiteY6" fmla="*/ 4564718 h 6030119"/>
                <a:gd name="connsiteX7" fmla="*/ 2065992 w 3576708"/>
                <a:gd name="connsiteY7" fmla="*/ 3843862 h 6030119"/>
                <a:gd name="connsiteX8" fmla="*/ 1182507 w 3576708"/>
                <a:gd name="connsiteY8" fmla="*/ 3052865 h 6030119"/>
                <a:gd name="connsiteX9" fmla="*/ 907397 w 3576708"/>
                <a:gd name="connsiteY9" fmla="*/ 3779213 h 6030119"/>
                <a:gd name="connsiteX10" fmla="*/ 2090505 w 3576708"/>
                <a:gd name="connsiteY10" fmla="*/ 3779213 h 6030119"/>
                <a:gd name="connsiteX11" fmla="*/ 2365913 w 3576708"/>
                <a:gd name="connsiteY11" fmla="*/ 3052865 h 6030119"/>
                <a:gd name="connsiteX12" fmla="*/ 1482105 w 3576708"/>
                <a:gd name="connsiteY12" fmla="*/ 2261865 h 6030119"/>
                <a:gd name="connsiteX13" fmla="*/ 1206994 w 3576708"/>
                <a:gd name="connsiteY13" fmla="*/ 2988216 h 6030119"/>
                <a:gd name="connsiteX14" fmla="*/ 2390426 w 3576708"/>
                <a:gd name="connsiteY14" fmla="*/ 2988216 h 6030119"/>
                <a:gd name="connsiteX15" fmla="*/ 2665835 w 3576708"/>
                <a:gd name="connsiteY15" fmla="*/ 2261865 h 6030119"/>
                <a:gd name="connsiteX16" fmla="*/ 1779631 w 3576708"/>
                <a:gd name="connsiteY16" fmla="*/ 1476334 h 6030119"/>
                <a:gd name="connsiteX17" fmla="*/ 1506591 w 3576708"/>
                <a:gd name="connsiteY17" fmla="*/ 2197216 h 6030119"/>
                <a:gd name="connsiteX18" fmla="*/ 2690348 w 3576708"/>
                <a:gd name="connsiteY18" fmla="*/ 2197216 h 6030119"/>
                <a:gd name="connsiteX19" fmla="*/ 2963684 w 3576708"/>
                <a:gd name="connsiteY19" fmla="*/ 1476334 h 6030119"/>
                <a:gd name="connsiteX20" fmla="*/ 2079228 w 3576708"/>
                <a:gd name="connsiteY20" fmla="*/ 685335 h 6030119"/>
                <a:gd name="connsiteX21" fmla="*/ 1804108 w 3576708"/>
                <a:gd name="connsiteY21" fmla="*/ 1411709 h 6030119"/>
                <a:gd name="connsiteX22" fmla="*/ 2988188 w 3576708"/>
                <a:gd name="connsiteY22" fmla="*/ 1411709 h 6030119"/>
                <a:gd name="connsiteX23" fmla="*/ 3263606 w 3576708"/>
                <a:gd name="connsiteY23" fmla="*/ 685335 h 6030119"/>
                <a:gd name="connsiteX24" fmla="*/ 2307872 w 3576708"/>
                <a:gd name="connsiteY24" fmla="*/ 0 h 6030119"/>
                <a:gd name="connsiteX25" fmla="*/ 2326543 w 3576708"/>
                <a:gd name="connsiteY25" fmla="*/ 32373 h 6030119"/>
                <a:gd name="connsiteX26" fmla="*/ 2103706 w 3576708"/>
                <a:gd name="connsiteY26" fmla="*/ 620710 h 6030119"/>
                <a:gd name="connsiteX27" fmla="*/ 3288109 w 3576708"/>
                <a:gd name="connsiteY27" fmla="*/ 620710 h 6030119"/>
                <a:gd name="connsiteX28" fmla="*/ 3511188 w 3576708"/>
                <a:gd name="connsiteY28" fmla="*/ 32373 h 6030119"/>
                <a:gd name="connsiteX29" fmla="*/ 3554776 w 3576708"/>
                <a:gd name="connsiteY29" fmla="*/ 0 h 6030119"/>
                <a:gd name="connsiteX30" fmla="*/ 3574702 w 3576708"/>
                <a:gd name="connsiteY30" fmla="*/ 32373 h 6030119"/>
                <a:gd name="connsiteX31" fmla="*/ 3041565 w 3576708"/>
                <a:gd name="connsiteY31" fmla="*/ 1437669 h 6030119"/>
                <a:gd name="connsiteX32" fmla="*/ 3041867 w 3576708"/>
                <a:gd name="connsiteY32" fmla="*/ 1444022 h 6030119"/>
                <a:gd name="connsiteX33" fmla="*/ 3036638 w 3576708"/>
                <a:gd name="connsiteY33" fmla="*/ 1450657 h 6030119"/>
                <a:gd name="connsiteX34" fmla="*/ 2443028 w 3576708"/>
                <a:gd name="connsiteY34" fmla="*/ 3015352 h 6030119"/>
                <a:gd name="connsiteX35" fmla="*/ 2443125 w 3576708"/>
                <a:gd name="connsiteY35" fmla="*/ 3019907 h 6030119"/>
                <a:gd name="connsiteX36" fmla="*/ 2439455 w 3576708"/>
                <a:gd name="connsiteY36" fmla="*/ 3024770 h 6030119"/>
                <a:gd name="connsiteX37" fmla="*/ 1844311 w 3576708"/>
                <a:gd name="connsiteY37" fmla="*/ 4593509 h 6030119"/>
                <a:gd name="connsiteX38" fmla="*/ 1844383 w 3576708"/>
                <a:gd name="connsiteY38" fmla="*/ 4597030 h 6030119"/>
                <a:gd name="connsiteX39" fmla="*/ 1841600 w 3576708"/>
                <a:gd name="connsiteY39" fmla="*/ 4600654 h 6030119"/>
                <a:gd name="connsiteX40" fmla="*/ 1546278 w 3576708"/>
                <a:gd name="connsiteY40" fmla="*/ 5379095 h 6030119"/>
                <a:gd name="connsiteX41" fmla="*/ 1546520 w 3576708"/>
                <a:gd name="connsiteY41" fmla="*/ 5388028 h 6030119"/>
                <a:gd name="connsiteX42" fmla="*/ 1539334 w 3576708"/>
                <a:gd name="connsiteY42" fmla="*/ 5397397 h 6030119"/>
                <a:gd name="connsiteX43" fmla="*/ 1310631 w 3576708"/>
                <a:gd name="connsiteY43" fmla="*/ 6000236 h 6030119"/>
                <a:gd name="connsiteX44" fmla="*/ 1268289 w 3576708"/>
                <a:gd name="connsiteY44" fmla="*/ 6030119 h 6030119"/>
                <a:gd name="connsiteX45" fmla="*/ 1248363 w 3576708"/>
                <a:gd name="connsiteY45" fmla="*/ 6000236 h 6030119"/>
                <a:gd name="connsiteX46" fmla="*/ 1468241 w 3576708"/>
                <a:gd name="connsiteY46" fmla="*/ 5420341 h 6030119"/>
                <a:gd name="connsiteX47" fmla="*/ 285806 w 3576708"/>
                <a:gd name="connsiteY47" fmla="*/ 5420341 h 6030119"/>
                <a:gd name="connsiteX48" fmla="*/ 66166 w 3576708"/>
                <a:gd name="connsiteY48" fmla="*/ 6000236 h 6030119"/>
                <a:gd name="connsiteX49" fmla="*/ 21357 w 3576708"/>
                <a:gd name="connsiteY49" fmla="*/ 6030119 h 6030119"/>
                <a:gd name="connsiteX50" fmla="*/ 2686 w 3576708"/>
                <a:gd name="connsiteY50" fmla="*/ 6000236 h 6030119"/>
                <a:gd name="connsiteX51" fmla="*/ 2264308 w 3576708"/>
                <a:gd name="connsiteY51" fmla="*/ 32373 h 6030119"/>
                <a:gd name="connsiteX52" fmla="*/ 2307872 w 3576708"/>
                <a:gd name="connsiteY52" fmla="*/ 0 h 6030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576708" h="6030119">
                  <a:moveTo>
                    <a:pt x="585403" y="4629343"/>
                  </a:moveTo>
                  <a:lnTo>
                    <a:pt x="310283" y="5355716"/>
                  </a:lnTo>
                  <a:lnTo>
                    <a:pt x="1492745" y="5355716"/>
                  </a:lnTo>
                  <a:lnTo>
                    <a:pt x="1768162" y="4629343"/>
                  </a:lnTo>
                  <a:close/>
                  <a:moveTo>
                    <a:pt x="882910" y="3843862"/>
                  </a:moveTo>
                  <a:lnTo>
                    <a:pt x="609880" y="4564718"/>
                  </a:lnTo>
                  <a:lnTo>
                    <a:pt x="1792666" y="4564718"/>
                  </a:lnTo>
                  <a:lnTo>
                    <a:pt x="2065992" y="3843862"/>
                  </a:lnTo>
                  <a:close/>
                  <a:moveTo>
                    <a:pt x="1182507" y="3052865"/>
                  </a:moveTo>
                  <a:lnTo>
                    <a:pt x="907397" y="3779213"/>
                  </a:lnTo>
                  <a:lnTo>
                    <a:pt x="2090505" y="3779213"/>
                  </a:lnTo>
                  <a:lnTo>
                    <a:pt x="2365913" y="3052865"/>
                  </a:lnTo>
                  <a:close/>
                  <a:moveTo>
                    <a:pt x="1482105" y="2261865"/>
                  </a:moveTo>
                  <a:lnTo>
                    <a:pt x="1206994" y="2988216"/>
                  </a:lnTo>
                  <a:lnTo>
                    <a:pt x="2390426" y="2988216"/>
                  </a:lnTo>
                  <a:lnTo>
                    <a:pt x="2665835" y="2261865"/>
                  </a:lnTo>
                  <a:close/>
                  <a:moveTo>
                    <a:pt x="1779631" y="1476334"/>
                  </a:moveTo>
                  <a:lnTo>
                    <a:pt x="1506591" y="2197216"/>
                  </a:lnTo>
                  <a:lnTo>
                    <a:pt x="2690348" y="2197216"/>
                  </a:lnTo>
                  <a:lnTo>
                    <a:pt x="2963684" y="1476334"/>
                  </a:lnTo>
                  <a:close/>
                  <a:moveTo>
                    <a:pt x="2079228" y="685335"/>
                  </a:moveTo>
                  <a:lnTo>
                    <a:pt x="1804108" y="1411709"/>
                  </a:lnTo>
                  <a:lnTo>
                    <a:pt x="2988188" y="1411709"/>
                  </a:lnTo>
                  <a:lnTo>
                    <a:pt x="3263606" y="685335"/>
                  </a:lnTo>
                  <a:close/>
                  <a:moveTo>
                    <a:pt x="2307872" y="0"/>
                  </a:moveTo>
                  <a:cubicBezTo>
                    <a:pt x="2325298" y="0"/>
                    <a:pt x="2334011" y="14942"/>
                    <a:pt x="2326543" y="32373"/>
                  </a:cubicBezTo>
                  <a:lnTo>
                    <a:pt x="2103706" y="620710"/>
                  </a:lnTo>
                  <a:lnTo>
                    <a:pt x="3288109" y="620710"/>
                  </a:lnTo>
                  <a:lnTo>
                    <a:pt x="3511188" y="32373"/>
                  </a:lnTo>
                  <a:cubicBezTo>
                    <a:pt x="3518660" y="14942"/>
                    <a:pt x="3538586" y="0"/>
                    <a:pt x="3554776" y="0"/>
                  </a:cubicBezTo>
                  <a:cubicBezTo>
                    <a:pt x="3572211" y="0"/>
                    <a:pt x="3580929" y="14942"/>
                    <a:pt x="3574702" y="32373"/>
                  </a:cubicBezTo>
                  <a:lnTo>
                    <a:pt x="3041565" y="1437669"/>
                  </a:lnTo>
                  <a:lnTo>
                    <a:pt x="3041867" y="1444022"/>
                  </a:lnTo>
                  <a:lnTo>
                    <a:pt x="3036638" y="1450657"/>
                  </a:lnTo>
                  <a:lnTo>
                    <a:pt x="2443028" y="3015352"/>
                  </a:lnTo>
                  <a:lnTo>
                    <a:pt x="2443125" y="3019907"/>
                  </a:lnTo>
                  <a:lnTo>
                    <a:pt x="2439455" y="3024770"/>
                  </a:lnTo>
                  <a:lnTo>
                    <a:pt x="1844311" y="4593509"/>
                  </a:lnTo>
                  <a:lnTo>
                    <a:pt x="1844383" y="4597030"/>
                  </a:lnTo>
                  <a:lnTo>
                    <a:pt x="1841600" y="4600654"/>
                  </a:lnTo>
                  <a:lnTo>
                    <a:pt x="1546278" y="5379095"/>
                  </a:lnTo>
                  <a:lnTo>
                    <a:pt x="1546520" y="5388028"/>
                  </a:lnTo>
                  <a:lnTo>
                    <a:pt x="1539334" y="5397397"/>
                  </a:lnTo>
                  <a:lnTo>
                    <a:pt x="1310631" y="6000236"/>
                  </a:lnTo>
                  <a:cubicBezTo>
                    <a:pt x="1304404" y="6016422"/>
                    <a:pt x="1284478" y="6030119"/>
                    <a:pt x="1268289" y="6030119"/>
                  </a:cubicBezTo>
                  <a:cubicBezTo>
                    <a:pt x="1249608" y="6030119"/>
                    <a:pt x="1242136" y="6016422"/>
                    <a:pt x="1248363" y="6000236"/>
                  </a:cubicBezTo>
                  <a:lnTo>
                    <a:pt x="1468241" y="5420341"/>
                  </a:lnTo>
                  <a:lnTo>
                    <a:pt x="285806" y="5420341"/>
                  </a:lnTo>
                  <a:lnTo>
                    <a:pt x="66166" y="6000236"/>
                  </a:lnTo>
                  <a:cubicBezTo>
                    <a:pt x="58698" y="6016422"/>
                    <a:pt x="38783" y="6030119"/>
                    <a:pt x="21357" y="6030119"/>
                  </a:cubicBezTo>
                  <a:cubicBezTo>
                    <a:pt x="3931" y="6030119"/>
                    <a:pt x="-4782" y="6016422"/>
                    <a:pt x="2686" y="6000236"/>
                  </a:cubicBezTo>
                  <a:lnTo>
                    <a:pt x="2264308" y="32373"/>
                  </a:lnTo>
                  <a:cubicBezTo>
                    <a:pt x="2270532" y="14942"/>
                    <a:pt x="2290447" y="0"/>
                    <a:pt x="2307872" y="0"/>
                  </a:cubicBezTo>
                  <a:close/>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0" name="Freeform 123">
              <a:extLst>
                <a:ext uri="{FF2B5EF4-FFF2-40B4-BE49-F238E27FC236}">
                  <a16:creationId xmlns:a16="http://schemas.microsoft.com/office/drawing/2014/main" id="{E30B14A2-A85F-3641-9969-D3D705CB2E3D}"/>
                </a:ext>
              </a:extLst>
            </p:cNvPr>
            <p:cNvSpPr>
              <a:spLocks noChangeArrowheads="1"/>
            </p:cNvSpPr>
            <p:nvPr/>
          </p:nvSpPr>
          <p:spPr bwMode="auto">
            <a:xfrm>
              <a:off x="8799617" y="7758864"/>
              <a:ext cx="1675376" cy="1422700"/>
            </a:xfrm>
            <a:custGeom>
              <a:avLst/>
              <a:gdLst>
                <a:gd name="T0" fmla="*/ 958 w 1344"/>
                <a:gd name="T1" fmla="*/ 0 h 1143"/>
                <a:gd name="T2" fmla="*/ 1343 w 1344"/>
                <a:gd name="T3" fmla="*/ 0 h 1143"/>
                <a:gd name="T4" fmla="*/ 1343 w 1344"/>
                <a:gd name="T5" fmla="*/ 0 h 1143"/>
                <a:gd name="T6" fmla="*/ 6 w 1344"/>
                <a:gd name="T7" fmla="*/ 1142 h 1143"/>
                <a:gd name="T8" fmla="*/ 0 w 1344"/>
                <a:gd name="T9" fmla="*/ 1142 h 1143"/>
                <a:gd name="T10" fmla="*/ 0 w 1344"/>
                <a:gd name="T11" fmla="*/ 161 h 1143"/>
                <a:gd name="T12" fmla="*/ 763 w 1344"/>
                <a:gd name="T13" fmla="*/ 161 h 1143"/>
                <a:gd name="T14" fmla="*/ 763 w 1344"/>
                <a:gd name="T15" fmla="*/ 0 h 1143"/>
                <a:gd name="T16" fmla="*/ 958 w 1344"/>
                <a:gd name="T17" fmla="*/ 0 h 1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44" h="1143">
                  <a:moveTo>
                    <a:pt x="958" y="0"/>
                  </a:moveTo>
                  <a:lnTo>
                    <a:pt x="1343" y="0"/>
                  </a:lnTo>
                  <a:lnTo>
                    <a:pt x="1343" y="0"/>
                  </a:lnTo>
                  <a:cubicBezTo>
                    <a:pt x="1239" y="658"/>
                    <a:pt x="672" y="1142"/>
                    <a:pt x="6" y="1142"/>
                  </a:cubicBezTo>
                  <a:lnTo>
                    <a:pt x="0" y="1142"/>
                  </a:lnTo>
                  <a:lnTo>
                    <a:pt x="0" y="161"/>
                  </a:lnTo>
                  <a:lnTo>
                    <a:pt x="763" y="161"/>
                  </a:lnTo>
                  <a:lnTo>
                    <a:pt x="763" y="0"/>
                  </a:lnTo>
                  <a:lnTo>
                    <a:pt x="958" y="0"/>
                  </a:lnTo>
                </a:path>
              </a:pathLst>
            </a:custGeom>
            <a:solidFill>
              <a:srgbClr val="293C6D">
                <a:alpha val="40000"/>
              </a:srgbClr>
            </a:solidFill>
            <a:ln>
              <a:noFill/>
            </a:ln>
            <a:effectLst/>
          </p:spPr>
          <p:txBody>
            <a:bodyPr wrap="none" anchor="ctr"/>
            <a:lstStyle/>
            <a:p>
              <a:endParaRPr lang="en-US" dirty="0">
                <a:latin typeface="Poppins" pitchFamily="2" charset="77"/>
              </a:endParaRPr>
            </a:p>
          </p:txBody>
        </p:sp>
        <p:sp>
          <p:nvSpPr>
            <p:cNvPr id="51" name="Freeform 124">
              <a:extLst>
                <a:ext uri="{FF2B5EF4-FFF2-40B4-BE49-F238E27FC236}">
                  <a16:creationId xmlns:a16="http://schemas.microsoft.com/office/drawing/2014/main" id="{AB118035-21BF-6A4B-B391-C9163DCA1C75}"/>
                </a:ext>
              </a:extLst>
            </p:cNvPr>
            <p:cNvSpPr>
              <a:spLocks noChangeArrowheads="1"/>
            </p:cNvSpPr>
            <p:nvPr/>
          </p:nvSpPr>
          <p:spPr bwMode="auto">
            <a:xfrm>
              <a:off x="7843826" y="6951385"/>
              <a:ext cx="2186231" cy="2065386"/>
            </a:xfrm>
            <a:custGeom>
              <a:avLst/>
              <a:gdLst>
                <a:gd name="T0" fmla="*/ 1754 w 1755"/>
                <a:gd name="T1" fmla="*/ 660 h 1656"/>
                <a:gd name="T2" fmla="*/ 1600 w 1755"/>
                <a:gd name="T3" fmla="*/ 880 h 1656"/>
                <a:gd name="T4" fmla="*/ 1600 w 1755"/>
                <a:gd name="T5" fmla="*/ 880 h 1656"/>
                <a:gd name="T6" fmla="*/ 802 w 1755"/>
                <a:gd name="T7" fmla="*/ 1539 h 1656"/>
                <a:gd name="T8" fmla="*/ 541 w 1755"/>
                <a:gd name="T9" fmla="*/ 1655 h 1656"/>
                <a:gd name="T10" fmla="*/ 0 w 1755"/>
                <a:gd name="T11" fmla="*/ 995 h 1656"/>
                <a:gd name="T12" fmla="*/ 1213 w 1755"/>
                <a:gd name="T13" fmla="*/ 0 h 1656"/>
                <a:gd name="T14" fmla="*/ 1754 w 1755"/>
                <a:gd name="T15" fmla="*/ 660 h 16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5" h="1656">
                  <a:moveTo>
                    <a:pt x="1754" y="660"/>
                  </a:moveTo>
                  <a:lnTo>
                    <a:pt x="1600" y="880"/>
                  </a:lnTo>
                  <a:lnTo>
                    <a:pt x="1600" y="880"/>
                  </a:lnTo>
                  <a:cubicBezTo>
                    <a:pt x="1399" y="1169"/>
                    <a:pt x="1122" y="1396"/>
                    <a:pt x="802" y="1539"/>
                  </a:cubicBezTo>
                  <a:lnTo>
                    <a:pt x="541" y="1655"/>
                  </a:lnTo>
                  <a:lnTo>
                    <a:pt x="0" y="995"/>
                  </a:lnTo>
                  <a:lnTo>
                    <a:pt x="1213" y="0"/>
                  </a:lnTo>
                  <a:lnTo>
                    <a:pt x="1754" y="660"/>
                  </a:lnTo>
                </a:path>
              </a:pathLst>
            </a:custGeom>
            <a:gradFill>
              <a:gsLst>
                <a:gs pos="14000">
                  <a:srgbClr val="455A8B"/>
                </a:gs>
                <a:gs pos="74000">
                  <a:srgbClr val="293C6D"/>
                </a:gs>
              </a:gsLst>
              <a:lin ang="15660000" scaled="0"/>
            </a:gradFill>
            <a:ln>
              <a:noFill/>
            </a:ln>
            <a:effectLst/>
          </p:spPr>
          <p:txBody>
            <a:bodyPr wrap="none" anchor="ctr"/>
            <a:lstStyle/>
            <a:p>
              <a:endParaRPr lang="en-US" dirty="0">
                <a:latin typeface="Poppins" pitchFamily="2" charset="77"/>
              </a:endParaRPr>
            </a:p>
          </p:txBody>
        </p:sp>
        <p:sp>
          <p:nvSpPr>
            <p:cNvPr id="52" name="Freeform 125">
              <a:extLst>
                <a:ext uri="{FF2B5EF4-FFF2-40B4-BE49-F238E27FC236}">
                  <a16:creationId xmlns:a16="http://schemas.microsoft.com/office/drawing/2014/main" id="{6D58B728-A807-8B49-A4D0-3D429B242182}"/>
                </a:ext>
              </a:extLst>
            </p:cNvPr>
            <p:cNvSpPr>
              <a:spLocks noChangeArrowheads="1"/>
            </p:cNvSpPr>
            <p:nvPr/>
          </p:nvSpPr>
          <p:spPr bwMode="auto">
            <a:xfrm>
              <a:off x="7135221" y="6314194"/>
              <a:ext cx="2933285" cy="2400459"/>
            </a:xfrm>
            <a:custGeom>
              <a:avLst/>
              <a:gdLst>
                <a:gd name="T0" fmla="*/ 2352 w 2353"/>
                <a:gd name="T1" fmla="*/ 0 h 1928"/>
                <a:gd name="T2" fmla="*/ 1628 w 2353"/>
                <a:gd name="T3" fmla="*/ 1514 h 1928"/>
                <a:gd name="T4" fmla="*/ 0 w 2353"/>
                <a:gd name="T5" fmla="*/ 1927 h 1928"/>
                <a:gd name="T6" fmla="*/ 724 w 2353"/>
                <a:gd name="T7" fmla="*/ 412 h 1928"/>
                <a:gd name="T8" fmla="*/ 2352 w 2353"/>
                <a:gd name="T9" fmla="*/ 0 h 1928"/>
              </a:gdLst>
              <a:ahLst/>
              <a:cxnLst>
                <a:cxn ang="0">
                  <a:pos x="T0" y="T1"/>
                </a:cxn>
                <a:cxn ang="0">
                  <a:pos x="T2" y="T3"/>
                </a:cxn>
                <a:cxn ang="0">
                  <a:pos x="T4" y="T5"/>
                </a:cxn>
                <a:cxn ang="0">
                  <a:pos x="T6" y="T7"/>
                </a:cxn>
                <a:cxn ang="0">
                  <a:pos x="T8" y="T9"/>
                </a:cxn>
              </a:cxnLst>
              <a:rect l="0" t="0" r="r" b="b"/>
              <a:pathLst>
                <a:path w="2353" h="1928">
                  <a:moveTo>
                    <a:pt x="2352" y="0"/>
                  </a:moveTo>
                  <a:lnTo>
                    <a:pt x="1628" y="1514"/>
                  </a:lnTo>
                  <a:lnTo>
                    <a:pt x="0" y="1927"/>
                  </a:lnTo>
                  <a:lnTo>
                    <a:pt x="724" y="412"/>
                  </a:lnTo>
                  <a:lnTo>
                    <a:pt x="2352" y="0"/>
                  </a:lnTo>
                </a:path>
              </a:pathLst>
            </a:custGeom>
            <a:gradFill>
              <a:gsLst>
                <a:gs pos="25000">
                  <a:srgbClr val="5171AF"/>
                </a:gs>
                <a:gs pos="85000">
                  <a:srgbClr val="3A4B7C"/>
                </a:gs>
              </a:gsLst>
              <a:lin ang="15660000" scaled="0"/>
            </a:gradFill>
            <a:ln>
              <a:noFill/>
            </a:ln>
            <a:effectLst/>
          </p:spPr>
          <p:txBody>
            <a:bodyPr wrap="none" anchor="ctr"/>
            <a:lstStyle/>
            <a:p>
              <a:endParaRPr lang="en-US" dirty="0">
                <a:latin typeface="Poppins" pitchFamily="2" charset="77"/>
              </a:endParaRPr>
            </a:p>
          </p:txBody>
        </p:sp>
        <p:sp>
          <p:nvSpPr>
            <p:cNvPr id="53" name="Freeform 52">
              <a:extLst>
                <a:ext uri="{FF2B5EF4-FFF2-40B4-BE49-F238E27FC236}">
                  <a16:creationId xmlns:a16="http://schemas.microsoft.com/office/drawing/2014/main" id="{B01486A2-A8B3-6444-848F-FFF805490A26}"/>
                </a:ext>
              </a:extLst>
            </p:cNvPr>
            <p:cNvSpPr>
              <a:spLocks noChangeArrowheads="1"/>
            </p:cNvSpPr>
            <p:nvPr/>
          </p:nvSpPr>
          <p:spPr bwMode="auto">
            <a:xfrm>
              <a:off x="8689754" y="7305083"/>
              <a:ext cx="1393044" cy="1901935"/>
            </a:xfrm>
            <a:custGeom>
              <a:avLst/>
              <a:gdLst>
                <a:gd name="connsiteX0" fmla="*/ 1127261 w 1393044"/>
                <a:gd name="connsiteY0" fmla="*/ 1162382 h 1901935"/>
                <a:gd name="connsiteX1" fmla="*/ 1167332 w 1393044"/>
                <a:gd name="connsiteY1" fmla="*/ 1320931 h 1901935"/>
                <a:gd name="connsiteX2" fmla="*/ 1366435 w 1393044"/>
                <a:gd name="connsiteY2" fmla="*/ 1470741 h 1901935"/>
                <a:gd name="connsiteX3" fmla="*/ 1377705 w 1393044"/>
                <a:gd name="connsiteY3" fmla="*/ 1483225 h 1901935"/>
                <a:gd name="connsiteX4" fmla="*/ 1366435 w 1393044"/>
                <a:gd name="connsiteY4" fmla="*/ 1493213 h 1901935"/>
                <a:gd name="connsiteX5" fmla="*/ 1365183 w 1393044"/>
                <a:gd name="connsiteY5" fmla="*/ 1493213 h 1901935"/>
                <a:gd name="connsiteX6" fmla="*/ 1203646 w 1393044"/>
                <a:gd name="connsiteY6" fmla="*/ 1410817 h 1901935"/>
                <a:gd name="connsiteX7" fmla="*/ 1385218 w 1393044"/>
                <a:gd name="connsiteY7" fmla="*/ 1593086 h 1901935"/>
                <a:gd name="connsiteX8" fmla="*/ 1392732 w 1393044"/>
                <a:gd name="connsiteY8" fmla="*/ 1606819 h 1901935"/>
                <a:gd name="connsiteX9" fmla="*/ 1383966 w 1393044"/>
                <a:gd name="connsiteY9" fmla="*/ 1615558 h 1901935"/>
                <a:gd name="connsiteX10" fmla="*/ 1378957 w 1393044"/>
                <a:gd name="connsiteY10" fmla="*/ 1614309 h 1901935"/>
                <a:gd name="connsiteX11" fmla="*/ 1153557 w 1393044"/>
                <a:gd name="connsiteY11" fmla="*/ 1349645 h 1901935"/>
                <a:gd name="connsiteX12" fmla="*/ 1132269 w 1393044"/>
                <a:gd name="connsiteY12" fmla="*/ 1898948 h 1901935"/>
                <a:gd name="connsiteX13" fmla="*/ 1126008 w 1393044"/>
                <a:gd name="connsiteY13" fmla="*/ 1901445 h 1901935"/>
                <a:gd name="connsiteX14" fmla="*/ 1115991 w 1393044"/>
                <a:gd name="connsiteY14" fmla="*/ 1898948 h 1901935"/>
                <a:gd name="connsiteX15" fmla="*/ 1115991 w 1393044"/>
                <a:gd name="connsiteY15" fmla="*/ 1882719 h 1901935"/>
                <a:gd name="connsiteX16" fmla="*/ 1131017 w 1393044"/>
                <a:gd name="connsiteY16" fmla="*/ 1358384 h 1901935"/>
                <a:gd name="connsiteX17" fmla="*/ 1149801 w 1393044"/>
                <a:gd name="connsiteY17" fmla="*/ 1689214 h 1901935"/>
                <a:gd name="connsiteX18" fmla="*/ 1139783 w 1393044"/>
                <a:gd name="connsiteY18" fmla="*/ 1696705 h 1901935"/>
                <a:gd name="connsiteX19" fmla="*/ 1134774 w 1393044"/>
                <a:gd name="connsiteY19" fmla="*/ 1696705 h 1901935"/>
                <a:gd name="connsiteX20" fmla="*/ 1128513 w 1393044"/>
                <a:gd name="connsiteY20" fmla="*/ 1681724 h 1901935"/>
                <a:gd name="connsiteX21" fmla="*/ 1115991 w 1393044"/>
                <a:gd name="connsiteY21" fmla="*/ 1410817 h 1901935"/>
                <a:gd name="connsiteX22" fmla="*/ 1004543 w 1393044"/>
                <a:gd name="connsiteY22" fmla="*/ 1730412 h 1901935"/>
                <a:gd name="connsiteX23" fmla="*/ 998282 w 1393044"/>
                <a:gd name="connsiteY23" fmla="*/ 1734157 h 1901935"/>
                <a:gd name="connsiteX24" fmla="*/ 988264 w 1393044"/>
                <a:gd name="connsiteY24" fmla="*/ 1731660 h 1901935"/>
                <a:gd name="connsiteX25" fmla="*/ 987012 w 1393044"/>
                <a:gd name="connsiteY25" fmla="*/ 1716679 h 1901935"/>
                <a:gd name="connsiteX26" fmla="*/ 1063397 w 1393044"/>
                <a:gd name="connsiteY26" fmla="*/ 1173618 h 1901935"/>
                <a:gd name="connsiteX27" fmla="*/ 880218 w 1393044"/>
                <a:gd name="connsiteY27" fmla="*/ 347 h 1901935"/>
                <a:gd name="connsiteX28" fmla="*/ 915078 w 1393044"/>
                <a:gd name="connsiteY28" fmla="*/ 25258 h 1901935"/>
                <a:gd name="connsiteX29" fmla="*/ 1091869 w 1393044"/>
                <a:gd name="connsiteY29" fmla="*/ 1061525 h 1901935"/>
                <a:gd name="connsiteX30" fmla="*/ 1059499 w 1393044"/>
                <a:gd name="connsiteY30" fmla="*/ 1067753 h 1901935"/>
                <a:gd name="connsiteX31" fmla="*/ 882708 w 1393044"/>
                <a:gd name="connsiteY31" fmla="*/ 33976 h 1901935"/>
                <a:gd name="connsiteX32" fmla="*/ 4980 w 1393044"/>
                <a:gd name="connsiteY32" fmla="*/ 153545 h 1901935"/>
                <a:gd name="connsiteX33" fmla="*/ 0 w 1393044"/>
                <a:gd name="connsiteY33" fmla="*/ 119917 h 1901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393044" h="1901935">
                  <a:moveTo>
                    <a:pt x="1127261" y="1162382"/>
                  </a:moveTo>
                  <a:cubicBezTo>
                    <a:pt x="1133522" y="1197338"/>
                    <a:pt x="1146044" y="1256013"/>
                    <a:pt x="1167332" y="1320931"/>
                  </a:cubicBezTo>
                  <a:cubicBezTo>
                    <a:pt x="1208655" y="1394588"/>
                    <a:pt x="1272518" y="1463251"/>
                    <a:pt x="1366435" y="1470741"/>
                  </a:cubicBezTo>
                  <a:cubicBezTo>
                    <a:pt x="1372696" y="1470741"/>
                    <a:pt x="1377705" y="1476983"/>
                    <a:pt x="1377705" y="1483225"/>
                  </a:cubicBezTo>
                  <a:cubicBezTo>
                    <a:pt x="1376453" y="1488219"/>
                    <a:pt x="1372696" y="1491964"/>
                    <a:pt x="1366435" y="1493213"/>
                  </a:cubicBezTo>
                  <a:lnTo>
                    <a:pt x="1365183" y="1493213"/>
                  </a:lnTo>
                  <a:cubicBezTo>
                    <a:pt x="1303824" y="1489467"/>
                    <a:pt x="1249978" y="1460754"/>
                    <a:pt x="1203646" y="1410817"/>
                  </a:cubicBezTo>
                  <a:cubicBezTo>
                    <a:pt x="1243717" y="1493213"/>
                    <a:pt x="1301319" y="1568118"/>
                    <a:pt x="1385218" y="1593086"/>
                  </a:cubicBezTo>
                  <a:cubicBezTo>
                    <a:pt x="1391479" y="1594334"/>
                    <a:pt x="1393984" y="1601825"/>
                    <a:pt x="1392732" y="1606819"/>
                  </a:cubicBezTo>
                  <a:cubicBezTo>
                    <a:pt x="1391479" y="1611812"/>
                    <a:pt x="1388975" y="1614309"/>
                    <a:pt x="1383966" y="1615558"/>
                  </a:cubicBezTo>
                  <a:cubicBezTo>
                    <a:pt x="1382714" y="1615558"/>
                    <a:pt x="1380209" y="1615558"/>
                    <a:pt x="1378957" y="1614309"/>
                  </a:cubicBezTo>
                  <a:cubicBezTo>
                    <a:pt x="1283788" y="1586844"/>
                    <a:pt x="1206150" y="1494461"/>
                    <a:pt x="1153557" y="1349645"/>
                  </a:cubicBezTo>
                  <a:cubicBezTo>
                    <a:pt x="1193628" y="1534410"/>
                    <a:pt x="1228690" y="1800323"/>
                    <a:pt x="1132269" y="1898948"/>
                  </a:cubicBezTo>
                  <a:cubicBezTo>
                    <a:pt x="1131017" y="1900197"/>
                    <a:pt x="1128513" y="1901445"/>
                    <a:pt x="1126008" y="1901445"/>
                  </a:cubicBezTo>
                  <a:cubicBezTo>
                    <a:pt x="1122252" y="1902694"/>
                    <a:pt x="1118495" y="1901445"/>
                    <a:pt x="1115991" y="1898948"/>
                  </a:cubicBezTo>
                  <a:cubicBezTo>
                    <a:pt x="1110982" y="1893955"/>
                    <a:pt x="1110982" y="1887713"/>
                    <a:pt x="1115991" y="1882719"/>
                  </a:cubicBezTo>
                  <a:cubicBezTo>
                    <a:pt x="1204898" y="1792833"/>
                    <a:pt x="1169836" y="1538156"/>
                    <a:pt x="1131017" y="1358384"/>
                  </a:cubicBezTo>
                  <a:cubicBezTo>
                    <a:pt x="1149801" y="1490716"/>
                    <a:pt x="1166079" y="1639277"/>
                    <a:pt x="1149801" y="1689214"/>
                  </a:cubicBezTo>
                  <a:cubicBezTo>
                    <a:pt x="1148548" y="1692959"/>
                    <a:pt x="1143539" y="1695456"/>
                    <a:pt x="1139783" y="1696705"/>
                  </a:cubicBezTo>
                  <a:cubicBezTo>
                    <a:pt x="1138531" y="1696705"/>
                    <a:pt x="1136026" y="1696705"/>
                    <a:pt x="1134774" y="1696705"/>
                  </a:cubicBezTo>
                  <a:cubicBezTo>
                    <a:pt x="1128513" y="1694208"/>
                    <a:pt x="1126008" y="1686717"/>
                    <a:pt x="1128513" y="1681724"/>
                  </a:cubicBezTo>
                  <a:cubicBezTo>
                    <a:pt x="1141035" y="1641774"/>
                    <a:pt x="1131017" y="1526920"/>
                    <a:pt x="1115991" y="1410817"/>
                  </a:cubicBezTo>
                  <a:cubicBezTo>
                    <a:pt x="1112234" y="1513187"/>
                    <a:pt x="1087189" y="1631787"/>
                    <a:pt x="1004543" y="1730412"/>
                  </a:cubicBezTo>
                  <a:cubicBezTo>
                    <a:pt x="1003291" y="1732909"/>
                    <a:pt x="1000786" y="1734157"/>
                    <a:pt x="998282" y="1734157"/>
                  </a:cubicBezTo>
                  <a:cubicBezTo>
                    <a:pt x="994525" y="1734157"/>
                    <a:pt x="990768" y="1734157"/>
                    <a:pt x="988264" y="1731660"/>
                  </a:cubicBezTo>
                  <a:cubicBezTo>
                    <a:pt x="984507" y="1727915"/>
                    <a:pt x="983255" y="1720425"/>
                    <a:pt x="987012" y="1716679"/>
                  </a:cubicBezTo>
                  <a:cubicBezTo>
                    <a:pt x="1154809" y="1514436"/>
                    <a:pt x="1078424" y="1227300"/>
                    <a:pt x="1063397" y="1173618"/>
                  </a:cubicBezTo>
                  <a:close/>
                  <a:moveTo>
                    <a:pt x="880218" y="347"/>
                  </a:moveTo>
                  <a:cubicBezTo>
                    <a:pt x="896403" y="-2144"/>
                    <a:pt x="912588" y="9066"/>
                    <a:pt x="915078" y="25258"/>
                  </a:cubicBezTo>
                  <a:lnTo>
                    <a:pt x="1091869" y="1061525"/>
                  </a:lnTo>
                  <a:lnTo>
                    <a:pt x="1059499" y="1067753"/>
                  </a:lnTo>
                  <a:lnTo>
                    <a:pt x="882708" y="33976"/>
                  </a:lnTo>
                  <a:lnTo>
                    <a:pt x="4980" y="153545"/>
                  </a:lnTo>
                  <a:lnTo>
                    <a:pt x="0" y="119917"/>
                  </a:lnTo>
                  <a:close/>
                </a:path>
              </a:pathLst>
            </a:custGeom>
            <a:solidFill>
              <a:srgbClr val="FFC7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4" name="Freeform 128">
              <a:extLst>
                <a:ext uri="{FF2B5EF4-FFF2-40B4-BE49-F238E27FC236}">
                  <a16:creationId xmlns:a16="http://schemas.microsoft.com/office/drawing/2014/main" id="{3087A137-9FE8-7144-A0A9-16F9322AE059}"/>
                </a:ext>
              </a:extLst>
            </p:cNvPr>
            <p:cNvSpPr>
              <a:spLocks noChangeArrowheads="1"/>
            </p:cNvSpPr>
            <p:nvPr/>
          </p:nvSpPr>
          <p:spPr bwMode="auto">
            <a:xfrm>
              <a:off x="8442566" y="7374349"/>
              <a:ext cx="318598" cy="280146"/>
            </a:xfrm>
            <a:custGeom>
              <a:avLst/>
              <a:gdLst>
                <a:gd name="T0" fmla="*/ 238 w 257"/>
                <a:gd name="T1" fmla="*/ 23 h 227"/>
                <a:gd name="T2" fmla="*/ 238 w 257"/>
                <a:gd name="T3" fmla="*/ 23 h 227"/>
                <a:gd name="T4" fmla="*/ 162 w 257"/>
                <a:gd name="T5" fmla="*/ 154 h 227"/>
                <a:gd name="T6" fmla="*/ 162 w 257"/>
                <a:gd name="T7" fmla="*/ 154 h 227"/>
                <a:gd name="T8" fmla="*/ 19 w 257"/>
                <a:gd name="T9" fmla="*/ 203 h 227"/>
                <a:gd name="T10" fmla="*/ 19 w 257"/>
                <a:gd name="T11" fmla="*/ 203 h 227"/>
                <a:gd name="T12" fmla="*/ 95 w 257"/>
                <a:gd name="T13" fmla="*/ 72 h 227"/>
                <a:gd name="T14" fmla="*/ 95 w 257"/>
                <a:gd name="T15" fmla="*/ 72 h 227"/>
                <a:gd name="T16" fmla="*/ 238 w 257"/>
                <a:gd name="T17" fmla="*/ 2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 h="227">
                  <a:moveTo>
                    <a:pt x="238" y="23"/>
                  </a:moveTo>
                  <a:lnTo>
                    <a:pt x="238" y="23"/>
                  </a:lnTo>
                  <a:cubicBezTo>
                    <a:pt x="256" y="46"/>
                    <a:pt x="223" y="104"/>
                    <a:pt x="162" y="154"/>
                  </a:cubicBezTo>
                  <a:lnTo>
                    <a:pt x="162" y="154"/>
                  </a:lnTo>
                  <a:cubicBezTo>
                    <a:pt x="101" y="204"/>
                    <a:pt x="37" y="226"/>
                    <a:pt x="19" y="203"/>
                  </a:cubicBezTo>
                  <a:lnTo>
                    <a:pt x="19" y="203"/>
                  </a:lnTo>
                  <a:cubicBezTo>
                    <a:pt x="0" y="180"/>
                    <a:pt x="34" y="122"/>
                    <a:pt x="95" y="72"/>
                  </a:cubicBezTo>
                  <a:lnTo>
                    <a:pt x="95" y="72"/>
                  </a:lnTo>
                  <a:cubicBezTo>
                    <a:pt x="155" y="22"/>
                    <a:pt x="219" y="0"/>
                    <a:pt x="238" y="23"/>
                  </a:cubicBez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29">
              <a:extLst>
                <a:ext uri="{FF2B5EF4-FFF2-40B4-BE49-F238E27FC236}">
                  <a16:creationId xmlns:a16="http://schemas.microsoft.com/office/drawing/2014/main" id="{45DC3899-95B7-924E-8F70-5CBC7709CC5B}"/>
                </a:ext>
              </a:extLst>
            </p:cNvPr>
            <p:cNvSpPr>
              <a:spLocks noChangeArrowheads="1"/>
            </p:cNvSpPr>
            <p:nvPr/>
          </p:nvSpPr>
          <p:spPr bwMode="auto">
            <a:xfrm>
              <a:off x="9683992" y="8324645"/>
              <a:ext cx="175778" cy="175778"/>
            </a:xfrm>
            <a:custGeom>
              <a:avLst/>
              <a:gdLst>
                <a:gd name="T0" fmla="*/ 136 w 143"/>
                <a:gd name="T1" fmla="*/ 60 h 143"/>
                <a:gd name="T2" fmla="*/ 136 w 143"/>
                <a:gd name="T3" fmla="*/ 60 h 143"/>
                <a:gd name="T4" fmla="*/ 82 w 143"/>
                <a:gd name="T5" fmla="*/ 136 h 143"/>
                <a:gd name="T6" fmla="*/ 82 w 143"/>
                <a:gd name="T7" fmla="*/ 136 h 143"/>
                <a:gd name="T8" fmla="*/ 7 w 143"/>
                <a:gd name="T9" fmla="*/ 82 h 143"/>
                <a:gd name="T10" fmla="*/ 7 w 143"/>
                <a:gd name="T11" fmla="*/ 82 h 143"/>
                <a:gd name="T12" fmla="*/ 60 w 143"/>
                <a:gd name="T13" fmla="*/ 6 h 143"/>
                <a:gd name="T14" fmla="*/ 60 w 143"/>
                <a:gd name="T15" fmla="*/ 6 h 143"/>
                <a:gd name="T16" fmla="*/ 136 w 143"/>
                <a:gd name="T17" fmla="*/ 6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3" h="143">
                  <a:moveTo>
                    <a:pt x="136" y="60"/>
                  </a:moveTo>
                  <a:lnTo>
                    <a:pt x="136" y="60"/>
                  </a:lnTo>
                  <a:cubicBezTo>
                    <a:pt x="142" y="96"/>
                    <a:pt x="118" y="130"/>
                    <a:pt x="82" y="136"/>
                  </a:cubicBezTo>
                  <a:lnTo>
                    <a:pt x="82" y="136"/>
                  </a:lnTo>
                  <a:cubicBezTo>
                    <a:pt x="47" y="142"/>
                    <a:pt x="13" y="118"/>
                    <a:pt x="7" y="82"/>
                  </a:cubicBezTo>
                  <a:lnTo>
                    <a:pt x="7" y="82"/>
                  </a:lnTo>
                  <a:cubicBezTo>
                    <a:pt x="0" y="47"/>
                    <a:pt x="24" y="12"/>
                    <a:pt x="60" y="6"/>
                  </a:cubicBezTo>
                  <a:lnTo>
                    <a:pt x="60" y="6"/>
                  </a:lnTo>
                  <a:cubicBezTo>
                    <a:pt x="96" y="0"/>
                    <a:pt x="130" y="24"/>
                    <a:pt x="136" y="60"/>
                  </a:cubicBezTo>
                </a:path>
              </a:pathLst>
            </a:custGeom>
            <a:solidFill>
              <a:srgbClr val="EA99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30">
              <a:extLst>
                <a:ext uri="{FF2B5EF4-FFF2-40B4-BE49-F238E27FC236}">
                  <a16:creationId xmlns:a16="http://schemas.microsoft.com/office/drawing/2014/main" id="{0FE493CF-F980-6040-B6D7-B7FB4C54F901}"/>
                </a:ext>
              </a:extLst>
            </p:cNvPr>
            <p:cNvSpPr>
              <a:spLocks noChangeArrowheads="1"/>
            </p:cNvSpPr>
            <p:nvPr/>
          </p:nvSpPr>
          <p:spPr bwMode="auto">
            <a:xfrm>
              <a:off x="13353350" y="6215318"/>
              <a:ext cx="626206" cy="318598"/>
            </a:xfrm>
            <a:custGeom>
              <a:avLst/>
              <a:gdLst>
                <a:gd name="T0" fmla="*/ 0 w 501"/>
                <a:gd name="T1" fmla="*/ 49 h 254"/>
                <a:gd name="T2" fmla="*/ 58 w 501"/>
                <a:gd name="T3" fmla="*/ 184 h 254"/>
                <a:gd name="T4" fmla="*/ 58 w 501"/>
                <a:gd name="T5" fmla="*/ 184 h 254"/>
                <a:gd name="T6" fmla="*/ 142 w 501"/>
                <a:gd name="T7" fmla="*/ 241 h 254"/>
                <a:gd name="T8" fmla="*/ 500 w 501"/>
                <a:gd name="T9" fmla="*/ 253 h 254"/>
                <a:gd name="T10" fmla="*/ 500 w 501"/>
                <a:gd name="T11" fmla="*/ 205 h 254"/>
                <a:gd name="T12" fmla="*/ 182 w 501"/>
                <a:gd name="T13" fmla="*/ 151 h 254"/>
                <a:gd name="T14" fmla="*/ 120 w 501"/>
                <a:gd name="T15" fmla="*/ 0 h 254"/>
                <a:gd name="T16" fmla="*/ 0 w 501"/>
                <a:gd name="T17" fmla="*/ 49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1" h="254">
                  <a:moveTo>
                    <a:pt x="0" y="49"/>
                  </a:moveTo>
                  <a:lnTo>
                    <a:pt x="58" y="184"/>
                  </a:lnTo>
                  <a:lnTo>
                    <a:pt x="58" y="184"/>
                  </a:lnTo>
                  <a:cubicBezTo>
                    <a:pt x="73" y="217"/>
                    <a:pt x="105" y="240"/>
                    <a:pt x="142" y="241"/>
                  </a:cubicBezTo>
                  <a:lnTo>
                    <a:pt x="500" y="253"/>
                  </a:lnTo>
                  <a:lnTo>
                    <a:pt x="500" y="205"/>
                  </a:lnTo>
                  <a:lnTo>
                    <a:pt x="182" y="151"/>
                  </a:lnTo>
                  <a:lnTo>
                    <a:pt x="120" y="0"/>
                  </a:lnTo>
                  <a:lnTo>
                    <a:pt x="0" y="49"/>
                  </a:lnTo>
                </a:path>
              </a:pathLst>
            </a:custGeom>
            <a:solidFill>
              <a:srgbClr val="EAC1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31">
              <a:extLst>
                <a:ext uri="{FF2B5EF4-FFF2-40B4-BE49-F238E27FC236}">
                  <a16:creationId xmlns:a16="http://schemas.microsoft.com/office/drawing/2014/main" id="{DA866EF5-0AA0-AE41-8AE3-ED3C87D1C834}"/>
                </a:ext>
              </a:extLst>
            </p:cNvPr>
            <p:cNvSpPr>
              <a:spLocks noChangeArrowheads="1"/>
            </p:cNvSpPr>
            <p:nvPr/>
          </p:nvSpPr>
          <p:spPr bwMode="auto">
            <a:xfrm>
              <a:off x="13320389" y="5841792"/>
              <a:ext cx="241693" cy="466908"/>
            </a:xfrm>
            <a:custGeom>
              <a:avLst/>
              <a:gdLst>
                <a:gd name="T0" fmla="*/ 34 w 192"/>
                <a:gd name="T1" fmla="*/ 13 h 375"/>
                <a:gd name="T2" fmla="*/ 34 w 192"/>
                <a:gd name="T3" fmla="*/ 13 h 375"/>
                <a:gd name="T4" fmla="*/ 147 w 192"/>
                <a:gd name="T5" fmla="*/ 212 h 375"/>
                <a:gd name="T6" fmla="*/ 147 w 192"/>
                <a:gd name="T7" fmla="*/ 212 h 375"/>
                <a:gd name="T8" fmla="*/ 191 w 192"/>
                <a:gd name="T9" fmla="*/ 330 h 375"/>
                <a:gd name="T10" fmla="*/ 66 w 192"/>
                <a:gd name="T11" fmla="*/ 374 h 375"/>
                <a:gd name="T12" fmla="*/ 0 w 192"/>
                <a:gd name="T13" fmla="*/ 0 h 375"/>
                <a:gd name="T14" fmla="*/ 34 w 192"/>
                <a:gd name="T15" fmla="*/ 13 h 3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375">
                  <a:moveTo>
                    <a:pt x="34" y="13"/>
                  </a:moveTo>
                  <a:lnTo>
                    <a:pt x="34" y="13"/>
                  </a:lnTo>
                  <a:cubicBezTo>
                    <a:pt x="34" y="13"/>
                    <a:pt x="96" y="59"/>
                    <a:pt x="147" y="212"/>
                  </a:cubicBezTo>
                  <a:lnTo>
                    <a:pt x="147" y="212"/>
                  </a:lnTo>
                  <a:cubicBezTo>
                    <a:pt x="181" y="317"/>
                    <a:pt x="191" y="330"/>
                    <a:pt x="191" y="330"/>
                  </a:cubicBezTo>
                  <a:lnTo>
                    <a:pt x="66" y="374"/>
                  </a:lnTo>
                  <a:lnTo>
                    <a:pt x="0" y="0"/>
                  </a:lnTo>
                  <a:lnTo>
                    <a:pt x="34" y="13"/>
                  </a:lnTo>
                </a:path>
              </a:pathLst>
            </a:custGeom>
            <a:solidFill>
              <a:srgbClr val="3A4B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32">
              <a:extLst>
                <a:ext uri="{FF2B5EF4-FFF2-40B4-BE49-F238E27FC236}">
                  <a16:creationId xmlns:a16="http://schemas.microsoft.com/office/drawing/2014/main" id="{436B01A7-C5B3-7E45-A4CB-06C222CCB78A}"/>
                </a:ext>
              </a:extLst>
            </p:cNvPr>
            <p:cNvSpPr>
              <a:spLocks noChangeArrowheads="1"/>
            </p:cNvSpPr>
            <p:nvPr/>
          </p:nvSpPr>
          <p:spPr bwMode="auto">
            <a:xfrm>
              <a:off x="10123437" y="5336431"/>
              <a:ext cx="351554" cy="357047"/>
            </a:xfrm>
            <a:custGeom>
              <a:avLst/>
              <a:gdLst>
                <a:gd name="T0" fmla="*/ 263 w 281"/>
                <a:gd name="T1" fmla="*/ 149 h 287"/>
                <a:gd name="T2" fmla="*/ 263 w 281"/>
                <a:gd name="T3" fmla="*/ 149 h 287"/>
                <a:gd name="T4" fmla="*/ 228 w 281"/>
                <a:gd name="T5" fmla="*/ 120 h 287"/>
                <a:gd name="T6" fmla="*/ 228 w 281"/>
                <a:gd name="T7" fmla="*/ 120 h 287"/>
                <a:gd name="T8" fmla="*/ 280 w 281"/>
                <a:gd name="T9" fmla="*/ 62 h 287"/>
                <a:gd name="T10" fmla="*/ 280 w 281"/>
                <a:gd name="T11" fmla="*/ 62 h 287"/>
                <a:gd name="T12" fmla="*/ 225 w 281"/>
                <a:gd name="T13" fmla="*/ 1 h 287"/>
                <a:gd name="T14" fmla="*/ 225 w 281"/>
                <a:gd name="T15" fmla="*/ 1 h 287"/>
                <a:gd name="T16" fmla="*/ 155 w 281"/>
                <a:gd name="T17" fmla="*/ 101 h 287"/>
                <a:gd name="T18" fmla="*/ 155 w 281"/>
                <a:gd name="T19" fmla="*/ 101 h 287"/>
                <a:gd name="T20" fmla="*/ 15 w 281"/>
                <a:gd name="T21" fmla="*/ 284 h 287"/>
                <a:gd name="T22" fmla="*/ 15 w 281"/>
                <a:gd name="T23" fmla="*/ 284 h 287"/>
                <a:gd name="T24" fmla="*/ 239 w 281"/>
                <a:gd name="T25" fmla="*/ 192 h 287"/>
                <a:gd name="T26" fmla="*/ 239 w 281"/>
                <a:gd name="T27" fmla="*/ 192 h 287"/>
                <a:gd name="T28" fmla="*/ 263 w 281"/>
                <a:gd name="T29" fmla="*/ 149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1" h="287">
                  <a:moveTo>
                    <a:pt x="263" y="149"/>
                  </a:moveTo>
                  <a:lnTo>
                    <a:pt x="263" y="149"/>
                  </a:lnTo>
                  <a:cubicBezTo>
                    <a:pt x="254" y="121"/>
                    <a:pt x="215" y="140"/>
                    <a:pt x="228" y="120"/>
                  </a:cubicBezTo>
                  <a:lnTo>
                    <a:pt x="228" y="120"/>
                  </a:lnTo>
                  <a:cubicBezTo>
                    <a:pt x="235" y="108"/>
                    <a:pt x="260" y="82"/>
                    <a:pt x="280" y="62"/>
                  </a:cubicBezTo>
                  <a:lnTo>
                    <a:pt x="280" y="62"/>
                  </a:lnTo>
                  <a:cubicBezTo>
                    <a:pt x="252" y="27"/>
                    <a:pt x="228" y="0"/>
                    <a:pt x="225" y="1"/>
                  </a:cubicBezTo>
                  <a:lnTo>
                    <a:pt x="225" y="1"/>
                  </a:lnTo>
                  <a:cubicBezTo>
                    <a:pt x="184" y="24"/>
                    <a:pt x="155" y="101"/>
                    <a:pt x="155" y="101"/>
                  </a:cubicBezTo>
                  <a:lnTo>
                    <a:pt x="155" y="101"/>
                  </a:lnTo>
                  <a:cubicBezTo>
                    <a:pt x="155" y="101"/>
                    <a:pt x="0" y="282"/>
                    <a:pt x="15" y="284"/>
                  </a:cubicBezTo>
                  <a:lnTo>
                    <a:pt x="15" y="284"/>
                  </a:lnTo>
                  <a:cubicBezTo>
                    <a:pt x="30" y="286"/>
                    <a:pt x="239" y="192"/>
                    <a:pt x="239" y="192"/>
                  </a:cubicBezTo>
                  <a:lnTo>
                    <a:pt x="239" y="192"/>
                  </a:lnTo>
                  <a:cubicBezTo>
                    <a:pt x="239" y="192"/>
                    <a:pt x="272" y="178"/>
                    <a:pt x="263" y="149"/>
                  </a:cubicBez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33">
              <a:extLst>
                <a:ext uri="{FF2B5EF4-FFF2-40B4-BE49-F238E27FC236}">
                  <a16:creationId xmlns:a16="http://schemas.microsoft.com/office/drawing/2014/main" id="{DC20CD9E-A38E-0B4A-96AA-DF22EF42411A}"/>
                </a:ext>
              </a:extLst>
            </p:cNvPr>
            <p:cNvSpPr>
              <a:spLocks noChangeArrowheads="1"/>
            </p:cNvSpPr>
            <p:nvPr/>
          </p:nvSpPr>
          <p:spPr bwMode="auto">
            <a:xfrm>
              <a:off x="10392600" y="5413333"/>
              <a:ext cx="225212" cy="269158"/>
            </a:xfrm>
            <a:custGeom>
              <a:avLst/>
              <a:gdLst>
                <a:gd name="T0" fmla="*/ 65 w 179"/>
                <a:gd name="T1" fmla="*/ 0 h 216"/>
                <a:gd name="T2" fmla="*/ 65 w 179"/>
                <a:gd name="T3" fmla="*/ 0 h 216"/>
                <a:gd name="T4" fmla="*/ 13 w 179"/>
                <a:gd name="T5" fmla="*/ 58 h 216"/>
                <a:gd name="T6" fmla="*/ 13 w 179"/>
                <a:gd name="T7" fmla="*/ 58 h 216"/>
                <a:gd name="T8" fmla="*/ 48 w 179"/>
                <a:gd name="T9" fmla="*/ 87 h 216"/>
                <a:gd name="T10" fmla="*/ 48 w 179"/>
                <a:gd name="T11" fmla="*/ 87 h 216"/>
                <a:gd name="T12" fmla="*/ 24 w 179"/>
                <a:gd name="T13" fmla="*/ 130 h 216"/>
                <a:gd name="T14" fmla="*/ 102 w 179"/>
                <a:gd name="T15" fmla="*/ 215 h 216"/>
                <a:gd name="T16" fmla="*/ 178 w 179"/>
                <a:gd name="T17" fmla="*/ 147 h 216"/>
                <a:gd name="T18" fmla="*/ 178 w 179"/>
                <a:gd name="T19" fmla="*/ 147 h 216"/>
                <a:gd name="T20" fmla="*/ 65 w 179"/>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9" h="216">
                  <a:moveTo>
                    <a:pt x="65" y="0"/>
                  </a:moveTo>
                  <a:lnTo>
                    <a:pt x="65" y="0"/>
                  </a:lnTo>
                  <a:cubicBezTo>
                    <a:pt x="45" y="20"/>
                    <a:pt x="20" y="46"/>
                    <a:pt x="13" y="58"/>
                  </a:cubicBezTo>
                  <a:lnTo>
                    <a:pt x="13" y="58"/>
                  </a:lnTo>
                  <a:cubicBezTo>
                    <a:pt x="0" y="78"/>
                    <a:pt x="39" y="59"/>
                    <a:pt x="48" y="87"/>
                  </a:cubicBezTo>
                  <a:lnTo>
                    <a:pt x="48" y="87"/>
                  </a:lnTo>
                  <a:cubicBezTo>
                    <a:pt x="57" y="116"/>
                    <a:pt x="24" y="130"/>
                    <a:pt x="24" y="130"/>
                  </a:cubicBezTo>
                  <a:lnTo>
                    <a:pt x="102" y="215"/>
                  </a:lnTo>
                  <a:lnTo>
                    <a:pt x="178" y="147"/>
                  </a:lnTo>
                  <a:lnTo>
                    <a:pt x="178" y="147"/>
                  </a:lnTo>
                  <a:cubicBezTo>
                    <a:pt x="178" y="147"/>
                    <a:pt x="113" y="61"/>
                    <a:pt x="65" y="0"/>
                  </a:cubicBez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34">
              <a:extLst>
                <a:ext uri="{FF2B5EF4-FFF2-40B4-BE49-F238E27FC236}">
                  <a16:creationId xmlns:a16="http://schemas.microsoft.com/office/drawing/2014/main" id="{3F196C43-382F-404E-8268-C22FEB2AC7FE}"/>
                </a:ext>
              </a:extLst>
            </p:cNvPr>
            <p:cNvSpPr>
              <a:spLocks noChangeArrowheads="1"/>
            </p:cNvSpPr>
            <p:nvPr/>
          </p:nvSpPr>
          <p:spPr bwMode="auto">
            <a:xfrm>
              <a:off x="9656529" y="5885733"/>
              <a:ext cx="477892" cy="197750"/>
            </a:xfrm>
            <a:custGeom>
              <a:avLst/>
              <a:gdLst>
                <a:gd name="T0" fmla="*/ 298 w 382"/>
                <a:gd name="T1" fmla="*/ 90 h 158"/>
                <a:gd name="T2" fmla="*/ 298 w 382"/>
                <a:gd name="T3" fmla="*/ 90 h 158"/>
                <a:gd name="T4" fmla="*/ 373 w 382"/>
                <a:gd name="T5" fmla="*/ 81 h 158"/>
                <a:gd name="T6" fmla="*/ 373 w 382"/>
                <a:gd name="T7" fmla="*/ 81 h 158"/>
                <a:gd name="T8" fmla="*/ 356 w 382"/>
                <a:gd name="T9" fmla="*/ 4 h 158"/>
                <a:gd name="T10" fmla="*/ 356 w 382"/>
                <a:gd name="T11" fmla="*/ 4 h 158"/>
                <a:gd name="T12" fmla="*/ 257 w 382"/>
                <a:gd name="T13" fmla="*/ 30 h 158"/>
                <a:gd name="T14" fmla="*/ 257 w 382"/>
                <a:gd name="T15" fmla="*/ 30 h 158"/>
                <a:gd name="T16" fmla="*/ 5 w 382"/>
                <a:gd name="T17" fmla="*/ 49 h 158"/>
                <a:gd name="T18" fmla="*/ 5 w 382"/>
                <a:gd name="T19" fmla="*/ 49 h 158"/>
                <a:gd name="T20" fmla="*/ 298 w 382"/>
                <a:gd name="T21" fmla="*/ 157 h 158"/>
                <a:gd name="T22" fmla="*/ 298 w 382"/>
                <a:gd name="T23" fmla="*/ 157 h 158"/>
                <a:gd name="T24" fmla="*/ 298 w 382"/>
                <a:gd name="T25" fmla="*/ 9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2" h="158">
                  <a:moveTo>
                    <a:pt x="298" y="90"/>
                  </a:moveTo>
                  <a:lnTo>
                    <a:pt x="298" y="90"/>
                  </a:lnTo>
                  <a:cubicBezTo>
                    <a:pt x="287" y="78"/>
                    <a:pt x="373" y="81"/>
                    <a:pt x="373" y="81"/>
                  </a:cubicBezTo>
                  <a:lnTo>
                    <a:pt x="373" y="81"/>
                  </a:lnTo>
                  <a:cubicBezTo>
                    <a:pt x="373" y="81"/>
                    <a:pt x="381" y="8"/>
                    <a:pt x="356" y="4"/>
                  </a:cubicBezTo>
                  <a:lnTo>
                    <a:pt x="356" y="4"/>
                  </a:lnTo>
                  <a:cubicBezTo>
                    <a:pt x="331" y="0"/>
                    <a:pt x="257" y="30"/>
                    <a:pt x="257" y="30"/>
                  </a:cubicBezTo>
                  <a:lnTo>
                    <a:pt x="257" y="30"/>
                  </a:lnTo>
                  <a:cubicBezTo>
                    <a:pt x="257" y="30"/>
                    <a:pt x="12" y="14"/>
                    <a:pt x="5" y="49"/>
                  </a:cubicBezTo>
                  <a:lnTo>
                    <a:pt x="5" y="49"/>
                  </a:lnTo>
                  <a:cubicBezTo>
                    <a:pt x="0" y="70"/>
                    <a:pt x="164" y="119"/>
                    <a:pt x="298" y="157"/>
                  </a:cubicBezTo>
                  <a:lnTo>
                    <a:pt x="298" y="157"/>
                  </a:lnTo>
                  <a:cubicBezTo>
                    <a:pt x="310" y="145"/>
                    <a:pt x="329" y="121"/>
                    <a:pt x="298" y="90"/>
                  </a:cubicBez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35">
              <a:extLst>
                <a:ext uri="{FF2B5EF4-FFF2-40B4-BE49-F238E27FC236}">
                  <a16:creationId xmlns:a16="http://schemas.microsoft.com/office/drawing/2014/main" id="{000BDF0B-0515-0A46-9F31-6AF08FA34EDF}"/>
                </a:ext>
              </a:extLst>
            </p:cNvPr>
            <p:cNvSpPr>
              <a:spLocks noChangeArrowheads="1"/>
            </p:cNvSpPr>
            <p:nvPr/>
          </p:nvSpPr>
          <p:spPr bwMode="auto">
            <a:xfrm>
              <a:off x="10013576" y="5984609"/>
              <a:ext cx="269161" cy="153804"/>
            </a:xfrm>
            <a:custGeom>
              <a:avLst/>
              <a:gdLst>
                <a:gd name="T0" fmla="*/ 86 w 215"/>
                <a:gd name="T1" fmla="*/ 3 h 125"/>
                <a:gd name="T2" fmla="*/ 86 w 215"/>
                <a:gd name="T3" fmla="*/ 3 h 125"/>
                <a:gd name="T4" fmla="*/ 11 w 215"/>
                <a:gd name="T5" fmla="*/ 12 h 125"/>
                <a:gd name="T6" fmla="*/ 11 w 215"/>
                <a:gd name="T7" fmla="*/ 12 h 125"/>
                <a:gd name="T8" fmla="*/ 11 w 215"/>
                <a:gd name="T9" fmla="*/ 79 h 125"/>
                <a:gd name="T10" fmla="*/ 11 w 215"/>
                <a:gd name="T11" fmla="*/ 79 h 125"/>
                <a:gd name="T12" fmla="*/ 182 w 215"/>
                <a:gd name="T13" fmla="*/ 124 h 125"/>
                <a:gd name="T14" fmla="*/ 214 w 215"/>
                <a:gd name="T15" fmla="*/ 39 h 125"/>
                <a:gd name="T16" fmla="*/ 86 w 215"/>
                <a:gd name="T17" fmla="*/ 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5" h="125">
                  <a:moveTo>
                    <a:pt x="86" y="3"/>
                  </a:moveTo>
                  <a:lnTo>
                    <a:pt x="86" y="3"/>
                  </a:lnTo>
                  <a:cubicBezTo>
                    <a:pt x="86" y="3"/>
                    <a:pt x="0" y="0"/>
                    <a:pt x="11" y="12"/>
                  </a:cubicBezTo>
                  <a:lnTo>
                    <a:pt x="11" y="12"/>
                  </a:lnTo>
                  <a:cubicBezTo>
                    <a:pt x="42" y="43"/>
                    <a:pt x="23" y="67"/>
                    <a:pt x="11" y="79"/>
                  </a:cubicBezTo>
                  <a:lnTo>
                    <a:pt x="11" y="79"/>
                  </a:lnTo>
                  <a:cubicBezTo>
                    <a:pt x="103" y="105"/>
                    <a:pt x="182" y="124"/>
                    <a:pt x="182" y="124"/>
                  </a:cubicBezTo>
                  <a:lnTo>
                    <a:pt x="214" y="39"/>
                  </a:lnTo>
                  <a:lnTo>
                    <a:pt x="86" y="3"/>
                  </a:ln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136">
              <a:extLst>
                <a:ext uri="{FF2B5EF4-FFF2-40B4-BE49-F238E27FC236}">
                  <a16:creationId xmlns:a16="http://schemas.microsoft.com/office/drawing/2014/main" id="{4422471E-EE34-0246-86EE-AEF1F064845C}"/>
                </a:ext>
              </a:extLst>
            </p:cNvPr>
            <p:cNvSpPr>
              <a:spLocks noChangeArrowheads="1"/>
            </p:cNvSpPr>
            <p:nvPr/>
          </p:nvSpPr>
          <p:spPr bwMode="auto">
            <a:xfrm>
              <a:off x="10453021" y="5550656"/>
              <a:ext cx="1043678" cy="1038187"/>
            </a:xfrm>
            <a:custGeom>
              <a:avLst/>
              <a:gdLst>
                <a:gd name="T0" fmla="*/ 0 w 840"/>
                <a:gd name="T1" fmla="*/ 115 h 833"/>
                <a:gd name="T2" fmla="*/ 548 w 840"/>
                <a:gd name="T3" fmla="*/ 832 h 833"/>
                <a:gd name="T4" fmla="*/ 839 w 840"/>
                <a:gd name="T5" fmla="*/ 832 h 833"/>
                <a:gd name="T6" fmla="*/ 125 w 840"/>
                <a:gd name="T7" fmla="*/ 0 h 833"/>
                <a:gd name="T8" fmla="*/ 0 w 840"/>
                <a:gd name="T9" fmla="*/ 115 h 833"/>
              </a:gdLst>
              <a:ahLst/>
              <a:cxnLst>
                <a:cxn ang="0">
                  <a:pos x="T0" y="T1"/>
                </a:cxn>
                <a:cxn ang="0">
                  <a:pos x="T2" y="T3"/>
                </a:cxn>
                <a:cxn ang="0">
                  <a:pos x="T4" y="T5"/>
                </a:cxn>
                <a:cxn ang="0">
                  <a:pos x="T6" y="T7"/>
                </a:cxn>
                <a:cxn ang="0">
                  <a:pos x="T8" y="T9"/>
                </a:cxn>
              </a:cxnLst>
              <a:rect l="0" t="0" r="r" b="b"/>
              <a:pathLst>
                <a:path w="840" h="833">
                  <a:moveTo>
                    <a:pt x="0" y="115"/>
                  </a:moveTo>
                  <a:lnTo>
                    <a:pt x="548" y="832"/>
                  </a:lnTo>
                  <a:lnTo>
                    <a:pt x="839" y="832"/>
                  </a:lnTo>
                  <a:lnTo>
                    <a:pt x="125" y="0"/>
                  </a:lnTo>
                  <a:lnTo>
                    <a:pt x="0" y="115"/>
                  </a:ln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37">
              <a:extLst>
                <a:ext uri="{FF2B5EF4-FFF2-40B4-BE49-F238E27FC236}">
                  <a16:creationId xmlns:a16="http://schemas.microsoft.com/office/drawing/2014/main" id="{83A92168-0B72-CA49-AD0F-E91DBD305E0C}"/>
                </a:ext>
              </a:extLst>
            </p:cNvPr>
            <p:cNvSpPr>
              <a:spLocks noChangeArrowheads="1"/>
            </p:cNvSpPr>
            <p:nvPr/>
          </p:nvSpPr>
          <p:spPr bwMode="auto">
            <a:xfrm>
              <a:off x="12243753" y="5726435"/>
              <a:ext cx="1219456" cy="856915"/>
            </a:xfrm>
            <a:custGeom>
              <a:avLst/>
              <a:gdLst>
                <a:gd name="T0" fmla="*/ 831 w 979"/>
                <a:gd name="T1" fmla="*/ 76 h 690"/>
                <a:gd name="T2" fmla="*/ 686 w 979"/>
                <a:gd name="T3" fmla="*/ 57 h 690"/>
                <a:gd name="T4" fmla="*/ 686 w 979"/>
                <a:gd name="T5" fmla="*/ 57 h 690"/>
                <a:gd name="T6" fmla="*/ 486 w 979"/>
                <a:gd name="T7" fmla="*/ 144 h 690"/>
                <a:gd name="T8" fmla="*/ 486 w 979"/>
                <a:gd name="T9" fmla="*/ 144 h 690"/>
                <a:gd name="T10" fmla="*/ 349 w 979"/>
                <a:gd name="T11" fmla="*/ 380 h 690"/>
                <a:gd name="T12" fmla="*/ 104 w 979"/>
                <a:gd name="T13" fmla="*/ 336 h 690"/>
                <a:gd name="T14" fmla="*/ 104 w 979"/>
                <a:gd name="T15" fmla="*/ 336 h 690"/>
                <a:gd name="T16" fmla="*/ 104 w 979"/>
                <a:gd name="T17" fmla="*/ 689 h 690"/>
                <a:gd name="T18" fmla="*/ 686 w 979"/>
                <a:gd name="T19" fmla="*/ 689 h 690"/>
                <a:gd name="T20" fmla="*/ 828 w 979"/>
                <a:gd name="T21" fmla="*/ 605 h 690"/>
                <a:gd name="T22" fmla="*/ 828 w 979"/>
                <a:gd name="T23" fmla="*/ 605 h 690"/>
                <a:gd name="T24" fmla="*/ 930 w 979"/>
                <a:gd name="T25" fmla="*/ 567 h 690"/>
                <a:gd name="T26" fmla="*/ 930 w 979"/>
                <a:gd name="T27" fmla="*/ 567 h 690"/>
                <a:gd name="T28" fmla="*/ 898 w 979"/>
                <a:gd name="T29" fmla="*/ 102 h 690"/>
                <a:gd name="T30" fmla="*/ 831 w 979"/>
                <a:gd name="T31" fmla="*/ 76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79" h="690">
                  <a:moveTo>
                    <a:pt x="831" y="76"/>
                  </a:moveTo>
                  <a:lnTo>
                    <a:pt x="686" y="57"/>
                  </a:lnTo>
                  <a:lnTo>
                    <a:pt x="686" y="57"/>
                  </a:lnTo>
                  <a:cubicBezTo>
                    <a:pt x="686" y="57"/>
                    <a:pt x="518" y="0"/>
                    <a:pt x="486" y="144"/>
                  </a:cubicBezTo>
                  <a:lnTo>
                    <a:pt x="486" y="144"/>
                  </a:lnTo>
                  <a:cubicBezTo>
                    <a:pt x="456" y="276"/>
                    <a:pt x="349" y="380"/>
                    <a:pt x="349" y="380"/>
                  </a:cubicBezTo>
                  <a:lnTo>
                    <a:pt x="104" y="336"/>
                  </a:lnTo>
                  <a:lnTo>
                    <a:pt x="104" y="336"/>
                  </a:lnTo>
                  <a:cubicBezTo>
                    <a:pt x="104" y="336"/>
                    <a:pt x="0" y="519"/>
                    <a:pt x="104" y="689"/>
                  </a:cubicBezTo>
                  <a:lnTo>
                    <a:pt x="686" y="689"/>
                  </a:lnTo>
                  <a:lnTo>
                    <a:pt x="828" y="605"/>
                  </a:lnTo>
                  <a:lnTo>
                    <a:pt x="828" y="605"/>
                  </a:lnTo>
                  <a:cubicBezTo>
                    <a:pt x="828" y="605"/>
                    <a:pt x="905" y="614"/>
                    <a:pt x="930" y="567"/>
                  </a:cubicBezTo>
                  <a:lnTo>
                    <a:pt x="930" y="567"/>
                  </a:lnTo>
                  <a:cubicBezTo>
                    <a:pt x="978" y="476"/>
                    <a:pt x="898" y="102"/>
                    <a:pt x="898" y="102"/>
                  </a:cubicBezTo>
                  <a:lnTo>
                    <a:pt x="831" y="76"/>
                  </a:lnTo>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138">
              <a:extLst>
                <a:ext uri="{FF2B5EF4-FFF2-40B4-BE49-F238E27FC236}">
                  <a16:creationId xmlns:a16="http://schemas.microsoft.com/office/drawing/2014/main" id="{7E5AC711-2533-3B4F-97C7-34E2E734E423}"/>
                </a:ext>
              </a:extLst>
            </p:cNvPr>
            <p:cNvSpPr>
              <a:spLocks noChangeArrowheads="1"/>
            </p:cNvSpPr>
            <p:nvPr/>
          </p:nvSpPr>
          <p:spPr bwMode="auto">
            <a:xfrm>
              <a:off x="13095175" y="5616576"/>
              <a:ext cx="241693" cy="368035"/>
            </a:xfrm>
            <a:custGeom>
              <a:avLst/>
              <a:gdLst>
                <a:gd name="T0" fmla="*/ 73 w 196"/>
                <a:gd name="T1" fmla="*/ 0 h 296"/>
                <a:gd name="T2" fmla="*/ 0 w 196"/>
                <a:gd name="T3" fmla="*/ 148 h 296"/>
                <a:gd name="T4" fmla="*/ 0 w 196"/>
                <a:gd name="T5" fmla="*/ 148 h 296"/>
                <a:gd name="T6" fmla="*/ 119 w 196"/>
                <a:gd name="T7" fmla="*/ 283 h 296"/>
                <a:gd name="T8" fmla="*/ 119 w 196"/>
                <a:gd name="T9" fmla="*/ 283 h 296"/>
                <a:gd name="T10" fmla="*/ 145 w 196"/>
                <a:gd name="T11" fmla="*/ 167 h 296"/>
                <a:gd name="T12" fmla="*/ 193 w 196"/>
                <a:gd name="T13" fmla="*/ 87 h 296"/>
                <a:gd name="T14" fmla="*/ 73 w 196"/>
                <a:gd name="T15" fmla="*/ 0 h 2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296">
                  <a:moveTo>
                    <a:pt x="73" y="0"/>
                  </a:moveTo>
                  <a:lnTo>
                    <a:pt x="0" y="148"/>
                  </a:lnTo>
                  <a:lnTo>
                    <a:pt x="0" y="148"/>
                  </a:lnTo>
                  <a:cubicBezTo>
                    <a:pt x="0" y="148"/>
                    <a:pt x="44" y="295"/>
                    <a:pt x="119" y="283"/>
                  </a:cubicBezTo>
                  <a:lnTo>
                    <a:pt x="119" y="283"/>
                  </a:lnTo>
                  <a:cubicBezTo>
                    <a:pt x="195" y="270"/>
                    <a:pt x="145" y="167"/>
                    <a:pt x="145" y="167"/>
                  </a:cubicBezTo>
                  <a:lnTo>
                    <a:pt x="193" y="87"/>
                  </a:lnTo>
                  <a:lnTo>
                    <a:pt x="73" y="0"/>
                  </a:ln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39">
              <a:extLst>
                <a:ext uri="{FF2B5EF4-FFF2-40B4-BE49-F238E27FC236}">
                  <a16:creationId xmlns:a16="http://schemas.microsoft.com/office/drawing/2014/main" id="{0E4A03B8-0DCC-D249-B382-7AB8C34AA66C}"/>
                </a:ext>
              </a:extLst>
            </p:cNvPr>
            <p:cNvSpPr>
              <a:spLocks noChangeArrowheads="1"/>
            </p:cNvSpPr>
            <p:nvPr/>
          </p:nvSpPr>
          <p:spPr bwMode="auto">
            <a:xfrm>
              <a:off x="13248982" y="5666014"/>
              <a:ext cx="87889" cy="142819"/>
            </a:xfrm>
            <a:custGeom>
              <a:avLst/>
              <a:gdLst>
                <a:gd name="T0" fmla="*/ 30 w 70"/>
                <a:gd name="T1" fmla="*/ 113 h 114"/>
                <a:gd name="T2" fmla="*/ 69 w 70"/>
                <a:gd name="T3" fmla="*/ 48 h 114"/>
                <a:gd name="T4" fmla="*/ 3 w 70"/>
                <a:gd name="T5" fmla="*/ 0 h 114"/>
                <a:gd name="T6" fmla="*/ 3 w 70"/>
                <a:gd name="T7" fmla="*/ 0 h 114"/>
                <a:gd name="T8" fmla="*/ 30 w 70"/>
                <a:gd name="T9" fmla="*/ 113 h 114"/>
              </a:gdLst>
              <a:ahLst/>
              <a:cxnLst>
                <a:cxn ang="0">
                  <a:pos x="T0" y="T1"/>
                </a:cxn>
                <a:cxn ang="0">
                  <a:pos x="T2" y="T3"/>
                </a:cxn>
                <a:cxn ang="0">
                  <a:pos x="T4" y="T5"/>
                </a:cxn>
                <a:cxn ang="0">
                  <a:pos x="T6" y="T7"/>
                </a:cxn>
                <a:cxn ang="0">
                  <a:pos x="T8" y="T9"/>
                </a:cxn>
              </a:cxnLst>
              <a:rect l="0" t="0" r="r" b="b"/>
              <a:pathLst>
                <a:path w="70" h="114">
                  <a:moveTo>
                    <a:pt x="30" y="113"/>
                  </a:moveTo>
                  <a:lnTo>
                    <a:pt x="69" y="48"/>
                  </a:lnTo>
                  <a:lnTo>
                    <a:pt x="3" y="0"/>
                  </a:lnTo>
                  <a:lnTo>
                    <a:pt x="3" y="0"/>
                  </a:lnTo>
                  <a:cubicBezTo>
                    <a:pt x="1" y="24"/>
                    <a:pt x="0" y="80"/>
                    <a:pt x="30" y="113"/>
                  </a:cubicBezTo>
                </a:path>
              </a:pathLst>
            </a:custGeom>
            <a:solidFill>
              <a:srgbClr val="EAC1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40">
              <a:extLst>
                <a:ext uri="{FF2B5EF4-FFF2-40B4-BE49-F238E27FC236}">
                  <a16:creationId xmlns:a16="http://schemas.microsoft.com/office/drawing/2014/main" id="{B04AFD8D-B65C-044E-BC6E-7240676DE0BD}"/>
                </a:ext>
              </a:extLst>
            </p:cNvPr>
            <p:cNvSpPr>
              <a:spLocks noChangeArrowheads="1"/>
            </p:cNvSpPr>
            <p:nvPr/>
          </p:nvSpPr>
          <p:spPr bwMode="auto">
            <a:xfrm>
              <a:off x="12919397" y="4962903"/>
              <a:ext cx="373528" cy="335075"/>
            </a:xfrm>
            <a:custGeom>
              <a:avLst/>
              <a:gdLst>
                <a:gd name="T0" fmla="*/ 269 w 302"/>
                <a:gd name="T1" fmla="*/ 60 h 269"/>
                <a:gd name="T2" fmla="*/ 269 w 302"/>
                <a:gd name="T3" fmla="*/ 60 h 269"/>
                <a:gd name="T4" fmla="*/ 209 w 302"/>
                <a:gd name="T5" fmla="*/ 228 h 269"/>
                <a:gd name="T6" fmla="*/ 209 w 302"/>
                <a:gd name="T7" fmla="*/ 228 h 269"/>
                <a:gd name="T8" fmla="*/ 32 w 302"/>
                <a:gd name="T9" fmla="*/ 208 h 269"/>
                <a:gd name="T10" fmla="*/ 32 w 302"/>
                <a:gd name="T11" fmla="*/ 208 h 269"/>
                <a:gd name="T12" fmla="*/ 92 w 302"/>
                <a:gd name="T13" fmla="*/ 40 h 269"/>
                <a:gd name="T14" fmla="*/ 92 w 302"/>
                <a:gd name="T15" fmla="*/ 40 h 269"/>
                <a:gd name="T16" fmla="*/ 269 w 302"/>
                <a:gd name="T17" fmla="*/ 6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 h="269">
                  <a:moveTo>
                    <a:pt x="269" y="60"/>
                  </a:moveTo>
                  <a:lnTo>
                    <a:pt x="269" y="60"/>
                  </a:lnTo>
                  <a:cubicBezTo>
                    <a:pt x="301" y="112"/>
                    <a:pt x="274" y="187"/>
                    <a:pt x="209" y="228"/>
                  </a:cubicBezTo>
                  <a:lnTo>
                    <a:pt x="209" y="228"/>
                  </a:lnTo>
                  <a:cubicBezTo>
                    <a:pt x="143" y="268"/>
                    <a:pt x="64" y="259"/>
                    <a:pt x="32" y="208"/>
                  </a:cubicBezTo>
                  <a:lnTo>
                    <a:pt x="32" y="208"/>
                  </a:lnTo>
                  <a:cubicBezTo>
                    <a:pt x="0" y="156"/>
                    <a:pt x="27" y="81"/>
                    <a:pt x="92" y="40"/>
                  </a:cubicBezTo>
                  <a:lnTo>
                    <a:pt x="92" y="40"/>
                  </a:lnTo>
                  <a:cubicBezTo>
                    <a:pt x="157" y="0"/>
                    <a:pt x="236" y="9"/>
                    <a:pt x="269" y="60"/>
                  </a:cubicBezTo>
                </a:path>
              </a:pathLst>
            </a:custGeom>
            <a:solidFill>
              <a:srgbClr val="EA99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41">
              <a:extLst>
                <a:ext uri="{FF2B5EF4-FFF2-40B4-BE49-F238E27FC236}">
                  <a16:creationId xmlns:a16="http://schemas.microsoft.com/office/drawing/2014/main" id="{06443B4C-1A65-B942-813F-21E4CB8663C4}"/>
                </a:ext>
              </a:extLst>
            </p:cNvPr>
            <p:cNvSpPr>
              <a:spLocks noChangeArrowheads="1"/>
            </p:cNvSpPr>
            <p:nvPr/>
          </p:nvSpPr>
          <p:spPr bwMode="auto">
            <a:xfrm>
              <a:off x="13161093" y="5221074"/>
              <a:ext cx="433949" cy="532827"/>
            </a:xfrm>
            <a:custGeom>
              <a:avLst/>
              <a:gdLst>
                <a:gd name="T0" fmla="*/ 333 w 350"/>
                <a:gd name="T1" fmla="*/ 149 h 426"/>
                <a:gd name="T2" fmla="*/ 333 w 350"/>
                <a:gd name="T3" fmla="*/ 149 h 426"/>
                <a:gd name="T4" fmla="*/ 307 w 350"/>
                <a:gd name="T5" fmla="*/ 252 h 426"/>
                <a:gd name="T6" fmla="*/ 307 w 350"/>
                <a:gd name="T7" fmla="*/ 252 h 426"/>
                <a:gd name="T8" fmla="*/ 192 w 350"/>
                <a:gd name="T9" fmla="*/ 425 h 426"/>
                <a:gd name="T10" fmla="*/ 192 w 350"/>
                <a:gd name="T11" fmla="*/ 425 h 426"/>
                <a:gd name="T12" fmla="*/ 0 w 350"/>
                <a:gd name="T13" fmla="*/ 191 h 426"/>
                <a:gd name="T14" fmla="*/ 0 w 350"/>
                <a:gd name="T15" fmla="*/ 191 h 426"/>
                <a:gd name="T16" fmla="*/ 144 w 350"/>
                <a:gd name="T17" fmla="*/ 0 h 426"/>
                <a:gd name="T18" fmla="*/ 144 w 350"/>
                <a:gd name="T19" fmla="*/ 0 h 426"/>
                <a:gd name="T20" fmla="*/ 333 w 350"/>
                <a:gd name="T21" fmla="*/ 149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50" h="426">
                  <a:moveTo>
                    <a:pt x="333" y="149"/>
                  </a:moveTo>
                  <a:lnTo>
                    <a:pt x="333" y="149"/>
                  </a:lnTo>
                  <a:cubicBezTo>
                    <a:pt x="327" y="189"/>
                    <a:pt x="316" y="224"/>
                    <a:pt x="307" y="252"/>
                  </a:cubicBezTo>
                  <a:lnTo>
                    <a:pt x="307" y="252"/>
                  </a:lnTo>
                  <a:cubicBezTo>
                    <a:pt x="275" y="358"/>
                    <a:pt x="218" y="425"/>
                    <a:pt x="192" y="425"/>
                  </a:cubicBezTo>
                  <a:lnTo>
                    <a:pt x="192" y="425"/>
                  </a:lnTo>
                  <a:cubicBezTo>
                    <a:pt x="160" y="425"/>
                    <a:pt x="0" y="397"/>
                    <a:pt x="0" y="191"/>
                  </a:cubicBezTo>
                  <a:lnTo>
                    <a:pt x="0" y="191"/>
                  </a:lnTo>
                  <a:cubicBezTo>
                    <a:pt x="0" y="47"/>
                    <a:pt x="39" y="0"/>
                    <a:pt x="144" y="0"/>
                  </a:cubicBezTo>
                  <a:lnTo>
                    <a:pt x="144" y="0"/>
                  </a:lnTo>
                  <a:cubicBezTo>
                    <a:pt x="249" y="0"/>
                    <a:pt x="349" y="46"/>
                    <a:pt x="333" y="149"/>
                  </a:cubicBez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42">
              <a:extLst>
                <a:ext uri="{FF2B5EF4-FFF2-40B4-BE49-F238E27FC236}">
                  <a16:creationId xmlns:a16="http://schemas.microsoft.com/office/drawing/2014/main" id="{4C0E1A5A-6653-EE41-A81C-B109725E27D2}"/>
                </a:ext>
              </a:extLst>
            </p:cNvPr>
            <p:cNvSpPr>
              <a:spLocks noChangeArrowheads="1"/>
            </p:cNvSpPr>
            <p:nvPr/>
          </p:nvSpPr>
          <p:spPr bwMode="auto">
            <a:xfrm>
              <a:off x="13001792" y="5045296"/>
              <a:ext cx="730577" cy="637193"/>
            </a:xfrm>
            <a:custGeom>
              <a:avLst/>
              <a:gdLst>
                <a:gd name="T0" fmla="*/ 153 w 585"/>
                <a:gd name="T1" fmla="*/ 492 h 511"/>
                <a:gd name="T2" fmla="*/ 153 w 585"/>
                <a:gd name="T3" fmla="*/ 492 h 511"/>
                <a:gd name="T4" fmla="*/ 203 w 585"/>
                <a:gd name="T5" fmla="*/ 384 h 511"/>
                <a:gd name="T6" fmla="*/ 203 w 585"/>
                <a:gd name="T7" fmla="*/ 384 h 511"/>
                <a:gd name="T8" fmla="*/ 165 w 585"/>
                <a:gd name="T9" fmla="*/ 327 h 511"/>
                <a:gd name="T10" fmla="*/ 165 w 585"/>
                <a:gd name="T11" fmla="*/ 327 h 511"/>
                <a:gd name="T12" fmla="*/ 225 w 585"/>
                <a:gd name="T13" fmla="*/ 349 h 511"/>
                <a:gd name="T14" fmla="*/ 225 w 585"/>
                <a:gd name="T15" fmla="*/ 349 h 511"/>
                <a:gd name="T16" fmla="*/ 421 w 585"/>
                <a:gd name="T17" fmla="*/ 251 h 511"/>
                <a:gd name="T18" fmla="*/ 421 w 585"/>
                <a:gd name="T19" fmla="*/ 251 h 511"/>
                <a:gd name="T20" fmla="*/ 436 w 585"/>
                <a:gd name="T21" fmla="*/ 394 h 511"/>
                <a:gd name="T22" fmla="*/ 436 w 585"/>
                <a:gd name="T23" fmla="*/ 394 h 511"/>
                <a:gd name="T24" fmla="*/ 472 w 585"/>
                <a:gd name="T25" fmla="*/ 142 h 511"/>
                <a:gd name="T26" fmla="*/ 472 w 585"/>
                <a:gd name="T27" fmla="*/ 142 h 511"/>
                <a:gd name="T28" fmla="*/ 122 w 585"/>
                <a:gd name="T29" fmla="*/ 96 h 511"/>
                <a:gd name="T30" fmla="*/ 122 w 585"/>
                <a:gd name="T31" fmla="*/ 96 h 511"/>
                <a:gd name="T32" fmla="*/ 96 w 585"/>
                <a:gd name="T33" fmla="*/ 405 h 511"/>
                <a:gd name="T34" fmla="*/ 96 w 585"/>
                <a:gd name="T35" fmla="*/ 405 h 511"/>
                <a:gd name="T36" fmla="*/ 153 w 585"/>
                <a:gd name="T37" fmla="*/ 492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85" h="511">
                  <a:moveTo>
                    <a:pt x="153" y="492"/>
                  </a:moveTo>
                  <a:lnTo>
                    <a:pt x="153" y="492"/>
                  </a:lnTo>
                  <a:cubicBezTo>
                    <a:pt x="172" y="484"/>
                    <a:pt x="205" y="463"/>
                    <a:pt x="203" y="384"/>
                  </a:cubicBezTo>
                  <a:lnTo>
                    <a:pt x="203" y="384"/>
                  </a:lnTo>
                  <a:cubicBezTo>
                    <a:pt x="203" y="384"/>
                    <a:pt x="140" y="387"/>
                    <a:pt x="165" y="327"/>
                  </a:cubicBezTo>
                  <a:lnTo>
                    <a:pt x="165" y="327"/>
                  </a:lnTo>
                  <a:cubicBezTo>
                    <a:pt x="190" y="268"/>
                    <a:pt x="227" y="324"/>
                    <a:pt x="225" y="349"/>
                  </a:cubicBezTo>
                  <a:lnTo>
                    <a:pt x="225" y="349"/>
                  </a:lnTo>
                  <a:cubicBezTo>
                    <a:pt x="223" y="374"/>
                    <a:pt x="353" y="383"/>
                    <a:pt x="421" y="251"/>
                  </a:cubicBezTo>
                  <a:lnTo>
                    <a:pt x="421" y="251"/>
                  </a:lnTo>
                  <a:cubicBezTo>
                    <a:pt x="421" y="251"/>
                    <a:pt x="434" y="328"/>
                    <a:pt x="436" y="394"/>
                  </a:cubicBezTo>
                  <a:lnTo>
                    <a:pt x="436" y="394"/>
                  </a:lnTo>
                  <a:cubicBezTo>
                    <a:pt x="436" y="394"/>
                    <a:pt x="584" y="233"/>
                    <a:pt x="472" y="142"/>
                  </a:cubicBezTo>
                  <a:lnTo>
                    <a:pt x="472" y="142"/>
                  </a:lnTo>
                  <a:cubicBezTo>
                    <a:pt x="360" y="52"/>
                    <a:pt x="245" y="0"/>
                    <a:pt x="122" y="96"/>
                  </a:cubicBezTo>
                  <a:lnTo>
                    <a:pt x="122" y="96"/>
                  </a:lnTo>
                  <a:cubicBezTo>
                    <a:pt x="0" y="192"/>
                    <a:pt x="49" y="326"/>
                    <a:pt x="96" y="405"/>
                  </a:cubicBezTo>
                  <a:lnTo>
                    <a:pt x="96" y="405"/>
                  </a:lnTo>
                  <a:cubicBezTo>
                    <a:pt x="96" y="405"/>
                    <a:pt x="118" y="510"/>
                    <a:pt x="153" y="492"/>
                  </a:cubicBez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43">
              <a:extLst>
                <a:ext uri="{FF2B5EF4-FFF2-40B4-BE49-F238E27FC236}">
                  <a16:creationId xmlns:a16="http://schemas.microsoft.com/office/drawing/2014/main" id="{9F1583F2-C9EF-3F4E-A6F7-5CE3AFCD34EF}"/>
                </a:ext>
              </a:extLst>
            </p:cNvPr>
            <p:cNvSpPr>
              <a:spLocks noChangeArrowheads="1"/>
            </p:cNvSpPr>
            <p:nvPr/>
          </p:nvSpPr>
          <p:spPr bwMode="auto">
            <a:xfrm>
              <a:off x="10139918" y="5918694"/>
              <a:ext cx="2230177" cy="670152"/>
            </a:xfrm>
            <a:custGeom>
              <a:avLst/>
              <a:gdLst>
                <a:gd name="T0" fmla="*/ 1790 w 1791"/>
                <a:gd name="T1" fmla="*/ 184 h 538"/>
                <a:gd name="T2" fmla="*/ 1790 w 1791"/>
                <a:gd name="T3" fmla="*/ 184 h 538"/>
                <a:gd name="T4" fmla="*/ 1146 w 1791"/>
                <a:gd name="T5" fmla="*/ 222 h 538"/>
                <a:gd name="T6" fmla="*/ 852 w 1791"/>
                <a:gd name="T7" fmla="*/ 352 h 538"/>
                <a:gd name="T8" fmla="*/ 74 w 1791"/>
                <a:gd name="T9" fmla="*/ 30 h 538"/>
                <a:gd name="T10" fmla="*/ 0 w 1791"/>
                <a:gd name="T11" fmla="*/ 182 h 538"/>
                <a:gd name="T12" fmla="*/ 796 w 1791"/>
                <a:gd name="T13" fmla="*/ 537 h 538"/>
                <a:gd name="T14" fmla="*/ 1790 w 1791"/>
                <a:gd name="T15" fmla="*/ 537 h 538"/>
                <a:gd name="T16" fmla="*/ 1790 w 1791"/>
                <a:gd name="T17" fmla="*/ 184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91" h="538">
                  <a:moveTo>
                    <a:pt x="1790" y="184"/>
                  </a:moveTo>
                  <a:lnTo>
                    <a:pt x="1790" y="184"/>
                  </a:lnTo>
                  <a:cubicBezTo>
                    <a:pt x="1790" y="184"/>
                    <a:pt x="1575" y="0"/>
                    <a:pt x="1146" y="222"/>
                  </a:cubicBezTo>
                  <a:lnTo>
                    <a:pt x="852" y="352"/>
                  </a:lnTo>
                  <a:lnTo>
                    <a:pt x="74" y="30"/>
                  </a:lnTo>
                  <a:lnTo>
                    <a:pt x="0" y="182"/>
                  </a:lnTo>
                  <a:lnTo>
                    <a:pt x="796" y="537"/>
                  </a:lnTo>
                  <a:lnTo>
                    <a:pt x="1790" y="537"/>
                  </a:lnTo>
                  <a:lnTo>
                    <a:pt x="1790" y="184"/>
                  </a:lnTo>
                </a:path>
              </a:pathLst>
            </a:custGeom>
            <a:solidFill>
              <a:srgbClr val="3A4B7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69">
              <a:extLst>
                <a:ext uri="{FF2B5EF4-FFF2-40B4-BE49-F238E27FC236}">
                  <a16:creationId xmlns:a16="http://schemas.microsoft.com/office/drawing/2014/main" id="{8A981525-E78E-FF4D-A3AC-DC19193A64D7}"/>
                </a:ext>
              </a:extLst>
            </p:cNvPr>
            <p:cNvSpPr>
              <a:spLocks noChangeArrowheads="1"/>
            </p:cNvSpPr>
            <p:nvPr/>
          </p:nvSpPr>
          <p:spPr bwMode="auto">
            <a:xfrm>
              <a:off x="13419264" y="5957142"/>
              <a:ext cx="1295112" cy="630452"/>
            </a:xfrm>
            <a:custGeom>
              <a:avLst/>
              <a:gdLst>
                <a:gd name="connsiteX0" fmla="*/ 610814 w 1295112"/>
                <a:gd name="connsiteY0" fmla="*/ 0 h 630452"/>
                <a:gd name="connsiteX1" fmla="*/ 1295112 w 1295112"/>
                <a:gd name="connsiteY1" fmla="*/ 0 h 630452"/>
                <a:gd name="connsiteX2" fmla="*/ 1035851 w 1295112"/>
                <a:gd name="connsiteY2" fmla="*/ 630452 h 630452"/>
                <a:gd name="connsiteX3" fmla="*/ 351554 w 1295112"/>
                <a:gd name="connsiteY3" fmla="*/ 630452 h 630452"/>
                <a:gd name="connsiteX4" fmla="*/ 351564 w 1295112"/>
                <a:gd name="connsiteY4" fmla="*/ 630427 h 630452"/>
                <a:gd name="connsiteX5" fmla="*/ 0 w 1295112"/>
                <a:gd name="connsiteY5" fmla="*/ 630427 h 630452"/>
                <a:gd name="connsiteX6" fmla="*/ 35015 w 1295112"/>
                <a:gd name="connsiteY6" fmla="*/ 543812 h 630452"/>
                <a:gd name="connsiteX7" fmla="*/ 387183 w 1295112"/>
                <a:gd name="connsiteY7" fmla="*/ 543812 h 630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112" h="630452">
                  <a:moveTo>
                    <a:pt x="610814" y="0"/>
                  </a:moveTo>
                  <a:lnTo>
                    <a:pt x="1295112" y="0"/>
                  </a:lnTo>
                  <a:lnTo>
                    <a:pt x="1035851" y="630452"/>
                  </a:lnTo>
                  <a:lnTo>
                    <a:pt x="351554" y="630452"/>
                  </a:lnTo>
                  <a:lnTo>
                    <a:pt x="351564" y="630427"/>
                  </a:lnTo>
                  <a:lnTo>
                    <a:pt x="0" y="630427"/>
                  </a:lnTo>
                  <a:lnTo>
                    <a:pt x="35015" y="543812"/>
                  </a:lnTo>
                  <a:lnTo>
                    <a:pt x="387183" y="543812"/>
                  </a:lnTo>
                  <a:close/>
                </a:path>
              </a:pathLst>
            </a:custGeom>
            <a:solidFill>
              <a:srgbClr val="98C4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1" name="Freeform 145">
              <a:extLst>
                <a:ext uri="{FF2B5EF4-FFF2-40B4-BE49-F238E27FC236}">
                  <a16:creationId xmlns:a16="http://schemas.microsoft.com/office/drawing/2014/main" id="{40931526-DFAD-F641-9AFD-3EFA56932FB2}"/>
                </a:ext>
              </a:extLst>
            </p:cNvPr>
            <p:cNvSpPr>
              <a:spLocks noChangeArrowheads="1"/>
            </p:cNvSpPr>
            <p:nvPr/>
          </p:nvSpPr>
          <p:spPr bwMode="auto">
            <a:xfrm>
              <a:off x="12897427" y="5891226"/>
              <a:ext cx="241693" cy="422966"/>
            </a:xfrm>
            <a:custGeom>
              <a:avLst/>
              <a:gdLst>
                <a:gd name="T0" fmla="*/ 0 w 194"/>
                <a:gd name="T1" fmla="*/ 96 h 338"/>
                <a:gd name="T2" fmla="*/ 20 w 194"/>
                <a:gd name="T3" fmla="*/ 337 h 338"/>
                <a:gd name="T4" fmla="*/ 193 w 194"/>
                <a:gd name="T5" fmla="*/ 322 h 338"/>
                <a:gd name="T6" fmla="*/ 185 w 194"/>
                <a:gd name="T7" fmla="*/ 71 h 338"/>
                <a:gd name="T8" fmla="*/ 185 w 194"/>
                <a:gd name="T9" fmla="*/ 71 h 338"/>
                <a:gd name="T10" fmla="*/ 139 w 194"/>
                <a:gd name="T11" fmla="*/ 12 h 338"/>
                <a:gd name="T12" fmla="*/ 139 w 194"/>
                <a:gd name="T13" fmla="*/ 12 h 338"/>
                <a:gd name="T14" fmla="*/ 0 w 194"/>
                <a:gd name="T15" fmla="*/ 96 h 3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4" h="338">
                  <a:moveTo>
                    <a:pt x="0" y="96"/>
                  </a:moveTo>
                  <a:lnTo>
                    <a:pt x="20" y="337"/>
                  </a:lnTo>
                  <a:lnTo>
                    <a:pt x="193" y="322"/>
                  </a:lnTo>
                  <a:lnTo>
                    <a:pt x="185" y="71"/>
                  </a:lnTo>
                  <a:lnTo>
                    <a:pt x="185" y="71"/>
                  </a:lnTo>
                  <a:cubicBezTo>
                    <a:pt x="185" y="43"/>
                    <a:pt x="166" y="19"/>
                    <a:pt x="139" y="12"/>
                  </a:cubicBezTo>
                  <a:lnTo>
                    <a:pt x="139" y="12"/>
                  </a:lnTo>
                  <a:cubicBezTo>
                    <a:pt x="96" y="0"/>
                    <a:pt x="32" y="2"/>
                    <a:pt x="0" y="96"/>
                  </a:cubicBezTo>
                </a:path>
              </a:pathLst>
            </a:custGeom>
            <a:solidFill>
              <a:srgbClr val="3A4B7C">
                <a:alpha val="50000"/>
              </a:srgbClr>
            </a:solidFill>
            <a:ln>
              <a:noFill/>
            </a:ln>
            <a:effectLst/>
          </p:spPr>
          <p:txBody>
            <a:bodyPr wrap="none" anchor="ctr"/>
            <a:lstStyle/>
            <a:p>
              <a:endParaRPr lang="en-US" dirty="0">
                <a:latin typeface="Poppins" pitchFamily="2" charset="77"/>
              </a:endParaRPr>
            </a:p>
          </p:txBody>
        </p:sp>
        <p:sp>
          <p:nvSpPr>
            <p:cNvPr id="72" name="Freeform 146">
              <a:extLst>
                <a:ext uri="{FF2B5EF4-FFF2-40B4-BE49-F238E27FC236}">
                  <a16:creationId xmlns:a16="http://schemas.microsoft.com/office/drawing/2014/main" id="{D2E30127-BEF6-9B4F-AD77-0409700F2344}"/>
                </a:ext>
              </a:extLst>
            </p:cNvPr>
            <p:cNvSpPr>
              <a:spLocks noChangeArrowheads="1"/>
            </p:cNvSpPr>
            <p:nvPr/>
          </p:nvSpPr>
          <p:spPr bwMode="auto">
            <a:xfrm>
              <a:off x="12913903" y="6204331"/>
              <a:ext cx="922832" cy="395500"/>
            </a:xfrm>
            <a:custGeom>
              <a:avLst/>
              <a:gdLst>
                <a:gd name="T0" fmla="*/ 0 w 743"/>
                <a:gd name="T1" fmla="*/ 10 h 316"/>
                <a:gd name="T2" fmla="*/ 0 w 743"/>
                <a:gd name="T3" fmla="*/ 10 h 316"/>
                <a:gd name="T4" fmla="*/ 90 w 743"/>
                <a:gd name="T5" fmla="*/ 305 h 316"/>
                <a:gd name="T6" fmla="*/ 90 w 743"/>
                <a:gd name="T7" fmla="*/ 305 h 316"/>
                <a:gd name="T8" fmla="*/ 484 w 743"/>
                <a:gd name="T9" fmla="*/ 186 h 316"/>
                <a:gd name="T10" fmla="*/ 484 w 743"/>
                <a:gd name="T11" fmla="*/ 186 h 316"/>
                <a:gd name="T12" fmla="*/ 598 w 743"/>
                <a:gd name="T13" fmla="*/ 197 h 316"/>
                <a:gd name="T14" fmla="*/ 660 w 743"/>
                <a:gd name="T15" fmla="*/ 220 h 316"/>
                <a:gd name="T16" fmla="*/ 742 w 743"/>
                <a:gd name="T17" fmla="*/ 220 h 316"/>
                <a:gd name="T18" fmla="*/ 590 w 743"/>
                <a:gd name="T19" fmla="*/ 119 h 316"/>
                <a:gd name="T20" fmla="*/ 482 w 743"/>
                <a:gd name="T21" fmla="*/ 139 h 316"/>
                <a:gd name="T22" fmla="*/ 147 w 743"/>
                <a:gd name="T23" fmla="*/ 161 h 316"/>
                <a:gd name="T24" fmla="*/ 127 w 743"/>
                <a:gd name="T25" fmla="*/ 0 h 316"/>
                <a:gd name="T26" fmla="*/ 0 w 743"/>
                <a:gd name="T27" fmla="*/ 1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3" h="316">
                  <a:moveTo>
                    <a:pt x="0" y="10"/>
                  </a:moveTo>
                  <a:lnTo>
                    <a:pt x="0" y="10"/>
                  </a:lnTo>
                  <a:cubicBezTo>
                    <a:pt x="0" y="10"/>
                    <a:pt x="18" y="315"/>
                    <a:pt x="90" y="305"/>
                  </a:cubicBezTo>
                  <a:lnTo>
                    <a:pt x="90" y="305"/>
                  </a:lnTo>
                  <a:cubicBezTo>
                    <a:pt x="163" y="295"/>
                    <a:pt x="484" y="186"/>
                    <a:pt x="484" y="186"/>
                  </a:cubicBezTo>
                  <a:lnTo>
                    <a:pt x="484" y="186"/>
                  </a:lnTo>
                  <a:cubicBezTo>
                    <a:pt x="484" y="186"/>
                    <a:pt x="541" y="220"/>
                    <a:pt x="598" y="197"/>
                  </a:cubicBezTo>
                  <a:lnTo>
                    <a:pt x="660" y="220"/>
                  </a:lnTo>
                  <a:lnTo>
                    <a:pt x="742" y="220"/>
                  </a:lnTo>
                  <a:lnTo>
                    <a:pt x="590" y="119"/>
                  </a:lnTo>
                  <a:lnTo>
                    <a:pt x="482" y="139"/>
                  </a:lnTo>
                  <a:lnTo>
                    <a:pt x="147" y="161"/>
                  </a:lnTo>
                  <a:lnTo>
                    <a:pt x="127" y="0"/>
                  </a:lnTo>
                  <a:lnTo>
                    <a:pt x="0" y="10"/>
                  </a:ln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47">
              <a:extLst>
                <a:ext uri="{FF2B5EF4-FFF2-40B4-BE49-F238E27FC236}">
                  <a16:creationId xmlns:a16="http://schemas.microsoft.com/office/drawing/2014/main" id="{B2C98AA5-1E34-D345-AFC7-B62956D2FDE4}"/>
                </a:ext>
              </a:extLst>
            </p:cNvPr>
            <p:cNvSpPr>
              <a:spLocks noChangeArrowheads="1"/>
            </p:cNvSpPr>
            <p:nvPr/>
          </p:nvSpPr>
          <p:spPr bwMode="auto">
            <a:xfrm>
              <a:off x="12869959" y="5792350"/>
              <a:ext cx="241693" cy="488883"/>
            </a:xfrm>
            <a:custGeom>
              <a:avLst/>
              <a:gdLst>
                <a:gd name="T0" fmla="*/ 0 w 194"/>
                <a:gd name="T1" fmla="*/ 151 h 393"/>
                <a:gd name="T2" fmla="*/ 19 w 194"/>
                <a:gd name="T3" fmla="*/ 392 h 393"/>
                <a:gd name="T4" fmla="*/ 193 w 194"/>
                <a:gd name="T5" fmla="*/ 377 h 393"/>
                <a:gd name="T6" fmla="*/ 184 w 194"/>
                <a:gd name="T7" fmla="*/ 85 h 393"/>
                <a:gd name="T8" fmla="*/ 184 w 194"/>
                <a:gd name="T9" fmla="*/ 85 h 393"/>
                <a:gd name="T10" fmla="*/ 0 w 194"/>
                <a:gd name="T11" fmla="*/ 151 h 393"/>
              </a:gdLst>
              <a:ahLst/>
              <a:cxnLst>
                <a:cxn ang="0">
                  <a:pos x="T0" y="T1"/>
                </a:cxn>
                <a:cxn ang="0">
                  <a:pos x="T2" y="T3"/>
                </a:cxn>
                <a:cxn ang="0">
                  <a:pos x="T4" y="T5"/>
                </a:cxn>
                <a:cxn ang="0">
                  <a:pos x="T6" y="T7"/>
                </a:cxn>
                <a:cxn ang="0">
                  <a:pos x="T8" y="T9"/>
                </a:cxn>
                <a:cxn ang="0">
                  <a:pos x="T10" y="T11"/>
                </a:cxn>
              </a:cxnLst>
              <a:rect l="0" t="0" r="r" b="b"/>
              <a:pathLst>
                <a:path w="194" h="393">
                  <a:moveTo>
                    <a:pt x="0" y="151"/>
                  </a:moveTo>
                  <a:lnTo>
                    <a:pt x="19" y="392"/>
                  </a:lnTo>
                  <a:lnTo>
                    <a:pt x="193" y="377"/>
                  </a:lnTo>
                  <a:lnTo>
                    <a:pt x="184" y="85"/>
                  </a:lnTo>
                  <a:lnTo>
                    <a:pt x="184" y="85"/>
                  </a:lnTo>
                  <a:cubicBezTo>
                    <a:pt x="184" y="85"/>
                    <a:pt x="50" y="0"/>
                    <a:pt x="0" y="151"/>
                  </a:cubicBezTo>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49">
              <a:extLst>
                <a:ext uri="{FF2B5EF4-FFF2-40B4-BE49-F238E27FC236}">
                  <a16:creationId xmlns:a16="http://schemas.microsoft.com/office/drawing/2014/main" id="{87D12274-2D95-8847-8AC2-5ED0480DE32D}"/>
                </a:ext>
              </a:extLst>
            </p:cNvPr>
            <p:cNvSpPr>
              <a:spLocks noChangeArrowheads="1"/>
            </p:cNvSpPr>
            <p:nvPr/>
          </p:nvSpPr>
          <p:spPr bwMode="auto">
            <a:xfrm>
              <a:off x="14166317" y="6193344"/>
              <a:ext cx="159301" cy="126338"/>
            </a:xfrm>
            <a:custGeom>
              <a:avLst/>
              <a:gdLst>
                <a:gd name="T0" fmla="*/ 114 w 127"/>
                <a:gd name="T1" fmla="*/ 51 h 103"/>
                <a:gd name="T2" fmla="*/ 114 w 127"/>
                <a:gd name="T3" fmla="*/ 51 h 103"/>
                <a:gd name="T4" fmla="*/ 42 w 127"/>
                <a:gd name="T5" fmla="*/ 102 h 103"/>
                <a:gd name="T6" fmla="*/ 42 w 127"/>
                <a:gd name="T7" fmla="*/ 102 h 103"/>
                <a:gd name="T8" fmla="*/ 12 w 127"/>
                <a:gd name="T9" fmla="*/ 51 h 103"/>
                <a:gd name="T10" fmla="*/ 12 w 127"/>
                <a:gd name="T11" fmla="*/ 51 h 103"/>
                <a:gd name="T12" fmla="*/ 84 w 127"/>
                <a:gd name="T13" fmla="*/ 0 h 103"/>
                <a:gd name="T14" fmla="*/ 84 w 127"/>
                <a:gd name="T15" fmla="*/ 0 h 103"/>
                <a:gd name="T16" fmla="*/ 114 w 127"/>
                <a:gd name="T17" fmla="*/ 5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103">
                  <a:moveTo>
                    <a:pt x="114" y="51"/>
                  </a:moveTo>
                  <a:lnTo>
                    <a:pt x="114" y="51"/>
                  </a:lnTo>
                  <a:cubicBezTo>
                    <a:pt x="103" y="79"/>
                    <a:pt x="70" y="102"/>
                    <a:pt x="42" y="102"/>
                  </a:cubicBezTo>
                  <a:lnTo>
                    <a:pt x="42" y="102"/>
                  </a:lnTo>
                  <a:cubicBezTo>
                    <a:pt x="13" y="102"/>
                    <a:pt x="0" y="79"/>
                    <a:pt x="12" y="51"/>
                  </a:cubicBezTo>
                  <a:lnTo>
                    <a:pt x="12" y="51"/>
                  </a:lnTo>
                  <a:cubicBezTo>
                    <a:pt x="23" y="22"/>
                    <a:pt x="56" y="0"/>
                    <a:pt x="84" y="0"/>
                  </a:cubicBezTo>
                  <a:lnTo>
                    <a:pt x="84" y="0"/>
                  </a:lnTo>
                  <a:cubicBezTo>
                    <a:pt x="112" y="0"/>
                    <a:pt x="126" y="22"/>
                    <a:pt x="114" y="51"/>
                  </a:cubicBezTo>
                </a:path>
              </a:pathLst>
            </a:custGeom>
            <a:solidFill>
              <a:srgbClr val="E8F1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50">
              <a:extLst>
                <a:ext uri="{FF2B5EF4-FFF2-40B4-BE49-F238E27FC236}">
                  <a16:creationId xmlns:a16="http://schemas.microsoft.com/office/drawing/2014/main" id="{A44B1738-F210-2444-8B8B-923D1EE77DCA}"/>
                </a:ext>
              </a:extLst>
            </p:cNvPr>
            <p:cNvSpPr>
              <a:spLocks noChangeArrowheads="1"/>
            </p:cNvSpPr>
            <p:nvPr/>
          </p:nvSpPr>
          <p:spPr bwMode="auto">
            <a:xfrm>
              <a:off x="11677970" y="4880505"/>
              <a:ext cx="373528" cy="247190"/>
            </a:xfrm>
            <a:custGeom>
              <a:avLst/>
              <a:gdLst>
                <a:gd name="T0" fmla="*/ 298 w 299"/>
                <a:gd name="T1" fmla="*/ 199 h 200"/>
                <a:gd name="T2" fmla="*/ 0 w 299"/>
                <a:gd name="T3" fmla="*/ 199 h 200"/>
                <a:gd name="T4" fmla="*/ 0 w 299"/>
                <a:gd name="T5" fmla="*/ 0 h 200"/>
                <a:gd name="T6" fmla="*/ 298 w 299"/>
                <a:gd name="T7" fmla="*/ 0 h 200"/>
                <a:gd name="T8" fmla="*/ 298 w 299"/>
                <a:gd name="T9" fmla="*/ 199 h 200"/>
              </a:gdLst>
              <a:ahLst/>
              <a:cxnLst>
                <a:cxn ang="0">
                  <a:pos x="T0" y="T1"/>
                </a:cxn>
                <a:cxn ang="0">
                  <a:pos x="T2" y="T3"/>
                </a:cxn>
                <a:cxn ang="0">
                  <a:pos x="T4" y="T5"/>
                </a:cxn>
                <a:cxn ang="0">
                  <a:pos x="T6" y="T7"/>
                </a:cxn>
                <a:cxn ang="0">
                  <a:pos x="T8" y="T9"/>
                </a:cxn>
              </a:cxnLst>
              <a:rect l="0" t="0" r="r" b="b"/>
              <a:pathLst>
                <a:path w="299" h="200">
                  <a:moveTo>
                    <a:pt x="298" y="199"/>
                  </a:moveTo>
                  <a:lnTo>
                    <a:pt x="0" y="199"/>
                  </a:lnTo>
                  <a:lnTo>
                    <a:pt x="0" y="0"/>
                  </a:lnTo>
                  <a:lnTo>
                    <a:pt x="298" y="0"/>
                  </a:lnTo>
                  <a:lnTo>
                    <a:pt x="298" y="199"/>
                  </a:lnTo>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51">
              <a:extLst>
                <a:ext uri="{FF2B5EF4-FFF2-40B4-BE49-F238E27FC236}">
                  <a16:creationId xmlns:a16="http://schemas.microsoft.com/office/drawing/2014/main" id="{8E738284-230A-1342-ADB1-E4E1D196E7B3}"/>
                </a:ext>
              </a:extLst>
            </p:cNvPr>
            <p:cNvSpPr>
              <a:spLocks noChangeArrowheads="1"/>
            </p:cNvSpPr>
            <p:nvPr/>
          </p:nvSpPr>
          <p:spPr bwMode="auto">
            <a:xfrm>
              <a:off x="11430784" y="3699502"/>
              <a:ext cx="867902" cy="1181003"/>
            </a:xfrm>
            <a:custGeom>
              <a:avLst/>
              <a:gdLst>
                <a:gd name="T0" fmla="*/ 696 w 697"/>
                <a:gd name="T1" fmla="*/ 349 h 949"/>
                <a:gd name="T2" fmla="*/ 696 w 697"/>
                <a:gd name="T3" fmla="*/ 349 h 949"/>
                <a:gd name="T4" fmla="*/ 466 w 697"/>
                <a:gd name="T5" fmla="*/ 948 h 949"/>
                <a:gd name="T6" fmla="*/ 232 w 697"/>
                <a:gd name="T7" fmla="*/ 948 h 949"/>
                <a:gd name="T8" fmla="*/ 232 w 697"/>
                <a:gd name="T9" fmla="*/ 948 h 949"/>
                <a:gd name="T10" fmla="*/ 0 w 697"/>
                <a:gd name="T11" fmla="*/ 349 h 949"/>
                <a:gd name="T12" fmla="*/ 0 w 697"/>
                <a:gd name="T13" fmla="*/ 349 h 949"/>
                <a:gd name="T14" fmla="*/ 349 w 697"/>
                <a:gd name="T15" fmla="*/ 0 h 949"/>
                <a:gd name="T16" fmla="*/ 349 w 697"/>
                <a:gd name="T17" fmla="*/ 0 h 949"/>
                <a:gd name="T18" fmla="*/ 696 w 697"/>
                <a:gd name="T19" fmla="*/ 349 h 9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7" h="949">
                  <a:moveTo>
                    <a:pt x="696" y="349"/>
                  </a:moveTo>
                  <a:lnTo>
                    <a:pt x="696" y="349"/>
                  </a:lnTo>
                  <a:cubicBezTo>
                    <a:pt x="696" y="486"/>
                    <a:pt x="466" y="948"/>
                    <a:pt x="466" y="948"/>
                  </a:cubicBezTo>
                  <a:lnTo>
                    <a:pt x="232" y="948"/>
                  </a:lnTo>
                  <a:lnTo>
                    <a:pt x="232" y="948"/>
                  </a:lnTo>
                  <a:cubicBezTo>
                    <a:pt x="232" y="948"/>
                    <a:pt x="0" y="540"/>
                    <a:pt x="0" y="349"/>
                  </a:cubicBezTo>
                  <a:lnTo>
                    <a:pt x="0" y="349"/>
                  </a:lnTo>
                  <a:cubicBezTo>
                    <a:pt x="0" y="156"/>
                    <a:pt x="156" y="0"/>
                    <a:pt x="349" y="0"/>
                  </a:cubicBezTo>
                  <a:lnTo>
                    <a:pt x="349" y="0"/>
                  </a:lnTo>
                  <a:cubicBezTo>
                    <a:pt x="542" y="0"/>
                    <a:pt x="696" y="156"/>
                    <a:pt x="696" y="349"/>
                  </a:cubicBez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76">
              <a:extLst>
                <a:ext uri="{FF2B5EF4-FFF2-40B4-BE49-F238E27FC236}">
                  <a16:creationId xmlns:a16="http://schemas.microsoft.com/office/drawing/2014/main" id="{BFB46746-AD95-B64C-AAC1-7CB7A87D52E7}"/>
                </a:ext>
              </a:extLst>
            </p:cNvPr>
            <p:cNvSpPr>
              <a:spLocks noChangeArrowheads="1"/>
            </p:cNvSpPr>
            <p:nvPr/>
          </p:nvSpPr>
          <p:spPr bwMode="auto">
            <a:xfrm>
              <a:off x="11623041" y="4880504"/>
              <a:ext cx="487635" cy="245944"/>
            </a:xfrm>
            <a:custGeom>
              <a:avLst/>
              <a:gdLst>
                <a:gd name="connsiteX0" fmla="*/ 46027 w 487635"/>
                <a:gd name="connsiteY0" fmla="*/ 153806 h 245944"/>
                <a:gd name="connsiteX1" fmla="*/ 440364 w 487635"/>
                <a:gd name="connsiteY1" fmla="*/ 153806 h 245944"/>
                <a:gd name="connsiteX2" fmla="*/ 487635 w 487635"/>
                <a:gd name="connsiteY2" fmla="*/ 199875 h 245944"/>
                <a:gd name="connsiteX3" fmla="*/ 440364 w 487635"/>
                <a:gd name="connsiteY3" fmla="*/ 245944 h 245944"/>
                <a:gd name="connsiteX4" fmla="*/ 46027 w 487635"/>
                <a:gd name="connsiteY4" fmla="*/ 245944 h 245944"/>
                <a:gd name="connsiteX5" fmla="*/ 0 w 487635"/>
                <a:gd name="connsiteY5" fmla="*/ 199875 h 245944"/>
                <a:gd name="connsiteX6" fmla="*/ 46027 w 487635"/>
                <a:gd name="connsiteY6" fmla="*/ 153806 h 245944"/>
                <a:gd name="connsiteX7" fmla="*/ 46027 w 487635"/>
                <a:gd name="connsiteY7" fmla="*/ 0 h 245944"/>
                <a:gd name="connsiteX8" fmla="*/ 440364 w 487635"/>
                <a:gd name="connsiteY8" fmla="*/ 0 h 245944"/>
                <a:gd name="connsiteX9" fmla="*/ 487635 w 487635"/>
                <a:gd name="connsiteY9" fmla="*/ 46069 h 245944"/>
                <a:gd name="connsiteX10" fmla="*/ 440364 w 487635"/>
                <a:gd name="connsiteY10" fmla="*/ 92138 h 245944"/>
                <a:gd name="connsiteX11" fmla="*/ 46027 w 487635"/>
                <a:gd name="connsiteY11" fmla="*/ 92138 h 245944"/>
                <a:gd name="connsiteX12" fmla="*/ 0 w 487635"/>
                <a:gd name="connsiteY12" fmla="*/ 46069 h 245944"/>
                <a:gd name="connsiteX13" fmla="*/ 46027 w 487635"/>
                <a:gd name="connsiteY13" fmla="*/ 0 h 245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87635" h="245944">
                  <a:moveTo>
                    <a:pt x="46027" y="153806"/>
                  </a:moveTo>
                  <a:lnTo>
                    <a:pt x="440364" y="153806"/>
                  </a:lnTo>
                  <a:cubicBezTo>
                    <a:pt x="465244" y="153806"/>
                    <a:pt x="487635" y="173728"/>
                    <a:pt x="487635" y="199875"/>
                  </a:cubicBezTo>
                  <a:cubicBezTo>
                    <a:pt x="487635" y="224777"/>
                    <a:pt x="465244" y="245944"/>
                    <a:pt x="440364" y="245944"/>
                  </a:cubicBezTo>
                  <a:lnTo>
                    <a:pt x="46027" y="245944"/>
                  </a:lnTo>
                  <a:cubicBezTo>
                    <a:pt x="21147" y="245944"/>
                    <a:pt x="0" y="224777"/>
                    <a:pt x="0" y="199875"/>
                  </a:cubicBezTo>
                  <a:cubicBezTo>
                    <a:pt x="0" y="173728"/>
                    <a:pt x="21147" y="153806"/>
                    <a:pt x="46027" y="153806"/>
                  </a:cubicBezTo>
                  <a:close/>
                  <a:moveTo>
                    <a:pt x="46027" y="0"/>
                  </a:moveTo>
                  <a:lnTo>
                    <a:pt x="440364" y="0"/>
                  </a:lnTo>
                  <a:cubicBezTo>
                    <a:pt x="465244" y="0"/>
                    <a:pt x="487635" y="19922"/>
                    <a:pt x="487635" y="46069"/>
                  </a:cubicBezTo>
                  <a:cubicBezTo>
                    <a:pt x="487635" y="72216"/>
                    <a:pt x="465244" y="92138"/>
                    <a:pt x="440364" y="92138"/>
                  </a:cubicBezTo>
                  <a:lnTo>
                    <a:pt x="46027" y="92138"/>
                  </a:lnTo>
                  <a:cubicBezTo>
                    <a:pt x="21147" y="92138"/>
                    <a:pt x="0" y="72216"/>
                    <a:pt x="0" y="46069"/>
                  </a:cubicBezTo>
                  <a:cubicBezTo>
                    <a:pt x="0" y="19922"/>
                    <a:pt x="21147" y="0"/>
                    <a:pt x="46027" y="0"/>
                  </a:cubicBezTo>
                  <a:close/>
                </a:path>
              </a:pathLst>
            </a:custGeom>
            <a:solidFill>
              <a:srgbClr val="ABB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8" name="Freeform 154">
              <a:extLst>
                <a:ext uri="{FF2B5EF4-FFF2-40B4-BE49-F238E27FC236}">
                  <a16:creationId xmlns:a16="http://schemas.microsoft.com/office/drawing/2014/main" id="{F79F2173-A94C-4E47-BBB0-D4871FC7764B}"/>
                </a:ext>
              </a:extLst>
            </p:cNvPr>
            <p:cNvSpPr>
              <a:spLocks noChangeArrowheads="1"/>
            </p:cNvSpPr>
            <p:nvPr/>
          </p:nvSpPr>
          <p:spPr bwMode="auto">
            <a:xfrm>
              <a:off x="11677970" y="5127694"/>
              <a:ext cx="373528" cy="142819"/>
            </a:xfrm>
            <a:custGeom>
              <a:avLst/>
              <a:gdLst>
                <a:gd name="T0" fmla="*/ 301 w 302"/>
                <a:gd name="T1" fmla="*/ 0 h 115"/>
                <a:gd name="T2" fmla="*/ 0 w 302"/>
                <a:gd name="T3" fmla="*/ 0 h 115"/>
                <a:gd name="T4" fmla="*/ 0 w 302"/>
                <a:gd name="T5" fmla="*/ 0 h 115"/>
                <a:gd name="T6" fmla="*/ 115 w 302"/>
                <a:gd name="T7" fmla="*/ 114 h 115"/>
                <a:gd name="T8" fmla="*/ 187 w 302"/>
                <a:gd name="T9" fmla="*/ 114 h 115"/>
                <a:gd name="T10" fmla="*/ 187 w 302"/>
                <a:gd name="T11" fmla="*/ 114 h 115"/>
                <a:gd name="T12" fmla="*/ 301 w 302"/>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302" h="115">
                  <a:moveTo>
                    <a:pt x="301" y="0"/>
                  </a:moveTo>
                  <a:lnTo>
                    <a:pt x="0" y="0"/>
                  </a:lnTo>
                  <a:lnTo>
                    <a:pt x="0" y="0"/>
                  </a:lnTo>
                  <a:cubicBezTo>
                    <a:pt x="0" y="63"/>
                    <a:pt x="52" y="114"/>
                    <a:pt x="115" y="114"/>
                  </a:cubicBezTo>
                  <a:lnTo>
                    <a:pt x="187" y="114"/>
                  </a:lnTo>
                  <a:lnTo>
                    <a:pt x="187" y="114"/>
                  </a:lnTo>
                  <a:cubicBezTo>
                    <a:pt x="250" y="114"/>
                    <a:pt x="301" y="63"/>
                    <a:pt x="301" y="0"/>
                  </a:cubicBez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78">
              <a:extLst>
                <a:ext uri="{FF2B5EF4-FFF2-40B4-BE49-F238E27FC236}">
                  <a16:creationId xmlns:a16="http://schemas.microsoft.com/office/drawing/2014/main" id="{315ACBA6-7502-E148-9333-5ACE8E9D0424}"/>
                </a:ext>
              </a:extLst>
            </p:cNvPr>
            <p:cNvSpPr>
              <a:spLocks noChangeArrowheads="1"/>
            </p:cNvSpPr>
            <p:nvPr/>
          </p:nvSpPr>
          <p:spPr bwMode="auto">
            <a:xfrm>
              <a:off x="10908944" y="3320480"/>
              <a:ext cx="1899333" cy="905178"/>
            </a:xfrm>
            <a:custGeom>
              <a:avLst/>
              <a:gdLst>
                <a:gd name="connsiteX0" fmla="*/ 1896816 w 1899333"/>
                <a:gd name="connsiteY0" fmla="*/ 873396 h 905178"/>
                <a:gd name="connsiteX1" fmla="*/ 1899333 w 1899333"/>
                <a:gd name="connsiteY1" fmla="*/ 883990 h 905178"/>
                <a:gd name="connsiteX2" fmla="*/ 1660158 w 1899333"/>
                <a:gd name="connsiteY2" fmla="*/ 905178 h 905178"/>
                <a:gd name="connsiteX3" fmla="*/ 1658899 w 1899333"/>
                <a:gd name="connsiteY3" fmla="*/ 893407 h 905178"/>
                <a:gd name="connsiteX4" fmla="*/ 1237 w 1899333"/>
                <a:gd name="connsiteY4" fmla="*/ 873396 h 905178"/>
                <a:gd name="connsiteX5" fmla="*/ 234962 w 1899333"/>
                <a:gd name="connsiteY5" fmla="*/ 893407 h 905178"/>
                <a:gd name="connsiteX6" fmla="*/ 234962 w 1899333"/>
                <a:gd name="connsiteY6" fmla="*/ 905178 h 905178"/>
                <a:gd name="connsiteX7" fmla="*/ 0 w 1899333"/>
                <a:gd name="connsiteY7" fmla="*/ 883990 h 905178"/>
                <a:gd name="connsiteX8" fmla="*/ 1732673 w 1899333"/>
                <a:gd name="connsiteY8" fmla="*/ 428459 h 905178"/>
                <a:gd name="connsiteX9" fmla="*/ 1740063 w 1899333"/>
                <a:gd name="connsiteY9" fmla="*/ 437229 h 905178"/>
                <a:gd name="connsiteX10" fmla="*/ 1542982 w 1899333"/>
                <a:gd name="connsiteY10" fmla="*/ 570025 h 905178"/>
                <a:gd name="connsiteX11" fmla="*/ 1538055 w 1899333"/>
                <a:gd name="connsiteY11" fmla="*/ 560003 h 905178"/>
                <a:gd name="connsiteX12" fmla="*/ 158763 w 1899333"/>
                <a:gd name="connsiteY12" fmla="*/ 428459 h 905178"/>
                <a:gd name="connsiteX13" fmla="*/ 355807 w 1899333"/>
                <a:gd name="connsiteY13" fmla="*/ 560003 h 905178"/>
                <a:gd name="connsiteX14" fmla="*/ 349610 w 1899333"/>
                <a:gd name="connsiteY14" fmla="*/ 570025 h 905178"/>
                <a:gd name="connsiteX15" fmla="*/ 153806 w 1899333"/>
                <a:gd name="connsiteY15" fmla="*/ 437229 h 905178"/>
                <a:gd name="connsiteX16" fmla="*/ 1384138 w 1899333"/>
                <a:gd name="connsiteY16" fmla="*/ 115354 h 905178"/>
                <a:gd name="connsiteX17" fmla="*/ 1394003 w 1899333"/>
                <a:gd name="connsiteY17" fmla="*/ 120307 h 905178"/>
                <a:gd name="connsiteX18" fmla="*/ 1284253 w 1899333"/>
                <a:gd name="connsiteY18" fmla="*/ 328343 h 905178"/>
                <a:gd name="connsiteX19" fmla="*/ 1274388 w 1899333"/>
                <a:gd name="connsiteY19" fmla="*/ 322151 h 905178"/>
                <a:gd name="connsiteX20" fmla="*/ 515125 w 1899333"/>
                <a:gd name="connsiteY20" fmla="*/ 115354 h 905178"/>
                <a:gd name="connsiteX21" fmla="*/ 624987 w 1899333"/>
                <a:gd name="connsiteY21" fmla="*/ 322151 h 905178"/>
                <a:gd name="connsiteX22" fmla="*/ 615222 w 1899333"/>
                <a:gd name="connsiteY22" fmla="*/ 328343 h 905178"/>
                <a:gd name="connsiteX23" fmla="*/ 505360 w 1899333"/>
                <a:gd name="connsiteY23" fmla="*/ 120307 h 905178"/>
                <a:gd name="connsiteX24" fmla="*/ 928324 w 1899333"/>
                <a:gd name="connsiteY24" fmla="*/ 0 h 905178"/>
                <a:gd name="connsiteX25" fmla="*/ 938212 w 1899333"/>
                <a:gd name="connsiteY25" fmla="*/ 0 h 905178"/>
                <a:gd name="connsiteX26" fmla="*/ 938212 w 1899333"/>
                <a:gd name="connsiteY26" fmla="*/ 234966 h 905178"/>
                <a:gd name="connsiteX27" fmla="*/ 928324 w 1899333"/>
                <a:gd name="connsiteY27" fmla="*/ 234966 h 905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899333" h="905178">
                  <a:moveTo>
                    <a:pt x="1896816" y="873396"/>
                  </a:moveTo>
                  <a:lnTo>
                    <a:pt x="1899333" y="883990"/>
                  </a:lnTo>
                  <a:lnTo>
                    <a:pt x="1660158" y="905178"/>
                  </a:lnTo>
                  <a:lnTo>
                    <a:pt x="1658899" y="893407"/>
                  </a:lnTo>
                  <a:close/>
                  <a:moveTo>
                    <a:pt x="1237" y="873396"/>
                  </a:moveTo>
                  <a:lnTo>
                    <a:pt x="234962" y="893407"/>
                  </a:lnTo>
                  <a:lnTo>
                    <a:pt x="234962" y="905178"/>
                  </a:lnTo>
                  <a:lnTo>
                    <a:pt x="0" y="883990"/>
                  </a:lnTo>
                  <a:close/>
                  <a:moveTo>
                    <a:pt x="1732673" y="428459"/>
                  </a:moveTo>
                  <a:lnTo>
                    <a:pt x="1740063" y="437229"/>
                  </a:lnTo>
                  <a:lnTo>
                    <a:pt x="1542982" y="570025"/>
                  </a:lnTo>
                  <a:lnTo>
                    <a:pt x="1538055" y="560003"/>
                  </a:lnTo>
                  <a:close/>
                  <a:moveTo>
                    <a:pt x="158763" y="428459"/>
                  </a:moveTo>
                  <a:lnTo>
                    <a:pt x="355807" y="560003"/>
                  </a:lnTo>
                  <a:lnTo>
                    <a:pt x="349610" y="570025"/>
                  </a:lnTo>
                  <a:lnTo>
                    <a:pt x="153806" y="437229"/>
                  </a:lnTo>
                  <a:close/>
                  <a:moveTo>
                    <a:pt x="1384138" y="115354"/>
                  </a:moveTo>
                  <a:lnTo>
                    <a:pt x="1394003" y="120307"/>
                  </a:lnTo>
                  <a:lnTo>
                    <a:pt x="1284253" y="328343"/>
                  </a:lnTo>
                  <a:lnTo>
                    <a:pt x="1274388" y="322151"/>
                  </a:lnTo>
                  <a:close/>
                  <a:moveTo>
                    <a:pt x="515125" y="115354"/>
                  </a:moveTo>
                  <a:lnTo>
                    <a:pt x="624987" y="322151"/>
                  </a:lnTo>
                  <a:lnTo>
                    <a:pt x="615222" y="328343"/>
                  </a:lnTo>
                  <a:lnTo>
                    <a:pt x="505360" y="120307"/>
                  </a:lnTo>
                  <a:close/>
                  <a:moveTo>
                    <a:pt x="928324" y="0"/>
                  </a:moveTo>
                  <a:lnTo>
                    <a:pt x="938212" y="0"/>
                  </a:lnTo>
                  <a:lnTo>
                    <a:pt x="938212" y="234966"/>
                  </a:lnTo>
                  <a:lnTo>
                    <a:pt x="928324" y="234966"/>
                  </a:lnTo>
                  <a:close/>
                </a:path>
              </a:pathLst>
            </a:custGeom>
            <a:solidFill>
              <a:srgbClr val="ABB9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0" name="Freeform 162">
              <a:extLst>
                <a:ext uri="{FF2B5EF4-FFF2-40B4-BE49-F238E27FC236}">
                  <a16:creationId xmlns:a16="http://schemas.microsoft.com/office/drawing/2014/main" id="{F6B5687B-6A93-C54A-9AD6-05AED0039044}"/>
                </a:ext>
              </a:extLst>
            </p:cNvPr>
            <p:cNvSpPr>
              <a:spLocks noChangeArrowheads="1"/>
            </p:cNvSpPr>
            <p:nvPr/>
          </p:nvSpPr>
          <p:spPr bwMode="auto">
            <a:xfrm>
              <a:off x="11485712" y="3748940"/>
              <a:ext cx="752548" cy="582263"/>
            </a:xfrm>
            <a:custGeom>
              <a:avLst/>
              <a:gdLst>
                <a:gd name="T0" fmla="*/ 601 w 602"/>
                <a:gd name="T1" fmla="*/ 301 h 468"/>
                <a:gd name="T2" fmla="*/ 601 w 602"/>
                <a:gd name="T3" fmla="*/ 301 h 468"/>
                <a:gd name="T4" fmla="*/ 301 w 602"/>
                <a:gd name="T5" fmla="*/ 346 h 468"/>
                <a:gd name="T6" fmla="*/ 301 w 602"/>
                <a:gd name="T7" fmla="*/ 346 h 468"/>
                <a:gd name="T8" fmla="*/ 0 w 602"/>
                <a:gd name="T9" fmla="*/ 301 h 468"/>
                <a:gd name="T10" fmla="*/ 0 w 602"/>
                <a:gd name="T11" fmla="*/ 301 h 468"/>
                <a:gd name="T12" fmla="*/ 301 w 602"/>
                <a:gd name="T13" fmla="*/ 0 h 468"/>
                <a:gd name="T14" fmla="*/ 301 w 602"/>
                <a:gd name="T15" fmla="*/ 0 h 468"/>
                <a:gd name="T16" fmla="*/ 601 w 602"/>
                <a:gd name="T17" fmla="*/ 301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2" h="468">
                  <a:moveTo>
                    <a:pt x="601" y="301"/>
                  </a:moveTo>
                  <a:lnTo>
                    <a:pt x="601" y="301"/>
                  </a:lnTo>
                  <a:cubicBezTo>
                    <a:pt x="601" y="467"/>
                    <a:pt x="467" y="346"/>
                    <a:pt x="301" y="346"/>
                  </a:cubicBezTo>
                  <a:lnTo>
                    <a:pt x="301" y="346"/>
                  </a:lnTo>
                  <a:cubicBezTo>
                    <a:pt x="135" y="346"/>
                    <a:pt x="0" y="467"/>
                    <a:pt x="0" y="301"/>
                  </a:cubicBezTo>
                  <a:lnTo>
                    <a:pt x="0" y="301"/>
                  </a:lnTo>
                  <a:cubicBezTo>
                    <a:pt x="0" y="134"/>
                    <a:pt x="135" y="0"/>
                    <a:pt x="301" y="0"/>
                  </a:cubicBezTo>
                  <a:lnTo>
                    <a:pt x="301" y="0"/>
                  </a:lnTo>
                  <a:cubicBezTo>
                    <a:pt x="467" y="0"/>
                    <a:pt x="601" y="134"/>
                    <a:pt x="601" y="301"/>
                  </a:cubicBezTo>
                </a:path>
              </a:pathLst>
            </a:custGeom>
            <a:solidFill>
              <a:srgbClr val="FFC7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63">
              <a:extLst>
                <a:ext uri="{FF2B5EF4-FFF2-40B4-BE49-F238E27FC236}">
                  <a16:creationId xmlns:a16="http://schemas.microsoft.com/office/drawing/2014/main" id="{88D878BE-3E3B-1B41-8C41-5EF7E2E63CE1}"/>
                </a:ext>
              </a:extLst>
            </p:cNvPr>
            <p:cNvSpPr>
              <a:spLocks noChangeArrowheads="1"/>
            </p:cNvSpPr>
            <p:nvPr/>
          </p:nvSpPr>
          <p:spPr bwMode="auto">
            <a:xfrm>
              <a:off x="11666987" y="4067535"/>
              <a:ext cx="406485" cy="780013"/>
            </a:xfrm>
            <a:custGeom>
              <a:avLst/>
              <a:gdLst>
                <a:gd name="T0" fmla="*/ 201 w 327"/>
                <a:gd name="T1" fmla="*/ 625 h 627"/>
                <a:gd name="T2" fmla="*/ 201 w 327"/>
                <a:gd name="T3" fmla="*/ 625 h 627"/>
                <a:gd name="T4" fmla="*/ 199 w 327"/>
                <a:gd name="T5" fmla="*/ 625 h 627"/>
                <a:gd name="T6" fmla="*/ 199 w 327"/>
                <a:gd name="T7" fmla="*/ 625 h 627"/>
                <a:gd name="T8" fmla="*/ 192 w 327"/>
                <a:gd name="T9" fmla="*/ 614 h 627"/>
                <a:gd name="T10" fmla="*/ 192 w 327"/>
                <a:gd name="T11" fmla="*/ 614 h 627"/>
                <a:gd name="T12" fmla="*/ 254 w 327"/>
                <a:gd name="T13" fmla="*/ 335 h 627"/>
                <a:gd name="T14" fmla="*/ 254 w 327"/>
                <a:gd name="T15" fmla="*/ 335 h 627"/>
                <a:gd name="T16" fmla="*/ 268 w 327"/>
                <a:gd name="T17" fmla="*/ 19 h 627"/>
                <a:gd name="T18" fmla="*/ 268 w 327"/>
                <a:gd name="T19" fmla="*/ 19 h 627"/>
                <a:gd name="T20" fmla="*/ 268 w 327"/>
                <a:gd name="T21" fmla="*/ 19 h 627"/>
                <a:gd name="T22" fmla="*/ 268 w 327"/>
                <a:gd name="T23" fmla="*/ 19 h 627"/>
                <a:gd name="T24" fmla="*/ 240 w 327"/>
                <a:gd name="T25" fmla="*/ 86 h 627"/>
                <a:gd name="T26" fmla="*/ 240 w 327"/>
                <a:gd name="T27" fmla="*/ 86 h 627"/>
                <a:gd name="T28" fmla="*/ 168 w 327"/>
                <a:gd name="T29" fmla="*/ 202 h 627"/>
                <a:gd name="T30" fmla="*/ 168 w 327"/>
                <a:gd name="T31" fmla="*/ 202 h 627"/>
                <a:gd name="T32" fmla="*/ 168 w 327"/>
                <a:gd name="T33" fmla="*/ 202 h 627"/>
                <a:gd name="T34" fmla="*/ 90 w 327"/>
                <a:gd name="T35" fmla="*/ 87 h 627"/>
                <a:gd name="T36" fmla="*/ 90 w 327"/>
                <a:gd name="T37" fmla="*/ 87 h 627"/>
                <a:gd name="T38" fmla="*/ 58 w 327"/>
                <a:gd name="T39" fmla="*/ 18 h 627"/>
                <a:gd name="T40" fmla="*/ 58 w 327"/>
                <a:gd name="T41" fmla="*/ 18 h 627"/>
                <a:gd name="T42" fmla="*/ 57 w 327"/>
                <a:gd name="T43" fmla="*/ 19 h 627"/>
                <a:gd name="T44" fmla="*/ 57 w 327"/>
                <a:gd name="T45" fmla="*/ 19 h 627"/>
                <a:gd name="T46" fmla="*/ 68 w 327"/>
                <a:gd name="T47" fmla="*/ 335 h 627"/>
                <a:gd name="T48" fmla="*/ 68 w 327"/>
                <a:gd name="T49" fmla="*/ 335 h 627"/>
                <a:gd name="T50" fmla="*/ 125 w 327"/>
                <a:gd name="T51" fmla="*/ 614 h 627"/>
                <a:gd name="T52" fmla="*/ 125 w 327"/>
                <a:gd name="T53" fmla="*/ 614 h 627"/>
                <a:gd name="T54" fmla="*/ 118 w 327"/>
                <a:gd name="T55" fmla="*/ 625 h 627"/>
                <a:gd name="T56" fmla="*/ 118 w 327"/>
                <a:gd name="T57" fmla="*/ 625 h 627"/>
                <a:gd name="T58" fmla="*/ 107 w 327"/>
                <a:gd name="T59" fmla="*/ 618 h 627"/>
                <a:gd name="T60" fmla="*/ 107 w 327"/>
                <a:gd name="T61" fmla="*/ 618 h 627"/>
                <a:gd name="T62" fmla="*/ 50 w 327"/>
                <a:gd name="T63" fmla="*/ 338 h 627"/>
                <a:gd name="T64" fmla="*/ 50 w 327"/>
                <a:gd name="T65" fmla="*/ 338 h 627"/>
                <a:gd name="T66" fmla="*/ 45 w 327"/>
                <a:gd name="T67" fmla="*/ 6 h 627"/>
                <a:gd name="T68" fmla="*/ 45 w 327"/>
                <a:gd name="T69" fmla="*/ 6 h 627"/>
                <a:gd name="T70" fmla="*/ 62 w 327"/>
                <a:gd name="T71" fmla="*/ 1 h 627"/>
                <a:gd name="T72" fmla="*/ 62 w 327"/>
                <a:gd name="T73" fmla="*/ 1 h 627"/>
                <a:gd name="T74" fmla="*/ 108 w 327"/>
                <a:gd name="T75" fmla="*/ 81 h 627"/>
                <a:gd name="T76" fmla="*/ 108 w 327"/>
                <a:gd name="T77" fmla="*/ 81 h 627"/>
                <a:gd name="T78" fmla="*/ 168 w 327"/>
                <a:gd name="T79" fmla="*/ 183 h 627"/>
                <a:gd name="T80" fmla="*/ 168 w 327"/>
                <a:gd name="T81" fmla="*/ 183 h 627"/>
                <a:gd name="T82" fmla="*/ 168 w 327"/>
                <a:gd name="T83" fmla="*/ 183 h 627"/>
                <a:gd name="T84" fmla="*/ 168 w 327"/>
                <a:gd name="T85" fmla="*/ 183 h 627"/>
                <a:gd name="T86" fmla="*/ 223 w 327"/>
                <a:gd name="T87" fmla="*/ 81 h 627"/>
                <a:gd name="T88" fmla="*/ 223 w 327"/>
                <a:gd name="T89" fmla="*/ 81 h 627"/>
                <a:gd name="T90" fmla="*/ 264 w 327"/>
                <a:gd name="T91" fmla="*/ 1 h 627"/>
                <a:gd name="T92" fmla="*/ 264 w 327"/>
                <a:gd name="T93" fmla="*/ 1 h 627"/>
                <a:gd name="T94" fmla="*/ 281 w 327"/>
                <a:gd name="T95" fmla="*/ 6 h 627"/>
                <a:gd name="T96" fmla="*/ 281 w 327"/>
                <a:gd name="T97" fmla="*/ 6 h 627"/>
                <a:gd name="T98" fmla="*/ 271 w 327"/>
                <a:gd name="T99" fmla="*/ 338 h 627"/>
                <a:gd name="T100" fmla="*/ 271 w 327"/>
                <a:gd name="T101" fmla="*/ 338 h 627"/>
                <a:gd name="T102" fmla="*/ 210 w 327"/>
                <a:gd name="T103" fmla="*/ 618 h 627"/>
                <a:gd name="T104" fmla="*/ 210 w 327"/>
                <a:gd name="T105" fmla="*/ 618 h 627"/>
                <a:gd name="T106" fmla="*/ 201 w 327"/>
                <a:gd name="T107" fmla="*/ 625 h 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27" h="627">
                  <a:moveTo>
                    <a:pt x="201" y="625"/>
                  </a:moveTo>
                  <a:lnTo>
                    <a:pt x="201" y="625"/>
                  </a:lnTo>
                  <a:lnTo>
                    <a:pt x="199" y="625"/>
                  </a:lnTo>
                  <a:lnTo>
                    <a:pt x="199" y="625"/>
                  </a:lnTo>
                  <a:cubicBezTo>
                    <a:pt x="194" y="624"/>
                    <a:pt x="191" y="619"/>
                    <a:pt x="192" y="614"/>
                  </a:cubicBezTo>
                  <a:lnTo>
                    <a:pt x="192" y="614"/>
                  </a:lnTo>
                  <a:cubicBezTo>
                    <a:pt x="192" y="613"/>
                    <a:pt x="227" y="476"/>
                    <a:pt x="254" y="335"/>
                  </a:cubicBezTo>
                  <a:lnTo>
                    <a:pt x="254" y="335"/>
                  </a:lnTo>
                  <a:cubicBezTo>
                    <a:pt x="301" y="80"/>
                    <a:pt x="280" y="29"/>
                    <a:pt x="268" y="19"/>
                  </a:cubicBezTo>
                  <a:lnTo>
                    <a:pt x="268" y="19"/>
                  </a:lnTo>
                  <a:lnTo>
                    <a:pt x="268" y="19"/>
                  </a:lnTo>
                  <a:lnTo>
                    <a:pt x="268" y="19"/>
                  </a:lnTo>
                  <a:cubicBezTo>
                    <a:pt x="260" y="21"/>
                    <a:pt x="248" y="60"/>
                    <a:pt x="240" y="86"/>
                  </a:cubicBezTo>
                  <a:lnTo>
                    <a:pt x="240" y="86"/>
                  </a:lnTo>
                  <a:cubicBezTo>
                    <a:pt x="221" y="142"/>
                    <a:pt x="202" y="201"/>
                    <a:pt x="168" y="202"/>
                  </a:cubicBezTo>
                  <a:lnTo>
                    <a:pt x="168" y="202"/>
                  </a:lnTo>
                  <a:lnTo>
                    <a:pt x="168" y="202"/>
                  </a:lnTo>
                  <a:cubicBezTo>
                    <a:pt x="132" y="202"/>
                    <a:pt x="111" y="144"/>
                    <a:pt x="90" y="87"/>
                  </a:cubicBezTo>
                  <a:lnTo>
                    <a:pt x="90" y="87"/>
                  </a:lnTo>
                  <a:cubicBezTo>
                    <a:pt x="81" y="61"/>
                    <a:pt x="66" y="21"/>
                    <a:pt x="58" y="18"/>
                  </a:cubicBezTo>
                  <a:lnTo>
                    <a:pt x="58" y="18"/>
                  </a:lnTo>
                  <a:cubicBezTo>
                    <a:pt x="58" y="18"/>
                    <a:pt x="58" y="19"/>
                    <a:pt x="57" y="19"/>
                  </a:cubicBezTo>
                  <a:lnTo>
                    <a:pt x="57" y="19"/>
                  </a:lnTo>
                  <a:cubicBezTo>
                    <a:pt x="43" y="32"/>
                    <a:pt x="26" y="89"/>
                    <a:pt x="68" y="335"/>
                  </a:cubicBezTo>
                  <a:lnTo>
                    <a:pt x="68" y="335"/>
                  </a:lnTo>
                  <a:cubicBezTo>
                    <a:pt x="92" y="476"/>
                    <a:pt x="124" y="613"/>
                    <a:pt x="125" y="614"/>
                  </a:cubicBezTo>
                  <a:lnTo>
                    <a:pt x="125" y="614"/>
                  </a:lnTo>
                  <a:cubicBezTo>
                    <a:pt x="126" y="619"/>
                    <a:pt x="123" y="624"/>
                    <a:pt x="118" y="625"/>
                  </a:cubicBezTo>
                  <a:lnTo>
                    <a:pt x="118" y="625"/>
                  </a:lnTo>
                  <a:cubicBezTo>
                    <a:pt x="113" y="626"/>
                    <a:pt x="108" y="623"/>
                    <a:pt x="107" y="618"/>
                  </a:cubicBezTo>
                  <a:lnTo>
                    <a:pt x="107" y="618"/>
                  </a:lnTo>
                  <a:cubicBezTo>
                    <a:pt x="107" y="617"/>
                    <a:pt x="74" y="480"/>
                    <a:pt x="50" y="338"/>
                  </a:cubicBezTo>
                  <a:lnTo>
                    <a:pt x="50" y="338"/>
                  </a:lnTo>
                  <a:cubicBezTo>
                    <a:pt x="0" y="46"/>
                    <a:pt x="34" y="16"/>
                    <a:pt x="45" y="6"/>
                  </a:cubicBezTo>
                  <a:lnTo>
                    <a:pt x="45" y="6"/>
                  </a:lnTo>
                  <a:cubicBezTo>
                    <a:pt x="51" y="0"/>
                    <a:pt x="58" y="0"/>
                    <a:pt x="62" y="1"/>
                  </a:cubicBezTo>
                  <a:lnTo>
                    <a:pt x="62" y="1"/>
                  </a:lnTo>
                  <a:cubicBezTo>
                    <a:pt x="79" y="5"/>
                    <a:pt x="90" y="33"/>
                    <a:pt x="108" y="81"/>
                  </a:cubicBezTo>
                  <a:lnTo>
                    <a:pt x="108" y="81"/>
                  </a:lnTo>
                  <a:cubicBezTo>
                    <a:pt x="123" y="125"/>
                    <a:pt x="145" y="183"/>
                    <a:pt x="168" y="183"/>
                  </a:cubicBezTo>
                  <a:lnTo>
                    <a:pt x="168" y="183"/>
                  </a:lnTo>
                  <a:lnTo>
                    <a:pt x="168" y="183"/>
                  </a:lnTo>
                  <a:lnTo>
                    <a:pt x="168" y="183"/>
                  </a:lnTo>
                  <a:cubicBezTo>
                    <a:pt x="190" y="183"/>
                    <a:pt x="208" y="124"/>
                    <a:pt x="223" y="81"/>
                  </a:cubicBezTo>
                  <a:lnTo>
                    <a:pt x="223" y="81"/>
                  </a:lnTo>
                  <a:cubicBezTo>
                    <a:pt x="238" y="33"/>
                    <a:pt x="248" y="5"/>
                    <a:pt x="264" y="1"/>
                  </a:cubicBezTo>
                  <a:lnTo>
                    <a:pt x="264" y="1"/>
                  </a:lnTo>
                  <a:cubicBezTo>
                    <a:pt x="268" y="0"/>
                    <a:pt x="274" y="0"/>
                    <a:pt x="281" y="6"/>
                  </a:cubicBezTo>
                  <a:lnTo>
                    <a:pt x="281" y="6"/>
                  </a:lnTo>
                  <a:cubicBezTo>
                    <a:pt x="292" y="16"/>
                    <a:pt x="326" y="46"/>
                    <a:pt x="271" y="338"/>
                  </a:cubicBezTo>
                  <a:lnTo>
                    <a:pt x="271" y="338"/>
                  </a:lnTo>
                  <a:cubicBezTo>
                    <a:pt x="245" y="480"/>
                    <a:pt x="210" y="617"/>
                    <a:pt x="210" y="618"/>
                  </a:cubicBezTo>
                  <a:lnTo>
                    <a:pt x="210" y="618"/>
                  </a:lnTo>
                  <a:cubicBezTo>
                    <a:pt x="208" y="623"/>
                    <a:pt x="205" y="625"/>
                    <a:pt x="201" y="625"/>
                  </a:cubicBezTo>
                </a:path>
              </a:pathLst>
            </a:custGeom>
            <a:solidFill>
              <a:srgbClr val="EA99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81">
              <a:extLst>
                <a:ext uri="{FF2B5EF4-FFF2-40B4-BE49-F238E27FC236}">
                  <a16:creationId xmlns:a16="http://schemas.microsoft.com/office/drawing/2014/main" id="{46D87F20-87DB-3246-8059-9C4B8BF483AE}"/>
                </a:ext>
              </a:extLst>
            </p:cNvPr>
            <p:cNvSpPr>
              <a:spLocks noChangeArrowheads="1"/>
            </p:cNvSpPr>
            <p:nvPr/>
          </p:nvSpPr>
          <p:spPr bwMode="auto">
            <a:xfrm>
              <a:off x="15643951" y="6171374"/>
              <a:ext cx="1130324" cy="910612"/>
            </a:xfrm>
            <a:custGeom>
              <a:avLst/>
              <a:gdLst>
                <a:gd name="connsiteX0" fmla="*/ 567269 w 1130324"/>
                <a:gd name="connsiteY0" fmla="*/ 681137 h 910612"/>
                <a:gd name="connsiteX1" fmla="*/ 685369 w 1130324"/>
                <a:gd name="connsiteY1" fmla="*/ 795874 h 910612"/>
                <a:gd name="connsiteX2" fmla="*/ 567269 w 1130324"/>
                <a:gd name="connsiteY2" fmla="*/ 910612 h 910612"/>
                <a:gd name="connsiteX3" fmla="*/ 450426 w 1130324"/>
                <a:gd name="connsiteY3" fmla="*/ 795874 h 910612"/>
                <a:gd name="connsiteX4" fmla="*/ 567269 w 1130324"/>
                <a:gd name="connsiteY4" fmla="*/ 681137 h 910612"/>
                <a:gd name="connsiteX5" fmla="*/ 565155 w 1130324"/>
                <a:gd name="connsiteY5" fmla="*/ 428459 h 910612"/>
                <a:gd name="connsiteX6" fmla="*/ 828197 w 1130324"/>
                <a:gd name="connsiteY6" fmla="*/ 536680 h 910612"/>
                <a:gd name="connsiteX7" fmla="*/ 772098 w 1130324"/>
                <a:gd name="connsiteY7" fmla="*/ 592020 h 910612"/>
                <a:gd name="connsiteX8" fmla="*/ 565155 w 1130324"/>
                <a:gd name="connsiteY8" fmla="*/ 505935 h 910612"/>
                <a:gd name="connsiteX9" fmla="*/ 358211 w 1130324"/>
                <a:gd name="connsiteY9" fmla="*/ 592020 h 910612"/>
                <a:gd name="connsiteX10" fmla="*/ 302112 w 1130324"/>
                <a:gd name="connsiteY10" fmla="*/ 536680 h 910612"/>
                <a:gd name="connsiteX11" fmla="*/ 565155 w 1130324"/>
                <a:gd name="connsiteY11" fmla="*/ 428459 h 910612"/>
                <a:gd name="connsiteX12" fmla="*/ 567279 w 1130324"/>
                <a:gd name="connsiteY12" fmla="*/ 230709 h 910612"/>
                <a:gd name="connsiteX13" fmla="*/ 971018 w 1130324"/>
                <a:gd name="connsiteY13" fmla="*/ 398367 h 910612"/>
                <a:gd name="connsiteX14" fmla="*/ 914943 w 1130324"/>
                <a:gd name="connsiteY14" fmla="*/ 454670 h 910612"/>
                <a:gd name="connsiteX15" fmla="*/ 567279 w 1130324"/>
                <a:gd name="connsiteY15" fmla="*/ 309533 h 910612"/>
                <a:gd name="connsiteX16" fmla="*/ 219616 w 1130324"/>
                <a:gd name="connsiteY16" fmla="*/ 454670 h 910612"/>
                <a:gd name="connsiteX17" fmla="*/ 164787 w 1130324"/>
                <a:gd name="connsiteY17" fmla="*/ 398367 h 910612"/>
                <a:gd name="connsiteX18" fmla="*/ 567279 w 1130324"/>
                <a:gd name="connsiteY18" fmla="*/ 230709 h 910612"/>
                <a:gd name="connsiteX19" fmla="*/ 564540 w 1130324"/>
                <a:gd name="connsiteY19" fmla="*/ 0 h 910612"/>
                <a:gd name="connsiteX20" fmla="*/ 1130324 w 1130324"/>
                <a:gd name="connsiteY20" fmla="*/ 233898 h 910612"/>
                <a:gd name="connsiteX21" fmla="*/ 1074367 w 1130324"/>
                <a:gd name="connsiteY21" fmla="*/ 289885 h 910612"/>
                <a:gd name="connsiteX22" fmla="*/ 564540 w 1130324"/>
                <a:gd name="connsiteY22" fmla="*/ 78381 h 910612"/>
                <a:gd name="connsiteX23" fmla="*/ 54713 w 1130324"/>
                <a:gd name="connsiteY23" fmla="*/ 289885 h 910612"/>
                <a:gd name="connsiteX24" fmla="*/ 0 w 1130324"/>
                <a:gd name="connsiteY24" fmla="*/ 233898 h 910612"/>
                <a:gd name="connsiteX25" fmla="*/ 564540 w 1130324"/>
                <a:gd name="connsiteY25" fmla="*/ 0 h 910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30324" h="910612">
                  <a:moveTo>
                    <a:pt x="567269" y="681137"/>
                  </a:moveTo>
                  <a:cubicBezTo>
                    <a:pt x="632601" y="681137"/>
                    <a:pt x="685369" y="731720"/>
                    <a:pt x="685369" y="795874"/>
                  </a:cubicBezTo>
                  <a:cubicBezTo>
                    <a:pt x="685369" y="858795"/>
                    <a:pt x="632601" y="910612"/>
                    <a:pt x="567269" y="910612"/>
                  </a:cubicBezTo>
                  <a:cubicBezTo>
                    <a:pt x="501937" y="910612"/>
                    <a:pt x="450426" y="858795"/>
                    <a:pt x="450426" y="795874"/>
                  </a:cubicBezTo>
                  <a:cubicBezTo>
                    <a:pt x="450426" y="731720"/>
                    <a:pt x="501937" y="681137"/>
                    <a:pt x="567269" y="681137"/>
                  </a:cubicBezTo>
                  <a:close/>
                  <a:moveTo>
                    <a:pt x="565155" y="428459"/>
                  </a:moveTo>
                  <a:cubicBezTo>
                    <a:pt x="668626" y="428459"/>
                    <a:pt x="760878" y="470271"/>
                    <a:pt x="828197" y="536680"/>
                  </a:cubicBezTo>
                  <a:lnTo>
                    <a:pt x="772098" y="592020"/>
                  </a:lnTo>
                  <a:cubicBezTo>
                    <a:pt x="719739" y="539139"/>
                    <a:pt x="646187" y="505935"/>
                    <a:pt x="565155" y="505935"/>
                  </a:cubicBezTo>
                  <a:cubicBezTo>
                    <a:pt x="484123" y="505935"/>
                    <a:pt x="411817" y="539139"/>
                    <a:pt x="358211" y="592020"/>
                  </a:cubicBezTo>
                  <a:lnTo>
                    <a:pt x="302112" y="536680"/>
                  </a:lnTo>
                  <a:cubicBezTo>
                    <a:pt x="370678" y="470271"/>
                    <a:pt x="462930" y="428459"/>
                    <a:pt x="565155" y="428459"/>
                  </a:cubicBezTo>
                  <a:close/>
                  <a:moveTo>
                    <a:pt x="567279" y="230709"/>
                  </a:moveTo>
                  <a:cubicBezTo>
                    <a:pt x="724289" y="230709"/>
                    <a:pt x="867591" y="294519"/>
                    <a:pt x="971018" y="398367"/>
                  </a:cubicBezTo>
                  <a:lnTo>
                    <a:pt x="914943" y="454670"/>
                  </a:lnTo>
                  <a:cubicBezTo>
                    <a:pt x="826470" y="364585"/>
                    <a:pt x="703105" y="309533"/>
                    <a:pt x="567279" y="309533"/>
                  </a:cubicBezTo>
                  <a:cubicBezTo>
                    <a:pt x="431454" y="309533"/>
                    <a:pt x="309335" y="364585"/>
                    <a:pt x="219616" y="454670"/>
                  </a:cubicBezTo>
                  <a:lnTo>
                    <a:pt x="164787" y="398367"/>
                  </a:lnTo>
                  <a:cubicBezTo>
                    <a:pt x="268214" y="294519"/>
                    <a:pt x="410270" y="230709"/>
                    <a:pt x="567279" y="230709"/>
                  </a:cubicBezTo>
                  <a:close/>
                  <a:moveTo>
                    <a:pt x="564540" y="0"/>
                  </a:moveTo>
                  <a:cubicBezTo>
                    <a:pt x="784636" y="0"/>
                    <a:pt x="984836" y="89578"/>
                    <a:pt x="1130324" y="233898"/>
                  </a:cubicBezTo>
                  <a:lnTo>
                    <a:pt x="1074367" y="289885"/>
                  </a:lnTo>
                  <a:cubicBezTo>
                    <a:pt x="943802" y="159250"/>
                    <a:pt x="763497" y="78381"/>
                    <a:pt x="564540" y="78381"/>
                  </a:cubicBezTo>
                  <a:cubicBezTo>
                    <a:pt x="366827" y="78381"/>
                    <a:pt x="186522" y="159250"/>
                    <a:pt x="54713" y="289885"/>
                  </a:cubicBezTo>
                  <a:lnTo>
                    <a:pt x="0" y="233898"/>
                  </a:lnTo>
                  <a:cubicBezTo>
                    <a:pt x="144244" y="89578"/>
                    <a:pt x="344444" y="0"/>
                    <a:pt x="564540" y="0"/>
                  </a:cubicBezTo>
                  <a:close/>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3" name="Freeform 168">
              <a:extLst>
                <a:ext uri="{FF2B5EF4-FFF2-40B4-BE49-F238E27FC236}">
                  <a16:creationId xmlns:a16="http://schemas.microsoft.com/office/drawing/2014/main" id="{1881A0A9-F126-844C-85FC-31E5AE4CCBA5}"/>
                </a:ext>
              </a:extLst>
            </p:cNvPr>
            <p:cNvSpPr>
              <a:spLocks noChangeArrowheads="1"/>
            </p:cNvSpPr>
            <p:nvPr/>
          </p:nvSpPr>
          <p:spPr bwMode="auto">
            <a:xfrm>
              <a:off x="16500864" y="8511410"/>
              <a:ext cx="483389" cy="939309"/>
            </a:xfrm>
            <a:custGeom>
              <a:avLst/>
              <a:gdLst>
                <a:gd name="T0" fmla="*/ 147 w 390"/>
                <a:gd name="T1" fmla="*/ 0 h 752"/>
                <a:gd name="T2" fmla="*/ 389 w 390"/>
                <a:gd name="T3" fmla="*/ 751 h 752"/>
                <a:gd name="T4" fmla="*/ 254 w 390"/>
                <a:gd name="T5" fmla="*/ 751 h 752"/>
                <a:gd name="T6" fmla="*/ 0 w 390"/>
                <a:gd name="T7" fmla="*/ 205 h 752"/>
                <a:gd name="T8" fmla="*/ 0 w 390"/>
                <a:gd name="T9" fmla="*/ 90 h 752"/>
                <a:gd name="T10" fmla="*/ 0 w 390"/>
                <a:gd name="T11" fmla="*/ 90 h 752"/>
                <a:gd name="T12" fmla="*/ 74 w 390"/>
                <a:gd name="T13" fmla="*/ 16 h 752"/>
                <a:gd name="T14" fmla="*/ 147 w 390"/>
                <a:gd name="T15" fmla="*/ 0 h 7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0" h="752">
                  <a:moveTo>
                    <a:pt x="147" y="0"/>
                  </a:moveTo>
                  <a:lnTo>
                    <a:pt x="389" y="751"/>
                  </a:lnTo>
                  <a:lnTo>
                    <a:pt x="254" y="751"/>
                  </a:lnTo>
                  <a:lnTo>
                    <a:pt x="0" y="205"/>
                  </a:lnTo>
                  <a:lnTo>
                    <a:pt x="0" y="90"/>
                  </a:lnTo>
                  <a:lnTo>
                    <a:pt x="0" y="90"/>
                  </a:lnTo>
                  <a:cubicBezTo>
                    <a:pt x="0" y="49"/>
                    <a:pt x="33" y="24"/>
                    <a:pt x="74" y="16"/>
                  </a:cubicBezTo>
                  <a:lnTo>
                    <a:pt x="147" y="0"/>
                  </a:ln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69">
              <a:extLst>
                <a:ext uri="{FF2B5EF4-FFF2-40B4-BE49-F238E27FC236}">
                  <a16:creationId xmlns:a16="http://schemas.microsoft.com/office/drawing/2014/main" id="{3DF4AD85-D157-5F40-8D2E-A771C03662B0}"/>
                </a:ext>
              </a:extLst>
            </p:cNvPr>
            <p:cNvSpPr>
              <a:spLocks noChangeArrowheads="1"/>
            </p:cNvSpPr>
            <p:nvPr/>
          </p:nvSpPr>
          <p:spPr bwMode="auto">
            <a:xfrm>
              <a:off x="15709867" y="12098366"/>
              <a:ext cx="164791" cy="219722"/>
            </a:xfrm>
            <a:custGeom>
              <a:avLst/>
              <a:gdLst>
                <a:gd name="T0" fmla="*/ 133 w 134"/>
                <a:gd name="T1" fmla="*/ 174 h 175"/>
                <a:gd name="T2" fmla="*/ 0 w 134"/>
                <a:gd name="T3" fmla="*/ 174 h 175"/>
                <a:gd name="T4" fmla="*/ 0 w 134"/>
                <a:gd name="T5" fmla="*/ 0 h 175"/>
                <a:gd name="T6" fmla="*/ 133 w 134"/>
                <a:gd name="T7" fmla="*/ 0 h 175"/>
                <a:gd name="T8" fmla="*/ 133 w 134"/>
                <a:gd name="T9" fmla="*/ 174 h 175"/>
              </a:gdLst>
              <a:ahLst/>
              <a:cxnLst>
                <a:cxn ang="0">
                  <a:pos x="T0" y="T1"/>
                </a:cxn>
                <a:cxn ang="0">
                  <a:pos x="T2" y="T3"/>
                </a:cxn>
                <a:cxn ang="0">
                  <a:pos x="T4" y="T5"/>
                </a:cxn>
                <a:cxn ang="0">
                  <a:pos x="T6" y="T7"/>
                </a:cxn>
                <a:cxn ang="0">
                  <a:pos x="T8" y="T9"/>
                </a:cxn>
              </a:cxnLst>
              <a:rect l="0" t="0" r="r" b="b"/>
              <a:pathLst>
                <a:path w="134" h="175">
                  <a:moveTo>
                    <a:pt x="133" y="174"/>
                  </a:moveTo>
                  <a:lnTo>
                    <a:pt x="0" y="174"/>
                  </a:lnTo>
                  <a:lnTo>
                    <a:pt x="0" y="0"/>
                  </a:lnTo>
                  <a:lnTo>
                    <a:pt x="133" y="0"/>
                  </a:lnTo>
                  <a:lnTo>
                    <a:pt x="133" y="174"/>
                  </a:lnTo>
                </a:path>
              </a:pathLst>
            </a:custGeom>
            <a:solidFill>
              <a:srgbClr val="EAC1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170">
              <a:extLst>
                <a:ext uri="{FF2B5EF4-FFF2-40B4-BE49-F238E27FC236}">
                  <a16:creationId xmlns:a16="http://schemas.microsoft.com/office/drawing/2014/main" id="{D59AB7C1-802D-3840-BB97-09B399AA1CF8}"/>
                </a:ext>
              </a:extLst>
            </p:cNvPr>
            <p:cNvSpPr>
              <a:spLocks noChangeArrowheads="1"/>
            </p:cNvSpPr>
            <p:nvPr/>
          </p:nvSpPr>
          <p:spPr bwMode="auto">
            <a:xfrm>
              <a:off x="16209731" y="12048932"/>
              <a:ext cx="225216" cy="258171"/>
            </a:xfrm>
            <a:custGeom>
              <a:avLst/>
              <a:gdLst>
                <a:gd name="T0" fmla="*/ 127 w 180"/>
                <a:gd name="T1" fmla="*/ 206 h 207"/>
                <a:gd name="T2" fmla="*/ 0 w 180"/>
                <a:gd name="T3" fmla="*/ 165 h 207"/>
                <a:gd name="T4" fmla="*/ 52 w 180"/>
                <a:gd name="T5" fmla="*/ 0 h 207"/>
                <a:gd name="T6" fmla="*/ 179 w 180"/>
                <a:gd name="T7" fmla="*/ 39 h 207"/>
                <a:gd name="T8" fmla="*/ 127 w 180"/>
                <a:gd name="T9" fmla="*/ 206 h 207"/>
              </a:gdLst>
              <a:ahLst/>
              <a:cxnLst>
                <a:cxn ang="0">
                  <a:pos x="T0" y="T1"/>
                </a:cxn>
                <a:cxn ang="0">
                  <a:pos x="T2" y="T3"/>
                </a:cxn>
                <a:cxn ang="0">
                  <a:pos x="T4" y="T5"/>
                </a:cxn>
                <a:cxn ang="0">
                  <a:pos x="T6" y="T7"/>
                </a:cxn>
                <a:cxn ang="0">
                  <a:pos x="T8" y="T9"/>
                </a:cxn>
              </a:cxnLst>
              <a:rect l="0" t="0" r="r" b="b"/>
              <a:pathLst>
                <a:path w="180" h="207">
                  <a:moveTo>
                    <a:pt x="127" y="206"/>
                  </a:moveTo>
                  <a:lnTo>
                    <a:pt x="0" y="165"/>
                  </a:lnTo>
                  <a:lnTo>
                    <a:pt x="52" y="0"/>
                  </a:lnTo>
                  <a:lnTo>
                    <a:pt x="179" y="39"/>
                  </a:lnTo>
                  <a:lnTo>
                    <a:pt x="127" y="206"/>
                  </a:lnTo>
                </a:path>
              </a:pathLst>
            </a:custGeom>
            <a:solidFill>
              <a:srgbClr val="EAC1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6" name="Freeform 171">
              <a:extLst>
                <a:ext uri="{FF2B5EF4-FFF2-40B4-BE49-F238E27FC236}">
                  <a16:creationId xmlns:a16="http://schemas.microsoft.com/office/drawing/2014/main" id="{5B52DC9A-AA32-654B-A113-96A6EA914BD3}"/>
                </a:ext>
              </a:extLst>
            </p:cNvPr>
            <p:cNvSpPr>
              <a:spLocks noChangeArrowheads="1"/>
            </p:cNvSpPr>
            <p:nvPr/>
          </p:nvSpPr>
          <p:spPr bwMode="auto">
            <a:xfrm>
              <a:off x="15649440" y="9774810"/>
              <a:ext cx="1148048" cy="2411446"/>
            </a:xfrm>
            <a:custGeom>
              <a:avLst/>
              <a:gdLst>
                <a:gd name="T0" fmla="*/ 86 w 923"/>
                <a:gd name="T1" fmla="*/ 0 h 1934"/>
                <a:gd name="T2" fmla="*/ 0 w 923"/>
                <a:gd name="T3" fmla="*/ 1933 h 1934"/>
                <a:gd name="T4" fmla="*/ 225 w 923"/>
                <a:gd name="T5" fmla="*/ 1933 h 1934"/>
                <a:gd name="T6" fmla="*/ 460 w 923"/>
                <a:gd name="T7" fmla="*/ 451 h 1934"/>
                <a:gd name="T8" fmla="*/ 617 w 923"/>
                <a:gd name="T9" fmla="*/ 976 h 1934"/>
                <a:gd name="T10" fmla="*/ 466 w 923"/>
                <a:gd name="T11" fmla="*/ 1835 h 1934"/>
                <a:gd name="T12" fmla="*/ 658 w 923"/>
                <a:gd name="T13" fmla="*/ 1901 h 1934"/>
                <a:gd name="T14" fmla="*/ 922 w 923"/>
                <a:gd name="T15" fmla="*/ 1010 h 1934"/>
                <a:gd name="T16" fmla="*/ 753 w 923"/>
                <a:gd name="T17" fmla="*/ 43 h 1934"/>
                <a:gd name="T18" fmla="*/ 86 w 923"/>
                <a:gd name="T19" fmla="*/ 0 h 1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3" h="1934">
                  <a:moveTo>
                    <a:pt x="86" y="0"/>
                  </a:moveTo>
                  <a:lnTo>
                    <a:pt x="0" y="1933"/>
                  </a:lnTo>
                  <a:lnTo>
                    <a:pt x="225" y="1933"/>
                  </a:lnTo>
                  <a:lnTo>
                    <a:pt x="460" y="451"/>
                  </a:lnTo>
                  <a:lnTo>
                    <a:pt x="617" y="976"/>
                  </a:lnTo>
                  <a:lnTo>
                    <a:pt x="466" y="1835"/>
                  </a:lnTo>
                  <a:lnTo>
                    <a:pt x="658" y="1901"/>
                  </a:lnTo>
                  <a:lnTo>
                    <a:pt x="922" y="1010"/>
                  </a:lnTo>
                  <a:lnTo>
                    <a:pt x="753" y="43"/>
                  </a:lnTo>
                  <a:lnTo>
                    <a:pt x="86" y="0"/>
                  </a:lnTo>
                </a:path>
              </a:pathLst>
            </a:custGeom>
            <a:solidFill>
              <a:srgbClr val="EA992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86">
              <a:extLst>
                <a:ext uri="{FF2B5EF4-FFF2-40B4-BE49-F238E27FC236}">
                  <a16:creationId xmlns:a16="http://schemas.microsoft.com/office/drawing/2014/main" id="{9488236E-C59D-5B4A-BFAF-B13C37786D65}"/>
                </a:ext>
              </a:extLst>
            </p:cNvPr>
            <p:cNvSpPr>
              <a:spLocks noChangeArrowheads="1"/>
            </p:cNvSpPr>
            <p:nvPr/>
          </p:nvSpPr>
          <p:spPr bwMode="auto">
            <a:xfrm>
              <a:off x="15759301" y="8280702"/>
              <a:ext cx="930416" cy="1675258"/>
            </a:xfrm>
            <a:custGeom>
              <a:avLst/>
              <a:gdLst>
                <a:gd name="connsiteX0" fmla="*/ 520609 w 930416"/>
                <a:gd name="connsiteY0" fmla="*/ 0 h 1675258"/>
                <a:gd name="connsiteX1" fmla="*/ 726112 w 930416"/>
                <a:gd name="connsiteY1" fmla="*/ 70998 h 1675258"/>
                <a:gd name="connsiteX2" fmla="*/ 927879 w 930416"/>
                <a:gd name="connsiteY2" fmla="*/ 232923 h 1675258"/>
                <a:gd name="connsiteX3" fmla="*/ 830732 w 930416"/>
                <a:gd name="connsiteY3" fmla="*/ 1549501 h 1675258"/>
                <a:gd name="connsiteX4" fmla="*/ 0 w 930416"/>
                <a:gd name="connsiteY4" fmla="*/ 1495942 h 1675258"/>
                <a:gd name="connsiteX5" fmla="*/ 108356 w 930416"/>
                <a:gd name="connsiteY5" fmla="*/ 1066216 h 1675258"/>
                <a:gd name="connsiteX6" fmla="*/ 105865 w 930416"/>
                <a:gd name="connsiteY6" fmla="*/ 239151 h 1675258"/>
                <a:gd name="connsiteX7" fmla="*/ 520609 w 930416"/>
                <a:gd name="connsiteY7" fmla="*/ 0 h 167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0416" h="1675258">
                  <a:moveTo>
                    <a:pt x="520609" y="0"/>
                  </a:moveTo>
                  <a:lnTo>
                    <a:pt x="726112" y="70998"/>
                  </a:lnTo>
                  <a:cubicBezTo>
                    <a:pt x="726112" y="70998"/>
                    <a:pt x="920407" y="196802"/>
                    <a:pt x="927879" y="232923"/>
                  </a:cubicBezTo>
                  <a:cubicBezTo>
                    <a:pt x="949053" y="328833"/>
                    <a:pt x="830732" y="1549501"/>
                    <a:pt x="830732" y="1549501"/>
                  </a:cubicBezTo>
                  <a:cubicBezTo>
                    <a:pt x="570428" y="1860896"/>
                    <a:pt x="0" y="1495942"/>
                    <a:pt x="0" y="1495942"/>
                  </a:cubicBezTo>
                  <a:lnTo>
                    <a:pt x="108356" y="1066216"/>
                  </a:lnTo>
                  <a:cubicBezTo>
                    <a:pt x="108356" y="1066216"/>
                    <a:pt x="79710" y="407305"/>
                    <a:pt x="105865" y="239151"/>
                  </a:cubicBezTo>
                  <a:cubicBezTo>
                    <a:pt x="128284" y="98401"/>
                    <a:pt x="520609" y="0"/>
                    <a:pt x="520609" y="0"/>
                  </a:cubicBezTo>
                  <a:close/>
                </a:path>
              </a:pathLst>
            </a:custGeom>
            <a:gradFill>
              <a:gsLst>
                <a:gs pos="17000">
                  <a:srgbClr val="293C6D"/>
                </a:gs>
                <a:gs pos="74000">
                  <a:srgbClr val="455A8B"/>
                </a:gs>
              </a:gsLst>
              <a:lin ang="16200000" scaled="0"/>
            </a:gradFill>
            <a:ln>
              <a:noFill/>
            </a:ln>
            <a:effectLst/>
          </p:spPr>
          <p:txBody>
            <a:bodyPr wrap="square" anchor="ctr">
              <a:noAutofit/>
            </a:bodyPr>
            <a:lstStyle/>
            <a:p>
              <a:endParaRPr lang="en-US" dirty="0">
                <a:latin typeface="Poppins" pitchFamily="2" charset="77"/>
              </a:endParaRPr>
            </a:p>
          </p:txBody>
        </p:sp>
        <p:sp>
          <p:nvSpPr>
            <p:cNvPr id="88" name="Freeform 173">
              <a:extLst>
                <a:ext uri="{FF2B5EF4-FFF2-40B4-BE49-F238E27FC236}">
                  <a16:creationId xmlns:a16="http://schemas.microsoft.com/office/drawing/2014/main" id="{004D3866-FF27-D442-AC6E-E6014971DF87}"/>
                </a:ext>
              </a:extLst>
            </p:cNvPr>
            <p:cNvSpPr>
              <a:spLocks noChangeArrowheads="1"/>
            </p:cNvSpPr>
            <p:nvPr/>
          </p:nvSpPr>
          <p:spPr bwMode="auto">
            <a:xfrm>
              <a:off x="15649440" y="12318090"/>
              <a:ext cx="571276" cy="225216"/>
            </a:xfrm>
            <a:custGeom>
              <a:avLst/>
              <a:gdLst>
                <a:gd name="T0" fmla="*/ 48 w 459"/>
                <a:gd name="T1" fmla="*/ 0 h 179"/>
                <a:gd name="T2" fmla="*/ 16 w 459"/>
                <a:gd name="T3" fmla="*/ 79 h 179"/>
                <a:gd name="T4" fmla="*/ 16 w 459"/>
                <a:gd name="T5" fmla="*/ 79 h 179"/>
                <a:gd name="T6" fmla="*/ 0 w 459"/>
                <a:gd name="T7" fmla="*/ 157 h 179"/>
                <a:gd name="T8" fmla="*/ 0 w 459"/>
                <a:gd name="T9" fmla="*/ 178 h 179"/>
                <a:gd name="T10" fmla="*/ 458 w 459"/>
                <a:gd name="T11" fmla="*/ 178 h 179"/>
                <a:gd name="T12" fmla="*/ 458 w 459"/>
                <a:gd name="T13" fmla="*/ 178 h 179"/>
                <a:gd name="T14" fmla="*/ 389 w 459"/>
                <a:gd name="T15" fmla="*/ 114 h 179"/>
                <a:gd name="T16" fmla="*/ 389 w 459"/>
                <a:gd name="T17" fmla="*/ 114 h 179"/>
                <a:gd name="T18" fmla="*/ 196 w 459"/>
                <a:gd name="T19" fmla="*/ 26 h 179"/>
                <a:gd name="T20" fmla="*/ 196 w 459"/>
                <a:gd name="T21" fmla="*/ 26 h 179"/>
                <a:gd name="T22" fmla="*/ 181 w 459"/>
                <a:gd name="T23" fmla="*/ 0 h 179"/>
                <a:gd name="T24" fmla="*/ 48 w 459"/>
                <a:gd name="T25"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9" h="179">
                  <a:moveTo>
                    <a:pt x="48" y="0"/>
                  </a:moveTo>
                  <a:lnTo>
                    <a:pt x="16" y="79"/>
                  </a:lnTo>
                  <a:lnTo>
                    <a:pt x="16" y="79"/>
                  </a:lnTo>
                  <a:cubicBezTo>
                    <a:pt x="5" y="104"/>
                    <a:pt x="0" y="130"/>
                    <a:pt x="0" y="157"/>
                  </a:cubicBezTo>
                  <a:lnTo>
                    <a:pt x="0" y="178"/>
                  </a:lnTo>
                  <a:lnTo>
                    <a:pt x="458" y="178"/>
                  </a:lnTo>
                  <a:lnTo>
                    <a:pt x="458" y="178"/>
                  </a:lnTo>
                  <a:cubicBezTo>
                    <a:pt x="458" y="178"/>
                    <a:pt x="450" y="127"/>
                    <a:pt x="389" y="114"/>
                  </a:cubicBezTo>
                  <a:lnTo>
                    <a:pt x="389" y="114"/>
                  </a:lnTo>
                  <a:cubicBezTo>
                    <a:pt x="366" y="109"/>
                    <a:pt x="246" y="94"/>
                    <a:pt x="196" y="26"/>
                  </a:cubicBezTo>
                  <a:lnTo>
                    <a:pt x="196" y="26"/>
                  </a:lnTo>
                  <a:cubicBezTo>
                    <a:pt x="189" y="18"/>
                    <a:pt x="185" y="10"/>
                    <a:pt x="181" y="0"/>
                  </a:cubicBezTo>
                  <a:lnTo>
                    <a:pt x="48" y="0"/>
                  </a:lnTo>
                </a:path>
              </a:pathLst>
            </a:custGeom>
            <a:solidFill>
              <a:srgbClr val="455A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174">
              <a:extLst>
                <a:ext uri="{FF2B5EF4-FFF2-40B4-BE49-F238E27FC236}">
                  <a16:creationId xmlns:a16="http://schemas.microsoft.com/office/drawing/2014/main" id="{76B576ED-1260-B147-84ED-A4D2E5DCB046}"/>
                </a:ext>
              </a:extLst>
            </p:cNvPr>
            <p:cNvSpPr>
              <a:spLocks noChangeArrowheads="1"/>
            </p:cNvSpPr>
            <p:nvPr/>
          </p:nvSpPr>
          <p:spPr bwMode="auto">
            <a:xfrm>
              <a:off x="16083393" y="12252173"/>
              <a:ext cx="565781" cy="291133"/>
            </a:xfrm>
            <a:custGeom>
              <a:avLst/>
              <a:gdLst>
                <a:gd name="T0" fmla="*/ 99 w 456"/>
                <a:gd name="T1" fmla="*/ 0 h 232"/>
                <a:gd name="T2" fmla="*/ 99 w 456"/>
                <a:gd name="T3" fmla="*/ 0 h 232"/>
                <a:gd name="T4" fmla="*/ 0 w 456"/>
                <a:gd name="T5" fmla="*/ 100 h 232"/>
                <a:gd name="T6" fmla="*/ 193 w 456"/>
                <a:gd name="T7" fmla="*/ 231 h 232"/>
                <a:gd name="T8" fmla="*/ 455 w 456"/>
                <a:gd name="T9" fmla="*/ 231 h 232"/>
                <a:gd name="T10" fmla="*/ 455 w 456"/>
                <a:gd name="T11" fmla="*/ 231 h 232"/>
                <a:gd name="T12" fmla="*/ 412 w 456"/>
                <a:gd name="T13" fmla="*/ 183 h 232"/>
                <a:gd name="T14" fmla="*/ 412 w 456"/>
                <a:gd name="T15" fmla="*/ 183 h 232"/>
                <a:gd name="T16" fmla="*/ 266 w 456"/>
                <a:gd name="T17" fmla="*/ 147 h 232"/>
                <a:gd name="T18" fmla="*/ 226 w 456"/>
                <a:gd name="T19" fmla="*/ 41 h 232"/>
                <a:gd name="T20" fmla="*/ 99 w 456"/>
                <a:gd name="T21"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6" h="232">
                  <a:moveTo>
                    <a:pt x="99" y="0"/>
                  </a:moveTo>
                  <a:lnTo>
                    <a:pt x="99" y="0"/>
                  </a:lnTo>
                  <a:cubicBezTo>
                    <a:pt x="99" y="0"/>
                    <a:pt x="33" y="22"/>
                    <a:pt x="0" y="100"/>
                  </a:cubicBezTo>
                  <a:lnTo>
                    <a:pt x="193" y="231"/>
                  </a:lnTo>
                  <a:lnTo>
                    <a:pt x="455" y="231"/>
                  </a:lnTo>
                  <a:lnTo>
                    <a:pt x="455" y="231"/>
                  </a:lnTo>
                  <a:cubicBezTo>
                    <a:pt x="455" y="231"/>
                    <a:pt x="447" y="193"/>
                    <a:pt x="412" y="183"/>
                  </a:cubicBezTo>
                  <a:lnTo>
                    <a:pt x="412" y="183"/>
                  </a:lnTo>
                  <a:cubicBezTo>
                    <a:pt x="361" y="168"/>
                    <a:pt x="266" y="147"/>
                    <a:pt x="266" y="147"/>
                  </a:cubicBezTo>
                  <a:lnTo>
                    <a:pt x="226" y="41"/>
                  </a:lnTo>
                  <a:lnTo>
                    <a:pt x="99" y="0"/>
                  </a:lnTo>
                </a:path>
              </a:pathLst>
            </a:custGeom>
            <a:solidFill>
              <a:srgbClr val="455A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175">
              <a:extLst>
                <a:ext uri="{FF2B5EF4-FFF2-40B4-BE49-F238E27FC236}">
                  <a16:creationId xmlns:a16="http://schemas.microsoft.com/office/drawing/2014/main" id="{45A6A80F-A3A1-9948-BE3C-8408955F2FD2}"/>
                </a:ext>
              </a:extLst>
            </p:cNvPr>
            <p:cNvSpPr>
              <a:spLocks noChangeArrowheads="1"/>
            </p:cNvSpPr>
            <p:nvPr/>
          </p:nvSpPr>
          <p:spPr bwMode="auto">
            <a:xfrm>
              <a:off x="16731573" y="8824511"/>
              <a:ext cx="867902" cy="681137"/>
            </a:xfrm>
            <a:custGeom>
              <a:avLst/>
              <a:gdLst>
                <a:gd name="T0" fmla="*/ 465 w 697"/>
                <a:gd name="T1" fmla="*/ 545 h 546"/>
                <a:gd name="T2" fmla="*/ 0 w 697"/>
                <a:gd name="T3" fmla="*/ 545 h 546"/>
                <a:gd name="T4" fmla="*/ 231 w 697"/>
                <a:gd name="T5" fmla="*/ 0 h 546"/>
                <a:gd name="T6" fmla="*/ 696 w 697"/>
                <a:gd name="T7" fmla="*/ 0 h 546"/>
                <a:gd name="T8" fmla="*/ 465 w 697"/>
                <a:gd name="T9" fmla="*/ 545 h 546"/>
              </a:gdLst>
              <a:ahLst/>
              <a:cxnLst>
                <a:cxn ang="0">
                  <a:pos x="T0" y="T1"/>
                </a:cxn>
                <a:cxn ang="0">
                  <a:pos x="T2" y="T3"/>
                </a:cxn>
                <a:cxn ang="0">
                  <a:pos x="T4" y="T5"/>
                </a:cxn>
                <a:cxn ang="0">
                  <a:pos x="T6" y="T7"/>
                </a:cxn>
                <a:cxn ang="0">
                  <a:pos x="T8" y="T9"/>
                </a:cxn>
              </a:cxnLst>
              <a:rect l="0" t="0" r="r" b="b"/>
              <a:pathLst>
                <a:path w="697" h="546">
                  <a:moveTo>
                    <a:pt x="465" y="545"/>
                  </a:moveTo>
                  <a:lnTo>
                    <a:pt x="0" y="545"/>
                  </a:lnTo>
                  <a:lnTo>
                    <a:pt x="231" y="0"/>
                  </a:lnTo>
                  <a:lnTo>
                    <a:pt x="696" y="0"/>
                  </a:lnTo>
                  <a:lnTo>
                    <a:pt x="465" y="545"/>
                  </a:lnTo>
                </a:path>
              </a:pathLst>
            </a:custGeom>
            <a:solidFill>
              <a:srgbClr val="98C4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76">
              <a:extLst>
                <a:ext uri="{FF2B5EF4-FFF2-40B4-BE49-F238E27FC236}">
                  <a16:creationId xmlns:a16="http://schemas.microsoft.com/office/drawing/2014/main" id="{FCAA7B80-EBB9-1C48-8ED9-0C343781CDF4}"/>
                </a:ext>
              </a:extLst>
            </p:cNvPr>
            <p:cNvSpPr>
              <a:spLocks noChangeArrowheads="1"/>
            </p:cNvSpPr>
            <p:nvPr/>
          </p:nvSpPr>
          <p:spPr bwMode="auto">
            <a:xfrm>
              <a:off x="17094114" y="9110150"/>
              <a:ext cx="142819" cy="115355"/>
            </a:xfrm>
            <a:custGeom>
              <a:avLst/>
              <a:gdLst>
                <a:gd name="T0" fmla="*/ 101 w 113"/>
                <a:gd name="T1" fmla="*/ 46 h 92"/>
                <a:gd name="T2" fmla="*/ 101 w 113"/>
                <a:gd name="T3" fmla="*/ 46 h 92"/>
                <a:gd name="T4" fmla="*/ 36 w 113"/>
                <a:gd name="T5" fmla="*/ 91 h 92"/>
                <a:gd name="T6" fmla="*/ 36 w 113"/>
                <a:gd name="T7" fmla="*/ 91 h 92"/>
                <a:gd name="T8" fmla="*/ 10 w 113"/>
                <a:gd name="T9" fmla="*/ 46 h 92"/>
                <a:gd name="T10" fmla="*/ 10 w 113"/>
                <a:gd name="T11" fmla="*/ 46 h 92"/>
                <a:gd name="T12" fmla="*/ 75 w 113"/>
                <a:gd name="T13" fmla="*/ 0 h 92"/>
                <a:gd name="T14" fmla="*/ 75 w 113"/>
                <a:gd name="T15" fmla="*/ 0 h 92"/>
                <a:gd name="T16" fmla="*/ 101 w 113"/>
                <a:gd name="T17"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 h="92">
                  <a:moveTo>
                    <a:pt x="101" y="46"/>
                  </a:moveTo>
                  <a:lnTo>
                    <a:pt x="101" y="46"/>
                  </a:lnTo>
                  <a:cubicBezTo>
                    <a:pt x="91" y="71"/>
                    <a:pt x="61" y="91"/>
                    <a:pt x="36" y="91"/>
                  </a:cubicBezTo>
                  <a:lnTo>
                    <a:pt x="36" y="91"/>
                  </a:lnTo>
                  <a:cubicBezTo>
                    <a:pt x="11" y="91"/>
                    <a:pt x="0" y="71"/>
                    <a:pt x="10" y="46"/>
                  </a:cubicBezTo>
                  <a:lnTo>
                    <a:pt x="10" y="46"/>
                  </a:lnTo>
                  <a:cubicBezTo>
                    <a:pt x="21" y="21"/>
                    <a:pt x="50" y="0"/>
                    <a:pt x="75" y="0"/>
                  </a:cubicBezTo>
                  <a:lnTo>
                    <a:pt x="75" y="0"/>
                  </a:lnTo>
                  <a:cubicBezTo>
                    <a:pt x="101" y="0"/>
                    <a:pt x="112" y="21"/>
                    <a:pt x="101" y="46"/>
                  </a:cubicBezTo>
                </a:path>
              </a:pathLst>
            </a:custGeom>
            <a:solidFill>
              <a:srgbClr val="E8F1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77">
              <a:extLst>
                <a:ext uri="{FF2B5EF4-FFF2-40B4-BE49-F238E27FC236}">
                  <a16:creationId xmlns:a16="http://schemas.microsoft.com/office/drawing/2014/main" id="{750504E5-67C4-8444-B467-54F60C20CA41}"/>
                </a:ext>
              </a:extLst>
            </p:cNvPr>
            <p:cNvSpPr>
              <a:spLocks noChangeArrowheads="1"/>
            </p:cNvSpPr>
            <p:nvPr/>
          </p:nvSpPr>
          <p:spPr bwMode="auto">
            <a:xfrm>
              <a:off x="15907615" y="8423521"/>
              <a:ext cx="637193" cy="1181003"/>
            </a:xfrm>
            <a:custGeom>
              <a:avLst/>
              <a:gdLst>
                <a:gd name="T0" fmla="*/ 58 w 513"/>
                <a:gd name="T1" fmla="*/ 18 h 947"/>
                <a:gd name="T2" fmla="*/ 58 w 513"/>
                <a:gd name="T3" fmla="*/ 18 h 947"/>
                <a:gd name="T4" fmla="*/ 0 w 513"/>
                <a:gd name="T5" fmla="*/ 115 h 947"/>
                <a:gd name="T6" fmla="*/ 0 w 513"/>
                <a:gd name="T7" fmla="*/ 115 h 947"/>
                <a:gd name="T8" fmla="*/ 64 w 513"/>
                <a:gd name="T9" fmla="*/ 709 h 947"/>
                <a:gd name="T10" fmla="*/ 64 w 513"/>
                <a:gd name="T11" fmla="*/ 709 h 947"/>
                <a:gd name="T12" fmla="*/ 454 w 513"/>
                <a:gd name="T13" fmla="*/ 946 h 947"/>
                <a:gd name="T14" fmla="*/ 512 w 513"/>
                <a:gd name="T15" fmla="*/ 868 h 947"/>
                <a:gd name="T16" fmla="*/ 206 w 513"/>
                <a:gd name="T17" fmla="*/ 606 h 947"/>
                <a:gd name="T18" fmla="*/ 210 w 513"/>
                <a:gd name="T19" fmla="*/ 120 h 947"/>
                <a:gd name="T20" fmla="*/ 210 w 513"/>
                <a:gd name="T21" fmla="*/ 120 h 947"/>
                <a:gd name="T22" fmla="*/ 153 w 513"/>
                <a:gd name="T23" fmla="*/ 22 h 947"/>
                <a:gd name="T24" fmla="*/ 153 w 513"/>
                <a:gd name="T25" fmla="*/ 22 h 947"/>
                <a:gd name="T26" fmla="*/ 58 w 513"/>
                <a:gd name="T27" fmla="*/ 18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3" h="947">
                  <a:moveTo>
                    <a:pt x="58" y="18"/>
                  </a:moveTo>
                  <a:lnTo>
                    <a:pt x="58" y="18"/>
                  </a:lnTo>
                  <a:cubicBezTo>
                    <a:pt x="22" y="37"/>
                    <a:pt x="0" y="74"/>
                    <a:pt x="0" y="115"/>
                  </a:cubicBezTo>
                  <a:lnTo>
                    <a:pt x="0" y="115"/>
                  </a:lnTo>
                  <a:cubicBezTo>
                    <a:pt x="0" y="252"/>
                    <a:pt x="5" y="663"/>
                    <a:pt x="64" y="709"/>
                  </a:cubicBezTo>
                  <a:lnTo>
                    <a:pt x="64" y="709"/>
                  </a:lnTo>
                  <a:cubicBezTo>
                    <a:pt x="137" y="765"/>
                    <a:pt x="454" y="946"/>
                    <a:pt x="454" y="946"/>
                  </a:cubicBezTo>
                  <a:lnTo>
                    <a:pt x="512" y="868"/>
                  </a:lnTo>
                  <a:lnTo>
                    <a:pt x="206" y="606"/>
                  </a:lnTo>
                  <a:lnTo>
                    <a:pt x="210" y="120"/>
                  </a:lnTo>
                  <a:lnTo>
                    <a:pt x="210" y="120"/>
                  </a:lnTo>
                  <a:cubicBezTo>
                    <a:pt x="211" y="79"/>
                    <a:pt x="189" y="41"/>
                    <a:pt x="153" y="22"/>
                  </a:cubicBezTo>
                  <a:lnTo>
                    <a:pt x="153" y="22"/>
                  </a:lnTo>
                  <a:cubicBezTo>
                    <a:pt x="127" y="8"/>
                    <a:pt x="94" y="0"/>
                    <a:pt x="58" y="18"/>
                  </a:cubicBezTo>
                </a:path>
              </a:pathLst>
            </a:custGeom>
            <a:solidFill>
              <a:srgbClr val="455A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78">
              <a:extLst>
                <a:ext uri="{FF2B5EF4-FFF2-40B4-BE49-F238E27FC236}">
                  <a16:creationId xmlns:a16="http://schemas.microsoft.com/office/drawing/2014/main" id="{59970D19-3AC5-614B-8743-A953C056DCA1}"/>
                </a:ext>
              </a:extLst>
            </p:cNvPr>
            <p:cNvSpPr>
              <a:spLocks noChangeArrowheads="1"/>
            </p:cNvSpPr>
            <p:nvPr/>
          </p:nvSpPr>
          <p:spPr bwMode="auto">
            <a:xfrm>
              <a:off x="16473398" y="9505650"/>
              <a:ext cx="444938" cy="109861"/>
            </a:xfrm>
            <a:custGeom>
              <a:avLst/>
              <a:gdLst>
                <a:gd name="T0" fmla="*/ 0 w 359"/>
                <a:gd name="T1" fmla="*/ 78 h 86"/>
                <a:gd name="T2" fmla="*/ 250 w 359"/>
                <a:gd name="T3" fmla="*/ 85 h 86"/>
                <a:gd name="T4" fmla="*/ 358 w 359"/>
                <a:gd name="T5" fmla="*/ 0 h 86"/>
                <a:gd name="T6" fmla="*/ 285 w 359"/>
                <a:gd name="T7" fmla="*/ 0 h 86"/>
                <a:gd name="T8" fmla="*/ 245 w 359"/>
                <a:gd name="T9" fmla="*/ 25 h 86"/>
                <a:gd name="T10" fmla="*/ 155 w 359"/>
                <a:gd name="T11" fmla="*/ 0 h 86"/>
                <a:gd name="T12" fmla="*/ 58 w 359"/>
                <a:gd name="T13" fmla="*/ 0 h 86"/>
                <a:gd name="T14" fmla="*/ 0 w 359"/>
                <a:gd name="T15" fmla="*/ 78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9" h="86">
                  <a:moveTo>
                    <a:pt x="0" y="78"/>
                  </a:moveTo>
                  <a:lnTo>
                    <a:pt x="250" y="85"/>
                  </a:lnTo>
                  <a:lnTo>
                    <a:pt x="358" y="0"/>
                  </a:lnTo>
                  <a:lnTo>
                    <a:pt x="285" y="0"/>
                  </a:lnTo>
                  <a:lnTo>
                    <a:pt x="245" y="25"/>
                  </a:lnTo>
                  <a:lnTo>
                    <a:pt x="155" y="0"/>
                  </a:lnTo>
                  <a:lnTo>
                    <a:pt x="58" y="0"/>
                  </a:lnTo>
                  <a:lnTo>
                    <a:pt x="0" y="78"/>
                  </a:ln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79">
              <a:extLst>
                <a:ext uri="{FF2B5EF4-FFF2-40B4-BE49-F238E27FC236}">
                  <a16:creationId xmlns:a16="http://schemas.microsoft.com/office/drawing/2014/main" id="{03ADF7E9-93A5-644F-8323-7324314623F6}"/>
                </a:ext>
              </a:extLst>
            </p:cNvPr>
            <p:cNvSpPr>
              <a:spLocks noChangeArrowheads="1"/>
            </p:cNvSpPr>
            <p:nvPr/>
          </p:nvSpPr>
          <p:spPr bwMode="auto">
            <a:xfrm>
              <a:off x="16369030" y="9445227"/>
              <a:ext cx="961281" cy="60421"/>
            </a:xfrm>
            <a:custGeom>
              <a:avLst/>
              <a:gdLst>
                <a:gd name="T0" fmla="*/ 753 w 773"/>
                <a:gd name="T1" fmla="*/ 46 h 47"/>
                <a:gd name="T2" fmla="*/ 0 w 773"/>
                <a:gd name="T3" fmla="*/ 46 h 47"/>
                <a:gd name="T4" fmla="*/ 20 w 773"/>
                <a:gd name="T5" fmla="*/ 0 h 47"/>
                <a:gd name="T6" fmla="*/ 772 w 773"/>
                <a:gd name="T7" fmla="*/ 0 h 47"/>
                <a:gd name="T8" fmla="*/ 753 w 773"/>
                <a:gd name="T9" fmla="*/ 46 h 47"/>
              </a:gdLst>
              <a:ahLst/>
              <a:cxnLst>
                <a:cxn ang="0">
                  <a:pos x="T0" y="T1"/>
                </a:cxn>
                <a:cxn ang="0">
                  <a:pos x="T2" y="T3"/>
                </a:cxn>
                <a:cxn ang="0">
                  <a:pos x="T4" y="T5"/>
                </a:cxn>
                <a:cxn ang="0">
                  <a:pos x="T6" y="T7"/>
                </a:cxn>
                <a:cxn ang="0">
                  <a:pos x="T8" y="T9"/>
                </a:cxn>
              </a:cxnLst>
              <a:rect l="0" t="0" r="r" b="b"/>
              <a:pathLst>
                <a:path w="773" h="47">
                  <a:moveTo>
                    <a:pt x="753" y="46"/>
                  </a:moveTo>
                  <a:lnTo>
                    <a:pt x="0" y="46"/>
                  </a:lnTo>
                  <a:lnTo>
                    <a:pt x="20" y="0"/>
                  </a:lnTo>
                  <a:lnTo>
                    <a:pt x="772" y="0"/>
                  </a:lnTo>
                  <a:lnTo>
                    <a:pt x="753" y="46"/>
                  </a:lnTo>
                </a:path>
              </a:pathLst>
            </a:custGeom>
            <a:solidFill>
              <a:srgbClr val="BFDE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180">
              <a:extLst>
                <a:ext uri="{FF2B5EF4-FFF2-40B4-BE49-F238E27FC236}">
                  <a16:creationId xmlns:a16="http://schemas.microsoft.com/office/drawing/2014/main" id="{93251BC4-2990-8D40-B8D1-A3BC10D29849}"/>
                </a:ext>
              </a:extLst>
            </p:cNvPr>
            <p:cNvSpPr>
              <a:spLocks noChangeArrowheads="1"/>
            </p:cNvSpPr>
            <p:nvPr/>
          </p:nvSpPr>
          <p:spPr bwMode="auto">
            <a:xfrm>
              <a:off x="16281141" y="8049995"/>
              <a:ext cx="280145" cy="488879"/>
            </a:xfrm>
            <a:custGeom>
              <a:avLst/>
              <a:gdLst>
                <a:gd name="T0" fmla="*/ 114 w 226"/>
                <a:gd name="T1" fmla="*/ 0 h 392"/>
                <a:gd name="T2" fmla="*/ 0 w 226"/>
                <a:gd name="T3" fmla="*/ 184 h 392"/>
                <a:gd name="T4" fmla="*/ 0 w 226"/>
                <a:gd name="T5" fmla="*/ 184 h 392"/>
                <a:gd name="T6" fmla="*/ 120 w 226"/>
                <a:gd name="T7" fmla="*/ 387 h 392"/>
                <a:gd name="T8" fmla="*/ 120 w 226"/>
                <a:gd name="T9" fmla="*/ 387 h 392"/>
                <a:gd name="T10" fmla="*/ 165 w 226"/>
                <a:gd name="T11" fmla="*/ 241 h 392"/>
                <a:gd name="T12" fmla="*/ 225 w 226"/>
                <a:gd name="T13" fmla="*/ 141 h 392"/>
                <a:gd name="T14" fmla="*/ 114 w 226"/>
                <a:gd name="T15" fmla="*/ 0 h 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6" h="392">
                  <a:moveTo>
                    <a:pt x="114" y="0"/>
                  </a:moveTo>
                  <a:lnTo>
                    <a:pt x="0" y="184"/>
                  </a:lnTo>
                  <a:lnTo>
                    <a:pt x="0" y="184"/>
                  </a:lnTo>
                  <a:cubicBezTo>
                    <a:pt x="0" y="184"/>
                    <a:pt x="53" y="383"/>
                    <a:pt x="120" y="387"/>
                  </a:cubicBezTo>
                  <a:lnTo>
                    <a:pt x="120" y="387"/>
                  </a:lnTo>
                  <a:cubicBezTo>
                    <a:pt x="188" y="391"/>
                    <a:pt x="165" y="241"/>
                    <a:pt x="165" y="241"/>
                  </a:cubicBezTo>
                  <a:lnTo>
                    <a:pt x="225" y="141"/>
                  </a:lnTo>
                  <a:lnTo>
                    <a:pt x="114" y="0"/>
                  </a:ln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181">
              <a:extLst>
                <a:ext uri="{FF2B5EF4-FFF2-40B4-BE49-F238E27FC236}">
                  <a16:creationId xmlns:a16="http://schemas.microsoft.com/office/drawing/2014/main" id="{435CCF87-C7DF-DB42-B81D-8D09890CF4AE}"/>
                </a:ext>
              </a:extLst>
            </p:cNvPr>
            <p:cNvSpPr>
              <a:spLocks noChangeArrowheads="1"/>
            </p:cNvSpPr>
            <p:nvPr/>
          </p:nvSpPr>
          <p:spPr bwMode="auto">
            <a:xfrm>
              <a:off x="16429453" y="8110416"/>
              <a:ext cx="131833" cy="219722"/>
            </a:xfrm>
            <a:custGeom>
              <a:avLst/>
              <a:gdLst>
                <a:gd name="T0" fmla="*/ 32 w 106"/>
                <a:gd name="T1" fmla="*/ 0 h 177"/>
                <a:gd name="T2" fmla="*/ 32 w 106"/>
                <a:gd name="T3" fmla="*/ 0 h 177"/>
                <a:gd name="T4" fmla="*/ 55 w 106"/>
                <a:gd name="T5" fmla="*/ 176 h 177"/>
                <a:gd name="T6" fmla="*/ 105 w 106"/>
                <a:gd name="T7" fmla="*/ 93 h 177"/>
                <a:gd name="T8" fmla="*/ 32 w 106"/>
                <a:gd name="T9" fmla="*/ 0 h 177"/>
              </a:gdLst>
              <a:ahLst/>
              <a:cxnLst>
                <a:cxn ang="0">
                  <a:pos x="T0" y="T1"/>
                </a:cxn>
                <a:cxn ang="0">
                  <a:pos x="T2" y="T3"/>
                </a:cxn>
                <a:cxn ang="0">
                  <a:pos x="T4" y="T5"/>
                </a:cxn>
                <a:cxn ang="0">
                  <a:pos x="T6" y="T7"/>
                </a:cxn>
                <a:cxn ang="0">
                  <a:pos x="T8" y="T9"/>
                </a:cxn>
              </a:cxnLst>
              <a:rect l="0" t="0" r="r" b="b"/>
              <a:pathLst>
                <a:path w="106" h="177">
                  <a:moveTo>
                    <a:pt x="32" y="0"/>
                  </a:moveTo>
                  <a:lnTo>
                    <a:pt x="32" y="0"/>
                  </a:lnTo>
                  <a:cubicBezTo>
                    <a:pt x="22" y="32"/>
                    <a:pt x="0" y="119"/>
                    <a:pt x="55" y="176"/>
                  </a:cubicBezTo>
                  <a:lnTo>
                    <a:pt x="105" y="93"/>
                  </a:lnTo>
                  <a:lnTo>
                    <a:pt x="32" y="0"/>
                  </a:lnTo>
                </a:path>
              </a:pathLst>
            </a:custGeom>
            <a:solidFill>
              <a:srgbClr val="EAC1A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7" name="Freeform 182">
              <a:extLst>
                <a:ext uri="{FF2B5EF4-FFF2-40B4-BE49-F238E27FC236}">
                  <a16:creationId xmlns:a16="http://schemas.microsoft.com/office/drawing/2014/main" id="{E817458D-3374-3745-8EEA-6774D764DD09}"/>
                </a:ext>
              </a:extLst>
            </p:cNvPr>
            <p:cNvSpPr>
              <a:spLocks noChangeArrowheads="1"/>
            </p:cNvSpPr>
            <p:nvPr/>
          </p:nvSpPr>
          <p:spPr bwMode="auto">
            <a:xfrm>
              <a:off x="16396496" y="7703933"/>
              <a:ext cx="450430" cy="626206"/>
            </a:xfrm>
            <a:custGeom>
              <a:avLst/>
              <a:gdLst>
                <a:gd name="T0" fmla="*/ 360 w 361"/>
                <a:gd name="T1" fmla="*/ 180 h 501"/>
                <a:gd name="T2" fmla="*/ 360 w 361"/>
                <a:gd name="T3" fmla="*/ 180 h 501"/>
                <a:gd name="T4" fmla="*/ 218 w 361"/>
                <a:gd name="T5" fmla="*/ 478 h 501"/>
                <a:gd name="T6" fmla="*/ 218 w 361"/>
                <a:gd name="T7" fmla="*/ 478 h 501"/>
                <a:gd name="T8" fmla="*/ 49 w 361"/>
                <a:gd name="T9" fmla="*/ 357 h 501"/>
                <a:gd name="T10" fmla="*/ 49 w 361"/>
                <a:gd name="T11" fmla="*/ 357 h 501"/>
                <a:gd name="T12" fmla="*/ 0 w 361"/>
                <a:gd name="T13" fmla="*/ 180 h 501"/>
                <a:gd name="T14" fmla="*/ 0 w 361"/>
                <a:gd name="T15" fmla="*/ 180 h 501"/>
                <a:gd name="T16" fmla="*/ 180 w 361"/>
                <a:gd name="T17" fmla="*/ 0 h 501"/>
                <a:gd name="T18" fmla="*/ 180 w 361"/>
                <a:gd name="T19" fmla="*/ 0 h 501"/>
                <a:gd name="T20" fmla="*/ 360 w 361"/>
                <a:gd name="T21" fmla="*/ 180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1" h="501">
                  <a:moveTo>
                    <a:pt x="360" y="180"/>
                  </a:moveTo>
                  <a:lnTo>
                    <a:pt x="360" y="180"/>
                  </a:lnTo>
                  <a:cubicBezTo>
                    <a:pt x="360" y="280"/>
                    <a:pt x="260" y="466"/>
                    <a:pt x="218" y="478"/>
                  </a:cubicBezTo>
                  <a:lnTo>
                    <a:pt x="218" y="478"/>
                  </a:lnTo>
                  <a:cubicBezTo>
                    <a:pt x="149" y="500"/>
                    <a:pt x="76" y="411"/>
                    <a:pt x="49" y="357"/>
                  </a:cubicBezTo>
                  <a:lnTo>
                    <a:pt x="49" y="357"/>
                  </a:lnTo>
                  <a:cubicBezTo>
                    <a:pt x="10" y="278"/>
                    <a:pt x="0" y="218"/>
                    <a:pt x="0" y="180"/>
                  </a:cubicBezTo>
                  <a:lnTo>
                    <a:pt x="0" y="180"/>
                  </a:lnTo>
                  <a:cubicBezTo>
                    <a:pt x="0" y="81"/>
                    <a:pt x="81" y="0"/>
                    <a:pt x="180" y="0"/>
                  </a:cubicBezTo>
                  <a:lnTo>
                    <a:pt x="180" y="0"/>
                  </a:lnTo>
                  <a:cubicBezTo>
                    <a:pt x="279" y="0"/>
                    <a:pt x="360" y="81"/>
                    <a:pt x="360" y="180"/>
                  </a:cubicBezTo>
                </a:path>
              </a:pathLst>
            </a:custGeom>
            <a:solidFill>
              <a:srgbClr val="F3D8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183">
              <a:extLst>
                <a:ext uri="{FF2B5EF4-FFF2-40B4-BE49-F238E27FC236}">
                  <a16:creationId xmlns:a16="http://schemas.microsoft.com/office/drawing/2014/main" id="{FC4DF956-9BE2-C542-92D2-098723620FCD}"/>
                </a:ext>
              </a:extLst>
            </p:cNvPr>
            <p:cNvSpPr>
              <a:spLocks noChangeArrowheads="1"/>
            </p:cNvSpPr>
            <p:nvPr/>
          </p:nvSpPr>
          <p:spPr bwMode="auto">
            <a:xfrm>
              <a:off x="16303116" y="7528155"/>
              <a:ext cx="840434" cy="648180"/>
            </a:xfrm>
            <a:custGeom>
              <a:avLst/>
              <a:gdLst>
                <a:gd name="T0" fmla="*/ 93 w 673"/>
                <a:gd name="T1" fmla="*/ 429 h 521"/>
                <a:gd name="T2" fmla="*/ 93 w 673"/>
                <a:gd name="T3" fmla="*/ 429 h 521"/>
                <a:gd name="T4" fmla="*/ 179 w 673"/>
                <a:gd name="T5" fmla="*/ 368 h 521"/>
                <a:gd name="T6" fmla="*/ 179 w 673"/>
                <a:gd name="T7" fmla="*/ 368 h 521"/>
                <a:gd name="T8" fmla="*/ 152 w 673"/>
                <a:gd name="T9" fmla="*/ 282 h 521"/>
                <a:gd name="T10" fmla="*/ 152 w 673"/>
                <a:gd name="T11" fmla="*/ 282 h 521"/>
                <a:gd name="T12" fmla="*/ 256 w 673"/>
                <a:gd name="T13" fmla="*/ 272 h 521"/>
                <a:gd name="T14" fmla="*/ 256 w 673"/>
                <a:gd name="T15" fmla="*/ 272 h 521"/>
                <a:gd name="T16" fmla="*/ 218 w 673"/>
                <a:gd name="T17" fmla="*/ 349 h 521"/>
                <a:gd name="T18" fmla="*/ 218 w 673"/>
                <a:gd name="T19" fmla="*/ 349 h 521"/>
                <a:gd name="T20" fmla="*/ 305 w 673"/>
                <a:gd name="T21" fmla="*/ 309 h 521"/>
                <a:gd name="T22" fmla="*/ 305 w 673"/>
                <a:gd name="T23" fmla="*/ 309 h 521"/>
                <a:gd name="T24" fmla="*/ 458 w 673"/>
                <a:gd name="T25" fmla="*/ 360 h 521"/>
                <a:gd name="T26" fmla="*/ 458 w 673"/>
                <a:gd name="T27" fmla="*/ 360 h 521"/>
                <a:gd name="T28" fmla="*/ 599 w 673"/>
                <a:gd name="T29" fmla="*/ 353 h 521"/>
                <a:gd name="T30" fmla="*/ 599 w 673"/>
                <a:gd name="T31" fmla="*/ 353 h 521"/>
                <a:gd name="T32" fmla="*/ 653 w 673"/>
                <a:gd name="T33" fmla="*/ 215 h 521"/>
                <a:gd name="T34" fmla="*/ 653 w 673"/>
                <a:gd name="T35" fmla="*/ 215 h 521"/>
                <a:gd name="T36" fmla="*/ 523 w 673"/>
                <a:gd name="T37" fmla="*/ 210 h 521"/>
                <a:gd name="T38" fmla="*/ 523 w 673"/>
                <a:gd name="T39" fmla="*/ 210 h 521"/>
                <a:gd name="T40" fmla="*/ 533 w 673"/>
                <a:gd name="T41" fmla="*/ 157 h 521"/>
                <a:gd name="T42" fmla="*/ 533 w 673"/>
                <a:gd name="T43" fmla="*/ 157 h 521"/>
                <a:gd name="T44" fmla="*/ 411 w 673"/>
                <a:gd name="T45" fmla="*/ 138 h 521"/>
                <a:gd name="T46" fmla="*/ 411 w 673"/>
                <a:gd name="T47" fmla="*/ 138 h 521"/>
                <a:gd name="T48" fmla="*/ 183 w 673"/>
                <a:gd name="T49" fmla="*/ 12 h 521"/>
                <a:gd name="T50" fmla="*/ 183 w 673"/>
                <a:gd name="T51" fmla="*/ 12 h 521"/>
                <a:gd name="T52" fmla="*/ 100 w 673"/>
                <a:gd name="T53" fmla="*/ 93 h 521"/>
                <a:gd name="T54" fmla="*/ 100 w 673"/>
                <a:gd name="T55" fmla="*/ 93 h 521"/>
                <a:gd name="T56" fmla="*/ 1 w 673"/>
                <a:gd name="T57" fmla="*/ 152 h 521"/>
                <a:gd name="T58" fmla="*/ 1 w 673"/>
                <a:gd name="T59" fmla="*/ 152 h 521"/>
                <a:gd name="T60" fmla="*/ 3 w 673"/>
                <a:gd name="T61" fmla="*/ 417 h 521"/>
                <a:gd name="T62" fmla="*/ 2 w 673"/>
                <a:gd name="T63" fmla="*/ 472 h 521"/>
                <a:gd name="T64" fmla="*/ 2 w 673"/>
                <a:gd name="T65" fmla="*/ 472 h 521"/>
                <a:gd name="T66" fmla="*/ 93 w 673"/>
                <a:gd name="T67" fmla="*/ 429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73" h="521">
                  <a:moveTo>
                    <a:pt x="93" y="429"/>
                  </a:moveTo>
                  <a:lnTo>
                    <a:pt x="93" y="429"/>
                  </a:lnTo>
                  <a:cubicBezTo>
                    <a:pt x="93" y="429"/>
                    <a:pt x="178" y="389"/>
                    <a:pt x="179" y="368"/>
                  </a:cubicBezTo>
                  <a:lnTo>
                    <a:pt x="179" y="368"/>
                  </a:lnTo>
                  <a:cubicBezTo>
                    <a:pt x="180" y="347"/>
                    <a:pt x="121" y="326"/>
                    <a:pt x="152" y="282"/>
                  </a:cubicBezTo>
                  <a:lnTo>
                    <a:pt x="152" y="282"/>
                  </a:lnTo>
                  <a:cubicBezTo>
                    <a:pt x="187" y="234"/>
                    <a:pt x="250" y="239"/>
                    <a:pt x="256" y="272"/>
                  </a:cubicBezTo>
                  <a:lnTo>
                    <a:pt x="256" y="272"/>
                  </a:lnTo>
                  <a:cubicBezTo>
                    <a:pt x="262" y="305"/>
                    <a:pt x="204" y="322"/>
                    <a:pt x="218" y="349"/>
                  </a:cubicBezTo>
                  <a:lnTo>
                    <a:pt x="218" y="349"/>
                  </a:lnTo>
                  <a:cubicBezTo>
                    <a:pt x="232" y="375"/>
                    <a:pt x="305" y="309"/>
                    <a:pt x="305" y="309"/>
                  </a:cubicBezTo>
                  <a:lnTo>
                    <a:pt x="305" y="309"/>
                  </a:lnTo>
                  <a:cubicBezTo>
                    <a:pt x="305" y="309"/>
                    <a:pt x="390" y="378"/>
                    <a:pt x="458" y="360"/>
                  </a:cubicBezTo>
                  <a:lnTo>
                    <a:pt x="458" y="360"/>
                  </a:lnTo>
                  <a:cubicBezTo>
                    <a:pt x="458" y="360"/>
                    <a:pt x="527" y="426"/>
                    <a:pt x="599" y="353"/>
                  </a:cubicBezTo>
                  <a:lnTo>
                    <a:pt x="599" y="353"/>
                  </a:lnTo>
                  <a:cubicBezTo>
                    <a:pt x="672" y="280"/>
                    <a:pt x="672" y="231"/>
                    <a:pt x="653" y="215"/>
                  </a:cubicBezTo>
                  <a:lnTo>
                    <a:pt x="653" y="215"/>
                  </a:lnTo>
                  <a:cubicBezTo>
                    <a:pt x="631" y="194"/>
                    <a:pt x="523" y="210"/>
                    <a:pt x="523" y="210"/>
                  </a:cubicBezTo>
                  <a:lnTo>
                    <a:pt x="523" y="210"/>
                  </a:lnTo>
                  <a:cubicBezTo>
                    <a:pt x="523" y="210"/>
                    <a:pt x="576" y="177"/>
                    <a:pt x="533" y="157"/>
                  </a:cubicBezTo>
                  <a:lnTo>
                    <a:pt x="533" y="157"/>
                  </a:lnTo>
                  <a:cubicBezTo>
                    <a:pt x="481" y="131"/>
                    <a:pt x="411" y="138"/>
                    <a:pt x="411" y="138"/>
                  </a:cubicBezTo>
                  <a:lnTo>
                    <a:pt x="411" y="138"/>
                  </a:lnTo>
                  <a:cubicBezTo>
                    <a:pt x="411" y="138"/>
                    <a:pt x="256" y="0"/>
                    <a:pt x="183" y="12"/>
                  </a:cubicBezTo>
                  <a:lnTo>
                    <a:pt x="183" y="12"/>
                  </a:lnTo>
                  <a:cubicBezTo>
                    <a:pt x="110" y="25"/>
                    <a:pt x="100" y="93"/>
                    <a:pt x="100" y="93"/>
                  </a:cubicBezTo>
                  <a:lnTo>
                    <a:pt x="100" y="93"/>
                  </a:lnTo>
                  <a:cubicBezTo>
                    <a:pt x="100" y="93"/>
                    <a:pt x="1" y="88"/>
                    <a:pt x="1" y="152"/>
                  </a:cubicBezTo>
                  <a:lnTo>
                    <a:pt x="1" y="152"/>
                  </a:lnTo>
                  <a:cubicBezTo>
                    <a:pt x="0" y="216"/>
                    <a:pt x="3" y="417"/>
                    <a:pt x="3" y="417"/>
                  </a:cubicBezTo>
                  <a:lnTo>
                    <a:pt x="2" y="472"/>
                  </a:lnTo>
                  <a:lnTo>
                    <a:pt x="2" y="472"/>
                  </a:lnTo>
                  <a:cubicBezTo>
                    <a:pt x="2" y="472"/>
                    <a:pt x="58" y="520"/>
                    <a:pt x="93" y="429"/>
                  </a:cubicBez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9" name="Freeform 184">
              <a:extLst>
                <a:ext uri="{FF2B5EF4-FFF2-40B4-BE49-F238E27FC236}">
                  <a16:creationId xmlns:a16="http://schemas.microsoft.com/office/drawing/2014/main" id="{86947152-BE0E-2A4D-AC30-ECCD065E7F5C}"/>
                </a:ext>
              </a:extLst>
            </p:cNvPr>
            <p:cNvSpPr>
              <a:spLocks noChangeArrowheads="1"/>
            </p:cNvSpPr>
            <p:nvPr/>
          </p:nvSpPr>
          <p:spPr bwMode="auto">
            <a:xfrm>
              <a:off x="12304180" y="8747611"/>
              <a:ext cx="1895098" cy="3702313"/>
            </a:xfrm>
            <a:custGeom>
              <a:avLst/>
              <a:gdLst>
                <a:gd name="T0" fmla="*/ 1392 w 1521"/>
                <a:gd name="T1" fmla="*/ 2972 h 2973"/>
                <a:gd name="T2" fmla="*/ 128 w 1521"/>
                <a:gd name="T3" fmla="*/ 2972 h 2973"/>
                <a:gd name="T4" fmla="*/ 128 w 1521"/>
                <a:gd name="T5" fmla="*/ 2972 h 2973"/>
                <a:gd name="T6" fmla="*/ 0 w 1521"/>
                <a:gd name="T7" fmla="*/ 2844 h 2973"/>
                <a:gd name="T8" fmla="*/ 0 w 1521"/>
                <a:gd name="T9" fmla="*/ 128 h 2973"/>
                <a:gd name="T10" fmla="*/ 0 w 1521"/>
                <a:gd name="T11" fmla="*/ 128 h 2973"/>
                <a:gd name="T12" fmla="*/ 128 w 1521"/>
                <a:gd name="T13" fmla="*/ 0 h 2973"/>
                <a:gd name="T14" fmla="*/ 1392 w 1521"/>
                <a:gd name="T15" fmla="*/ 0 h 2973"/>
                <a:gd name="T16" fmla="*/ 1392 w 1521"/>
                <a:gd name="T17" fmla="*/ 0 h 2973"/>
                <a:gd name="T18" fmla="*/ 1520 w 1521"/>
                <a:gd name="T19" fmla="*/ 128 h 2973"/>
                <a:gd name="T20" fmla="*/ 1520 w 1521"/>
                <a:gd name="T21" fmla="*/ 2844 h 2973"/>
                <a:gd name="T22" fmla="*/ 1520 w 1521"/>
                <a:gd name="T23" fmla="*/ 2844 h 2973"/>
                <a:gd name="T24" fmla="*/ 1392 w 1521"/>
                <a:gd name="T25" fmla="*/ 2972 h 2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21" h="2973">
                  <a:moveTo>
                    <a:pt x="1392" y="2972"/>
                  </a:moveTo>
                  <a:lnTo>
                    <a:pt x="128" y="2972"/>
                  </a:lnTo>
                  <a:lnTo>
                    <a:pt x="128" y="2972"/>
                  </a:lnTo>
                  <a:cubicBezTo>
                    <a:pt x="57" y="2972"/>
                    <a:pt x="0" y="2914"/>
                    <a:pt x="0" y="2844"/>
                  </a:cubicBezTo>
                  <a:lnTo>
                    <a:pt x="0" y="128"/>
                  </a:lnTo>
                  <a:lnTo>
                    <a:pt x="0" y="128"/>
                  </a:lnTo>
                  <a:cubicBezTo>
                    <a:pt x="0" y="57"/>
                    <a:pt x="57" y="0"/>
                    <a:pt x="128" y="0"/>
                  </a:cubicBezTo>
                  <a:lnTo>
                    <a:pt x="1392" y="0"/>
                  </a:lnTo>
                  <a:lnTo>
                    <a:pt x="1392" y="0"/>
                  </a:lnTo>
                  <a:cubicBezTo>
                    <a:pt x="1463" y="0"/>
                    <a:pt x="1520" y="57"/>
                    <a:pt x="1520" y="128"/>
                  </a:cubicBezTo>
                  <a:lnTo>
                    <a:pt x="1520" y="2844"/>
                  </a:lnTo>
                  <a:lnTo>
                    <a:pt x="1520" y="2844"/>
                  </a:lnTo>
                  <a:cubicBezTo>
                    <a:pt x="1520" y="2914"/>
                    <a:pt x="1463" y="2972"/>
                    <a:pt x="1392" y="2972"/>
                  </a:cubicBezTo>
                </a:path>
              </a:pathLst>
            </a:custGeom>
            <a:solidFill>
              <a:srgbClr val="293C6D">
                <a:alpha val="50000"/>
              </a:srgbClr>
            </a:solidFill>
            <a:ln>
              <a:noFill/>
            </a:ln>
            <a:effectLst/>
          </p:spPr>
          <p:txBody>
            <a:bodyPr wrap="none" anchor="ctr"/>
            <a:lstStyle/>
            <a:p>
              <a:endParaRPr lang="en-US" dirty="0">
                <a:latin typeface="Poppins" pitchFamily="2" charset="77"/>
              </a:endParaRPr>
            </a:p>
          </p:txBody>
        </p:sp>
        <p:sp>
          <p:nvSpPr>
            <p:cNvPr id="100" name="Freeform 185">
              <a:extLst>
                <a:ext uri="{FF2B5EF4-FFF2-40B4-BE49-F238E27FC236}">
                  <a16:creationId xmlns:a16="http://schemas.microsoft.com/office/drawing/2014/main" id="{1705B99B-ED05-A648-A344-5B1D88068307}"/>
                </a:ext>
              </a:extLst>
            </p:cNvPr>
            <p:cNvSpPr>
              <a:spLocks noChangeArrowheads="1"/>
            </p:cNvSpPr>
            <p:nvPr/>
          </p:nvSpPr>
          <p:spPr bwMode="auto">
            <a:xfrm>
              <a:off x="12474460" y="8747611"/>
              <a:ext cx="1895102" cy="3702313"/>
            </a:xfrm>
            <a:custGeom>
              <a:avLst/>
              <a:gdLst>
                <a:gd name="T0" fmla="*/ 1392 w 1521"/>
                <a:gd name="T1" fmla="*/ 2972 h 2973"/>
                <a:gd name="T2" fmla="*/ 128 w 1521"/>
                <a:gd name="T3" fmla="*/ 2972 h 2973"/>
                <a:gd name="T4" fmla="*/ 128 w 1521"/>
                <a:gd name="T5" fmla="*/ 2972 h 2973"/>
                <a:gd name="T6" fmla="*/ 0 w 1521"/>
                <a:gd name="T7" fmla="*/ 2844 h 2973"/>
                <a:gd name="T8" fmla="*/ 0 w 1521"/>
                <a:gd name="T9" fmla="*/ 128 h 2973"/>
                <a:gd name="T10" fmla="*/ 0 w 1521"/>
                <a:gd name="T11" fmla="*/ 128 h 2973"/>
                <a:gd name="T12" fmla="*/ 128 w 1521"/>
                <a:gd name="T13" fmla="*/ 0 h 2973"/>
                <a:gd name="T14" fmla="*/ 1392 w 1521"/>
                <a:gd name="T15" fmla="*/ 0 h 2973"/>
                <a:gd name="T16" fmla="*/ 1392 w 1521"/>
                <a:gd name="T17" fmla="*/ 0 h 2973"/>
                <a:gd name="T18" fmla="*/ 1520 w 1521"/>
                <a:gd name="T19" fmla="*/ 128 h 2973"/>
                <a:gd name="T20" fmla="*/ 1520 w 1521"/>
                <a:gd name="T21" fmla="*/ 2844 h 2973"/>
                <a:gd name="T22" fmla="*/ 1520 w 1521"/>
                <a:gd name="T23" fmla="*/ 2844 h 2973"/>
                <a:gd name="T24" fmla="*/ 1392 w 1521"/>
                <a:gd name="T25" fmla="*/ 2972 h 2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21" h="2973">
                  <a:moveTo>
                    <a:pt x="1392" y="2972"/>
                  </a:moveTo>
                  <a:lnTo>
                    <a:pt x="128" y="2972"/>
                  </a:lnTo>
                  <a:lnTo>
                    <a:pt x="128" y="2972"/>
                  </a:lnTo>
                  <a:cubicBezTo>
                    <a:pt x="58" y="2972"/>
                    <a:pt x="0" y="2914"/>
                    <a:pt x="0" y="2844"/>
                  </a:cubicBezTo>
                  <a:lnTo>
                    <a:pt x="0" y="128"/>
                  </a:lnTo>
                  <a:lnTo>
                    <a:pt x="0" y="128"/>
                  </a:lnTo>
                  <a:cubicBezTo>
                    <a:pt x="0" y="57"/>
                    <a:pt x="58" y="0"/>
                    <a:pt x="128" y="0"/>
                  </a:cubicBezTo>
                  <a:lnTo>
                    <a:pt x="1392" y="0"/>
                  </a:lnTo>
                  <a:lnTo>
                    <a:pt x="1392" y="0"/>
                  </a:lnTo>
                  <a:cubicBezTo>
                    <a:pt x="1463" y="0"/>
                    <a:pt x="1520" y="57"/>
                    <a:pt x="1520" y="128"/>
                  </a:cubicBezTo>
                  <a:lnTo>
                    <a:pt x="1520" y="2844"/>
                  </a:lnTo>
                  <a:lnTo>
                    <a:pt x="1520" y="2844"/>
                  </a:lnTo>
                  <a:cubicBezTo>
                    <a:pt x="1520" y="2914"/>
                    <a:pt x="1463" y="2972"/>
                    <a:pt x="1392" y="2972"/>
                  </a:cubicBezTo>
                </a:path>
              </a:pathLst>
            </a:custGeom>
            <a:gradFill>
              <a:gsLst>
                <a:gs pos="1000">
                  <a:srgbClr val="293C6D"/>
                </a:gs>
                <a:gs pos="97000">
                  <a:srgbClr val="6F8BD8"/>
                </a:gs>
              </a:gsLst>
              <a:lin ang="16200000" scaled="0"/>
            </a:gradFill>
            <a:ln>
              <a:noFill/>
            </a:ln>
            <a:effectLst/>
          </p:spPr>
          <p:txBody>
            <a:bodyPr wrap="none" anchor="ctr"/>
            <a:lstStyle/>
            <a:p>
              <a:endParaRPr lang="en-US" dirty="0">
                <a:latin typeface="Poppins" pitchFamily="2" charset="77"/>
              </a:endParaRPr>
            </a:p>
          </p:txBody>
        </p:sp>
        <p:sp>
          <p:nvSpPr>
            <p:cNvPr id="101" name="Freeform 186">
              <a:extLst>
                <a:ext uri="{FF2B5EF4-FFF2-40B4-BE49-F238E27FC236}">
                  <a16:creationId xmlns:a16="http://schemas.microsoft.com/office/drawing/2014/main" id="{52B7E907-2EFE-F44D-9CFF-3E427FC830B3}"/>
                </a:ext>
              </a:extLst>
            </p:cNvPr>
            <p:cNvSpPr>
              <a:spLocks noChangeArrowheads="1"/>
            </p:cNvSpPr>
            <p:nvPr/>
          </p:nvSpPr>
          <p:spPr bwMode="auto">
            <a:xfrm>
              <a:off x="12644749" y="8939869"/>
              <a:ext cx="1549038" cy="3103569"/>
            </a:xfrm>
            <a:custGeom>
              <a:avLst/>
              <a:gdLst>
                <a:gd name="T0" fmla="*/ 1187 w 1243"/>
                <a:gd name="T1" fmla="*/ 2489 h 2490"/>
                <a:gd name="T2" fmla="*/ 55 w 1243"/>
                <a:gd name="T3" fmla="*/ 2489 h 2490"/>
                <a:gd name="T4" fmla="*/ 55 w 1243"/>
                <a:gd name="T5" fmla="*/ 2489 h 2490"/>
                <a:gd name="T6" fmla="*/ 0 w 1243"/>
                <a:gd name="T7" fmla="*/ 2434 h 2490"/>
                <a:gd name="T8" fmla="*/ 0 w 1243"/>
                <a:gd name="T9" fmla="*/ 54 h 2490"/>
                <a:gd name="T10" fmla="*/ 0 w 1243"/>
                <a:gd name="T11" fmla="*/ 54 h 2490"/>
                <a:gd name="T12" fmla="*/ 55 w 1243"/>
                <a:gd name="T13" fmla="*/ 0 h 2490"/>
                <a:gd name="T14" fmla="*/ 1187 w 1243"/>
                <a:gd name="T15" fmla="*/ 0 h 2490"/>
                <a:gd name="T16" fmla="*/ 1187 w 1243"/>
                <a:gd name="T17" fmla="*/ 0 h 2490"/>
                <a:gd name="T18" fmla="*/ 1242 w 1243"/>
                <a:gd name="T19" fmla="*/ 54 h 2490"/>
                <a:gd name="T20" fmla="*/ 1242 w 1243"/>
                <a:gd name="T21" fmla="*/ 2434 h 2490"/>
                <a:gd name="T22" fmla="*/ 1242 w 1243"/>
                <a:gd name="T23" fmla="*/ 2434 h 2490"/>
                <a:gd name="T24" fmla="*/ 1187 w 1243"/>
                <a:gd name="T25" fmla="*/ 2489 h 2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3" h="2490">
                  <a:moveTo>
                    <a:pt x="1187" y="2489"/>
                  </a:moveTo>
                  <a:lnTo>
                    <a:pt x="55" y="2489"/>
                  </a:lnTo>
                  <a:lnTo>
                    <a:pt x="55" y="2489"/>
                  </a:lnTo>
                  <a:cubicBezTo>
                    <a:pt x="25" y="2489"/>
                    <a:pt x="0" y="2464"/>
                    <a:pt x="0" y="2434"/>
                  </a:cubicBezTo>
                  <a:lnTo>
                    <a:pt x="0" y="54"/>
                  </a:lnTo>
                  <a:lnTo>
                    <a:pt x="0" y="54"/>
                  </a:lnTo>
                  <a:cubicBezTo>
                    <a:pt x="0" y="24"/>
                    <a:pt x="25" y="0"/>
                    <a:pt x="55" y="0"/>
                  </a:cubicBezTo>
                  <a:lnTo>
                    <a:pt x="1187" y="0"/>
                  </a:lnTo>
                  <a:lnTo>
                    <a:pt x="1187" y="0"/>
                  </a:lnTo>
                  <a:cubicBezTo>
                    <a:pt x="1218" y="0"/>
                    <a:pt x="1242" y="24"/>
                    <a:pt x="1242" y="54"/>
                  </a:cubicBezTo>
                  <a:lnTo>
                    <a:pt x="1242" y="2434"/>
                  </a:lnTo>
                  <a:lnTo>
                    <a:pt x="1242" y="2434"/>
                  </a:lnTo>
                  <a:cubicBezTo>
                    <a:pt x="1242" y="2464"/>
                    <a:pt x="1218" y="2489"/>
                    <a:pt x="1187" y="248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187">
              <a:extLst>
                <a:ext uri="{FF2B5EF4-FFF2-40B4-BE49-F238E27FC236}">
                  <a16:creationId xmlns:a16="http://schemas.microsoft.com/office/drawing/2014/main" id="{BF286164-1AE4-D743-BA92-A1206193A2AF}"/>
                </a:ext>
              </a:extLst>
            </p:cNvPr>
            <p:cNvSpPr>
              <a:spLocks noChangeArrowheads="1"/>
            </p:cNvSpPr>
            <p:nvPr/>
          </p:nvSpPr>
          <p:spPr bwMode="auto">
            <a:xfrm>
              <a:off x="12809536" y="9978052"/>
              <a:ext cx="1230443" cy="796494"/>
            </a:xfrm>
            <a:custGeom>
              <a:avLst/>
              <a:gdLst>
                <a:gd name="T0" fmla="*/ 985 w 986"/>
                <a:gd name="T1" fmla="*/ 639 h 640"/>
                <a:gd name="T2" fmla="*/ 0 w 986"/>
                <a:gd name="T3" fmla="*/ 639 h 640"/>
                <a:gd name="T4" fmla="*/ 0 w 986"/>
                <a:gd name="T5" fmla="*/ 0 h 640"/>
                <a:gd name="T6" fmla="*/ 985 w 986"/>
                <a:gd name="T7" fmla="*/ 0 h 640"/>
                <a:gd name="T8" fmla="*/ 985 w 986"/>
                <a:gd name="T9" fmla="*/ 639 h 640"/>
              </a:gdLst>
              <a:ahLst/>
              <a:cxnLst>
                <a:cxn ang="0">
                  <a:pos x="T0" y="T1"/>
                </a:cxn>
                <a:cxn ang="0">
                  <a:pos x="T2" y="T3"/>
                </a:cxn>
                <a:cxn ang="0">
                  <a:pos x="T4" y="T5"/>
                </a:cxn>
                <a:cxn ang="0">
                  <a:pos x="T6" y="T7"/>
                </a:cxn>
                <a:cxn ang="0">
                  <a:pos x="T8" y="T9"/>
                </a:cxn>
              </a:cxnLst>
              <a:rect l="0" t="0" r="r" b="b"/>
              <a:pathLst>
                <a:path w="986" h="640">
                  <a:moveTo>
                    <a:pt x="985" y="639"/>
                  </a:moveTo>
                  <a:lnTo>
                    <a:pt x="0" y="639"/>
                  </a:lnTo>
                  <a:lnTo>
                    <a:pt x="0" y="0"/>
                  </a:lnTo>
                  <a:lnTo>
                    <a:pt x="985" y="0"/>
                  </a:lnTo>
                  <a:lnTo>
                    <a:pt x="985" y="639"/>
                  </a:lnTo>
                </a:path>
              </a:pathLst>
            </a:custGeom>
            <a:solidFill>
              <a:srgbClr val="FFC75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3" name="Freeform 188">
              <a:extLst>
                <a:ext uri="{FF2B5EF4-FFF2-40B4-BE49-F238E27FC236}">
                  <a16:creationId xmlns:a16="http://schemas.microsoft.com/office/drawing/2014/main" id="{7EFAD363-62B8-5645-A8D9-F2250D0D95EB}"/>
                </a:ext>
              </a:extLst>
            </p:cNvPr>
            <p:cNvSpPr>
              <a:spLocks noChangeArrowheads="1"/>
            </p:cNvSpPr>
            <p:nvPr/>
          </p:nvSpPr>
          <p:spPr bwMode="auto">
            <a:xfrm>
              <a:off x="13298416" y="12125836"/>
              <a:ext cx="247190" cy="247186"/>
            </a:xfrm>
            <a:custGeom>
              <a:avLst/>
              <a:gdLst>
                <a:gd name="T0" fmla="*/ 199 w 200"/>
                <a:gd name="T1" fmla="*/ 100 h 200"/>
                <a:gd name="T2" fmla="*/ 199 w 200"/>
                <a:gd name="T3" fmla="*/ 100 h 200"/>
                <a:gd name="T4" fmla="*/ 99 w 200"/>
                <a:gd name="T5" fmla="*/ 199 h 200"/>
                <a:gd name="T6" fmla="*/ 99 w 200"/>
                <a:gd name="T7" fmla="*/ 199 h 200"/>
                <a:gd name="T8" fmla="*/ 0 w 200"/>
                <a:gd name="T9" fmla="*/ 100 h 200"/>
                <a:gd name="T10" fmla="*/ 0 w 200"/>
                <a:gd name="T11" fmla="*/ 100 h 200"/>
                <a:gd name="T12" fmla="*/ 99 w 200"/>
                <a:gd name="T13" fmla="*/ 0 h 200"/>
                <a:gd name="T14" fmla="*/ 99 w 200"/>
                <a:gd name="T15" fmla="*/ 0 h 200"/>
                <a:gd name="T16" fmla="*/ 199 w 200"/>
                <a:gd name="T17" fmla="*/ 1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0" h="200">
                  <a:moveTo>
                    <a:pt x="199" y="100"/>
                  </a:moveTo>
                  <a:lnTo>
                    <a:pt x="199" y="100"/>
                  </a:lnTo>
                  <a:cubicBezTo>
                    <a:pt x="199" y="154"/>
                    <a:pt x="154" y="199"/>
                    <a:pt x="99" y="199"/>
                  </a:cubicBezTo>
                  <a:lnTo>
                    <a:pt x="99" y="199"/>
                  </a:lnTo>
                  <a:cubicBezTo>
                    <a:pt x="45" y="199"/>
                    <a:pt x="0" y="154"/>
                    <a:pt x="0" y="100"/>
                  </a:cubicBezTo>
                  <a:lnTo>
                    <a:pt x="0" y="100"/>
                  </a:lnTo>
                  <a:cubicBezTo>
                    <a:pt x="0" y="44"/>
                    <a:pt x="45" y="0"/>
                    <a:pt x="99" y="0"/>
                  </a:cubicBezTo>
                  <a:lnTo>
                    <a:pt x="99" y="0"/>
                  </a:lnTo>
                  <a:cubicBezTo>
                    <a:pt x="154" y="0"/>
                    <a:pt x="199" y="44"/>
                    <a:pt x="199" y="100"/>
                  </a:cubicBezTo>
                </a:path>
              </a:pathLst>
            </a:custGeom>
            <a:solidFill>
              <a:srgbClr val="455A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03">
              <a:extLst>
                <a:ext uri="{FF2B5EF4-FFF2-40B4-BE49-F238E27FC236}">
                  <a16:creationId xmlns:a16="http://schemas.microsoft.com/office/drawing/2014/main" id="{3C844EAB-291D-1948-B33F-F85FE352B57D}"/>
                </a:ext>
              </a:extLst>
            </p:cNvPr>
            <p:cNvSpPr>
              <a:spLocks noChangeArrowheads="1"/>
            </p:cNvSpPr>
            <p:nvPr/>
          </p:nvSpPr>
          <p:spPr bwMode="auto">
            <a:xfrm>
              <a:off x="12815029" y="9198041"/>
              <a:ext cx="1207224" cy="2525591"/>
            </a:xfrm>
            <a:custGeom>
              <a:avLst/>
              <a:gdLst>
                <a:gd name="connsiteX0" fmla="*/ 31178 w 1207224"/>
                <a:gd name="connsiteY0" fmla="*/ 2466378 h 2525591"/>
                <a:gd name="connsiteX1" fmla="*/ 1177293 w 1207224"/>
                <a:gd name="connsiteY1" fmla="*/ 2466378 h 2525591"/>
                <a:gd name="connsiteX2" fmla="*/ 1207224 w 1207224"/>
                <a:gd name="connsiteY2" fmla="*/ 2495380 h 2525591"/>
                <a:gd name="connsiteX3" fmla="*/ 1177293 w 1207224"/>
                <a:gd name="connsiteY3" fmla="*/ 2525591 h 2525591"/>
                <a:gd name="connsiteX4" fmla="*/ 31178 w 1207224"/>
                <a:gd name="connsiteY4" fmla="*/ 2525591 h 2525591"/>
                <a:gd name="connsiteX5" fmla="*/ 0 w 1207224"/>
                <a:gd name="connsiteY5" fmla="*/ 2495380 h 2525591"/>
                <a:gd name="connsiteX6" fmla="*/ 31178 w 1207224"/>
                <a:gd name="connsiteY6" fmla="*/ 2466378 h 2525591"/>
                <a:gd name="connsiteX7" fmla="*/ 31178 w 1207224"/>
                <a:gd name="connsiteY7" fmla="*/ 2219189 h 2525591"/>
                <a:gd name="connsiteX8" fmla="*/ 1177293 w 1207224"/>
                <a:gd name="connsiteY8" fmla="*/ 2219189 h 2525591"/>
                <a:gd name="connsiteX9" fmla="*/ 1207224 w 1207224"/>
                <a:gd name="connsiteY9" fmla="*/ 2251501 h 2525591"/>
                <a:gd name="connsiteX10" fmla="*/ 1177293 w 1207224"/>
                <a:gd name="connsiteY10" fmla="*/ 2283814 h 2525591"/>
                <a:gd name="connsiteX11" fmla="*/ 31178 w 1207224"/>
                <a:gd name="connsiteY11" fmla="*/ 2283814 h 2525591"/>
                <a:gd name="connsiteX12" fmla="*/ 0 w 1207224"/>
                <a:gd name="connsiteY12" fmla="*/ 2251501 h 2525591"/>
                <a:gd name="connsiteX13" fmla="*/ 31178 w 1207224"/>
                <a:gd name="connsiteY13" fmla="*/ 2219189 h 2525591"/>
                <a:gd name="connsiteX14" fmla="*/ 31178 w 1207224"/>
                <a:gd name="connsiteY14" fmla="*/ 1972003 h 2525591"/>
                <a:gd name="connsiteX15" fmla="*/ 1177293 w 1207224"/>
                <a:gd name="connsiteY15" fmla="*/ 1972003 h 2525591"/>
                <a:gd name="connsiteX16" fmla="*/ 1207224 w 1207224"/>
                <a:gd name="connsiteY16" fmla="*/ 2004315 h 2525591"/>
                <a:gd name="connsiteX17" fmla="*/ 1177293 w 1207224"/>
                <a:gd name="connsiteY17" fmla="*/ 2036628 h 2525591"/>
                <a:gd name="connsiteX18" fmla="*/ 31178 w 1207224"/>
                <a:gd name="connsiteY18" fmla="*/ 2036628 h 2525591"/>
                <a:gd name="connsiteX19" fmla="*/ 0 w 1207224"/>
                <a:gd name="connsiteY19" fmla="*/ 2004315 h 2525591"/>
                <a:gd name="connsiteX20" fmla="*/ 31178 w 1207224"/>
                <a:gd name="connsiteY20" fmla="*/ 1972003 h 2525591"/>
                <a:gd name="connsiteX21" fmla="*/ 31178 w 1207224"/>
                <a:gd name="connsiteY21" fmla="*/ 444936 h 2525591"/>
                <a:gd name="connsiteX22" fmla="*/ 1177293 w 1207224"/>
                <a:gd name="connsiteY22" fmla="*/ 444936 h 2525591"/>
                <a:gd name="connsiteX23" fmla="*/ 1207224 w 1207224"/>
                <a:gd name="connsiteY23" fmla="*/ 475147 h 2525591"/>
                <a:gd name="connsiteX24" fmla="*/ 1177293 w 1207224"/>
                <a:gd name="connsiteY24" fmla="*/ 504149 h 2525591"/>
                <a:gd name="connsiteX25" fmla="*/ 31178 w 1207224"/>
                <a:gd name="connsiteY25" fmla="*/ 504149 h 2525591"/>
                <a:gd name="connsiteX26" fmla="*/ 0 w 1207224"/>
                <a:gd name="connsiteY26" fmla="*/ 475147 h 2525591"/>
                <a:gd name="connsiteX27" fmla="*/ 31178 w 1207224"/>
                <a:gd name="connsiteY27" fmla="*/ 444936 h 2525591"/>
                <a:gd name="connsiteX28" fmla="*/ 31178 w 1207224"/>
                <a:gd name="connsiteY28" fmla="*/ 159297 h 2525591"/>
                <a:gd name="connsiteX29" fmla="*/ 1177293 w 1207224"/>
                <a:gd name="connsiteY29" fmla="*/ 159297 h 2525591"/>
                <a:gd name="connsiteX30" fmla="*/ 1207224 w 1207224"/>
                <a:gd name="connsiteY30" fmla="*/ 191609 h 2525591"/>
                <a:gd name="connsiteX31" fmla="*/ 1177293 w 1207224"/>
                <a:gd name="connsiteY31" fmla="*/ 223922 h 2525591"/>
                <a:gd name="connsiteX32" fmla="*/ 31178 w 1207224"/>
                <a:gd name="connsiteY32" fmla="*/ 223922 h 2525591"/>
                <a:gd name="connsiteX33" fmla="*/ 0 w 1207224"/>
                <a:gd name="connsiteY33" fmla="*/ 191609 h 2525591"/>
                <a:gd name="connsiteX34" fmla="*/ 31178 w 1207224"/>
                <a:gd name="connsiteY34" fmla="*/ 159297 h 2525591"/>
                <a:gd name="connsiteX35" fmla="*/ 31178 w 1207224"/>
                <a:gd name="connsiteY35" fmla="*/ 0 h 2525591"/>
                <a:gd name="connsiteX36" fmla="*/ 1177293 w 1207224"/>
                <a:gd name="connsiteY36" fmla="*/ 0 h 2525591"/>
                <a:gd name="connsiteX37" fmla="*/ 1207224 w 1207224"/>
                <a:gd name="connsiteY37" fmla="*/ 30213 h 2525591"/>
                <a:gd name="connsiteX38" fmla="*/ 1177293 w 1207224"/>
                <a:gd name="connsiteY38" fmla="*/ 59217 h 2525591"/>
                <a:gd name="connsiteX39" fmla="*/ 31178 w 1207224"/>
                <a:gd name="connsiteY39" fmla="*/ 59217 h 2525591"/>
                <a:gd name="connsiteX40" fmla="*/ 0 w 1207224"/>
                <a:gd name="connsiteY40" fmla="*/ 30213 h 2525591"/>
                <a:gd name="connsiteX41" fmla="*/ 31178 w 1207224"/>
                <a:gd name="connsiteY41" fmla="*/ 0 h 2525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07224" h="2525591">
                  <a:moveTo>
                    <a:pt x="31178" y="2466378"/>
                  </a:moveTo>
                  <a:lnTo>
                    <a:pt x="1177293" y="2466378"/>
                  </a:lnTo>
                  <a:cubicBezTo>
                    <a:pt x="1193505" y="2466378"/>
                    <a:pt x="1207224" y="2479671"/>
                    <a:pt x="1207224" y="2495380"/>
                  </a:cubicBezTo>
                  <a:cubicBezTo>
                    <a:pt x="1207224" y="2512298"/>
                    <a:pt x="1193505" y="2525591"/>
                    <a:pt x="1177293" y="2525591"/>
                  </a:cubicBezTo>
                  <a:lnTo>
                    <a:pt x="31178" y="2525591"/>
                  </a:lnTo>
                  <a:cubicBezTo>
                    <a:pt x="13718" y="2525591"/>
                    <a:pt x="0" y="2512298"/>
                    <a:pt x="0" y="2495380"/>
                  </a:cubicBezTo>
                  <a:cubicBezTo>
                    <a:pt x="0" y="2479671"/>
                    <a:pt x="13718" y="2466378"/>
                    <a:pt x="31178" y="2466378"/>
                  </a:cubicBezTo>
                  <a:close/>
                  <a:moveTo>
                    <a:pt x="31178" y="2219189"/>
                  </a:moveTo>
                  <a:lnTo>
                    <a:pt x="1177293" y="2219189"/>
                  </a:lnTo>
                  <a:cubicBezTo>
                    <a:pt x="1193505" y="2219189"/>
                    <a:pt x="1207224" y="2233406"/>
                    <a:pt x="1207224" y="2251501"/>
                  </a:cubicBezTo>
                  <a:cubicBezTo>
                    <a:pt x="1207224" y="2269596"/>
                    <a:pt x="1193505" y="2283814"/>
                    <a:pt x="1177293" y="2283814"/>
                  </a:cubicBezTo>
                  <a:lnTo>
                    <a:pt x="31178" y="2283814"/>
                  </a:lnTo>
                  <a:cubicBezTo>
                    <a:pt x="13718" y="2283814"/>
                    <a:pt x="0" y="2269596"/>
                    <a:pt x="0" y="2251501"/>
                  </a:cubicBezTo>
                  <a:cubicBezTo>
                    <a:pt x="0" y="2233406"/>
                    <a:pt x="13718" y="2219189"/>
                    <a:pt x="31178" y="2219189"/>
                  </a:cubicBezTo>
                  <a:close/>
                  <a:moveTo>
                    <a:pt x="31178" y="1972003"/>
                  </a:moveTo>
                  <a:lnTo>
                    <a:pt x="1177293" y="1972003"/>
                  </a:lnTo>
                  <a:cubicBezTo>
                    <a:pt x="1193505" y="1972003"/>
                    <a:pt x="1207224" y="1986220"/>
                    <a:pt x="1207224" y="2004315"/>
                  </a:cubicBezTo>
                  <a:cubicBezTo>
                    <a:pt x="1207224" y="2022410"/>
                    <a:pt x="1193505" y="2036628"/>
                    <a:pt x="1177293" y="2036628"/>
                  </a:cubicBezTo>
                  <a:lnTo>
                    <a:pt x="31178" y="2036628"/>
                  </a:lnTo>
                  <a:cubicBezTo>
                    <a:pt x="13718" y="2036628"/>
                    <a:pt x="0" y="2022410"/>
                    <a:pt x="0" y="2004315"/>
                  </a:cubicBezTo>
                  <a:cubicBezTo>
                    <a:pt x="0" y="1986220"/>
                    <a:pt x="13718" y="1972003"/>
                    <a:pt x="31178" y="1972003"/>
                  </a:cubicBezTo>
                  <a:close/>
                  <a:moveTo>
                    <a:pt x="31178" y="444936"/>
                  </a:moveTo>
                  <a:lnTo>
                    <a:pt x="1177293" y="444936"/>
                  </a:lnTo>
                  <a:cubicBezTo>
                    <a:pt x="1193505" y="444936"/>
                    <a:pt x="1207224" y="458229"/>
                    <a:pt x="1207224" y="475147"/>
                  </a:cubicBezTo>
                  <a:cubicBezTo>
                    <a:pt x="1207224" y="490856"/>
                    <a:pt x="1193505" y="504149"/>
                    <a:pt x="1177293" y="504149"/>
                  </a:cubicBezTo>
                  <a:lnTo>
                    <a:pt x="31178" y="504149"/>
                  </a:lnTo>
                  <a:cubicBezTo>
                    <a:pt x="13718" y="504149"/>
                    <a:pt x="0" y="490856"/>
                    <a:pt x="0" y="475147"/>
                  </a:cubicBezTo>
                  <a:cubicBezTo>
                    <a:pt x="0" y="458229"/>
                    <a:pt x="13718" y="444936"/>
                    <a:pt x="31178" y="444936"/>
                  </a:cubicBezTo>
                  <a:close/>
                  <a:moveTo>
                    <a:pt x="31178" y="159297"/>
                  </a:moveTo>
                  <a:lnTo>
                    <a:pt x="1177293" y="159297"/>
                  </a:lnTo>
                  <a:cubicBezTo>
                    <a:pt x="1193505" y="159297"/>
                    <a:pt x="1207224" y="173514"/>
                    <a:pt x="1207224" y="191609"/>
                  </a:cubicBezTo>
                  <a:cubicBezTo>
                    <a:pt x="1207224" y="209704"/>
                    <a:pt x="1193505" y="223922"/>
                    <a:pt x="1177293" y="223922"/>
                  </a:cubicBezTo>
                  <a:lnTo>
                    <a:pt x="31178" y="223922"/>
                  </a:lnTo>
                  <a:cubicBezTo>
                    <a:pt x="13718" y="223922"/>
                    <a:pt x="0" y="209704"/>
                    <a:pt x="0" y="191609"/>
                  </a:cubicBezTo>
                  <a:cubicBezTo>
                    <a:pt x="0" y="173514"/>
                    <a:pt x="13718" y="159297"/>
                    <a:pt x="31178" y="159297"/>
                  </a:cubicBezTo>
                  <a:close/>
                  <a:moveTo>
                    <a:pt x="31178" y="0"/>
                  </a:moveTo>
                  <a:lnTo>
                    <a:pt x="1177293" y="0"/>
                  </a:lnTo>
                  <a:cubicBezTo>
                    <a:pt x="1193505" y="0"/>
                    <a:pt x="1207224" y="13293"/>
                    <a:pt x="1207224" y="30213"/>
                  </a:cubicBezTo>
                  <a:cubicBezTo>
                    <a:pt x="1207224" y="45923"/>
                    <a:pt x="1193505" y="59217"/>
                    <a:pt x="1177293" y="59217"/>
                  </a:cubicBezTo>
                  <a:lnTo>
                    <a:pt x="31178" y="59217"/>
                  </a:lnTo>
                  <a:cubicBezTo>
                    <a:pt x="13718" y="59217"/>
                    <a:pt x="0" y="45923"/>
                    <a:pt x="0" y="30213"/>
                  </a:cubicBezTo>
                  <a:cubicBezTo>
                    <a:pt x="0" y="13293"/>
                    <a:pt x="13718" y="0"/>
                    <a:pt x="31178" y="0"/>
                  </a:cubicBezTo>
                  <a:close/>
                </a:path>
              </a:pathLst>
            </a:custGeom>
            <a:solidFill>
              <a:srgbClr val="6F8BD8">
                <a:alpha val="50000"/>
              </a:srgbClr>
            </a:solidFill>
            <a:ln>
              <a:noFill/>
            </a:ln>
            <a:effectLst/>
          </p:spPr>
          <p:txBody>
            <a:bodyPr wrap="square" anchor="ctr">
              <a:noAutofit/>
            </a:bodyPr>
            <a:lstStyle/>
            <a:p>
              <a:endParaRPr lang="en-US" dirty="0">
                <a:latin typeface="Poppins" pitchFamily="2" charset="77"/>
              </a:endParaRPr>
            </a:p>
          </p:txBody>
        </p:sp>
        <p:sp>
          <p:nvSpPr>
            <p:cNvPr id="105" name="Freeform 195">
              <a:extLst>
                <a:ext uri="{FF2B5EF4-FFF2-40B4-BE49-F238E27FC236}">
                  <a16:creationId xmlns:a16="http://schemas.microsoft.com/office/drawing/2014/main" id="{AF772493-DC36-6B49-AC68-5371E5BD1310}"/>
                </a:ext>
              </a:extLst>
            </p:cNvPr>
            <p:cNvSpPr>
              <a:spLocks noChangeArrowheads="1"/>
            </p:cNvSpPr>
            <p:nvPr/>
          </p:nvSpPr>
          <p:spPr bwMode="auto">
            <a:xfrm>
              <a:off x="12809536" y="10774544"/>
              <a:ext cx="1230443" cy="175778"/>
            </a:xfrm>
            <a:custGeom>
              <a:avLst/>
              <a:gdLst>
                <a:gd name="T0" fmla="*/ 985 w 986"/>
                <a:gd name="T1" fmla="*/ 0 h 141"/>
                <a:gd name="T2" fmla="*/ 0 w 986"/>
                <a:gd name="T3" fmla="*/ 0 h 141"/>
                <a:gd name="T4" fmla="*/ 0 w 986"/>
                <a:gd name="T5" fmla="*/ 96 h 141"/>
                <a:gd name="T6" fmla="*/ 0 w 986"/>
                <a:gd name="T7" fmla="*/ 96 h 141"/>
                <a:gd name="T8" fmla="*/ 43 w 986"/>
                <a:gd name="T9" fmla="*/ 140 h 141"/>
                <a:gd name="T10" fmla="*/ 942 w 986"/>
                <a:gd name="T11" fmla="*/ 140 h 141"/>
                <a:gd name="T12" fmla="*/ 942 w 986"/>
                <a:gd name="T13" fmla="*/ 140 h 141"/>
                <a:gd name="T14" fmla="*/ 985 w 986"/>
                <a:gd name="T15" fmla="*/ 96 h 141"/>
                <a:gd name="T16" fmla="*/ 985 w 986"/>
                <a:gd name="T17"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6" h="141">
                  <a:moveTo>
                    <a:pt x="985" y="0"/>
                  </a:moveTo>
                  <a:lnTo>
                    <a:pt x="0" y="0"/>
                  </a:lnTo>
                  <a:lnTo>
                    <a:pt x="0" y="96"/>
                  </a:lnTo>
                  <a:lnTo>
                    <a:pt x="0" y="96"/>
                  </a:lnTo>
                  <a:cubicBezTo>
                    <a:pt x="0" y="120"/>
                    <a:pt x="19" y="140"/>
                    <a:pt x="43" y="140"/>
                  </a:cubicBezTo>
                  <a:lnTo>
                    <a:pt x="942" y="140"/>
                  </a:lnTo>
                  <a:lnTo>
                    <a:pt x="942" y="140"/>
                  </a:lnTo>
                  <a:cubicBezTo>
                    <a:pt x="966" y="140"/>
                    <a:pt x="985" y="120"/>
                    <a:pt x="985" y="96"/>
                  </a:cubicBezTo>
                  <a:lnTo>
                    <a:pt x="985" y="0"/>
                  </a:lnTo>
                </a:path>
              </a:pathLst>
            </a:custGeom>
            <a:solidFill>
              <a:srgbClr val="6F8B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6" name="Freeform 196">
              <a:extLst>
                <a:ext uri="{FF2B5EF4-FFF2-40B4-BE49-F238E27FC236}">
                  <a16:creationId xmlns:a16="http://schemas.microsoft.com/office/drawing/2014/main" id="{7D4353C9-CE64-704A-A20E-27C169B0CB2F}"/>
                </a:ext>
              </a:extLst>
            </p:cNvPr>
            <p:cNvSpPr>
              <a:spLocks noChangeArrowheads="1"/>
            </p:cNvSpPr>
            <p:nvPr/>
          </p:nvSpPr>
          <p:spPr bwMode="auto">
            <a:xfrm>
              <a:off x="12902918" y="10851448"/>
              <a:ext cx="1054665" cy="21972"/>
            </a:xfrm>
            <a:custGeom>
              <a:avLst/>
              <a:gdLst>
                <a:gd name="T0" fmla="*/ 837 w 846"/>
                <a:gd name="T1" fmla="*/ 16 h 17"/>
                <a:gd name="T2" fmla="*/ 8 w 846"/>
                <a:gd name="T3" fmla="*/ 16 h 17"/>
                <a:gd name="T4" fmla="*/ 8 w 846"/>
                <a:gd name="T5" fmla="*/ 16 h 17"/>
                <a:gd name="T6" fmla="*/ 0 w 846"/>
                <a:gd name="T7" fmla="*/ 8 h 17"/>
                <a:gd name="T8" fmla="*/ 0 w 846"/>
                <a:gd name="T9" fmla="*/ 8 h 17"/>
                <a:gd name="T10" fmla="*/ 8 w 846"/>
                <a:gd name="T11" fmla="*/ 0 h 17"/>
                <a:gd name="T12" fmla="*/ 837 w 846"/>
                <a:gd name="T13" fmla="*/ 0 h 17"/>
                <a:gd name="T14" fmla="*/ 837 w 846"/>
                <a:gd name="T15" fmla="*/ 0 h 17"/>
                <a:gd name="T16" fmla="*/ 845 w 846"/>
                <a:gd name="T17" fmla="*/ 8 h 17"/>
                <a:gd name="T18" fmla="*/ 845 w 846"/>
                <a:gd name="T19" fmla="*/ 8 h 17"/>
                <a:gd name="T20" fmla="*/ 837 w 846"/>
                <a:gd name="T21"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6" h="17">
                  <a:moveTo>
                    <a:pt x="837" y="16"/>
                  </a:moveTo>
                  <a:lnTo>
                    <a:pt x="8" y="16"/>
                  </a:lnTo>
                  <a:lnTo>
                    <a:pt x="8" y="16"/>
                  </a:lnTo>
                  <a:cubicBezTo>
                    <a:pt x="4" y="16"/>
                    <a:pt x="0" y="12"/>
                    <a:pt x="0" y="8"/>
                  </a:cubicBezTo>
                  <a:lnTo>
                    <a:pt x="0" y="8"/>
                  </a:lnTo>
                  <a:cubicBezTo>
                    <a:pt x="0" y="4"/>
                    <a:pt x="4" y="0"/>
                    <a:pt x="8" y="0"/>
                  </a:cubicBezTo>
                  <a:lnTo>
                    <a:pt x="837" y="0"/>
                  </a:lnTo>
                  <a:lnTo>
                    <a:pt x="837" y="0"/>
                  </a:lnTo>
                  <a:cubicBezTo>
                    <a:pt x="842" y="0"/>
                    <a:pt x="845" y="4"/>
                    <a:pt x="845" y="8"/>
                  </a:cubicBezTo>
                  <a:lnTo>
                    <a:pt x="845" y="8"/>
                  </a:lnTo>
                  <a:cubicBezTo>
                    <a:pt x="845" y="12"/>
                    <a:pt x="842" y="16"/>
                    <a:pt x="837" y="16"/>
                  </a:cubicBezTo>
                </a:path>
              </a:pathLst>
            </a:custGeom>
            <a:solidFill>
              <a:srgbClr val="293C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97">
              <a:extLst>
                <a:ext uri="{FF2B5EF4-FFF2-40B4-BE49-F238E27FC236}">
                  <a16:creationId xmlns:a16="http://schemas.microsoft.com/office/drawing/2014/main" id="{38044578-4D1D-0043-9CCC-0F40C4BF1CF6}"/>
                </a:ext>
              </a:extLst>
            </p:cNvPr>
            <p:cNvSpPr>
              <a:spLocks noChangeArrowheads="1"/>
            </p:cNvSpPr>
            <p:nvPr/>
          </p:nvSpPr>
          <p:spPr bwMode="auto">
            <a:xfrm>
              <a:off x="13023764" y="10818489"/>
              <a:ext cx="87889" cy="87889"/>
            </a:xfrm>
            <a:custGeom>
              <a:avLst/>
              <a:gdLst>
                <a:gd name="T0" fmla="*/ 68 w 69"/>
                <a:gd name="T1" fmla="*/ 34 h 69"/>
                <a:gd name="T2" fmla="*/ 68 w 69"/>
                <a:gd name="T3" fmla="*/ 34 h 69"/>
                <a:gd name="T4" fmla="*/ 34 w 69"/>
                <a:gd name="T5" fmla="*/ 68 h 69"/>
                <a:gd name="T6" fmla="*/ 34 w 69"/>
                <a:gd name="T7" fmla="*/ 68 h 69"/>
                <a:gd name="T8" fmla="*/ 0 w 69"/>
                <a:gd name="T9" fmla="*/ 34 h 69"/>
                <a:gd name="T10" fmla="*/ 0 w 69"/>
                <a:gd name="T11" fmla="*/ 34 h 69"/>
                <a:gd name="T12" fmla="*/ 34 w 69"/>
                <a:gd name="T13" fmla="*/ 0 h 69"/>
                <a:gd name="T14" fmla="*/ 34 w 69"/>
                <a:gd name="T15" fmla="*/ 0 h 69"/>
                <a:gd name="T16" fmla="*/ 68 w 69"/>
                <a:gd name="T17" fmla="*/ 3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69">
                  <a:moveTo>
                    <a:pt x="68" y="34"/>
                  </a:moveTo>
                  <a:lnTo>
                    <a:pt x="68" y="34"/>
                  </a:lnTo>
                  <a:cubicBezTo>
                    <a:pt x="68" y="53"/>
                    <a:pt x="53" y="68"/>
                    <a:pt x="34" y="68"/>
                  </a:cubicBezTo>
                  <a:lnTo>
                    <a:pt x="34" y="68"/>
                  </a:lnTo>
                  <a:cubicBezTo>
                    <a:pt x="15" y="68"/>
                    <a:pt x="0" y="53"/>
                    <a:pt x="0" y="34"/>
                  </a:cubicBezTo>
                  <a:lnTo>
                    <a:pt x="0" y="34"/>
                  </a:lnTo>
                  <a:cubicBezTo>
                    <a:pt x="0" y="15"/>
                    <a:pt x="15" y="0"/>
                    <a:pt x="34" y="0"/>
                  </a:cubicBezTo>
                  <a:lnTo>
                    <a:pt x="34" y="0"/>
                  </a:lnTo>
                  <a:cubicBezTo>
                    <a:pt x="53" y="0"/>
                    <a:pt x="68" y="15"/>
                    <a:pt x="68" y="3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8" name="Freeform 198">
              <a:extLst>
                <a:ext uri="{FF2B5EF4-FFF2-40B4-BE49-F238E27FC236}">
                  <a16:creationId xmlns:a16="http://schemas.microsoft.com/office/drawing/2014/main" id="{F8C53DAD-2444-DC48-A516-0DD30DAB29BB}"/>
                </a:ext>
              </a:extLst>
            </p:cNvPr>
            <p:cNvSpPr>
              <a:spLocks noChangeArrowheads="1"/>
            </p:cNvSpPr>
            <p:nvPr/>
          </p:nvSpPr>
          <p:spPr bwMode="auto">
            <a:xfrm>
              <a:off x="12809536" y="9978052"/>
              <a:ext cx="1230443" cy="796494"/>
            </a:xfrm>
            <a:custGeom>
              <a:avLst/>
              <a:gdLst>
                <a:gd name="T0" fmla="*/ 985 w 986"/>
                <a:gd name="T1" fmla="*/ 639 h 640"/>
                <a:gd name="T2" fmla="*/ 0 w 986"/>
                <a:gd name="T3" fmla="*/ 639 h 640"/>
                <a:gd name="T4" fmla="*/ 985 w 986"/>
                <a:gd name="T5" fmla="*/ 0 h 640"/>
                <a:gd name="T6" fmla="*/ 985 w 986"/>
                <a:gd name="T7" fmla="*/ 639 h 640"/>
              </a:gdLst>
              <a:ahLst/>
              <a:cxnLst>
                <a:cxn ang="0">
                  <a:pos x="T0" y="T1"/>
                </a:cxn>
                <a:cxn ang="0">
                  <a:pos x="T2" y="T3"/>
                </a:cxn>
                <a:cxn ang="0">
                  <a:pos x="T4" y="T5"/>
                </a:cxn>
                <a:cxn ang="0">
                  <a:pos x="T6" y="T7"/>
                </a:cxn>
              </a:cxnLst>
              <a:rect l="0" t="0" r="r" b="b"/>
              <a:pathLst>
                <a:path w="986" h="640">
                  <a:moveTo>
                    <a:pt x="985" y="639"/>
                  </a:moveTo>
                  <a:lnTo>
                    <a:pt x="0" y="639"/>
                  </a:lnTo>
                  <a:lnTo>
                    <a:pt x="985" y="0"/>
                  </a:lnTo>
                  <a:lnTo>
                    <a:pt x="985" y="639"/>
                  </a:lnTo>
                </a:path>
              </a:pathLst>
            </a:custGeom>
            <a:solidFill>
              <a:srgbClr val="FCAE3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9" name="Freeform 199">
              <a:extLst>
                <a:ext uri="{FF2B5EF4-FFF2-40B4-BE49-F238E27FC236}">
                  <a16:creationId xmlns:a16="http://schemas.microsoft.com/office/drawing/2014/main" id="{1F102E0E-115F-BA4E-96A2-1ABAA865BBD9}"/>
                </a:ext>
              </a:extLst>
            </p:cNvPr>
            <p:cNvSpPr>
              <a:spLocks noChangeArrowheads="1"/>
            </p:cNvSpPr>
            <p:nvPr/>
          </p:nvSpPr>
          <p:spPr bwMode="auto">
            <a:xfrm>
              <a:off x="13309404" y="10170309"/>
              <a:ext cx="318598" cy="411977"/>
            </a:xfrm>
            <a:custGeom>
              <a:avLst/>
              <a:gdLst>
                <a:gd name="T0" fmla="*/ 0 w 255"/>
                <a:gd name="T1" fmla="*/ 331 h 332"/>
                <a:gd name="T2" fmla="*/ 0 w 255"/>
                <a:gd name="T3" fmla="*/ 0 h 332"/>
                <a:gd name="T4" fmla="*/ 254 w 255"/>
                <a:gd name="T5" fmla="*/ 161 h 332"/>
                <a:gd name="T6" fmla="*/ 0 w 255"/>
                <a:gd name="T7" fmla="*/ 331 h 332"/>
              </a:gdLst>
              <a:ahLst/>
              <a:cxnLst>
                <a:cxn ang="0">
                  <a:pos x="T0" y="T1"/>
                </a:cxn>
                <a:cxn ang="0">
                  <a:pos x="T2" y="T3"/>
                </a:cxn>
                <a:cxn ang="0">
                  <a:pos x="T4" y="T5"/>
                </a:cxn>
                <a:cxn ang="0">
                  <a:pos x="T6" y="T7"/>
                </a:cxn>
              </a:cxnLst>
              <a:rect l="0" t="0" r="r" b="b"/>
              <a:pathLst>
                <a:path w="255" h="332">
                  <a:moveTo>
                    <a:pt x="0" y="331"/>
                  </a:moveTo>
                  <a:lnTo>
                    <a:pt x="0" y="0"/>
                  </a:lnTo>
                  <a:lnTo>
                    <a:pt x="254" y="161"/>
                  </a:lnTo>
                  <a:lnTo>
                    <a:pt x="0" y="331"/>
                  </a:lnTo>
                </a:path>
              </a:pathLst>
            </a:custGeom>
            <a:solidFill>
              <a:srgbClr val="FFFFFF">
                <a:alpha val="50000"/>
              </a:srgbClr>
            </a:solidFill>
            <a:ln>
              <a:noFill/>
            </a:ln>
            <a:effectLst/>
          </p:spPr>
          <p:txBody>
            <a:bodyPr wrap="none" anchor="ctr"/>
            <a:lstStyle/>
            <a:p>
              <a:endParaRPr lang="en-US" dirty="0">
                <a:latin typeface="Poppins" pitchFamily="2" charset="77"/>
              </a:endParaRPr>
            </a:p>
          </p:txBody>
        </p:sp>
      </p:grpSp>
      <p:sp>
        <p:nvSpPr>
          <p:cNvPr id="110" name="Freeform 200">
            <a:extLst>
              <a:ext uri="{FF2B5EF4-FFF2-40B4-BE49-F238E27FC236}">
                <a16:creationId xmlns:a16="http://schemas.microsoft.com/office/drawing/2014/main" id="{29CB2B16-0876-9743-9A63-79301A2779AB}"/>
              </a:ext>
            </a:extLst>
          </p:cNvPr>
          <p:cNvSpPr>
            <a:spLocks noChangeArrowheads="1"/>
          </p:cNvSpPr>
          <p:nvPr/>
        </p:nvSpPr>
        <p:spPr bwMode="auto">
          <a:xfrm>
            <a:off x="1067117" y="1783835"/>
            <a:ext cx="1153540" cy="1153540"/>
          </a:xfrm>
          <a:custGeom>
            <a:avLst/>
            <a:gdLst>
              <a:gd name="T0" fmla="*/ 1850 w 1851"/>
              <a:gd name="T1" fmla="*/ 925 h 1851"/>
              <a:gd name="T2" fmla="*/ 1850 w 1851"/>
              <a:gd name="T3" fmla="*/ 925 h 1851"/>
              <a:gd name="T4" fmla="*/ 925 w 1851"/>
              <a:gd name="T5" fmla="*/ 1850 h 1851"/>
              <a:gd name="T6" fmla="*/ 925 w 1851"/>
              <a:gd name="T7" fmla="*/ 1850 h 1851"/>
              <a:gd name="T8" fmla="*/ 0 w 1851"/>
              <a:gd name="T9" fmla="*/ 925 h 1851"/>
              <a:gd name="T10" fmla="*/ 0 w 1851"/>
              <a:gd name="T11" fmla="*/ 925 h 1851"/>
              <a:gd name="T12" fmla="*/ 925 w 1851"/>
              <a:gd name="T13" fmla="*/ 0 h 1851"/>
              <a:gd name="T14" fmla="*/ 925 w 1851"/>
              <a:gd name="T15" fmla="*/ 0 h 1851"/>
              <a:gd name="T16" fmla="*/ 1850 w 1851"/>
              <a:gd name="T17" fmla="*/ 925 h 1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1" h="1851">
                <a:moveTo>
                  <a:pt x="1850" y="925"/>
                </a:moveTo>
                <a:lnTo>
                  <a:pt x="1850" y="925"/>
                </a:lnTo>
                <a:cubicBezTo>
                  <a:pt x="1850" y="1436"/>
                  <a:pt x="1436" y="1850"/>
                  <a:pt x="925" y="1850"/>
                </a:cubicBezTo>
                <a:lnTo>
                  <a:pt x="925" y="1850"/>
                </a:lnTo>
                <a:cubicBezTo>
                  <a:pt x="414" y="1850"/>
                  <a:pt x="0" y="1436"/>
                  <a:pt x="0" y="925"/>
                </a:cubicBezTo>
                <a:lnTo>
                  <a:pt x="0" y="925"/>
                </a:lnTo>
                <a:cubicBezTo>
                  <a:pt x="0" y="414"/>
                  <a:pt x="414" y="0"/>
                  <a:pt x="925" y="0"/>
                </a:cubicBezTo>
                <a:lnTo>
                  <a:pt x="925" y="0"/>
                </a:lnTo>
                <a:cubicBezTo>
                  <a:pt x="1436" y="0"/>
                  <a:pt x="1850" y="414"/>
                  <a:pt x="1850" y="925"/>
                </a:cubicBezTo>
              </a:path>
            </a:pathLst>
          </a:custGeom>
          <a:solidFill>
            <a:schemeClr val="accent4">
              <a:lumMod val="50000"/>
            </a:schemeClr>
          </a:solidFill>
          <a:ln>
            <a:noFill/>
          </a:ln>
          <a:effectLst/>
        </p:spPr>
        <p:txBody>
          <a:bodyPr wrap="none" anchor="ctr"/>
          <a:lstStyle/>
          <a:p>
            <a:endParaRPr lang="en-US" dirty="0">
              <a:latin typeface="Poppins" pitchFamily="2" charset="77"/>
            </a:endParaRPr>
          </a:p>
        </p:txBody>
      </p:sp>
      <p:sp>
        <p:nvSpPr>
          <p:cNvPr id="111" name="Freeform 248">
            <a:extLst>
              <a:ext uri="{FF2B5EF4-FFF2-40B4-BE49-F238E27FC236}">
                <a16:creationId xmlns:a16="http://schemas.microsoft.com/office/drawing/2014/main" id="{0D54EEA6-7CAC-294C-BCE3-95FF3AEA7DED}"/>
              </a:ext>
            </a:extLst>
          </p:cNvPr>
          <p:cNvSpPr>
            <a:spLocks noChangeArrowheads="1"/>
          </p:cNvSpPr>
          <p:nvPr/>
        </p:nvSpPr>
        <p:spPr bwMode="auto">
          <a:xfrm>
            <a:off x="1067117" y="4200775"/>
            <a:ext cx="1153540" cy="1153540"/>
          </a:xfrm>
          <a:custGeom>
            <a:avLst/>
            <a:gdLst>
              <a:gd name="T0" fmla="*/ 1850 w 1851"/>
              <a:gd name="T1" fmla="*/ 926 h 1852"/>
              <a:gd name="T2" fmla="*/ 1850 w 1851"/>
              <a:gd name="T3" fmla="*/ 926 h 1852"/>
              <a:gd name="T4" fmla="*/ 925 w 1851"/>
              <a:gd name="T5" fmla="*/ 1851 h 1852"/>
              <a:gd name="T6" fmla="*/ 925 w 1851"/>
              <a:gd name="T7" fmla="*/ 1851 h 1852"/>
              <a:gd name="T8" fmla="*/ 0 w 1851"/>
              <a:gd name="T9" fmla="*/ 926 h 1852"/>
              <a:gd name="T10" fmla="*/ 0 w 1851"/>
              <a:gd name="T11" fmla="*/ 926 h 1852"/>
              <a:gd name="T12" fmla="*/ 925 w 1851"/>
              <a:gd name="T13" fmla="*/ 0 h 1852"/>
              <a:gd name="T14" fmla="*/ 925 w 1851"/>
              <a:gd name="T15" fmla="*/ 0 h 1852"/>
              <a:gd name="T16" fmla="*/ 1850 w 1851"/>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1" h="1852">
                <a:moveTo>
                  <a:pt x="1850" y="926"/>
                </a:moveTo>
                <a:lnTo>
                  <a:pt x="1850" y="926"/>
                </a:lnTo>
                <a:cubicBezTo>
                  <a:pt x="1850" y="1437"/>
                  <a:pt x="1436" y="1851"/>
                  <a:pt x="925" y="1851"/>
                </a:cubicBezTo>
                <a:lnTo>
                  <a:pt x="925" y="1851"/>
                </a:lnTo>
                <a:cubicBezTo>
                  <a:pt x="414" y="1851"/>
                  <a:pt x="0" y="1437"/>
                  <a:pt x="0" y="926"/>
                </a:cubicBezTo>
                <a:lnTo>
                  <a:pt x="0" y="926"/>
                </a:lnTo>
                <a:cubicBezTo>
                  <a:pt x="0" y="415"/>
                  <a:pt x="414" y="0"/>
                  <a:pt x="925" y="0"/>
                </a:cubicBezTo>
                <a:lnTo>
                  <a:pt x="925" y="0"/>
                </a:lnTo>
                <a:cubicBezTo>
                  <a:pt x="1436" y="0"/>
                  <a:pt x="1850" y="415"/>
                  <a:pt x="1850" y="926"/>
                </a:cubicBezTo>
              </a:path>
            </a:pathLst>
          </a:custGeom>
          <a:solidFill>
            <a:schemeClr val="accent6"/>
          </a:solidFill>
          <a:ln>
            <a:noFill/>
          </a:ln>
          <a:effectLst/>
        </p:spPr>
        <p:txBody>
          <a:bodyPr wrap="none" anchor="ctr"/>
          <a:lstStyle/>
          <a:p>
            <a:endParaRPr lang="en-US" dirty="0">
              <a:latin typeface="Poppins" pitchFamily="2" charset="77"/>
            </a:endParaRPr>
          </a:p>
        </p:txBody>
      </p:sp>
      <p:sp>
        <p:nvSpPr>
          <p:cNvPr id="112" name="Freeform 296">
            <a:extLst>
              <a:ext uri="{FF2B5EF4-FFF2-40B4-BE49-F238E27FC236}">
                <a16:creationId xmlns:a16="http://schemas.microsoft.com/office/drawing/2014/main" id="{3234DF19-C957-1C4A-A44C-C61ADD34F17C}"/>
              </a:ext>
            </a:extLst>
          </p:cNvPr>
          <p:cNvSpPr>
            <a:spLocks noChangeArrowheads="1"/>
          </p:cNvSpPr>
          <p:nvPr/>
        </p:nvSpPr>
        <p:spPr bwMode="auto">
          <a:xfrm>
            <a:off x="9971343" y="1783835"/>
            <a:ext cx="1153540" cy="1153540"/>
          </a:xfrm>
          <a:custGeom>
            <a:avLst/>
            <a:gdLst>
              <a:gd name="T0" fmla="*/ 1851 w 1852"/>
              <a:gd name="T1" fmla="*/ 925 h 1851"/>
              <a:gd name="T2" fmla="*/ 1851 w 1852"/>
              <a:gd name="T3" fmla="*/ 925 h 1851"/>
              <a:gd name="T4" fmla="*/ 925 w 1852"/>
              <a:gd name="T5" fmla="*/ 1850 h 1851"/>
              <a:gd name="T6" fmla="*/ 925 w 1852"/>
              <a:gd name="T7" fmla="*/ 1850 h 1851"/>
              <a:gd name="T8" fmla="*/ 0 w 1852"/>
              <a:gd name="T9" fmla="*/ 925 h 1851"/>
              <a:gd name="T10" fmla="*/ 0 w 1852"/>
              <a:gd name="T11" fmla="*/ 925 h 1851"/>
              <a:gd name="T12" fmla="*/ 925 w 1852"/>
              <a:gd name="T13" fmla="*/ 0 h 1851"/>
              <a:gd name="T14" fmla="*/ 925 w 1852"/>
              <a:gd name="T15" fmla="*/ 0 h 1851"/>
              <a:gd name="T16" fmla="*/ 1851 w 1852"/>
              <a:gd name="T17" fmla="*/ 925 h 1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1">
                <a:moveTo>
                  <a:pt x="1851" y="925"/>
                </a:moveTo>
                <a:lnTo>
                  <a:pt x="1851" y="925"/>
                </a:lnTo>
                <a:cubicBezTo>
                  <a:pt x="1851" y="1436"/>
                  <a:pt x="1437" y="1850"/>
                  <a:pt x="925" y="1850"/>
                </a:cubicBezTo>
                <a:lnTo>
                  <a:pt x="925" y="1850"/>
                </a:lnTo>
                <a:cubicBezTo>
                  <a:pt x="415" y="1850"/>
                  <a:pt x="0" y="1436"/>
                  <a:pt x="0" y="925"/>
                </a:cubicBezTo>
                <a:lnTo>
                  <a:pt x="0" y="925"/>
                </a:lnTo>
                <a:cubicBezTo>
                  <a:pt x="0" y="414"/>
                  <a:pt x="415" y="0"/>
                  <a:pt x="925" y="0"/>
                </a:cubicBezTo>
                <a:lnTo>
                  <a:pt x="925" y="0"/>
                </a:lnTo>
                <a:cubicBezTo>
                  <a:pt x="1437" y="0"/>
                  <a:pt x="1851" y="414"/>
                  <a:pt x="1851" y="925"/>
                </a:cubicBezTo>
              </a:path>
            </a:pathLst>
          </a:custGeom>
          <a:solidFill>
            <a:schemeClr val="accent5"/>
          </a:solidFill>
          <a:ln>
            <a:noFill/>
          </a:ln>
          <a:effectLst/>
        </p:spPr>
        <p:txBody>
          <a:bodyPr wrap="none" anchor="ctr"/>
          <a:lstStyle/>
          <a:p>
            <a:endParaRPr lang="en-US" dirty="0">
              <a:latin typeface="Poppins" pitchFamily="2" charset="77"/>
            </a:endParaRPr>
          </a:p>
        </p:txBody>
      </p:sp>
      <p:sp>
        <p:nvSpPr>
          <p:cNvPr id="113" name="Freeform 344">
            <a:extLst>
              <a:ext uri="{FF2B5EF4-FFF2-40B4-BE49-F238E27FC236}">
                <a16:creationId xmlns:a16="http://schemas.microsoft.com/office/drawing/2014/main" id="{FF994529-1864-8747-BBB8-6BE22C417D01}"/>
              </a:ext>
            </a:extLst>
          </p:cNvPr>
          <p:cNvSpPr>
            <a:spLocks noChangeArrowheads="1"/>
          </p:cNvSpPr>
          <p:nvPr/>
        </p:nvSpPr>
        <p:spPr bwMode="auto">
          <a:xfrm>
            <a:off x="9971343" y="4200775"/>
            <a:ext cx="1153540" cy="1153540"/>
          </a:xfrm>
          <a:custGeom>
            <a:avLst/>
            <a:gdLst>
              <a:gd name="T0" fmla="*/ 1851 w 1852"/>
              <a:gd name="T1" fmla="*/ 926 h 1852"/>
              <a:gd name="T2" fmla="*/ 1851 w 1852"/>
              <a:gd name="T3" fmla="*/ 926 h 1852"/>
              <a:gd name="T4" fmla="*/ 925 w 1852"/>
              <a:gd name="T5" fmla="*/ 1851 h 1852"/>
              <a:gd name="T6" fmla="*/ 925 w 1852"/>
              <a:gd name="T7" fmla="*/ 1851 h 1852"/>
              <a:gd name="T8" fmla="*/ 0 w 1852"/>
              <a:gd name="T9" fmla="*/ 926 h 1852"/>
              <a:gd name="T10" fmla="*/ 0 w 1852"/>
              <a:gd name="T11" fmla="*/ 926 h 1852"/>
              <a:gd name="T12" fmla="*/ 925 w 1852"/>
              <a:gd name="T13" fmla="*/ 0 h 1852"/>
              <a:gd name="T14" fmla="*/ 925 w 1852"/>
              <a:gd name="T15" fmla="*/ 0 h 1852"/>
              <a:gd name="T16" fmla="*/ 1851 w 1852"/>
              <a:gd name="T17" fmla="*/ 926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2" h="1852">
                <a:moveTo>
                  <a:pt x="1851" y="926"/>
                </a:moveTo>
                <a:lnTo>
                  <a:pt x="1851" y="926"/>
                </a:lnTo>
                <a:cubicBezTo>
                  <a:pt x="1851" y="1437"/>
                  <a:pt x="1437" y="1851"/>
                  <a:pt x="925" y="1851"/>
                </a:cubicBezTo>
                <a:lnTo>
                  <a:pt x="925" y="1851"/>
                </a:lnTo>
                <a:cubicBezTo>
                  <a:pt x="415" y="1851"/>
                  <a:pt x="0" y="1437"/>
                  <a:pt x="0" y="926"/>
                </a:cubicBezTo>
                <a:lnTo>
                  <a:pt x="0" y="926"/>
                </a:lnTo>
                <a:cubicBezTo>
                  <a:pt x="0" y="415"/>
                  <a:pt x="415" y="0"/>
                  <a:pt x="925" y="0"/>
                </a:cubicBezTo>
                <a:lnTo>
                  <a:pt x="925" y="0"/>
                </a:lnTo>
                <a:cubicBezTo>
                  <a:pt x="1437" y="0"/>
                  <a:pt x="1851" y="415"/>
                  <a:pt x="1851" y="926"/>
                </a:cubicBezTo>
              </a:path>
            </a:pathLst>
          </a:custGeom>
          <a:solidFill>
            <a:schemeClr val="accent1"/>
          </a:solidFill>
          <a:ln>
            <a:noFill/>
          </a:ln>
          <a:effectLst/>
        </p:spPr>
        <p:txBody>
          <a:bodyPr wrap="none" anchor="ctr"/>
          <a:lstStyle/>
          <a:p>
            <a:endParaRPr lang="en-US" dirty="0">
              <a:latin typeface="Poppins" pitchFamily="2" charset="77"/>
            </a:endParaRPr>
          </a:p>
        </p:txBody>
      </p:sp>
      <p:sp>
        <p:nvSpPr>
          <p:cNvPr id="114" name="Freeform 113">
            <a:extLst>
              <a:ext uri="{FF2B5EF4-FFF2-40B4-BE49-F238E27FC236}">
                <a16:creationId xmlns:a16="http://schemas.microsoft.com/office/drawing/2014/main" id="{B745CB86-E1D7-0F44-8E08-31AD201AA101}"/>
              </a:ext>
            </a:extLst>
          </p:cNvPr>
          <p:cNvSpPr>
            <a:spLocks noChangeArrowheads="1"/>
          </p:cNvSpPr>
          <p:nvPr/>
        </p:nvSpPr>
        <p:spPr bwMode="auto">
          <a:xfrm>
            <a:off x="1330783" y="2107925"/>
            <a:ext cx="625585" cy="504739"/>
          </a:xfrm>
          <a:custGeom>
            <a:avLst/>
            <a:gdLst>
              <a:gd name="connsiteX0" fmla="*/ 155945 w 361590"/>
              <a:gd name="connsiteY0" fmla="*/ 210183 h 291741"/>
              <a:gd name="connsiteX1" fmla="*/ 155945 w 361590"/>
              <a:gd name="connsiteY1" fmla="*/ 220602 h 291741"/>
              <a:gd name="connsiteX2" fmla="*/ 164228 w 361590"/>
              <a:gd name="connsiteY2" fmla="*/ 228866 h 291741"/>
              <a:gd name="connsiteX3" fmla="*/ 171791 w 361590"/>
              <a:gd name="connsiteY3" fmla="*/ 228866 h 291741"/>
              <a:gd name="connsiteX4" fmla="*/ 176473 w 361590"/>
              <a:gd name="connsiteY4" fmla="*/ 210183 h 291741"/>
              <a:gd name="connsiteX5" fmla="*/ 129654 w 361590"/>
              <a:gd name="connsiteY5" fmla="*/ 210183 h 291741"/>
              <a:gd name="connsiteX6" fmla="*/ 129654 w 361590"/>
              <a:gd name="connsiteY6" fmla="*/ 220602 h 291741"/>
              <a:gd name="connsiteX7" fmla="*/ 111646 w 361590"/>
              <a:gd name="connsiteY7" fmla="*/ 238207 h 291741"/>
              <a:gd name="connsiteX8" fmla="*/ 98681 w 361590"/>
              <a:gd name="connsiteY8" fmla="*/ 238207 h 291741"/>
              <a:gd name="connsiteX9" fmla="*/ 90398 w 361590"/>
              <a:gd name="connsiteY9" fmla="*/ 246471 h 291741"/>
              <a:gd name="connsiteX10" fmla="*/ 98681 w 361590"/>
              <a:gd name="connsiteY10" fmla="*/ 254734 h 291741"/>
              <a:gd name="connsiteX11" fmla="*/ 171791 w 361590"/>
              <a:gd name="connsiteY11" fmla="*/ 254734 h 291741"/>
              <a:gd name="connsiteX12" fmla="*/ 171791 w 361590"/>
              <a:gd name="connsiteY12" fmla="*/ 238207 h 291741"/>
              <a:gd name="connsiteX13" fmla="*/ 164228 w 361590"/>
              <a:gd name="connsiteY13" fmla="*/ 238207 h 291741"/>
              <a:gd name="connsiteX14" fmla="*/ 146221 w 361590"/>
              <a:gd name="connsiteY14" fmla="*/ 220602 h 291741"/>
              <a:gd name="connsiteX15" fmla="*/ 146221 w 361590"/>
              <a:gd name="connsiteY15" fmla="*/ 210183 h 291741"/>
              <a:gd name="connsiteX16" fmla="*/ 243101 w 361590"/>
              <a:gd name="connsiteY16" fmla="*/ 191859 h 291741"/>
              <a:gd name="connsiteX17" fmla="*/ 266150 w 361590"/>
              <a:gd name="connsiteY17" fmla="*/ 262639 h 291741"/>
              <a:gd name="connsiteX18" fmla="*/ 266871 w 361590"/>
              <a:gd name="connsiteY18" fmla="*/ 262639 h 291741"/>
              <a:gd name="connsiteX19" fmla="*/ 290280 w 361590"/>
              <a:gd name="connsiteY19" fmla="*/ 191859 h 291741"/>
              <a:gd name="connsiteX20" fmla="*/ 220411 w 361590"/>
              <a:gd name="connsiteY20" fmla="*/ 191859 h 291741"/>
              <a:gd name="connsiteX21" fmla="*/ 181155 w 361590"/>
              <a:gd name="connsiteY21" fmla="*/ 231022 h 291741"/>
              <a:gd name="connsiteX22" fmla="*/ 181155 w 361590"/>
              <a:gd name="connsiteY22" fmla="*/ 270902 h 291741"/>
              <a:gd name="connsiteX23" fmla="*/ 192680 w 361590"/>
              <a:gd name="connsiteY23" fmla="*/ 282399 h 291741"/>
              <a:gd name="connsiteX24" fmla="*/ 340341 w 361590"/>
              <a:gd name="connsiteY24" fmla="*/ 282399 h 291741"/>
              <a:gd name="connsiteX25" fmla="*/ 352226 w 361590"/>
              <a:gd name="connsiteY25" fmla="*/ 270902 h 291741"/>
              <a:gd name="connsiteX26" fmla="*/ 352226 w 361590"/>
              <a:gd name="connsiteY26" fmla="*/ 231022 h 291741"/>
              <a:gd name="connsiteX27" fmla="*/ 312970 w 361590"/>
              <a:gd name="connsiteY27" fmla="*/ 191859 h 291741"/>
              <a:gd name="connsiteX28" fmla="*/ 300004 w 361590"/>
              <a:gd name="connsiteY28" fmla="*/ 191859 h 291741"/>
              <a:gd name="connsiteX29" fmla="*/ 275874 w 361590"/>
              <a:gd name="connsiteY29" fmla="*/ 265513 h 291741"/>
              <a:gd name="connsiteX30" fmla="*/ 266511 w 361590"/>
              <a:gd name="connsiteY30" fmla="*/ 272339 h 291741"/>
              <a:gd name="connsiteX31" fmla="*/ 257507 w 361590"/>
              <a:gd name="connsiteY31" fmla="*/ 265513 h 291741"/>
              <a:gd name="connsiteX32" fmla="*/ 233017 w 361590"/>
              <a:gd name="connsiteY32" fmla="*/ 191859 h 291741"/>
              <a:gd name="connsiteX33" fmla="*/ 116796 w 361590"/>
              <a:gd name="connsiteY33" fmla="*/ 135091 h 291741"/>
              <a:gd name="connsiteX34" fmla="*/ 101390 w 361590"/>
              <a:gd name="connsiteY34" fmla="*/ 150147 h 291741"/>
              <a:gd name="connsiteX35" fmla="*/ 101390 w 361590"/>
              <a:gd name="connsiteY35" fmla="*/ 167353 h 291741"/>
              <a:gd name="connsiteX36" fmla="*/ 105331 w 361590"/>
              <a:gd name="connsiteY36" fmla="*/ 171297 h 291741"/>
              <a:gd name="connsiteX37" fmla="*/ 170536 w 361590"/>
              <a:gd name="connsiteY37" fmla="*/ 171297 h 291741"/>
              <a:gd name="connsiteX38" fmla="*/ 174477 w 361590"/>
              <a:gd name="connsiteY38" fmla="*/ 167353 h 291741"/>
              <a:gd name="connsiteX39" fmla="*/ 174477 w 361590"/>
              <a:gd name="connsiteY39" fmla="*/ 150147 h 291741"/>
              <a:gd name="connsiteX40" fmla="*/ 159071 w 361590"/>
              <a:gd name="connsiteY40" fmla="*/ 135091 h 291741"/>
              <a:gd name="connsiteX41" fmla="*/ 116796 w 361590"/>
              <a:gd name="connsiteY41" fmla="*/ 125412 h 291741"/>
              <a:gd name="connsiteX42" fmla="*/ 159071 w 361590"/>
              <a:gd name="connsiteY42" fmla="*/ 125412 h 291741"/>
              <a:gd name="connsiteX43" fmla="*/ 183792 w 361590"/>
              <a:gd name="connsiteY43" fmla="*/ 150147 h 291741"/>
              <a:gd name="connsiteX44" fmla="*/ 183792 w 361590"/>
              <a:gd name="connsiteY44" fmla="*/ 167353 h 291741"/>
              <a:gd name="connsiteX45" fmla="*/ 170536 w 361590"/>
              <a:gd name="connsiteY45" fmla="*/ 180617 h 291741"/>
              <a:gd name="connsiteX46" fmla="*/ 105331 w 361590"/>
              <a:gd name="connsiteY46" fmla="*/ 180617 h 291741"/>
              <a:gd name="connsiteX47" fmla="*/ 92075 w 361590"/>
              <a:gd name="connsiteY47" fmla="*/ 167353 h 291741"/>
              <a:gd name="connsiteX48" fmla="*/ 92075 w 361590"/>
              <a:gd name="connsiteY48" fmla="*/ 150147 h 291741"/>
              <a:gd name="connsiteX49" fmla="*/ 116796 w 361590"/>
              <a:gd name="connsiteY49" fmla="*/ 125412 h 291741"/>
              <a:gd name="connsiteX50" fmla="*/ 270832 w 361590"/>
              <a:gd name="connsiteY50" fmla="*/ 92696 h 291741"/>
              <a:gd name="connsiteX51" fmla="*/ 221852 w 361590"/>
              <a:gd name="connsiteY51" fmla="*/ 117487 h 291741"/>
              <a:gd name="connsiteX52" fmla="*/ 219691 w 361590"/>
              <a:gd name="connsiteY52" fmla="*/ 118206 h 291741"/>
              <a:gd name="connsiteX53" fmla="*/ 267951 w 361590"/>
              <a:gd name="connsiteY53" fmla="*/ 159523 h 291741"/>
              <a:gd name="connsiteX54" fmla="*/ 316211 w 361590"/>
              <a:gd name="connsiteY54" fmla="*/ 115331 h 291741"/>
              <a:gd name="connsiteX55" fmla="*/ 271913 w 361590"/>
              <a:gd name="connsiteY55" fmla="*/ 93415 h 291741"/>
              <a:gd name="connsiteX56" fmla="*/ 294962 w 361590"/>
              <a:gd name="connsiteY56" fmla="*/ 70420 h 291741"/>
              <a:gd name="connsiteX57" fmla="*/ 278395 w 361590"/>
              <a:gd name="connsiteY57" fmla="*/ 86588 h 291741"/>
              <a:gd name="connsiteX58" fmla="*/ 278395 w 361590"/>
              <a:gd name="connsiteY58" fmla="*/ 86948 h 291741"/>
              <a:gd name="connsiteX59" fmla="*/ 316211 w 361590"/>
              <a:gd name="connsiteY59" fmla="*/ 105631 h 291741"/>
              <a:gd name="connsiteX60" fmla="*/ 294962 w 361590"/>
              <a:gd name="connsiteY60" fmla="*/ 70420 h 291741"/>
              <a:gd name="connsiteX61" fmla="*/ 137138 w 361590"/>
              <a:gd name="connsiteY61" fmla="*/ 69694 h 291741"/>
              <a:gd name="connsiteX62" fmla="*/ 117319 w 361590"/>
              <a:gd name="connsiteY62" fmla="*/ 89514 h 291741"/>
              <a:gd name="connsiteX63" fmla="*/ 137138 w 361590"/>
              <a:gd name="connsiteY63" fmla="*/ 109333 h 291741"/>
              <a:gd name="connsiteX64" fmla="*/ 156958 w 361590"/>
              <a:gd name="connsiteY64" fmla="*/ 89514 h 291741"/>
              <a:gd name="connsiteX65" fmla="*/ 137138 w 361590"/>
              <a:gd name="connsiteY65" fmla="*/ 69694 h 291741"/>
              <a:gd name="connsiteX66" fmla="*/ 267951 w 361590"/>
              <a:gd name="connsiteY66" fmla="*/ 62157 h 291741"/>
              <a:gd name="connsiteX67" fmla="*/ 219331 w 361590"/>
              <a:gd name="connsiteY67" fmla="*/ 108146 h 291741"/>
              <a:gd name="connsiteX68" fmla="*/ 286319 w 361590"/>
              <a:gd name="connsiteY68" fmla="*/ 66109 h 291741"/>
              <a:gd name="connsiteX69" fmla="*/ 267951 w 361590"/>
              <a:gd name="connsiteY69" fmla="*/ 62157 h 291741"/>
              <a:gd name="connsiteX70" fmla="*/ 137138 w 361590"/>
              <a:gd name="connsiteY70" fmla="*/ 60325 h 291741"/>
              <a:gd name="connsiteX71" fmla="*/ 166327 w 361590"/>
              <a:gd name="connsiteY71" fmla="*/ 89514 h 291741"/>
              <a:gd name="connsiteX72" fmla="*/ 137138 w 361590"/>
              <a:gd name="connsiteY72" fmla="*/ 118702 h 291741"/>
              <a:gd name="connsiteX73" fmla="*/ 107950 w 361590"/>
              <a:gd name="connsiteY73" fmla="*/ 89514 h 291741"/>
              <a:gd name="connsiteX74" fmla="*/ 137138 w 361590"/>
              <a:gd name="connsiteY74" fmla="*/ 60325 h 291741"/>
              <a:gd name="connsiteX75" fmla="*/ 65881 w 361590"/>
              <a:gd name="connsiteY75" fmla="*/ 14287 h 291741"/>
              <a:gd name="connsiteX76" fmla="*/ 71067 w 361590"/>
              <a:gd name="connsiteY76" fmla="*/ 19844 h 291741"/>
              <a:gd name="connsiteX77" fmla="*/ 65881 w 361590"/>
              <a:gd name="connsiteY77" fmla="*/ 25030 h 291741"/>
              <a:gd name="connsiteX78" fmla="*/ 60325 w 361590"/>
              <a:gd name="connsiteY78" fmla="*/ 19844 h 291741"/>
              <a:gd name="connsiteX79" fmla="*/ 65881 w 361590"/>
              <a:gd name="connsiteY79" fmla="*/ 14287 h 291741"/>
              <a:gd name="connsiteX80" fmla="*/ 44873 w 361590"/>
              <a:gd name="connsiteY80" fmla="*/ 14287 h 291741"/>
              <a:gd name="connsiteX81" fmla="*/ 50430 w 361590"/>
              <a:gd name="connsiteY81" fmla="*/ 19844 h 291741"/>
              <a:gd name="connsiteX82" fmla="*/ 44873 w 361590"/>
              <a:gd name="connsiteY82" fmla="*/ 25030 h 291741"/>
              <a:gd name="connsiteX83" fmla="*/ 39687 w 361590"/>
              <a:gd name="connsiteY83" fmla="*/ 19844 h 291741"/>
              <a:gd name="connsiteX84" fmla="*/ 44873 w 361590"/>
              <a:gd name="connsiteY84" fmla="*/ 14287 h 291741"/>
              <a:gd name="connsiteX85" fmla="*/ 24236 w 361590"/>
              <a:gd name="connsiteY85" fmla="*/ 14287 h 291741"/>
              <a:gd name="connsiteX86" fmla="*/ 29792 w 361590"/>
              <a:gd name="connsiteY86" fmla="*/ 19844 h 291741"/>
              <a:gd name="connsiteX87" fmla="*/ 24236 w 361590"/>
              <a:gd name="connsiteY87" fmla="*/ 25030 h 291741"/>
              <a:gd name="connsiteX88" fmla="*/ 19050 w 361590"/>
              <a:gd name="connsiteY88" fmla="*/ 19844 h 291741"/>
              <a:gd name="connsiteX89" fmla="*/ 24236 w 361590"/>
              <a:gd name="connsiteY89" fmla="*/ 14287 h 291741"/>
              <a:gd name="connsiteX90" fmla="*/ 16927 w 361590"/>
              <a:gd name="connsiteY90" fmla="*/ 9341 h 291741"/>
              <a:gd name="connsiteX91" fmla="*/ 9364 w 361590"/>
              <a:gd name="connsiteY91" fmla="*/ 17246 h 291741"/>
              <a:gd name="connsiteX92" fmla="*/ 9364 w 361590"/>
              <a:gd name="connsiteY92" fmla="*/ 31977 h 291741"/>
              <a:gd name="connsiteX93" fmla="*/ 266511 w 361590"/>
              <a:gd name="connsiteY93" fmla="*/ 31977 h 291741"/>
              <a:gd name="connsiteX94" fmla="*/ 266511 w 361590"/>
              <a:gd name="connsiteY94" fmla="*/ 17246 h 291741"/>
              <a:gd name="connsiteX95" fmla="*/ 259308 w 361590"/>
              <a:gd name="connsiteY95" fmla="*/ 9341 h 291741"/>
              <a:gd name="connsiteX96" fmla="*/ 16927 w 361590"/>
              <a:gd name="connsiteY96" fmla="*/ 0 h 291741"/>
              <a:gd name="connsiteX97" fmla="*/ 259308 w 361590"/>
              <a:gd name="connsiteY97" fmla="*/ 0 h 291741"/>
              <a:gd name="connsiteX98" fmla="*/ 276235 w 361590"/>
              <a:gd name="connsiteY98" fmla="*/ 17246 h 291741"/>
              <a:gd name="connsiteX99" fmla="*/ 276235 w 361590"/>
              <a:gd name="connsiteY99" fmla="*/ 53534 h 291741"/>
              <a:gd name="connsiteX100" fmla="*/ 296043 w 361590"/>
              <a:gd name="connsiteY100" fmla="*/ 60360 h 291741"/>
              <a:gd name="connsiteX101" fmla="*/ 296763 w 361590"/>
              <a:gd name="connsiteY101" fmla="*/ 60360 h 291741"/>
              <a:gd name="connsiteX102" fmla="*/ 325935 w 361590"/>
              <a:gd name="connsiteY102" fmla="*/ 111020 h 291741"/>
              <a:gd name="connsiteX103" fmla="*/ 325935 w 361590"/>
              <a:gd name="connsiteY103" fmla="*/ 111379 h 291741"/>
              <a:gd name="connsiteX104" fmla="*/ 267951 w 361590"/>
              <a:gd name="connsiteY104" fmla="*/ 168865 h 291741"/>
              <a:gd name="connsiteX105" fmla="*/ 209967 w 361590"/>
              <a:gd name="connsiteY105" fmla="*/ 111020 h 291741"/>
              <a:gd name="connsiteX106" fmla="*/ 266511 w 361590"/>
              <a:gd name="connsiteY106" fmla="*/ 52815 h 291741"/>
              <a:gd name="connsiteX107" fmla="*/ 266511 w 361590"/>
              <a:gd name="connsiteY107" fmla="*/ 41318 h 291741"/>
              <a:gd name="connsiteX108" fmla="*/ 9364 w 361590"/>
              <a:gd name="connsiteY108" fmla="*/ 41318 h 291741"/>
              <a:gd name="connsiteX109" fmla="*/ 9364 w 361590"/>
              <a:gd name="connsiteY109" fmla="*/ 192937 h 291741"/>
              <a:gd name="connsiteX110" fmla="*/ 16927 w 361590"/>
              <a:gd name="connsiteY110" fmla="*/ 200841 h 291741"/>
              <a:gd name="connsiteX111" fmla="*/ 182596 w 361590"/>
              <a:gd name="connsiteY111" fmla="*/ 200841 h 291741"/>
              <a:gd name="connsiteX112" fmla="*/ 220411 w 361590"/>
              <a:gd name="connsiteY112" fmla="*/ 182518 h 291741"/>
              <a:gd name="connsiteX113" fmla="*/ 312970 w 361590"/>
              <a:gd name="connsiteY113" fmla="*/ 182518 h 291741"/>
              <a:gd name="connsiteX114" fmla="*/ 361590 w 361590"/>
              <a:gd name="connsiteY114" fmla="*/ 231022 h 291741"/>
              <a:gd name="connsiteX115" fmla="*/ 361590 w 361590"/>
              <a:gd name="connsiteY115" fmla="*/ 270902 h 291741"/>
              <a:gd name="connsiteX116" fmla="*/ 340341 w 361590"/>
              <a:gd name="connsiteY116" fmla="*/ 291741 h 291741"/>
              <a:gd name="connsiteX117" fmla="*/ 192680 w 361590"/>
              <a:gd name="connsiteY117" fmla="*/ 291741 h 291741"/>
              <a:gd name="connsiteX118" fmla="*/ 171791 w 361590"/>
              <a:gd name="connsiteY118" fmla="*/ 270902 h 291741"/>
              <a:gd name="connsiteX119" fmla="*/ 171791 w 361590"/>
              <a:gd name="connsiteY119" fmla="*/ 264435 h 291741"/>
              <a:gd name="connsiteX120" fmla="*/ 98681 w 361590"/>
              <a:gd name="connsiteY120" fmla="*/ 264435 h 291741"/>
              <a:gd name="connsiteX121" fmla="*/ 80673 w 361590"/>
              <a:gd name="connsiteY121" fmla="*/ 246471 h 291741"/>
              <a:gd name="connsiteX122" fmla="*/ 98681 w 361590"/>
              <a:gd name="connsiteY122" fmla="*/ 228866 h 291741"/>
              <a:gd name="connsiteX123" fmla="*/ 111646 w 361590"/>
              <a:gd name="connsiteY123" fmla="*/ 228866 h 291741"/>
              <a:gd name="connsiteX124" fmla="*/ 120290 w 361590"/>
              <a:gd name="connsiteY124" fmla="*/ 220602 h 291741"/>
              <a:gd name="connsiteX125" fmla="*/ 120290 w 361590"/>
              <a:gd name="connsiteY125" fmla="*/ 210183 h 291741"/>
              <a:gd name="connsiteX126" fmla="*/ 16927 w 361590"/>
              <a:gd name="connsiteY126" fmla="*/ 210183 h 291741"/>
              <a:gd name="connsiteX127" fmla="*/ 0 w 361590"/>
              <a:gd name="connsiteY127" fmla="*/ 192937 h 291741"/>
              <a:gd name="connsiteX128" fmla="*/ 0 w 361590"/>
              <a:gd name="connsiteY128" fmla="*/ 17246 h 291741"/>
              <a:gd name="connsiteX129" fmla="*/ 16927 w 361590"/>
              <a:gd name="connsiteY129" fmla="*/ 0 h 29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361590" h="291741">
                <a:moveTo>
                  <a:pt x="155945" y="210183"/>
                </a:moveTo>
                <a:lnTo>
                  <a:pt x="155945" y="220602"/>
                </a:lnTo>
                <a:cubicBezTo>
                  <a:pt x="155945" y="224914"/>
                  <a:pt x="159546" y="228866"/>
                  <a:pt x="164228" y="228866"/>
                </a:cubicBezTo>
                <a:lnTo>
                  <a:pt x="171791" y="228866"/>
                </a:lnTo>
                <a:cubicBezTo>
                  <a:pt x="172151" y="222039"/>
                  <a:pt x="173952" y="215931"/>
                  <a:pt x="176473" y="210183"/>
                </a:cubicBezTo>
                <a:close/>
                <a:moveTo>
                  <a:pt x="129654" y="210183"/>
                </a:moveTo>
                <a:lnTo>
                  <a:pt x="129654" y="220602"/>
                </a:lnTo>
                <a:cubicBezTo>
                  <a:pt x="129654" y="230303"/>
                  <a:pt x="121370" y="238207"/>
                  <a:pt x="111646" y="238207"/>
                </a:cubicBezTo>
                <a:lnTo>
                  <a:pt x="98681" y="238207"/>
                </a:lnTo>
                <a:cubicBezTo>
                  <a:pt x="93999" y="238207"/>
                  <a:pt x="90398" y="241800"/>
                  <a:pt x="90398" y="246471"/>
                </a:cubicBezTo>
                <a:cubicBezTo>
                  <a:pt x="90398" y="251142"/>
                  <a:pt x="93999" y="254734"/>
                  <a:pt x="98681" y="254734"/>
                </a:cubicBezTo>
                <a:lnTo>
                  <a:pt x="171791" y="254734"/>
                </a:lnTo>
                <a:lnTo>
                  <a:pt x="171791" y="238207"/>
                </a:lnTo>
                <a:lnTo>
                  <a:pt x="164228" y="238207"/>
                </a:lnTo>
                <a:cubicBezTo>
                  <a:pt x="154504" y="238207"/>
                  <a:pt x="146221" y="230303"/>
                  <a:pt x="146221" y="220602"/>
                </a:cubicBezTo>
                <a:lnTo>
                  <a:pt x="146221" y="210183"/>
                </a:lnTo>
                <a:close/>
                <a:moveTo>
                  <a:pt x="243101" y="191859"/>
                </a:moveTo>
                <a:lnTo>
                  <a:pt x="266150" y="262639"/>
                </a:lnTo>
                <a:cubicBezTo>
                  <a:pt x="266511" y="262998"/>
                  <a:pt x="266871" y="262998"/>
                  <a:pt x="266871" y="262639"/>
                </a:cubicBezTo>
                <a:lnTo>
                  <a:pt x="290280" y="191859"/>
                </a:lnTo>
                <a:close/>
                <a:moveTo>
                  <a:pt x="220411" y="191859"/>
                </a:moveTo>
                <a:cubicBezTo>
                  <a:pt x="198802" y="191859"/>
                  <a:pt x="181155" y="209464"/>
                  <a:pt x="181155" y="231022"/>
                </a:cubicBezTo>
                <a:lnTo>
                  <a:pt x="181155" y="270902"/>
                </a:lnTo>
                <a:cubicBezTo>
                  <a:pt x="181155" y="277010"/>
                  <a:pt x="186557" y="282399"/>
                  <a:pt x="192680" y="282399"/>
                </a:cubicBezTo>
                <a:lnTo>
                  <a:pt x="340341" y="282399"/>
                </a:lnTo>
                <a:cubicBezTo>
                  <a:pt x="346824" y="282399"/>
                  <a:pt x="352226" y="277010"/>
                  <a:pt x="352226" y="270902"/>
                </a:cubicBezTo>
                <a:lnTo>
                  <a:pt x="352226" y="231022"/>
                </a:lnTo>
                <a:cubicBezTo>
                  <a:pt x="352226" y="209464"/>
                  <a:pt x="334579" y="191859"/>
                  <a:pt x="312970" y="191859"/>
                </a:cubicBezTo>
                <a:lnTo>
                  <a:pt x="300004" y="191859"/>
                </a:lnTo>
                <a:lnTo>
                  <a:pt x="275874" y="265513"/>
                </a:lnTo>
                <a:cubicBezTo>
                  <a:pt x="274794" y="269465"/>
                  <a:pt x="270832" y="272339"/>
                  <a:pt x="266511" y="272339"/>
                </a:cubicBezTo>
                <a:cubicBezTo>
                  <a:pt x="262189" y="272339"/>
                  <a:pt x="258587" y="269465"/>
                  <a:pt x="257507" y="265513"/>
                </a:cubicBezTo>
                <a:lnTo>
                  <a:pt x="233017" y="191859"/>
                </a:lnTo>
                <a:close/>
                <a:moveTo>
                  <a:pt x="116796" y="135091"/>
                </a:moveTo>
                <a:cubicBezTo>
                  <a:pt x="108555" y="135091"/>
                  <a:pt x="101390" y="141902"/>
                  <a:pt x="101390" y="150147"/>
                </a:cubicBezTo>
                <a:lnTo>
                  <a:pt x="101390" y="167353"/>
                </a:lnTo>
                <a:cubicBezTo>
                  <a:pt x="101390" y="169504"/>
                  <a:pt x="103181" y="171297"/>
                  <a:pt x="105331" y="171297"/>
                </a:cubicBezTo>
                <a:lnTo>
                  <a:pt x="170536" y="171297"/>
                </a:lnTo>
                <a:cubicBezTo>
                  <a:pt x="172685" y="171297"/>
                  <a:pt x="174477" y="169504"/>
                  <a:pt x="174477" y="167353"/>
                </a:cubicBezTo>
                <a:lnTo>
                  <a:pt x="174477" y="150147"/>
                </a:lnTo>
                <a:cubicBezTo>
                  <a:pt x="174477" y="141902"/>
                  <a:pt x="167670" y="135091"/>
                  <a:pt x="159071" y="135091"/>
                </a:cubicBezTo>
                <a:close/>
                <a:moveTo>
                  <a:pt x="116796" y="125412"/>
                </a:moveTo>
                <a:lnTo>
                  <a:pt x="159071" y="125412"/>
                </a:lnTo>
                <a:cubicBezTo>
                  <a:pt x="172685" y="125412"/>
                  <a:pt x="183792" y="136525"/>
                  <a:pt x="183792" y="150147"/>
                </a:cubicBezTo>
                <a:lnTo>
                  <a:pt x="183792" y="167353"/>
                </a:lnTo>
                <a:cubicBezTo>
                  <a:pt x="183792" y="174523"/>
                  <a:pt x="177701" y="180617"/>
                  <a:pt x="170536" y="180617"/>
                </a:cubicBezTo>
                <a:lnTo>
                  <a:pt x="105331" y="180617"/>
                </a:lnTo>
                <a:cubicBezTo>
                  <a:pt x="97807" y="180617"/>
                  <a:pt x="92075" y="174523"/>
                  <a:pt x="92075" y="167353"/>
                </a:cubicBezTo>
                <a:lnTo>
                  <a:pt x="92075" y="150147"/>
                </a:lnTo>
                <a:cubicBezTo>
                  <a:pt x="92075" y="136525"/>
                  <a:pt x="103181" y="125412"/>
                  <a:pt x="116796" y="125412"/>
                </a:cubicBezTo>
                <a:close/>
                <a:moveTo>
                  <a:pt x="270832" y="92696"/>
                </a:moveTo>
                <a:cubicBezTo>
                  <a:pt x="256426" y="103475"/>
                  <a:pt x="239859" y="112098"/>
                  <a:pt x="221852" y="117487"/>
                </a:cubicBezTo>
                <a:lnTo>
                  <a:pt x="219691" y="118206"/>
                </a:lnTo>
                <a:cubicBezTo>
                  <a:pt x="223293" y="141559"/>
                  <a:pt x="243461" y="159523"/>
                  <a:pt x="267951" y="159523"/>
                </a:cubicBezTo>
                <a:cubicBezTo>
                  <a:pt x="293162" y="159523"/>
                  <a:pt x="314050" y="140122"/>
                  <a:pt x="316211" y="115331"/>
                </a:cubicBezTo>
                <a:cubicBezTo>
                  <a:pt x="299284" y="113535"/>
                  <a:pt x="283438" y="105631"/>
                  <a:pt x="271913" y="93415"/>
                </a:cubicBezTo>
                <a:close/>
                <a:moveTo>
                  <a:pt x="294962" y="70420"/>
                </a:moveTo>
                <a:cubicBezTo>
                  <a:pt x="289920" y="76169"/>
                  <a:pt x="284158" y="81918"/>
                  <a:pt x="278395" y="86588"/>
                </a:cubicBezTo>
                <a:lnTo>
                  <a:pt x="278395" y="86948"/>
                </a:lnTo>
                <a:cubicBezTo>
                  <a:pt x="288840" y="97367"/>
                  <a:pt x="301805" y="103834"/>
                  <a:pt x="316211" y="105631"/>
                </a:cubicBezTo>
                <a:cubicBezTo>
                  <a:pt x="314771" y="90900"/>
                  <a:pt x="306487" y="78325"/>
                  <a:pt x="294962" y="70420"/>
                </a:cubicBezTo>
                <a:close/>
                <a:moveTo>
                  <a:pt x="137138" y="69694"/>
                </a:moveTo>
                <a:cubicBezTo>
                  <a:pt x="126328" y="69694"/>
                  <a:pt x="117319" y="78703"/>
                  <a:pt x="117319" y="89514"/>
                </a:cubicBezTo>
                <a:cubicBezTo>
                  <a:pt x="117319" y="100324"/>
                  <a:pt x="126328" y="109333"/>
                  <a:pt x="137138" y="109333"/>
                </a:cubicBezTo>
                <a:cubicBezTo>
                  <a:pt x="147949" y="109333"/>
                  <a:pt x="156958" y="100324"/>
                  <a:pt x="156958" y="89514"/>
                </a:cubicBezTo>
                <a:cubicBezTo>
                  <a:pt x="156958" y="78703"/>
                  <a:pt x="147949" y="69694"/>
                  <a:pt x="137138" y="69694"/>
                </a:cubicBezTo>
                <a:close/>
                <a:moveTo>
                  <a:pt x="267951" y="62157"/>
                </a:moveTo>
                <a:cubicBezTo>
                  <a:pt x="241660" y="62157"/>
                  <a:pt x="220772" y="82995"/>
                  <a:pt x="219331" y="108146"/>
                </a:cubicBezTo>
                <a:cubicBezTo>
                  <a:pt x="245262" y="100600"/>
                  <a:pt x="268311" y="85870"/>
                  <a:pt x="286319" y="66109"/>
                </a:cubicBezTo>
                <a:cubicBezTo>
                  <a:pt x="280556" y="63594"/>
                  <a:pt x="274434" y="62157"/>
                  <a:pt x="267951" y="62157"/>
                </a:cubicBezTo>
                <a:close/>
                <a:moveTo>
                  <a:pt x="137138" y="60325"/>
                </a:moveTo>
                <a:cubicBezTo>
                  <a:pt x="153354" y="60325"/>
                  <a:pt x="166327" y="73298"/>
                  <a:pt x="166327" y="89514"/>
                </a:cubicBezTo>
                <a:cubicBezTo>
                  <a:pt x="166327" y="105729"/>
                  <a:pt x="153354" y="118702"/>
                  <a:pt x="137138" y="118702"/>
                </a:cubicBezTo>
                <a:cubicBezTo>
                  <a:pt x="120923" y="118702"/>
                  <a:pt x="107950" y="105729"/>
                  <a:pt x="107950" y="89514"/>
                </a:cubicBezTo>
                <a:cubicBezTo>
                  <a:pt x="107950" y="73298"/>
                  <a:pt x="120923" y="60325"/>
                  <a:pt x="137138" y="60325"/>
                </a:cubicBezTo>
                <a:close/>
                <a:moveTo>
                  <a:pt x="65881" y="14287"/>
                </a:moveTo>
                <a:cubicBezTo>
                  <a:pt x="68474" y="14287"/>
                  <a:pt x="71067" y="16880"/>
                  <a:pt x="71067" y="19844"/>
                </a:cubicBezTo>
                <a:cubicBezTo>
                  <a:pt x="71067" y="22437"/>
                  <a:pt x="68474" y="25030"/>
                  <a:pt x="65881" y="25030"/>
                </a:cubicBezTo>
                <a:cubicBezTo>
                  <a:pt x="62918" y="25030"/>
                  <a:pt x="60325" y="22437"/>
                  <a:pt x="60325" y="19844"/>
                </a:cubicBezTo>
                <a:cubicBezTo>
                  <a:pt x="60325" y="16880"/>
                  <a:pt x="62918" y="14287"/>
                  <a:pt x="65881" y="14287"/>
                </a:cubicBezTo>
                <a:close/>
                <a:moveTo>
                  <a:pt x="44873" y="14287"/>
                </a:moveTo>
                <a:cubicBezTo>
                  <a:pt x="47837" y="14287"/>
                  <a:pt x="50430" y="16880"/>
                  <a:pt x="50430" y="19844"/>
                </a:cubicBezTo>
                <a:cubicBezTo>
                  <a:pt x="50430" y="22437"/>
                  <a:pt x="47837" y="25030"/>
                  <a:pt x="44873" y="25030"/>
                </a:cubicBezTo>
                <a:cubicBezTo>
                  <a:pt x="42280" y="25030"/>
                  <a:pt x="39687" y="22437"/>
                  <a:pt x="39687" y="19844"/>
                </a:cubicBezTo>
                <a:cubicBezTo>
                  <a:pt x="39687" y="16880"/>
                  <a:pt x="42280" y="14287"/>
                  <a:pt x="44873" y="14287"/>
                </a:cubicBezTo>
                <a:close/>
                <a:moveTo>
                  <a:pt x="24236" y="14287"/>
                </a:moveTo>
                <a:cubicBezTo>
                  <a:pt x="27569" y="14287"/>
                  <a:pt x="29792" y="16880"/>
                  <a:pt x="29792" y="19844"/>
                </a:cubicBezTo>
                <a:cubicBezTo>
                  <a:pt x="29792" y="22437"/>
                  <a:pt x="27569" y="25030"/>
                  <a:pt x="24236" y="25030"/>
                </a:cubicBezTo>
                <a:cubicBezTo>
                  <a:pt x="21643" y="25030"/>
                  <a:pt x="19050" y="22437"/>
                  <a:pt x="19050" y="19844"/>
                </a:cubicBezTo>
                <a:cubicBezTo>
                  <a:pt x="19050" y="16880"/>
                  <a:pt x="21643" y="14287"/>
                  <a:pt x="24236" y="14287"/>
                </a:cubicBezTo>
                <a:close/>
                <a:moveTo>
                  <a:pt x="16927" y="9341"/>
                </a:moveTo>
                <a:cubicBezTo>
                  <a:pt x="12605" y="9341"/>
                  <a:pt x="9364" y="12934"/>
                  <a:pt x="9364" y="17246"/>
                </a:cubicBezTo>
                <a:lnTo>
                  <a:pt x="9364" y="31977"/>
                </a:lnTo>
                <a:lnTo>
                  <a:pt x="266511" y="31977"/>
                </a:lnTo>
                <a:lnTo>
                  <a:pt x="266511" y="17246"/>
                </a:lnTo>
                <a:cubicBezTo>
                  <a:pt x="266511" y="12934"/>
                  <a:pt x="263269" y="9341"/>
                  <a:pt x="259308" y="9341"/>
                </a:cubicBezTo>
                <a:close/>
                <a:moveTo>
                  <a:pt x="16927" y="0"/>
                </a:moveTo>
                <a:lnTo>
                  <a:pt x="259308" y="0"/>
                </a:lnTo>
                <a:cubicBezTo>
                  <a:pt x="268311" y="0"/>
                  <a:pt x="276235" y="7904"/>
                  <a:pt x="276235" y="17246"/>
                </a:cubicBezTo>
                <a:lnTo>
                  <a:pt x="276235" y="53534"/>
                </a:lnTo>
                <a:cubicBezTo>
                  <a:pt x="283077" y="54612"/>
                  <a:pt x="289920" y="56768"/>
                  <a:pt x="296043" y="60360"/>
                </a:cubicBezTo>
                <a:cubicBezTo>
                  <a:pt x="296043" y="60360"/>
                  <a:pt x="296403" y="60360"/>
                  <a:pt x="296763" y="60360"/>
                </a:cubicBezTo>
                <a:cubicBezTo>
                  <a:pt x="314050" y="70420"/>
                  <a:pt x="325935" y="89463"/>
                  <a:pt x="325935" y="111020"/>
                </a:cubicBezTo>
                <a:lnTo>
                  <a:pt x="325935" y="111379"/>
                </a:lnTo>
                <a:cubicBezTo>
                  <a:pt x="325935" y="142996"/>
                  <a:pt x="300004" y="168865"/>
                  <a:pt x="267951" y="168865"/>
                </a:cubicBezTo>
                <a:cubicBezTo>
                  <a:pt x="235898" y="168865"/>
                  <a:pt x="209967" y="142996"/>
                  <a:pt x="209967" y="111020"/>
                </a:cubicBezTo>
                <a:cubicBezTo>
                  <a:pt x="209967" y="79403"/>
                  <a:pt x="235178" y="53534"/>
                  <a:pt x="266511" y="52815"/>
                </a:cubicBezTo>
                <a:lnTo>
                  <a:pt x="266511" y="41318"/>
                </a:lnTo>
                <a:lnTo>
                  <a:pt x="9364" y="41318"/>
                </a:lnTo>
                <a:lnTo>
                  <a:pt x="9364" y="192937"/>
                </a:lnTo>
                <a:cubicBezTo>
                  <a:pt x="9364" y="197249"/>
                  <a:pt x="12605" y="200841"/>
                  <a:pt x="16927" y="200841"/>
                </a:cubicBezTo>
                <a:lnTo>
                  <a:pt x="182596" y="200841"/>
                </a:lnTo>
                <a:cubicBezTo>
                  <a:pt x="191239" y="189704"/>
                  <a:pt x="205285" y="182518"/>
                  <a:pt x="220411" y="182518"/>
                </a:cubicBezTo>
                <a:lnTo>
                  <a:pt x="312970" y="182518"/>
                </a:lnTo>
                <a:cubicBezTo>
                  <a:pt x="339621" y="182518"/>
                  <a:pt x="361590" y="204434"/>
                  <a:pt x="361590" y="231022"/>
                </a:cubicBezTo>
                <a:lnTo>
                  <a:pt x="361590" y="270902"/>
                </a:lnTo>
                <a:cubicBezTo>
                  <a:pt x="361590" y="282399"/>
                  <a:pt x="352226" y="291741"/>
                  <a:pt x="340341" y="291741"/>
                </a:cubicBezTo>
                <a:lnTo>
                  <a:pt x="192680" y="291741"/>
                </a:lnTo>
                <a:cubicBezTo>
                  <a:pt x="181155" y="291741"/>
                  <a:pt x="171791" y="282399"/>
                  <a:pt x="171791" y="270902"/>
                </a:cubicBezTo>
                <a:lnTo>
                  <a:pt x="171791" y="264435"/>
                </a:lnTo>
                <a:lnTo>
                  <a:pt x="98681" y="264435"/>
                </a:lnTo>
                <a:cubicBezTo>
                  <a:pt x="88957" y="264435"/>
                  <a:pt x="80673" y="256531"/>
                  <a:pt x="80673" y="246471"/>
                </a:cubicBezTo>
                <a:cubicBezTo>
                  <a:pt x="80673" y="236770"/>
                  <a:pt x="88957" y="228866"/>
                  <a:pt x="98681" y="228866"/>
                </a:cubicBezTo>
                <a:lnTo>
                  <a:pt x="111646" y="228866"/>
                </a:lnTo>
                <a:cubicBezTo>
                  <a:pt x="116328" y="228866"/>
                  <a:pt x="120290" y="224914"/>
                  <a:pt x="120290" y="220602"/>
                </a:cubicBezTo>
                <a:lnTo>
                  <a:pt x="120290" y="210183"/>
                </a:lnTo>
                <a:lnTo>
                  <a:pt x="16927" y="210183"/>
                </a:lnTo>
                <a:cubicBezTo>
                  <a:pt x="7563" y="210183"/>
                  <a:pt x="0" y="202279"/>
                  <a:pt x="0" y="192937"/>
                </a:cubicBezTo>
                <a:lnTo>
                  <a:pt x="0" y="17246"/>
                </a:lnTo>
                <a:cubicBezTo>
                  <a:pt x="0" y="7904"/>
                  <a:pt x="7563" y="0"/>
                  <a:pt x="16927"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5" name="Freeform 114">
            <a:extLst>
              <a:ext uri="{FF2B5EF4-FFF2-40B4-BE49-F238E27FC236}">
                <a16:creationId xmlns:a16="http://schemas.microsoft.com/office/drawing/2014/main" id="{C93525B1-7EAA-9C48-A720-E6D66642A2D5}"/>
              </a:ext>
            </a:extLst>
          </p:cNvPr>
          <p:cNvSpPr>
            <a:spLocks noChangeArrowheads="1"/>
          </p:cNvSpPr>
          <p:nvPr/>
        </p:nvSpPr>
        <p:spPr bwMode="auto">
          <a:xfrm>
            <a:off x="1350007" y="4461693"/>
            <a:ext cx="589879" cy="625585"/>
          </a:xfrm>
          <a:custGeom>
            <a:avLst/>
            <a:gdLst>
              <a:gd name="connsiteX0" fmla="*/ 168530 w 340952"/>
              <a:gd name="connsiteY0" fmla="*/ 238001 h 361590"/>
              <a:gd name="connsiteX1" fmla="*/ 148068 w 340952"/>
              <a:gd name="connsiteY1" fmla="*/ 259333 h 361590"/>
              <a:gd name="connsiteX2" fmla="*/ 159556 w 340952"/>
              <a:gd name="connsiteY2" fmla="*/ 279219 h 361590"/>
              <a:gd name="connsiteX3" fmla="*/ 161710 w 340952"/>
              <a:gd name="connsiteY3" fmla="*/ 285366 h 361590"/>
              <a:gd name="connsiteX4" fmla="*/ 145555 w 340952"/>
              <a:gd name="connsiteY4" fmla="*/ 320438 h 361590"/>
              <a:gd name="connsiteX5" fmla="*/ 192223 w 340952"/>
              <a:gd name="connsiteY5" fmla="*/ 320438 h 361590"/>
              <a:gd name="connsiteX6" fmla="*/ 175710 w 340952"/>
              <a:gd name="connsiteY6" fmla="*/ 285005 h 361590"/>
              <a:gd name="connsiteX7" fmla="*/ 177864 w 340952"/>
              <a:gd name="connsiteY7" fmla="*/ 278858 h 361590"/>
              <a:gd name="connsiteX8" fmla="*/ 189352 w 340952"/>
              <a:gd name="connsiteY8" fmla="*/ 259333 h 361590"/>
              <a:gd name="connsiteX9" fmla="*/ 168530 w 340952"/>
              <a:gd name="connsiteY9" fmla="*/ 238001 h 361590"/>
              <a:gd name="connsiteX10" fmla="*/ 168530 w 340952"/>
              <a:gd name="connsiteY10" fmla="*/ 228600 h 361590"/>
              <a:gd name="connsiteX11" fmla="*/ 198685 w 340952"/>
              <a:gd name="connsiteY11" fmla="*/ 259333 h 361590"/>
              <a:gd name="connsiteX12" fmla="*/ 185762 w 340952"/>
              <a:gd name="connsiteY12" fmla="*/ 285005 h 361590"/>
              <a:gd name="connsiteX13" fmla="*/ 188275 w 340952"/>
              <a:gd name="connsiteY13" fmla="*/ 290066 h 361590"/>
              <a:gd name="connsiteX14" fmla="*/ 203711 w 340952"/>
              <a:gd name="connsiteY14" fmla="*/ 323330 h 361590"/>
              <a:gd name="connsiteX15" fmla="*/ 203352 w 340952"/>
              <a:gd name="connsiteY15" fmla="*/ 327669 h 361590"/>
              <a:gd name="connsiteX16" fmla="*/ 199403 w 340952"/>
              <a:gd name="connsiteY16" fmla="*/ 329839 h 361590"/>
              <a:gd name="connsiteX17" fmla="*/ 138017 w 340952"/>
              <a:gd name="connsiteY17" fmla="*/ 329839 h 361590"/>
              <a:gd name="connsiteX18" fmla="*/ 134068 w 340952"/>
              <a:gd name="connsiteY18" fmla="*/ 327669 h 361590"/>
              <a:gd name="connsiteX19" fmla="*/ 133709 w 340952"/>
              <a:gd name="connsiteY19" fmla="*/ 323330 h 361590"/>
              <a:gd name="connsiteX20" fmla="*/ 151658 w 340952"/>
              <a:gd name="connsiteY20" fmla="*/ 285005 h 361590"/>
              <a:gd name="connsiteX21" fmla="*/ 138376 w 340952"/>
              <a:gd name="connsiteY21" fmla="*/ 259333 h 361590"/>
              <a:gd name="connsiteX22" fmla="*/ 168530 w 340952"/>
              <a:gd name="connsiteY22" fmla="*/ 228600 h 361590"/>
              <a:gd name="connsiteX23" fmla="*/ 83344 w 340952"/>
              <a:gd name="connsiteY23" fmla="*/ 204002 h 361590"/>
              <a:gd name="connsiteX24" fmla="*/ 72159 w 340952"/>
              <a:gd name="connsiteY24" fmla="*/ 215155 h 361590"/>
              <a:gd name="connsiteX25" fmla="*/ 72159 w 340952"/>
              <a:gd name="connsiteY25" fmla="*/ 341082 h 361590"/>
              <a:gd name="connsiteX26" fmla="*/ 83344 w 340952"/>
              <a:gd name="connsiteY26" fmla="*/ 352236 h 361590"/>
              <a:gd name="connsiteX27" fmla="*/ 255443 w 340952"/>
              <a:gd name="connsiteY27" fmla="*/ 352236 h 361590"/>
              <a:gd name="connsiteX28" fmla="*/ 266628 w 340952"/>
              <a:gd name="connsiteY28" fmla="*/ 341082 h 361590"/>
              <a:gd name="connsiteX29" fmla="*/ 266628 w 340952"/>
              <a:gd name="connsiteY29" fmla="*/ 215155 h 361590"/>
              <a:gd name="connsiteX30" fmla="*/ 255443 w 340952"/>
              <a:gd name="connsiteY30" fmla="*/ 204002 h 361590"/>
              <a:gd name="connsiteX31" fmla="*/ 169574 w 340952"/>
              <a:gd name="connsiteY31" fmla="*/ 88509 h 361590"/>
              <a:gd name="connsiteX32" fmla="*/ 106796 w 340952"/>
              <a:gd name="connsiteY32" fmla="*/ 126647 h 361590"/>
              <a:gd name="connsiteX33" fmla="*/ 97776 w 340952"/>
              <a:gd name="connsiteY33" fmla="*/ 162266 h 361590"/>
              <a:gd name="connsiteX34" fmla="*/ 97776 w 340952"/>
              <a:gd name="connsiteY34" fmla="*/ 194647 h 361590"/>
              <a:gd name="connsiteX35" fmla="*/ 114733 w 340952"/>
              <a:gd name="connsiteY35" fmla="*/ 194647 h 361590"/>
              <a:gd name="connsiteX36" fmla="*/ 114733 w 340952"/>
              <a:gd name="connsiteY36" fmla="*/ 162266 h 361590"/>
              <a:gd name="connsiteX37" fmla="*/ 169574 w 340952"/>
              <a:gd name="connsiteY37" fmla="*/ 106139 h 361590"/>
              <a:gd name="connsiteX38" fmla="*/ 224054 w 340952"/>
              <a:gd name="connsiteY38" fmla="*/ 159028 h 361590"/>
              <a:gd name="connsiteX39" fmla="*/ 225497 w 340952"/>
              <a:gd name="connsiteY39" fmla="*/ 162986 h 361590"/>
              <a:gd name="connsiteX40" fmla="*/ 232713 w 340952"/>
              <a:gd name="connsiteY40" fmla="*/ 167663 h 361590"/>
              <a:gd name="connsiteX41" fmla="*/ 239929 w 340952"/>
              <a:gd name="connsiteY41" fmla="*/ 163705 h 361590"/>
              <a:gd name="connsiteX42" fmla="*/ 239929 w 340952"/>
              <a:gd name="connsiteY42" fmla="*/ 163345 h 361590"/>
              <a:gd name="connsiteX43" fmla="*/ 241372 w 340952"/>
              <a:gd name="connsiteY43" fmla="*/ 158668 h 361590"/>
              <a:gd name="connsiteX44" fmla="*/ 169574 w 340952"/>
              <a:gd name="connsiteY44" fmla="*/ 88509 h 361590"/>
              <a:gd name="connsiteX45" fmla="*/ 9381 w 340952"/>
              <a:gd name="connsiteY45" fmla="*/ 48932 h 361590"/>
              <a:gd name="connsiteX46" fmla="*/ 9381 w 340952"/>
              <a:gd name="connsiteY46" fmla="*/ 238542 h 361590"/>
              <a:gd name="connsiteX47" fmla="*/ 19844 w 340952"/>
              <a:gd name="connsiteY47" fmla="*/ 249695 h 361590"/>
              <a:gd name="connsiteX48" fmla="*/ 62778 w 340952"/>
              <a:gd name="connsiteY48" fmla="*/ 249695 h 361590"/>
              <a:gd name="connsiteX49" fmla="*/ 62778 w 340952"/>
              <a:gd name="connsiteY49" fmla="*/ 215155 h 361590"/>
              <a:gd name="connsiteX50" fmla="*/ 83344 w 340952"/>
              <a:gd name="connsiteY50" fmla="*/ 194647 h 361590"/>
              <a:gd name="connsiteX51" fmla="*/ 88395 w 340952"/>
              <a:gd name="connsiteY51" fmla="*/ 194647 h 361590"/>
              <a:gd name="connsiteX52" fmla="*/ 88395 w 340952"/>
              <a:gd name="connsiteY52" fmla="*/ 162266 h 361590"/>
              <a:gd name="connsiteX53" fmla="*/ 98497 w 340952"/>
              <a:gd name="connsiteY53" fmla="*/ 122329 h 361590"/>
              <a:gd name="connsiteX54" fmla="*/ 169574 w 340952"/>
              <a:gd name="connsiteY54" fmla="*/ 78795 h 361590"/>
              <a:gd name="connsiteX55" fmla="*/ 250753 w 340952"/>
              <a:gd name="connsiteY55" fmla="*/ 158308 h 361590"/>
              <a:gd name="connsiteX56" fmla="*/ 248228 w 340952"/>
              <a:gd name="connsiteY56" fmla="*/ 168383 h 361590"/>
              <a:gd name="connsiteX57" fmla="*/ 231992 w 340952"/>
              <a:gd name="connsiteY57" fmla="*/ 177018 h 361590"/>
              <a:gd name="connsiteX58" fmla="*/ 216838 w 340952"/>
              <a:gd name="connsiteY58" fmla="*/ 167303 h 361590"/>
              <a:gd name="connsiteX59" fmla="*/ 215034 w 340952"/>
              <a:gd name="connsiteY59" fmla="*/ 159388 h 361590"/>
              <a:gd name="connsiteX60" fmla="*/ 169574 w 340952"/>
              <a:gd name="connsiteY60" fmla="*/ 115493 h 361590"/>
              <a:gd name="connsiteX61" fmla="*/ 124114 w 340952"/>
              <a:gd name="connsiteY61" fmla="*/ 162266 h 361590"/>
              <a:gd name="connsiteX62" fmla="*/ 124114 w 340952"/>
              <a:gd name="connsiteY62" fmla="*/ 194647 h 361590"/>
              <a:gd name="connsiteX63" fmla="*/ 255443 w 340952"/>
              <a:gd name="connsiteY63" fmla="*/ 194647 h 361590"/>
              <a:gd name="connsiteX64" fmla="*/ 276370 w 340952"/>
              <a:gd name="connsiteY64" fmla="*/ 215155 h 361590"/>
              <a:gd name="connsiteX65" fmla="*/ 276370 w 340952"/>
              <a:gd name="connsiteY65" fmla="*/ 249695 h 361590"/>
              <a:gd name="connsiteX66" fmla="*/ 321109 w 340952"/>
              <a:gd name="connsiteY66" fmla="*/ 249695 h 361590"/>
              <a:gd name="connsiteX67" fmla="*/ 331572 w 340952"/>
              <a:gd name="connsiteY67" fmla="*/ 238542 h 361590"/>
              <a:gd name="connsiteX68" fmla="*/ 331572 w 340952"/>
              <a:gd name="connsiteY68" fmla="*/ 48932 h 361590"/>
              <a:gd name="connsiteX69" fmla="*/ 309391 w 340952"/>
              <a:gd name="connsiteY69" fmla="*/ 19050 h 361590"/>
              <a:gd name="connsiteX70" fmla="*/ 315570 w 340952"/>
              <a:gd name="connsiteY70" fmla="*/ 25818 h 361590"/>
              <a:gd name="connsiteX71" fmla="*/ 309391 w 340952"/>
              <a:gd name="connsiteY71" fmla="*/ 32962 h 361590"/>
              <a:gd name="connsiteX72" fmla="*/ 303213 w 340952"/>
              <a:gd name="connsiteY72" fmla="*/ 25818 h 361590"/>
              <a:gd name="connsiteX73" fmla="*/ 309391 w 340952"/>
              <a:gd name="connsiteY73" fmla="*/ 19050 h 361590"/>
              <a:gd name="connsiteX74" fmla="*/ 283991 w 340952"/>
              <a:gd name="connsiteY74" fmla="*/ 19050 h 361590"/>
              <a:gd name="connsiteX75" fmla="*/ 290170 w 340952"/>
              <a:gd name="connsiteY75" fmla="*/ 25818 h 361590"/>
              <a:gd name="connsiteX76" fmla="*/ 283991 w 340952"/>
              <a:gd name="connsiteY76" fmla="*/ 32962 h 361590"/>
              <a:gd name="connsiteX77" fmla="*/ 277813 w 340952"/>
              <a:gd name="connsiteY77" fmla="*/ 25818 h 361590"/>
              <a:gd name="connsiteX78" fmla="*/ 283991 w 340952"/>
              <a:gd name="connsiteY78" fmla="*/ 19050 h 361590"/>
              <a:gd name="connsiteX79" fmla="*/ 258591 w 340952"/>
              <a:gd name="connsiteY79" fmla="*/ 19050 h 361590"/>
              <a:gd name="connsiteX80" fmla="*/ 264770 w 340952"/>
              <a:gd name="connsiteY80" fmla="*/ 25818 h 361590"/>
              <a:gd name="connsiteX81" fmla="*/ 258591 w 340952"/>
              <a:gd name="connsiteY81" fmla="*/ 32962 h 361590"/>
              <a:gd name="connsiteX82" fmla="*/ 252413 w 340952"/>
              <a:gd name="connsiteY82" fmla="*/ 25818 h 361590"/>
              <a:gd name="connsiteX83" fmla="*/ 258591 w 340952"/>
              <a:gd name="connsiteY83" fmla="*/ 19050 h 361590"/>
              <a:gd name="connsiteX84" fmla="*/ 19844 w 340952"/>
              <a:gd name="connsiteY84" fmla="*/ 9714 h 361590"/>
              <a:gd name="connsiteX85" fmla="*/ 9381 w 340952"/>
              <a:gd name="connsiteY85" fmla="*/ 20508 h 361590"/>
              <a:gd name="connsiteX86" fmla="*/ 9381 w 340952"/>
              <a:gd name="connsiteY86" fmla="*/ 39577 h 361590"/>
              <a:gd name="connsiteX87" fmla="*/ 331572 w 340952"/>
              <a:gd name="connsiteY87" fmla="*/ 39577 h 361590"/>
              <a:gd name="connsiteX88" fmla="*/ 331572 w 340952"/>
              <a:gd name="connsiteY88" fmla="*/ 20508 h 361590"/>
              <a:gd name="connsiteX89" fmla="*/ 321109 w 340952"/>
              <a:gd name="connsiteY89" fmla="*/ 9714 h 361590"/>
              <a:gd name="connsiteX90" fmla="*/ 19844 w 340952"/>
              <a:gd name="connsiteY90" fmla="*/ 0 h 361590"/>
              <a:gd name="connsiteX91" fmla="*/ 321109 w 340952"/>
              <a:gd name="connsiteY91" fmla="*/ 0 h 361590"/>
              <a:gd name="connsiteX92" fmla="*/ 340952 w 340952"/>
              <a:gd name="connsiteY92" fmla="*/ 20508 h 361590"/>
              <a:gd name="connsiteX93" fmla="*/ 340952 w 340952"/>
              <a:gd name="connsiteY93" fmla="*/ 238542 h 361590"/>
              <a:gd name="connsiteX94" fmla="*/ 321109 w 340952"/>
              <a:gd name="connsiteY94" fmla="*/ 259050 h 361590"/>
              <a:gd name="connsiteX95" fmla="*/ 276370 w 340952"/>
              <a:gd name="connsiteY95" fmla="*/ 259050 h 361590"/>
              <a:gd name="connsiteX96" fmla="*/ 276370 w 340952"/>
              <a:gd name="connsiteY96" fmla="*/ 341082 h 361590"/>
              <a:gd name="connsiteX97" fmla="*/ 255443 w 340952"/>
              <a:gd name="connsiteY97" fmla="*/ 361590 h 361590"/>
              <a:gd name="connsiteX98" fmla="*/ 83344 w 340952"/>
              <a:gd name="connsiteY98" fmla="*/ 361590 h 361590"/>
              <a:gd name="connsiteX99" fmla="*/ 62778 w 340952"/>
              <a:gd name="connsiteY99" fmla="*/ 341082 h 361590"/>
              <a:gd name="connsiteX100" fmla="*/ 62778 w 340952"/>
              <a:gd name="connsiteY100" fmla="*/ 259050 h 361590"/>
              <a:gd name="connsiteX101" fmla="*/ 19844 w 340952"/>
              <a:gd name="connsiteY101" fmla="*/ 259050 h 361590"/>
              <a:gd name="connsiteX102" fmla="*/ 0 w 340952"/>
              <a:gd name="connsiteY102" fmla="*/ 238542 h 361590"/>
              <a:gd name="connsiteX103" fmla="*/ 0 w 340952"/>
              <a:gd name="connsiteY103" fmla="*/ 20508 h 361590"/>
              <a:gd name="connsiteX104" fmla="*/ 19844 w 340952"/>
              <a:gd name="connsiteY104" fmla="*/ 0 h 361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340952" h="361590">
                <a:moveTo>
                  <a:pt x="168530" y="238001"/>
                </a:moveTo>
                <a:cubicBezTo>
                  <a:pt x="157043" y="238001"/>
                  <a:pt x="148068" y="247402"/>
                  <a:pt x="148068" y="259333"/>
                </a:cubicBezTo>
                <a:cubicBezTo>
                  <a:pt x="148068" y="268011"/>
                  <a:pt x="152376" y="275604"/>
                  <a:pt x="159556" y="279219"/>
                </a:cubicBezTo>
                <a:cubicBezTo>
                  <a:pt x="162069" y="280304"/>
                  <a:pt x="162787" y="283197"/>
                  <a:pt x="161710" y="285366"/>
                </a:cubicBezTo>
                <a:lnTo>
                  <a:pt x="145555" y="320438"/>
                </a:lnTo>
                <a:lnTo>
                  <a:pt x="192223" y="320438"/>
                </a:lnTo>
                <a:lnTo>
                  <a:pt x="175710" y="285005"/>
                </a:lnTo>
                <a:cubicBezTo>
                  <a:pt x="174633" y="282835"/>
                  <a:pt x="175710" y="279943"/>
                  <a:pt x="177864" y="278858"/>
                </a:cubicBezTo>
                <a:cubicBezTo>
                  <a:pt x="185044" y="275242"/>
                  <a:pt x="189352" y="268011"/>
                  <a:pt x="189352" y="259333"/>
                </a:cubicBezTo>
                <a:cubicBezTo>
                  <a:pt x="189352" y="247402"/>
                  <a:pt x="180018" y="238001"/>
                  <a:pt x="168530" y="238001"/>
                </a:cubicBezTo>
                <a:close/>
                <a:moveTo>
                  <a:pt x="168530" y="228600"/>
                </a:moveTo>
                <a:cubicBezTo>
                  <a:pt x="185044" y="228600"/>
                  <a:pt x="198685" y="242340"/>
                  <a:pt x="198685" y="259333"/>
                </a:cubicBezTo>
                <a:cubicBezTo>
                  <a:pt x="198685" y="269819"/>
                  <a:pt x="193659" y="279219"/>
                  <a:pt x="185762" y="285005"/>
                </a:cubicBezTo>
                <a:lnTo>
                  <a:pt x="188275" y="290066"/>
                </a:lnTo>
                <a:lnTo>
                  <a:pt x="203711" y="323330"/>
                </a:lnTo>
                <a:cubicBezTo>
                  <a:pt x="204429" y="324777"/>
                  <a:pt x="204429" y="326223"/>
                  <a:pt x="203352" y="327669"/>
                </a:cubicBezTo>
                <a:cubicBezTo>
                  <a:pt x="202634" y="329116"/>
                  <a:pt x="201198" y="329839"/>
                  <a:pt x="199403" y="329839"/>
                </a:cubicBezTo>
                <a:lnTo>
                  <a:pt x="138017" y="329839"/>
                </a:lnTo>
                <a:cubicBezTo>
                  <a:pt x="136581" y="329839"/>
                  <a:pt x="135145" y="329116"/>
                  <a:pt x="134068" y="327669"/>
                </a:cubicBezTo>
                <a:cubicBezTo>
                  <a:pt x="133350" y="326223"/>
                  <a:pt x="133350" y="324777"/>
                  <a:pt x="133709" y="323330"/>
                </a:cubicBezTo>
                <a:lnTo>
                  <a:pt x="151658" y="285005"/>
                </a:lnTo>
                <a:cubicBezTo>
                  <a:pt x="143760" y="279219"/>
                  <a:pt x="138376" y="269819"/>
                  <a:pt x="138376" y="259333"/>
                </a:cubicBezTo>
                <a:cubicBezTo>
                  <a:pt x="138376" y="242340"/>
                  <a:pt x="152017" y="228600"/>
                  <a:pt x="168530" y="228600"/>
                </a:cubicBezTo>
                <a:close/>
                <a:moveTo>
                  <a:pt x="83344" y="204002"/>
                </a:moveTo>
                <a:cubicBezTo>
                  <a:pt x="77210" y="204002"/>
                  <a:pt x="72159" y="209039"/>
                  <a:pt x="72159" y="215155"/>
                </a:cubicBezTo>
                <a:lnTo>
                  <a:pt x="72159" y="341082"/>
                </a:lnTo>
                <a:cubicBezTo>
                  <a:pt x="72159" y="347199"/>
                  <a:pt x="77210" y="352236"/>
                  <a:pt x="83344" y="352236"/>
                </a:cubicBezTo>
                <a:lnTo>
                  <a:pt x="255443" y="352236"/>
                </a:lnTo>
                <a:cubicBezTo>
                  <a:pt x="261938" y="352236"/>
                  <a:pt x="266628" y="347199"/>
                  <a:pt x="266628" y="341082"/>
                </a:cubicBezTo>
                <a:lnTo>
                  <a:pt x="266628" y="215155"/>
                </a:lnTo>
                <a:cubicBezTo>
                  <a:pt x="266628" y="209039"/>
                  <a:pt x="261938" y="204002"/>
                  <a:pt x="255443" y="204002"/>
                </a:cubicBezTo>
                <a:close/>
                <a:moveTo>
                  <a:pt x="169574" y="88509"/>
                </a:moveTo>
                <a:cubicBezTo>
                  <a:pt x="143597" y="88509"/>
                  <a:pt x="119423" y="103260"/>
                  <a:pt x="106796" y="126647"/>
                </a:cubicBezTo>
                <a:cubicBezTo>
                  <a:pt x="101023" y="137441"/>
                  <a:pt x="97776" y="150033"/>
                  <a:pt x="97776" y="162266"/>
                </a:cubicBezTo>
                <a:lnTo>
                  <a:pt x="97776" y="194647"/>
                </a:lnTo>
                <a:lnTo>
                  <a:pt x="114733" y="194647"/>
                </a:lnTo>
                <a:lnTo>
                  <a:pt x="114733" y="162266"/>
                </a:lnTo>
                <a:cubicBezTo>
                  <a:pt x="114733" y="131324"/>
                  <a:pt x="139267" y="106139"/>
                  <a:pt x="169574" y="106139"/>
                </a:cubicBezTo>
                <a:cubicBezTo>
                  <a:pt x="198438" y="106139"/>
                  <a:pt x="222611" y="129165"/>
                  <a:pt x="224054" y="159028"/>
                </a:cubicBezTo>
                <a:cubicBezTo>
                  <a:pt x="224415" y="160467"/>
                  <a:pt x="224776" y="161906"/>
                  <a:pt x="225497" y="162986"/>
                </a:cubicBezTo>
                <a:cubicBezTo>
                  <a:pt x="226941" y="165864"/>
                  <a:pt x="229466" y="167663"/>
                  <a:pt x="232713" y="167663"/>
                </a:cubicBezTo>
                <a:cubicBezTo>
                  <a:pt x="235600" y="167663"/>
                  <a:pt x="238486" y="166224"/>
                  <a:pt x="239929" y="163705"/>
                </a:cubicBezTo>
                <a:cubicBezTo>
                  <a:pt x="239929" y="163345"/>
                  <a:pt x="239929" y="163345"/>
                  <a:pt x="239929" y="163345"/>
                </a:cubicBezTo>
                <a:cubicBezTo>
                  <a:pt x="240651" y="161906"/>
                  <a:pt x="241372" y="160467"/>
                  <a:pt x="241372" y="158668"/>
                </a:cubicBezTo>
                <a:cubicBezTo>
                  <a:pt x="239208" y="119091"/>
                  <a:pt x="207818" y="88509"/>
                  <a:pt x="169574" y="88509"/>
                </a:cubicBezTo>
                <a:close/>
                <a:moveTo>
                  <a:pt x="9381" y="48932"/>
                </a:moveTo>
                <a:lnTo>
                  <a:pt x="9381" y="238542"/>
                </a:lnTo>
                <a:cubicBezTo>
                  <a:pt x="9381" y="244658"/>
                  <a:pt x="14071" y="249695"/>
                  <a:pt x="19844" y="249695"/>
                </a:cubicBezTo>
                <a:lnTo>
                  <a:pt x="62778" y="249695"/>
                </a:lnTo>
                <a:lnTo>
                  <a:pt x="62778" y="215155"/>
                </a:lnTo>
                <a:cubicBezTo>
                  <a:pt x="62778" y="204002"/>
                  <a:pt x="71798" y="194647"/>
                  <a:pt x="83344" y="194647"/>
                </a:cubicBezTo>
                <a:lnTo>
                  <a:pt x="88395" y="194647"/>
                </a:lnTo>
                <a:lnTo>
                  <a:pt x="88395" y="162266"/>
                </a:lnTo>
                <a:cubicBezTo>
                  <a:pt x="88395" y="148594"/>
                  <a:pt x="92003" y="134202"/>
                  <a:pt x="98497" y="122329"/>
                </a:cubicBezTo>
                <a:cubicBezTo>
                  <a:pt x="112929" y="95345"/>
                  <a:pt x="139989" y="78795"/>
                  <a:pt x="169574" y="78795"/>
                </a:cubicBezTo>
                <a:cubicBezTo>
                  <a:pt x="212870" y="78795"/>
                  <a:pt x="248588" y="113694"/>
                  <a:pt x="250753" y="158308"/>
                </a:cubicBezTo>
                <a:cubicBezTo>
                  <a:pt x="250753" y="161547"/>
                  <a:pt x="250032" y="164785"/>
                  <a:pt x="248228" y="168383"/>
                </a:cubicBezTo>
                <a:cubicBezTo>
                  <a:pt x="244620" y="174139"/>
                  <a:pt x="238847" y="177377"/>
                  <a:pt x="231992" y="177018"/>
                </a:cubicBezTo>
                <a:cubicBezTo>
                  <a:pt x="225858" y="177018"/>
                  <a:pt x="220085" y="173420"/>
                  <a:pt x="216838" y="167303"/>
                </a:cubicBezTo>
                <a:cubicBezTo>
                  <a:pt x="215756" y="164785"/>
                  <a:pt x="215034" y="162626"/>
                  <a:pt x="215034" y="159388"/>
                </a:cubicBezTo>
                <a:cubicBezTo>
                  <a:pt x="213230" y="134922"/>
                  <a:pt x="193747" y="115493"/>
                  <a:pt x="169574" y="115493"/>
                </a:cubicBezTo>
                <a:cubicBezTo>
                  <a:pt x="144679" y="115493"/>
                  <a:pt x="124114" y="136721"/>
                  <a:pt x="124114" y="162266"/>
                </a:cubicBezTo>
                <a:lnTo>
                  <a:pt x="124114" y="194647"/>
                </a:lnTo>
                <a:lnTo>
                  <a:pt x="255443" y="194647"/>
                </a:lnTo>
                <a:cubicBezTo>
                  <a:pt x="266989" y="194647"/>
                  <a:pt x="276370" y="204002"/>
                  <a:pt x="276370" y="215155"/>
                </a:cubicBezTo>
                <a:lnTo>
                  <a:pt x="276370" y="249695"/>
                </a:lnTo>
                <a:lnTo>
                  <a:pt x="321109" y="249695"/>
                </a:lnTo>
                <a:cubicBezTo>
                  <a:pt x="326881" y="249695"/>
                  <a:pt x="331572" y="244658"/>
                  <a:pt x="331572" y="238542"/>
                </a:cubicBezTo>
                <a:lnTo>
                  <a:pt x="331572" y="48932"/>
                </a:lnTo>
                <a:close/>
                <a:moveTo>
                  <a:pt x="309391" y="19050"/>
                </a:moveTo>
                <a:cubicBezTo>
                  <a:pt x="312824" y="19050"/>
                  <a:pt x="315570" y="22434"/>
                  <a:pt x="315570" y="25818"/>
                </a:cubicBezTo>
                <a:cubicBezTo>
                  <a:pt x="315570" y="29954"/>
                  <a:pt x="312824" y="32962"/>
                  <a:pt x="309391" y="32962"/>
                </a:cubicBezTo>
                <a:cubicBezTo>
                  <a:pt x="305959" y="32962"/>
                  <a:pt x="303213" y="29954"/>
                  <a:pt x="303213" y="25818"/>
                </a:cubicBezTo>
                <a:cubicBezTo>
                  <a:pt x="303213" y="22434"/>
                  <a:pt x="305959" y="19050"/>
                  <a:pt x="309391" y="19050"/>
                </a:cubicBezTo>
                <a:close/>
                <a:moveTo>
                  <a:pt x="283991" y="19050"/>
                </a:moveTo>
                <a:cubicBezTo>
                  <a:pt x="287424" y="19050"/>
                  <a:pt x="290170" y="22434"/>
                  <a:pt x="290170" y="25818"/>
                </a:cubicBezTo>
                <a:cubicBezTo>
                  <a:pt x="290170" y="29954"/>
                  <a:pt x="287424" y="32962"/>
                  <a:pt x="283991" y="32962"/>
                </a:cubicBezTo>
                <a:cubicBezTo>
                  <a:pt x="280559" y="32962"/>
                  <a:pt x="277813" y="29954"/>
                  <a:pt x="277813" y="25818"/>
                </a:cubicBezTo>
                <a:cubicBezTo>
                  <a:pt x="277813" y="22434"/>
                  <a:pt x="280559" y="19050"/>
                  <a:pt x="283991" y="19050"/>
                </a:cubicBezTo>
                <a:close/>
                <a:moveTo>
                  <a:pt x="258591" y="19050"/>
                </a:moveTo>
                <a:cubicBezTo>
                  <a:pt x="262024" y="19050"/>
                  <a:pt x="264770" y="22434"/>
                  <a:pt x="264770" y="25818"/>
                </a:cubicBezTo>
                <a:cubicBezTo>
                  <a:pt x="264770" y="29954"/>
                  <a:pt x="262024" y="32962"/>
                  <a:pt x="258591" y="32962"/>
                </a:cubicBezTo>
                <a:cubicBezTo>
                  <a:pt x="255159" y="32962"/>
                  <a:pt x="252413" y="29954"/>
                  <a:pt x="252413" y="25818"/>
                </a:cubicBezTo>
                <a:cubicBezTo>
                  <a:pt x="252413" y="22434"/>
                  <a:pt x="255159" y="19050"/>
                  <a:pt x="258591" y="19050"/>
                </a:cubicBezTo>
                <a:close/>
                <a:moveTo>
                  <a:pt x="19844" y="9714"/>
                </a:moveTo>
                <a:cubicBezTo>
                  <a:pt x="14071" y="9714"/>
                  <a:pt x="9381" y="14391"/>
                  <a:pt x="9381" y="20508"/>
                </a:cubicBezTo>
                <a:lnTo>
                  <a:pt x="9381" y="39577"/>
                </a:lnTo>
                <a:lnTo>
                  <a:pt x="331572" y="39577"/>
                </a:lnTo>
                <a:lnTo>
                  <a:pt x="331572" y="20508"/>
                </a:lnTo>
                <a:cubicBezTo>
                  <a:pt x="331572" y="14391"/>
                  <a:pt x="326881" y="9714"/>
                  <a:pt x="321109" y="9714"/>
                </a:cubicBezTo>
                <a:close/>
                <a:moveTo>
                  <a:pt x="19844" y="0"/>
                </a:moveTo>
                <a:lnTo>
                  <a:pt x="321109" y="0"/>
                </a:lnTo>
                <a:cubicBezTo>
                  <a:pt x="332293" y="0"/>
                  <a:pt x="340952" y="9354"/>
                  <a:pt x="340952" y="20508"/>
                </a:cubicBezTo>
                <a:lnTo>
                  <a:pt x="340952" y="238542"/>
                </a:lnTo>
                <a:cubicBezTo>
                  <a:pt x="340952" y="249695"/>
                  <a:pt x="332293" y="259050"/>
                  <a:pt x="321109" y="259050"/>
                </a:cubicBezTo>
                <a:lnTo>
                  <a:pt x="276370" y="259050"/>
                </a:lnTo>
                <a:lnTo>
                  <a:pt x="276370" y="341082"/>
                </a:lnTo>
                <a:cubicBezTo>
                  <a:pt x="276370" y="352236"/>
                  <a:pt x="266989" y="361590"/>
                  <a:pt x="255443" y="361590"/>
                </a:cubicBezTo>
                <a:lnTo>
                  <a:pt x="83344" y="361590"/>
                </a:lnTo>
                <a:cubicBezTo>
                  <a:pt x="71798" y="361590"/>
                  <a:pt x="62778" y="352236"/>
                  <a:pt x="62778" y="341082"/>
                </a:cubicBezTo>
                <a:lnTo>
                  <a:pt x="62778" y="259050"/>
                </a:lnTo>
                <a:lnTo>
                  <a:pt x="19844" y="259050"/>
                </a:lnTo>
                <a:cubicBezTo>
                  <a:pt x="9020" y="259050"/>
                  <a:pt x="0" y="249695"/>
                  <a:pt x="0" y="238542"/>
                </a:cubicBezTo>
                <a:lnTo>
                  <a:pt x="0" y="20508"/>
                </a:lnTo>
                <a:cubicBezTo>
                  <a:pt x="0" y="9354"/>
                  <a:pt x="9020" y="0"/>
                  <a:pt x="19844"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6" name="Freeform 115">
            <a:extLst>
              <a:ext uri="{FF2B5EF4-FFF2-40B4-BE49-F238E27FC236}">
                <a16:creationId xmlns:a16="http://schemas.microsoft.com/office/drawing/2014/main" id="{FF50FEFD-CC1E-8F47-8B25-68A57A028E09}"/>
              </a:ext>
            </a:extLst>
          </p:cNvPr>
          <p:cNvSpPr>
            <a:spLocks noChangeArrowheads="1"/>
          </p:cNvSpPr>
          <p:nvPr/>
        </p:nvSpPr>
        <p:spPr bwMode="auto">
          <a:xfrm>
            <a:off x="10287193" y="4464442"/>
            <a:ext cx="521216" cy="622839"/>
          </a:xfrm>
          <a:custGeom>
            <a:avLst/>
            <a:gdLst>
              <a:gd name="connsiteX0" fmla="*/ 268871 w 301265"/>
              <a:gd name="connsiteY0" fmla="*/ 327635 h 360003"/>
              <a:gd name="connsiteX1" fmla="*/ 268871 w 301265"/>
              <a:gd name="connsiteY1" fmla="*/ 344178 h 360003"/>
              <a:gd name="connsiteX2" fmla="*/ 267431 w 301265"/>
              <a:gd name="connsiteY2" fmla="*/ 350292 h 360003"/>
              <a:gd name="connsiteX3" fmla="*/ 281109 w 301265"/>
              <a:gd name="connsiteY3" fmla="*/ 327635 h 360003"/>
              <a:gd name="connsiteX4" fmla="*/ 19076 w 301265"/>
              <a:gd name="connsiteY4" fmla="*/ 327635 h 360003"/>
              <a:gd name="connsiteX5" fmla="*/ 33834 w 301265"/>
              <a:gd name="connsiteY5" fmla="*/ 350292 h 360003"/>
              <a:gd name="connsiteX6" fmla="*/ 32394 w 301265"/>
              <a:gd name="connsiteY6" fmla="*/ 344178 h 360003"/>
              <a:gd name="connsiteX7" fmla="*/ 32394 w 301265"/>
              <a:gd name="connsiteY7" fmla="*/ 327635 h 360003"/>
              <a:gd name="connsiteX8" fmla="*/ 140205 w 301265"/>
              <a:gd name="connsiteY8" fmla="*/ 260040 h 360003"/>
              <a:gd name="connsiteX9" fmla="*/ 147428 w 301265"/>
              <a:gd name="connsiteY9" fmla="*/ 260086 h 360003"/>
              <a:gd name="connsiteX10" fmla="*/ 154332 w 301265"/>
              <a:gd name="connsiteY10" fmla="*/ 264087 h 360003"/>
              <a:gd name="connsiteX11" fmla="*/ 161601 w 301265"/>
              <a:gd name="connsiteY11" fmla="*/ 268089 h 360003"/>
              <a:gd name="connsiteX12" fmla="*/ 161601 w 301265"/>
              <a:gd name="connsiteY12" fmla="*/ 280822 h 360003"/>
              <a:gd name="connsiteX13" fmla="*/ 154332 w 301265"/>
              <a:gd name="connsiteY13" fmla="*/ 284824 h 360003"/>
              <a:gd name="connsiteX14" fmla="*/ 147428 w 301265"/>
              <a:gd name="connsiteY14" fmla="*/ 288826 h 360003"/>
              <a:gd name="connsiteX15" fmla="*/ 136525 w 301265"/>
              <a:gd name="connsiteY15" fmla="*/ 282278 h 360003"/>
              <a:gd name="connsiteX16" fmla="*/ 136525 w 301265"/>
              <a:gd name="connsiteY16" fmla="*/ 274638 h 360003"/>
              <a:gd name="connsiteX17" fmla="*/ 136525 w 301265"/>
              <a:gd name="connsiteY17" fmla="*/ 266270 h 360003"/>
              <a:gd name="connsiteX18" fmla="*/ 140205 w 301265"/>
              <a:gd name="connsiteY18" fmla="*/ 260040 h 360003"/>
              <a:gd name="connsiteX19" fmla="*/ 268871 w 301265"/>
              <a:gd name="connsiteY19" fmla="*/ 212189 h 360003"/>
              <a:gd name="connsiteX20" fmla="*/ 268871 w 301265"/>
              <a:gd name="connsiteY20" fmla="*/ 296705 h 360003"/>
              <a:gd name="connsiteX21" fmla="*/ 286508 w 301265"/>
              <a:gd name="connsiteY21" fmla="*/ 296705 h 360003"/>
              <a:gd name="connsiteX22" fmla="*/ 291547 w 301265"/>
              <a:gd name="connsiteY22" fmla="*/ 291670 h 360003"/>
              <a:gd name="connsiteX23" fmla="*/ 291547 w 301265"/>
              <a:gd name="connsiteY23" fmla="*/ 247434 h 360003"/>
              <a:gd name="connsiteX24" fmla="*/ 268871 w 301265"/>
              <a:gd name="connsiteY24" fmla="*/ 212189 h 360003"/>
              <a:gd name="connsiteX25" fmla="*/ 32394 w 301265"/>
              <a:gd name="connsiteY25" fmla="*/ 212189 h 360003"/>
              <a:gd name="connsiteX26" fmla="*/ 9358 w 301265"/>
              <a:gd name="connsiteY26" fmla="*/ 247434 h 360003"/>
              <a:gd name="connsiteX27" fmla="*/ 9358 w 301265"/>
              <a:gd name="connsiteY27" fmla="*/ 291670 h 360003"/>
              <a:gd name="connsiteX28" fmla="*/ 14757 w 301265"/>
              <a:gd name="connsiteY28" fmla="*/ 296705 h 360003"/>
              <a:gd name="connsiteX29" fmla="*/ 32394 w 301265"/>
              <a:gd name="connsiteY29" fmla="*/ 296705 h 360003"/>
              <a:gd name="connsiteX30" fmla="*/ 48591 w 301265"/>
              <a:gd name="connsiteY30" fmla="*/ 198163 h 360003"/>
              <a:gd name="connsiteX31" fmla="*/ 41752 w 301265"/>
              <a:gd name="connsiteY31" fmla="*/ 204996 h 360003"/>
              <a:gd name="connsiteX32" fmla="*/ 41752 w 301265"/>
              <a:gd name="connsiteY32" fmla="*/ 344178 h 360003"/>
              <a:gd name="connsiteX33" fmla="*/ 48591 w 301265"/>
              <a:gd name="connsiteY33" fmla="*/ 350652 h 360003"/>
              <a:gd name="connsiteX34" fmla="*/ 252674 w 301265"/>
              <a:gd name="connsiteY34" fmla="*/ 350652 h 360003"/>
              <a:gd name="connsiteX35" fmla="*/ 259513 w 301265"/>
              <a:gd name="connsiteY35" fmla="*/ 344178 h 360003"/>
              <a:gd name="connsiteX36" fmla="*/ 259513 w 301265"/>
              <a:gd name="connsiteY36" fmla="*/ 204996 h 360003"/>
              <a:gd name="connsiteX37" fmla="*/ 252674 w 301265"/>
              <a:gd name="connsiteY37" fmla="*/ 198163 h 360003"/>
              <a:gd name="connsiteX38" fmla="*/ 179070 w 301265"/>
              <a:gd name="connsiteY38" fmla="*/ 60403 h 360003"/>
              <a:gd name="connsiteX39" fmla="*/ 172583 w 301265"/>
              <a:gd name="connsiteY39" fmla="*/ 62930 h 360003"/>
              <a:gd name="connsiteX40" fmla="*/ 100862 w 301265"/>
              <a:gd name="connsiteY40" fmla="*/ 97587 h 360003"/>
              <a:gd name="connsiteX41" fmla="*/ 95095 w 301265"/>
              <a:gd name="connsiteY41" fmla="*/ 104446 h 360003"/>
              <a:gd name="connsiteX42" fmla="*/ 95095 w 301265"/>
              <a:gd name="connsiteY42" fmla="*/ 107334 h 360003"/>
              <a:gd name="connsiteX43" fmla="*/ 113476 w 301265"/>
              <a:gd name="connsiteY43" fmla="*/ 148849 h 360003"/>
              <a:gd name="connsiteX44" fmla="*/ 157446 w 301265"/>
              <a:gd name="connsiteY44" fmla="*/ 162929 h 360003"/>
              <a:gd name="connsiteX45" fmla="*/ 206821 w 301265"/>
              <a:gd name="connsiteY45" fmla="*/ 113471 h 360003"/>
              <a:gd name="connsiteX46" fmla="*/ 185197 w 301265"/>
              <a:gd name="connsiteY46" fmla="*/ 62569 h 360003"/>
              <a:gd name="connsiteX47" fmla="*/ 179070 w 301265"/>
              <a:gd name="connsiteY47" fmla="*/ 60403 h 360003"/>
              <a:gd name="connsiteX48" fmla="*/ 178575 w 301265"/>
              <a:gd name="connsiteY48" fmla="*/ 50881 h 360003"/>
              <a:gd name="connsiteX49" fmla="*/ 190964 w 301265"/>
              <a:gd name="connsiteY49" fmla="*/ 54988 h 360003"/>
              <a:gd name="connsiteX50" fmla="*/ 216192 w 301265"/>
              <a:gd name="connsiteY50" fmla="*/ 114554 h 360003"/>
              <a:gd name="connsiteX51" fmla="*/ 158527 w 301265"/>
              <a:gd name="connsiteY51" fmla="*/ 172315 h 360003"/>
              <a:gd name="connsiteX52" fmla="*/ 151319 w 301265"/>
              <a:gd name="connsiteY52" fmla="*/ 172676 h 360003"/>
              <a:gd name="connsiteX53" fmla="*/ 107349 w 301265"/>
              <a:gd name="connsiteY53" fmla="*/ 156069 h 360003"/>
              <a:gd name="connsiteX54" fmla="*/ 85725 w 301265"/>
              <a:gd name="connsiteY54" fmla="*/ 107334 h 360003"/>
              <a:gd name="connsiteX55" fmla="*/ 85725 w 301265"/>
              <a:gd name="connsiteY55" fmla="*/ 104085 h 360003"/>
              <a:gd name="connsiteX56" fmla="*/ 99060 w 301265"/>
              <a:gd name="connsiteY56" fmla="*/ 88561 h 360003"/>
              <a:gd name="connsiteX57" fmla="*/ 166456 w 301265"/>
              <a:gd name="connsiteY57" fmla="*/ 55710 h 360003"/>
              <a:gd name="connsiteX58" fmla="*/ 178575 w 301265"/>
              <a:gd name="connsiteY58" fmla="*/ 50881 h 360003"/>
              <a:gd name="connsiteX59" fmla="*/ 151173 w 301265"/>
              <a:gd name="connsiteY59" fmla="*/ 9350 h 360003"/>
              <a:gd name="connsiteX60" fmla="*/ 65148 w 301265"/>
              <a:gd name="connsiteY60" fmla="*/ 83077 h 360003"/>
              <a:gd name="connsiteX61" fmla="*/ 65148 w 301265"/>
              <a:gd name="connsiteY61" fmla="*/ 188093 h 360003"/>
              <a:gd name="connsiteX62" fmla="*/ 65148 w 301265"/>
              <a:gd name="connsiteY62" fmla="*/ 188812 h 360003"/>
              <a:gd name="connsiteX63" fmla="*/ 237557 w 301265"/>
              <a:gd name="connsiteY63" fmla="*/ 188812 h 360003"/>
              <a:gd name="connsiteX64" fmla="*/ 237197 w 301265"/>
              <a:gd name="connsiteY64" fmla="*/ 188093 h 360003"/>
              <a:gd name="connsiteX65" fmla="*/ 237197 w 301265"/>
              <a:gd name="connsiteY65" fmla="*/ 83077 h 360003"/>
              <a:gd name="connsiteX66" fmla="*/ 151173 w 301265"/>
              <a:gd name="connsiteY66" fmla="*/ 9350 h 360003"/>
              <a:gd name="connsiteX67" fmla="*/ 151173 w 301265"/>
              <a:gd name="connsiteY67" fmla="*/ 0 h 360003"/>
              <a:gd name="connsiteX68" fmla="*/ 246915 w 301265"/>
              <a:gd name="connsiteY68" fmla="*/ 83077 h 360003"/>
              <a:gd name="connsiteX69" fmla="*/ 246915 w 301265"/>
              <a:gd name="connsiteY69" fmla="*/ 188093 h 360003"/>
              <a:gd name="connsiteX70" fmla="*/ 246915 w 301265"/>
              <a:gd name="connsiteY70" fmla="*/ 188812 h 360003"/>
              <a:gd name="connsiteX71" fmla="*/ 252674 w 301265"/>
              <a:gd name="connsiteY71" fmla="*/ 188812 h 360003"/>
              <a:gd name="connsiteX72" fmla="*/ 268151 w 301265"/>
              <a:gd name="connsiteY72" fmla="*/ 201400 h 360003"/>
              <a:gd name="connsiteX73" fmla="*/ 301265 w 301265"/>
              <a:gd name="connsiteY73" fmla="*/ 247434 h 360003"/>
              <a:gd name="connsiteX74" fmla="*/ 301265 w 301265"/>
              <a:gd name="connsiteY74" fmla="*/ 291670 h 360003"/>
              <a:gd name="connsiteX75" fmla="*/ 286508 w 301265"/>
              <a:gd name="connsiteY75" fmla="*/ 306416 h 360003"/>
              <a:gd name="connsiteX76" fmla="*/ 268871 w 301265"/>
              <a:gd name="connsiteY76" fmla="*/ 306416 h 360003"/>
              <a:gd name="connsiteX77" fmla="*/ 268871 w 301265"/>
              <a:gd name="connsiteY77" fmla="*/ 318284 h 360003"/>
              <a:gd name="connsiteX78" fmla="*/ 286148 w 301265"/>
              <a:gd name="connsiteY78" fmla="*/ 318284 h 360003"/>
              <a:gd name="connsiteX79" fmla="*/ 290827 w 301265"/>
              <a:gd name="connsiteY79" fmla="*/ 323319 h 360003"/>
              <a:gd name="connsiteX80" fmla="*/ 264552 w 301265"/>
              <a:gd name="connsiteY80" fmla="*/ 360003 h 360003"/>
              <a:gd name="connsiteX81" fmla="*/ 253394 w 301265"/>
              <a:gd name="connsiteY81" fmla="*/ 360003 h 360003"/>
              <a:gd name="connsiteX82" fmla="*/ 253034 w 301265"/>
              <a:gd name="connsiteY82" fmla="*/ 360003 h 360003"/>
              <a:gd name="connsiteX83" fmla="*/ 252674 w 301265"/>
              <a:gd name="connsiteY83" fmla="*/ 360003 h 360003"/>
              <a:gd name="connsiteX84" fmla="*/ 48591 w 301265"/>
              <a:gd name="connsiteY84" fmla="*/ 360003 h 360003"/>
              <a:gd name="connsiteX85" fmla="*/ 47871 w 301265"/>
              <a:gd name="connsiteY85" fmla="*/ 360003 h 360003"/>
              <a:gd name="connsiteX86" fmla="*/ 47151 w 301265"/>
              <a:gd name="connsiteY86" fmla="*/ 360003 h 360003"/>
              <a:gd name="connsiteX87" fmla="*/ 35993 w 301265"/>
              <a:gd name="connsiteY87" fmla="*/ 360003 h 360003"/>
              <a:gd name="connsiteX88" fmla="*/ 9358 w 301265"/>
              <a:gd name="connsiteY88" fmla="*/ 323319 h 360003"/>
              <a:gd name="connsiteX89" fmla="*/ 14397 w 301265"/>
              <a:gd name="connsiteY89" fmla="*/ 318284 h 360003"/>
              <a:gd name="connsiteX90" fmla="*/ 32394 w 301265"/>
              <a:gd name="connsiteY90" fmla="*/ 318284 h 360003"/>
              <a:gd name="connsiteX91" fmla="*/ 32394 w 301265"/>
              <a:gd name="connsiteY91" fmla="*/ 306416 h 360003"/>
              <a:gd name="connsiteX92" fmla="*/ 14757 w 301265"/>
              <a:gd name="connsiteY92" fmla="*/ 306416 h 360003"/>
              <a:gd name="connsiteX93" fmla="*/ 0 w 301265"/>
              <a:gd name="connsiteY93" fmla="*/ 291670 h 360003"/>
              <a:gd name="connsiteX94" fmla="*/ 0 w 301265"/>
              <a:gd name="connsiteY94" fmla="*/ 247434 h 360003"/>
              <a:gd name="connsiteX95" fmla="*/ 33114 w 301265"/>
              <a:gd name="connsiteY95" fmla="*/ 201400 h 360003"/>
              <a:gd name="connsiteX96" fmla="*/ 48591 w 301265"/>
              <a:gd name="connsiteY96" fmla="*/ 188812 h 360003"/>
              <a:gd name="connsiteX97" fmla="*/ 55790 w 301265"/>
              <a:gd name="connsiteY97" fmla="*/ 188812 h 360003"/>
              <a:gd name="connsiteX98" fmla="*/ 55790 w 301265"/>
              <a:gd name="connsiteY98" fmla="*/ 188093 h 360003"/>
              <a:gd name="connsiteX99" fmla="*/ 55790 w 301265"/>
              <a:gd name="connsiteY99" fmla="*/ 83077 h 360003"/>
              <a:gd name="connsiteX100" fmla="*/ 151173 w 301265"/>
              <a:gd name="connsiteY100" fmla="*/ 0 h 36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1265" h="360003">
                <a:moveTo>
                  <a:pt x="268871" y="327635"/>
                </a:moveTo>
                <a:lnTo>
                  <a:pt x="268871" y="344178"/>
                </a:lnTo>
                <a:cubicBezTo>
                  <a:pt x="268871" y="346336"/>
                  <a:pt x="268151" y="348494"/>
                  <a:pt x="267431" y="350292"/>
                </a:cubicBezTo>
                <a:cubicBezTo>
                  <a:pt x="274270" y="348134"/>
                  <a:pt x="280029" y="339143"/>
                  <a:pt x="281109" y="327635"/>
                </a:cubicBezTo>
                <a:close/>
                <a:moveTo>
                  <a:pt x="19076" y="327635"/>
                </a:moveTo>
                <a:cubicBezTo>
                  <a:pt x="20516" y="339503"/>
                  <a:pt x="26635" y="349213"/>
                  <a:pt x="33834" y="350292"/>
                </a:cubicBezTo>
                <a:cubicBezTo>
                  <a:pt x="33114" y="348494"/>
                  <a:pt x="32394" y="346336"/>
                  <a:pt x="32394" y="344178"/>
                </a:cubicBezTo>
                <a:lnTo>
                  <a:pt x="32394" y="327635"/>
                </a:lnTo>
                <a:close/>
                <a:moveTo>
                  <a:pt x="140205" y="260040"/>
                </a:moveTo>
                <a:cubicBezTo>
                  <a:pt x="142340" y="258812"/>
                  <a:pt x="145066" y="258630"/>
                  <a:pt x="147428" y="260086"/>
                </a:cubicBezTo>
                <a:lnTo>
                  <a:pt x="154332" y="264087"/>
                </a:lnTo>
                <a:lnTo>
                  <a:pt x="161601" y="268089"/>
                </a:lnTo>
                <a:cubicBezTo>
                  <a:pt x="166325" y="271000"/>
                  <a:pt x="166325" y="277912"/>
                  <a:pt x="161601" y="280822"/>
                </a:cubicBezTo>
                <a:lnTo>
                  <a:pt x="154332" y="284824"/>
                </a:lnTo>
                <a:lnTo>
                  <a:pt x="147428" y="288826"/>
                </a:lnTo>
                <a:cubicBezTo>
                  <a:pt x="142703" y="291736"/>
                  <a:pt x="136525" y="288098"/>
                  <a:pt x="136525" y="282278"/>
                </a:cubicBezTo>
                <a:lnTo>
                  <a:pt x="136525" y="274638"/>
                </a:lnTo>
                <a:lnTo>
                  <a:pt x="136525" y="266270"/>
                </a:lnTo>
                <a:cubicBezTo>
                  <a:pt x="136525" y="263542"/>
                  <a:pt x="138070" y="261268"/>
                  <a:pt x="140205" y="260040"/>
                </a:cubicBezTo>
                <a:close/>
                <a:moveTo>
                  <a:pt x="268871" y="212189"/>
                </a:moveTo>
                <a:lnTo>
                  <a:pt x="268871" y="296705"/>
                </a:lnTo>
                <a:lnTo>
                  <a:pt x="286508" y="296705"/>
                </a:lnTo>
                <a:cubicBezTo>
                  <a:pt x="289387" y="296705"/>
                  <a:pt x="291547" y="294188"/>
                  <a:pt x="291547" y="291670"/>
                </a:cubicBezTo>
                <a:lnTo>
                  <a:pt x="291547" y="247434"/>
                </a:lnTo>
                <a:cubicBezTo>
                  <a:pt x="291547" y="237004"/>
                  <a:pt x="280029" y="219741"/>
                  <a:pt x="268871" y="212189"/>
                </a:cubicBezTo>
                <a:close/>
                <a:moveTo>
                  <a:pt x="32394" y="212189"/>
                </a:moveTo>
                <a:cubicBezTo>
                  <a:pt x="21236" y="219741"/>
                  <a:pt x="9358" y="237004"/>
                  <a:pt x="9358" y="247434"/>
                </a:cubicBezTo>
                <a:lnTo>
                  <a:pt x="9358" y="291670"/>
                </a:lnTo>
                <a:cubicBezTo>
                  <a:pt x="9358" y="294188"/>
                  <a:pt x="11878" y="296705"/>
                  <a:pt x="14757" y="296705"/>
                </a:cubicBezTo>
                <a:lnTo>
                  <a:pt x="32394" y="296705"/>
                </a:lnTo>
                <a:close/>
                <a:moveTo>
                  <a:pt x="48591" y="198163"/>
                </a:moveTo>
                <a:cubicBezTo>
                  <a:pt x="44992" y="198163"/>
                  <a:pt x="41752" y="201400"/>
                  <a:pt x="41752" y="204996"/>
                </a:cubicBezTo>
                <a:lnTo>
                  <a:pt x="41752" y="344178"/>
                </a:lnTo>
                <a:cubicBezTo>
                  <a:pt x="41752" y="347775"/>
                  <a:pt x="44992" y="350652"/>
                  <a:pt x="48591" y="350652"/>
                </a:cubicBezTo>
                <a:lnTo>
                  <a:pt x="252674" y="350652"/>
                </a:lnTo>
                <a:cubicBezTo>
                  <a:pt x="256274" y="350652"/>
                  <a:pt x="259513" y="347775"/>
                  <a:pt x="259513" y="344178"/>
                </a:cubicBezTo>
                <a:lnTo>
                  <a:pt x="259513" y="204996"/>
                </a:lnTo>
                <a:cubicBezTo>
                  <a:pt x="259513" y="201400"/>
                  <a:pt x="256274" y="198163"/>
                  <a:pt x="252674" y="198163"/>
                </a:cubicBezTo>
                <a:close/>
                <a:moveTo>
                  <a:pt x="179070" y="60403"/>
                </a:moveTo>
                <a:cubicBezTo>
                  <a:pt x="176908" y="60403"/>
                  <a:pt x="174385" y="61125"/>
                  <a:pt x="172583" y="62930"/>
                </a:cubicBezTo>
                <a:cubicBezTo>
                  <a:pt x="152040" y="80619"/>
                  <a:pt x="127171" y="92532"/>
                  <a:pt x="100862" y="97587"/>
                </a:cubicBezTo>
                <a:cubicBezTo>
                  <a:pt x="97618" y="98309"/>
                  <a:pt x="95456" y="101197"/>
                  <a:pt x="95095" y="104446"/>
                </a:cubicBezTo>
                <a:cubicBezTo>
                  <a:pt x="95095" y="105529"/>
                  <a:pt x="95095" y="106251"/>
                  <a:pt x="95095" y="107334"/>
                </a:cubicBezTo>
                <a:cubicBezTo>
                  <a:pt x="95095" y="123218"/>
                  <a:pt x="101943" y="138380"/>
                  <a:pt x="113476" y="148849"/>
                </a:cubicBezTo>
                <a:cubicBezTo>
                  <a:pt x="125730" y="159680"/>
                  <a:pt x="141228" y="164734"/>
                  <a:pt x="157446" y="162929"/>
                </a:cubicBezTo>
                <a:cubicBezTo>
                  <a:pt x="183035" y="160402"/>
                  <a:pt x="203938" y="139102"/>
                  <a:pt x="206821" y="113471"/>
                </a:cubicBezTo>
                <a:cubicBezTo>
                  <a:pt x="208984" y="93615"/>
                  <a:pt x="201055" y="74843"/>
                  <a:pt x="185197" y="62569"/>
                </a:cubicBezTo>
                <a:cubicBezTo>
                  <a:pt x="183395" y="61125"/>
                  <a:pt x="181233" y="60403"/>
                  <a:pt x="179070" y="60403"/>
                </a:cubicBezTo>
                <a:close/>
                <a:moveTo>
                  <a:pt x="178575" y="50881"/>
                </a:moveTo>
                <a:cubicBezTo>
                  <a:pt x="182945" y="50746"/>
                  <a:pt x="187360" y="52100"/>
                  <a:pt x="190964" y="54988"/>
                </a:cubicBezTo>
                <a:cubicBezTo>
                  <a:pt x="209344" y="69428"/>
                  <a:pt x="218715" y="91449"/>
                  <a:pt x="216192" y="114554"/>
                </a:cubicBezTo>
                <a:cubicBezTo>
                  <a:pt x="212948" y="144517"/>
                  <a:pt x="188801" y="169066"/>
                  <a:pt x="158527" y="172315"/>
                </a:cubicBezTo>
                <a:cubicBezTo>
                  <a:pt x="156004" y="172676"/>
                  <a:pt x="153842" y="172676"/>
                  <a:pt x="151319" y="172676"/>
                </a:cubicBezTo>
                <a:cubicBezTo>
                  <a:pt x="135100" y="172676"/>
                  <a:pt x="119603" y="166900"/>
                  <a:pt x="107349" y="156069"/>
                </a:cubicBezTo>
                <a:cubicBezTo>
                  <a:pt x="93654" y="143795"/>
                  <a:pt x="85725" y="125745"/>
                  <a:pt x="85725" y="107334"/>
                </a:cubicBezTo>
                <a:cubicBezTo>
                  <a:pt x="85725" y="106251"/>
                  <a:pt x="85725" y="104807"/>
                  <a:pt x="85725" y="104085"/>
                </a:cubicBezTo>
                <a:cubicBezTo>
                  <a:pt x="86085" y="96504"/>
                  <a:pt x="91491" y="90005"/>
                  <a:pt x="99060" y="88561"/>
                </a:cubicBezTo>
                <a:cubicBezTo>
                  <a:pt x="123928" y="83507"/>
                  <a:pt x="147355" y="72316"/>
                  <a:pt x="166456" y="55710"/>
                </a:cubicBezTo>
                <a:cubicBezTo>
                  <a:pt x="169880" y="52641"/>
                  <a:pt x="174205" y="51017"/>
                  <a:pt x="178575" y="50881"/>
                </a:cubicBezTo>
                <a:close/>
                <a:moveTo>
                  <a:pt x="151173" y="9350"/>
                </a:moveTo>
                <a:cubicBezTo>
                  <a:pt x="104021" y="9350"/>
                  <a:pt x="65148" y="42438"/>
                  <a:pt x="65148" y="83077"/>
                </a:cubicBezTo>
                <a:lnTo>
                  <a:pt x="65148" y="188093"/>
                </a:lnTo>
                <a:cubicBezTo>
                  <a:pt x="65148" y="188453"/>
                  <a:pt x="65148" y="188453"/>
                  <a:pt x="65148" y="188812"/>
                </a:cubicBezTo>
                <a:lnTo>
                  <a:pt x="237557" y="188812"/>
                </a:lnTo>
                <a:cubicBezTo>
                  <a:pt x="237557" y="188453"/>
                  <a:pt x="237197" y="188453"/>
                  <a:pt x="237197" y="188093"/>
                </a:cubicBezTo>
                <a:lnTo>
                  <a:pt x="237197" y="83077"/>
                </a:lnTo>
                <a:cubicBezTo>
                  <a:pt x="237197" y="42438"/>
                  <a:pt x="198684" y="9350"/>
                  <a:pt x="151173" y="9350"/>
                </a:cubicBezTo>
                <a:close/>
                <a:moveTo>
                  <a:pt x="151173" y="0"/>
                </a:moveTo>
                <a:cubicBezTo>
                  <a:pt x="204083" y="0"/>
                  <a:pt x="246915" y="37403"/>
                  <a:pt x="246915" y="83077"/>
                </a:cubicBezTo>
                <a:lnTo>
                  <a:pt x="246915" y="188093"/>
                </a:lnTo>
                <a:cubicBezTo>
                  <a:pt x="246915" y="188453"/>
                  <a:pt x="246915" y="188453"/>
                  <a:pt x="246915" y="188812"/>
                </a:cubicBezTo>
                <a:lnTo>
                  <a:pt x="252674" y="188812"/>
                </a:lnTo>
                <a:cubicBezTo>
                  <a:pt x="260233" y="188812"/>
                  <a:pt x="266712" y="194207"/>
                  <a:pt x="268151" y="201400"/>
                </a:cubicBezTo>
                <a:cubicBezTo>
                  <a:pt x="283988" y="208233"/>
                  <a:pt x="301265" y="231969"/>
                  <a:pt x="301265" y="247434"/>
                </a:cubicBezTo>
                <a:lnTo>
                  <a:pt x="301265" y="291670"/>
                </a:lnTo>
                <a:cubicBezTo>
                  <a:pt x="301265" y="299583"/>
                  <a:pt x="294427" y="306416"/>
                  <a:pt x="286508" y="306416"/>
                </a:cubicBezTo>
                <a:lnTo>
                  <a:pt x="268871" y="306416"/>
                </a:lnTo>
                <a:lnTo>
                  <a:pt x="268871" y="318284"/>
                </a:lnTo>
                <a:lnTo>
                  <a:pt x="286148" y="318284"/>
                </a:lnTo>
                <a:cubicBezTo>
                  <a:pt x="288668" y="318284"/>
                  <a:pt x="290827" y="320442"/>
                  <a:pt x="290827" y="323319"/>
                </a:cubicBezTo>
                <a:cubicBezTo>
                  <a:pt x="290827" y="343819"/>
                  <a:pt x="279309" y="360003"/>
                  <a:pt x="264552" y="360003"/>
                </a:cubicBezTo>
                <a:lnTo>
                  <a:pt x="253394" y="360003"/>
                </a:lnTo>
                <a:cubicBezTo>
                  <a:pt x="253034" y="360003"/>
                  <a:pt x="253034" y="360003"/>
                  <a:pt x="253034" y="360003"/>
                </a:cubicBezTo>
                <a:lnTo>
                  <a:pt x="252674" y="360003"/>
                </a:lnTo>
                <a:lnTo>
                  <a:pt x="48591" y="360003"/>
                </a:lnTo>
                <a:cubicBezTo>
                  <a:pt x="48591" y="360003"/>
                  <a:pt x="48231" y="360003"/>
                  <a:pt x="47871" y="360003"/>
                </a:cubicBezTo>
                <a:cubicBezTo>
                  <a:pt x="47511" y="360003"/>
                  <a:pt x="47151" y="360003"/>
                  <a:pt x="47151" y="360003"/>
                </a:cubicBezTo>
                <a:lnTo>
                  <a:pt x="35993" y="360003"/>
                </a:lnTo>
                <a:cubicBezTo>
                  <a:pt x="21236" y="360003"/>
                  <a:pt x="9358" y="343819"/>
                  <a:pt x="9358" y="323319"/>
                </a:cubicBezTo>
                <a:cubicBezTo>
                  <a:pt x="9358" y="320442"/>
                  <a:pt x="11518" y="318284"/>
                  <a:pt x="14397" y="318284"/>
                </a:cubicBezTo>
                <a:lnTo>
                  <a:pt x="32394" y="318284"/>
                </a:lnTo>
                <a:lnTo>
                  <a:pt x="32394" y="306416"/>
                </a:lnTo>
                <a:lnTo>
                  <a:pt x="14757" y="306416"/>
                </a:lnTo>
                <a:cubicBezTo>
                  <a:pt x="6479" y="306416"/>
                  <a:pt x="0" y="299583"/>
                  <a:pt x="0" y="291670"/>
                </a:cubicBezTo>
                <a:lnTo>
                  <a:pt x="0" y="247434"/>
                </a:lnTo>
                <a:cubicBezTo>
                  <a:pt x="0" y="231969"/>
                  <a:pt x="17277" y="208233"/>
                  <a:pt x="33114" y="201400"/>
                </a:cubicBezTo>
                <a:cubicBezTo>
                  <a:pt x="34913" y="194207"/>
                  <a:pt x="41032" y="188812"/>
                  <a:pt x="48591" y="188812"/>
                </a:cubicBezTo>
                <a:lnTo>
                  <a:pt x="55790" y="188812"/>
                </a:lnTo>
                <a:cubicBezTo>
                  <a:pt x="55790" y="188453"/>
                  <a:pt x="55790" y="188453"/>
                  <a:pt x="55790" y="188093"/>
                </a:cubicBezTo>
                <a:lnTo>
                  <a:pt x="55790" y="83077"/>
                </a:lnTo>
                <a:cubicBezTo>
                  <a:pt x="55790" y="37403"/>
                  <a:pt x="98622" y="0"/>
                  <a:pt x="151173"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7" name="Freeform 116">
            <a:extLst>
              <a:ext uri="{FF2B5EF4-FFF2-40B4-BE49-F238E27FC236}">
                <a16:creationId xmlns:a16="http://schemas.microsoft.com/office/drawing/2014/main" id="{0629268B-4977-1540-B59D-0A836420DFFF}"/>
              </a:ext>
            </a:extLst>
          </p:cNvPr>
          <p:cNvSpPr>
            <a:spLocks noChangeArrowheads="1"/>
          </p:cNvSpPr>
          <p:nvPr/>
        </p:nvSpPr>
        <p:spPr bwMode="auto">
          <a:xfrm>
            <a:off x="10287193" y="2148006"/>
            <a:ext cx="521216" cy="426200"/>
          </a:xfrm>
          <a:custGeom>
            <a:avLst/>
            <a:gdLst>
              <a:gd name="connsiteX0" fmla="*/ 66123 w 301265"/>
              <a:gd name="connsiteY0" fmla="*/ 227448 h 246345"/>
              <a:gd name="connsiteX1" fmla="*/ 49545 w 301265"/>
              <a:gd name="connsiteY1" fmla="*/ 231445 h 246345"/>
              <a:gd name="connsiteX2" fmla="*/ 66123 w 301265"/>
              <a:gd name="connsiteY2" fmla="*/ 235443 h 246345"/>
              <a:gd name="connsiteX3" fmla="*/ 240908 w 301265"/>
              <a:gd name="connsiteY3" fmla="*/ 225994 h 246345"/>
              <a:gd name="connsiteX4" fmla="*/ 240908 w 301265"/>
              <a:gd name="connsiteY4" fmla="*/ 236896 h 246345"/>
              <a:gd name="connsiteX5" fmla="*/ 261089 w 301265"/>
              <a:gd name="connsiteY5" fmla="*/ 236896 h 246345"/>
              <a:gd name="connsiteX6" fmla="*/ 266495 w 301265"/>
              <a:gd name="connsiteY6" fmla="*/ 231445 h 246345"/>
              <a:gd name="connsiteX7" fmla="*/ 261089 w 301265"/>
              <a:gd name="connsiteY7" fmla="*/ 225994 h 246345"/>
              <a:gd name="connsiteX8" fmla="*/ 75493 w 301265"/>
              <a:gd name="connsiteY8" fmla="*/ 225994 h 246345"/>
              <a:gd name="connsiteX9" fmla="*/ 75493 w 301265"/>
              <a:gd name="connsiteY9" fmla="*/ 236896 h 246345"/>
              <a:gd name="connsiteX10" fmla="*/ 231178 w 301265"/>
              <a:gd name="connsiteY10" fmla="*/ 236896 h 246345"/>
              <a:gd name="connsiteX11" fmla="*/ 231178 w 301265"/>
              <a:gd name="connsiteY11" fmla="*/ 225994 h 246345"/>
              <a:gd name="connsiteX12" fmla="*/ 70447 w 301265"/>
              <a:gd name="connsiteY12" fmla="*/ 216545 h 246345"/>
              <a:gd name="connsiteX13" fmla="*/ 70808 w 301265"/>
              <a:gd name="connsiteY13" fmla="*/ 216545 h 246345"/>
              <a:gd name="connsiteX14" fmla="*/ 236223 w 301265"/>
              <a:gd name="connsiteY14" fmla="*/ 216545 h 246345"/>
              <a:gd name="connsiteX15" fmla="*/ 261089 w 301265"/>
              <a:gd name="connsiteY15" fmla="*/ 216545 h 246345"/>
              <a:gd name="connsiteX16" fmla="*/ 275865 w 301265"/>
              <a:gd name="connsiteY16" fmla="*/ 231445 h 246345"/>
              <a:gd name="connsiteX17" fmla="*/ 261089 w 301265"/>
              <a:gd name="connsiteY17" fmla="*/ 246345 h 246345"/>
              <a:gd name="connsiteX18" fmla="*/ 236223 w 301265"/>
              <a:gd name="connsiteY18" fmla="*/ 246345 h 246345"/>
              <a:gd name="connsiteX19" fmla="*/ 70808 w 301265"/>
              <a:gd name="connsiteY19" fmla="*/ 246345 h 246345"/>
              <a:gd name="connsiteX20" fmla="*/ 69727 w 301265"/>
              <a:gd name="connsiteY20" fmla="*/ 246345 h 246345"/>
              <a:gd name="connsiteX21" fmla="*/ 29004 w 301265"/>
              <a:gd name="connsiteY21" fmla="*/ 236169 h 246345"/>
              <a:gd name="connsiteX22" fmla="*/ 25400 w 301265"/>
              <a:gd name="connsiteY22" fmla="*/ 231445 h 246345"/>
              <a:gd name="connsiteX23" fmla="*/ 29004 w 301265"/>
              <a:gd name="connsiteY23" fmla="*/ 226721 h 246345"/>
              <a:gd name="connsiteX24" fmla="*/ 69727 w 301265"/>
              <a:gd name="connsiteY24" fmla="*/ 216909 h 246345"/>
              <a:gd name="connsiteX25" fmla="*/ 70447 w 301265"/>
              <a:gd name="connsiteY25" fmla="*/ 216545 h 246345"/>
              <a:gd name="connsiteX26" fmla="*/ 64958 w 301265"/>
              <a:gd name="connsiteY26" fmla="*/ 107008 h 246345"/>
              <a:gd name="connsiteX27" fmla="*/ 67096 w 301265"/>
              <a:gd name="connsiteY27" fmla="*/ 107369 h 246345"/>
              <a:gd name="connsiteX28" fmla="*/ 126255 w 301265"/>
              <a:gd name="connsiteY28" fmla="*/ 129378 h 246345"/>
              <a:gd name="connsiteX29" fmla="*/ 129106 w 301265"/>
              <a:gd name="connsiteY29" fmla="*/ 135511 h 246345"/>
              <a:gd name="connsiteX30" fmla="*/ 124829 w 301265"/>
              <a:gd name="connsiteY30" fmla="*/ 138397 h 246345"/>
              <a:gd name="connsiteX31" fmla="*/ 123047 w 301265"/>
              <a:gd name="connsiteY31" fmla="*/ 138397 h 246345"/>
              <a:gd name="connsiteX32" fmla="*/ 93468 w 301265"/>
              <a:gd name="connsiteY32" fmla="*/ 127574 h 246345"/>
              <a:gd name="connsiteX33" fmla="*/ 72798 w 301265"/>
              <a:gd name="connsiteY33" fmla="*/ 119997 h 246345"/>
              <a:gd name="connsiteX34" fmla="*/ 60325 w 301265"/>
              <a:gd name="connsiteY34" fmla="*/ 111699 h 246345"/>
              <a:gd name="connsiteX35" fmla="*/ 64958 w 301265"/>
              <a:gd name="connsiteY35" fmla="*/ 107008 h 246345"/>
              <a:gd name="connsiteX36" fmla="*/ 234724 w 301265"/>
              <a:gd name="connsiteY36" fmla="*/ 105420 h 246345"/>
              <a:gd name="connsiteX37" fmla="*/ 239357 w 301265"/>
              <a:gd name="connsiteY37" fmla="*/ 110111 h 246345"/>
              <a:gd name="connsiteX38" fmla="*/ 226884 w 301265"/>
              <a:gd name="connsiteY38" fmla="*/ 118409 h 246345"/>
              <a:gd name="connsiteX39" fmla="*/ 206214 w 301265"/>
              <a:gd name="connsiteY39" fmla="*/ 125625 h 246345"/>
              <a:gd name="connsiteX40" fmla="*/ 176634 w 301265"/>
              <a:gd name="connsiteY40" fmla="*/ 136809 h 246345"/>
              <a:gd name="connsiteX41" fmla="*/ 174853 w 301265"/>
              <a:gd name="connsiteY41" fmla="*/ 136809 h 246345"/>
              <a:gd name="connsiteX42" fmla="*/ 170576 w 301265"/>
              <a:gd name="connsiteY42" fmla="*/ 133923 h 246345"/>
              <a:gd name="connsiteX43" fmla="*/ 173427 w 301265"/>
              <a:gd name="connsiteY43" fmla="*/ 127790 h 246345"/>
              <a:gd name="connsiteX44" fmla="*/ 232586 w 301265"/>
              <a:gd name="connsiteY44" fmla="*/ 106142 h 246345"/>
              <a:gd name="connsiteX45" fmla="*/ 234724 w 301265"/>
              <a:gd name="connsiteY45" fmla="*/ 105420 h 246345"/>
              <a:gd name="connsiteX46" fmla="*/ 65954 w 301265"/>
              <a:gd name="connsiteY46" fmla="*/ 68050 h 246345"/>
              <a:gd name="connsiteX47" fmla="*/ 126206 w 301265"/>
              <a:gd name="connsiteY47" fmla="*/ 89217 h 246345"/>
              <a:gd name="connsiteX48" fmla="*/ 129092 w 301265"/>
              <a:gd name="connsiteY48" fmla="*/ 95786 h 246345"/>
              <a:gd name="connsiteX49" fmla="*/ 124402 w 301265"/>
              <a:gd name="connsiteY49" fmla="*/ 98705 h 246345"/>
              <a:gd name="connsiteX50" fmla="*/ 122959 w 301265"/>
              <a:gd name="connsiteY50" fmla="*/ 98705 h 246345"/>
              <a:gd name="connsiteX51" fmla="*/ 60181 w 301265"/>
              <a:gd name="connsiteY51" fmla="*/ 74984 h 246345"/>
              <a:gd name="connsiteX52" fmla="*/ 61624 w 301265"/>
              <a:gd name="connsiteY52" fmla="*/ 68415 h 246345"/>
              <a:gd name="connsiteX53" fmla="*/ 65954 w 301265"/>
              <a:gd name="connsiteY53" fmla="*/ 68050 h 246345"/>
              <a:gd name="connsiteX54" fmla="*/ 234991 w 301265"/>
              <a:gd name="connsiteY54" fmla="*/ 67689 h 246345"/>
              <a:gd name="connsiteX55" fmla="*/ 239298 w 301265"/>
              <a:gd name="connsiteY55" fmla="*/ 68059 h 246345"/>
              <a:gd name="connsiteX56" fmla="*/ 241093 w 301265"/>
              <a:gd name="connsiteY56" fmla="*/ 74704 h 246345"/>
              <a:gd name="connsiteX57" fmla="*/ 178271 w 301265"/>
              <a:gd name="connsiteY57" fmla="*/ 98701 h 246345"/>
              <a:gd name="connsiteX58" fmla="*/ 176835 w 301265"/>
              <a:gd name="connsiteY58" fmla="*/ 98701 h 246345"/>
              <a:gd name="connsiteX59" fmla="*/ 172168 w 301265"/>
              <a:gd name="connsiteY59" fmla="*/ 95378 h 246345"/>
              <a:gd name="connsiteX60" fmla="*/ 175040 w 301265"/>
              <a:gd name="connsiteY60" fmla="*/ 89471 h 246345"/>
              <a:gd name="connsiteX61" fmla="*/ 234991 w 301265"/>
              <a:gd name="connsiteY61" fmla="*/ 67689 h 246345"/>
              <a:gd name="connsiteX62" fmla="*/ 150813 w 301265"/>
              <a:gd name="connsiteY62" fmla="*/ 49858 h 246345"/>
              <a:gd name="connsiteX63" fmla="*/ 155235 w 301265"/>
              <a:gd name="connsiteY63" fmla="*/ 54518 h 246345"/>
              <a:gd name="connsiteX64" fmla="*/ 155235 w 301265"/>
              <a:gd name="connsiteY64" fmla="*/ 144852 h 246345"/>
              <a:gd name="connsiteX65" fmla="*/ 150813 w 301265"/>
              <a:gd name="connsiteY65" fmla="*/ 149512 h 246345"/>
              <a:gd name="connsiteX66" fmla="*/ 146050 w 301265"/>
              <a:gd name="connsiteY66" fmla="*/ 144852 h 246345"/>
              <a:gd name="connsiteX67" fmla="*/ 146050 w 301265"/>
              <a:gd name="connsiteY67" fmla="*/ 54518 h 246345"/>
              <a:gd name="connsiteX68" fmla="*/ 150813 w 301265"/>
              <a:gd name="connsiteY68" fmla="*/ 49858 h 246345"/>
              <a:gd name="connsiteX69" fmla="*/ 233724 w 301265"/>
              <a:gd name="connsiteY69" fmla="*/ 29925 h 246345"/>
              <a:gd name="connsiteX70" fmla="*/ 238053 w 301265"/>
              <a:gd name="connsiteY70" fmla="*/ 30278 h 246345"/>
              <a:gd name="connsiteX71" fmla="*/ 239496 w 301265"/>
              <a:gd name="connsiteY71" fmla="*/ 36628 h 246345"/>
              <a:gd name="connsiteX72" fmla="*/ 176358 w 301265"/>
              <a:gd name="connsiteY72" fmla="*/ 57442 h 246345"/>
              <a:gd name="connsiteX73" fmla="*/ 174914 w 301265"/>
              <a:gd name="connsiteY73" fmla="*/ 57442 h 246345"/>
              <a:gd name="connsiteX74" fmla="*/ 170585 w 301265"/>
              <a:gd name="connsiteY74" fmla="*/ 54267 h 246345"/>
              <a:gd name="connsiteX75" fmla="*/ 173832 w 301265"/>
              <a:gd name="connsiteY75" fmla="*/ 48623 h 246345"/>
              <a:gd name="connsiteX76" fmla="*/ 233724 w 301265"/>
              <a:gd name="connsiteY76" fmla="*/ 29925 h 246345"/>
              <a:gd name="connsiteX77" fmla="*/ 67902 w 301265"/>
              <a:gd name="connsiteY77" fmla="*/ 29577 h 246345"/>
              <a:gd name="connsiteX78" fmla="*/ 127433 w 301265"/>
              <a:gd name="connsiteY78" fmla="*/ 48508 h 246345"/>
              <a:gd name="connsiteX79" fmla="*/ 130680 w 301265"/>
              <a:gd name="connsiteY79" fmla="*/ 54223 h 246345"/>
              <a:gd name="connsiteX80" fmla="*/ 126351 w 301265"/>
              <a:gd name="connsiteY80" fmla="*/ 57438 h 246345"/>
              <a:gd name="connsiteX81" fmla="*/ 124908 w 301265"/>
              <a:gd name="connsiteY81" fmla="*/ 57438 h 246345"/>
              <a:gd name="connsiteX82" fmla="*/ 61407 w 301265"/>
              <a:gd name="connsiteY82" fmla="*/ 36364 h 246345"/>
              <a:gd name="connsiteX83" fmla="*/ 63211 w 301265"/>
              <a:gd name="connsiteY83" fmla="*/ 29934 h 246345"/>
              <a:gd name="connsiteX84" fmla="*/ 67902 w 301265"/>
              <a:gd name="connsiteY84" fmla="*/ 29577 h 246345"/>
              <a:gd name="connsiteX85" fmla="*/ 260593 w 301265"/>
              <a:gd name="connsiteY85" fmla="*/ 14850 h 246345"/>
              <a:gd name="connsiteX86" fmla="*/ 260953 w 301265"/>
              <a:gd name="connsiteY86" fmla="*/ 18080 h 246345"/>
              <a:gd name="connsiteX87" fmla="*/ 260953 w 301265"/>
              <a:gd name="connsiteY87" fmla="*/ 133292 h 246345"/>
              <a:gd name="connsiteX88" fmla="*/ 246195 w 301265"/>
              <a:gd name="connsiteY88" fmla="*/ 150520 h 246345"/>
              <a:gd name="connsiteX89" fmla="*/ 158011 w 301265"/>
              <a:gd name="connsiteY89" fmla="*/ 168465 h 246345"/>
              <a:gd name="connsiteX90" fmla="*/ 154412 w 301265"/>
              <a:gd name="connsiteY90" fmla="*/ 168824 h 246345"/>
              <a:gd name="connsiteX91" fmla="*/ 147213 w 301265"/>
              <a:gd name="connsiteY91" fmla="*/ 168824 h 246345"/>
              <a:gd name="connsiteX92" fmla="*/ 143254 w 301265"/>
              <a:gd name="connsiteY92" fmla="*/ 168465 h 246345"/>
              <a:gd name="connsiteX93" fmla="*/ 55070 w 301265"/>
              <a:gd name="connsiteY93" fmla="*/ 150520 h 246345"/>
              <a:gd name="connsiteX94" fmla="*/ 40312 w 301265"/>
              <a:gd name="connsiteY94" fmla="*/ 133292 h 246345"/>
              <a:gd name="connsiteX95" fmla="*/ 40312 w 301265"/>
              <a:gd name="connsiteY95" fmla="*/ 18080 h 246345"/>
              <a:gd name="connsiteX96" fmla="*/ 40672 w 301265"/>
              <a:gd name="connsiteY96" fmla="*/ 15209 h 246345"/>
              <a:gd name="connsiteX97" fmla="*/ 33114 w 301265"/>
              <a:gd name="connsiteY97" fmla="*/ 17362 h 246345"/>
              <a:gd name="connsiteX98" fmla="*/ 29874 w 301265"/>
              <a:gd name="connsiteY98" fmla="*/ 24541 h 246345"/>
              <a:gd name="connsiteX99" fmla="*/ 29874 w 301265"/>
              <a:gd name="connsiteY99" fmla="*/ 146213 h 246345"/>
              <a:gd name="connsiteX100" fmla="*/ 24835 w 301265"/>
              <a:gd name="connsiteY100" fmla="*/ 150878 h 246345"/>
              <a:gd name="connsiteX101" fmla="*/ 20156 w 301265"/>
              <a:gd name="connsiteY101" fmla="*/ 146213 h 246345"/>
              <a:gd name="connsiteX102" fmla="*/ 20156 w 301265"/>
              <a:gd name="connsiteY102" fmla="*/ 39615 h 246345"/>
              <a:gd name="connsiteX103" fmla="*/ 9358 w 301265"/>
              <a:gd name="connsiteY103" fmla="*/ 51460 h 246345"/>
              <a:gd name="connsiteX104" fmla="*/ 9358 w 301265"/>
              <a:gd name="connsiteY104" fmla="*/ 165235 h 246345"/>
              <a:gd name="connsiteX105" fmla="*/ 18356 w 301265"/>
              <a:gd name="connsiteY105" fmla="*/ 174208 h 246345"/>
              <a:gd name="connsiteX106" fmla="*/ 134255 w 301265"/>
              <a:gd name="connsiteY106" fmla="*/ 174208 h 246345"/>
              <a:gd name="connsiteX107" fmla="*/ 139294 w 301265"/>
              <a:gd name="connsiteY107" fmla="*/ 178874 h 246345"/>
              <a:gd name="connsiteX108" fmla="*/ 141814 w 301265"/>
              <a:gd name="connsiteY108" fmla="*/ 192512 h 246345"/>
              <a:gd name="connsiteX109" fmla="*/ 150093 w 301265"/>
              <a:gd name="connsiteY109" fmla="*/ 195743 h 246345"/>
              <a:gd name="connsiteX110" fmla="*/ 150453 w 301265"/>
              <a:gd name="connsiteY110" fmla="*/ 195743 h 246345"/>
              <a:gd name="connsiteX111" fmla="*/ 159451 w 301265"/>
              <a:gd name="connsiteY111" fmla="*/ 192512 h 246345"/>
              <a:gd name="connsiteX112" fmla="*/ 162331 w 301265"/>
              <a:gd name="connsiteY112" fmla="*/ 178874 h 246345"/>
              <a:gd name="connsiteX113" fmla="*/ 167010 w 301265"/>
              <a:gd name="connsiteY113" fmla="*/ 174208 h 246345"/>
              <a:gd name="connsiteX114" fmla="*/ 283629 w 301265"/>
              <a:gd name="connsiteY114" fmla="*/ 174208 h 246345"/>
              <a:gd name="connsiteX115" fmla="*/ 291547 w 301265"/>
              <a:gd name="connsiteY115" fmla="*/ 165953 h 246345"/>
              <a:gd name="connsiteX116" fmla="*/ 291547 w 301265"/>
              <a:gd name="connsiteY116" fmla="*/ 48229 h 246345"/>
              <a:gd name="connsiteX117" fmla="*/ 286508 w 301265"/>
              <a:gd name="connsiteY117" fmla="*/ 43204 h 246345"/>
              <a:gd name="connsiteX118" fmla="*/ 281109 w 301265"/>
              <a:gd name="connsiteY118" fmla="*/ 43204 h 246345"/>
              <a:gd name="connsiteX119" fmla="*/ 281109 w 301265"/>
              <a:gd name="connsiteY119" fmla="*/ 145495 h 246345"/>
              <a:gd name="connsiteX120" fmla="*/ 276430 w 301265"/>
              <a:gd name="connsiteY120" fmla="*/ 150161 h 246345"/>
              <a:gd name="connsiteX121" fmla="*/ 271751 w 301265"/>
              <a:gd name="connsiteY121" fmla="*/ 145495 h 246345"/>
              <a:gd name="connsiteX122" fmla="*/ 271751 w 301265"/>
              <a:gd name="connsiteY122" fmla="*/ 23823 h 246345"/>
              <a:gd name="connsiteX123" fmla="*/ 267791 w 301265"/>
              <a:gd name="connsiteY123" fmla="*/ 16644 h 246345"/>
              <a:gd name="connsiteX124" fmla="*/ 260593 w 301265"/>
              <a:gd name="connsiteY124" fmla="*/ 14850 h 246345"/>
              <a:gd name="connsiteX125" fmla="*/ 58669 w 301265"/>
              <a:gd name="connsiteY125" fmla="*/ 9466 h 246345"/>
              <a:gd name="connsiteX126" fmla="*/ 53270 w 301265"/>
              <a:gd name="connsiteY126" fmla="*/ 10902 h 246345"/>
              <a:gd name="connsiteX127" fmla="*/ 50750 w 301265"/>
              <a:gd name="connsiteY127" fmla="*/ 14132 h 246345"/>
              <a:gd name="connsiteX128" fmla="*/ 49671 w 301265"/>
              <a:gd name="connsiteY128" fmla="*/ 18080 h 246345"/>
              <a:gd name="connsiteX129" fmla="*/ 49671 w 301265"/>
              <a:gd name="connsiteY129" fmla="*/ 133292 h 246345"/>
              <a:gd name="connsiteX130" fmla="*/ 56869 w 301265"/>
              <a:gd name="connsiteY130" fmla="*/ 141547 h 246345"/>
              <a:gd name="connsiteX131" fmla="*/ 145053 w 301265"/>
              <a:gd name="connsiteY131" fmla="*/ 159133 h 246345"/>
              <a:gd name="connsiteX132" fmla="*/ 147213 w 301265"/>
              <a:gd name="connsiteY132" fmla="*/ 159492 h 246345"/>
              <a:gd name="connsiteX133" fmla="*/ 154412 w 301265"/>
              <a:gd name="connsiteY133" fmla="*/ 159492 h 246345"/>
              <a:gd name="connsiteX134" fmla="*/ 156212 w 301265"/>
              <a:gd name="connsiteY134" fmla="*/ 159133 h 246345"/>
              <a:gd name="connsiteX135" fmla="*/ 244396 w 301265"/>
              <a:gd name="connsiteY135" fmla="*/ 141547 h 246345"/>
              <a:gd name="connsiteX136" fmla="*/ 251594 w 301265"/>
              <a:gd name="connsiteY136" fmla="*/ 133292 h 246345"/>
              <a:gd name="connsiteX137" fmla="*/ 251594 w 301265"/>
              <a:gd name="connsiteY137" fmla="*/ 18080 h 246345"/>
              <a:gd name="connsiteX138" fmla="*/ 247995 w 301265"/>
              <a:gd name="connsiteY138" fmla="*/ 10902 h 246345"/>
              <a:gd name="connsiteX139" fmla="*/ 239717 w 301265"/>
              <a:gd name="connsiteY139" fmla="*/ 9825 h 246345"/>
              <a:gd name="connsiteX140" fmla="*/ 156212 w 301265"/>
              <a:gd name="connsiteY140" fmla="*/ 34231 h 246345"/>
              <a:gd name="connsiteX141" fmla="*/ 145413 w 301265"/>
              <a:gd name="connsiteY141" fmla="*/ 34231 h 246345"/>
              <a:gd name="connsiteX142" fmla="*/ 61549 w 301265"/>
              <a:gd name="connsiteY142" fmla="*/ 9825 h 246345"/>
              <a:gd name="connsiteX143" fmla="*/ 58669 w 301265"/>
              <a:gd name="connsiteY143" fmla="*/ 9466 h 246345"/>
              <a:gd name="connsiteX144" fmla="*/ 64428 w 301265"/>
              <a:gd name="connsiteY144" fmla="*/ 852 h 246345"/>
              <a:gd name="connsiteX145" fmla="*/ 147933 w 301265"/>
              <a:gd name="connsiteY145" fmla="*/ 25258 h 246345"/>
              <a:gd name="connsiteX146" fmla="*/ 153332 w 301265"/>
              <a:gd name="connsiteY146" fmla="*/ 25258 h 246345"/>
              <a:gd name="connsiteX147" fmla="*/ 237197 w 301265"/>
              <a:gd name="connsiteY147" fmla="*/ 852 h 246345"/>
              <a:gd name="connsiteX148" fmla="*/ 253754 w 301265"/>
              <a:gd name="connsiteY148" fmla="*/ 3724 h 246345"/>
              <a:gd name="connsiteX149" fmla="*/ 256633 w 301265"/>
              <a:gd name="connsiteY149" fmla="*/ 5877 h 246345"/>
              <a:gd name="connsiteX150" fmla="*/ 273550 w 301265"/>
              <a:gd name="connsiteY150" fmla="*/ 9107 h 246345"/>
              <a:gd name="connsiteX151" fmla="*/ 281109 w 301265"/>
              <a:gd name="connsiteY151" fmla="*/ 23823 h 246345"/>
              <a:gd name="connsiteX152" fmla="*/ 281109 w 301265"/>
              <a:gd name="connsiteY152" fmla="*/ 33513 h 246345"/>
              <a:gd name="connsiteX153" fmla="*/ 286508 w 301265"/>
              <a:gd name="connsiteY153" fmla="*/ 33513 h 246345"/>
              <a:gd name="connsiteX154" fmla="*/ 301265 w 301265"/>
              <a:gd name="connsiteY154" fmla="*/ 48229 h 246345"/>
              <a:gd name="connsiteX155" fmla="*/ 301265 w 301265"/>
              <a:gd name="connsiteY155" fmla="*/ 165953 h 246345"/>
              <a:gd name="connsiteX156" fmla="*/ 283629 w 301265"/>
              <a:gd name="connsiteY156" fmla="*/ 183540 h 246345"/>
              <a:gd name="connsiteX157" fmla="*/ 171329 w 301265"/>
              <a:gd name="connsiteY157" fmla="*/ 183540 h 246345"/>
              <a:gd name="connsiteX158" fmla="*/ 166650 w 301265"/>
              <a:gd name="connsiteY158" fmla="*/ 198614 h 246345"/>
              <a:gd name="connsiteX159" fmla="*/ 150453 w 301265"/>
              <a:gd name="connsiteY159" fmla="*/ 205074 h 246345"/>
              <a:gd name="connsiteX160" fmla="*/ 150093 w 301265"/>
              <a:gd name="connsiteY160" fmla="*/ 205074 h 246345"/>
              <a:gd name="connsiteX161" fmla="*/ 134615 w 301265"/>
              <a:gd name="connsiteY161" fmla="*/ 198614 h 246345"/>
              <a:gd name="connsiteX162" fmla="*/ 129576 w 301265"/>
              <a:gd name="connsiteY162" fmla="*/ 183540 h 246345"/>
              <a:gd name="connsiteX163" fmla="*/ 18356 w 301265"/>
              <a:gd name="connsiteY163" fmla="*/ 183540 h 246345"/>
              <a:gd name="connsiteX164" fmla="*/ 0 w 301265"/>
              <a:gd name="connsiteY164" fmla="*/ 165235 h 246345"/>
              <a:gd name="connsiteX165" fmla="*/ 0 w 301265"/>
              <a:gd name="connsiteY165" fmla="*/ 50742 h 246345"/>
              <a:gd name="connsiteX166" fmla="*/ 360 w 301265"/>
              <a:gd name="connsiteY166" fmla="*/ 49306 h 246345"/>
              <a:gd name="connsiteX167" fmla="*/ 20156 w 301265"/>
              <a:gd name="connsiteY167" fmla="*/ 30283 h 246345"/>
              <a:gd name="connsiteX168" fmla="*/ 20156 w 301265"/>
              <a:gd name="connsiteY168" fmla="*/ 24541 h 246345"/>
              <a:gd name="connsiteX169" fmla="*/ 27715 w 301265"/>
              <a:gd name="connsiteY169" fmla="*/ 9825 h 246345"/>
              <a:gd name="connsiteX170" fmla="*/ 44632 w 301265"/>
              <a:gd name="connsiteY170" fmla="*/ 6595 h 246345"/>
              <a:gd name="connsiteX171" fmla="*/ 47511 w 301265"/>
              <a:gd name="connsiteY171" fmla="*/ 3724 h 246345"/>
              <a:gd name="connsiteX172" fmla="*/ 64428 w 301265"/>
              <a:gd name="connsiteY172" fmla="*/ 852 h 246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Lst>
            <a:rect l="l" t="t" r="r" b="b"/>
            <a:pathLst>
              <a:path w="301265" h="246345">
                <a:moveTo>
                  <a:pt x="66123" y="227448"/>
                </a:moveTo>
                <a:lnTo>
                  <a:pt x="49545" y="231445"/>
                </a:lnTo>
                <a:lnTo>
                  <a:pt x="66123" y="235443"/>
                </a:lnTo>
                <a:close/>
                <a:moveTo>
                  <a:pt x="240908" y="225994"/>
                </a:moveTo>
                <a:lnTo>
                  <a:pt x="240908" y="236896"/>
                </a:lnTo>
                <a:lnTo>
                  <a:pt x="261089" y="236896"/>
                </a:lnTo>
                <a:cubicBezTo>
                  <a:pt x="263972" y="236896"/>
                  <a:pt x="266495" y="234352"/>
                  <a:pt x="266495" y="231445"/>
                </a:cubicBezTo>
                <a:cubicBezTo>
                  <a:pt x="266495" y="228538"/>
                  <a:pt x="263972" y="225994"/>
                  <a:pt x="261089" y="225994"/>
                </a:cubicBezTo>
                <a:close/>
                <a:moveTo>
                  <a:pt x="75493" y="225994"/>
                </a:moveTo>
                <a:lnTo>
                  <a:pt x="75493" y="236896"/>
                </a:lnTo>
                <a:lnTo>
                  <a:pt x="231178" y="236896"/>
                </a:lnTo>
                <a:lnTo>
                  <a:pt x="231178" y="225994"/>
                </a:lnTo>
                <a:close/>
                <a:moveTo>
                  <a:pt x="70447" y="216545"/>
                </a:moveTo>
                <a:lnTo>
                  <a:pt x="70808" y="216545"/>
                </a:lnTo>
                <a:lnTo>
                  <a:pt x="236223" y="216545"/>
                </a:lnTo>
                <a:lnTo>
                  <a:pt x="261089" y="216545"/>
                </a:lnTo>
                <a:cubicBezTo>
                  <a:pt x="269378" y="216545"/>
                  <a:pt x="275865" y="223087"/>
                  <a:pt x="275865" y="231445"/>
                </a:cubicBezTo>
                <a:cubicBezTo>
                  <a:pt x="275865" y="239803"/>
                  <a:pt x="269378" y="246345"/>
                  <a:pt x="261089" y="246345"/>
                </a:cubicBezTo>
                <a:lnTo>
                  <a:pt x="236223" y="246345"/>
                </a:lnTo>
                <a:lnTo>
                  <a:pt x="70808" y="246345"/>
                </a:lnTo>
                <a:cubicBezTo>
                  <a:pt x="70447" y="246345"/>
                  <a:pt x="70087" y="246345"/>
                  <a:pt x="69727" y="246345"/>
                </a:cubicBezTo>
                <a:lnTo>
                  <a:pt x="29004" y="236169"/>
                </a:lnTo>
                <a:cubicBezTo>
                  <a:pt x="26841" y="235443"/>
                  <a:pt x="25400" y="233626"/>
                  <a:pt x="25400" y="231445"/>
                </a:cubicBezTo>
                <a:cubicBezTo>
                  <a:pt x="25400" y="229265"/>
                  <a:pt x="26841" y="227448"/>
                  <a:pt x="29004" y="226721"/>
                </a:cubicBezTo>
                <a:lnTo>
                  <a:pt x="69727" y="216909"/>
                </a:lnTo>
                <a:cubicBezTo>
                  <a:pt x="69727" y="216545"/>
                  <a:pt x="70447" y="216545"/>
                  <a:pt x="70447" y="216545"/>
                </a:cubicBezTo>
                <a:close/>
                <a:moveTo>
                  <a:pt x="64958" y="107008"/>
                </a:moveTo>
                <a:cubicBezTo>
                  <a:pt x="65670" y="107008"/>
                  <a:pt x="66383" y="107369"/>
                  <a:pt x="67096" y="107369"/>
                </a:cubicBezTo>
                <a:cubicBezTo>
                  <a:pt x="70303" y="109173"/>
                  <a:pt x="104159" y="121440"/>
                  <a:pt x="126255" y="129378"/>
                </a:cubicBezTo>
                <a:cubicBezTo>
                  <a:pt x="128749" y="130099"/>
                  <a:pt x="129818" y="132986"/>
                  <a:pt x="129106" y="135511"/>
                </a:cubicBezTo>
                <a:cubicBezTo>
                  <a:pt x="128393" y="137315"/>
                  <a:pt x="126611" y="138397"/>
                  <a:pt x="124829" y="138397"/>
                </a:cubicBezTo>
                <a:cubicBezTo>
                  <a:pt x="124116" y="138397"/>
                  <a:pt x="123760" y="138397"/>
                  <a:pt x="123047" y="138397"/>
                </a:cubicBezTo>
                <a:cubicBezTo>
                  <a:pt x="123047" y="138397"/>
                  <a:pt x="108079" y="132986"/>
                  <a:pt x="93468" y="127574"/>
                </a:cubicBezTo>
                <a:cubicBezTo>
                  <a:pt x="85628" y="124687"/>
                  <a:pt x="78144" y="121801"/>
                  <a:pt x="72798" y="119997"/>
                </a:cubicBezTo>
                <a:cubicBezTo>
                  <a:pt x="60325" y="115307"/>
                  <a:pt x="60325" y="115307"/>
                  <a:pt x="60325" y="111699"/>
                </a:cubicBezTo>
                <a:cubicBezTo>
                  <a:pt x="60325" y="109173"/>
                  <a:pt x="62463" y="107008"/>
                  <a:pt x="64958" y="107008"/>
                </a:cubicBezTo>
                <a:close/>
                <a:moveTo>
                  <a:pt x="234724" y="105420"/>
                </a:moveTo>
                <a:cubicBezTo>
                  <a:pt x="237219" y="105420"/>
                  <a:pt x="239357" y="107585"/>
                  <a:pt x="239357" y="110111"/>
                </a:cubicBezTo>
                <a:cubicBezTo>
                  <a:pt x="239357" y="113719"/>
                  <a:pt x="239357" y="113719"/>
                  <a:pt x="226884" y="118409"/>
                </a:cubicBezTo>
                <a:cubicBezTo>
                  <a:pt x="221538" y="120574"/>
                  <a:pt x="214054" y="123099"/>
                  <a:pt x="206214" y="125625"/>
                </a:cubicBezTo>
                <a:cubicBezTo>
                  <a:pt x="191602" y="131037"/>
                  <a:pt x="176634" y="136809"/>
                  <a:pt x="176634" y="136809"/>
                </a:cubicBezTo>
                <a:cubicBezTo>
                  <a:pt x="175922" y="136809"/>
                  <a:pt x="175209" y="136809"/>
                  <a:pt x="174853" y="136809"/>
                </a:cubicBezTo>
                <a:cubicBezTo>
                  <a:pt x="173071" y="136809"/>
                  <a:pt x="171289" y="135727"/>
                  <a:pt x="170576" y="133923"/>
                </a:cubicBezTo>
                <a:cubicBezTo>
                  <a:pt x="169863" y="131398"/>
                  <a:pt x="170932" y="128511"/>
                  <a:pt x="173427" y="127790"/>
                </a:cubicBezTo>
                <a:cubicBezTo>
                  <a:pt x="195522" y="119852"/>
                  <a:pt x="229378" y="107224"/>
                  <a:pt x="232586" y="106142"/>
                </a:cubicBezTo>
                <a:cubicBezTo>
                  <a:pt x="233298" y="105781"/>
                  <a:pt x="234011" y="105420"/>
                  <a:pt x="234724" y="105420"/>
                </a:cubicBezTo>
                <a:close/>
                <a:moveTo>
                  <a:pt x="65954" y="68050"/>
                </a:moveTo>
                <a:cubicBezTo>
                  <a:pt x="68840" y="69145"/>
                  <a:pt x="103476" y="81553"/>
                  <a:pt x="126206" y="89217"/>
                </a:cubicBezTo>
                <a:cubicBezTo>
                  <a:pt x="128371" y="90312"/>
                  <a:pt x="129814" y="93231"/>
                  <a:pt x="129092" y="95786"/>
                </a:cubicBezTo>
                <a:cubicBezTo>
                  <a:pt x="128371" y="97610"/>
                  <a:pt x="126567" y="98705"/>
                  <a:pt x="124402" y="98705"/>
                </a:cubicBezTo>
                <a:cubicBezTo>
                  <a:pt x="124041" y="98705"/>
                  <a:pt x="123320" y="98705"/>
                  <a:pt x="122959" y="98705"/>
                </a:cubicBezTo>
                <a:cubicBezTo>
                  <a:pt x="60903" y="76809"/>
                  <a:pt x="60903" y="76809"/>
                  <a:pt x="60181" y="74984"/>
                </a:cubicBezTo>
                <a:cubicBezTo>
                  <a:pt x="58738" y="72794"/>
                  <a:pt x="59459" y="69875"/>
                  <a:pt x="61624" y="68415"/>
                </a:cubicBezTo>
                <a:cubicBezTo>
                  <a:pt x="63067" y="67320"/>
                  <a:pt x="64871" y="67320"/>
                  <a:pt x="65954" y="68050"/>
                </a:cubicBezTo>
                <a:close/>
                <a:moveTo>
                  <a:pt x="234991" y="67689"/>
                </a:moveTo>
                <a:cubicBezTo>
                  <a:pt x="236068" y="67320"/>
                  <a:pt x="237862" y="67320"/>
                  <a:pt x="239298" y="68059"/>
                </a:cubicBezTo>
                <a:cubicBezTo>
                  <a:pt x="241452" y="69535"/>
                  <a:pt x="242529" y="72489"/>
                  <a:pt x="241093" y="74704"/>
                </a:cubicBezTo>
                <a:cubicBezTo>
                  <a:pt x="240016" y="76550"/>
                  <a:pt x="240016" y="76550"/>
                  <a:pt x="178271" y="98701"/>
                </a:cubicBezTo>
                <a:cubicBezTo>
                  <a:pt x="177553" y="98701"/>
                  <a:pt x="177194" y="98701"/>
                  <a:pt x="176835" y="98701"/>
                </a:cubicBezTo>
                <a:cubicBezTo>
                  <a:pt x="174681" y="98701"/>
                  <a:pt x="172886" y="97594"/>
                  <a:pt x="172168" y="95378"/>
                </a:cubicBezTo>
                <a:cubicBezTo>
                  <a:pt x="171450" y="92794"/>
                  <a:pt x="172886" y="90210"/>
                  <a:pt x="175040" y="89471"/>
                </a:cubicBezTo>
                <a:cubicBezTo>
                  <a:pt x="197656" y="80980"/>
                  <a:pt x="232119" y="69166"/>
                  <a:pt x="234991" y="67689"/>
                </a:cubicBezTo>
                <a:close/>
                <a:moveTo>
                  <a:pt x="150813" y="49858"/>
                </a:moveTo>
                <a:cubicBezTo>
                  <a:pt x="153194" y="49858"/>
                  <a:pt x="155235" y="52009"/>
                  <a:pt x="155235" y="54518"/>
                </a:cubicBezTo>
                <a:lnTo>
                  <a:pt x="155235" y="144852"/>
                </a:lnTo>
                <a:cubicBezTo>
                  <a:pt x="155235" y="147361"/>
                  <a:pt x="153194" y="149512"/>
                  <a:pt x="150813" y="149512"/>
                </a:cubicBezTo>
                <a:cubicBezTo>
                  <a:pt x="148091" y="149512"/>
                  <a:pt x="146050" y="147361"/>
                  <a:pt x="146050" y="144852"/>
                </a:cubicBezTo>
                <a:lnTo>
                  <a:pt x="146050" y="54518"/>
                </a:lnTo>
                <a:cubicBezTo>
                  <a:pt x="146050" y="52009"/>
                  <a:pt x="148091" y="49858"/>
                  <a:pt x="150813" y="49858"/>
                </a:cubicBezTo>
                <a:close/>
                <a:moveTo>
                  <a:pt x="233724" y="29925"/>
                </a:moveTo>
                <a:cubicBezTo>
                  <a:pt x="234806" y="29220"/>
                  <a:pt x="236610" y="29220"/>
                  <a:pt x="238053" y="30278"/>
                </a:cubicBezTo>
                <a:cubicBezTo>
                  <a:pt x="240218" y="31336"/>
                  <a:pt x="240939" y="34159"/>
                  <a:pt x="239496" y="36628"/>
                </a:cubicBezTo>
                <a:cubicBezTo>
                  <a:pt x="238414" y="38392"/>
                  <a:pt x="238414" y="38392"/>
                  <a:pt x="176358" y="57442"/>
                </a:cubicBezTo>
                <a:cubicBezTo>
                  <a:pt x="175997" y="57442"/>
                  <a:pt x="175275" y="57442"/>
                  <a:pt x="174914" y="57442"/>
                </a:cubicBezTo>
                <a:cubicBezTo>
                  <a:pt x="173110" y="57442"/>
                  <a:pt x="170946" y="56384"/>
                  <a:pt x="170585" y="54267"/>
                </a:cubicBezTo>
                <a:cubicBezTo>
                  <a:pt x="169863" y="51798"/>
                  <a:pt x="170946" y="49328"/>
                  <a:pt x="173832" y="48623"/>
                </a:cubicBezTo>
                <a:cubicBezTo>
                  <a:pt x="196201" y="41567"/>
                  <a:pt x="230476" y="30984"/>
                  <a:pt x="233724" y="29925"/>
                </a:cubicBezTo>
                <a:close/>
                <a:moveTo>
                  <a:pt x="67902" y="29577"/>
                </a:moveTo>
                <a:cubicBezTo>
                  <a:pt x="70427" y="30649"/>
                  <a:pt x="105064" y="41364"/>
                  <a:pt x="127433" y="48508"/>
                </a:cubicBezTo>
                <a:cubicBezTo>
                  <a:pt x="130320" y="49222"/>
                  <a:pt x="131402" y="51723"/>
                  <a:pt x="130680" y="54223"/>
                </a:cubicBezTo>
                <a:cubicBezTo>
                  <a:pt x="130320" y="56366"/>
                  <a:pt x="128155" y="57438"/>
                  <a:pt x="126351" y="57438"/>
                </a:cubicBezTo>
                <a:cubicBezTo>
                  <a:pt x="125629" y="57438"/>
                  <a:pt x="125268" y="57438"/>
                  <a:pt x="124908" y="57438"/>
                </a:cubicBezTo>
                <a:cubicBezTo>
                  <a:pt x="62490" y="38149"/>
                  <a:pt x="62490" y="38149"/>
                  <a:pt x="61407" y="36364"/>
                </a:cubicBezTo>
                <a:cubicBezTo>
                  <a:pt x="60325" y="33863"/>
                  <a:pt x="61046" y="31006"/>
                  <a:pt x="63211" y="29934"/>
                </a:cubicBezTo>
                <a:cubicBezTo>
                  <a:pt x="64654" y="29220"/>
                  <a:pt x="66458" y="29220"/>
                  <a:pt x="67902" y="29577"/>
                </a:cubicBezTo>
                <a:close/>
                <a:moveTo>
                  <a:pt x="260593" y="14850"/>
                </a:moveTo>
                <a:cubicBezTo>
                  <a:pt x="260953" y="15568"/>
                  <a:pt x="260953" y="16644"/>
                  <a:pt x="260953" y="18080"/>
                </a:cubicBezTo>
                <a:lnTo>
                  <a:pt x="260953" y="133292"/>
                </a:lnTo>
                <a:cubicBezTo>
                  <a:pt x="260953" y="141906"/>
                  <a:pt x="254834" y="149084"/>
                  <a:pt x="246195" y="150520"/>
                </a:cubicBezTo>
                <a:lnTo>
                  <a:pt x="158011" y="168465"/>
                </a:lnTo>
                <a:cubicBezTo>
                  <a:pt x="156572" y="168824"/>
                  <a:pt x="155492" y="168824"/>
                  <a:pt x="154412" y="168824"/>
                </a:cubicBezTo>
                <a:lnTo>
                  <a:pt x="147213" y="168824"/>
                </a:lnTo>
                <a:cubicBezTo>
                  <a:pt x="145773" y="168824"/>
                  <a:pt x="144693" y="168824"/>
                  <a:pt x="143254" y="168465"/>
                </a:cubicBezTo>
                <a:lnTo>
                  <a:pt x="55070" y="150520"/>
                </a:lnTo>
                <a:cubicBezTo>
                  <a:pt x="46431" y="149084"/>
                  <a:pt x="40312" y="141906"/>
                  <a:pt x="40312" y="133292"/>
                </a:cubicBezTo>
                <a:lnTo>
                  <a:pt x="40312" y="18080"/>
                </a:lnTo>
                <a:cubicBezTo>
                  <a:pt x="40312" y="17003"/>
                  <a:pt x="40312" y="16286"/>
                  <a:pt x="40672" y="15209"/>
                </a:cubicBezTo>
                <a:cubicBezTo>
                  <a:pt x="37793" y="14850"/>
                  <a:pt x="35633" y="15927"/>
                  <a:pt x="33114" y="17362"/>
                </a:cubicBezTo>
                <a:cubicBezTo>
                  <a:pt x="30954" y="19157"/>
                  <a:pt x="29874" y="21669"/>
                  <a:pt x="29874" y="24541"/>
                </a:cubicBezTo>
                <a:lnTo>
                  <a:pt x="29874" y="146213"/>
                </a:lnTo>
                <a:cubicBezTo>
                  <a:pt x="29874" y="148725"/>
                  <a:pt x="27715" y="150878"/>
                  <a:pt x="24835" y="150878"/>
                </a:cubicBezTo>
                <a:cubicBezTo>
                  <a:pt x="22316" y="150878"/>
                  <a:pt x="20156" y="148725"/>
                  <a:pt x="20156" y="146213"/>
                </a:cubicBezTo>
                <a:lnTo>
                  <a:pt x="20156" y="39615"/>
                </a:lnTo>
                <a:cubicBezTo>
                  <a:pt x="14757" y="39615"/>
                  <a:pt x="10798" y="47870"/>
                  <a:pt x="9358" y="51460"/>
                </a:cubicBezTo>
                <a:lnTo>
                  <a:pt x="9358" y="165235"/>
                </a:lnTo>
                <a:cubicBezTo>
                  <a:pt x="9358" y="169901"/>
                  <a:pt x="13677" y="174208"/>
                  <a:pt x="18356" y="174208"/>
                </a:cubicBezTo>
                <a:lnTo>
                  <a:pt x="134255" y="174208"/>
                </a:lnTo>
                <a:cubicBezTo>
                  <a:pt x="137135" y="174208"/>
                  <a:pt x="139294" y="176002"/>
                  <a:pt x="139294" y="178874"/>
                </a:cubicBezTo>
                <a:cubicBezTo>
                  <a:pt x="139294" y="184257"/>
                  <a:pt x="139294" y="189641"/>
                  <a:pt x="141814" y="192512"/>
                </a:cubicBezTo>
                <a:cubicBezTo>
                  <a:pt x="142894" y="193948"/>
                  <a:pt x="146494" y="195743"/>
                  <a:pt x="150093" y="195743"/>
                </a:cubicBezTo>
                <a:lnTo>
                  <a:pt x="150453" y="195743"/>
                </a:lnTo>
                <a:cubicBezTo>
                  <a:pt x="155852" y="195743"/>
                  <a:pt x="157651" y="194666"/>
                  <a:pt x="159451" y="192512"/>
                </a:cubicBezTo>
                <a:cubicBezTo>
                  <a:pt x="161971" y="189641"/>
                  <a:pt x="162331" y="183898"/>
                  <a:pt x="162331" y="178874"/>
                </a:cubicBezTo>
                <a:cubicBezTo>
                  <a:pt x="162331" y="176002"/>
                  <a:pt x="164490" y="174208"/>
                  <a:pt x="167010" y="174208"/>
                </a:cubicBezTo>
                <a:lnTo>
                  <a:pt x="283629" y="174208"/>
                </a:lnTo>
                <a:cubicBezTo>
                  <a:pt x="288308" y="174208"/>
                  <a:pt x="291547" y="170619"/>
                  <a:pt x="291547" y="165953"/>
                </a:cubicBezTo>
                <a:lnTo>
                  <a:pt x="291547" y="48229"/>
                </a:lnTo>
                <a:cubicBezTo>
                  <a:pt x="291547" y="45358"/>
                  <a:pt x="289387" y="43204"/>
                  <a:pt x="286508" y="43204"/>
                </a:cubicBezTo>
                <a:lnTo>
                  <a:pt x="281109" y="43204"/>
                </a:lnTo>
                <a:lnTo>
                  <a:pt x="281109" y="145495"/>
                </a:lnTo>
                <a:cubicBezTo>
                  <a:pt x="281109" y="148366"/>
                  <a:pt x="278949" y="150161"/>
                  <a:pt x="276430" y="150161"/>
                </a:cubicBezTo>
                <a:cubicBezTo>
                  <a:pt x="273910" y="150161"/>
                  <a:pt x="271751" y="148366"/>
                  <a:pt x="271751" y="145495"/>
                </a:cubicBezTo>
                <a:lnTo>
                  <a:pt x="271751" y="23823"/>
                </a:lnTo>
                <a:cubicBezTo>
                  <a:pt x="271751" y="20951"/>
                  <a:pt x="270311" y="18439"/>
                  <a:pt x="267791" y="16644"/>
                </a:cubicBezTo>
                <a:cubicBezTo>
                  <a:pt x="265992" y="14850"/>
                  <a:pt x="263472" y="14491"/>
                  <a:pt x="260593" y="14850"/>
                </a:cubicBezTo>
                <a:close/>
                <a:moveTo>
                  <a:pt x="58669" y="9466"/>
                </a:moveTo>
                <a:cubicBezTo>
                  <a:pt x="56869" y="9466"/>
                  <a:pt x="54710" y="10184"/>
                  <a:pt x="53270" y="10902"/>
                </a:cubicBezTo>
                <a:cubicBezTo>
                  <a:pt x="52190" y="11979"/>
                  <a:pt x="51110" y="12696"/>
                  <a:pt x="50750" y="14132"/>
                </a:cubicBezTo>
                <a:cubicBezTo>
                  <a:pt x="50031" y="15209"/>
                  <a:pt x="49671" y="16644"/>
                  <a:pt x="49671" y="18080"/>
                </a:cubicBezTo>
                <a:lnTo>
                  <a:pt x="49671" y="133292"/>
                </a:lnTo>
                <a:cubicBezTo>
                  <a:pt x="49671" y="137240"/>
                  <a:pt x="52910" y="140829"/>
                  <a:pt x="56869" y="141547"/>
                </a:cubicBezTo>
                <a:lnTo>
                  <a:pt x="145053" y="159133"/>
                </a:lnTo>
                <a:cubicBezTo>
                  <a:pt x="145773" y="159492"/>
                  <a:pt x="146494" y="159492"/>
                  <a:pt x="147213" y="159492"/>
                </a:cubicBezTo>
                <a:lnTo>
                  <a:pt x="154412" y="159492"/>
                </a:lnTo>
                <a:cubicBezTo>
                  <a:pt x="155132" y="159492"/>
                  <a:pt x="155492" y="159492"/>
                  <a:pt x="156212" y="159133"/>
                </a:cubicBezTo>
                <a:lnTo>
                  <a:pt x="244396" y="141547"/>
                </a:lnTo>
                <a:cubicBezTo>
                  <a:pt x="248715" y="140829"/>
                  <a:pt x="251594" y="137240"/>
                  <a:pt x="251594" y="133292"/>
                </a:cubicBezTo>
                <a:lnTo>
                  <a:pt x="251594" y="18080"/>
                </a:lnTo>
                <a:cubicBezTo>
                  <a:pt x="251594" y="15209"/>
                  <a:pt x="250155" y="12696"/>
                  <a:pt x="247995" y="10902"/>
                </a:cubicBezTo>
                <a:cubicBezTo>
                  <a:pt x="245475" y="9466"/>
                  <a:pt x="242596" y="8748"/>
                  <a:pt x="239717" y="9825"/>
                </a:cubicBezTo>
                <a:lnTo>
                  <a:pt x="156212" y="34231"/>
                </a:lnTo>
                <a:cubicBezTo>
                  <a:pt x="152612" y="35308"/>
                  <a:pt x="148653" y="35308"/>
                  <a:pt x="145413" y="34231"/>
                </a:cubicBezTo>
                <a:lnTo>
                  <a:pt x="61549" y="9825"/>
                </a:lnTo>
                <a:cubicBezTo>
                  <a:pt x="60469" y="9466"/>
                  <a:pt x="59749" y="9466"/>
                  <a:pt x="58669" y="9466"/>
                </a:cubicBezTo>
                <a:close/>
                <a:moveTo>
                  <a:pt x="64428" y="852"/>
                </a:moveTo>
                <a:lnTo>
                  <a:pt x="147933" y="25258"/>
                </a:lnTo>
                <a:cubicBezTo>
                  <a:pt x="149733" y="25976"/>
                  <a:pt x="151893" y="25976"/>
                  <a:pt x="153332" y="25258"/>
                </a:cubicBezTo>
                <a:lnTo>
                  <a:pt x="237197" y="852"/>
                </a:lnTo>
                <a:cubicBezTo>
                  <a:pt x="242956" y="-942"/>
                  <a:pt x="249075" y="134"/>
                  <a:pt x="253754" y="3724"/>
                </a:cubicBezTo>
                <a:cubicBezTo>
                  <a:pt x="254834" y="4083"/>
                  <a:pt x="255554" y="5159"/>
                  <a:pt x="256633" y="5877"/>
                </a:cubicBezTo>
                <a:cubicBezTo>
                  <a:pt x="262032" y="4083"/>
                  <a:pt x="268871" y="5518"/>
                  <a:pt x="273550" y="9107"/>
                </a:cubicBezTo>
                <a:cubicBezTo>
                  <a:pt x="278230" y="12696"/>
                  <a:pt x="281109" y="18080"/>
                  <a:pt x="281109" y="23823"/>
                </a:cubicBezTo>
                <a:lnTo>
                  <a:pt x="281109" y="33513"/>
                </a:lnTo>
                <a:lnTo>
                  <a:pt x="286508" y="33513"/>
                </a:lnTo>
                <a:cubicBezTo>
                  <a:pt x="294427" y="33513"/>
                  <a:pt x="301265" y="40333"/>
                  <a:pt x="301265" y="48229"/>
                </a:cubicBezTo>
                <a:lnTo>
                  <a:pt x="301265" y="165953"/>
                </a:lnTo>
                <a:cubicBezTo>
                  <a:pt x="301265" y="175643"/>
                  <a:pt x="293347" y="183540"/>
                  <a:pt x="283629" y="183540"/>
                </a:cubicBezTo>
                <a:lnTo>
                  <a:pt x="171329" y="183540"/>
                </a:lnTo>
                <a:cubicBezTo>
                  <a:pt x="171329" y="188923"/>
                  <a:pt x="170249" y="194307"/>
                  <a:pt x="166650" y="198614"/>
                </a:cubicBezTo>
                <a:cubicBezTo>
                  <a:pt x="162331" y="203998"/>
                  <a:pt x="156932" y="205074"/>
                  <a:pt x="150453" y="205074"/>
                </a:cubicBezTo>
                <a:lnTo>
                  <a:pt x="150093" y="205074"/>
                </a:lnTo>
                <a:cubicBezTo>
                  <a:pt x="143614" y="205074"/>
                  <a:pt x="137495" y="201844"/>
                  <a:pt x="134615" y="198614"/>
                </a:cubicBezTo>
                <a:cubicBezTo>
                  <a:pt x="131376" y="194307"/>
                  <a:pt x="129936" y="189282"/>
                  <a:pt x="129576" y="183540"/>
                </a:cubicBezTo>
                <a:lnTo>
                  <a:pt x="18356" y="183540"/>
                </a:lnTo>
                <a:cubicBezTo>
                  <a:pt x="8278" y="183540"/>
                  <a:pt x="0" y="175285"/>
                  <a:pt x="0" y="165235"/>
                </a:cubicBezTo>
                <a:lnTo>
                  <a:pt x="0" y="50742"/>
                </a:lnTo>
                <a:cubicBezTo>
                  <a:pt x="0" y="50024"/>
                  <a:pt x="360" y="49664"/>
                  <a:pt x="360" y="49306"/>
                </a:cubicBezTo>
                <a:cubicBezTo>
                  <a:pt x="720" y="48229"/>
                  <a:pt x="6479" y="30283"/>
                  <a:pt x="20156" y="30283"/>
                </a:cubicBezTo>
                <a:lnTo>
                  <a:pt x="20156" y="24541"/>
                </a:lnTo>
                <a:cubicBezTo>
                  <a:pt x="20156" y="18798"/>
                  <a:pt x="23036" y="13414"/>
                  <a:pt x="27715" y="9825"/>
                </a:cubicBezTo>
                <a:cubicBezTo>
                  <a:pt x="32394" y="6236"/>
                  <a:pt x="38873" y="5159"/>
                  <a:pt x="44632" y="6595"/>
                </a:cubicBezTo>
                <a:cubicBezTo>
                  <a:pt x="45351" y="5518"/>
                  <a:pt x="46431" y="4441"/>
                  <a:pt x="47511" y="3724"/>
                </a:cubicBezTo>
                <a:cubicBezTo>
                  <a:pt x="52190" y="134"/>
                  <a:pt x="58669" y="-942"/>
                  <a:pt x="64428" y="85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 name="TextBox 3">
            <a:extLst>
              <a:ext uri="{FF2B5EF4-FFF2-40B4-BE49-F238E27FC236}">
                <a16:creationId xmlns:a16="http://schemas.microsoft.com/office/drawing/2014/main" id="{B63ABE8E-FDC7-F843-B823-C6D9A663B541}"/>
              </a:ext>
            </a:extLst>
          </p:cNvPr>
          <p:cNvSpPr txBox="1"/>
          <p:nvPr/>
        </p:nvSpPr>
        <p:spPr>
          <a:xfrm>
            <a:off x="4027646" y="325769"/>
            <a:ext cx="4136710" cy="661720"/>
          </a:xfrm>
          <a:prstGeom prst="rect">
            <a:avLst/>
          </a:prstGeom>
          <a:noFill/>
        </p:spPr>
        <p:txBody>
          <a:bodyPr wrap="none" rtlCol="0" anchor="b">
            <a:spAutoFit/>
          </a:bodyPr>
          <a:lstStyle/>
          <a:p>
            <a:pPr algn="ctr"/>
            <a:r>
              <a:rPr lang="en-US" sz="3700" b="1" spc="-145" dirty="0">
                <a:solidFill>
                  <a:srgbClr val="111340"/>
                </a:solidFill>
                <a:latin typeface="Poppins" pitchFamily="2" charset="77"/>
                <a:cs typeface="Poppins" pitchFamily="2" charset="77"/>
              </a:rPr>
              <a:t>E-LEARNING SLIDE</a:t>
            </a:r>
          </a:p>
        </p:txBody>
      </p:sp>
      <p:sp>
        <p:nvSpPr>
          <p:cNvPr id="5" name="TextBox 4">
            <a:extLst>
              <a:ext uri="{FF2B5EF4-FFF2-40B4-BE49-F238E27FC236}">
                <a16:creationId xmlns:a16="http://schemas.microsoft.com/office/drawing/2014/main" id="{ABF8F38C-7C95-354E-A071-9412374DEEA3}"/>
              </a:ext>
            </a:extLst>
          </p:cNvPr>
          <p:cNvSpPr txBox="1"/>
          <p:nvPr/>
        </p:nvSpPr>
        <p:spPr>
          <a:xfrm>
            <a:off x="3448160" y="947744"/>
            <a:ext cx="5295681" cy="323165"/>
          </a:xfrm>
          <a:prstGeom prst="rect">
            <a:avLst/>
          </a:prstGeom>
          <a:noFill/>
        </p:spPr>
        <p:txBody>
          <a:bodyPr wrap="none" rtlCol="0">
            <a:spAutoFit/>
          </a:bodyPr>
          <a:lstStyle/>
          <a:p>
            <a:pPr algn="ctr"/>
            <a:r>
              <a:rPr lang="en-US" sz="1500" spc="-60" dirty="0">
                <a:solidFill>
                  <a:srgbClr val="747A94"/>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251B0475-A6CA-6C4E-8FE8-41FA7449D6AB}"/>
              </a:ext>
            </a:extLst>
          </p:cNvPr>
          <p:cNvSpPr txBox="1"/>
          <p:nvPr/>
        </p:nvSpPr>
        <p:spPr>
          <a:xfrm>
            <a:off x="707679" y="3022287"/>
            <a:ext cx="1865071"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E13F4DC9-5EDD-8946-BCCC-1DAA002E7E1D}"/>
              </a:ext>
            </a:extLst>
          </p:cNvPr>
          <p:cNvSpPr txBox="1"/>
          <p:nvPr/>
        </p:nvSpPr>
        <p:spPr>
          <a:xfrm>
            <a:off x="707680" y="3397618"/>
            <a:ext cx="1865071" cy="784830"/>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our professional slides.</a:t>
            </a:r>
          </a:p>
        </p:txBody>
      </p:sp>
      <p:sp>
        <p:nvSpPr>
          <p:cNvPr id="8" name="TextBox 7">
            <a:extLst>
              <a:ext uri="{FF2B5EF4-FFF2-40B4-BE49-F238E27FC236}">
                <a16:creationId xmlns:a16="http://schemas.microsoft.com/office/drawing/2014/main" id="{65F9ABDC-7FBA-6346-B609-F48BF20DAE55}"/>
              </a:ext>
            </a:extLst>
          </p:cNvPr>
          <p:cNvSpPr txBox="1"/>
          <p:nvPr/>
        </p:nvSpPr>
        <p:spPr>
          <a:xfrm>
            <a:off x="707679" y="5461986"/>
            <a:ext cx="1865071"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FCC54E01-A2D7-AA4E-95BE-A05EBF2F8681}"/>
              </a:ext>
            </a:extLst>
          </p:cNvPr>
          <p:cNvSpPr txBox="1"/>
          <p:nvPr/>
        </p:nvSpPr>
        <p:spPr>
          <a:xfrm>
            <a:off x="707680" y="5837317"/>
            <a:ext cx="1865071" cy="784830"/>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our professional slides.</a:t>
            </a:r>
          </a:p>
        </p:txBody>
      </p:sp>
      <p:sp>
        <p:nvSpPr>
          <p:cNvPr id="10" name="TextBox 9">
            <a:extLst>
              <a:ext uri="{FF2B5EF4-FFF2-40B4-BE49-F238E27FC236}">
                <a16:creationId xmlns:a16="http://schemas.microsoft.com/office/drawing/2014/main" id="{7C4C1096-6A55-D54B-B994-EE08A917AC8B}"/>
              </a:ext>
            </a:extLst>
          </p:cNvPr>
          <p:cNvSpPr txBox="1"/>
          <p:nvPr/>
        </p:nvSpPr>
        <p:spPr>
          <a:xfrm>
            <a:off x="9614280" y="3022287"/>
            <a:ext cx="1865071"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88B81DFA-D753-6C45-9B92-CED2E1BBB6B1}"/>
              </a:ext>
            </a:extLst>
          </p:cNvPr>
          <p:cNvSpPr txBox="1"/>
          <p:nvPr/>
        </p:nvSpPr>
        <p:spPr>
          <a:xfrm>
            <a:off x="9614281" y="3397618"/>
            <a:ext cx="1865071" cy="784830"/>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our professional slides.</a:t>
            </a:r>
          </a:p>
        </p:txBody>
      </p:sp>
      <p:sp>
        <p:nvSpPr>
          <p:cNvPr id="12" name="TextBox 11">
            <a:extLst>
              <a:ext uri="{FF2B5EF4-FFF2-40B4-BE49-F238E27FC236}">
                <a16:creationId xmlns:a16="http://schemas.microsoft.com/office/drawing/2014/main" id="{CC48DB6A-2F5A-0F4A-A2D1-9577F54D8989}"/>
              </a:ext>
            </a:extLst>
          </p:cNvPr>
          <p:cNvSpPr txBox="1"/>
          <p:nvPr/>
        </p:nvSpPr>
        <p:spPr>
          <a:xfrm>
            <a:off x="9614280" y="5461986"/>
            <a:ext cx="1865071"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04</a:t>
            </a:r>
          </a:p>
        </p:txBody>
      </p:sp>
      <p:sp>
        <p:nvSpPr>
          <p:cNvPr id="13" name="TextBox 12">
            <a:extLst>
              <a:ext uri="{FF2B5EF4-FFF2-40B4-BE49-F238E27FC236}">
                <a16:creationId xmlns:a16="http://schemas.microsoft.com/office/drawing/2014/main" id="{0E649493-83F2-224E-8E29-E0E85C93B1FC}"/>
              </a:ext>
            </a:extLst>
          </p:cNvPr>
          <p:cNvSpPr txBox="1"/>
          <p:nvPr/>
        </p:nvSpPr>
        <p:spPr>
          <a:xfrm>
            <a:off x="9614281" y="5837317"/>
            <a:ext cx="1865071" cy="784830"/>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our professional slides.</a:t>
            </a:r>
          </a:p>
        </p:txBody>
      </p:sp>
    </p:spTree>
    <p:extLst>
      <p:ext uri="{BB962C8B-B14F-4D97-AF65-F5344CB8AC3E}">
        <p14:creationId xmlns:p14="http://schemas.microsoft.com/office/powerpoint/2010/main" val="337597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 name="Group 120">
            <a:extLst>
              <a:ext uri="{FF2B5EF4-FFF2-40B4-BE49-F238E27FC236}">
                <a16:creationId xmlns:a16="http://schemas.microsoft.com/office/drawing/2014/main" id="{02F91F07-8E17-7B42-9496-A892F157C186}"/>
              </a:ext>
            </a:extLst>
          </p:cNvPr>
          <p:cNvGrpSpPr/>
          <p:nvPr/>
        </p:nvGrpSpPr>
        <p:grpSpPr>
          <a:xfrm>
            <a:off x="3123708" y="1939323"/>
            <a:ext cx="5920736" cy="4126340"/>
            <a:chOff x="6244240" y="3878646"/>
            <a:chExt cx="11841471" cy="8252680"/>
          </a:xfrm>
        </p:grpSpPr>
        <p:sp>
          <p:nvSpPr>
            <p:cNvPr id="22" name="Freeform 21">
              <a:extLst>
                <a:ext uri="{FF2B5EF4-FFF2-40B4-BE49-F238E27FC236}">
                  <a16:creationId xmlns:a16="http://schemas.microsoft.com/office/drawing/2014/main" id="{537E0F8D-8A2C-8041-92B5-97F01ED67006}"/>
                </a:ext>
              </a:extLst>
            </p:cNvPr>
            <p:cNvSpPr>
              <a:spLocks noChangeArrowheads="1"/>
            </p:cNvSpPr>
            <p:nvPr/>
          </p:nvSpPr>
          <p:spPr bwMode="auto">
            <a:xfrm>
              <a:off x="6244240" y="3878646"/>
              <a:ext cx="11841471" cy="7898536"/>
            </a:xfrm>
            <a:custGeom>
              <a:avLst/>
              <a:gdLst>
                <a:gd name="connsiteX0" fmla="*/ 3113924 w 11841471"/>
                <a:gd name="connsiteY0" fmla="*/ 936 h 7898536"/>
                <a:gd name="connsiteX1" fmla="*/ 5371692 w 11841471"/>
                <a:gd name="connsiteY1" fmla="*/ 531034 h 7898536"/>
                <a:gd name="connsiteX2" fmla="*/ 8033836 w 11841471"/>
                <a:gd name="connsiteY2" fmla="*/ 573391 h 7898536"/>
                <a:gd name="connsiteX3" fmla="*/ 10932670 w 11841471"/>
                <a:gd name="connsiteY3" fmla="*/ 1775562 h 7898536"/>
                <a:gd name="connsiteX4" fmla="*/ 11468338 w 11841471"/>
                <a:gd name="connsiteY4" fmla="*/ 5514126 h 7898536"/>
                <a:gd name="connsiteX5" fmla="*/ 9742989 w 11841471"/>
                <a:gd name="connsiteY5" fmla="*/ 7898536 h 7898536"/>
                <a:gd name="connsiteX6" fmla="*/ 3007280 w 11841471"/>
                <a:gd name="connsiteY6" fmla="*/ 7898536 h 7898536"/>
                <a:gd name="connsiteX7" fmla="*/ 1042749 w 11841471"/>
                <a:gd name="connsiteY7" fmla="*/ 3640484 h 7898536"/>
                <a:gd name="connsiteX8" fmla="*/ 2131525 w 11841471"/>
                <a:gd name="connsiteY8" fmla="*/ 298075 h 7898536"/>
                <a:gd name="connsiteX9" fmla="*/ 3113924 w 11841471"/>
                <a:gd name="connsiteY9" fmla="*/ 936 h 7898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41471" h="7898536">
                  <a:moveTo>
                    <a:pt x="3113924" y="936"/>
                  </a:moveTo>
                  <a:cubicBezTo>
                    <a:pt x="3733059" y="18710"/>
                    <a:pt x="4478653" y="286552"/>
                    <a:pt x="5371692" y="531034"/>
                  </a:cubicBezTo>
                  <a:cubicBezTo>
                    <a:pt x="6798063" y="923453"/>
                    <a:pt x="7663851" y="871131"/>
                    <a:pt x="8033836" y="573391"/>
                  </a:cubicBezTo>
                  <a:cubicBezTo>
                    <a:pt x="9892478" y="-916554"/>
                    <a:pt x="9850123" y="1101599"/>
                    <a:pt x="10932670" y="1775562"/>
                  </a:cubicBezTo>
                  <a:cubicBezTo>
                    <a:pt x="13040460" y="3087361"/>
                    <a:pt x="10717156" y="3432440"/>
                    <a:pt x="11468338" y="5514126"/>
                  </a:cubicBezTo>
                  <a:cubicBezTo>
                    <a:pt x="12309212" y="7844968"/>
                    <a:pt x="9742989" y="7898536"/>
                    <a:pt x="9742989" y="7898536"/>
                  </a:cubicBezTo>
                  <a:lnTo>
                    <a:pt x="3007280" y="7898536"/>
                  </a:lnTo>
                  <a:cubicBezTo>
                    <a:pt x="-883163" y="7898536"/>
                    <a:pt x="-364935" y="4468923"/>
                    <a:pt x="1042749" y="3640484"/>
                  </a:cubicBezTo>
                  <a:cubicBezTo>
                    <a:pt x="2236167" y="2939114"/>
                    <a:pt x="1371624" y="907258"/>
                    <a:pt x="2131525" y="298075"/>
                  </a:cubicBezTo>
                  <a:cubicBezTo>
                    <a:pt x="2416488" y="69632"/>
                    <a:pt x="2742444" y="-9728"/>
                    <a:pt x="3113924" y="936"/>
                  </a:cubicBezTo>
                  <a:close/>
                </a:path>
              </a:pathLst>
            </a:cu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5400000" scaled="1"/>
              <a:tileRect/>
            </a:gradFill>
            <a:ln>
              <a:noFill/>
            </a:ln>
            <a:effectLst/>
          </p:spPr>
          <p:txBody>
            <a:bodyPr wrap="square" anchor="ctr">
              <a:noAutofit/>
            </a:bodyPr>
            <a:lstStyle/>
            <a:p>
              <a:endParaRPr lang="en-US" dirty="0">
                <a:latin typeface="Poppins" pitchFamily="2" charset="77"/>
              </a:endParaRPr>
            </a:p>
          </p:txBody>
        </p:sp>
        <p:sp>
          <p:nvSpPr>
            <p:cNvPr id="23" name="Freeform 66">
              <a:extLst>
                <a:ext uri="{FF2B5EF4-FFF2-40B4-BE49-F238E27FC236}">
                  <a16:creationId xmlns:a16="http://schemas.microsoft.com/office/drawing/2014/main" id="{B6B73443-31B8-7E40-BD1D-E4275C054BA2}"/>
                </a:ext>
              </a:extLst>
            </p:cNvPr>
            <p:cNvSpPr>
              <a:spLocks noChangeArrowheads="1"/>
            </p:cNvSpPr>
            <p:nvPr/>
          </p:nvSpPr>
          <p:spPr bwMode="auto">
            <a:xfrm>
              <a:off x="7876783" y="5116709"/>
              <a:ext cx="9156904" cy="6926728"/>
            </a:xfrm>
            <a:custGeom>
              <a:avLst/>
              <a:gdLst>
                <a:gd name="T0" fmla="*/ 7067 w 7353"/>
                <a:gd name="T1" fmla="*/ 5559 h 5560"/>
                <a:gd name="T2" fmla="*/ 285 w 7353"/>
                <a:gd name="T3" fmla="*/ 5559 h 5560"/>
                <a:gd name="T4" fmla="*/ 285 w 7353"/>
                <a:gd name="T5" fmla="*/ 5559 h 5560"/>
                <a:gd name="T6" fmla="*/ 0 w 7353"/>
                <a:gd name="T7" fmla="*/ 5274 h 5560"/>
                <a:gd name="T8" fmla="*/ 0 w 7353"/>
                <a:gd name="T9" fmla="*/ 285 h 5560"/>
                <a:gd name="T10" fmla="*/ 0 w 7353"/>
                <a:gd name="T11" fmla="*/ 285 h 5560"/>
                <a:gd name="T12" fmla="*/ 285 w 7353"/>
                <a:gd name="T13" fmla="*/ 0 h 5560"/>
                <a:gd name="T14" fmla="*/ 7067 w 7353"/>
                <a:gd name="T15" fmla="*/ 0 h 5560"/>
                <a:gd name="T16" fmla="*/ 7067 w 7353"/>
                <a:gd name="T17" fmla="*/ 0 h 5560"/>
                <a:gd name="T18" fmla="*/ 7352 w 7353"/>
                <a:gd name="T19" fmla="*/ 285 h 5560"/>
                <a:gd name="T20" fmla="*/ 7352 w 7353"/>
                <a:gd name="T21" fmla="*/ 5274 h 5560"/>
                <a:gd name="T22" fmla="*/ 7352 w 7353"/>
                <a:gd name="T23" fmla="*/ 5274 h 5560"/>
                <a:gd name="T24" fmla="*/ 7067 w 7353"/>
                <a:gd name="T25" fmla="*/ 5559 h 5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53" h="5560">
                  <a:moveTo>
                    <a:pt x="7067" y="5559"/>
                  </a:moveTo>
                  <a:lnTo>
                    <a:pt x="285" y="5559"/>
                  </a:lnTo>
                  <a:lnTo>
                    <a:pt x="285" y="5559"/>
                  </a:lnTo>
                  <a:cubicBezTo>
                    <a:pt x="127" y="5559"/>
                    <a:pt x="0" y="5432"/>
                    <a:pt x="0" y="5274"/>
                  </a:cubicBezTo>
                  <a:lnTo>
                    <a:pt x="0" y="285"/>
                  </a:lnTo>
                  <a:lnTo>
                    <a:pt x="0" y="285"/>
                  </a:lnTo>
                  <a:cubicBezTo>
                    <a:pt x="0" y="128"/>
                    <a:pt x="127" y="0"/>
                    <a:pt x="285" y="0"/>
                  </a:cubicBezTo>
                  <a:lnTo>
                    <a:pt x="7067" y="0"/>
                  </a:lnTo>
                  <a:lnTo>
                    <a:pt x="7067" y="0"/>
                  </a:lnTo>
                  <a:cubicBezTo>
                    <a:pt x="7225" y="0"/>
                    <a:pt x="7352" y="128"/>
                    <a:pt x="7352" y="285"/>
                  </a:cubicBezTo>
                  <a:lnTo>
                    <a:pt x="7352" y="5274"/>
                  </a:lnTo>
                  <a:lnTo>
                    <a:pt x="7352" y="5274"/>
                  </a:lnTo>
                  <a:cubicBezTo>
                    <a:pt x="7352" y="5432"/>
                    <a:pt x="7225" y="5559"/>
                    <a:pt x="7067" y="5559"/>
                  </a:cubicBez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67">
              <a:extLst>
                <a:ext uri="{FF2B5EF4-FFF2-40B4-BE49-F238E27FC236}">
                  <a16:creationId xmlns:a16="http://schemas.microsoft.com/office/drawing/2014/main" id="{CF459DA7-DF92-8049-8E46-C4203FDB2BE7}"/>
                </a:ext>
              </a:extLst>
            </p:cNvPr>
            <p:cNvSpPr>
              <a:spLocks noChangeArrowheads="1"/>
            </p:cNvSpPr>
            <p:nvPr/>
          </p:nvSpPr>
          <p:spPr bwMode="auto">
            <a:xfrm>
              <a:off x="8255801" y="5534181"/>
              <a:ext cx="8398867" cy="730573"/>
            </a:xfrm>
            <a:custGeom>
              <a:avLst/>
              <a:gdLst>
                <a:gd name="T0" fmla="*/ 6743 w 6744"/>
                <a:gd name="T1" fmla="*/ 109 h 588"/>
                <a:gd name="T2" fmla="*/ 6743 w 6744"/>
                <a:gd name="T3" fmla="*/ 109 h 588"/>
                <a:gd name="T4" fmla="*/ 6635 w 6744"/>
                <a:gd name="T5" fmla="*/ 0 h 588"/>
                <a:gd name="T6" fmla="*/ 108 w 6744"/>
                <a:gd name="T7" fmla="*/ 0 h 588"/>
                <a:gd name="T8" fmla="*/ 108 w 6744"/>
                <a:gd name="T9" fmla="*/ 0 h 588"/>
                <a:gd name="T10" fmla="*/ 0 w 6744"/>
                <a:gd name="T11" fmla="*/ 109 h 588"/>
                <a:gd name="T12" fmla="*/ 0 w 6744"/>
                <a:gd name="T13" fmla="*/ 587 h 588"/>
                <a:gd name="T14" fmla="*/ 6743 w 6744"/>
                <a:gd name="T15" fmla="*/ 587 h 588"/>
                <a:gd name="T16" fmla="*/ 6743 w 6744"/>
                <a:gd name="T17" fmla="*/ 109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44" h="588">
                  <a:moveTo>
                    <a:pt x="6743" y="109"/>
                  </a:moveTo>
                  <a:lnTo>
                    <a:pt x="6743" y="109"/>
                  </a:lnTo>
                  <a:cubicBezTo>
                    <a:pt x="6743" y="49"/>
                    <a:pt x="6695" y="0"/>
                    <a:pt x="6635" y="0"/>
                  </a:cubicBezTo>
                  <a:lnTo>
                    <a:pt x="108" y="0"/>
                  </a:lnTo>
                  <a:lnTo>
                    <a:pt x="108" y="0"/>
                  </a:lnTo>
                  <a:cubicBezTo>
                    <a:pt x="49" y="0"/>
                    <a:pt x="0" y="49"/>
                    <a:pt x="0" y="109"/>
                  </a:cubicBezTo>
                  <a:lnTo>
                    <a:pt x="0" y="587"/>
                  </a:lnTo>
                  <a:lnTo>
                    <a:pt x="6743" y="587"/>
                  </a:lnTo>
                  <a:lnTo>
                    <a:pt x="6743" y="109"/>
                  </a:lnTo>
                </a:path>
              </a:pathLst>
            </a:custGeom>
            <a:solidFill>
              <a:srgbClr val="FFFFFF">
                <a:alpha val="80000"/>
              </a:srgbClr>
            </a:solidFill>
            <a:ln>
              <a:noFill/>
            </a:ln>
            <a:effectLst/>
          </p:spPr>
          <p:txBody>
            <a:bodyPr wrap="none" anchor="ctr"/>
            <a:lstStyle/>
            <a:p>
              <a:endParaRPr lang="en-US" dirty="0">
                <a:latin typeface="Poppins" pitchFamily="2" charset="77"/>
              </a:endParaRPr>
            </a:p>
          </p:txBody>
        </p:sp>
        <p:sp>
          <p:nvSpPr>
            <p:cNvPr id="25" name="Freeform 68">
              <a:extLst>
                <a:ext uri="{FF2B5EF4-FFF2-40B4-BE49-F238E27FC236}">
                  <a16:creationId xmlns:a16="http://schemas.microsoft.com/office/drawing/2014/main" id="{E0821940-F18F-A445-9546-0526AEFE43A1}"/>
                </a:ext>
              </a:extLst>
            </p:cNvPr>
            <p:cNvSpPr>
              <a:spLocks noChangeArrowheads="1"/>
            </p:cNvSpPr>
            <p:nvPr/>
          </p:nvSpPr>
          <p:spPr bwMode="auto">
            <a:xfrm>
              <a:off x="8255801" y="6264752"/>
              <a:ext cx="8398867" cy="5361213"/>
            </a:xfrm>
            <a:custGeom>
              <a:avLst/>
              <a:gdLst>
                <a:gd name="T0" fmla="*/ 0 w 6744"/>
                <a:gd name="T1" fmla="*/ 0 h 4305"/>
                <a:gd name="T2" fmla="*/ 0 w 6744"/>
                <a:gd name="T3" fmla="*/ 4196 h 4305"/>
                <a:gd name="T4" fmla="*/ 0 w 6744"/>
                <a:gd name="T5" fmla="*/ 4196 h 4305"/>
                <a:gd name="T6" fmla="*/ 108 w 6744"/>
                <a:gd name="T7" fmla="*/ 4304 h 4305"/>
                <a:gd name="T8" fmla="*/ 6635 w 6744"/>
                <a:gd name="T9" fmla="*/ 4304 h 4305"/>
                <a:gd name="T10" fmla="*/ 6635 w 6744"/>
                <a:gd name="T11" fmla="*/ 4304 h 4305"/>
                <a:gd name="T12" fmla="*/ 6743 w 6744"/>
                <a:gd name="T13" fmla="*/ 4196 h 4305"/>
                <a:gd name="T14" fmla="*/ 6743 w 6744"/>
                <a:gd name="T15" fmla="*/ 0 h 4305"/>
                <a:gd name="T16" fmla="*/ 0 w 6744"/>
                <a:gd name="T17" fmla="*/ 0 h 4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44" h="4305">
                  <a:moveTo>
                    <a:pt x="0" y="0"/>
                  </a:moveTo>
                  <a:lnTo>
                    <a:pt x="0" y="4196"/>
                  </a:lnTo>
                  <a:lnTo>
                    <a:pt x="0" y="4196"/>
                  </a:lnTo>
                  <a:cubicBezTo>
                    <a:pt x="0" y="4255"/>
                    <a:pt x="49" y="4304"/>
                    <a:pt x="108" y="4304"/>
                  </a:cubicBezTo>
                  <a:lnTo>
                    <a:pt x="6635" y="4304"/>
                  </a:lnTo>
                  <a:lnTo>
                    <a:pt x="6635" y="4304"/>
                  </a:lnTo>
                  <a:cubicBezTo>
                    <a:pt x="6695" y="4304"/>
                    <a:pt x="6743" y="4255"/>
                    <a:pt x="6743" y="4196"/>
                  </a:cubicBezTo>
                  <a:lnTo>
                    <a:pt x="6743"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69">
              <a:extLst>
                <a:ext uri="{FF2B5EF4-FFF2-40B4-BE49-F238E27FC236}">
                  <a16:creationId xmlns:a16="http://schemas.microsoft.com/office/drawing/2014/main" id="{63A0D4F6-C1B9-CE42-ACB3-7931C5F23D6D}"/>
                </a:ext>
              </a:extLst>
            </p:cNvPr>
            <p:cNvSpPr>
              <a:spLocks noChangeArrowheads="1"/>
            </p:cNvSpPr>
            <p:nvPr/>
          </p:nvSpPr>
          <p:spPr bwMode="auto">
            <a:xfrm>
              <a:off x="8513976" y="5649532"/>
              <a:ext cx="461415" cy="461415"/>
            </a:xfrm>
            <a:custGeom>
              <a:avLst/>
              <a:gdLst>
                <a:gd name="T0" fmla="*/ 370 w 371"/>
                <a:gd name="T1" fmla="*/ 184 h 371"/>
                <a:gd name="T2" fmla="*/ 370 w 371"/>
                <a:gd name="T3" fmla="*/ 184 h 371"/>
                <a:gd name="T4" fmla="*/ 184 w 371"/>
                <a:gd name="T5" fmla="*/ 370 h 371"/>
                <a:gd name="T6" fmla="*/ 184 w 371"/>
                <a:gd name="T7" fmla="*/ 370 h 371"/>
                <a:gd name="T8" fmla="*/ 0 w 371"/>
                <a:gd name="T9" fmla="*/ 184 h 371"/>
                <a:gd name="T10" fmla="*/ 0 w 371"/>
                <a:gd name="T11" fmla="*/ 184 h 371"/>
                <a:gd name="T12" fmla="*/ 184 w 371"/>
                <a:gd name="T13" fmla="*/ 0 h 371"/>
                <a:gd name="T14" fmla="*/ 184 w 371"/>
                <a:gd name="T15" fmla="*/ 0 h 371"/>
                <a:gd name="T16" fmla="*/ 370 w 371"/>
                <a:gd name="T17" fmla="*/ 18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371">
                  <a:moveTo>
                    <a:pt x="370" y="184"/>
                  </a:moveTo>
                  <a:lnTo>
                    <a:pt x="370" y="184"/>
                  </a:lnTo>
                  <a:cubicBezTo>
                    <a:pt x="370" y="286"/>
                    <a:pt x="287" y="370"/>
                    <a:pt x="184" y="370"/>
                  </a:cubicBezTo>
                  <a:lnTo>
                    <a:pt x="184" y="370"/>
                  </a:lnTo>
                  <a:cubicBezTo>
                    <a:pt x="82" y="370"/>
                    <a:pt x="0" y="286"/>
                    <a:pt x="0" y="184"/>
                  </a:cubicBezTo>
                  <a:lnTo>
                    <a:pt x="0" y="184"/>
                  </a:lnTo>
                  <a:cubicBezTo>
                    <a:pt x="0" y="82"/>
                    <a:pt x="82" y="0"/>
                    <a:pt x="184" y="0"/>
                  </a:cubicBezTo>
                  <a:lnTo>
                    <a:pt x="184" y="0"/>
                  </a:lnTo>
                  <a:cubicBezTo>
                    <a:pt x="287" y="0"/>
                    <a:pt x="370" y="82"/>
                    <a:pt x="370" y="184"/>
                  </a:cubicBezTo>
                </a:path>
              </a:pathLst>
            </a:custGeom>
            <a:solidFill>
              <a:srgbClr val="55A6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70">
              <a:extLst>
                <a:ext uri="{FF2B5EF4-FFF2-40B4-BE49-F238E27FC236}">
                  <a16:creationId xmlns:a16="http://schemas.microsoft.com/office/drawing/2014/main" id="{FE699A5A-2CD8-E441-B7C2-DB906A274B31}"/>
                </a:ext>
              </a:extLst>
            </p:cNvPr>
            <p:cNvSpPr>
              <a:spLocks noChangeArrowheads="1"/>
            </p:cNvSpPr>
            <p:nvPr/>
          </p:nvSpPr>
          <p:spPr bwMode="auto">
            <a:xfrm>
              <a:off x="9178635" y="5753901"/>
              <a:ext cx="4850361" cy="258171"/>
            </a:xfrm>
            <a:custGeom>
              <a:avLst/>
              <a:gdLst>
                <a:gd name="T0" fmla="*/ 3891 w 3892"/>
                <a:gd name="T1" fmla="*/ 205 h 206"/>
                <a:gd name="T2" fmla="*/ 0 w 3892"/>
                <a:gd name="T3" fmla="*/ 205 h 206"/>
                <a:gd name="T4" fmla="*/ 0 w 3892"/>
                <a:gd name="T5" fmla="*/ 0 h 206"/>
                <a:gd name="T6" fmla="*/ 3891 w 3892"/>
                <a:gd name="T7" fmla="*/ 0 h 206"/>
                <a:gd name="T8" fmla="*/ 3891 w 3892"/>
                <a:gd name="T9" fmla="*/ 205 h 206"/>
              </a:gdLst>
              <a:ahLst/>
              <a:cxnLst>
                <a:cxn ang="0">
                  <a:pos x="T0" y="T1"/>
                </a:cxn>
                <a:cxn ang="0">
                  <a:pos x="T2" y="T3"/>
                </a:cxn>
                <a:cxn ang="0">
                  <a:pos x="T4" y="T5"/>
                </a:cxn>
                <a:cxn ang="0">
                  <a:pos x="T6" y="T7"/>
                </a:cxn>
                <a:cxn ang="0">
                  <a:pos x="T8" y="T9"/>
                </a:cxn>
              </a:cxnLst>
              <a:rect l="0" t="0" r="r" b="b"/>
              <a:pathLst>
                <a:path w="3892" h="206">
                  <a:moveTo>
                    <a:pt x="3891" y="205"/>
                  </a:moveTo>
                  <a:lnTo>
                    <a:pt x="0" y="205"/>
                  </a:lnTo>
                  <a:lnTo>
                    <a:pt x="0" y="0"/>
                  </a:lnTo>
                  <a:lnTo>
                    <a:pt x="3891" y="0"/>
                  </a:lnTo>
                  <a:lnTo>
                    <a:pt x="3891" y="20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71">
              <a:extLst>
                <a:ext uri="{FF2B5EF4-FFF2-40B4-BE49-F238E27FC236}">
                  <a16:creationId xmlns:a16="http://schemas.microsoft.com/office/drawing/2014/main" id="{F31EF620-E528-5340-A221-9958111ED95F}"/>
                </a:ext>
              </a:extLst>
            </p:cNvPr>
            <p:cNvSpPr>
              <a:spLocks noChangeArrowheads="1"/>
            </p:cNvSpPr>
            <p:nvPr/>
          </p:nvSpPr>
          <p:spPr bwMode="auto">
            <a:xfrm>
              <a:off x="8453551" y="6407573"/>
              <a:ext cx="5212902" cy="3153009"/>
            </a:xfrm>
            <a:custGeom>
              <a:avLst/>
              <a:gdLst>
                <a:gd name="T0" fmla="*/ 4185 w 4186"/>
                <a:gd name="T1" fmla="*/ 2529 h 2530"/>
                <a:gd name="T2" fmla="*/ 0 w 4186"/>
                <a:gd name="T3" fmla="*/ 2529 h 2530"/>
                <a:gd name="T4" fmla="*/ 0 w 4186"/>
                <a:gd name="T5" fmla="*/ 0 h 2530"/>
                <a:gd name="T6" fmla="*/ 4185 w 4186"/>
                <a:gd name="T7" fmla="*/ 0 h 2530"/>
                <a:gd name="T8" fmla="*/ 4185 w 4186"/>
                <a:gd name="T9" fmla="*/ 2529 h 2530"/>
              </a:gdLst>
              <a:ahLst/>
              <a:cxnLst>
                <a:cxn ang="0">
                  <a:pos x="T0" y="T1"/>
                </a:cxn>
                <a:cxn ang="0">
                  <a:pos x="T2" y="T3"/>
                </a:cxn>
                <a:cxn ang="0">
                  <a:pos x="T4" y="T5"/>
                </a:cxn>
                <a:cxn ang="0">
                  <a:pos x="T6" y="T7"/>
                </a:cxn>
                <a:cxn ang="0">
                  <a:pos x="T8" y="T9"/>
                </a:cxn>
              </a:cxnLst>
              <a:rect l="0" t="0" r="r" b="b"/>
              <a:pathLst>
                <a:path w="4186" h="2530">
                  <a:moveTo>
                    <a:pt x="4185" y="2529"/>
                  </a:moveTo>
                  <a:lnTo>
                    <a:pt x="0" y="2529"/>
                  </a:lnTo>
                  <a:lnTo>
                    <a:pt x="0" y="0"/>
                  </a:lnTo>
                  <a:lnTo>
                    <a:pt x="4185" y="0"/>
                  </a:lnTo>
                  <a:lnTo>
                    <a:pt x="4185" y="2529"/>
                  </a:lnTo>
                </a:path>
              </a:pathLst>
            </a:custGeom>
            <a:solidFill>
              <a:srgbClr val="69C5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72">
              <a:extLst>
                <a:ext uri="{FF2B5EF4-FFF2-40B4-BE49-F238E27FC236}">
                  <a16:creationId xmlns:a16="http://schemas.microsoft.com/office/drawing/2014/main" id="{74A8F19C-2162-6346-BBB2-B3E564A1B64A}"/>
                </a:ext>
              </a:extLst>
            </p:cNvPr>
            <p:cNvSpPr>
              <a:spLocks noChangeArrowheads="1"/>
            </p:cNvSpPr>
            <p:nvPr/>
          </p:nvSpPr>
          <p:spPr bwMode="auto">
            <a:xfrm>
              <a:off x="14023498" y="6407571"/>
              <a:ext cx="2175246" cy="966776"/>
            </a:xfrm>
            <a:custGeom>
              <a:avLst/>
              <a:gdLst>
                <a:gd name="T0" fmla="*/ 1746 w 1747"/>
                <a:gd name="T1" fmla="*/ 775 h 776"/>
                <a:gd name="T2" fmla="*/ 0 w 1747"/>
                <a:gd name="T3" fmla="*/ 775 h 776"/>
                <a:gd name="T4" fmla="*/ 0 w 1747"/>
                <a:gd name="T5" fmla="*/ 0 h 776"/>
                <a:gd name="T6" fmla="*/ 1746 w 1747"/>
                <a:gd name="T7" fmla="*/ 0 h 776"/>
                <a:gd name="T8" fmla="*/ 1746 w 1747"/>
                <a:gd name="T9" fmla="*/ 775 h 776"/>
              </a:gdLst>
              <a:ahLst/>
              <a:cxnLst>
                <a:cxn ang="0">
                  <a:pos x="T0" y="T1"/>
                </a:cxn>
                <a:cxn ang="0">
                  <a:pos x="T2" y="T3"/>
                </a:cxn>
                <a:cxn ang="0">
                  <a:pos x="T4" y="T5"/>
                </a:cxn>
                <a:cxn ang="0">
                  <a:pos x="T6" y="T7"/>
                </a:cxn>
                <a:cxn ang="0">
                  <a:pos x="T8" y="T9"/>
                </a:cxn>
              </a:cxnLst>
              <a:rect l="0" t="0" r="r" b="b"/>
              <a:pathLst>
                <a:path w="1747" h="776">
                  <a:moveTo>
                    <a:pt x="1746" y="775"/>
                  </a:moveTo>
                  <a:lnTo>
                    <a:pt x="0" y="775"/>
                  </a:lnTo>
                  <a:lnTo>
                    <a:pt x="0" y="0"/>
                  </a:lnTo>
                  <a:lnTo>
                    <a:pt x="1746" y="0"/>
                  </a:lnTo>
                  <a:lnTo>
                    <a:pt x="1746" y="775"/>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29">
              <a:extLst>
                <a:ext uri="{FF2B5EF4-FFF2-40B4-BE49-F238E27FC236}">
                  <a16:creationId xmlns:a16="http://schemas.microsoft.com/office/drawing/2014/main" id="{C74FF5F5-7F9E-614B-A198-C04DCF5AD01F}"/>
                </a:ext>
              </a:extLst>
            </p:cNvPr>
            <p:cNvSpPr>
              <a:spLocks noChangeArrowheads="1"/>
            </p:cNvSpPr>
            <p:nvPr/>
          </p:nvSpPr>
          <p:spPr bwMode="auto">
            <a:xfrm>
              <a:off x="8453551" y="7594071"/>
              <a:ext cx="7743948" cy="3376982"/>
            </a:xfrm>
            <a:custGeom>
              <a:avLst/>
              <a:gdLst>
                <a:gd name="connsiteX0" fmla="*/ 73474 w 7743948"/>
                <a:gd name="connsiteY0" fmla="*/ 3224418 h 3376982"/>
                <a:gd name="connsiteX1" fmla="*/ 5136937 w 7743948"/>
                <a:gd name="connsiteY1" fmla="*/ 3224418 h 3376982"/>
                <a:gd name="connsiteX2" fmla="*/ 5211657 w 7743948"/>
                <a:gd name="connsiteY2" fmla="*/ 3297599 h 3376982"/>
                <a:gd name="connsiteX3" fmla="*/ 5211657 w 7743948"/>
                <a:gd name="connsiteY3" fmla="*/ 3302560 h 3376982"/>
                <a:gd name="connsiteX4" fmla="*/ 5136937 w 7743948"/>
                <a:gd name="connsiteY4" fmla="*/ 3376982 h 3376982"/>
                <a:gd name="connsiteX5" fmla="*/ 73474 w 7743948"/>
                <a:gd name="connsiteY5" fmla="*/ 3376982 h 3376982"/>
                <a:gd name="connsiteX6" fmla="*/ 0 w 7743948"/>
                <a:gd name="connsiteY6" fmla="*/ 3302560 h 3376982"/>
                <a:gd name="connsiteX7" fmla="*/ 0 w 7743948"/>
                <a:gd name="connsiteY7" fmla="*/ 3297599 h 3376982"/>
                <a:gd name="connsiteX8" fmla="*/ 73474 w 7743948"/>
                <a:gd name="connsiteY8" fmla="*/ 3224418 h 3376982"/>
                <a:gd name="connsiteX9" fmla="*/ 73474 w 7743948"/>
                <a:gd name="connsiteY9" fmla="*/ 2861877 h 3376982"/>
                <a:gd name="connsiteX10" fmla="*/ 5136937 w 7743948"/>
                <a:gd name="connsiteY10" fmla="*/ 2861877 h 3376982"/>
                <a:gd name="connsiteX11" fmla="*/ 5211657 w 7743948"/>
                <a:gd name="connsiteY11" fmla="*/ 2935058 h 3376982"/>
                <a:gd name="connsiteX12" fmla="*/ 5211657 w 7743948"/>
                <a:gd name="connsiteY12" fmla="*/ 2940019 h 3376982"/>
                <a:gd name="connsiteX13" fmla="*/ 5136937 w 7743948"/>
                <a:gd name="connsiteY13" fmla="*/ 3014441 h 3376982"/>
                <a:gd name="connsiteX14" fmla="*/ 73474 w 7743948"/>
                <a:gd name="connsiteY14" fmla="*/ 3014441 h 3376982"/>
                <a:gd name="connsiteX15" fmla="*/ 0 w 7743948"/>
                <a:gd name="connsiteY15" fmla="*/ 2940019 h 3376982"/>
                <a:gd name="connsiteX16" fmla="*/ 0 w 7743948"/>
                <a:gd name="connsiteY16" fmla="*/ 2935058 h 3376982"/>
                <a:gd name="connsiteX17" fmla="*/ 73474 w 7743948"/>
                <a:gd name="connsiteY17" fmla="*/ 2861877 h 3376982"/>
                <a:gd name="connsiteX18" fmla="*/ 5643410 w 7743948"/>
                <a:gd name="connsiteY18" fmla="*/ 2686099 h 3376982"/>
                <a:gd name="connsiteX19" fmla="*/ 7671730 w 7743948"/>
                <a:gd name="connsiteY19" fmla="*/ 2686099 h 3376982"/>
                <a:gd name="connsiteX20" fmla="*/ 7743948 w 7743948"/>
                <a:gd name="connsiteY20" fmla="*/ 2759875 h 3376982"/>
                <a:gd name="connsiteX21" fmla="*/ 7743948 w 7743948"/>
                <a:gd name="connsiteY21" fmla="*/ 2764877 h 3376982"/>
                <a:gd name="connsiteX22" fmla="*/ 7671730 w 7743948"/>
                <a:gd name="connsiteY22" fmla="*/ 2838653 h 3376982"/>
                <a:gd name="connsiteX23" fmla="*/ 5643410 w 7743948"/>
                <a:gd name="connsiteY23" fmla="*/ 2838653 h 3376982"/>
                <a:gd name="connsiteX24" fmla="*/ 5569947 w 7743948"/>
                <a:gd name="connsiteY24" fmla="*/ 2764877 h 3376982"/>
                <a:gd name="connsiteX25" fmla="*/ 5569947 w 7743948"/>
                <a:gd name="connsiteY25" fmla="*/ 2759875 h 3376982"/>
                <a:gd name="connsiteX26" fmla="*/ 5643410 w 7743948"/>
                <a:gd name="connsiteY26" fmla="*/ 2686099 h 3376982"/>
                <a:gd name="connsiteX27" fmla="*/ 73474 w 7743948"/>
                <a:gd name="connsiteY27" fmla="*/ 2499336 h 3376982"/>
                <a:gd name="connsiteX28" fmla="*/ 5136937 w 7743948"/>
                <a:gd name="connsiteY28" fmla="*/ 2499336 h 3376982"/>
                <a:gd name="connsiteX29" fmla="*/ 5211657 w 7743948"/>
                <a:gd name="connsiteY29" fmla="*/ 2573112 h 3376982"/>
                <a:gd name="connsiteX30" fmla="*/ 5211657 w 7743948"/>
                <a:gd name="connsiteY30" fmla="*/ 2578114 h 3376982"/>
                <a:gd name="connsiteX31" fmla="*/ 5136937 w 7743948"/>
                <a:gd name="connsiteY31" fmla="*/ 2651890 h 3376982"/>
                <a:gd name="connsiteX32" fmla="*/ 73474 w 7743948"/>
                <a:gd name="connsiteY32" fmla="*/ 2651890 h 3376982"/>
                <a:gd name="connsiteX33" fmla="*/ 0 w 7743948"/>
                <a:gd name="connsiteY33" fmla="*/ 2578114 h 3376982"/>
                <a:gd name="connsiteX34" fmla="*/ 0 w 7743948"/>
                <a:gd name="connsiteY34" fmla="*/ 2573112 h 3376982"/>
                <a:gd name="connsiteX35" fmla="*/ 73474 w 7743948"/>
                <a:gd name="connsiteY35" fmla="*/ 2499336 h 3376982"/>
                <a:gd name="connsiteX36" fmla="*/ 5643410 w 7743948"/>
                <a:gd name="connsiteY36" fmla="*/ 2301586 h 3376982"/>
                <a:gd name="connsiteX37" fmla="*/ 7671730 w 7743948"/>
                <a:gd name="connsiteY37" fmla="*/ 2301586 h 3376982"/>
                <a:gd name="connsiteX38" fmla="*/ 7743948 w 7743948"/>
                <a:gd name="connsiteY38" fmla="*/ 2375362 h 3376982"/>
                <a:gd name="connsiteX39" fmla="*/ 7743948 w 7743948"/>
                <a:gd name="connsiteY39" fmla="*/ 2381614 h 3376982"/>
                <a:gd name="connsiteX40" fmla="*/ 7671730 w 7743948"/>
                <a:gd name="connsiteY40" fmla="*/ 2454140 h 3376982"/>
                <a:gd name="connsiteX41" fmla="*/ 5643410 w 7743948"/>
                <a:gd name="connsiteY41" fmla="*/ 2454140 h 3376982"/>
                <a:gd name="connsiteX42" fmla="*/ 5569947 w 7743948"/>
                <a:gd name="connsiteY42" fmla="*/ 2381614 h 3376982"/>
                <a:gd name="connsiteX43" fmla="*/ 5569947 w 7743948"/>
                <a:gd name="connsiteY43" fmla="*/ 2375362 h 3376982"/>
                <a:gd name="connsiteX44" fmla="*/ 5643410 w 7743948"/>
                <a:gd name="connsiteY44" fmla="*/ 2301586 h 3376982"/>
                <a:gd name="connsiteX45" fmla="*/ 73474 w 7743948"/>
                <a:gd name="connsiteY45" fmla="*/ 2136795 h 3376982"/>
                <a:gd name="connsiteX46" fmla="*/ 5136937 w 7743948"/>
                <a:gd name="connsiteY46" fmla="*/ 2136795 h 3376982"/>
                <a:gd name="connsiteX47" fmla="*/ 5211657 w 7743948"/>
                <a:gd name="connsiteY47" fmla="*/ 2211216 h 3376982"/>
                <a:gd name="connsiteX48" fmla="*/ 5211657 w 7743948"/>
                <a:gd name="connsiteY48" fmla="*/ 2216178 h 3376982"/>
                <a:gd name="connsiteX49" fmla="*/ 5136937 w 7743948"/>
                <a:gd name="connsiteY49" fmla="*/ 2289359 h 3376982"/>
                <a:gd name="connsiteX50" fmla="*/ 73474 w 7743948"/>
                <a:gd name="connsiteY50" fmla="*/ 2289359 h 3376982"/>
                <a:gd name="connsiteX51" fmla="*/ 0 w 7743948"/>
                <a:gd name="connsiteY51" fmla="*/ 2216178 h 3376982"/>
                <a:gd name="connsiteX52" fmla="*/ 0 w 7743948"/>
                <a:gd name="connsiteY52" fmla="*/ 2211216 h 3376982"/>
                <a:gd name="connsiteX53" fmla="*/ 73474 w 7743948"/>
                <a:gd name="connsiteY53" fmla="*/ 2136795 h 3376982"/>
                <a:gd name="connsiteX54" fmla="*/ 5643410 w 7743948"/>
                <a:gd name="connsiteY54" fmla="*/ 1917073 h 3376982"/>
                <a:gd name="connsiteX55" fmla="*/ 7671730 w 7743948"/>
                <a:gd name="connsiteY55" fmla="*/ 1917073 h 3376982"/>
                <a:gd name="connsiteX56" fmla="*/ 7743948 w 7743948"/>
                <a:gd name="connsiteY56" fmla="*/ 1991494 h 3376982"/>
                <a:gd name="connsiteX57" fmla="*/ 7743948 w 7743948"/>
                <a:gd name="connsiteY57" fmla="*/ 1997696 h 3376982"/>
                <a:gd name="connsiteX58" fmla="*/ 7671730 w 7743948"/>
                <a:gd name="connsiteY58" fmla="*/ 2069637 h 3376982"/>
                <a:gd name="connsiteX59" fmla="*/ 5643410 w 7743948"/>
                <a:gd name="connsiteY59" fmla="*/ 2069637 h 3376982"/>
                <a:gd name="connsiteX60" fmla="*/ 5569947 w 7743948"/>
                <a:gd name="connsiteY60" fmla="*/ 1997696 h 3376982"/>
                <a:gd name="connsiteX61" fmla="*/ 5569947 w 7743948"/>
                <a:gd name="connsiteY61" fmla="*/ 1991494 h 3376982"/>
                <a:gd name="connsiteX62" fmla="*/ 5643410 w 7743948"/>
                <a:gd name="connsiteY62" fmla="*/ 1917073 h 3376982"/>
                <a:gd name="connsiteX63" fmla="*/ 5643410 w 7743948"/>
                <a:gd name="connsiteY63" fmla="*/ 1532561 h 3376982"/>
                <a:gd name="connsiteX64" fmla="*/ 7671730 w 7743948"/>
                <a:gd name="connsiteY64" fmla="*/ 1532561 h 3376982"/>
                <a:gd name="connsiteX65" fmla="*/ 7743948 w 7743948"/>
                <a:gd name="connsiteY65" fmla="*/ 1605742 h 3376982"/>
                <a:gd name="connsiteX66" fmla="*/ 7743948 w 7743948"/>
                <a:gd name="connsiteY66" fmla="*/ 1611944 h 3376982"/>
                <a:gd name="connsiteX67" fmla="*/ 7671730 w 7743948"/>
                <a:gd name="connsiteY67" fmla="*/ 1685125 h 3376982"/>
                <a:gd name="connsiteX68" fmla="*/ 5643410 w 7743948"/>
                <a:gd name="connsiteY68" fmla="*/ 1685125 h 3376982"/>
                <a:gd name="connsiteX69" fmla="*/ 5569947 w 7743948"/>
                <a:gd name="connsiteY69" fmla="*/ 1611944 h 3376982"/>
                <a:gd name="connsiteX70" fmla="*/ 5569947 w 7743948"/>
                <a:gd name="connsiteY70" fmla="*/ 1605742 h 3376982"/>
                <a:gd name="connsiteX71" fmla="*/ 5643410 w 7743948"/>
                <a:gd name="connsiteY71" fmla="*/ 1532561 h 3376982"/>
                <a:gd name="connsiteX72" fmla="*/ 5643410 w 7743948"/>
                <a:gd name="connsiteY72" fmla="*/ 1153538 h 3376982"/>
                <a:gd name="connsiteX73" fmla="*/ 7671730 w 7743948"/>
                <a:gd name="connsiteY73" fmla="*/ 1153538 h 3376982"/>
                <a:gd name="connsiteX74" fmla="*/ 7743948 w 7743948"/>
                <a:gd name="connsiteY74" fmla="*/ 1226719 h 3376982"/>
                <a:gd name="connsiteX75" fmla="*/ 7743948 w 7743948"/>
                <a:gd name="connsiteY75" fmla="*/ 1231680 h 3376982"/>
                <a:gd name="connsiteX76" fmla="*/ 7671730 w 7743948"/>
                <a:gd name="connsiteY76" fmla="*/ 1306102 h 3376982"/>
                <a:gd name="connsiteX77" fmla="*/ 5643410 w 7743948"/>
                <a:gd name="connsiteY77" fmla="*/ 1306102 h 3376982"/>
                <a:gd name="connsiteX78" fmla="*/ 5569947 w 7743948"/>
                <a:gd name="connsiteY78" fmla="*/ 1231680 h 3376982"/>
                <a:gd name="connsiteX79" fmla="*/ 5569947 w 7743948"/>
                <a:gd name="connsiteY79" fmla="*/ 1226719 h 3376982"/>
                <a:gd name="connsiteX80" fmla="*/ 5643410 w 7743948"/>
                <a:gd name="connsiteY80" fmla="*/ 1153538 h 3376982"/>
                <a:gd name="connsiteX81" fmla="*/ 5643410 w 7743948"/>
                <a:gd name="connsiteY81" fmla="*/ 769025 h 3376982"/>
                <a:gd name="connsiteX82" fmla="*/ 7671730 w 7743948"/>
                <a:gd name="connsiteY82" fmla="*/ 769025 h 3376982"/>
                <a:gd name="connsiteX83" fmla="*/ 7743948 w 7743948"/>
                <a:gd name="connsiteY83" fmla="*/ 841550 h 3376982"/>
                <a:gd name="connsiteX84" fmla="*/ 7743948 w 7743948"/>
                <a:gd name="connsiteY84" fmla="*/ 847803 h 3376982"/>
                <a:gd name="connsiteX85" fmla="*/ 7671730 w 7743948"/>
                <a:gd name="connsiteY85" fmla="*/ 921579 h 3376982"/>
                <a:gd name="connsiteX86" fmla="*/ 5643410 w 7743948"/>
                <a:gd name="connsiteY86" fmla="*/ 921579 h 3376982"/>
                <a:gd name="connsiteX87" fmla="*/ 5569947 w 7743948"/>
                <a:gd name="connsiteY87" fmla="*/ 847803 h 3376982"/>
                <a:gd name="connsiteX88" fmla="*/ 5569947 w 7743948"/>
                <a:gd name="connsiteY88" fmla="*/ 841550 h 3376982"/>
                <a:gd name="connsiteX89" fmla="*/ 5643410 w 7743948"/>
                <a:gd name="connsiteY89" fmla="*/ 769025 h 3376982"/>
                <a:gd name="connsiteX90" fmla="*/ 5643410 w 7743948"/>
                <a:gd name="connsiteY90" fmla="*/ 384512 h 3376982"/>
                <a:gd name="connsiteX91" fmla="*/ 7671730 w 7743948"/>
                <a:gd name="connsiteY91" fmla="*/ 384512 h 3376982"/>
                <a:gd name="connsiteX92" fmla="*/ 7743948 w 7743948"/>
                <a:gd name="connsiteY92" fmla="*/ 457693 h 3376982"/>
                <a:gd name="connsiteX93" fmla="*/ 7743948 w 7743948"/>
                <a:gd name="connsiteY93" fmla="*/ 463894 h 3376982"/>
                <a:gd name="connsiteX94" fmla="*/ 7671730 w 7743948"/>
                <a:gd name="connsiteY94" fmla="*/ 537075 h 3376982"/>
                <a:gd name="connsiteX95" fmla="*/ 5643410 w 7743948"/>
                <a:gd name="connsiteY95" fmla="*/ 537075 h 3376982"/>
                <a:gd name="connsiteX96" fmla="*/ 5569947 w 7743948"/>
                <a:gd name="connsiteY96" fmla="*/ 463894 h 3376982"/>
                <a:gd name="connsiteX97" fmla="*/ 5569947 w 7743948"/>
                <a:gd name="connsiteY97" fmla="*/ 457693 h 3376982"/>
                <a:gd name="connsiteX98" fmla="*/ 5643410 w 7743948"/>
                <a:gd name="connsiteY98" fmla="*/ 384512 h 3376982"/>
                <a:gd name="connsiteX99" fmla="*/ 5643410 w 7743948"/>
                <a:gd name="connsiteY99" fmla="*/ 0 h 3376982"/>
                <a:gd name="connsiteX100" fmla="*/ 7671730 w 7743948"/>
                <a:gd name="connsiteY100" fmla="*/ 0 h 3376982"/>
                <a:gd name="connsiteX101" fmla="*/ 7743948 w 7743948"/>
                <a:gd name="connsiteY101" fmla="*/ 73776 h 3376982"/>
                <a:gd name="connsiteX102" fmla="*/ 7743948 w 7743948"/>
                <a:gd name="connsiteY102" fmla="*/ 78777 h 3376982"/>
                <a:gd name="connsiteX103" fmla="*/ 7671730 w 7743948"/>
                <a:gd name="connsiteY103" fmla="*/ 152553 h 3376982"/>
                <a:gd name="connsiteX104" fmla="*/ 5643410 w 7743948"/>
                <a:gd name="connsiteY104" fmla="*/ 152553 h 3376982"/>
                <a:gd name="connsiteX105" fmla="*/ 5569947 w 7743948"/>
                <a:gd name="connsiteY105" fmla="*/ 78777 h 3376982"/>
                <a:gd name="connsiteX106" fmla="*/ 5569947 w 7743948"/>
                <a:gd name="connsiteY106" fmla="*/ 73776 h 3376982"/>
                <a:gd name="connsiteX107" fmla="*/ 5643410 w 7743948"/>
                <a:gd name="connsiteY107" fmla="*/ 0 h 3376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7743948" h="3376982">
                  <a:moveTo>
                    <a:pt x="73474" y="3224418"/>
                  </a:moveTo>
                  <a:lnTo>
                    <a:pt x="5136937" y="3224418"/>
                  </a:lnTo>
                  <a:cubicBezTo>
                    <a:pt x="5178033" y="3224418"/>
                    <a:pt x="5211657" y="3256667"/>
                    <a:pt x="5211657" y="3297599"/>
                  </a:cubicBezTo>
                  <a:lnTo>
                    <a:pt x="5211657" y="3302560"/>
                  </a:lnTo>
                  <a:cubicBezTo>
                    <a:pt x="5211657" y="3343492"/>
                    <a:pt x="5178033" y="3376982"/>
                    <a:pt x="5136937" y="3376982"/>
                  </a:cubicBezTo>
                  <a:lnTo>
                    <a:pt x="73474" y="3376982"/>
                  </a:lnTo>
                  <a:cubicBezTo>
                    <a:pt x="32378" y="3376982"/>
                    <a:pt x="0" y="3343492"/>
                    <a:pt x="0" y="3302560"/>
                  </a:cubicBezTo>
                  <a:lnTo>
                    <a:pt x="0" y="3297599"/>
                  </a:lnTo>
                  <a:cubicBezTo>
                    <a:pt x="0" y="3256667"/>
                    <a:pt x="32378" y="3224418"/>
                    <a:pt x="73474" y="3224418"/>
                  </a:cubicBezTo>
                  <a:close/>
                  <a:moveTo>
                    <a:pt x="73474" y="2861877"/>
                  </a:moveTo>
                  <a:lnTo>
                    <a:pt x="5136937" y="2861877"/>
                  </a:lnTo>
                  <a:cubicBezTo>
                    <a:pt x="5178033" y="2861877"/>
                    <a:pt x="5211657" y="2894126"/>
                    <a:pt x="5211657" y="2935058"/>
                  </a:cubicBezTo>
                  <a:lnTo>
                    <a:pt x="5211657" y="2940019"/>
                  </a:lnTo>
                  <a:cubicBezTo>
                    <a:pt x="5211657" y="2980951"/>
                    <a:pt x="5178033" y="3014441"/>
                    <a:pt x="5136937" y="3014441"/>
                  </a:cubicBezTo>
                  <a:lnTo>
                    <a:pt x="73474" y="3014441"/>
                  </a:lnTo>
                  <a:cubicBezTo>
                    <a:pt x="32378" y="3014441"/>
                    <a:pt x="0" y="2980951"/>
                    <a:pt x="0" y="2940019"/>
                  </a:cubicBezTo>
                  <a:lnTo>
                    <a:pt x="0" y="2935058"/>
                  </a:lnTo>
                  <a:cubicBezTo>
                    <a:pt x="0" y="2894126"/>
                    <a:pt x="32378" y="2861877"/>
                    <a:pt x="73474" y="2861877"/>
                  </a:cubicBezTo>
                  <a:close/>
                  <a:moveTo>
                    <a:pt x="5643410" y="2686099"/>
                  </a:moveTo>
                  <a:lnTo>
                    <a:pt x="7671730" y="2686099"/>
                  </a:lnTo>
                  <a:cubicBezTo>
                    <a:pt x="7711575" y="2686099"/>
                    <a:pt x="7743948" y="2718610"/>
                    <a:pt x="7743948" y="2759875"/>
                  </a:cubicBezTo>
                  <a:lnTo>
                    <a:pt x="7743948" y="2764877"/>
                  </a:lnTo>
                  <a:cubicBezTo>
                    <a:pt x="7743948" y="2804891"/>
                    <a:pt x="7711575" y="2838653"/>
                    <a:pt x="7671730" y="2838653"/>
                  </a:cubicBezTo>
                  <a:lnTo>
                    <a:pt x="5643410" y="2838653"/>
                  </a:lnTo>
                  <a:cubicBezTo>
                    <a:pt x="5603566" y="2838653"/>
                    <a:pt x="5569947" y="2804891"/>
                    <a:pt x="5569947" y="2764877"/>
                  </a:cubicBezTo>
                  <a:lnTo>
                    <a:pt x="5569947" y="2759875"/>
                  </a:lnTo>
                  <a:cubicBezTo>
                    <a:pt x="5569947" y="2718610"/>
                    <a:pt x="5603566" y="2686099"/>
                    <a:pt x="5643410" y="2686099"/>
                  </a:cubicBezTo>
                  <a:close/>
                  <a:moveTo>
                    <a:pt x="73474" y="2499336"/>
                  </a:moveTo>
                  <a:lnTo>
                    <a:pt x="5136937" y="2499336"/>
                  </a:lnTo>
                  <a:cubicBezTo>
                    <a:pt x="5178033" y="2499336"/>
                    <a:pt x="5211657" y="2531847"/>
                    <a:pt x="5211657" y="2573112"/>
                  </a:cubicBezTo>
                  <a:lnTo>
                    <a:pt x="5211657" y="2578114"/>
                  </a:lnTo>
                  <a:cubicBezTo>
                    <a:pt x="5211657" y="2619378"/>
                    <a:pt x="5178033" y="2651890"/>
                    <a:pt x="5136937" y="2651890"/>
                  </a:cubicBezTo>
                  <a:lnTo>
                    <a:pt x="73474" y="2651890"/>
                  </a:lnTo>
                  <a:cubicBezTo>
                    <a:pt x="32378" y="2651890"/>
                    <a:pt x="0" y="2619378"/>
                    <a:pt x="0" y="2578114"/>
                  </a:cubicBezTo>
                  <a:lnTo>
                    <a:pt x="0" y="2573112"/>
                  </a:lnTo>
                  <a:cubicBezTo>
                    <a:pt x="0" y="2531847"/>
                    <a:pt x="32378" y="2499336"/>
                    <a:pt x="73474" y="2499336"/>
                  </a:cubicBezTo>
                  <a:close/>
                  <a:moveTo>
                    <a:pt x="5643410" y="2301586"/>
                  </a:moveTo>
                  <a:lnTo>
                    <a:pt x="7671730" y="2301586"/>
                  </a:lnTo>
                  <a:cubicBezTo>
                    <a:pt x="7711575" y="2301586"/>
                    <a:pt x="7743948" y="2335348"/>
                    <a:pt x="7743948" y="2375362"/>
                  </a:cubicBezTo>
                  <a:lnTo>
                    <a:pt x="7743948" y="2381614"/>
                  </a:lnTo>
                  <a:cubicBezTo>
                    <a:pt x="7743948" y="2421628"/>
                    <a:pt x="7711575" y="2454140"/>
                    <a:pt x="7671730" y="2454140"/>
                  </a:cubicBezTo>
                  <a:lnTo>
                    <a:pt x="5643410" y="2454140"/>
                  </a:lnTo>
                  <a:cubicBezTo>
                    <a:pt x="5603566" y="2454140"/>
                    <a:pt x="5569947" y="2421628"/>
                    <a:pt x="5569947" y="2381614"/>
                  </a:cubicBezTo>
                  <a:lnTo>
                    <a:pt x="5569947" y="2375362"/>
                  </a:lnTo>
                  <a:cubicBezTo>
                    <a:pt x="5569947" y="2335348"/>
                    <a:pt x="5603566" y="2301586"/>
                    <a:pt x="5643410" y="2301586"/>
                  </a:cubicBezTo>
                  <a:close/>
                  <a:moveTo>
                    <a:pt x="73474" y="2136795"/>
                  </a:moveTo>
                  <a:lnTo>
                    <a:pt x="5136937" y="2136795"/>
                  </a:lnTo>
                  <a:cubicBezTo>
                    <a:pt x="5178033" y="2136795"/>
                    <a:pt x="5211657" y="2170285"/>
                    <a:pt x="5211657" y="2211216"/>
                  </a:cubicBezTo>
                  <a:lnTo>
                    <a:pt x="5211657" y="2216178"/>
                  </a:lnTo>
                  <a:cubicBezTo>
                    <a:pt x="5211657" y="2257109"/>
                    <a:pt x="5178033" y="2289359"/>
                    <a:pt x="5136937" y="2289359"/>
                  </a:cubicBezTo>
                  <a:lnTo>
                    <a:pt x="73474" y="2289359"/>
                  </a:lnTo>
                  <a:cubicBezTo>
                    <a:pt x="32378" y="2289359"/>
                    <a:pt x="0" y="2257109"/>
                    <a:pt x="0" y="2216178"/>
                  </a:cubicBezTo>
                  <a:lnTo>
                    <a:pt x="0" y="2211216"/>
                  </a:lnTo>
                  <a:cubicBezTo>
                    <a:pt x="0" y="2170285"/>
                    <a:pt x="32378" y="2136795"/>
                    <a:pt x="73474" y="2136795"/>
                  </a:cubicBezTo>
                  <a:close/>
                  <a:moveTo>
                    <a:pt x="5643410" y="1917073"/>
                  </a:moveTo>
                  <a:lnTo>
                    <a:pt x="7671730" y="1917073"/>
                  </a:lnTo>
                  <a:cubicBezTo>
                    <a:pt x="7711575" y="1917073"/>
                    <a:pt x="7743948" y="1950563"/>
                    <a:pt x="7743948" y="1991494"/>
                  </a:cubicBezTo>
                  <a:lnTo>
                    <a:pt x="7743948" y="1997696"/>
                  </a:lnTo>
                  <a:cubicBezTo>
                    <a:pt x="7743948" y="2037387"/>
                    <a:pt x="7711575" y="2069637"/>
                    <a:pt x="7671730" y="2069637"/>
                  </a:cubicBezTo>
                  <a:lnTo>
                    <a:pt x="5643410" y="2069637"/>
                  </a:lnTo>
                  <a:cubicBezTo>
                    <a:pt x="5603566" y="2069637"/>
                    <a:pt x="5569947" y="2037387"/>
                    <a:pt x="5569947" y="1997696"/>
                  </a:cubicBezTo>
                  <a:lnTo>
                    <a:pt x="5569947" y="1991494"/>
                  </a:lnTo>
                  <a:cubicBezTo>
                    <a:pt x="5569947" y="1950563"/>
                    <a:pt x="5603566" y="1917073"/>
                    <a:pt x="5643410" y="1917073"/>
                  </a:cubicBezTo>
                  <a:close/>
                  <a:moveTo>
                    <a:pt x="5643410" y="1532561"/>
                  </a:moveTo>
                  <a:lnTo>
                    <a:pt x="7671730" y="1532561"/>
                  </a:lnTo>
                  <a:cubicBezTo>
                    <a:pt x="7711575" y="1532561"/>
                    <a:pt x="7743948" y="1564810"/>
                    <a:pt x="7743948" y="1605742"/>
                  </a:cubicBezTo>
                  <a:lnTo>
                    <a:pt x="7743948" y="1611944"/>
                  </a:lnTo>
                  <a:cubicBezTo>
                    <a:pt x="7743948" y="1652875"/>
                    <a:pt x="7711575" y="1685125"/>
                    <a:pt x="7671730" y="1685125"/>
                  </a:cubicBezTo>
                  <a:lnTo>
                    <a:pt x="5643410" y="1685125"/>
                  </a:lnTo>
                  <a:cubicBezTo>
                    <a:pt x="5603566" y="1685125"/>
                    <a:pt x="5569947" y="1652875"/>
                    <a:pt x="5569947" y="1611944"/>
                  </a:cubicBezTo>
                  <a:lnTo>
                    <a:pt x="5569947" y="1605742"/>
                  </a:lnTo>
                  <a:cubicBezTo>
                    <a:pt x="5569947" y="1564810"/>
                    <a:pt x="5603566" y="1532561"/>
                    <a:pt x="5643410" y="1532561"/>
                  </a:cubicBezTo>
                  <a:close/>
                  <a:moveTo>
                    <a:pt x="5643410" y="1153538"/>
                  </a:moveTo>
                  <a:lnTo>
                    <a:pt x="7671730" y="1153538"/>
                  </a:lnTo>
                  <a:cubicBezTo>
                    <a:pt x="7711575" y="1153538"/>
                    <a:pt x="7743948" y="1185787"/>
                    <a:pt x="7743948" y="1226719"/>
                  </a:cubicBezTo>
                  <a:lnTo>
                    <a:pt x="7743948" y="1231680"/>
                  </a:lnTo>
                  <a:cubicBezTo>
                    <a:pt x="7743948" y="1272612"/>
                    <a:pt x="7711575" y="1306102"/>
                    <a:pt x="7671730" y="1306102"/>
                  </a:cubicBezTo>
                  <a:lnTo>
                    <a:pt x="5643410" y="1306102"/>
                  </a:lnTo>
                  <a:cubicBezTo>
                    <a:pt x="5603566" y="1306102"/>
                    <a:pt x="5569947" y="1272612"/>
                    <a:pt x="5569947" y="1231680"/>
                  </a:cubicBezTo>
                  <a:lnTo>
                    <a:pt x="5569947" y="1226719"/>
                  </a:lnTo>
                  <a:cubicBezTo>
                    <a:pt x="5569947" y="1185787"/>
                    <a:pt x="5603566" y="1153538"/>
                    <a:pt x="5643410" y="1153538"/>
                  </a:cubicBezTo>
                  <a:close/>
                  <a:moveTo>
                    <a:pt x="5643410" y="769025"/>
                  </a:moveTo>
                  <a:lnTo>
                    <a:pt x="7671730" y="769025"/>
                  </a:lnTo>
                  <a:cubicBezTo>
                    <a:pt x="7711575" y="769025"/>
                    <a:pt x="7743948" y="801536"/>
                    <a:pt x="7743948" y="841550"/>
                  </a:cubicBezTo>
                  <a:lnTo>
                    <a:pt x="7743948" y="847803"/>
                  </a:lnTo>
                  <a:cubicBezTo>
                    <a:pt x="7743948" y="889067"/>
                    <a:pt x="7711575" y="921579"/>
                    <a:pt x="7671730" y="921579"/>
                  </a:cubicBezTo>
                  <a:lnTo>
                    <a:pt x="5643410" y="921579"/>
                  </a:lnTo>
                  <a:cubicBezTo>
                    <a:pt x="5603566" y="921579"/>
                    <a:pt x="5569947" y="889067"/>
                    <a:pt x="5569947" y="847803"/>
                  </a:cubicBezTo>
                  <a:lnTo>
                    <a:pt x="5569947" y="841550"/>
                  </a:lnTo>
                  <a:cubicBezTo>
                    <a:pt x="5569947" y="801536"/>
                    <a:pt x="5603566" y="769025"/>
                    <a:pt x="5643410" y="769025"/>
                  </a:cubicBezTo>
                  <a:close/>
                  <a:moveTo>
                    <a:pt x="5643410" y="384512"/>
                  </a:moveTo>
                  <a:lnTo>
                    <a:pt x="7671730" y="384512"/>
                  </a:lnTo>
                  <a:cubicBezTo>
                    <a:pt x="7711575" y="384512"/>
                    <a:pt x="7743948" y="418001"/>
                    <a:pt x="7743948" y="457693"/>
                  </a:cubicBezTo>
                  <a:lnTo>
                    <a:pt x="7743948" y="463894"/>
                  </a:lnTo>
                  <a:cubicBezTo>
                    <a:pt x="7743948" y="503586"/>
                    <a:pt x="7711575" y="537075"/>
                    <a:pt x="7671730" y="537075"/>
                  </a:cubicBezTo>
                  <a:lnTo>
                    <a:pt x="5643410" y="537075"/>
                  </a:lnTo>
                  <a:cubicBezTo>
                    <a:pt x="5603566" y="537075"/>
                    <a:pt x="5569947" y="503586"/>
                    <a:pt x="5569947" y="463894"/>
                  </a:cubicBezTo>
                  <a:lnTo>
                    <a:pt x="5569947" y="457693"/>
                  </a:lnTo>
                  <a:cubicBezTo>
                    <a:pt x="5569947" y="418001"/>
                    <a:pt x="5603566" y="384512"/>
                    <a:pt x="5643410" y="384512"/>
                  </a:cubicBezTo>
                  <a:close/>
                  <a:moveTo>
                    <a:pt x="5643410" y="0"/>
                  </a:moveTo>
                  <a:lnTo>
                    <a:pt x="7671730" y="0"/>
                  </a:lnTo>
                  <a:cubicBezTo>
                    <a:pt x="7711575" y="0"/>
                    <a:pt x="7743948" y="32511"/>
                    <a:pt x="7743948" y="73776"/>
                  </a:cubicBezTo>
                  <a:lnTo>
                    <a:pt x="7743948" y="78777"/>
                  </a:lnTo>
                  <a:cubicBezTo>
                    <a:pt x="7743948" y="120042"/>
                    <a:pt x="7711575" y="152553"/>
                    <a:pt x="7671730" y="152553"/>
                  </a:cubicBezTo>
                  <a:lnTo>
                    <a:pt x="5643410" y="152553"/>
                  </a:lnTo>
                  <a:cubicBezTo>
                    <a:pt x="5603566" y="152553"/>
                    <a:pt x="5569947" y="120042"/>
                    <a:pt x="5569947" y="78777"/>
                  </a:cubicBezTo>
                  <a:lnTo>
                    <a:pt x="5569947" y="73776"/>
                  </a:lnTo>
                  <a:cubicBezTo>
                    <a:pt x="5569947" y="32511"/>
                    <a:pt x="5603566" y="0"/>
                    <a:pt x="5643410" y="0"/>
                  </a:cubicBezTo>
                  <a:close/>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1" name="Freeform 30">
              <a:extLst>
                <a:ext uri="{FF2B5EF4-FFF2-40B4-BE49-F238E27FC236}">
                  <a16:creationId xmlns:a16="http://schemas.microsoft.com/office/drawing/2014/main" id="{0B84AA2E-85CD-AD47-BA7E-122EB891333D}"/>
                </a:ext>
              </a:extLst>
            </p:cNvPr>
            <p:cNvSpPr>
              <a:spLocks noChangeArrowheads="1"/>
            </p:cNvSpPr>
            <p:nvPr/>
          </p:nvSpPr>
          <p:spPr bwMode="auto">
            <a:xfrm>
              <a:off x="14946331" y="6737153"/>
              <a:ext cx="949049" cy="295398"/>
            </a:xfrm>
            <a:custGeom>
              <a:avLst/>
              <a:gdLst>
                <a:gd name="connsiteX0" fmla="*/ 44955 w 949049"/>
                <a:gd name="connsiteY0" fmla="*/ 203246 h 295398"/>
                <a:gd name="connsiteX1" fmla="*/ 904094 w 949049"/>
                <a:gd name="connsiteY1" fmla="*/ 203246 h 295398"/>
                <a:gd name="connsiteX2" fmla="*/ 949049 w 949049"/>
                <a:gd name="connsiteY2" fmla="*/ 247479 h 295398"/>
                <a:gd name="connsiteX3" fmla="*/ 949049 w 949049"/>
                <a:gd name="connsiteY3" fmla="*/ 251165 h 295398"/>
                <a:gd name="connsiteX4" fmla="*/ 904094 w 949049"/>
                <a:gd name="connsiteY4" fmla="*/ 295398 h 295398"/>
                <a:gd name="connsiteX5" fmla="*/ 44955 w 949049"/>
                <a:gd name="connsiteY5" fmla="*/ 295398 h 295398"/>
                <a:gd name="connsiteX6" fmla="*/ 0 w 949049"/>
                <a:gd name="connsiteY6" fmla="*/ 251165 h 295398"/>
                <a:gd name="connsiteX7" fmla="*/ 0 w 949049"/>
                <a:gd name="connsiteY7" fmla="*/ 247479 h 295398"/>
                <a:gd name="connsiteX8" fmla="*/ 44955 w 949049"/>
                <a:gd name="connsiteY8" fmla="*/ 203246 h 295398"/>
                <a:gd name="connsiteX9" fmla="*/ 44955 w 949049"/>
                <a:gd name="connsiteY9" fmla="*/ 0 h 295398"/>
                <a:gd name="connsiteX10" fmla="*/ 904094 w 949049"/>
                <a:gd name="connsiteY10" fmla="*/ 0 h 295398"/>
                <a:gd name="connsiteX11" fmla="*/ 949049 w 949049"/>
                <a:gd name="connsiteY11" fmla="*/ 44234 h 295398"/>
                <a:gd name="connsiteX12" fmla="*/ 949049 w 949049"/>
                <a:gd name="connsiteY12" fmla="*/ 47920 h 295398"/>
                <a:gd name="connsiteX13" fmla="*/ 904094 w 949049"/>
                <a:gd name="connsiteY13" fmla="*/ 92155 h 295398"/>
                <a:gd name="connsiteX14" fmla="*/ 44955 w 949049"/>
                <a:gd name="connsiteY14" fmla="*/ 92155 h 295398"/>
                <a:gd name="connsiteX15" fmla="*/ 0 w 949049"/>
                <a:gd name="connsiteY15" fmla="*/ 47920 h 295398"/>
                <a:gd name="connsiteX16" fmla="*/ 0 w 949049"/>
                <a:gd name="connsiteY16" fmla="*/ 44234 h 295398"/>
                <a:gd name="connsiteX17" fmla="*/ 44955 w 949049"/>
                <a:gd name="connsiteY17" fmla="*/ 0 h 295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49049" h="295398">
                  <a:moveTo>
                    <a:pt x="44955" y="203246"/>
                  </a:moveTo>
                  <a:lnTo>
                    <a:pt x="904094" y="203246"/>
                  </a:lnTo>
                  <a:cubicBezTo>
                    <a:pt x="929069" y="203246"/>
                    <a:pt x="949049" y="222905"/>
                    <a:pt x="949049" y="247479"/>
                  </a:cubicBezTo>
                  <a:lnTo>
                    <a:pt x="949049" y="251165"/>
                  </a:lnTo>
                  <a:cubicBezTo>
                    <a:pt x="949049" y="275739"/>
                    <a:pt x="929069" y="295398"/>
                    <a:pt x="904094" y="295398"/>
                  </a:cubicBezTo>
                  <a:lnTo>
                    <a:pt x="44955" y="295398"/>
                  </a:lnTo>
                  <a:cubicBezTo>
                    <a:pt x="19980" y="295398"/>
                    <a:pt x="0" y="275739"/>
                    <a:pt x="0" y="251165"/>
                  </a:cubicBezTo>
                  <a:lnTo>
                    <a:pt x="0" y="247479"/>
                  </a:lnTo>
                  <a:cubicBezTo>
                    <a:pt x="0" y="222905"/>
                    <a:pt x="19980" y="203246"/>
                    <a:pt x="44955" y="203246"/>
                  </a:cubicBezTo>
                  <a:close/>
                  <a:moveTo>
                    <a:pt x="44955" y="0"/>
                  </a:moveTo>
                  <a:lnTo>
                    <a:pt x="904094" y="0"/>
                  </a:lnTo>
                  <a:cubicBezTo>
                    <a:pt x="929069" y="0"/>
                    <a:pt x="949049" y="19660"/>
                    <a:pt x="949049" y="44234"/>
                  </a:cubicBezTo>
                  <a:lnTo>
                    <a:pt x="949049" y="47920"/>
                  </a:lnTo>
                  <a:cubicBezTo>
                    <a:pt x="949049" y="71266"/>
                    <a:pt x="929069" y="92155"/>
                    <a:pt x="904094" y="92155"/>
                  </a:cubicBezTo>
                  <a:lnTo>
                    <a:pt x="44955" y="92155"/>
                  </a:lnTo>
                  <a:cubicBezTo>
                    <a:pt x="19980" y="92155"/>
                    <a:pt x="0" y="71266"/>
                    <a:pt x="0" y="47920"/>
                  </a:cubicBezTo>
                  <a:lnTo>
                    <a:pt x="0" y="44234"/>
                  </a:lnTo>
                  <a:cubicBezTo>
                    <a:pt x="0" y="19660"/>
                    <a:pt x="19980" y="0"/>
                    <a:pt x="44955" y="0"/>
                  </a:cubicBezTo>
                  <a:close/>
                </a:path>
              </a:pathLst>
            </a:custGeom>
            <a:solidFill>
              <a:srgbClr val="FFFFFF">
                <a:alpha val="70000"/>
              </a:srgbClr>
            </a:solidFill>
            <a:ln>
              <a:noFill/>
            </a:ln>
            <a:effectLst/>
          </p:spPr>
          <p:txBody>
            <a:bodyPr wrap="square" anchor="ctr">
              <a:noAutofit/>
            </a:bodyPr>
            <a:lstStyle/>
            <a:p>
              <a:endParaRPr lang="en-US" dirty="0">
                <a:latin typeface="Poppins" pitchFamily="2" charset="77"/>
              </a:endParaRPr>
            </a:p>
          </p:txBody>
        </p:sp>
        <p:sp>
          <p:nvSpPr>
            <p:cNvPr id="32" name="Freeform 87">
              <a:extLst>
                <a:ext uri="{FF2B5EF4-FFF2-40B4-BE49-F238E27FC236}">
                  <a16:creationId xmlns:a16="http://schemas.microsoft.com/office/drawing/2014/main" id="{53589D99-DAC7-5749-B02D-ED509D0D1499}"/>
                </a:ext>
              </a:extLst>
            </p:cNvPr>
            <p:cNvSpPr>
              <a:spLocks noChangeArrowheads="1"/>
            </p:cNvSpPr>
            <p:nvPr/>
          </p:nvSpPr>
          <p:spPr bwMode="auto">
            <a:xfrm>
              <a:off x="14210265" y="6605323"/>
              <a:ext cx="604234" cy="604235"/>
            </a:xfrm>
            <a:custGeom>
              <a:avLst/>
              <a:gdLst>
                <a:gd name="T0" fmla="*/ 484 w 485"/>
                <a:gd name="T1" fmla="*/ 241 h 485"/>
                <a:gd name="T2" fmla="*/ 484 w 485"/>
                <a:gd name="T3" fmla="*/ 241 h 485"/>
                <a:gd name="T4" fmla="*/ 242 w 485"/>
                <a:gd name="T5" fmla="*/ 484 h 485"/>
                <a:gd name="T6" fmla="*/ 242 w 485"/>
                <a:gd name="T7" fmla="*/ 484 h 485"/>
                <a:gd name="T8" fmla="*/ 0 w 485"/>
                <a:gd name="T9" fmla="*/ 241 h 485"/>
                <a:gd name="T10" fmla="*/ 0 w 485"/>
                <a:gd name="T11" fmla="*/ 241 h 485"/>
                <a:gd name="T12" fmla="*/ 242 w 485"/>
                <a:gd name="T13" fmla="*/ 0 h 485"/>
                <a:gd name="T14" fmla="*/ 242 w 485"/>
                <a:gd name="T15" fmla="*/ 0 h 485"/>
                <a:gd name="T16" fmla="*/ 484 w 485"/>
                <a:gd name="T17" fmla="*/ 241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5" h="485">
                  <a:moveTo>
                    <a:pt x="484" y="241"/>
                  </a:moveTo>
                  <a:lnTo>
                    <a:pt x="484" y="241"/>
                  </a:lnTo>
                  <a:cubicBezTo>
                    <a:pt x="484" y="375"/>
                    <a:pt x="376" y="484"/>
                    <a:pt x="242" y="484"/>
                  </a:cubicBezTo>
                  <a:lnTo>
                    <a:pt x="242" y="484"/>
                  </a:lnTo>
                  <a:cubicBezTo>
                    <a:pt x="108" y="484"/>
                    <a:pt x="0" y="375"/>
                    <a:pt x="0" y="241"/>
                  </a:cubicBezTo>
                  <a:lnTo>
                    <a:pt x="0" y="241"/>
                  </a:lnTo>
                  <a:cubicBezTo>
                    <a:pt x="0" y="109"/>
                    <a:pt x="108" y="0"/>
                    <a:pt x="242" y="0"/>
                  </a:cubicBezTo>
                  <a:lnTo>
                    <a:pt x="242" y="0"/>
                  </a:lnTo>
                  <a:cubicBezTo>
                    <a:pt x="376" y="0"/>
                    <a:pt x="484" y="109"/>
                    <a:pt x="484" y="24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88">
              <a:extLst>
                <a:ext uri="{FF2B5EF4-FFF2-40B4-BE49-F238E27FC236}">
                  <a16:creationId xmlns:a16="http://schemas.microsoft.com/office/drawing/2014/main" id="{A50F010E-9CBC-044C-85F4-F0BD6B40B5F1}"/>
                </a:ext>
              </a:extLst>
            </p:cNvPr>
            <p:cNvSpPr>
              <a:spLocks noChangeArrowheads="1"/>
            </p:cNvSpPr>
            <p:nvPr/>
          </p:nvSpPr>
          <p:spPr bwMode="auto">
            <a:xfrm>
              <a:off x="10293723" y="7209558"/>
              <a:ext cx="1532557" cy="1532561"/>
            </a:xfrm>
            <a:custGeom>
              <a:avLst/>
              <a:gdLst>
                <a:gd name="T0" fmla="*/ 1230 w 1231"/>
                <a:gd name="T1" fmla="*/ 615 h 1231"/>
                <a:gd name="T2" fmla="*/ 1230 w 1231"/>
                <a:gd name="T3" fmla="*/ 615 h 1231"/>
                <a:gd name="T4" fmla="*/ 615 w 1231"/>
                <a:gd name="T5" fmla="*/ 1230 h 1231"/>
                <a:gd name="T6" fmla="*/ 615 w 1231"/>
                <a:gd name="T7" fmla="*/ 1230 h 1231"/>
                <a:gd name="T8" fmla="*/ 0 w 1231"/>
                <a:gd name="T9" fmla="*/ 615 h 1231"/>
                <a:gd name="T10" fmla="*/ 0 w 1231"/>
                <a:gd name="T11" fmla="*/ 615 h 1231"/>
                <a:gd name="T12" fmla="*/ 615 w 1231"/>
                <a:gd name="T13" fmla="*/ 0 h 1231"/>
                <a:gd name="T14" fmla="*/ 615 w 1231"/>
                <a:gd name="T15" fmla="*/ 0 h 1231"/>
                <a:gd name="T16" fmla="*/ 1230 w 1231"/>
                <a:gd name="T17" fmla="*/ 615 h 1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1" h="1231">
                  <a:moveTo>
                    <a:pt x="1230" y="615"/>
                  </a:moveTo>
                  <a:lnTo>
                    <a:pt x="1230" y="615"/>
                  </a:lnTo>
                  <a:cubicBezTo>
                    <a:pt x="1230" y="954"/>
                    <a:pt x="954" y="1230"/>
                    <a:pt x="615" y="1230"/>
                  </a:cubicBezTo>
                  <a:lnTo>
                    <a:pt x="615" y="1230"/>
                  </a:lnTo>
                  <a:cubicBezTo>
                    <a:pt x="275" y="1230"/>
                    <a:pt x="0" y="954"/>
                    <a:pt x="0" y="615"/>
                  </a:cubicBezTo>
                  <a:lnTo>
                    <a:pt x="0" y="615"/>
                  </a:lnTo>
                  <a:cubicBezTo>
                    <a:pt x="0" y="275"/>
                    <a:pt x="275" y="0"/>
                    <a:pt x="615" y="0"/>
                  </a:cubicBezTo>
                  <a:lnTo>
                    <a:pt x="615" y="0"/>
                  </a:lnTo>
                  <a:cubicBezTo>
                    <a:pt x="954" y="0"/>
                    <a:pt x="1230" y="275"/>
                    <a:pt x="1230" y="615"/>
                  </a:cubicBezTo>
                </a:path>
              </a:pathLst>
            </a:custGeom>
            <a:solidFill>
              <a:srgbClr val="55A6B1">
                <a:alpha val="50000"/>
              </a:srgbClr>
            </a:solidFill>
            <a:ln>
              <a:noFill/>
            </a:ln>
            <a:effectLst/>
          </p:spPr>
          <p:txBody>
            <a:bodyPr wrap="none" anchor="ctr"/>
            <a:lstStyle/>
            <a:p>
              <a:endParaRPr lang="en-US" dirty="0">
                <a:latin typeface="Poppins" pitchFamily="2" charset="77"/>
              </a:endParaRPr>
            </a:p>
          </p:txBody>
        </p:sp>
        <p:sp>
          <p:nvSpPr>
            <p:cNvPr id="34" name="Freeform 89">
              <a:extLst>
                <a:ext uri="{FF2B5EF4-FFF2-40B4-BE49-F238E27FC236}">
                  <a16:creationId xmlns:a16="http://schemas.microsoft.com/office/drawing/2014/main" id="{B824645B-9B77-3C4A-AE1A-7A33309329BB}"/>
                </a:ext>
              </a:extLst>
            </p:cNvPr>
            <p:cNvSpPr>
              <a:spLocks noChangeArrowheads="1"/>
            </p:cNvSpPr>
            <p:nvPr/>
          </p:nvSpPr>
          <p:spPr bwMode="auto">
            <a:xfrm>
              <a:off x="10815562" y="7550127"/>
              <a:ext cx="648180" cy="895368"/>
            </a:xfrm>
            <a:custGeom>
              <a:avLst/>
              <a:gdLst>
                <a:gd name="T0" fmla="*/ 0 w 521"/>
                <a:gd name="T1" fmla="*/ 717 h 718"/>
                <a:gd name="T2" fmla="*/ 0 w 521"/>
                <a:gd name="T3" fmla="*/ 0 h 718"/>
                <a:gd name="T4" fmla="*/ 520 w 521"/>
                <a:gd name="T5" fmla="*/ 359 h 718"/>
                <a:gd name="T6" fmla="*/ 0 w 521"/>
                <a:gd name="T7" fmla="*/ 717 h 718"/>
              </a:gdLst>
              <a:ahLst/>
              <a:cxnLst>
                <a:cxn ang="0">
                  <a:pos x="T0" y="T1"/>
                </a:cxn>
                <a:cxn ang="0">
                  <a:pos x="T2" y="T3"/>
                </a:cxn>
                <a:cxn ang="0">
                  <a:pos x="T4" y="T5"/>
                </a:cxn>
                <a:cxn ang="0">
                  <a:pos x="T6" y="T7"/>
                </a:cxn>
              </a:cxnLst>
              <a:rect l="0" t="0" r="r" b="b"/>
              <a:pathLst>
                <a:path w="521" h="718">
                  <a:moveTo>
                    <a:pt x="0" y="717"/>
                  </a:moveTo>
                  <a:lnTo>
                    <a:pt x="0" y="0"/>
                  </a:lnTo>
                  <a:lnTo>
                    <a:pt x="520" y="359"/>
                  </a:lnTo>
                  <a:lnTo>
                    <a:pt x="0" y="717"/>
                  </a:lnTo>
                </a:path>
              </a:pathLst>
            </a:custGeom>
            <a:solidFill>
              <a:srgbClr val="FFFFFF">
                <a:alpha val="80000"/>
              </a:srgbClr>
            </a:solidFill>
            <a:ln>
              <a:noFill/>
            </a:ln>
            <a:effectLst/>
          </p:spPr>
          <p:txBody>
            <a:bodyPr wrap="none" anchor="ctr"/>
            <a:lstStyle/>
            <a:p>
              <a:endParaRPr lang="en-US" dirty="0">
                <a:latin typeface="Poppins" pitchFamily="2" charset="77"/>
              </a:endParaRPr>
            </a:p>
          </p:txBody>
        </p:sp>
        <p:sp>
          <p:nvSpPr>
            <p:cNvPr id="35" name="Freeform 34">
              <a:extLst>
                <a:ext uri="{FF2B5EF4-FFF2-40B4-BE49-F238E27FC236}">
                  <a16:creationId xmlns:a16="http://schemas.microsoft.com/office/drawing/2014/main" id="{87286D13-3D53-6742-B7BD-B5EF0B36F488}"/>
                </a:ext>
              </a:extLst>
            </p:cNvPr>
            <p:cNvSpPr>
              <a:spLocks noChangeArrowheads="1"/>
            </p:cNvSpPr>
            <p:nvPr/>
          </p:nvSpPr>
          <p:spPr bwMode="auto">
            <a:xfrm>
              <a:off x="8255803" y="5534181"/>
              <a:ext cx="7914235" cy="6090539"/>
            </a:xfrm>
            <a:custGeom>
              <a:avLst/>
              <a:gdLst>
                <a:gd name="connsiteX0" fmla="*/ 7744839 w 7914235"/>
                <a:gd name="connsiteY0" fmla="*/ 0 h 6090539"/>
                <a:gd name="connsiteX1" fmla="*/ 7914235 w 7914235"/>
                <a:gd name="connsiteY1" fmla="*/ 0 h 6090539"/>
                <a:gd name="connsiteX2" fmla="*/ 4601041 w 7914235"/>
                <a:gd name="connsiteY2" fmla="*/ 6090539 h 6090539"/>
                <a:gd name="connsiteX3" fmla="*/ 4432890 w 7914235"/>
                <a:gd name="connsiteY3" fmla="*/ 6090539 h 6090539"/>
                <a:gd name="connsiteX4" fmla="*/ 6204034 w 7914235"/>
                <a:gd name="connsiteY4" fmla="*/ 0 h 6090539"/>
                <a:gd name="connsiteX5" fmla="*/ 6469559 w 7914235"/>
                <a:gd name="connsiteY5" fmla="*/ 0 h 6090539"/>
                <a:gd name="connsiteX6" fmla="*/ 3156111 w 7914235"/>
                <a:gd name="connsiteY6" fmla="*/ 6090539 h 6090539"/>
                <a:gd name="connsiteX7" fmla="*/ 2889340 w 7914235"/>
                <a:gd name="connsiteY7" fmla="*/ 6090539 h 6090539"/>
                <a:gd name="connsiteX8" fmla="*/ 5378762 w 7914235"/>
                <a:gd name="connsiteY8" fmla="*/ 0 h 6090539"/>
                <a:gd name="connsiteX9" fmla="*/ 5953214 w 7914235"/>
                <a:gd name="connsiteY9" fmla="*/ 0 h 6090539"/>
                <a:gd name="connsiteX10" fmla="*/ 2641082 w 7914235"/>
                <a:gd name="connsiteY10" fmla="*/ 6090539 h 6090539"/>
                <a:gd name="connsiteX11" fmla="*/ 2065384 w 7914235"/>
                <a:gd name="connsiteY11" fmla="*/ 6090539 h 6090539"/>
                <a:gd name="connsiteX12" fmla="*/ 2931001 w 7914235"/>
                <a:gd name="connsiteY12" fmla="*/ 0 h 6090539"/>
                <a:gd name="connsiteX13" fmla="*/ 4294315 w 7914235"/>
                <a:gd name="connsiteY13" fmla="*/ 0 h 6090539"/>
                <a:gd name="connsiteX14" fmla="*/ 980739 w 7914235"/>
                <a:gd name="connsiteY14" fmla="*/ 6090539 h 6090539"/>
                <a:gd name="connsiteX15" fmla="*/ 134587 w 7914235"/>
                <a:gd name="connsiteY15" fmla="*/ 6090539 h 6090539"/>
                <a:gd name="connsiteX16" fmla="*/ 0 w 7914235"/>
                <a:gd name="connsiteY16" fmla="*/ 5956053 h 6090539"/>
                <a:gd name="connsiteX17" fmla="*/ 0 w 7914235"/>
                <a:gd name="connsiteY17" fmla="*/ 5385725 h 609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914235" h="6090539">
                  <a:moveTo>
                    <a:pt x="7744839" y="0"/>
                  </a:moveTo>
                  <a:lnTo>
                    <a:pt x="7914235" y="0"/>
                  </a:lnTo>
                  <a:lnTo>
                    <a:pt x="4601041" y="6090539"/>
                  </a:lnTo>
                  <a:lnTo>
                    <a:pt x="4432890" y="6090539"/>
                  </a:lnTo>
                  <a:close/>
                  <a:moveTo>
                    <a:pt x="6204034" y="0"/>
                  </a:moveTo>
                  <a:lnTo>
                    <a:pt x="6469559" y="0"/>
                  </a:lnTo>
                  <a:lnTo>
                    <a:pt x="3156111" y="6090539"/>
                  </a:lnTo>
                  <a:lnTo>
                    <a:pt x="2889340" y="6090539"/>
                  </a:lnTo>
                  <a:close/>
                  <a:moveTo>
                    <a:pt x="5378762" y="0"/>
                  </a:moveTo>
                  <a:lnTo>
                    <a:pt x="5953214" y="0"/>
                  </a:lnTo>
                  <a:lnTo>
                    <a:pt x="2641082" y="6090539"/>
                  </a:lnTo>
                  <a:lnTo>
                    <a:pt x="2065384" y="6090539"/>
                  </a:lnTo>
                  <a:close/>
                  <a:moveTo>
                    <a:pt x="2931001" y="0"/>
                  </a:moveTo>
                  <a:lnTo>
                    <a:pt x="4294315" y="0"/>
                  </a:lnTo>
                  <a:lnTo>
                    <a:pt x="980739" y="6090539"/>
                  </a:lnTo>
                  <a:lnTo>
                    <a:pt x="134587" y="6090539"/>
                  </a:lnTo>
                  <a:cubicBezTo>
                    <a:pt x="61063" y="6090539"/>
                    <a:pt x="0" y="6029523"/>
                    <a:pt x="0" y="5956053"/>
                  </a:cubicBezTo>
                  <a:lnTo>
                    <a:pt x="0" y="5385725"/>
                  </a:lnTo>
                  <a:close/>
                </a:path>
              </a:pathLst>
            </a:custGeom>
            <a:solidFill>
              <a:srgbClr val="E4E5EC">
                <a:alpha val="20000"/>
              </a:srgbClr>
            </a:solidFill>
            <a:ln>
              <a:noFill/>
            </a:ln>
            <a:effectLst/>
          </p:spPr>
          <p:txBody>
            <a:bodyPr wrap="square" anchor="ctr">
              <a:noAutofit/>
            </a:bodyPr>
            <a:lstStyle/>
            <a:p>
              <a:endParaRPr lang="en-US" dirty="0">
                <a:latin typeface="Poppins" pitchFamily="2" charset="77"/>
              </a:endParaRPr>
            </a:p>
          </p:txBody>
        </p:sp>
        <p:sp>
          <p:nvSpPr>
            <p:cNvPr id="36" name="Freeform 94">
              <a:extLst>
                <a:ext uri="{FF2B5EF4-FFF2-40B4-BE49-F238E27FC236}">
                  <a16:creationId xmlns:a16="http://schemas.microsoft.com/office/drawing/2014/main" id="{F4CC0C57-8E8E-5D46-8A3D-E0F043E76320}"/>
                </a:ext>
              </a:extLst>
            </p:cNvPr>
            <p:cNvSpPr>
              <a:spLocks noChangeArrowheads="1"/>
            </p:cNvSpPr>
            <p:nvPr/>
          </p:nvSpPr>
          <p:spPr bwMode="auto">
            <a:xfrm>
              <a:off x="7327479" y="10269187"/>
              <a:ext cx="2345528" cy="406485"/>
            </a:xfrm>
            <a:custGeom>
              <a:avLst/>
              <a:gdLst>
                <a:gd name="T0" fmla="*/ 163 w 1885"/>
                <a:gd name="T1" fmla="*/ 0 h 327"/>
                <a:gd name="T2" fmla="*/ 163 w 1885"/>
                <a:gd name="T3" fmla="*/ 0 h 327"/>
                <a:gd name="T4" fmla="*/ 0 w 1885"/>
                <a:gd name="T5" fmla="*/ 163 h 327"/>
                <a:gd name="T6" fmla="*/ 0 w 1885"/>
                <a:gd name="T7" fmla="*/ 163 h 327"/>
                <a:gd name="T8" fmla="*/ 163 w 1885"/>
                <a:gd name="T9" fmla="*/ 326 h 327"/>
                <a:gd name="T10" fmla="*/ 1884 w 1885"/>
                <a:gd name="T11" fmla="*/ 326 h 327"/>
                <a:gd name="T12" fmla="*/ 1884 w 1885"/>
                <a:gd name="T13" fmla="*/ 0 h 327"/>
                <a:gd name="T14" fmla="*/ 163 w 1885"/>
                <a:gd name="T15" fmla="*/ 0 h 3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85" h="327">
                  <a:moveTo>
                    <a:pt x="163" y="0"/>
                  </a:moveTo>
                  <a:lnTo>
                    <a:pt x="163" y="0"/>
                  </a:lnTo>
                  <a:cubicBezTo>
                    <a:pt x="73" y="0"/>
                    <a:pt x="0" y="73"/>
                    <a:pt x="0" y="163"/>
                  </a:cubicBezTo>
                  <a:lnTo>
                    <a:pt x="0" y="163"/>
                  </a:lnTo>
                  <a:cubicBezTo>
                    <a:pt x="0" y="253"/>
                    <a:pt x="73" y="326"/>
                    <a:pt x="163" y="326"/>
                  </a:cubicBezTo>
                  <a:lnTo>
                    <a:pt x="1884" y="326"/>
                  </a:lnTo>
                  <a:lnTo>
                    <a:pt x="1884" y="0"/>
                  </a:lnTo>
                  <a:lnTo>
                    <a:pt x="16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95">
              <a:extLst>
                <a:ext uri="{FF2B5EF4-FFF2-40B4-BE49-F238E27FC236}">
                  <a16:creationId xmlns:a16="http://schemas.microsoft.com/office/drawing/2014/main" id="{F7A24EF3-AF8F-4246-B7AF-3BB42490519F}"/>
                </a:ext>
              </a:extLst>
            </p:cNvPr>
            <p:cNvSpPr>
              <a:spLocks noChangeArrowheads="1"/>
            </p:cNvSpPr>
            <p:nvPr/>
          </p:nvSpPr>
          <p:spPr bwMode="auto">
            <a:xfrm>
              <a:off x="7074800" y="11614979"/>
              <a:ext cx="2515814" cy="428458"/>
            </a:xfrm>
            <a:custGeom>
              <a:avLst/>
              <a:gdLst>
                <a:gd name="T0" fmla="*/ 1162 w 2019"/>
                <a:gd name="T1" fmla="*/ 173 h 346"/>
                <a:gd name="T2" fmla="*/ 1162 w 2019"/>
                <a:gd name="T3" fmla="*/ 173 h 346"/>
                <a:gd name="T4" fmla="*/ 1162 w 2019"/>
                <a:gd name="T5" fmla="*/ 173 h 346"/>
                <a:gd name="T6" fmla="*/ 1285 w 2019"/>
                <a:gd name="T7" fmla="*/ 50 h 346"/>
                <a:gd name="T8" fmla="*/ 2018 w 2019"/>
                <a:gd name="T9" fmla="*/ 50 h 346"/>
                <a:gd name="T10" fmla="*/ 2018 w 2019"/>
                <a:gd name="T11" fmla="*/ 0 h 346"/>
                <a:gd name="T12" fmla="*/ 172 w 2019"/>
                <a:gd name="T13" fmla="*/ 0 h 346"/>
                <a:gd name="T14" fmla="*/ 172 w 2019"/>
                <a:gd name="T15" fmla="*/ 0 h 346"/>
                <a:gd name="T16" fmla="*/ 0 w 2019"/>
                <a:gd name="T17" fmla="*/ 173 h 346"/>
                <a:gd name="T18" fmla="*/ 0 w 2019"/>
                <a:gd name="T19" fmla="*/ 173 h 346"/>
                <a:gd name="T20" fmla="*/ 172 w 2019"/>
                <a:gd name="T21" fmla="*/ 345 h 346"/>
                <a:gd name="T22" fmla="*/ 2018 w 2019"/>
                <a:gd name="T23" fmla="*/ 345 h 346"/>
                <a:gd name="T24" fmla="*/ 2018 w 2019"/>
                <a:gd name="T25" fmla="*/ 295 h 346"/>
                <a:gd name="T26" fmla="*/ 1285 w 2019"/>
                <a:gd name="T27" fmla="*/ 295 h 346"/>
                <a:gd name="T28" fmla="*/ 1285 w 2019"/>
                <a:gd name="T29" fmla="*/ 295 h 346"/>
                <a:gd name="T30" fmla="*/ 1162 w 2019"/>
                <a:gd name="T31" fmla="*/ 173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19" h="346">
                  <a:moveTo>
                    <a:pt x="1162" y="173"/>
                  </a:moveTo>
                  <a:lnTo>
                    <a:pt x="1162" y="173"/>
                  </a:lnTo>
                  <a:lnTo>
                    <a:pt x="1162" y="173"/>
                  </a:lnTo>
                  <a:cubicBezTo>
                    <a:pt x="1162" y="105"/>
                    <a:pt x="1217" y="50"/>
                    <a:pt x="1285" y="50"/>
                  </a:cubicBezTo>
                  <a:lnTo>
                    <a:pt x="2018" y="50"/>
                  </a:lnTo>
                  <a:lnTo>
                    <a:pt x="2018" y="0"/>
                  </a:lnTo>
                  <a:lnTo>
                    <a:pt x="172" y="0"/>
                  </a:lnTo>
                  <a:lnTo>
                    <a:pt x="172" y="0"/>
                  </a:lnTo>
                  <a:cubicBezTo>
                    <a:pt x="77" y="0"/>
                    <a:pt x="0" y="77"/>
                    <a:pt x="0" y="173"/>
                  </a:cubicBezTo>
                  <a:lnTo>
                    <a:pt x="0" y="173"/>
                  </a:lnTo>
                  <a:cubicBezTo>
                    <a:pt x="0" y="268"/>
                    <a:pt x="77" y="345"/>
                    <a:pt x="172" y="345"/>
                  </a:cubicBezTo>
                  <a:lnTo>
                    <a:pt x="2018" y="345"/>
                  </a:lnTo>
                  <a:lnTo>
                    <a:pt x="2018" y="295"/>
                  </a:lnTo>
                  <a:lnTo>
                    <a:pt x="1285" y="295"/>
                  </a:lnTo>
                  <a:lnTo>
                    <a:pt x="1285" y="295"/>
                  </a:lnTo>
                  <a:cubicBezTo>
                    <a:pt x="1217" y="295"/>
                    <a:pt x="1162" y="241"/>
                    <a:pt x="1162" y="173"/>
                  </a:cubicBez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96">
              <a:extLst>
                <a:ext uri="{FF2B5EF4-FFF2-40B4-BE49-F238E27FC236}">
                  <a16:creationId xmlns:a16="http://schemas.microsoft.com/office/drawing/2014/main" id="{9C855A1E-BAF7-6B4D-8EF8-5EF43EE5A46A}"/>
                </a:ext>
              </a:extLst>
            </p:cNvPr>
            <p:cNvSpPr>
              <a:spLocks noChangeArrowheads="1"/>
            </p:cNvSpPr>
            <p:nvPr/>
          </p:nvSpPr>
          <p:spPr bwMode="auto">
            <a:xfrm>
              <a:off x="8524963" y="11675404"/>
              <a:ext cx="988747" cy="307611"/>
            </a:xfrm>
            <a:custGeom>
              <a:avLst/>
              <a:gdLst>
                <a:gd name="T0" fmla="*/ 123 w 793"/>
                <a:gd name="T1" fmla="*/ 0 h 246"/>
                <a:gd name="T2" fmla="*/ 123 w 793"/>
                <a:gd name="T3" fmla="*/ 0 h 246"/>
                <a:gd name="T4" fmla="*/ 0 w 793"/>
                <a:gd name="T5" fmla="*/ 123 h 246"/>
                <a:gd name="T6" fmla="*/ 0 w 793"/>
                <a:gd name="T7" fmla="*/ 123 h 246"/>
                <a:gd name="T8" fmla="*/ 123 w 793"/>
                <a:gd name="T9" fmla="*/ 245 h 246"/>
                <a:gd name="T10" fmla="*/ 792 w 793"/>
                <a:gd name="T11" fmla="*/ 245 h 246"/>
                <a:gd name="T12" fmla="*/ 792 w 793"/>
                <a:gd name="T13" fmla="*/ 0 h 246"/>
                <a:gd name="T14" fmla="*/ 123 w 793"/>
                <a:gd name="T15" fmla="*/ 0 h 2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3" h="246">
                  <a:moveTo>
                    <a:pt x="123" y="0"/>
                  </a:moveTo>
                  <a:lnTo>
                    <a:pt x="123" y="0"/>
                  </a:lnTo>
                  <a:cubicBezTo>
                    <a:pt x="55" y="0"/>
                    <a:pt x="0" y="55"/>
                    <a:pt x="0" y="123"/>
                  </a:cubicBezTo>
                  <a:lnTo>
                    <a:pt x="0" y="123"/>
                  </a:lnTo>
                  <a:cubicBezTo>
                    <a:pt x="0" y="191"/>
                    <a:pt x="55" y="245"/>
                    <a:pt x="123" y="245"/>
                  </a:cubicBezTo>
                  <a:lnTo>
                    <a:pt x="792" y="245"/>
                  </a:lnTo>
                  <a:lnTo>
                    <a:pt x="792" y="0"/>
                  </a:lnTo>
                  <a:lnTo>
                    <a:pt x="12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97">
              <a:extLst>
                <a:ext uri="{FF2B5EF4-FFF2-40B4-BE49-F238E27FC236}">
                  <a16:creationId xmlns:a16="http://schemas.microsoft.com/office/drawing/2014/main" id="{94D6BF8C-8050-DB4B-B225-13BD10F8AE42}"/>
                </a:ext>
              </a:extLst>
            </p:cNvPr>
            <p:cNvSpPr>
              <a:spLocks noChangeArrowheads="1"/>
            </p:cNvSpPr>
            <p:nvPr/>
          </p:nvSpPr>
          <p:spPr bwMode="auto">
            <a:xfrm>
              <a:off x="6931979" y="11065675"/>
              <a:ext cx="653671" cy="549304"/>
            </a:xfrm>
            <a:custGeom>
              <a:avLst/>
              <a:gdLst>
                <a:gd name="T0" fmla="*/ 0 w 526"/>
                <a:gd name="T1" fmla="*/ 439 h 440"/>
                <a:gd name="T2" fmla="*/ 525 w 526"/>
                <a:gd name="T3" fmla="*/ 439 h 440"/>
                <a:gd name="T4" fmla="*/ 525 w 526"/>
                <a:gd name="T5" fmla="*/ 0 h 440"/>
                <a:gd name="T6" fmla="*/ 0 w 526"/>
                <a:gd name="T7" fmla="*/ 0 h 440"/>
                <a:gd name="T8" fmla="*/ 0 w 526"/>
                <a:gd name="T9" fmla="*/ 439 h 440"/>
              </a:gdLst>
              <a:ahLst/>
              <a:cxnLst>
                <a:cxn ang="0">
                  <a:pos x="T0" y="T1"/>
                </a:cxn>
                <a:cxn ang="0">
                  <a:pos x="T2" y="T3"/>
                </a:cxn>
                <a:cxn ang="0">
                  <a:pos x="T4" y="T5"/>
                </a:cxn>
                <a:cxn ang="0">
                  <a:pos x="T6" y="T7"/>
                </a:cxn>
                <a:cxn ang="0">
                  <a:pos x="T8" y="T9"/>
                </a:cxn>
              </a:cxnLst>
              <a:rect l="0" t="0" r="r" b="b"/>
              <a:pathLst>
                <a:path w="526" h="440">
                  <a:moveTo>
                    <a:pt x="0" y="439"/>
                  </a:moveTo>
                  <a:lnTo>
                    <a:pt x="525" y="439"/>
                  </a:lnTo>
                  <a:lnTo>
                    <a:pt x="525" y="0"/>
                  </a:lnTo>
                  <a:lnTo>
                    <a:pt x="0" y="0"/>
                  </a:lnTo>
                  <a:lnTo>
                    <a:pt x="0" y="439"/>
                  </a:lnTo>
                </a:path>
              </a:pathLst>
            </a:custGeom>
            <a:solidFill>
              <a:srgbClr val="55A6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98">
              <a:extLst>
                <a:ext uri="{FF2B5EF4-FFF2-40B4-BE49-F238E27FC236}">
                  <a16:creationId xmlns:a16="http://schemas.microsoft.com/office/drawing/2014/main" id="{B691C675-6ED5-3944-B2FE-73E85C240C44}"/>
                </a:ext>
              </a:extLst>
            </p:cNvPr>
            <p:cNvSpPr>
              <a:spLocks noChangeArrowheads="1"/>
            </p:cNvSpPr>
            <p:nvPr/>
          </p:nvSpPr>
          <p:spPr bwMode="auto">
            <a:xfrm>
              <a:off x="7585649" y="11065675"/>
              <a:ext cx="2158769" cy="549304"/>
            </a:xfrm>
            <a:custGeom>
              <a:avLst/>
              <a:gdLst>
                <a:gd name="T0" fmla="*/ 1732 w 1733"/>
                <a:gd name="T1" fmla="*/ 0 h 440"/>
                <a:gd name="T2" fmla="*/ 0 w 1733"/>
                <a:gd name="T3" fmla="*/ 0 h 440"/>
                <a:gd name="T4" fmla="*/ 0 w 1733"/>
                <a:gd name="T5" fmla="*/ 439 h 440"/>
                <a:gd name="T6" fmla="*/ 1732 w 1733"/>
                <a:gd name="T7" fmla="*/ 439 h 440"/>
                <a:gd name="T8" fmla="*/ 1732 w 1733"/>
                <a:gd name="T9" fmla="*/ 0 h 440"/>
              </a:gdLst>
              <a:ahLst/>
              <a:cxnLst>
                <a:cxn ang="0">
                  <a:pos x="T0" y="T1"/>
                </a:cxn>
                <a:cxn ang="0">
                  <a:pos x="T2" y="T3"/>
                </a:cxn>
                <a:cxn ang="0">
                  <a:pos x="T4" y="T5"/>
                </a:cxn>
                <a:cxn ang="0">
                  <a:pos x="T6" y="T7"/>
                </a:cxn>
                <a:cxn ang="0">
                  <a:pos x="T8" y="T9"/>
                </a:cxn>
              </a:cxnLst>
              <a:rect l="0" t="0" r="r" b="b"/>
              <a:pathLst>
                <a:path w="1733" h="440">
                  <a:moveTo>
                    <a:pt x="1732" y="0"/>
                  </a:moveTo>
                  <a:lnTo>
                    <a:pt x="0" y="0"/>
                  </a:lnTo>
                  <a:lnTo>
                    <a:pt x="0" y="439"/>
                  </a:lnTo>
                  <a:lnTo>
                    <a:pt x="1732" y="439"/>
                  </a:lnTo>
                  <a:lnTo>
                    <a:pt x="1732" y="0"/>
                  </a:lnTo>
                </a:path>
              </a:pathLst>
            </a:custGeom>
            <a:solidFill>
              <a:srgbClr val="69C5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99">
              <a:extLst>
                <a:ext uri="{FF2B5EF4-FFF2-40B4-BE49-F238E27FC236}">
                  <a16:creationId xmlns:a16="http://schemas.microsoft.com/office/drawing/2014/main" id="{7407D505-FB7C-2D44-84C0-55597899A66F}"/>
                </a:ext>
              </a:extLst>
            </p:cNvPr>
            <p:cNvSpPr>
              <a:spLocks noChangeArrowheads="1"/>
            </p:cNvSpPr>
            <p:nvPr/>
          </p:nvSpPr>
          <p:spPr bwMode="auto">
            <a:xfrm>
              <a:off x="7036345" y="10752574"/>
              <a:ext cx="2614690" cy="313101"/>
            </a:xfrm>
            <a:custGeom>
              <a:avLst/>
              <a:gdLst>
                <a:gd name="T0" fmla="*/ 1971 w 2098"/>
                <a:gd name="T1" fmla="*/ 0 h 252"/>
                <a:gd name="T2" fmla="*/ 0 w 2098"/>
                <a:gd name="T3" fmla="*/ 0 h 252"/>
                <a:gd name="T4" fmla="*/ 0 w 2098"/>
                <a:gd name="T5" fmla="*/ 47 h 252"/>
                <a:gd name="T6" fmla="*/ 527 w 2098"/>
                <a:gd name="T7" fmla="*/ 47 h 252"/>
                <a:gd name="T8" fmla="*/ 527 w 2098"/>
                <a:gd name="T9" fmla="*/ 47 h 252"/>
                <a:gd name="T10" fmla="*/ 606 w 2098"/>
                <a:gd name="T11" fmla="*/ 126 h 252"/>
                <a:gd name="T12" fmla="*/ 606 w 2098"/>
                <a:gd name="T13" fmla="*/ 126 h 252"/>
                <a:gd name="T14" fmla="*/ 527 w 2098"/>
                <a:gd name="T15" fmla="*/ 205 h 252"/>
                <a:gd name="T16" fmla="*/ 0 w 2098"/>
                <a:gd name="T17" fmla="*/ 205 h 252"/>
                <a:gd name="T18" fmla="*/ 0 w 2098"/>
                <a:gd name="T19" fmla="*/ 251 h 252"/>
                <a:gd name="T20" fmla="*/ 1971 w 2098"/>
                <a:gd name="T21" fmla="*/ 251 h 252"/>
                <a:gd name="T22" fmla="*/ 1971 w 2098"/>
                <a:gd name="T23" fmla="*/ 251 h 252"/>
                <a:gd name="T24" fmla="*/ 2097 w 2098"/>
                <a:gd name="T25" fmla="*/ 126 h 252"/>
                <a:gd name="T26" fmla="*/ 2097 w 2098"/>
                <a:gd name="T27" fmla="*/ 126 h 252"/>
                <a:gd name="T28" fmla="*/ 1971 w 2098"/>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98" h="252">
                  <a:moveTo>
                    <a:pt x="1971" y="0"/>
                  </a:moveTo>
                  <a:lnTo>
                    <a:pt x="0" y="0"/>
                  </a:lnTo>
                  <a:lnTo>
                    <a:pt x="0" y="47"/>
                  </a:lnTo>
                  <a:lnTo>
                    <a:pt x="527" y="47"/>
                  </a:lnTo>
                  <a:lnTo>
                    <a:pt x="527" y="47"/>
                  </a:lnTo>
                  <a:cubicBezTo>
                    <a:pt x="571" y="47"/>
                    <a:pt x="606" y="82"/>
                    <a:pt x="606" y="126"/>
                  </a:cubicBezTo>
                  <a:lnTo>
                    <a:pt x="606" y="126"/>
                  </a:lnTo>
                  <a:cubicBezTo>
                    <a:pt x="606" y="170"/>
                    <a:pt x="571" y="205"/>
                    <a:pt x="527" y="205"/>
                  </a:cubicBezTo>
                  <a:lnTo>
                    <a:pt x="0" y="205"/>
                  </a:lnTo>
                  <a:lnTo>
                    <a:pt x="0" y="251"/>
                  </a:lnTo>
                  <a:lnTo>
                    <a:pt x="1971" y="251"/>
                  </a:lnTo>
                  <a:lnTo>
                    <a:pt x="1971" y="251"/>
                  </a:lnTo>
                  <a:cubicBezTo>
                    <a:pt x="2040" y="251"/>
                    <a:pt x="2097" y="195"/>
                    <a:pt x="2097" y="126"/>
                  </a:cubicBezTo>
                  <a:lnTo>
                    <a:pt x="2097" y="126"/>
                  </a:lnTo>
                  <a:cubicBezTo>
                    <a:pt x="2097" y="56"/>
                    <a:pt x="2040" y="0"/>
                    <a:pt x="1971" y="0"/>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100">
              <a:extLst>
                <a:ext uri="{FF2B5EF4-FFF2-40B4-BE49-F238E27FC236}">
                  <a16:creationId xmlns:a16="http://schemas.microsoft.com/office/drawing/2014/main" id="{95FD9490-E7AD-654B-A511-E209F61D4B51}"/>
                </a:ext>
              </a:extLst>
            </p:cNvPr>
            <p:cNvSpPr>
              <a:spLocks noChangeArrowheads="1"/>
            </p:cNvSpPr>
            <p:nvPr/>
          </p:nvSpPr>
          <p:spPr bwMode="auto">
            <a:xfrm>
              <a:off x="7107759" y="10812995"/>
              <a:ext cx="686629" cy="197750"/>
            </a:xfrm>
            <a:custGeom>
              <a:avLst/>
              <a:gdLst>
                <a:gd name="T0" fmla="*/ 549 w 550"/>
                <a:gd name="T1" fmla="*/ 79 h 159"/>
                <a:gd name="T2" fmla="*/ 549 w 550"/>
                <a:gd name="T3" fmla="*/ 79 h 159"/>
                <a:gd name="T4" fmla="*/ 549 w 550"/>
                <a:gd name="T5" fmla="*/ 79 h 159"/>
                <a:gd name="T6" fmla="*/ 470 w 550"/>
                <a:gd name="T7" fmla="*/ 0 h 159"/>
                <a:gd name="T8" fmla="*/ 0 w 550"/>
                <a:gd name="T9" fmla="*/ 0 h 159"/>
                <a:gd name="T10" fmla="*/ 0 w 550"/>
                <a:gd name="T11" fmla="*/ 158 h 159"/>
                <a:gd name="T12" fmla="*/ 470 w 550"/>
                <a:gd name="T13" fmla="*/ 158 h 159"/>
                <a:gd name="T14" fmla="*/ 470 w 550"/>
                <a:gd name="T15" fmla="*/ 158 h 159"/>
                <a:gd name="T16" fmla="*/ 549 w 550"/>
                <a:gd name="T17"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0" h="159">
                  <a:moveTo>
                    <a:pt x="549" y="79"/>
                  </a:moveTo>
                  <a:lnTo>
                    <a:pt x="549" y="79"/>
                  </a:lnTo>
                  <a:lnTo>
                    <a:pt x="549" y="79"/>
                  </a:lnTo>
                  <a:cubicBezTo>
                    <a:pt x="549" y="35"/>
                    <a:pt x="514" y="0"/>
                    <a:pt x="470" y="0"/>
                  </a:cubicBezTo>
                  <a:lnTo>
                    <a:pt x="0" y="0"/>
                  </a:lnTo>
                  <a:lnTo>
                    <a:pt x="0" y="158"/>
                  </a:lnTo>
                  <a:lnTo>
                    <a:pt x="470" y="158"/>
                  </a:lnTo>
                  <a:lnTo>
                    <a:pt x="470" y="158"/>
                  </a:lnTo>
                  <a:cubicBezTo>
                    <a:pt x="514" y="158"/>
                    <a:pt x="549" y="123"/>
                    <a:pt x="549" y="7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01">
              <a:extLst>
                <a:ext uri="{FF2B5EF4-FFF2-40B4-BE49-F238E27FC236}">
                  <a16:creationId xmlns:a16="http://schemas.microsoft.com/office/drawing/2014/main" id="{8D075FA3-C2DA-C545-8756-1618F2243F38}"/>
                </a:ext>
              </a:extLst>
            </p:cNvPr>
            <p:cNvSpPr>
              <a:spLocks noChangeArrowheads="1"/>
            </p:cNvSpPr>
            <p:nvPr/>
          </p:nvSpPr>
          <p:spPr bwMode="auto">
            <a:xfrm>
              <a:off x="6888037" y="10186789"/>
              <a:ext cx="2933285" cy="565785"/>
            </a:xfrm>
            <a:custGeom>
              <a:avLst/>
              <a:gdLst>
                <a:gd name="T0" fmla="*/ 354 w 2354"/>
                <a:gd name="T1" fmla="*/ 227 h 455"/>
                <a:gd name="T2" fmla="*/ 354 w 2354"/>
                <a:gd name="T3" fmla="*/ 227 h 455"/>
                <a:gd name="T4" fmla="*/ 354 w 2354"/>
                <a:gd name="T5" fmla="*/ 227 h 455"/>
                <a:gd name="T6" fmla="*/ 517 w 2354"/>
                <a:gd name="T7" fmla="*/ 64 h 455"/>
                <a:gd name="T8" fmla="*/ 2353 w 2354"/>
                <a:gd name="T9" fmla="*/ 64 h 455"/>
                <a:gd name="T10" fmla="*/ 2353 w 2354"/>
                <a:gd name="T11" fmla="*/ 0 h 455"/>
                <a:gd name="T12" fmla="*/ 227 w 2354"/>
                <a:gd name="T13" fmla="*/ 0 h 455"/>
                <a:gd name="T14" fmla="*/ 227 w 2354"/>
                <a:gd name="T15" fmla="*/ 0 h 455"/>
                <a:gd name="T16" fmla="*/ 0 w 2354"/>
                <a:gd name="T17" fmla="*/ 227 h 455"/>
                <a:gd name="T18" fmla="*/ 0 w 2354"/>
                <a:gd name="T19" fmla="*/ 227 h 455"/>
                <a:gd name="T20" fmla="*/ 227 w 2354"/>
                <a:gd name="T21" fmla="*/ 454 h 455"/>
                <a:gd name="T22" fmla="*/ 2353 w 2354"/>
                <a:gd name="T23" fmla="*/ 454 h 455"/>
                <a:gd name="T24" fmla="*/ 2353 w 2354"/>
                <a:gd name="T25" fmla="*/ 390 h 455"/>
                <a:gd name="T26" fmla="*/ 517 w 2354"/>
                <a:gd name="T27" fmla="*/ 390 h 455"/>
                <a:gd name="T28" fmla="*/ 517 w 2354"/>
                <a:gd name="T29" fmla="*/ 390 h 455"/>
                <a:gd name="T30" fmla="*/ 354 w 2354"/>
                <a:gd name="T31" fmla="*/ 227 h 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54" h="455">
                  <a:moveTo>
                    <a:pt x="354" y="227"/>
                  </a:moveTo>
                  <a:lnTo>
                    <a:pt x="354" y="227"/>
                  </a:lnTo>
                  <a:lnTo>
                    <a:pt x="354" y="227"/>
                  </a:lnTo>
                  <a:cubicBezTo>
                    <a:pt x="354" y="137"/>
                    <a:pt x="427" y="64"/>
                    <a:pt x="517" y="64"/>
                  </a:cubicBezTo>
                  <a:lnTo>
                    <a:pt x="2353" y="64"/>
                  </a:lnTo>
                  <a:lnTo>
                    <a:pt x="2353" y="0"/>
                  </a:lnTo>
                  <a:lnTo>
                    <a:pt x="227" y="0"/>
                  </a:lnTo>
                  <a:lnTo>
                    <a:pt x="227" y="0"/>
                  </a:lnTo>
                  <a:cubicBezTo>
                    <a:pt x="101" y="0"/>
                    <a:pt x="0" y="102"/>
                    <a:pt x="0" y="227"/>
                  </a:cubicBezTo>
                  <a:lnTo>
                    <a:pt x="0" y="227"/>
                  </a:lnTo>
                  <a:cubicBezTo>
                    <a:pt x="0" y="352"/>
                    <a:pt x="101" y="454"/>
                    <a:pt x="227" y="454"/>
                  </a:cubicBezTo>
                  <a:lnTo>
                    <a:pt x="2353" y="454"/>
                  </a:lnTo>
                  <a:lnTo>
                    <a:pt x="2353" y="390"/>
                  </a:lnTo>
                  <a:lnTo>
                    <a:pt x="517" y="390"/>
                  </a:lnTo>
                  <a:lnTo>
                    <a:pt x="517" y="390"/>
                  </a:lnTo>
                  <a:cubicBezTo>
                    <a:pt x="427" y="390"/>
                    <a:pt x="354" y="317"/>
                    <a:pt x="354" y="227"/>
                  </a:cubicBezTo>
                </a:path>
              </a:pathLst>
            </a:custGeom>
            <a:solidFill>
              <a:srgbClr val="F7C3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02">
              <a:extLst>
                <a:ext uri="{FF2B5EF4-FFF2-40B4-BE49-F238E27FC236}">
                  <a16:creationId xmlns:a16="http://schemas.microsoft.com/office/drawing/2014/main" id="{A9CD4492-FCBE-504B-8592-496FD795420D}"/>
                </a:ext>
              </a:extLst>
            </p:cNvPr>
            <p:cNvSpPr>
              <a:spLocks noChangeArrowheads="1"/>
            </p:cNvSpPr>
            <p:nvPr/>
          </p:nvSpPr>
          <p:spPr bwMode="auto">
            <a:xfrm>
              <a:off x="7036345" y="9703398"/>
              <a:ext cx="2548772" cy="483389"/>
            </a:xfrm>
            <a:custGeom>
              <a:avLst/>
              <a:gdLst>
                <a:gd name="T0" fmla="*/ 1305 w 2048"/>
                <a:gd name="T1" fmla="*/ 194 h 389"/>
                <a:gd name="T2" fmla="*/ 1305 w 2048"/>
                <a:gd name="T3" fmla="*/ 194 h 389"/>
                <a:gd name="T4" fmla="*/ 1305 w 2048"/>
                <a:gd name="T5" fmla="*/ 194 h 389"/>
                <a:gd name="T6" fmla="*/ 1436 w 2048"/>
                <a:gd name="T7" fmla="*/ 62 h 389"/>
                <a:gd name="T8" fmla="*/ 2047 w 2048"/>
                <a:gd name="T9" fmla="*/ 62 h 389"/>
                <a:gd name="T10" fmla="*/ 2047 w 2048"/>
                <a:gd name="T11" fmla="*/ 0 h 389"/>
                <a:gd name="T12" fmla="*/ 193 w 2048"/>
                <a:gd name="T13" fmla="*/ 0 h 389"/>
                <a:gd name="T14" fmla="*/ 193 w 2048"/>
                <a:gd name="T15" fmla="*/ 0 h 389"/>
                <a:gd name="T16" fmla="*/ 0 w 2048"/>
                <a:gd name="T17" fmla="*/ 194 h 389"/>
                <a:gd name="T18" fmla="*/ 0 w 2048"/>
                <a:gd name="T19" fmla="*/ 194 h 389"/>
                <a:gd name="T20" fmla="*/ 0 w 2048"/>
                <a:gd name="T21" fmla="*/ 194 h 389"/>
                <a:gd name="T22" fmla="*/ 193 w 2048"/>
                <a:gd name="T23" fmla="*/ 388 h 389"/>
                <a:gd name="T24" fmla="*/ 2047 w 2048"/>
                <a:gd name="T25" fmla="*/ 388 h 389"/>
                <a:gd name="T26" fmla="*/ 2047 w 2048"/>
                <a:gd name="T27" fmla="*/ 326 h 389"/>
                <a:gd name="T28" fmla="*/ 1436 w 2048"/>
                <a:gd name="T29" fmla="*/ 326 h 389"/>
                <a:gd name="T30" fmla="*/ 1436 w 2048"/>
                <a:gd name="T31" fmla="*/ 326 h 389"/>
                <a:gd name="T32" fmla="*/ 1305 w 2048"/>
                <a:gd name="T33" fmla="*/ 194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48" h="389">
                  <a:moveTo>
                    <a:pt x="1305" y="194"/>
                  </a:moveTo>
                  <a:lnTo>
                    <a:pt x="1305" y="194"/>
                  </a:lnTo>
                  <a:lnTo>
                    <a:pt x="1305" y="194"/>
                  </a:lnTo>
                  <a:cubicBezTo>
                    <a:pt x="1305" y="121"/>
                    <a:pt x="1363" y="62"/>
                    <a:pt x="1436" y="62"/>
                  </a:cubicBezTo>
                  <a:lnTo>
                    <a:pt x="2047" y="62"/>
                  </a:lnTo>
                  <a:lnTo>
                    <a:pt x="2047" y="0"/>
                  </a:lnTo>
                  <a:lnTo>
                    <a:pt x="193" y="0"/>
                  </a:lnTo>
                  <a:lnTo>
                    <a:pt x="193" y="0"/>
                  </a:lnTo>
                  <a:cubicBezTo>
                    <a:pt x="87" y="0"/>
                    <a:pt x="0" y="87"/>
                    <a:pt x="0" y="194"/>
                  </a:cubicBezTo>
                  <a:lnTo>
                    <a:pt x="0" y="194"/>
                  </a:lnTo>
                  <a:lnTo>
                    <a:pt x="0" y="194"/>
                  </a:lnTo>
                  <a:cubicBezTo>
                    <a:pt x="0" y="301"/>
                    <a:pt x="87" y="388"/>
                    <a:pt x="193" y="388"/>
                  </a:cubicBezTo>
                  <a:lnTo>
                    <a:pt x="2047" y="388"/>
                  </a:lnTo>
                  <a:lnTo>
                    <a:pt x="2047" y="326"/>
                  </a:lnTo>
                  <a:lnTo>
                    <a:pt x="1436" y="326"/>
                  </a:lnTo>
                  <a:lnTo>
                    <a:pt x="1436" y="326"/>
                  </a:lnTo>
                  <a:cubicBezTo>
                    <a:pt x="1363" y="326"/>
                    <a:pt x="1305" y="266"/>
                    <a:pt x="1305" y="194"/>
                  </a:cubicBezTo>
                </a:path>
              </a:pathLst>
            </a:custGeom>
            <a:solidFill>
              <a:srgbClr val="69C5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103">
              <a:extLst>
                <a:ext uri="{FF2B5EF4-FFF2-40B4-BE49-F238E27FC236}">
                  <a16:creationId xmlns:a16="http://schemas.microsoft.com/office/drawing/2014/main" id="{6B78C36D-42CA-D144-BBEE-02C030CBCE52}"/>
                </a:ext>
              </a:extLst>
            </p:cNvPr>
            <p:cNvSpPr>
              <a:spLocks noChangeArrowheads="1"/>
            </p:cNvSpPr>
            <p:nvPr/>
          </p:nvSpPr>
          <p:spPr bwMode="auto">
            <a:xfrm>
              <a:off x="8662288" y="9780302"/>
              <a:ext cx="845930" cy="329582"/>
            </a:xfrm>
            <a:custGeom>
              <a:avLst/>
              <a:gdLst>
                <a:gd name="T0" fmla="*/ 131 w 677"/>
                <a:gd name="T1" fmla="*/ 0 h 265"/>
                <a:gd name="T2" fmla="*/ 131 w 677"/>
                <a:gd name="T3" fmla="*/ 0 h 265"/>
                <a:gd name="T4" fmla="*/ 0 w 677"/>
                <a:gd name="T5" fmla="*/ 132 h 265"/>
                <a:gd name="T6" fmla="*/ 0 w 677"/>
                <a:gd name="T7" fmla="*/ 132 h 265"/>
                <a:gd name="T8" fmla="*/ 0 w 677"/>
                <a:gd name="T9" fmla="*/ 132 h 265"/>
                <a:gd name="T10" fmla="*/ 131 w 677"/>
                <a:gd name="T11" fmla="*/ 264 h 265"/>
                <a:gd name="T12" fmla="*/ 676 w 677"/>
                <a:gd name="T13" fmla="*/ 264 h 265"/>
                <a:gd name="T14" fmla="*/ 676 w 677"/>
                <a:gd name="T15" fmla="*/ 0 h 265"/>
                <a:gd name="T16" fmla="*/ 131 w 677"/>
                <a:gd name="T17"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7" h="265">
                  <a:moveTo>
                    <a:pt x="131" y="0"/>
                  </a:moveTo>
                  <a:lnTo>
                    <a:pt x="131" y="0"/>
                  </a:lnTo>
                  <a:cubicBezTo>
                    <a:pt x="58" y="0"/>
                    <a:pt x="0" y="59"/>
                    <a:pt x="0" y="132"/>
                  </a:cubicBezTo>
                  <a:lnTo>
                    <a:pt x="0" y="132"/>
                  </a:lnTo>
                  <a:lnTo>
                    <a:pt x="0" y="132"/>
                  </a:lnTo>
                  <a:cubicBezTo>
                    <a:pt x="0" y="204"/>
                    <a:pt x="58" y="264"/>
                    <a:pt x="131" y="264"/>
                  </a:cubicBezTo>
                  <a:lnTo>
                    <a:pt x="676" y="264"/>
                  </a:lnTo>
                  <a:lnTo>
                    <a:pt x="676" y="0"/>
                  </a:lnTo>
                  <a:lnTo>
                    <a:pt x="13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45">
              <a:extLst>
                <a:ext uri="{FF2B5EF4-FFF2-40B4-BE49-F238E27FC236}">
                  <a16:creationId xmlns:a16="http://schemas.microsoft.com/office/drawing/2014/main" id="{C3505F4A-4B3E-B945-B848-BB5218A6E8B5}"/>
                </a:ext>
              </a:extLst>
            </p:cNvPr>
            <p:cNvSpPr>
              <a:spLocks noChangeArrowheads="1"/>
            </p:cNvSpPr>
            <p:nvPr/>
          </p:nvSpPr>
          <p:spPr bwMode="auto">
            <a:xfrm>
              <a:off x="7332969" y="10379045"/>
              <a:ext cx="2344286" cy="235024"/>
            </a:xfrm>
            <a:custGeom>
              <a:avLst/>
              <a:gdLst>
                <a:gd name="connsiteX0" fmla="*/ 1516082 w 2344286"/>
                <a:gd name="connsiteY0" fmla="*/ 203242 h 235024"/>
                <a:gd name="connsiteX1" fmla="*/ 2344285 w 2344286"/>
                <a:gd name="connsiteY1" fmla="*/ 203242 h 235024"/>
                <a:gd name="connsiteX2" fmla="*/ 2344285 w 2344286"/>
                <a:gd name="connsiteY2" fmla="*/ 235024 h 235024"/>
                <a:gd name="connsiteX3" fmla="*/ 1516082 w 2344286"/>
                <a:gd name="connsiteY3" fmla="*/ 235024 h 235024"/>
                <a:gd name="connsiteX4" fmla="*/ 0 w 2344286"/>
                <a:gd name="connsiteY4" fmla="*/ 115353 h 235024"/>
                <a:gd name="connsiteX5" fmla="*/ 548053 w 2344286"/>
                <a:gd name="connsiteY5" fmla="*/ 115353 h 235024"/>
                <a:gd name="connsiteX6" fmla="*/ 548053 w 2344286"/>
                <a:gd name="connsiteY6" fmla="*/ 147091 h 235024"/>
                <a:gd name="connsiteX7" fmla="*/ 6256 w 2344286"/>
                <a:gd name="connsiteY7" fmla="*/ 147091 h 235024"/>
                <a:gd name="connsiteX8" fmla="*/ 0 w 2344286"/>
                <a:gd name="connsiteY8" fmla="*/ 115353 h 235024"/>
                <a:gd name="connsiteX9" fmla="*/ 2043414 w 2344286"/>
                <a:gd name="connsiteY9" fmla="*/ 0 h 235024"/>
                <a:gd name="connsiteX10" fmla="*/ 2344286 w 2344286"/>
                <a:gd name="connsiteY10" fmla="*/ 0 h 235024"/>
                <a:gd name="connsiteX11" fmla="*/ 2344286 w 2344286"/>
                <a:gd name="connsiteY11" fmla="*/ 31782 h 235024"/>
                <a:gd name="connsiteX12" fmla="*/ 2043414 w 2344286"/>
                <a:gd name="connsiteY12" fmla="*/ 31782 h 235024"/>
                <a:gd name="connsiteX13" fmla="*/ 19172 w 2344286"/>
                <a:gd name="connsiteY13" fmla="*/ 0 h 235024"/>
                <a:gd name="connsiteX14" fmla="*/ 844688 w 2344286"/>
                <a:gd name="connsiteY14" fmla="*/ 0 h 235024"/>
                <a:gd name="connsiteX15" fmla="*/ 844688 w 2344286"/>
                <a:gd name="connsiteY15" fmla="*/ 31782 h 235024"/>
                <a:gd name="connsiteX16" fmla="*/ 5497 w 2344286"/>
                <a:gd name="connsiteY16" fmla="*/ 31782 h 235024"/>
                <a:gd name="connsiteX17" fmla="*/ 19172 w 2344286"/>
                <a:gd name="connsiteY17" fmla="*/ 0 h 235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44286" h="235024">
                  <a:moveTo>
                    <a:pt x="1516082" y="203242"/>
                  </a:moveTo>
                  <a:lnTo>
                    <a:pt x="2344285" y="203242"/>
                  </a:lnTo>
                  <a:lnTo>
                    <a:pt x="2344285" y="235024"/>
                  </a:lnTo>
                  <a:lnTo>
                    <a:pt x="1516082" y="235024"/>
                  </a:lnTo>
                  <a:close/>
                  <a:moveTo>
                    <a:pt x="0" y="115353"/>
                  </a:moveTo>
                  <a:lnTo>
                    <a:pt x="548053" y="115353"/>
                  </a:lnTo>
                  <a:lnTo>
                    <a:pt x="548053" y="147091"/>
                  </a:lnTo>
                  <a:lnTo>
                    <a:pt x="6256" y="147091"/>
                  </a:lnTo>
                  <a:cubicBezTo>
                    <a:pt x="2502" y="137326"/>
                    <a:pt x="1251" y="126339"/>
                    <a:pt x="0" y="115353"/>
                  </a:cubicBezTo>
                  <a:close/>
                  <a:moveTo>
                    <a:pt x="2043414" y="0"/>
                  </a:moveTo>
                  <a:lnTo>
                    <a:pt x="2344286" y="0"/>
                  </a:lnTo>
                  <a:lnTo>
                    <a:pt x="2344286" y="31782"/>
                  </a:lnTo>
                  <a:lnTo>
                    <a:pt x="2043414" y="31782"/>
                  </a:lnTo>
                  <a:close/>
                  <a:moveTo>
                    <a:pt x="19172" y="0"/>
                  </a:moveTo>
                  <a:lnTo>
                    <a:pt x="844688" y="0"/>
                  </a:lnTo>
                  <a:lnTo>
                    <a:pt x="844688" y="31782"/>
                  </a:lnTo>
                  <a:lnTo>
                    <a:pt x="5497" y="31782"/>
                  </a:lnTo>
                  <a:cubicBezTo>
                    <a:pt x="9226" y="20011"/>
                    <a:pt x="12956" y="9417"/>
                    <a:pt x="19172" y="0"/>
                  </a:cubicBezTo>
                  <a:close/>
                </a:path>
              </a:pathLst>
            </a:custGeom>
            <a:solidFill>
              <a:srgbClr val="D7D8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7" name="Freeform 46">
              <a:extLst>
                <a:ext uri="{FF2B5EF4-FFF2-40B4-BE49-F238E27FC236}">
                  <a16:creationId xmlns:a16="http://schemas.microsoft.com/office/drawing/2014/main" id="{F5816124-FB0C-0E4E-ACCE-2ABD97266AE7}"/>
                </a:ext>
              </a:extLst>
            </p:cNvPr>
            <p:cNvSpPr>
              <a:spLocks noChangeArrowheads="1"/>
            </p:cNvSpPr>
            <p:nvPr/>
          </p:nvSpPr>
          <p:spPr bwMode="auto">
            <a:xfrm>
              <a:off x="8524962" y="11735827"/>
              <a:ext cx="982018" cy="191083"/>
            </a:xfrm>
            <a:custGeom>
              <a:avLst/>
              <a:gdLst>
                <a:gd name="connsiteX0" fmla="*/ 796492 w 982018"/>
                <a:gd name="connsiteY0" fmla="*/ 159301 h 191083"/>
                <a:gd name="connsiteX1" fmla="*/ 982018 w 982018"/>
                <a:gd name="connsiteY1" fmla="*/ 159301 h 191083"/>
                <a:gd name="connsiteX2" fmla="*/ 982018 w 982018"/>
                <a:gd name="connsiteY2" fmla="*/ 191083 h 191083"/>
                <a:gd name="connsiteX3" fmla="*/ 796492 w 982018"/>
                <a:gd name="connsiteY3" fmla="*/ 191083 h 191083"/>
                <a:gd name="connsiteX4" fmla="*/ 0 w 982018"/>
                <a:gd name="connsiteY4" fmla="*/ 76902 h 191083"/>
                <a:gd name="connsiteX5" fmla="*/ 212981 w 982018"/>
                <a:gd name="connsiteY5" fmla="*/ 76902 h 191083"/>
                <a:gd name="connsiteX6" fmla="*/ 212981 w 982018"/>
                <a:gd name="connsiteY6" fmla="*/ 108684 h 191083"/>
                <a:gd name="connsiteX7" fmla="*/ 0 w 982018"/>
                <a:gd name="connsiteY7" fmla="*/ 108684 h 191083"/>
                <a:gd name="connsiteX8" fmla="*/ 0 w 982018"/>
                <a:gd name="connsiteY8" fmla="*/ 93381 h 191083"/>
                <a:gd name="connsiteX9" fmla="*/ 0 w 982018"/>
                <a:gd name="connsiteY9" fmla="*/ 76902 h 191083"/>
                <a:gd name="connsiteX10" fmla="*/ 324088 w 982018"/>
                <a:gd name="connsiteY10" fmla="*/ 0 h 191083"/>
                <a:gd name="connsiteX11" fmla="*/ 982009 w 982018"/>
                <a:gd name="connsiteY11" fmla="*/ 0 h 191083"/>
                <a:gd name="connsiteX12" fmla="*/ 982009 w 982018"/>
                <a:gd name="connsiteY12" fmla="*/ 31738 h 191083"/>
                <a:gd name="connsiteX13" fmla="*/ 324088 w 982018"/>
                <a:gd name="connsiteY13" fmla="*/ 31738 h 191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82018" h="191083">
                  <a:moveTo>
                    <a:pt x="796492" y="159301"/>
                  </a:moveTo>
                  <a:lnTo>
                    <a:pt x="982018" y="159301"/>
                  </a:lnTo>
                  <a:lnTo>
                    <a:pt x="982018" y="191083"/>
                  </a:lnTo>
                  <a:lnTo>
                    <a:pt x="796492" y="191083"/>
                  </a:lnTo>
                  <a:close/>
                  <a:moveTo>
                    <a:pt x="0" y="76902"/>
                  </a:moveTo>
                  <a:lnTo>
                    <a:pt x="212981" y="76902"/>
                  </a:lnTo>
                  <a:lnTo>
                    <a:pt x="212981" y="108684"/>
                  </a:lnTo>
                  <a:lnTo>
                    <a:pt x="0" y="108684"/>
                  </a:lnTo>
                  <a:cubicBezTo>
                    <a:pt x="0" y="102798"/>
                    <a:pt x="0" y="98090"/>
                    <a:pt x="0" y="93381"/>
                  </a:cubicBezTo>
                  <a:cubicBezTo>
                    <a:pt x="0" y="88673"/>
                    <a:pt x="0" y="82788"/>
                    <a:pt x="0" y="76902"/>
                  </a:cubicBezTo>
                  <a:close/>
                  <a:moveTo>
                    <a:pt x="324088" y="0"/>
                  </a:moveTo>
                  <a:lnTo>
                    <a:pt x="982009" y="0"/>
                  </a:lnTo>
                  <a:lnTo>
                    <a:pt x="982009" y="31738"/>
                  </a:lnTo>
                  <a:lnTo>
                    <a:pt x="324088" y="31738"/>
                  </a:lnTo>
                  <a:close/>
                </a:path>
              </a:pathLst>
            </a:custGeom>
            <a:solidFill>
              <a:srgbClr val="D7D8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8" name="Freeform 47">
              <a:extLst>
                <a:ext uri="{FF2B5EF4-FFF2-40B4-BE49-F238E27FC236}">
                  <a16:creationId xmlns:a16="http://schemas.microsoft.com/office/drawing/2014/main" id="{5E24B815-5600-D747-BB75-68BB135064DD}"/>
                </a:ext>
              </a:extLst>
            </p:cNvPr>
            <p:cNvSpPr>
              <a:spLocks noChangeArrowheads="1"/>
            </p:cNvSpPr>
            <p:nvPr/>
          </p:nvSpPr>
          <p:spPr bwMode="auto">
            <a:xfrm>
              <a:off x="7107755" y="10862433"/>
              <a:ext cx="679896" cy="103146"/>
            </a:xfrm>
            <a:custGeom>
              <a:avLst/>
              <a:gdLst>
                <a:gd name="connsiteX0" fmla="*/ 0 w 679896"/>
                <a:gd name="connsiteY0" fmla="*/ 82395 h 103146"/>
                <a:gd name="connsiteX1" fmla="*/ 174540 w 679896"/>
                <a:gd name="connsiteY1" fmla="*/ 82395 h 103146"/>
                <a:gd name="connsiteX2" fmla="*/ 174540 w 679896"/>
                <a:gd name="connsiteY2" fmla="*/ 103146 h 103146"/>
                <a:gd name="connsiteX3" fmla="*/ 0 w 679896"/>
                <a:gd name="connsiteY3" fmla="*/ 103146 h 103146"/>
                <a:gd name="connsiteX4" fmla="*/ 302116 w 679896"/>
                <a:gd name="connsiteY4" fmla="*/ 0 h 103146"/>
                <a:gd name="connsiteX5" fmla="*/ 671197 w 679896"/>
                <a:gd name="connsiteY5" fmla="*/ 0 h 103146"/>
                <a:gd name="connsiteX6" fmla="*/ 679896 w 679896"/>
                <a:gd name="connsiteY6" fmla="*/ 20816 h 103146"/>
                <a:gd name="connsiteX7" fmla="*/ 302116 w 679896"/>
                <a:gd name="connsiteY7" fmla="*/ 20816 h 103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9896" h="103146">
                  <a:moveTo>
                    <a:pt x="0" y="82395"/>
                  </a:moveTo>
                  <a:lnTo>
                    <a:pt x="174540" y="82395"/>
                  </a:lnTo>
                  <a:lnTo>
                    <a:pt x="174540" y="103146"/>
                  </a:lnTo>
                  <a:lnTo>
                    <a:pt x="0" y="103146"/>
                  </a:lnTo>
                  <a:close/>
                  <a:moveTo>
                    <a:pt x="302116" y="0"/>
                  </a:moveTo>
                  <a:lnTo>
                    <a:pt x="671197" y="0"/>
                  </a:lnTo>
                  <a:cubicBezTo>
                    <a:pt x="674925" y="6939"/>
                    <a:pt x="677410" y="13877"/>
                    <a:pt x="679896" y="20816"/>
                  </a:cubicBezTo>
                  <a:lnTo>
                    <a:pt x="302116" y="20816"/>
                  </a:lnTo>
                  <a:close/>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9" name="Freeform 48">
              <a:extLst>
                <a:ext uri="{FF2B5EF4-FFF2-40B4-BE49-F238E27FC236}">
                  <a16:creationId xmlns:a16="http://schemas.microsoft.com/office/drawing/2014/main" id="{BA483A9A-CFCE-1244-A515-C3F953B10780}"/>
                </a:ext>
              </a:extLst>
            </p:cNvPr>
            <p:cNvSpPr>
              <a:spLocks noChangeArrowheads="1"/>
            </p:cNvSpPr>
            <p:nvPr/>
          </p:nvSpPr>
          <p:spPr bwMode="auto">
            <a:xfrm>
              <a:off x="8662288" y="9945094"/>
              <a:ext cx="844675" cy="108640"/>
            </a:xfrm>
            <a:custGeom>
              <a:avLst/>
              <a:gdLst>
                <a:gd name="connsiteX0" fmla="*/ 510855 w 844675"/>
                <a:gd name="connsiteY0" fmla="*/ 76902 h 108640"/>
                <a:gd name="connsiteX1" fmla="*/ 844675 w 844675"/>
                <a:gd name="connsiteY1" fmla="*/ 76902 h 108640"/>
                <a:gd name="connsiteX2" fmla="*/ 844675 w 844675"/>
                <a:gd name="connsiteY2" fmla="*/ 108640 h 108640"/>
                <a:gd name="connsiteX3" fmla="*/ 510855 w 844675"/>
                <a:gd name="connsiteY3" fmla="*/ 108640 h 108640"/>
                <a:gd name="connsiteX4" fmla="*/ 0 w 844675"/>
                <a:gd name="connsiteY4" fmla="*/ 0 h 108640"/>
                <a:gd name="connsiteX5" fmla="*/ 185526 w 844675"/>
                <a:gd name="connsiteY5" fmla="*/ 0 h 108640"/>
                <a:gd name="connsiteX6" fmla="*/ 185526 w 844675"/>
                <a:gd name="connsiteY6" fmla="*/ 31782 h 108640"/>
                <a:gd name="connsiteX7" fmla="*/ 2474 w 844675"/>
                <a:gd name="connsiteY7" fmla="*/ 31782 h 108640"/>
                <a:gd name="connsiteX8" fmla="*/ 0 w 844675"/>
                <a:gd name="connsiteY8" fmla="*/ 0 h 10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4675" h="108640">
                  <a:moveTo>
                    <a:pt x="510855" y="76902"/>
                  </a:moveTo>
                  <a:lnTo>
                    <a:pt x="844675" y="76902"/>
                  </a:lnTo>
                  <a:lnTo>
                    <a:pt x="844675" y="108640"/>
                  </a:lnTo>
                  <a:lnTo>
                    <a:pt x="510855" y="108640"/>
                  </a:lnTo>
                  <a:close/>
                  <a:moveTo>
                    <a:pt x="0" y="0"/>
                  </a:moveTo>
                  <a:lnTo>
                    <a:pt x="185526" y="0"/>
                  </a:lnTo>
                  <a:lnTo>
                    <a:pt x="185526" y="31782"/>
                  </a:lnTo>
                  <a:lnTo>
                    <a:pt x="2474" y="31782"/>
                  </a:lnTo>
                  <a:cubicBezTo>
                    <a:pt x="0" y="21188"/>
                    <a:pt x="0" y="10594"/>
                    <a:pt x="0" y="0"/>
                  </a:cubicBezTo>
                  <a:close/>
                </a:path>
              </a:pathLst>
            </a:custGeom>
            <a:solidFill>
              <a:srgbClr val="D7D8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0" name="Freeform 115">
              <a:extLst>
                <a:ext uri="{FF2B5EF4-FFF2-40B4-BE49-F238E27FC236}">
                  <a16:creationId xmlns:a16="http://schemas.microsoft.com/office/drawing/2014/main" id="{BF3593F1-BCB6-6E47-A71C-46E0305E776A}"/>
                </a:ext>
              </a:extLst>
            </p:cNvPr>
            <p:cNvSpPr>
              <a:spLocks noChangeArrowheads="1"/>
            </p:cNvSpPr>
            <p:nvPr/>
          </p:nvSpPr>
          <p:spPr bwMode="auto">
            <a:xfrm>
              <a:off x="7036345" y="9945093"/>
              <a:ext cx="2548772" cy="241693"/>
            </a:xfrm>
            <a:custGeom>
              <a:avLst/>
              <a:gdLst>
                <a:gd name="T0" fmla="*/ 0 w 2048"/>
                <a:gd name="T1" fmla="*/ 0 h 195"/>
                <a:gd name="T2" fmla="*/ 0 w 2048"/>
                <a:gd name="T3" fmla="*/ 0 h 195"/>
                <a:gd name="T4" fmla="*/ 193 w 2048"/>
                <a:gd name="T5" fmla="*/ 194 h 195"/>
                <a:gd name="T6" fmla="*/ 2047 w 2048"/>
                <a:gd name="T7" fmla="*/ 194 h 195"/>
                <a:gd name="T8" fmla="*/ 2047 w 2048"/>
                <a:gd name="T9" fmla="*/ 132 h 195"/>
                <a:gd name="T10" fmla="*/ 1436 w 2048"/>
                <a:gd name="T11" fmla="*/ 132 h 195"/>
                <a:gd name="T12" fmla="*/ 1436 w 2048"/>
                <a:gd name="T13" fmla="*/ 132 h 195"/>
                <a:gd name="T14" fmla="*/ 1305 w 2048"/>
                <a:gd name="T15" fmla="*/ 0 h 195"/>
                <a:gd name="T16" fmla="*/ 1305 w 2048"/>
                <a:gd name="T17" fmla="*/ 0 h 195"/>
                <a:gd name="T18" fmla="*/ 0 w 2048"/>
                <a:gd name="T19"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48" h="195">
                  <a:moveTo>
                    <a:pt x="0" y="0"/>
                  </a:moveTo>
                  <a:lnTo>
                    <a:pt x="0" y="0"/>
                  </a:lnTo>
                  <a:cubicBezTo>
                    <a:pt x="0" y="107"/>
                    <a:pt x="87" y="194"/>
                    <a:pt x="193" y="194"/>
                  </a:cubicBezTo>
                  <a:lnTo>
                    <a:pt x="2047" y="194"/>
                  </a:lnTo>
                  <a:lnTo>
                    <a:pt x="2047" y="132"/>
                  </a:lnTo>
                  <a:lnTo>
                    <a:pt x="1436" y="132"/>
                  </a:lnTo>
                  <a:lnTo>
                    <a:pt x="1436" y="132"/>
                  </a:lnTo>
                  <a:cubicBezTo>
                    <a:pt x="1363" y="132"/>
                    <a:pt x="1305" y="72"/>
                    <a:pt x="1305" y="0"/>
                  </a:cubicBezTo>
                  <a:lnTo>
                    <a:pt x="1305" y="0"/>
                  </a:lnTo>
                  <a:lnTo>
                    <a:pt x="0" y="0"/>
                  </a:lnTo>
                </a:path>
              </a:pathLst>
            </a:custGeom>
            <a:solidFill>
              <a:srgbClr val="55A6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116">
              <a:extLst>
                <a:ext uri="{FF2B5EF4-FFF2-40B4-BE49-F238E27FC236}">
                  <a16:creationId xmlns:a16="http://schemas.microsoft.com/office/drawing/2014/main" id="{0A399A3C-3603-D34C-8EC8-E7C87A93F301}"/>
                </a:ext>
              </a:extLst>
            </p:cNvPr>
            <p:cNvSpPr>
              <a:spLocks noChangeArrowheads="1"/>
            </p:cNvSpPr>
            <p:nvPr/>
          </p:nvSpPr>
          <p:spPr bwMode="auto">
            <a:xfrm>
              <a:off x="6888037" y="10472426"/>
              <a:ext cx="2933285" cy="285639"/>
            </a:xfrm>
            <a:custGeom>
              <a:avLst/>
              <a:gdLst>
                <a:gd name="T0" fmla="*/ 0 w 2354"/>
                <a:gd name="T1" fmla="*/ 0 h 228"/>
                <a:gd name="T2" fmla="*/ 0 w 2354"/>
                <a:gd name="T3" fmla="*/ 0 h 228"/>
                <a:gd name="T4" fmla="*/ 227 w 2354"/>
                <a:gd name="T5" fmla="*/ 227 h 228"/>
                <a:gd name="T6" fmla="*/ 2353 w 2354"/>
                <a:gd name="T7" fmla="*/ 227 h 228"/>
                <a:gd name="T8" fmla="*/ 2353 w 2354"/>
                <a:gd name="T9" fmla="*/ 163 h 228"/>
                <a:gd name="T10" fmla="*/ 517 w 2354"/>
                <a:gd name="T11" fmla="*/ 163 h 228"/>
                <a:gd name="T12" fmla="*/ 517 w 2354"/>
                <a:gd name="T13" fmla="*/ 163 h 228"/>
                <a:gd name="T14" fmla="*/ 354 w 2354"/>
                <a:gd name="T15" fmla="*/ 0 h 228"/>
                <a:gd name="T16" fmla="*/ 0 w 2354"/>
                <a:gd name="T17" fmla="*/ 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54" h="228">
                  <a:moveTo>
                    <a:pt x="0" y="0"/>
                  </a:moveTo>
                  <a:lnTo>
                    <a:pt x="0" y="0"/>
                  </a:lnTo>
                  <a:cubicBezTo>
                    <a:pt x="0" y="125"/>
                    <a:pt x="101" y="227"/>
                    <a:pt x="227" y="227"/>
                  </a:cubicBezTo>
                  <a:lnTo>
                    <a:pt x="2353" y="227"/>
                  </a:lnTo>
                  <a:lnTo>
                    <a:pt x="2353" y="163"/>
                  </a:lnTo>
                  <a:lnTo>
                    <a:pt x="517" y="163"/>
                  </a:lnTo>
                  <a:lnTo>
                    <a:pt x="517" y="163"/>
                  </a:lnTo>
                  <a:cubicBezTo>
                    <a:pt x="427" y="163"/>
                    <a:pt x="354" y="90"/>
                    <a:pt x="354" y="0"/>
                  </a:cubicBezTo>
                  <a:lnTo>
                    <a:pt x="0" y="0"/>
                  </a:lnTo>
                </a:path>
              </a:pathLst>
            </a:custGeom>
            <a:solidFill>
              <a:srgbClr val="E0A7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17">
              <a:extLst>
                <a:ext uri="{FF2B5EF4-FFF2-40B4-BE49-F238E27FC236}">
                  <a16:creationId xmlns:a16="http://schemas.microsoft.com/office/drawing/2014/main" id="{6A6D6A14-898C-054C-BAB2-3E49A6624929}"/>
                </a:ext>
              </a:extLst>
            </p:cNvPr>
            <p:cNvSpPr>
              <a:spLocks noChangeArrowheads="1"/>
            </p:cNvSpPr>
            <p:nvPr/>
          </p:nvSpPr>
          <p:spPr bwMode="auto">
            <a:xfrm>
              <a:off x="7036345" y="10911869"/>
              <a:ext cx="2614690" cy="159301"/>
            </a:xfrm>
            <a:custGeom>
              <a:avLst/>
              <a:gdLst>
                <a:gd name="T0" fmla="*/ 606 w 2098"/>
                <a:gd name="T1" fmla="*/ 0 h 126"/>
                <a:gd name="T2" fmla="*/ 606 w 2098"/>
                <a:gd name="T3" fmla="*/ 0 h 126"/>
                <a:gd name="T4" fmla="*/ 527 w 2098"/>
                <a:gd name="T5" fmla="*/ 79 h 126"/>
                <a:gd name="T6" fmla="*/ 0 w 2098"/>
                <a:gd name="T7" fmla="*/ 79 h 126"/>
                <a:gd name="T8" fmla="*/ 0 w 2098"/>
                <a:gd name="T9" fmla="*/ 125 h 126"/>
                <a:gd name="T10" fmla="*/ 1971 w 2098"/>
                <a:gd name="T11" fmla="*/ 125 h 126"/>
                <a:gd name="T12" fmla="*/ 1971 w 2098"/>
                <a:gd name="T13" fmla="*/ 125 h 126"/>
                <a:gd name="T14" fmla="*/ 2097 w 2098"/>
                <a:gd name="T15" fmla="*/ 0 h 126"/>
                <a:gd name="T16" fmla="*/ 606 w 2098"/>
                <a:gd name="T17"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8" h="126">
                  <a:moveTo>
                    <a:pt x="606" y="0"/>
                  </a:moveTo>
                  <a:lnTo>
                    <a:pt x="606" y="0"/>
                  </a:lnTo>
                  <a:cubicBezTo>
                    <a:pt x="606" y="44"/>
                    <a:pt x="571" y="79"/>
                    <a:pt x="527" y="79"/>
                  </a:cubicBezTo>
                  <a:lnTo>
                    <a:pt x="0" y="79"/>
                  </a:lnTo>
                  <a:lnTo>
                    <a:pt x="0" y="125"/>
                  </a:lnTo>
                  <a:lnTo>
                    <a:pt x="1971" y="125"/>
                  </a:lnTo>
                  <a:lnTo>
                    <a:pt x="1971" y="125"/>
                  </a:lnTo>
                  <a:cubicBezTo>
                    <a:pt x="2040" y="125"/>
                    <a:pt x="2097" y="69"/>
                    <a:pt x="2097" y="0"/>
                  </a:cubicBezTo>
                  <a:lnTo>
                    <a:pt x="606" y="0"/>
                  </a:lnTo>
                </a:path>
              </a:pathLst>
            </a:custGeom>
            <a:solidFill>
              <a:srgbClr val="EF8F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18">
              <a:extLst>
                <a:ext uri="{FF2B5EF4-FFF2-40B4-BE49-F238E27FC236}">
                  <a16:creationId xmlns:a16="http://schemas.microsoft.com/office/drawing/2014/main" id="{A0FB277C-3FE7-3048-8A26-1997DE2DD5E9}"/>
                </a:ext>
              </a:extLst>
            </p:cNvPr>
            <p:cNvSpPr>
              <a:spLocks noChangeArrowheads="1"/>
            </p:cNvSpPr>
            <p:nvPr/>
          </p:nvSpPr>
          <p:spPr bwMode="auto">
            <a:xfrm>
              <a:off x="6931979" y="11340329"/>
              <a:ext cx="653671" cy="274652"/>
            </a:xfrm>
            <a:custGeom>
              <a:avLst/>
              <a:gdLst>
                <a:gd name="T0" fmla="*/ 0 w 526"/>
                <a:gd name="T1" fmla="*/ 219 h 220"/>
                <a:gd name="T2" fmla="*/ 525 w 526"/>
                <a:gd name="T3" fmla="*/ 219 h 220"/>
                <a:gd name="T4" fmla="*/ 525 w 526"/>
                <a:gd name="T5" fmla="*/ 0 h 220"/>
                <a:gd name="T6" fmla="*/ 0 w 526"/>
                <a:gd name="T7" fmla="*/ 0 h 220"/>
                <a:gd name="T8" fmla="*/ 0 w 526"/>
                <a:gd name="T9" fmla="*/ 219 h 220"/>
              </a:gdLst>
              <a:ahLst/>
              <a:cxnLst>
                <a:cxn ang="0">
                  <a:pos x="T0" y="T1"/>
                </a:cxn>
                <a:cxn ang="0">
                  <a:pos x="T2" y="T3"/>
                </a:cxn>
                <a:cxn ang="0">
                  <a:pos x="T4" y="T5"/>
                </a:cxn>
                <a:cxn ang="0">
                  <a:pos x="T6" y="T7"/>
                </a:cxn>
                <a:cxn ang="0">
                  <a:pos x="T8" y="T9"/>
                </a:cxn>
              </a:cxnLst>
              <a:rect l="0" t="0" r="r" b="b"/>
              <a:pathLst>
                <a:path w="526" h="220">
                  <a:moveTo>
                    <a:pt x="0" y="219"/>
                  </a:moveTo>
                  <a:lnTo>
                    <a:pt x="525" y="219"/>
                  </a:lnTo>
                  <a:lnTo>
                    <a:pt x="525" y="0"/>
                  </a:lnTo>
                  <a:lnTo>
                    <a:pt x="0" y="0"/>
                  </a:lnTo>
                  <a:lnTo>
                    <a:pt x="0" y="219"/>
                  </a:lnTo>
                </a:path>
              </a:pathLst>
            </a:custGeom>
            <a:solidFill>
              <a:srgbClr val="20425E">
                <a:alpha val="20000"/>
              </a:srgbClr>
            </a:solidFill>
            <a:ln>
              <a:noFill/>
            </a:ln>
            <a:effectLst/>
          </p:spPr>
          <p:txBody>
            <a:bodyPr wrap="none" anchor="ctr"/>
            <a:lstStyle/>
            <a:p>
              <a:endParaRPr lang="en-US" dirty="0">
                <a:latin typeface="Poppins" pitchFamily="2" charset="77"/>
              </a:endParaRPr>
            </a:p>
          </p:txBody>
        </p:sp>
        <p:sp>
          <p:nvSpPr>
            <p:cNvPr id="54" name="Freeform 119">
              <a:extLst>
                <a:ext uri="{FF2B5EF4-FFF2-40B4-BE49-F238E27FC236}">
                  <a16:creationId xmlns:a16="http://schemas.microsoft.com/office/drawing/2014/main" id="{B48C0C20-45B2-324F-BC54-C6942CF5ADCA}"/>
                </a:ext>
              </a:extLst>
            </p:cNvPr>
            <p:cNvSpPr>
              <a:spLocks noChangeArrowheads="1"/>
            </p:cNvSpPr>
            <p:nvPr/>
          </p:nvSpPr>
          <p:spPr bwMode="auto">
            <a:xfrm>
              <a:off x="7585649" y="11340329"/>
              <a:ext cx="2158769" cy="274652"/>
            </a:xfrm>
            <a:custGeom>
              <a:avLst/>
              <a:gdLst>
                <a:gd name="T0" fmla="*/ 1732 w 1733"/>
                <a:gd name="T1" fmla="*/ 0 h 220"/>
                <a:gd name="T2" fmla="*/ 0 w 1733"/>
                <a:gd name="T3" fmla="*/ 0 h 220"/>
                <a:gd name="T4" fmla="*/ 0 w 1733"/>
                <a:gd name="T5" fmla="*/ 219 h 220"/>
                <a:gd name="T6" fmla="*/ 1732 w 1733"/>
                <a:gd name="T7" fmla="*/ 219 h 220"/>
                <a:gd name="T8" fmla="*/ 1732 w 1733"/>
                <a:gd name="T9" fmla="*/ 0 h 220"/>
              </a:gdLst>
              <a:ahLst/>
              <a:cxnLst>
                <a:cxn ang="0">
                  <a:pos x="T0" y="T1"/>
                </a:cxn>
                <a:cxn ang="0">
                  <a:pos x="T2" y="T3"/>
                </a:cxn>
                <a:cxn ang="0">
                  <a:pos x="T4" y="T5"/>
                </a:cxn>
                <a:cxn ang="0">
                  <a:pos x="T6" y="T7"/>
                </a:cxn>
                <a:cxn ang="0">
                  <a:pos x="T8" y="T9"/>
                </a:cxn>
              </a:cxnLst>
              <a:rect l="0" t="0" r="r" b="b"/>
              <a:pathLst>
                <a:path w="1733" h="220">
                  <a:moveTo>
                    <a:pt x="1732" y="0"/>
                  </a:moveTo>
                  <a:lnTo>
                    <a:pt x="0" y="0"/>
                  </a:lnTo>
                  <a:lnTo>
                    <a:pt x="0" y="219"/>
                  </a:lnTo>
                  <a:lnTo>
                    <a:pt x="1732" y="219"/>
                  </a:lnTo>
                  <a:lnTo>
                    <a:pt x="1732" y="0"/>
                  </a:lnTo>
                </a:path>
              </a:pathLst>
            </a:custGeom>
            <a:solidFill>
              <a:srgbClr val="55A6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20">
              <a:extLst>
                <a:ext uri="{FF2B5EF4-FFF2-40B4-BE49-F238E27FC236}">
                  <a16:creationId xmlns:a16="http://schemas.microsoft.com/office/drawing/2014/main" id="{0C1901C7-597E-754D-9279-2D31F60A0379}"/>
                </a:ext>
              </a:extLst>
            </p:cNvPr>
            <p:cNvSpPr>
              <a:spLocks noChangeArrowheads="1"/>
            </p:cNvSpPr>
            <p:nvPr/>
          </p:nvSpPr>
          <p:spPr bwMode="auto">
            <a:xfrm>
              <a:off x="7750443" y="11181031"/>
              <a:ext cx="1444672" cy="318598"/>
            </a:xfrm>
            <a:custGeom>
              <a:avLst/>
              <a:gdLst>
                <a:gd name="T0" fmla="*/ 1159 w 1160"/>
                <a:gd name="T1" fmla="*/ 0 h 257"/>
                <a:gd name="T2" fmla="*/ 0 w 1160"/>
                <a:gd name="T3" fmla="*/ 0 h 257"/>
                <a:gd name="T4" fmla="*/ 0 w 1160"/>
                <a:gd name="T5" fmla="*/ 256 h 257"/>
                <a:gd name="T6" fmla="*/ 1159 w 1160"/>
                <a:gd name="T7" fmla="*/ 256 h 257"/>
                <a:gd name="T8" fmla="*/ 1159 w 1160"/>
                <a:gd name="T9" fmla="*/ 0 h 257"/>
              </a:gdLst>
              <a:ahLst/>
              <a:cxnLst>
                <a:cxn ang="0">
                  <a:pos x="T0" y="T1"/>
                </a:cxn>
                <a:cxn ang="0">
                  <a:pos x="T2" y="T3"/>
                </a:cxn>
                <a:cxn ang="0">
                  <a:pos x="T4" y="T5"/>
                </a:cxn>
                <a:cxn ang="0">
                  <a:pos x="T6" y="T7"/>
                </a:cxn>
                <a:cxn ang="0">
                  <a:pos x="T8" y="T9"/>
                </a:cxn>
              </a:cxnLst>
              <a:rect l="0" t="0" r="r" b="b"/>
              <a:pathLst>
                <a:path w="1160" h="257">
                  <a:moveTo>
                    <a:pt x="1159" y="0"/>
                  </a:moveTo>
                  <a:lnTo>
                    <a:pt x="0" y="0"/>
                  </a:lnTo>
                  <a:lnTo>
                    <a:pt x="0" y="256"/>
                  </a:lnTo>
                  <a:lnTo>
                    <a:pt x="1159" y="256"/>
                  </a:lnTo>
                  <a:lnTo>
                    <a:pt x="1159" y="0"/>
                  </a:lnTo>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21">
              <a:extLst>
                <a:ext uri="{FF2B5EF4-FFF2-40B4-BE49-F238E27FC236}">
                  <a16:creationId xmlns:a16="http://schemas.microsoft.com/office/drawing/2014/main" id="{C7E2FBD1-6C29-8B42-A0B5-20FFFC4C1224}"/>
                </a:ext>
              </a:extLst>
            </p:cNvPr>
            <p:cNvSpPr>
              <a:spLocks noChangeArrowheads="1"/>
            </p:cNvSpPr>
            <p:nvPr/>
          </p:nvSpPr>
          <p:spPr bwMode="auto">
            <a:xfrm>
              <a:off x="9277507" y="11065675"/>
              <a:ext cx="115355" cy="549304"/>
            </a:xfrm>
            <a:custGeom>
              <a:avLst/>
              <a:gdLst>
                <a:gd name="T0" fmla="*/ 90 w 91"/>
                <a:gd name="T1" fmla="*/ 0 h 440"/>
                <a:gd name="T2" fmla="*/ 0 w 91"/>
                <a:gd name="T3" fmla="*/ 0 h 440"/>
                <a:gd name="T4" fmla="*/ 0 w 91"/>
                <a:gd name="T5" fmla="*/ 439 h 440"/>
                <a:gd name="T6" fmla="*/ 90 w 91"/>
                <a:gd name="T7" fmla="*/ 439 h 440"/>
                <a:gd name="T8" fmla="*/ 90 w 91"/>
                <a:gd name="T9" fmla="*/ 0 h 440"/>
              </a:gdLst>
              <a:ahLst/>
              <a:cxnLst>
                <a:cxn ang="0">
                  <a:pos x="T0" y="T1"/>
                </a:cxn>
                <a:cxn ang="0">
                  <a:pos x="T2" y="T3"/>
                </a:cxn>
                <a:cxn ang="0">
                  <a:pos x="T4" y="T5"/>
                </a:cxn>
                <a:cxn ang="0">
                  <a:pos x="T6" y="T7"/>
                </a:cxn>
                <a:cxn ang="0">
                  <a:pos x="T8" y="T9"/>
                </a:cxn>
              </a:cxnLst>
              <a:rect l="0" t="0" r="r" b="b"/>
              <a:pathLst>
                <a:path w="91" h="440">
                  <a:moveTo>
                    <a:pt x="90" y="0"/>
                  </a:moveTo>
                  <a:lnTo>
                    <a:pt x="0" y="0"/>
                  </a:lnTo>
                  <a:lnTo>
                    <a:pt x="0" y="439"/>
                  </a:lnTo>
                  <a:lnTo>
                    <a:pt x="90" y="439"/>
                  </a:lnTo>
                  <a:lnTo>
                    <a:pt x="9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22">
              <a:extLst>
                <a:ext uri="{FF2B5EF4-FFF2-40B4-BE49-F238E27FC236}">
                  <a16:creationId xmlns:a16="http://schemas.microsoft.com/office/drawing/2014/main" id="{E5CEB41C-5436-2B42-8F27-E11B2C345694}"/>
                </a:ext>
              </a:extLst>
            </p:cNvPr>
            <p:cNvSpPr>
              <a:spLocks noChangeArrowheads="1"/>
            </p:cNvSpPr>
            <p:nvPr/>
          </p:nvSpPr>
          <p:spPr bwMode="auto">
            <a:xfrm>
              <a:off x="7481285" y="10379046"/>
              <a:ext cx="203240" cy="1181003"/>
            </a:xfrm>
            <a:custGeom>
              <a:avLst/>
              <a:gdLst>
                <a:gd name="T0" fmla="*/ 161 w 162"/>
                <a:gd name="T1" fmla="*/ 945 h 946"/>
                <a:gd name="T2" fmla="*/ 81 w 162"/>
                <a:gd name="T3" fmla="*/ 804 h 946"/>
                <a:gd name="T4" fmla="*/ 0 w 162"/>
                <a:gd name="T5" fmla="*/ 945 h 946"/>
                <a:gd name="T6" fmla="*/ 0 w 162"/>
                <a:gd name="T7" fmla="*/ 0 h 946"/>
                <a:gd name="T8" fmla="*/ 161 w 162"/>
                <a:gd name="T9" fmla="*/ 0 h 946"/>
                <a:gd name="T10" fmla="*/ 161 w 162"/>
                <a:gd name="T11" fmla="*/ 945 h 946"/>
              </a:gdLst>
              <a:ahLst/>
              <a:cxnLst>
                <a:cxn ang="0">
                  <a:pos x="T0" y="T1"/>
                </a:cxn>
                <a:cxn ang="0">
                  <a:pos x="T2" y="T3"/>
                </a:cxn>
                <a:cxn ang="0">
                  <a:pos x="T4" y="T5"/>
                </a:cxn>
                <a:cxn ang="0">
                  <a:pos x="T6" y="T7"/>
                </a:cxn>
                <a:cxn ang="0">
                  <a:pos x="T8" y="T9"/>
                </a:cxn>
                <a:cxn ang="0">
                  <a:pos x="T10" y="T11"/>
                </a:cxn>
              </a:cxnLst>
              <a:rect l="0" t="0" r="r" b="b"/>
              <a:pathLst>
                <a:path w="162" h="946">
                  <a:moveTo>
                    <a:pt x="161" y="945"/>
                  </a:moveTo>
                  <a:lnTo>
                    <a:pt x="81" y="804"/>
                  </a:lnTo>
                  <a:lnTo>
                    <a:pt x="0" y="945"/>
                  </a:lnTo>
                  <a:lnTo>
                    <a:pt x="0" y="0"/>
                  </a:lnTo>
                  <a:lnTo>
                    <a:pt x="161" y="0"/>
                  </a:lnTo>
                  <a:lnTo>
                    <a:pt x="161" y="945"/>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23">
              <a:extLst>
                <a:ext uri="{FF2B5EF4-FFF2-40B4-BE49-F238E27FC236}">
                  <a16:creationId xmlns:a16="http://schemas.microsoft.com/office/drawing/2014/main" id="{4EAD91F8-1A88-244F-88AD-90049B4F30A6}"/>
                </a:ext>
              </a:extLst>
            </p:cNvPr>
            <p:cNvSpPr>
              <a:spLocks noChangeArrowheads="1"/>
            </p:cNvSpPr>
            <p:nvPr/>
          </p:nvSpPr>
          <p:spPr bwMode="auto">
            <a:xfrm>
              <a:off x="7481285" y="10379046"/>
              <a:ext cx="203240" cy="587753"/>
            </a:xfrm>
            <a:custGeom>
              <a:avLst/>
              <a:gdLst>
                <a:gd name="T0" fmla="*/ 161 w 162"/>
                <a:gd name="T1" fmla="*/ 270 h 470"/>
                <a:gd name="T2" fmla="*/ 0 w 162"/>
                <a:gd name="T3" fmla="*/ 469 h 470"/>
                <a:gd name="T4" fmla="*/ 0 w 162"/>
                <a:gd name="T5" fmla="*/ 0 h 470"/>
                <a:gd name="T6" fmla="*/ 161 w 162"/>
                <a:gd name="T7" fmla="*/ 0 h 470"/>
                <a:gd name="T8" fmla="*/ 161 w 162"/>
                <a:gd name="T9" fmla="*/ 270 h 470"/>
              </a:gdLst>
              <a:ahLst/>
              <a:cxnLst>
                <a:cxn ang="0">
                  <a:pos x="T0" y="T1"/>
                </a:cxn>
                <a:cxn ang="0">
                  <a:pos x="T2" y="T3"/>
                </a:cxn>
                <a:cxn ang="0">
                  <a:pos x="T4" y="T5"/>
                </a:cxn>
                <a:cxn ang="0">
                  <a:pos x="T6" y="T7"/>
                </a:cxn>
                <a:cxn ang="0">
                  <a:pos x="T8" y="T9"/>
                </a:cxn>
              </a:cxnLst>
              <a:rect l="0" t="0" r="r" b="b"/>
              <a:pathLst>
                <a:path w="162" h="470">
                  <a:moveTo>
                    <a:pt x="161" y="270"/>
                  </a:moveTo>
                  <a:lnTo>
                    <a:pt x="0" y="469"/>
                  </a:lnTo>
                  <a:lnTo>
                    <a:pt x="0" y="0"/>
                  </a:lnTo>
                  <a:lnTo>
                    <a:pt x="161" y="0"/>
                  </a:lnTo>
                  <a:lnTo>
                    <a:pt x="161" y="270"/>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24">
              <a:extLst>
                <a:ext uri="{FF2B5EF4-FFF2-40B4-BE49-F238E27FC236}">
                  <a16:creationId xmlns:a16="http://schemas.microsoft.com/office/drawing/2014/main" id="{D61B0679-60A0-384D-AA42-E6DBFA7A5521}"/>
                </a:ext>
              </a:extLst>
            </p:cNvPr>
            <p:cNvSpPr>
              <a:spLocks noChangeArrowheads="1"/>
            </p:cNvSpPr>
            <p:nvPr/>
          </p:nvSpPr>
          <p:spPr bwMode="auto">
            <a:xfrm>
              <a:off x="7074800" y="11829209"/>
              <a:ext cx="2515814" cy="214227"/>
            </a:xfrm>
            <a:custGeom>
              <a:avLst/>
              <a:gdLst>
                <a:gd name="T0" fmla="*/ 0 w 2019"/>
                <a:gd name="T1" fmla="*/ 0 h 173"/>
                <a:gd name="T2" fmla="*/ 0 w 2019"/>
                <a:gd name="T3" fmla="*/ 0 h 173"/>
                <a:gd name="T4" fmla="*/ 172 w 2019"/>
                <a:gd name="T5" fmla="*/ 172 h 173"/>
                <a:gd name="T6" fmla="*/ 2018 w 2019"/>
                <a:gd name="T7" fmla="*/ 172 h 173"/>
                <a:gd name="T8" fmla="*/ 2018 w 2019"/>
                <a:gd name="T9" fmla="*/ 122 h 173"/>
                <a:gd name="T10" fmla="*/ 1285 w 2019"/>
                <a:gd name="T11" fmla="*/ 122 h 173"/>
                <a:gd name="T12" fmla="*/ 1285 w 2019"/>
                <a:gd name="T13" fmla="*/ 122 h 173"/>
                <a:gd name="T14" fmla="*/ 1162 w 2019"/>
                <a:gd name="T15" fmla="*/ 0 h 173"/>
                <a:gd name="T16" fmla="*/ 0 w 2019"/>
                <a:gd name="T17"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19" h="173">
                  <a:moveTo>
                    <a:pt x="0" y="0"/>
                  </a:moveTo>
                  <a:lnTo>
                    <a:pt x="0" y="0"/>
                  </a:lnTo>
                  <a:cubicBezTo>
                    <a:pt x="0" y="95"/>
                    <a:pt x="77" y="172"/>
                    <a:pt x="172" y="172"/>
                  </a:cubicBezTo>
                  <a:lnTo>
                    <a:pt x="2018" y="172"/>
                  </a:lnTo>
                  <a:lnTo>
                    <a:pt x="2018" y="122"/>
                  </a:lnTo>
                  <a:lnTo>
                    <a:pt x="1285" y="122"/>
                  </a:lnTo>
                  <a:lnTo>
                    <a:pt x="1285" y="122"/>
                  </a:lnTo>
                  <a:cubicBezTo>
                    <a:pt x="1217" y="122"/>
                    <a:pt x="1162" y="68"/>
                    <a:pt x="1162" y="0"/>
                  </a:cubicBezTo>
                  <a:lnTo>
                    <a:pt x="0" y="0"/>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25">
              <a:extLst>
                <a:ext uri="{FF2B5EF4-FFF2-40B4-BE49-F238E27FC236}">
                  <a16:creationId xmlns:a16="http://schemas.microsoft.com/office/drawing/2014/main" id="{B6A7C53D-3116-B44B-B60E-ADE988E088C3}"/>
                </a:ext>
              </a:extLst>
            </p:cNvPr>
            <p:cNvSpPr>
              <a:spLocks noChangeArrowheads="1"/>
            </p:cNvSpPr>
            <p:nvPr/>
          </p:nvSpPr>
          <p:spPr bwMode="auto">
            <a:xfrm>
              <a:off x="8876517" y="10340593"/>
              <a:ext cx="153804" cy="230708"/>
            </a:xfrm>
            <a:custGeom>
              <a:avLst/>
              <a:gdLst>
                <a:gd name="T0" fmla="*/ 80 w 125"/>
                <a:gd name="T1" fmla="*/ 104 h 187"/>
                <a:gd name="T2" fmla="*/ 107 w 125"/>
                <a:gd name="T3" fmla="*/ 1 h 187"/>
                <a:gd name="T4" fmla="*/ 29 w 125"/>
                <a:gd name="T5" fmla="*/ 0 h 187"/>
                <a:gd name="T6" fmla="*/ 0 w 125"/>
                <a:gd name="T7" fmla="*/ 99 h 187"/>
                <a:gd name="T8" fmla="*/ 124 w 125"/>
                <a:gd name="T9" fmla="*/ 186 h 187"/>
                <a:gd name="T10" fmla="*/ 80 w 125"/>
                <a:gd name="T11" fmla="*/ 104 h 187"/>
              </a:gdLst>
              <a:ahLst/>
              <a:cxnLst>
                <a:cxn ang="0">
                  <a:pos x="T0" y="T1"/>
                </a:cxn>
                <a:cxn ang="0">
                  <a:pos x="T2" y="T3"/>
                </a:cxn>
                <a:cxn ang="0">
                  <a:pos x="T4" y="T5"/>
                </a:cxn>
                <a:cxn ang="0">
                  <a:pos x="T6" y="T7"/>
                </a:cxn>
                <a:cxn ang="0">
                  <a:pos x="T8" y="T9"/>
                </a:cxn>
                <a:cxn ang="0">
                  <a:pos x="T10" y="T11"/>
                </a:cxn>
              </a:cxnLst>
              <a:rect l="0" t="0" r="r" b="b"/>
              <a:pathLst>
                <a:path w="125" h="187">
                  <a:moveTo>
                    <a:pt x="80" y="104"/>
                  </a:moveTo>
                  <a:lnTo>
                    <a:pt x="107" y="1"/>
                  </a:lnTo>
                  <a:lnTo>
                    <a:pt x="29" y="0"/>
                  </a:lnTo>
                  <a:lnTo>
                    <a:pt x="0" y="99"/>
                  </a:lnTo>
                  <a:lnTo>
                    <a:pt x="124" y="186"/>
                  </a:lnTo>
                  <a:lnTo>
                    <a:pt x="80" y="104"/>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26">
              <a:extLst>
                <a:ext uri="{FF2B5EF4-FFF2-40B4-BE49-F238E27FC236}">
                  <a16:creationId xmlns:a16="http://schemas.microsoft.com/office/drawing/2014/main" id="{996B6598-CE00-A446-838A-92F81B0A90BE}"/>
                </a:ext>
              </a:extLst>
            </p:cNvPr>
            <p:cNvSpPr>
              <a:spLocks noChangeArrowheads="1"/>
            </p:cNvSpPr>
            <p:nvPr/>
          </p:nvSpPr>
          <p:spPr bwMode="auto">
            <a:xfrm>
              <a:off x="8838064" y="10461441"/>
              <a:ext cx="241693" cy="214231"/>
            </a:xfrm>
            <a:custGeom>
              <a:avLst/>
              <a:gdLst>
                <a:gd name="T0" fmla="*/ 191 w 193"/>
                <a:gd name="T1" fmla="*/ 142 h 171"/>
                <a:gd name="T2" fmla="*/ 191 w 193"/>
                <a:gd name="T3" fmla="*/ 142 h 171"/>
                <a:gd name="T4" fmla="*/ 167 w 193"/>
                <a:gd name="T5" fmla="*/ 98 h 171"/>
                <a:gd name="T6" fmla="*/ 155 w 193"/>
                <a:gd name="T7" fmla="*/ 87 h 171"/>
                <a:gd name="T8" fmla="*/ 31 w 193"/>
                <a:gd name="T9" fmla="*/ 0 h 171"/>
                <a:gd name="T10" fmla="*/ 0 w 193"/>
                <a:gd name="T11" fmla="*/ 51 h 171"/>
                <a:gd name="T12" fmla="*/ 184 w 193"/>
                <a:gd name="T13" fmla="*/ 170 h 171"/>
                <a:gd name="T14" fmla="*/ 184 w 193"/>
                <a:gd name="T15" fmla="*/ 170 h 171"/>
                <a:gd name="T16" fmla="*/ 191 w 193"/>
                <a:gd name="T17" fmla="*/ 142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 h="171">
                  <a:moveTo>
                    <a:pt x="191" y="142"/>
                  </a:moveTo>
                  <a:lnTo>
                    <a:pt x="191" y="142"/>
                  </a:lnTo>
                  <a:cubicBezTo>
                    <a:pt x="187" y="126"/>
                    <a:pt x="179" y="110"/>
                    <a:pt x="167" y="98"/>
                  </a:cubicBezTo>
                  <a:lnTo>
                    <a:pt x="155" y="87"/>
                  </a:lnTo>
                  <a:lnTo>
                    <a:pt x="31" y="0"/>
                  </a:lnTo>
                  <a:lnTo>
                    <a:pt x="0" y="51"/>
                  </a:lnTo>
                  <a:lnTo>
                    <a:pt x="184" y="170"/>
                  </a:lnTo>
                  <a:lnTo>
                    <a:pt x="184" y="170"/>
                  </a:lnTo>
                  <a:cubicBezTo>
                    <a:pt x="189" y="162"/>
                    <a:pt x="192" y="152"/>
                    <a:pt x="191" y="142"/>
                  </a:cubicBez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127">
              <a:extLst>
                <a:ext uri="{FF2B5EF4-FFF2-40B4-BE49-F238E27FC236}">
                  <a16:creationId xmlns:a16="http://schemas.microsoft.com/office/drawing/2014/main" id="{EEB679F2-7308-6C4D-912B-087A54D21BF7}"/>
                </a:ext>
              </a:extLst>
            </p:cNvPr>
            <p:cNvSpPr>
              <a:spLocks noChangeArrowheads="1"/>
            </p:cNvSpPr>
            <p:nvPr/>
          </p:nvSpPr>
          <p:spPr bwMode="auto">
            <a:xfrm>
              <a:off x="9156661" y="10340593"/>
              <a:ext cx="153804" cy="230708"/>
            </a:xfrm>
            <a:custGeom>
              <a:avLst/>
              <a:gdLst>
                <a:gd name="T0" fmla="*/ 80 w 125"/>
                <a:gd name="T1" fmla="*/ 104 h 187"/>
                <a:gd name="T2" fmla="*/ 107 w 125"/>
                <a:gd name="T3" fmla="*/ 1 h 187"/>
                <a:gd name="T4" fmla="*/ 29 w 125"/>
                <a:gd name="T5" fmla="*/ 0 h 187"/>
                <a:gd name="T6" fmla="*/ 0 w 125"/>
                <a:gd name="T7" fmla="*/ 99 h 187"/>
                <a:gd name="T8" fmla="*/ 124 w 125"/>
                <a:gd name="T9" fmla="*/ 186 h 187"/>
                <a:gd name="T10" fmla="*/ 80 w 125"/>
                <a:gd name="T11" fmla="*/ 104 h 187"/>
              </a:gdLst>
              <a:ahLst/>
              <a:cxnLst>
                <a:cxn ang="0">
                  <a:pos x="T0" y="T1"/>
                </a:cxn>
                <a:cxn ang="0">
                  <a:pos x="T2" y="T3"/>
                </a:cxn>
                <a:cxn ang="0">
                  <a:pos x="T4" y="T5"/>
                </a:cxn>
                <a:cxn ang="0">
                  <a:pos x="T6" y="T7"/>
                </a:cxn>
                <a:cxn ang="0">
                  <a:pos x="T8" y="T9"/>
                </a:cxn>
                <a:cxn ang="0">
                  <a:pos x="T10" y="T11"/>
                </a:cxn>
              </a:cxnLst>
              <a:rect l="0" t="0" r="r" b="b"/>
              <a:pathLst>
                <a:path w="125" h="187">
                  <a:moveTo>
                    <a:pt x="80" y="104"/>
                  </a:moveTo>
                  <a:lnTo>
                    <a:pt x="107" y="1"/>
                  </a:lnTo>
                  <a:lnTo>
                    <a:pt x="29" y="0"/>
                  </a:lnTo>
                  <a:lnTo>
                    <a:pt x="0" y="99"/>
                  </a:lnTo>
                  <a:lnTo>
                    <a:pt x="124" y="186"/>
                  </a:lnTo>
                  <a:lnTo>
                    <a:pt x="80" y="104"/>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28">
              <a:extLst>
                <a:ext uri="{FF2B5EF4-FFF2-40B4-BE49-F238E27FC236}">
                  <a16:creationId xmlns:a16="http://schemas.microsoft.com/office/drawing/2014/main" id="{CC264A55-BEC0-B749-8222-CA0236DC7179}"/>
                </a:ext>
              </a:extLst>
            </p:cNvPr>
            <p:cNvSpPr>
              <a:spLocks noChangeArrowheads="1"/>
            </p:cNvSpPr>
            <p:nvPr/>
          </p:nvSpPr>
          <p:spPr bwMode="auto">
            <a:xfrm>
              <a:off x="9112716" y="10461441"/>
              <a:ext cx="241693" cy="214231"/>
            </a:xfrm>
            <a:custGeom>
              <a:avLst/>
              <a:gdLst>
                <a:gd name="T0" fmla="*/ 190 w 194"/>
                <a:gd name="T1" fmla="*/ 142 h 171"/>
                <a:gd name="T2" fmla="*/ 190 w 194"/>
                <a:gd name="T3" fmla="*/ 142 h 171"/>
                <a:gd name="T4" fmla="*/ 167 w 194"/>
                <a:gd name="T5" fmla="*/ 98 h 171"/>
                <a:gd name="T6" fmla="*/ 156 w 194"/>
                <a:gd name="T7" fmla="*/ 87 h 171"/>
                <a:gd name="T8" fmla="*/ 32 w 194"/>
                <a:gd name="T9" fmla="*/ 0 h 171"/>
                <a:gd name="T10" fmla="*/ 0 w 194"/>
                <a:gd name="T11" fmla="*/ 51 h 171"/>
                <a:gd name="T12" fmla="*/ 184 w 194"/>
                <a:gd name="T13" fmla="*/ 170 h 171"/>
                <a:gd name="T14" fmla="*/ 184 w 194"/>
                <a:gd name="T15" fmla="*/ 170 h 171"/>
                <a:gd name="T16" fmla="*/ 190 w 194"/>
                <a:gd name="T17" fmla="*/ 142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171">
                  <a:moveTo>
                    <a:pt x="190" y="142"/>
                  </a:moveTo>
                  <a:lnTo>
                    <a:pt x="190" y="142"/>
                  </a:lnTo>
                  <a:cubicBezTo>
                    <a:pt x="188" y="126"/>
                    <a:pt x="179" y="110"/>
                    <a:pt x="167" y="98"/>
                  </a:cubicBezTo>
                  <a:lnTo>
                    <a:pt x="156" y="87"/>
                  </a:lnTo>
                  <a:lnTo>
                    <a:pt x="32" y="0"/>
                  </a:lnTo>
                  <a:lnTo>
                    <a:pt x="0" y="51"/>
                  </a:lnTo>
                  <a:lnTo>
                    <a:pt x="184" y="170"/>
                  </a:lnTo>
                  <a:lnTo>
                    <a:pt x="184" y="170"/>
                  </a:lnTo>
                  <a:cubicBezTo>
                    <a:pt x="190" y="162"/>
                    <a:pt x="193" y="152"/>
                    <a:pt x="190" y="142"/>
                  </a:cubicBez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129">
              <a:extLst>
                <a:ext uri="{FF2B5EF4-FFF2-40B4-BE49-F238E27FC236}">
                  <a16:creationId xmlns:a16="http://schemas.microsoft.com/office/drawing/2014/main" id="{95C05270-BABD-3240-8A0C-74C4DD3BA3B9}"/>
                </a:ext>
              </a:extLst>
            </p:cNvPr>
            <p:cNvSpPr>
              <a:spLocks noChangeArrowheads="1"/>
            </p:cNvSpPr>
            <p:nvPr/>
          </p:nvSpPr>
          <p:spPr bwMode="auto">
            <a:xfrm>
              <a:off x="8854545" y="9357340"/>
              <a:ext cx="653671" cy="1021706"/>
            </a:xfrm>
            <a:custGeom>
              <a:avLst/>
              <a:gdLst>
                <a:gd name="T0" fmla="*/ 107 w 524"/>
                <a:gd name="T1" fmla="*/ 33 h 821"/>
                <a:gd name="T2" fmla="*/ 107 w 524"/>
                <a:gd name="T3" fmla="*/ 33 h 821"/>
                <a:gd name="T4" fmla="*/ 166 w 524"/>
                <a:gd name="T5" fmla="*/ 278 h 821"/>
                <a:gd name="T6" fmla="*/ 318 w 524"/>
                <a:gd name="T7" fmla="*/ 278 h 821"/>
                <a:gd name="T8" fmla="*/ 218 w 524"/>
                <a:gd name="T9" fmla="*/ 820 h 821"/>
                <a:gd name="T10" fmla="*/ 369 w 524"/>
                <a:gd name="T11" fmla="*/ 820 h 821"/>
                <a:gd name="T12" fmla="*/ 508 w 524"/>
                <a:gd name="T13" fmla="*/ 248 h 821"/>
                <a:gd name="T14" fmla="*/ 508 w 524"/>
                <a:gd name="T15" fmla="*/ 248 h 821"/>
                <a:gd name="T16" fmla="*/ 439 w 524"/>
                <a:gd name="T17" fmla="*/ 96 h 821"/>
                <a:gd name="T18" fmla="*/ 216 w 524"/>
                <a:gd name="T19" fmla="*/ 0 h 821"/>
                <a:gd name="T20" fmla="*/ 107 w 524"/>
                <a:gd name="T21" fmla="*/ 33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4" h="821">
                  <a:moveTo>
                    <a:pt x="107" y="33"/>
                  </a:moveTo>
                  <a:lnTo>
                    <a:pt x="107" y="33"/>
                  </a:lnTo>
                  <a:cubicBezTo>
                    <a:pt x="107" y="33"/>
                    <a:pt x="0" y="249"/>
                    <a:pt x="166" y="278"/>
                  </a:cubicBezTo>
                  <a:lnTo>
                    <a:pt x="318" y="278"/>
                  </a:lnTo>
                  <a:lnTo>
                    <a:pt x="218" y="820"/>
                  </a:lnTo>
                  <a:lnTo>
                    <a:pt x="369" y="820"/>
                  </a:lnTo>
                  <a:lnTo>
                    <a:pt x="508" y="248"/>
                  </a:lnTo>
                  <a:lnTo>
                    <a:pt x="508" y="248"/>
                  </a:lnTo>
                  <a:cubicBezTo>
                    <a:pt x="523" y="187"/>
                    <a:pt x="494" y="125"/>
                    <a:pt x="439" y="96"/>
                  </a:cubicBezTo>
                  <a:lnTo>
                    <a:pt x="216" y="0"/>
                  </a:lnTo>
                  <a:lnTo>
                    <a:pt x="107" y="33"/>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30">
              <a:extLst>
                <a:ext uri="{FF2B5EF4-FFF2-40B4-BE49-F238E27FC236}">
                  <a16:creationId xmlns:a16="http://schemas.microsoft.com/office/drawing/2014/main" id="{D5D771E2-65AF-CB44-A75B-4F0683004863}"/>
                </a:ext>
              </a:extLst>
            </p:cNvPr>
            <p:cNvSpPr>
              <a:spLocks noChangeArrowheads="1"/>
            </p:cNvSpPr>
            <p:nvPr/>
          </p:nvSpPr>
          <p:spPr bwMode="auto">
            <a:xfrm>
              <a:off x="8585386" y="9401284"/>
              <a:ext cx="653674" cy="983253"/>
            </a:xfrm>
            <a:custGeom>
              <a:avLst/>
              <a:gdLst>
                <a:gd name="T0" fmla="*/ 108 w 525"/>
                <a:gd name="T1" fmla="*/ 0 h 788"/>
                <a:gd name="T2" fmla="*/ 108 w 525"/>
                <a:gd name="T3" fmla="*/ 0 h 788"/>
                <a:gd name="T4" fmla="*/ 167 w 525"/>
                <a:gd name="T5" fmla="*/ 245 h 788"/>
                <a:gd name="T6" fmla="*/ 319 w 525"/>
                <a:gd name="T7" fmla="*/ 245 h 788"/>
                <a:gd name="T8" fmla="*/ 219 w 525"/>
                <a:gd name="T9" fmla="*/ 787 h 788"/>
                <a:gd name="T10" fmla="*/ 370 w 525"/>
                <a:gd name="T11" fmla="*/ 787 h 788"/>
                <a:gd name="T12" fmla="*/ 509 w 525"/>
                <a:gd name="T13" fmla="*/ 215 h 788"/>
                <a:gd name="T14" fmla="*/ 509 w 525"/>
                <a:gd name="T15" fmla="*/ 215 h 788"/>
                <a:gd name="T16" fmla="*/ 440 w 525"/>
                <a:gd name="T17" fmla="*/ 63 h 788"/>
                <a:gd name="T18" fmla="*/ 318 w 525"/>
                <a:gd name="T19" fmla="*/ 0 h 788"/>
                <a:gd name="T20" fmla="*/ 108 w 525"/>
                <a:gd name="T21" fmla="*/ 0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5" h="788">
                  <a:moveTo>
                    <a:pt x="108" y="0"/>
                  </a:moveTo>
                  <a:lnTo>
                    <a:pt x="108" y="0"/>
                  </a:lnTo>
                  <a:cubicBezTo>
                    <a:pt x="108" y="0"/>
                    <a:pt x="0" y="216"/>
                    <a:pt x="167" y="245"/>
                  </a:cubicBezTo>
                  <a:lnTo>
                    <a:pt x="319" y="245"/>
                  </a:lnTo>
                  <a:lnTo>
                    <a:pt x="219" y="787"/>
                  </a:lnTo>
                  <a:lnTo>
                    <a:pt x="370" y="787"/>
                  </a:lnTo>
                  <a:lnTo>
                    <a:pt x="509" y="215"/>
                  </a:lnTo>
                  <a:lnTo>
                    <a:pt x="509" y="215"/>
                  </a:lnTo>
                  <a:cubicBezTo>
                    <a:pt x="524" y="154"/>
                    <a:pt x="495" y="92"/>
                    <a:pt x="440" y="63"/>
                  </a:cubicBezTo>
                  <a:lnTo>
                    <a:pt x="318" y="0"/>
                  </a:lnTo>
                  <a:lnTo>
                    <a:pt x="108" y="0"/>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31">
              <a:extLst>
                <a:ext uri="{FF2B5EF4-FFF2-40B4-BE49-F238E27FC236}">
                  <a16:creationId xmlns:a16="http://schemas.microsoft.com/office/drawing/2014/main" id="{EABDD57F-1B07-9A45-A3C2-CB51EFD8E1C6}"/>
                </a:ext>
              </a:extLst>
            </p:cNvPr>
            <p:cNvSpPr>
              <a:spLocks noChangeArrowheads="1"/>
            </p:cNvSpPr>
            <p:nvPr/>
          </p:nvSpPr>
          <p:spPr bwMode="auto">
            <a:xfrm>
              <a:off x="8513976" y="8308166"/>
              <a:ext cx="659165" cy="510855"/>
            </a:xfrm>
            <a:custGeom>
              <a:avLst/>
              <a:gdLst>
                <a:gd name="T0" fmla="*/ 123 w 527"/>
                <a:gd name="T1" fmla="*/ 9 h 409"/>
                <a:gd name="T2" fmla="*/ 123 w 527"/>
                <a:gd name="T3" fmla="*/ 9 h 409"/>
                <a:gd name="T4" fmla="*/ 124 w 527"/>
                <a:gd name="T5" fmla="*/ 207 h 409"/>
                <a:gd name="T6" fmla="*/ 124 w 527"/>
                <a:gd name="T7" fmla="*/ 207 h 409"/>
                <a:gd name="T8" fmla="*/ 73 w 527"/>
                <a:gd name="T9" fmla="*/ 408 h 409"/>
                <a:gd name="T10" fmla="*/ 508 w 527"/>
                <a:gd name="T11" fmla="*/ 408 h 409"/>
                <a:gd name="T12" fmla="*/ 508 w 527"/>
                <a:gd name="T13" fmla="*/ 408 h 409"/>
                <a:gd name="T14" fmla="*/ 423 w 527"/>
                <a:gd name="T15" fmla="*/ 184 h 409"/>
                <a:gd name="T16" fmla="*/ 423 w 527"/>
                <a:gd name="T17" fmla="*/ 184 h 409"/>
                <a:gd name="T18" fmla="*/ 475 w 527"/>
                <a:gd name="T19" fmla="*/ 0 h 409"/>
                <a:gd name="T20" fmla="*/ 123 w 527"/>
                <a:gd name="T21" fmla="*/ 9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7" h="409">
                  <a:moveTo>
                    <a:pt x="123" y="9"/>
                  </a:moveTo>
                  <a:lnTo>
                    <a:pt x="123" y="9"/>
                  </a:lnTo>
                  <a:cubicBezTo>
                    <a:pt x="123" y="9"/>
                    <a:pt x="67" y="129"/>
                    <a:pt x="124" y="207"/>
                  </a:cubicBezTo>
                  <a:lnTo>
                    <a:pt x="124" y="207"/>
                  </a:lnTo>
                  <a:cubicBezTo>
                    <a:pt x="160" y="256"/>
                    <a:pt x="0" y="237"/>
                    <a:pt x="73" y="408"/>
                  </a:cubicBezTo>
                  <a:lnTo>
                    <a:pt x="508" y="408"/>
                  </a:lnTo>
                  <a:lnTo>
                    <a:pt x="508" y="408"/>
                  </a:lnTo>
                  <a:cubicBezTo>
                    <a:pt x="508" y="408"/>
                    <a:pt x="407" y="258"/>
                    <a:pt x="423" y="184"/>
                  </a:cubicBezTo>
                  <a:lnTo>
                    <a:pt x="423" y="184"/>
                  </a:lnTo>
                  <a:cubicBezTo>
                    <a:pt x="440" y="111"/>
                    <a:pt x="526" y="149"/>
                    <a:pt x="475" y="0"/>
                  </a:cubicBezTo>
                  <a:lnTo>
                    <a:pt x="123" y="9"/>
                  </a:ln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32">
              <a:extLst>
                <a:ext uri="{FF2B5EF4-FFF2-40B4-BE49-F238E27FC236}">
                  <a16:creationId xmlns:a16="http://schemas.microsoft.com/office/drawing/2014/main" id="{6C7C1477-B24B-DD4D-AC53-4FC9BE49CBFB}"/>
                </a:ext>
              </a:extLst>
            </p:cNvPr>
            <p:cNvSpPr>
              <a:spLocks noChangeArrowheads="1"/>
            </p:cNvSpPr>
            <p:nvPr/>
          </p:nvSpPr>
          <p:spPr bwMode="auto">
            <a:xfrm>
              <a:off x="8903979" y="8643245"/>
              <a:ext cx="686633" cy="406485"/>
            </a:xfrm>
            <a:custGeom>
              <a:avLst/>
              <a:gdLst>
                <a:gd name="T0" fmla="*/ 282 w 552"/>
                <a:gd name="T1" fmla="*/ 170 h 325"/>
                <a:gd name="T2" fmla="*/ 72 w 552"/>
                <a:gd name="T3" fmla="*/ 58 h 325"/>
                <a:gd name="T4" fmla="*/ 0 w 552"/>
                <a:gd name="T5" fmla="*/ 31 h 325"/>
                <a:gd name="T6" fmla="*/ 0 w 552"/>
                <a:gd name="T7" fmla="*/ 165 h 325"/>
                <a:gd name="T8" fmla="*/ 0 w 552"/>
                <a:gd name="T9" fmla="*/ 165 h 325"/>
                <a:gd name="T10" fmla="*/ 239 w 552"/>
                <a:gd name="T11" fmla="*/ 305 h 325"/>
                <a:gd name="T12" fmla="*/ 239 w 552"/>
                <a:gd name="T13" fmla="*/ 305 h 325"/>
                <a:gd name="T14" fmla="*/ 358 w 552"/>
                <a:gd name="T15" fmla="*/ 272 h 325"/>
                <a:gd name="T16" fmla="*/ 358 w 552"/>
                <a:gd name="T17" fmla="*/ 272 h 325"/>
                <a:gd name="T18" fmla="*/ 551 w 552"/>
                <a:gd name="T19" fmla="*/ 83 h 325"/>
                <a:gd name="T20" fmla="*/ 487 w 552"/>
                <a:gd name="T21" fmla="*/ 0 h 325"/>
                <a:gd name="T22" fmla="*/ 282 w 552"/>
                <a:gd name="T23" fmla="*/ 170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2" h="325">
                  <a:moveTo>
                    <a:pt x="282" y="170"/>
                  </a:moveTo>
                  <a:lnTo>
                    <a:pt x="72" y="58"/>
                  </a:lnTo>
                  <a:lnTo>
                    <a:pt x="0" y="31"/>
                  </a:lnTo>
                  <a:lnTo>
                    <a:pt x="0" y="165"/>
                  </a:lnTo>
                  <a:lnTo>
                    <a:pt x="0" y="165"/>
                  </a:lnTo>
                  <a:cubicBezTo>
                    <a:pt x="0" y="165"/>
                    <a:pt x="176" y="278"/>
                    <a:pt x="239" y="305"/>
                  </a:cubicBezTo>
                  <a:lnTo>
                    <a:pt x="239" y="305"/>
                  </a:lnTo>
                  <a:cubicBezTo>
                    <a:pt x="280" y="324"/>
                    <a:pt x="324" y="302"/>
                    <a:pt x="358" y="272"/>
                  </a:cubicBezTo>
                  <a:lnTo>
                    <a:pt x="358" y="272"/>
                  </a:lnTo>
                  <a:cubicBezTo>
                    <a:pt x="400" y="234"/>
                    <a:pt x="486" y="157"/>
                    <a:pt x="551" y="83"/>
                  </a:cubicBezTo>
                  <a:lnTo>
                    <a:pt x="487" y="0"/>
                  </a:lnTo>
                  <a:lnTo>
                    <a:pt x="282" y="170"/>
                  </a:lnTo>
                </a:path>
              </a:pathLst>
            </a:custGeom>
            <a:solidFill>
              <a:srgbClr val="E0A7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33">
              <a:extLst>
                <a:ext uri="{FF2B5EF4-FFF2-40B4-BE49-F238E27FC236}">
                  <a16:creationId xmlns:a16="http://schemas.microsoft.com/office/drawing/2014/main" id="{49AD7481-82E6-7341-9DC8-33686A4AD716}"/>
                </a:ext>
              </a:extLst>
            </p:cNvPr>
            <p:cNvSpPr>
              <a:spLocks noChangeArrowheads="1"/>
            </p:cNvSpPr>
            <p:nvPr/>
          </p:nvSpPr>
          <p:spPr bwMode="auto">
            <a:xfrm>
              <a:off x="8508481" y="8676203"/>
              <a:ext cx="620716" cy="845930"/>
            </a:xfrm>
            <a:custGeom>
              <a:avLst/>
              <a:gdLst>
                <a:gd name="T0" fmla="*/ 479 w 498"/>
                <a:gd name="T1" fmla="*/ 216 h 677"/>
                <a:gd name="T2" fmla="*/ 479 w 498"/>
                <a:gd name="T3" fmla="*/ 216 h 677"/>
                <a:gd name="T4" fmla="*/ 444 w 498"/>
                <a:gd name="T5" fmla="*/ 312 h 677"/>
                <a:gd name="T6" fmla="*/ 451 w 498"/>
                <a:gd name="T7" fmla="*/ 406 h 677"/>
                <a:gd name="T8" fmla="*/ 497 w 498"/>
                <a:gd name="T9" fmla="*/ 546 h 677"/>
                <a:gd name="T10" fmla="*/ 497 w 498"/>
                <a:gd name="T11" fmla="*/ 546 h 677"/>
                <a:gd name="T12" fmla="*/ 172 w 498"/>
                <a:gd name="T13" fmla="*/ 579 h 677"/>
                <a:gd name="T14" fmla="*/ 155 w 498"/>
                <a:gd name="T15" fmla="*/ 463 h 677"/>
                <a:gd name="T16" fmla="*/ 155 w 498"/>
                <a:gd name="T17" fmla="*/ 463 h 677"/>
                <a:gd name="T18" fmla="*/ 89 w 498"/>
                <a:gd name="T19" fmla="*/ 89 h 677"/>
                <a:gd name="T20" fmla="*/ 89 w 498"/>
                <a:gd name="T21" fmla="*/ 89 h 677"/>
                <a:gd name="T22" fmla="*/ 211 w 498"/>
                <a:gd name="T23" fmla="*/ 0 h 677"/>
                <a:gd name="T24" fmla="*/ 350 w 498"/>
                <a:gd name="T25" fmla="*/ 12 h 677"/>
                <a:gd name="T26" fmla="*/ 350 w 498"/>
                <a:gd name="T27" fmla="*/ 12 h 677"/>
                <a:gd name="T28" fmla="*/ 479 w 498"/>
                <a:gd name="T29" fmla="*/ 216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8" h="677">
                  <a:moveTo>
                    <a:pt x="479" y="216"/>
                  </a:moveTo>
                  <a:lnTo>
                    <a:pt x="479" y="216"/>
                  </a:lnTo>
                  <a:cubicBezTo>
                    <a:pt x="497" y="278"/>
                    <a:pt x="444" y="312"/>
                    <a:pt x="444" y="312"/>
                  </a:cubicBezTo>
                  <a:lnTo>
                    <a:pt x="451" y="406"/>
                  </a:lnTo>
                  <a:lnTo>
                    <a:pt x="497" y="546"/>
                  </a:lnTo>
                  <a:lnTo>
                    <a:pt x="497" y="546"/>
                  </a:lnTo>
                  <a:cubicBezTo>
                    <a:pt x="497" y="546"/>
                    <a:pt x="407" y="676"/>
                    <a:pt x="172" y="579"/>
                  </a:cubicBezTo>
                  <a:lnTo>
                    <a:pt x="155" y="463"/>
                  </a:lnTo>
                  <a:lnTo>
                    <a:pt x="155" y="463"/>
                  </a:lnTo>
                  <a:cubicBezTo>
                    <a:pt x="155" y="463"/>
                    <a:pt x="0" y="256"/>
                    <a:pt x="89" y="89"/>
                  </a:cubicBezTo>
                  <a:lnTo>
                    <a:pt x="89" y="89"/>
                  </a:lnTo>
                  <a:cubicBezTo>
                    <a:pt x="114" y="42"/>
                    <a:pt x="160" y="10"/>
                    <a:pt x="211" y="0"/>
                  </a:cubicBezTo>
                  <a:lnTo>
                    <a:pt x="350" y="12"/>
                  </a:lnTo>
                  <a:lnTo>
                    <a:pt x="350" y="12"/>
                  </a:lnTo>
                  <a:cubicBezTo>
                    <a:pt x="350" y="12"/>
                    <a:pt x="440" y="89"/>
                    <a:pt x="479" y="216"/>
                  </a:cubicBezTo>
                </a:path>
              </a:pathLst>
            </a:custGeom>
            <a:solidFill>
              <a:srgbClr val="F7C3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34">
              <a:extLst>
                <a:ext uri="{FF2B5EF4-FFF2-40B4-BE49-F238E27FC236}">
                  <a16:creationId xmlns:a16="http://schemas.microsoft.com/office/drawing/2014/main" id="{FA94C7C5-FAC7-3345-973D-A2F5348375C5}"/>
                </a:ext>
              </a:extLst>
            </p:cNvPr>
            <p:cNvSpPr>
              <a:spLocks noChangeArrowheads="1"/>
            </p:cNvSpPr>
            <p:nvPr/>
          </p:nvSpPr>
          <p:spPr bwMode="auto">
            <a:xfrm>
              <a:off x="8728203" y="8489438"/>
              <a:ext cx="219722" cy="335075"/>
            </a:xfrm>
            <a:custGeom>
              <a:avLst/>
              <a:gdLst>
                <a:gd name="T0" fmla="*/ 35 w 175"/>
                <a:gd name="T1" fmla="*/ 0 h 271"/>
                <a:gd name="T2" fmla="*/ 35 w 175"/>
                <a:gd name="T3" fmla="*/ 153 h 271"/>
                <a:gd name="T4" fmla="*/ 0 w 175"/>
                <a:gd name="T5" fmla="*/ 176 h 271"/>
                <a:gd name="T6" fmla="*/ 0 w 175"/>
                <a:gd name="T7" fmla="*/ 176 h 271"/>
                <a:gd name="T8" fmla="*/ 174 w 175"/>
                <a:gd name="T9" fmla="*/ 165 h 271"/>
                <a:gd name="T10" fmla="*/ 141 w 175"/>
                <a:gd name="T11" fmla="*/ 154 h 271"/>
                <a:gd name="T12" fmla="*/ 141 w 175"/>
                <a:gd name="T13" fmla="*/ 0 h 271"/>
                <a:gd name="T14" fmla="*/ 35 w 175"/>
                <a:gd name="T15" fmla="*/ 0 h 2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 h="271">
                  <a:moveTo>
                    <a:pt x="35" y="0"/>
                  </a:moveTo>
                  <a:lnTo>
                    <a:pt x="35" y="153"/>
                  </a:lnTo>
                  <a:lnTo>
                    <a:pt x="0" y="176"/>
                  </a:lnTo>
                  <a:lnTo>
                    <a:pt x="0" y="176"/>
                  </a:lnTo>
                  <a:cubicBezTo>
                    <a:pt x="0" y="176"/>
                    <a:pt x="112" y="270"/>
                    <a:pt x="174" y="165"/>
                  </a:cubicBezTo>
                  <a:lnTo>
                    <a:pt x="141" y="154"/>
                  </a:lnTo>
                  <a:lnTo>
                    <a:pt x="141" y="0"/>
                  </a:lnTo>
                  <a:lnTo>
                    <a:pt x="35" y="0"/>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35">
              <a:extLst>
                <a:ext uri="{FF2B5EF4-FFF2-40B4-BE49-F238E27FC236}">
                  <a16:creationId xmlns:a16="http://schemas.microsoft.com/office/drawing/2014/main" id="{C864684D-5B81-3642-8DD1-D16DC134D0B6}"/>
                </a:ext>
              </a:extLst>
            </p:cNvPr>
            <p:cNvSpPr>
              <a:spLocks noChangeArrowheads="1"/>
            </p:cNvSpPr>
            <p:nvPr/>
          </p:nvSpPr>
          <p:spPr bwMode="auto">
            <a:xfrm>
              <a:off x="8773584" y="8489436"/>
              <a:ext cx="131833" cy="192255"/>
            </a:xfrm>
            <a:custGeom>
              <a:avLst/>
              <a:gdLst>
                <a:gd name="T0" fmla="*/ 106 w 107"/>
                <a:gd name="T1" fmla="*/ 153 h 155"/>
                <a:gd name="T2" fmla="*/ 106 w 107"/>
                <a:gd name="T3" fmla="*/ 0 h 155"/>
                <a:gd name="T4" fmla="*/ 0 w 107"/>
                <a:gd name="T5" fmla="*/ 0 h 155"/>
                <a:gd name="T6" fmla="*/ 0 w 107"/>
                <a:gd name="T7" fmla="*/ 90 h 155"/>
                <a:gd name="T8" fmla="*/ 0 w 107"/>
                <a:gd name="T9" fmla="*/ 90 h 155"/>
                <a:gd name="T10" fmla="*/ 106 w 107"/>
                <a:gd name="T11" fmla="*/ 153 h 155"/>
              </a:gdLst>
              <a:ahLst/>
              <a:cxnLst>
                <a:cxn ang="0">
                  <a:pos x="T0" y="T1"/>
                </a:cxn>
                <a:cxn ang="0">
                  <a:pos x="T2" y="T3"/>
                </a:cxn>
                <a:cxn ang="0">
                  <a:pos x="T4" y="T5"/>
                </a:cxn>
                <a:cxn ang="0">
                  <a:pos x="T6" y="T7"/>
                </a:cxn>
                <a:cxn ang="0">
                  <a:pos x="T8" y="T9"/>
                </a:cxn>
                <a:cxn ang="0">
                  <a:pos x="T10" y="T11"/>
                </a:cxn>
              </a:cxnLst>
              <a:rect l="0" t="0" r="r" b="b"/>
              <a:pathLst>
                <a:path w="107" h="155">
                  <a:moveTo>
                    <a:pt x="106" y="153"/>
                  </a:moveTo>
                  <a:lnTo>
                    <a:pt x="106" y="0"/>
                  </a:lnTo>
                  <a:lnTo>
                    <a:pt x="0" y="0"/>
                  </a:lnTo>
                  <a:lnTo>
                    <a:pt x="0" y="90"/>
                  </a:lnTo>
                  <a:lnTo>
                    <a:pt x="0" y="90"/>
                  </a:lnTo>
                  <a:cubicBezTo>
                    <a:pt x="17" y="116"/>
                    <a:pt x="50" y="154"/>
                    <a:pt x="106" y="153"/>
                  </a:cubicBezTo>
                </a:path>
              </a:pathLst>
            </a:custGeom>
            <a:solidFill>
              <a:srgbClr val="EF8F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36">
              <a:extLst>
                <a:ext uri="{FF2B5EF4-FFF2-40B4-BE49-F238E27FC236}">
                  <a16:creationId xmlns:a16="http://schemas.microsoft.com/office/drawing/2014/main" id="{EA589A3E-4666-834B-AB54-4F2FFE4EE1C9}"/>
                </a:ext>
              </a:extLst>
            </p:cNvPr>
            <p:cNvSpPr>
              <a:spLocks noChangeArrowheads="1"/>
            </p:cNvSpPr>
            <p:nvPr/>
          </p:nvSpPr>
          <p:spPr bwMode="auto">
            <a:xfrm>
              <a:off x="9167646" y="9148603"/>
              <a:ext cx="181272" cy="104366"/>
            </a:xfrm>
            <a:custGeom>
              <a:avLst/>
              <a:gdLst>
                <a:gd name="T0" fmla="*/ 143 w 144"/>
                <a:gd name="T1" fmla="*/ 0 h 83"/>
                <a:gd name="T2" fmla="*/ 0 w 144"/>
                <a:gd name="T3" fmla="*/ 5 h 83"/>
                <a:gd name="T4" fmla="*/ 0 w 144"/>
                <a:gd name="T5" fmla="*/ 82 h 83"/>
                <a:gd name="T6" fmla="*/ 0 w 144"/>
                <a:gd name="T7" fmla="*/ 82 h 83"/>
                <a:gd name="T8" fmla="*/ 143 w 144"/>
                <a:gd name="T9" fmla="*/ 54 h 83"/>
                <a:gd name="T10" fmla="*/ 143 w 144"/>
                <a:gd name="T11" fmla="*/ 0 h 83"/>
              </a:gdLst>
              <a:ahLst/>
              <a:cxnLst>
                <a:cxn ang="0">
                  <a:pos x="T0" y="T1"/>
                </a:cxn>
                <a:cxn ang="0">
                  <a:pos x="T2" y="T3"/>
                </a:cxn>
                <a:cxn ang="0">
                  <a:pos x="T4" y="T5"/>
                </a:cxn>
                <a:cxn ang="0">
                  <a:pos x="T6" y="T7"/>
                </a:cxn>
                <a:cxn ang="0">
                  <a:pos x="T8" y="T9"/>
                </a:cxn>
                <a:cxn ang="0">
                  <a:pos x="T10" y="T11"/>
                </a:cxn>
              </a:cxnLst>
              <a:rect l="0" t="0" r="r" b="b"/>
              <a:pathLst>
                <a:path w="144" h="83">
                  <a:moveTo>
                    <a:pt x="143" y="0"/>
                  </a:moveTo>
                  <a:lnTo>
                    <a:pt x="0" y="5"/>
                  </a:lnTo>
                  <a:lnTo>
                    <a:pt x="0" y="82"/>
                  </a:lnTo>
                  <a:lnTo>
                    <a:pt x="0" y="82"/>
                  </a:lnTo>
                  <a:cubicBezTo>
                    <a:pt x="79" y="66"/>
                    <a:pt x="143" y="54"/>
                    <a:pt x="143" y="54"/>
                  </a:cubicBezTo>
                  <a:lnTo>
                    <a:pt x="143" y="0"/>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37">
              <a:extLst>
                <a:ext uri="{FF2B5EF4-FFF2-40B4-BE49-F238E27FC236}">
                  <a16:creationId xmlns:a16="http://schemas.microsoft.com/office/drawing/2014/main" id="{CDDB1581-4C04-6849-A435-D16821BD7220}"/>
                </a:ext>
              </a:extLst>
            </p:cNvPr>
            <p:cNvSpPr>
              <a:spLocks noChangeArrowheads="1"/>
            </p:cNvSpPr>
            <p:nvPr/>
          </p:nvSpPr>
          <p:spPr bwMode="auto">
            <a:xfrm>
              <a:off x="9508218" y="8352109"/>
              <a:ext cx="302120" cy="373528"/>
            </a:xfrm>
            <a:custGeom>
              <a:avLst/>
              <a:gdLst>
                <a:gd name="T0" fmla="*/ 217 w 242"/>
                <a:gd name="T1" fmla="*/ 102 h 298"/>
                <a:gd name="T2" fmla="*/ 217 w 242"/>
                <a:gd name="T3" fmla="*/ 102 h 298"/>
                <a:gd name="T4" fmla="*/ 205 w 242"/>
                <a:gd name="T5" fmla="*/ 89 h 298"/>
                <a:gd name="T6" fmla="*/ 205 w 242"/>
                <a:gd name="T7" fmla="*/ 89 h 298"/>
                <a:gd name="T8" fmla="*/ 191 w 242"/>
                <a:gd name="T9" fmla="*/ 70 h 298"/>
                <a:gd name="T10" fmla="*/ 191 w 242"/>
                <a:gd name="T11" fmla="*/ 70 h 298"/>
                <a:gd name="T12" fmla="*/ 234 w 242"/>
                <a:gd name="T13" fmla="*/ 8 h 298"/>
                <a:gd name="T14" fmla="*/ 234 w 242"/>
                <a:gd name="T15" fmla="*/ 8 h 298"/>
                <a:gd name="T16" fmla="*/ 166 w 242"/>
                <a:gd name="T17" fmla="*/ 60 h 298"/>
                <a:gd name="T18" fmla="*/ 152 w 242"/>
                <a:gd name="T19" fmla="*/ 60 h 298"/>
                <a:gd name="T20" fmla="*/ 152 w 242"/>
                <a:gd name="T21" fmla="*/ 60 h 298"/>
                <a:gd name="T22" fmla="*/ 124 w 242"/>
                <a:gd name="T23" fmla="*/ 73 h 298"/>
                <a:gd name="T24" fmla="*/ 108 w 242"/>
                <a:gd name="T25" fmla="*/ 95 h 298"/>
                <a:gd name="T26" fmla="*/ 108 w 242"/>
                <a:gd name="T27" fmla="*/ 142 h 298"/>
                <a:gd name="T28" fmla="*/ 0 w 242"/>
                <a:gd name="T29" fmla="*/ 231 h 298"/>
                <a:gd name="T30" fmla="*/ 51 w 242"/>
                <a:gd name="T31" fmla="*/ 297 h 298"/>
                <a:gd name="T32" fmla="*/ 51 w 242"/>
                <a:gd name="T33" fmla="*/ 297 h 298"/>
                <a:gd name="T34" fmla="*/ 156 w 242"/>
                <a:gd name="T35" fmla="*/ 176 h 298"/>
                <a:gd name="T36" fmla="*/ 156 w 242"/>
                <a:gd name="T37" fmla="*/ 176 h 298"/>
                <a:gd name="T38" fmla="*/ 224 w 242"/>
                <a:gd name="T39" fmla="*/ 122 h 298"/>
                <a:gd name="T40" fmla="*/ 224 w 242"/>
                <a:gd name="T41" fmla="*/ 122 h 298"/>
                <a:gd name="T42" fmla="*/ 217 w 242"/>
                <a:gd name="T43" fmla="*/ 102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2" h="298">
                  <a:moveTo>
                    <a:pt x="217" y="102"/>
                  </a:moveTo>
                  <a:lnTo>
                    <a:pt x="217" y="102"/>
                  </a:lnTo>
                  <a:cubicBezTo>
                    <a:pt x="222" y="85"/>
                    <a:pt x="205" y="89"/>
                    <a:pt x="205" y="89"/>
                  </a:cubicBezTo>
                  <a:lnTo>
                    <a:pt x="205" y="89"/>
                  </a:lnTo>
                  <a:cubicBezTo>
                    <a:pt x="211" y="72"/>
                    <a:pt x="191" y="70"/>
                    <a:pt x="191" y="70"/>
                  </a:cubicBezTo>
                  <a:lnTo>
                    <a:pt x="191" y="70"/>
                  </a:lnTo>
                  <a:cubicBezTo>
                    <a:pt x="191" y="70"/>
                    <a:pt x="241" y="16"/>
                    <a:pt x="234" y="8"/>
                  </a:cubicBezTo>
                  <a:lnTo>
                    <a:pt x="234" y="8"/>
                  </a:lnTo>
                  <a:cubicBezTo>
                    <a:pt x="227" y="0"/>
                    <a:pt x="166" y="60"/>
                    <a:pt x="166" y="60"/>
                  </a:cubicBezTo>
                  <a:lnTo>
                    <a:pt x="152" y="60"/>
                  </a:lnTo>
                  <a:lnTo>
                    <a:pt x="152" y="60"/>
                  </a:lnTo>
                  <a:cubicBezTo>
                    <a:pt x="141" y="60"/>
                    <a:pt x="130" y="65"/>
                    <a:pt x="124" y="73"/>
                  </a:cubicBezTo>
                  <a:lnTo>
                    <a:pt x="108" y="95"/>
                  </a:lnTo>
                  <a:lnTo>
                    <a:pt x="108" y="142"/>
                  </a:lnTo>
                  <a:lnTo>
                    <a:pt x="0" y="231"/>
                  </a:lnTo>
                  <a:lnTo>
                    <a:pt x="51" y="297"/>
                  </a:lnTo>
                  <a:lnTo>
                    <a:pt x="51" y="297"/>
                  </a:lnTo>
                  <a:cubicBezTo>
                    <a:pt x="108" y="230"/>
                    <a:pt x="156" y="176"/>
                    <a:pt x="156" y="176"/>
                  </a:cubicBezTo>
                  <a:lnTo>
                    <a:pt x="156" y="176"/>
                  </a:lnTo>
                  <a:cubicBezTo>
                    <a:pt x="205" y="176"/>
                    <a:pt x="224" y="122"/>
                    <a:pt x="224" y="122"/>
                  </a:cubicBezTo>
                  <a:lnTo>
                    <a:pt x="224" y="122"/>
                  </a:lnTo>
                  <a:cubicBezTo>
                    <a:pt x="234" y="108"/>
                    <a:pt x="217" y="102"/>
                    <a:pt x="217" y="102"/>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38">
              <a:extLst>
                <a:ext uri="{FF2B5EF4-FFF2-40B4-BE49-F238E27FC236}">
                  <a16:creationId xmlns:a16="http://schemas.microsoft.com/office/drawing/2014/main" id="{6AE4D676-89F2-0246-AF05-81A6A364BCDC}"/>
                </a:ext>
              </a:extLst>
            </p:cNvPr>
            <p:cNvSpPr>
              <a:spLocks noChangeArrowheads="1"/>
            </p:cNvSpPr>
            <p:nvPr/>
          </p:nvSpPr>
          <p:spPr bwMode="auto">
            <a:xfrm>
              <a:off x="7113248" y="7165612"/>
              <a:ext cx="1516080" cy="1120582"/>
            </a:xfrm>
            <a:custGeom>
              <a:avLst/>
              <a:gdLst>
                <a:gd name="T0" fmla="*/ 1175 w 1219"/>
                <a:gd name="T1" fmla="*/ 0 h 899"/>
                <a:gd name="T2" fmla="*/ 43 w 1219"/>
                <a:gd name="T3" fmla="*/ 0 h 899"/>
                <a:gd name="T4" fmla="*/ 43 w 1219"/>
                <a:gd name="T5" fmla="*/ 0 h 899"/>
                <a:gd name="T6" fmla="*/ 0 w 1219"/>
                <a:gd name="T7" fmla="*/ 43 h 899"/>
                <a:gd name="T8" fmla="*/ 0 w 1219"/>
                <a:gd name="T9" fmla="*/ 721 h 899"/>
                <a:gd name="T10" fmla="*/ 0 w 1219"/>
                <a:gd name="T11" fmla="*/ 721 h 899"/>
                <a:gd name="T12" fmla="*/ 43 w 1219"/>
                <a:gd name="T13" fmla="*/ 764 h 899"/>
                <a:gd name="T14" fmla="*/ 856 w 1219"/>
                <a:gd name="T15" fmla="*/ 764 h 899"/>
                <a:gd name="T16" fmla="*/ 990 w 1219"/>
                <a:gd name="T17" fmla="*/ 898 h 899"/>
                <a:gd name="T18" fmla="*/ 990 w 1219"/>
                <a:gd name="T19" fmla="*/ 764 h 899"/>
                <a:gd name="T20" fmla="*/ 1175 w 1219"/>
                <a:gd name="T21" fmla="*/ 764 h 899"/>
                <a:gd name="T22" fmla="*/ 1175 w 1219"/>
                <a:gd name="T23" fmla="*/ 764 h 899"/>
                <a:gd name="T24" fmla="*/ 1218 w 1219"/>
                <a:gd name="T25" fmla="*/ 721 h 899"/>
                <a:gd name="T26" fmla="*/ 1218 w 1219"/>
                <a:gd name="T27" fmla="*/ 43 h 899"/>
                <a:gd name="T28" fmla="*/ 1218 w 1219"/>
                <a:gd name="T29" fmla="*/ 43 h 899"/>
                <a:gd name="T30" fmla="*/ 1175 w 1219"/>
                <a:gd name="T31" fmla="*/ 0 h 8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19" h="899">
                  <a:moveTo>
                    <a:pt x="1175" y="0"/>
                  </a:moveTo>
                  <a:lnTo>
                    <a:pt x="43" y="0"/>
                  </a:lnTo>
                  <a:lnTo>
                    <a:pt x="43" y="0"/>
                  </a:lnTo>
                  <a:cubicBezTo>
                    <a:pt x="19" y="0"/>
                    <a:pt x="0" y="19"/>
                    <a:pt x="0" y="43"/>
                  </a:cubicBezTo>
                  <a:lnTo>
                    <a:pt x="0" y="721"/>
                  </a:lnTo>
                  <a:lnTo>
                    <a:pt x="0" y="721"/>
                  </a:lnTo>
                  <a:cubicBezTo>
                    <a:pt x="0" y="745"/>
                    <a:pt x="19" y="764"/>
                    <a:pt x="43" y="764"/>
                  </a:cubicBezTo>
                  <a:lnTo>
                    <a:pt x="856" y="764"/>
                  </a:lnTo>
                  <a:lnTo>
                    <a:pt x="990" y="898"/>
                  </a:lnTo>
                  <a:lnTo>
                    <a:pt x="990" y="764"/>
                  </a:lnTo>
                  <a:lnTo>
                    <a:pt x="1175" y="764"/>
                  </a:lnTo>
                  <a:lnTo>
                    <a:pt x="1175" y="764"/>
                  </a:lnTo>
                  <a:cubicBezTo>
                    <a:pt x="1199" y="764"/>
                    <a:pt x="1218" y="745"/>
                    <a:pt x="1218" y="721"/>
                  </a:cubicBezTo>
                  <a:lnTo>
                    <a:pt x="1218" y="43"/>
                  </a:lnTo>
                  <a:lnTo>
                    <a:pt x="1218" y="43"/>
                  </a:lnTo>
                  <a:cubicBezTo>
                    <a:pt x="1218" y="19"/>
                    <a:pt x="1199" y="0"/>
                    <a:pt x="1175" y="0"/>
                  </a:cubicBez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73">
              <a:extLst>
                <a:ext uri="{FF2B5EF4-FFF2-40B4-BE49-F238E27FC236}">
                  <a16:creationId xmlns:a16="http://schemas.microsoft.com/office/drawing/2014/main" id="{7D0328FD-C0CE-4242-B9A0-535CB0B60C57}"/>
                </a:ext>
              </a:extLst>
            </p:cNvPr>
            <p:cNvSpPr>
              <a:spLocks noChangeArrowheads="1"/>
            </p:cNvSpPr>
            <p:nvPr/>
          </p:nvSpPr>
          <p:spPr bwMode="auto">
            <a:xfrm>
              <a:off x="7305505" y="7324913"/>
              <a:ext cx="1135816" cy="597520"/>
            </a:xfrm>
            <a:custGeom>
              <a:avLst/>
              <a:gdLst>
                <a:gd name="connsiteX0" fmla="*/ 26097 w 1135816"/>
                <a:gd name="connsiteY0" fmla="*/ 543810 h 597520"/>
                <a:gd name="connsiteX1" fmla="*/ 1109720 w 1135816"/>
                <a:gd name="connsiteY1" fmla="*/ 543810 h 597520"/>
                <a:gd name="connsiteX2" fmla="*/ 1135816 w 1135816"/>
                <a:gd name="connsiteY2" fmla="*/ 569444 h 597520"/>
                <a:gd name="connsiteX3" fmla="*/ 1135816 w 1135816"/>
                <a:gd name="connsiteY3" fmla="*/ 571886 h 597520"/>
                <a:gd name="connsiteX4" fmla="*/ 1109720 w 1135816"/>
                <a:gd name="connsiteY4" fmla="*/ 597520 h 597520"/>
                <a:gd name="connsiteX5" fmla="*/ 26097 w 1135816"/>
                <a:gd name="connsiteY5" fmla="*/ 597520 h 597520"/>
                <a:gd name="connsiteX6" fmla="*/ 0 w 1135816"/>
                <a:gd name="connsiteY6" fmla="*/ 571886 h 597520"/>
                <a:gd name="connsiteX7" fmla="*/ 0 w 1135816"/>
                <a:gd name="connsiteY7" fmla="*/ 569444 h 597520"/>
                <a:gd name="connsiteX8" fmla="*/ 26097 w 1135816"/>
                <a:gd name="connsiteY8" fmla="*/ 543810 h 597520"/>
                <a:gd name="connsiteX9" fmla="*/ 26097 w 1135816"/>
                <a:gd name="connsiteY9" fmla="*/ 362541 h 597520"/>
                <a:gd name="connsiteX10" fmla="*/ 1109720 w 1135816"/>
                <a:gd name="connsiteY10" fmla="*/ 362541 h 597520"/>
                <a:gd name="connsiteX11" fmla="*/ 1135816 w 1135816"/>
                <a:gd name="connsiteY11" fmla="*/ 388175 h 597520"/>
                <a:gd name="connsiteX12" fmla="*/ 1135816 w 1135816"/>
                <a:gd name="connsiteY12" fmla="*/ 389396 h 597520"/>
                <a:gd name="connsiteX13" fmla="*/ 1109720 w 1135816"/>
                <a:gd name="connsiteY13" fmla="*/ 416251 h 597520"/>
                <a:gd name="connsiteX14" fmla="*/ 26097 w 1135816"/>
                <a:gd name="connsiteY14" fmla="*/ 416251 h 597520"/>
                <a:gd name="connsiteX15" fmla="*/ 0 w 1135816"/>
                <a:gd name="connsiteY15" fmla="*/ 389396 h 597520"/>
                <a:gd name="connsiteX16" fmla="*/ 0 w 1135816"/>
                <a:gd name="connsiteY16" fmla="*/ 388175 h 597520"/>
                <a:gd name="connsiteX17" fmla="*/ 26097 w 1135816"/>
                <a:gd name="connsiteY17" fmla="*/ 362541 h 597520"/>
                <a:gd name="connsiteX18" fmla="*/ 26097 w 1135816"/>
                <a:gd name="connsiteY18" fmla="*/ 181268 h 597520"/>
                <a:gd name="connsiteX19" fmla="*/ 1109720 w 1135816"/>
                <a:gd name="connsiteY19" fmla="*/ 181268 h 597520"/>
                <a:gd name="connsiteX20" fmla="*/ 1135816 w 1135816"/>
                <a:gd name="connsiteY20" fmla="*/ 207539 h 597520"/>
                <a:gd name="connsiteX21" fmla="*/ 1135816 w 1135816"/>
                <a:gd name="connsiteY21" fmla="*/ 208733 h 597520"/>
                <a:gd name="connsiteX22" fmla="*/ 1109720 w 1135816"/>
                <a:gd name="connsiteY22" fmla="*/ 235004 h 597520"/>
                <a:gd name="connsiteX23" fmla="*/ 26097 w 1135816"/>
                <a:gd name="connsiteY23" fmla="*/ 235004 h 597520"/>
                <a:gd name="connsiteX24" fmla="*/ 0 w 1135816"/>
                <a:gd name="connsiteY24" fmla="*/ 208733 h 597520"/>
                <a:gd name="connsiteX25" fmla="*/ 0 w 1135816"/>
                <a:gd name="connsiteY25" fmla="*/ 207539 h 597520"/>
                <a:gd name="connsiteX26" fmla="*/ 26097 w 1135816"/>
                <a:gd name="connsiteY26" fmla="*/ 181268 h 597520"/>
                <a:gd name="connsiteX27" fmla="*/ 26097 w 1135816"/>
                <a:gd name="connsiteY27" fmla="*/ 0 h 597520"/>
                <a:gd name="connsiteX28" fmla="*/ 1109720 w 1135816"/>
                <a:gd name="connsiteY28" fmla="*/ 0 h 597520"/>
                <a:gd name="connsiteX29" fmla="*/ 1135816 w 1135816"/>
                <a:gd name="connsiteY29" fmla="*/ 25634 h 597520"/>
                <a:gd name="connsiteX30" fmla="*/ 1135816 w 1135816"/>
                <a:gd name="connsiteY30" fmla="*/ 28076 h 597520"/>
                <a:gd name="connsiteX31" fmla="*/ 1109720 w 1135816"/>
                <a:gd name="connsiteY31" fmla="*/ 53710 h 597520"/>
                <a:gd name="connsiteX32" fmla="*/ 26097 w 1135816"/>
                <a:gd name="connsiteY32" fmla="*/ 53710 h 597520"/>
                <a:gd name="connsiteX33" fmla="*/ 0 w 1135816"/>
                <a:gd name="connsiteY33" fmla="*/ 28076 h 597520"/>
                <a:gd name="connsiteX34" fmla="*/ 0 w 1135816"/>
                <a:gd name="connsiteY34" fmla="*/ 25634 h 597520"/>
                <a:gd name="connsiteX35" fmla="*/ 26097 w 1135816"/>
                <a:gd name="connsiteY35" fmla="*/ 0 h 597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35816" h="597520">
                  <a:moveTo>
                    <a:pt x="26097" y="543810"/>
                  </a:moveTo>
                  <a:lnTo>
                    <a:pt x="1109720" y="543810"/>
                  </a:lnTo>
                  <a:cubicBezTo>
                    <a:pt x="1123389" y="543810"/>
                    <a:pt x="1135816" y="556017"/>
                    <a:pt x="1135816" y="569444"/>
                  </a:cubicBezTo>
                  <a:lnTo>
                    <a:pt x="1135816" y="571886"/>
                  </a:lnTo>
                  <a:cubicBezTo>
                    <a:pt x="1135816" y="585313"/>
                    <a:pt x="1123389" y="597520"/>
                    <a:pt x="1109720" y="597520"/>
                  </a:cubicBezTo>
                  <a:lnTo>
                    <a:pt x="26097" y="597520"/>
                  </a:lnTo>
                  <a:cubicBezTo>
                    <a:pt x="12427" y="597520"/>
                    <a:pt x="0" y="585313"/>
                    <a:pt x="0" y="571886"/>
                  </a:cubicBezTo>
                  <a:lnTo>
                    <a:pt x="0" y="569444"/>
                  </a:lnTo>
                  <a:cubicBezTo>
                    <a:pt x="0" y="556017"/>
                    <a:pt x="12427" y="543810"/>
                    <a:pt x="26097" y="543810"/>
                  </a:cubicBezTo>
                  <a:close/>
                  <a:moveTo>
                    <a:pt x="26097" y="362541"/>
                  </a:moveTo>
                  <a:lnTo>
                    <a:pt x="1109720" y="362541"/>
                  </a:lnTo>
                  <a:cubicBezTo>
                    <a:pt x="1123389" y="362541"/>
                    <a:pt x="1135816" y="373527"/>
                    <a:pt x="1135816" y="388175"/>
                  </a:cubicBezTo>
                  <a:lnTo>
                    <a:pt x="1135816" y="389396"/>
                  </a:lnTo>
                  <a:cubicBezTo>
                    <a:pt x="1135816" y="404044"/>
                    <a:pt x="1123389" y="416251"/>
                    <a:pt x="1109720" y="416251"/>
                  </a:cubicBezTo>
                  <a:lnTo>
                    <a:pt x="26097" y="416251"/>
                  </a:lnTo>
                  <a:cubicBezTo>
                    <a:pt x="12427" y="416251"/>
                    <a:pt x="0" y="404044"/>
                    <a:pt x="0" y="389396"/>
                  </a:cubicBezTo>
                  <a:lnTo>
                    <a:pt x="0" y="388175"/>
                  </a:lnTo>
                  <a:cubicBezTo>
                    <a:pt x="0" y="373527"/>
                    <a:pt x="12427" y="362541"/>
                    <a:pt x="26097" y="362541"/>
                  </a:cubicBezTo>
                  <a:close/>
                  <a:moveTo>
                    <a:pt x="26097" y="181268"/>
                  </a:moveTo>
                  <a:lnTo>
                    <a:pt x="1109720" y="181268"/>
                  </a:lnTo>
                  <a:cubicBezTo>
                    <a:pt x="1123389" y="181268"/>
                    <a:pt x="1135816" y="193210"/>
                    <a:pt x="1135816" y="207539"/>
                  </a:cubicBezTo>
                  <a:lnTo>
                    <a:pt x="1135816" y="208733"/>
                  </a:lnTo>
                  <a:cubicBezTo>
                    <a:pt x="1135816" y="223063"/>
                    <a:pt x="1123389" y="235004"/>
                    <a:pt x="1109720" y="235004"/>
                  </a:cubicBezTo>
                  <a:lnTo>
                    <a:pt x="26097" y="235004"/>
                  </a:lnTo>
                  <a:cubicBezTo>
                    <a:pt x="12427" y="235004"/>
                    <a:pt x="0" y="223063"/>
                    <a:pt x="0" y="208733"/>
                  </a:cubicBezTo>
                  <a:lnTo>
                    <a:pt x="0" y="207539"/>
                  </a:lnTo>
                  <a:cubicBezTo>
                    <a:pt x="0" y="193210"/>
                    <a:pt x="12427" y="181268"/>
                    <a:pt x="26097" y="181268"/>
                  </a:cubicBezTo>
                  <a:close/>
                  <a:moveTo>
                    <a:pt x="26097" y="0"/>
                  </a:moveTo>
                  <a:lnTo>
                    <a:pt x="1109720" y="0"/>
                  </a:lnTo>
                  <a:cubicBezTo>
                    <a:pt x="1123389" y="0"/>
                    <a:pt x="1135816" y="12207"/>
                    <a:pt x="1135816" y="25634"/>
                  </a:cubicBezTo>
                  <a:lnTo>
                    <a:pt x="1135816" y="28076"/>
                  </a:lnTo>
                  <a:cubicBezTo>
                    <a:pt x="1135816" y="42724"/>
                    <a:pt x="1123389" y="53710"/>
                    <a:pt x="1109720" y="53710"/>
                  </a:cubicBezTo>
                  <a:lnTo>
                    <a:pt x="26097" y="53710"/>
                  </a:lnTo>
                  <a:cubicBezTo>
                    <a:pt x="12427" y="53710"/>
                    <a:pt x="0" y="42724"/>
                    <a:pt x="0" y="28076"/>
                  </a:cubicBezTo>
                  <a:lnTo>
                    <a:pt x="0" y="25634"/>
                  </a:lnTo>
                  <a:cubicBezTo>
                    <a:pt x="0" y="12207"/>
                    <a:pt x="12427" y="0"/>
                    <a:pt x="26097" y="0"/>
                  </a:cubicBezTo>
                  <a:close/>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5" name="Freeform 143">
              <a:extLst>
                <a:ext uri="{FF2B5EF4-FFF2-40B4-BE49-F238E27FC236}">
                  <a16:creationId xmlns:a16="http://schemas.microsoft.com/office/drawing/2014/main" id="{AD450569-64AB-E44F-B97B-E01EDF84BEFC}"/>
                </a:ext>
              </a:extLst>
            </p:cNvPr>
            <p:cNvSpPr>
              <a:spLocks noChangeArrowheads="1"/>
            </p:cNvSpPr>
            <p:nvPr/>
          </p:nvSpPr>
          <p:spPr bwMode="auto">
            <a:xfrm>
              <a:off x="8733697" y="8225771"/>
              <a:ext cx="368032" cy="417472"/>
            </a:xfrm>
            <a:custGeom>
              <a:avLst/>
              <a:gdLst>
                <a:gd name="T0" fmla="*/ 247 w 296"/>
                <a:gd name="T1" fmla="*/ 58 h 334"/>
                <a:gd name="T2" fmla="*/ 247 w 296"/>
                <a:gd name="T3" fmla="*/ 58 h 334"/>
                <a:gd name="T4" fmla="*/ 230 w 296"/>
                <a:gd name="T5" fmla="*/ 308 h 334"/>
                <a:gd name="T6" fmla="*/ 230 w 296"/>
                <a:gd name="T7" fmla="*/ 308 h 334"/>
                <a:gd name="T8" fmla="*/ 114 w 296"/>
                <a:gd name="T9" fmla="*/ 321 h 334"/>
                <a:gd name="T10" fmla="*/ 114 w 296"/>
                <a:gd name="T11" fmla="*/ 321 h 334"/>
                <a:gd name="T12" fmla="*/ 31 w 296"/>
                <a:gd name="T13" fmla="*/ 242 h 334"/>
                <a:gd name="T14" fmla="*/ 31 w 296"/>
                <a:gd name="T15" fmla="*/ 242 h 334"/>
                <a:gd name="T16" fmla="*/ 64 w 296"/>
                <a:gd name="T17" fmla="*/ 48 h 334"/>
                <a:gd name="T18" fmla="*/ 64 w 296"/>
                <a:gd name="T19" fmla="*/ 48 h 334"/>
                <a:gd name="T20" fmla="*/ 247 w 296"/>
                <a:gd name="T21" fmla="*/ 58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6" h="334">
                  <a:moveTo>
                    <a:pt x="247" y="58"/>
                  </a:moveTo>
                  <a:lnTo>
                    <a:pt x="247" y="58"/>
                  </a:lnTo>
                  <a:cubicBezTo>
                    <a:pt x="295" y="111"/>
                    <a:pt x="270" y="264"/>
                    <a:pt x="230" y="308"/>
                  </a:cubicBezTo>
                  <a:lnTo>
                    <a:pt x="230" y="308"/>
                  </a:lnTo>
                  <a:cubicBezTo>
                    <a:pt x="205" y="333"/>
                    <a:pt x="147" y="332"/>
                    <a:pt x="114" y="321"/>
                  </a:cubicBezTo>
                  <a:lnTo>
                    <a:pt x="114" y="321"/>
                  </a:lnTo>
                  <a:cubicBezTo>
                    <a:pt x="68" y="305"/>
                    <a:pt x="45" y="272"/>
                    <a:pt x="31" y="242"/>
                  </a:cubicBezTo>
                  <a:lnTo>
                    <a:pt x="31" y="242"/>
                  </a:lnTo>
                  <a:cubicBezTo>
                    <a:pt x="0" y="177"/>
                    <a:pt x="11" y="96"/>
                    <a:pt x="64" y="48"/>
                  </a:cubicBezTo>
                  <a:lnTo>
                    <a:pt x="64" y="48"/>
                  </a:lnTo>
                  <a:cubicBezTo>
                    <a:pt x="117" y="0"/>
                    <a:pt x="199" y="4"/>
                    <a:pt x="247" y="58"/>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75">
              <a:extLst>
                <a:ext uri="{FF2B5EF4-FFF2-40B4-BE49-F238E27FC236}">
                  <a16:creationId xmlns:a16="http://schemas.microsoft.com/office/drawing/2014/main" id="{3530E539-EE8E-BA4A-B29A-CF16DE0B6048}"/>
                </a:ext>
              </a:extLst>
            </p:cNvPr>
            <p:cNvSpPr>
              <a:spLocks noChangeArrowheads="1"/>
            </p:cNvSpPr>
            <p:nvPr/>
          </p:nvSpPr>
          <p:spPr bwMode="auto">
            <a:xfrm>
              <a:off x="8865947" y="8398600"/>
              <a:ext cx="173446" cy="67549"/>
            </a:xfrm>
            <a:custGeom>
              <a:avLst/>
              <a:gdLst>
                <a:gd name="connsiteX0" fmla="*/ 142403 w 173446"/>
                <a:gd name="connsiteY0" fmla="*/ 35908 h 67549"/>
                <a:gd name="connsiteX1" fmla="*/ 157614 w 173446"/>
                <a:gd name="connsiteY1" fmla="*/ 51728 h 67549"/>
                <a:gd name="connsiteX2" fmla="*/ 142403 w 173446"/>
                <a:gd name="connsiteY2" fmla="*/ 67549 h 67549"/>
                <a:gd name="connsiteX3" fmla="*/ 125923 w 173446"/>
                <a:gd name="connsiteY3" fmla="*/ 51728 h 67549"/>
                <a:gd name="connsiteX4" fmla="*/ 142403 w 173446"/>
                <a:gd name="connsiteY4" fmla="*/ 35908 h 67549"/>
                <a:gd name="connsiteX5" fmla="*/ 40780 w 173446"/>
                <a:gd name="connsiteY5" fmla="*/ 35908 h 67549"/>
                <a:gd name="connsiteX6" fmla="*/ 53369 w 173446"/>
                <a:gd name="connsiteY6" fmla="*/ 51728 h 67549"/>
                <a:gd name="connsiteX7" fmla="*/ 40780 w 173446"/>
                <a:gd name="connsiteY7" fmla="*/ 67549 h 67549"/>
                <a:gd name="connsiteX8" fmla="*/ 27047 w 173446"/>
                <a:gd name="connsiteY8" fmla="*/ 51728 h 67549"/>
                <a:gd name="connsiteX9" fmla="*/ 40780 w 173446"/>
                <a:gd name="connsiteY9" fmla="*/ 35908 h 67549"/>
                <a:gd name="connsiteX10" fmla="*/ 36479 w 173446"/>
                <a:gd name="connsiteY10" fmla="*/ 16 h 67549"/>
                <a:gd name="connsiteX11" fmla="*/ 55172 w 173446"/>
                <a:gd name="connsiteY11" fmla="*/ 3977 h 67549"/>
                <a:gd name="connsiteX12" fmla="*/ 58798 w 173446"/>
                <a:gd name="connsiteY12" fmla="*/ 9985 h 67549"/>
                <a:gd name="connsiteX13" fmla="*/ 51547 w 173446"/>
                <a:gd name="connsiteY13" fmla="*/ 12388 h 67549"/>
                <a:gd name="connsiteX14" fmla="*/ 9252 w 173446"/>
                <a:gd name="connsiteY14" fmla="*/ 26806 h 67549"/>
                <a:gd name="connsiteX15" fmla="*/ 5627 w 173446"/>
                <a:gd name="connsiteY15" fmla="*/ 29209 h 67549"/>
                <a:gd name="connsiteX16" fmla="*/ 2002 w 173446"/>
                <a:gd name="connsiteY16" fmla="*/ 28008 h 67549"/>
                <a:gd name="connsiteX17" fmla="*/ 793 w 173446"/>
                <a:gd name="connsiteY17" fmla="*/ 20799 h 67549"/>
                <a:gd name="connsiteX18" fmla="*/ 36479 w 173446"/>
                <a:gd name="connsiteY18" fmla="*/ 16 h 67549"/>
                <a:gd name="connsiteX19" fmla="*/ 137257 w 173446"/>
                <a:gd name="connsiteY19" fmla="*/ 16 h 67549"/>
                <a:gd name="connsiteX20" fmla="*/ 172946 w 173446"/>
                <a:gd name="connsiteY20" fmla="*/ 20799 h 67549"/>
                <a:gd name="connsiteX21" fmla="*/ 171737 w 173446"/>
                <a:gd name="connsiteY21" fmla="*/ 28008 h 67549"/>
                <a:gd name="connsiteX22" fmla="*/ 168112 w 173446"/>
                <a:gd name="connsiteY22" fmla="*/ 29209 h 67549"/>
                <a:gd name="connsiteX23" fmla="*/ 164487 w 173446"/>
                <a:gd name="connsiteY23" fmla="*/ 26806 h 67549"/>
                <a:gd name="connsiteX24" fmla="*/ 122189 w 173446"/>
                <a:gd name="connsiteY24" fmla="*/ 12388 h 67549"/>
                <a:gd name="connsiteX25" fmla="*/ 114938 w 173446"/>
                <a:gd name="connsiteY25" fmla="*/ 9985 h 67549"/>
                <a:gd name="connsiteX26" fmla="*/ 118563 w 173446"/>
                <a:gd name="connsiteY26" fmla="*/ 3977 h 67549"/>
                <a:gd name="connsiteX27" fmla="*/ 137257 w 173446"/>
                <a:gd name="connsiteY27" fmla="*/ 16 h 67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3446" h="67549">
                  <a:moveTo>
                    <a:pt x="142403" y="35908"/>
                  </a:moveTo>
                  <a:cubicBezTo>
                    <a:pt x="150008" y="35908"/>
                    <a:pt x="157614" y="43818"/>
                    <a:pt x="157614" y="51728"/>
                  </a:cubicBezTo>
                  <a:cubicBezTo>
                    <a:pt x="157614" y="60957"/>
                    <a:pt x="150008" y="67549"/>
                    <a:pt x="142403" y="67549"/>
                  </a:cubicBezTo>
                  <a:cubicBezTo>
                    <a:pt x="133529" y="67549"/>
                    <a:pt x="125923" y="60957"/>
                    <a:pt x="125923" y="51728"/>
                  </a:cubicBezTo>
                  <a:cubicBezTo>
                    <a:pt x="125923" y="43818"/>
                    <a:pt x="133529" y="35908"/>
                    <a:pt x="142403" y="35908"/>
                  </a:cubicBezTo>
                  <a:close/>
                  <a:moveTo>
                    <a:pt x="40780" y="35908"/>
                  </a:moveTo>
                  <a:cubicBezTo>
                    <a:pt x="48791" y="35908"/>
                    <a:pt x="53369" y="43818"/>
                    <a:pt x="53369" y="51728"/>
                  </a:cubicBezTo>
                  <a:cubicBezTo>
                    <a:pt x="53369" y="60957"/>
                    <a:pt x="48791" y="67549"/>
                    <a:pt x="40780" y="67549"/>
                  </a:cubicBezTo>
                  <a:cubicBezTo>
                    <a:pt x="32769" y="67549"/>
                    <a:pt x="27047" y="60957"/>
                    <a:pt x="27047" y="51728"/>
                  </a:cubicBezTo>
                  <a:cubicBezTo>
                    <a:pt x="27047" y="43818"/>
                    <a:pt x="32769" y="35908"/>
                    <a:pt x="40780" y="35908"/>
                  </a:cubicBezTo>
                  <a:close/>
                  <a:moveTo>
                    <a:pt x="36479" y="16"/>
                  </a:moveTo>
                  <a:cubicBezTo>
                    <a:pt x="42257" y="-153"/>
                    <a:pt x="48526" y="973"/>
                    <a:pt x="55172" y="3977"/>
                  </a:cubicBezTo>
                  <a:cubicBezTo>
                    <a:pt x="57589" y="5179"/>
                    <a:pt x="58798" y="7582"/>
                    <a:pt x="58798" y="9985"/>
                  </a:cubicBezTo>
                  <a:cubicBezTo>
                    <a:pt x="57589" y="12388"/>
                    <a:pt x="53964" y="13590"/>
                    <a:pt x="51547" y="12388"/>
                  </a:cubicBezTo>
                  <a:cubicBezTo>
                    <a:pt x="26170" y="1574"/>
                    <a:pt x="10461" y="25605"/>
                    <a:pt x="9252" y="26806"/>
                  </a:cubicBezTo>
                  <a:cubicBezTo>
                    <a:pt x="8044" y="28008"/>
                    <a:pt x="6836" y="29209"/>
                    <a:pt x="5627" y="29209"/>
                  </a:cubicBezTo>
                  <a:cubicBezTo>
                    <a:pt x="4419" y="29209"/>
                    <a:pt x="3210" y="28008"/>
                    <a:pt x="2002" y="28008"/>
                  </a:cubicBezTo>
                  <a:cubicBezTo>
                    <a:pt x="-415" y="26806"/>
                    <a:pt x="-415" y="23202"/>
                    <a:pt x="793" y="20799"/>
                  </a:cubicBezTo>
                  <a:cubicBezTo>
                    <a:pt x="6231" y="12689"/>
                    <a:pt x="19146" y="523"/>
                    <a:pt x="36479" y="16"/>
                  </a:cubicBezTo>
                  <a:close/>
                  <a:moveTo>
                    <a:pt x="137257" y="16"/>
                  </a:moveTo>
                  <a:cubicBezTo>
                    <a:pt x="154592" y="523"/>
                    <a:pt x="167508" y="12689"/>
                    <a:pt x="172946" y="20799"/>
                  </a:cubicBezTo>
                  <a:cubicBezTo>
                    <a:pt x="174155" y="23202"/>
                    <a:pt x="172946" y="26806"/>
                    <a:pt x="171737" y="28008"/>
                  </a:cubicBezTo>
                  <a:cubicBezTo>
                    <a:pt x="170529" y="28008"/>
                    <a:pt x="169321" y="29209"/>
                    <a:pt x="168112" y="29209"/>
                  </a:cubicBezTo>
                  <a:cubicBezTo>
                    <a:pt x="166903" y="29209"/>
                    <a:pt x="165695" y="28008"/>
                    <a:pt x="164487" y="26806"/>
                  </a:cubicBezTo>
                  <a:cubicBezTo>
                    <a:pt x="164487" y="25605"/>
                    <a:pt x="146359" y="1574"/>
                    <a:pt x="122189" y="12388"/>
                  </a:cubicBezTo>
                  <a:cubicBezTo>
                    <a:pt x="119772" y="13590"/>
                    <a:pt x="116147" y="12388"/>
                    <a:pt x="114938" y="9985"/>
                  </a:cubicBezTo>
                  <a:cubicBezTo>
                    <a:pt x="114938" y="7582"/>
                    <a:pt x="114938" y="5179"/>
                    <a:pt x="118563" y="3977"/>
                  </a:cubicBezTo>
                  <a:cubicBezTo>
                    <a:pt x="125210" y="973"/>
                    <a:pt x="131479" y="-153"/>
                    <a:pt x="137257" y="16"/>
                  </a:cubicBezTo>
                  <a:close/>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7" name="Freeform 146">
              <a:extLst>
                <a:ext uri="{FF2B5EF4-FFF2-40B4-BE49-F238E27FC236}">
                  <a16:creationId xmlns:a16="http://schemas.microsoft.com/office/drawing/2014/main" id="{70C10D02-C899-A44E-8126-5587DF4A7255}"/>
                </a:ext>
              </a:extLst>
            </p:cNvPr>
            <p:cNvSpPr>
              <a:spLocks noChangeArrowheads="1"/>
            </p:cNvSpPr>
            <p:nvPr/>
          </p:nvSpPr>
          <p:spPr bwMode="auto">
            <a:xfrm>
              <a:off x="8898489" y="8538874"/>
              <a:ext cx="87889" cy="32959"/>
            </a:xfrm>
            <a:custGeom>
              <a:avLst/>
              <a:gdLst>
                <a:gd name="T0" fmla="*/ 0 w 69"/>
                <a:gd name="T1" fmla="*/ 0 h 28"/>
                <a:gd name="T2" fmla="*/ 36 w 69"/>
                <a:gd name="T3" fmla="*/ 0 h 28"/>
                <a:gd name="T4" fmla="*/ 68 w 69"/>
                <a:gd name="T5" fmla="*/ 0 h 28"/>
                <a:gd name="T6" fmla="*/ 68 w 69"/>
                <a:gd name="T7" fmla="*/ 0 h 28"/>
                <a:gd name="T8" fmla="*/ 34 w 69"/>
                <a:gd name="T9" fmla="*/ 27 h 28"/>
                <a:gd name="T10" fmla="*/ 34 w 69"/>
                <a:gd name="T11" fmla="*/ 27 h 28"/>
                <a:gd name="T12" fmla="*/ 0 w 69"/>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69" h="28">
                  <a:moveTo>
                    <a:pt x="0" y="0"/>
                  </a:moveTo>
                  <a:lnTo>
                    <a:pt x="36" y="0"/>
                  </a:lnTo>
                  <a:lnTo>
                    <a:pt x="68" y="0"/>
                  </a:lnTo>
                  <a:lnTo>
                    <a:pt x="68" y="0"/>
                  </a:lnTo>
                  <a:cubicBezTo>
                    <a:pt x="68" y="0"/>
                    <a:pt x="62" y="27"/>
                    <a:pt x="34" y="27"/>
                  </a:cubicBezTo>
                  <a:lnTo>
                    <a:pt x="34" y="27"/>
                  </a:lnTo>
                  <a:cubicBezTo>
                    <a:pt x="6" y="27"/>
                    <a:pt x="0" y="0"/>
                    <a:pt x="0"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47">
              <a:extLst>
                <a:ext uri="{FF2B5EF4-FFF2-40B4-BE49-F238E27FC236}">
                  <a16:creationId xmlns:a16="http://schemas.microsoft.com/office/drawing/2014/main" id="{3674C259-1636-EE4C-B5DC-AF544F2CFBBD}"/>
                </a:ext>
              </a:extLst>
            </p:cNvPr>
            <p:cNvSpPr>
              <a:spLocks noChangeArrowheads="1"/>
            </p:cNvSpPr>
            <p:nvPr/>
          </p:nvSpPr>
          <p:spPr bwMode="auto">
            <a:xfrm>
              <a:off x="8953421" y="8434510"/>
              <a:ext cx="27464" cy="71408"/>
            </a:xfrm>
            <a:custGeom>
              <a:avLst/>
              <a:gdLst>
                <a:gd name="T0" fmla="*/ 9 w 24"/>
                <a:gd name="T1" fmla="*/ 57 h 58"/>
                <a:gd name="T2" fmla="*/ 9 w 24"/>
                <a:gd name="T3" fmla="*/ 57 h 58"/>
                <a:gd name="T4" fmla="*/ 4 w 24"/>
                <a:gd name="T5" fmla="*/ 57 h 58"/>
                <a:gd name="T6" fmla="*/ 4 w 24"/>
                <a:gd name="T7" fmla="*/ 57 h 58"/>
                <a:gd name="T8" fmla="*/ 1 w 24"/>
                <a:gd name="T9" fmla="*/ 52 h 58"/>
                <a:gd name="T10" fmla="*/ 1 w 24"/>
                <a:gd name="T11" fmla="*/ 52 h 58"/>
                <a:gd name="T12" fmla="*/ 6 w 24"/>
                <a:gd name="T13" fmla="*/ 49 h 58"/>
                <a:gd name="T14" fmla="*/ 6 w 24"/>
                <a:gd name="T15" fmla="*/ 49 h 58"/>
                <a:gd name="T16" fmla="*/ 13 w 24"/>
                <a:gd name="T17" fmla="*/ 48 h 58"/>
                <a:gd name="T18" fmla="*/ 13 w 24"/>
                <a:gd name="T19" fmla="*/ 48 h 58"/>
                <a:gd name="T20" fmla="*/ 15 w 24"/>
                <a:gd name="T21" fmla="*/ 44 h 58"/>
                <a:gd name="T22" fmla="*/ 15 w 24"/>
                <a:gd name="T23" fmla="*/ 44 h 58"/>
                <a:gd name="T24" fmla="*/ 4 w 24"/>
                <a:gd name="T25" fmla="*/ 29 h 58"/>
                <a:gd name="T26" fmla="*/ 4 w 24"/>
                <a:gd name="T27" fmla="*/ 29 h 58"/>
                <a:gd name="T28" fmla="*/ 3 w 24"/>
                <a:gd name="T29" fmla="*/ 25 h 58"/>
                <a:gd name="T30" fmla="*/ 3 w 24"/>
                <a:gd name="T31" fmla="*/ 3 h 58"/>
                <a:gd name="T32" fmla="*/ 3 w 24"/>
                <a:gd name="T33" fmla="*/ 3 h 58"/>
                <a:gd name="T34" fmla="*/ 7 w 24"/>
                <a:gd name="T35" fmla="*/ 0 h 58"/>
                <a:gd name="T36" fmla="*/ 7 w 24"/>
                <a:gd name="T37" fmla="*/ 0 h 58"/>
                <a:gd name="T38" fmla="*/ 11 w 24"/>
                <a:gd name="T39" fmla="*/ 3 h 58"/>
                <a:gd name="T40" fmla="*/ 11 w 24"/>
                <a:gd name="T41" fmla="*/ 24 h 58"/>
                <a:gd name="T42" fmla="*/ 11 w 24"/>
                <a:gd name="T43" fmla="*/ 24 h 58"/>
                <a:gd name="T44" fmla="*/ 23 w 24"/>
                <a:gd name="T45" fmla="*/ 44 h 58"/>
                <a:gd name="T46" fmla="*/ 23 w 24"/>
                <a:gd name="T47" fmla="*/ 44 h 58"/>
                <a:gd name="T48" fmla="*/ 18 w 24"/>
                <a:gd name="T49" fmla="*/ 55 h 58"/>
                <a:gd name="T50" fmla="*/ 18 w 24"/>
                <a:gd name="T51" fmla="*/ 55 h 58"/>
                <a:gd name="T52" fmla="*/ 9 w 24"/>
                <a:gd name="T53" fmla="*/ 5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 h="58">
                  <a:moveTo>
                    <a:pt x="9" y="57"/>
                  </a:moveTo>
                  <a:lnTo>
                    <a:pt x="9" y="57"/>
                  </a:lnTo>
                  <a:cubicBezTo>
                    <a:pt x="6" y="57"/>
                    <a:pt x="4" y="57"/>
                    <a:pt x="4" y="57"/>
                  </a:cubicBezTo>
                  <a:lnTo>
                    <a:pt x="4" y="57"/>
                  </a:lnTo>
                  <a:cubicBezTo>
                    <a:pt x="1" y="56"/>
                    <a:pt x="0" y="54"/>
                    <a:pt x="1" y="52"/>
                  </a:cubicBezTo>
                  <a:lnTo>
                    <a:pt x="1" y="52"/>
                  </a:lnTo>
                  <a:cubicBezTo>
                    <a:pt x="1" y="50"/>
                    <a:pt x="4" y="48"/>
                    <a:pt x="6" y="49"/>
                  </a:cubicBezTo>
                  <a:lnTo>
                    <a:pt x="6" y="49"/>
                  </a:lnTo>
                  <a:cubicBezTo>
                    <a:pt x="7" y="49"/>
                    <a:pt x="11" y="50"/>
                    <a:pt x="13" y="48"/>
                  </a:cubicBezTo>
                  <a:lnTo>
                    <a:pt x="13" y="48"/>
                  </a:lnTo>
                  <a:cubicBezTo>
                    <a:pt x="14" y="48"/>
                    <a:pt x="15" y="47"/>
                    <a:pt x="15" y="44"/>
                  </a:cubicBezTo>
                  <a:lnTo>
                    <a:pt x="15" y="44"/>
                  </a:lnTo>
                  <a:cubicBezTo>
                    <a:pt x="15" y="38"/>
                    <a:pt x="7" y="30"/>
                    <a:pt x="4" y="29"/>
                  </a:cubicBezTo>
                  <a:lnTo>
                    <a:pt x="4" y="29"/>
                  </a:lnTo>
                  <a:cubicBezTo>
                    <a:pt x="3" y="28"/>
                    <a:pt x="3" y="27"/>
                    <a:pt x="3" y="25"/>
                  </a:cubicBezTo>
                  <a:lnTo>
                    <a:pt x="3" y="3"/>
                  </a:lnTo>
                  <a:lnTo>
                    <a:pt x="3" y="3"/>
                  </a:lnTo>
                  <a:cubicBezTo>
                    <a:pt x="3" y="2"/>
                    <a:pt x="4" y="0"/>
                    <a:pt x="7" y="0"/>
                  </a:cubicBezTo>
                  <a:lnTo>
                    <a:pt x="7" y="0"/>
                  </a:lnTo>
                  <a:cubicBezTo>
                    <a:pt x="9" y="0"/>
                    <a:pt x="11" y="2"/>
                    <a:pt x="11" y="3"/>
                  </a:cubicBezTo>
                  <a:lnTo>
                    <a:pt x="11" y="24"/>
                  </a:lnTo>
                  <a:lnTo>
                    <a:pt x="11" y="24"/>
                  </a:lnTo>
                  <a:cubicBezTo>
                    <a:pt x="15" y="27"/>
                    <a:pt x="23" y="35"/>
                    <a:pt x="23" y="44"/>
                  </a:cubicBezTo>
                  <a:lnTo>
                    <a:pt x="23" y="44"/>
                  </a:lnTo>
                  <a:cubicBezTo>
                    <a:pt x="23" y="49"/>
                    <a:pt x="20" y="53"/>
                    <a:pt x="18" y="55"/>
                  </a:cubicBezTo>
                  <a:lnTo>
                    <a:pt x="18" y="55"/>
                  </a:lnTo>
                  <a:cubicBezTo>
                    <a:pt x="15" y="57"/>
                    <a:pt x="12" y="57"/>
                    <a:pt x="9" y="57"/>
                  </a:cubicBezTo>
                </a:path>
              </a:pathLst>
            </a:custGeom>
            <a:solidFill>
              <a:srgbClr val="EF8F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50">
              <a:extLst>
                <a:ext uri="{FF2B5EF4-FFF2-40B4-BE49-F238E27FC236}">
                  <a16:creationId xmlns:a16="http://schemas.microsoft.com/office/drawing/2014/main" id="{35F28D72-5A01-7A4C-B69F-9AE4A8E4F8B4}"/>
                </a:ext>
              </a:extLst>
            </p:cNvPr>
            <p:cNvSpPr>
              <a:spLocks noChangeArrowheads="1"/>
            </p:cNvSpPr>
            <p:nvPr/>
          </p:nvSpPr>
          <p:spPr bwMode="auto">
            <a:xfrm>
              <a:off x="8612852" y="8132390"/>
              <a:ext cx="543810" cy="390007"/>
            </a:xfrm>
            <a:custGeom>
              <a:avLst/>
              <a:gdLst>
                <a:gd name="T0" fmla="*/ 189 w 435"/>
                <a:gd name="T1" fmla="*/ 133 h 315"/>
                <a:gd name="T2" fmla="*/ 189 w 435"/>
                <a:gd name="T3" fmla="*/ 133 h 315"/>
                <a:gd name="T4" fmla="*/ 160 w 435"/>
                <a:gd name="T5" fmla="*/ 236 h 315"/>
                <a:gd name="T6" fmla="*/ 160 w 435"/>
                <a:gd name="T7" fmla="*/ 236 h 315"/>
                <a:gd name="T8" fmla="*/ 127 w 435"/>
                <a:gd name="T9" fmla="*/ 308 h 315"/>
                <a:gd name="T10" fmla="*/ 127 w 435"/>
                <a:gd name="T11" fmla="*/ 308 h 315"/>
                <a:gd name="T12" fmla="*/ 70 w 435"/>
                <a:gd name="T13" fmla="*/ 95 h 315"/>
                <a:gd name="T14" fmla="*/ 70 w 435"/>
                <a:gd name="T15" fmla="*/ 95 h 315"/>
                <a:gd name="T16" fmla="*/ 118 w 435"/>
                <a:gd name="T17" fmla="*/ 79 h 315"/>
                <a:gd name="T18" fmla="*/ 118 w 435"/>
                <a:gd name="T19" fmla="*/ 79 h 315"/>
                <a:gd name="T20" fmla="*/ 152 w 435"/>
                <a:gd name="T21" fmla="*/ 30 h 315"/>
                <a:gd name="T22" fmla="*/ 152 w 435"/>
                <a:gd name="T23" fmla="*/ 30 h 315"/>
                <a:gd name="T24" fmla="*/ 261 w 435"/>
                <a:gd name="T25" fmla="*/ 9 h 315"/>
                <a:gd name="T26" fmla="*/ 261 w 435"/>
                <a:gd name="T27" fmla="*/ 9 h 315"/>
                <a:gd name="T28" fmla="*/ 378 w 435"/>
                <a:gd name="T29" fmla="*/ 207 h 315"/>
                <a:gd name="T30" fmla="*/ 378 w 435"/>
                <a:gd name="T31" fmla="*/ 207 h 315"/>
                <a:gd name="T32" fmla="*/ 330 w 435"/>
                <a:gd name="T33" fmla="*/ 163 h 315"/>
                <a:gd name="T34" fmla="*/ 330 w 435"/>
                <a:gd name="T35" fmla="*/ 163 h 315"/>
                <a:gd name="T36" fmla="*/ 189 w 435"/>
                <a:gd name="T37" fmla="*/ 133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5" h="315">
                  <a:moveTo>
                    <a:pt x="189" y="133"/>
                  </a:moveTo>
                  <a:lnTo>
                    <a:pt x="189" y="133"/>
                  </a:lnTo>
                  <a:cubicBezTo>
                    <a:pt x="189" y="133"/>
                    <a:pt x="239" y="229"/>
                    <a:pt x="160" y="236"/>
                  </a:cubicBezTo>
                  <a:lnTo>
                    <a:pt x="160" y="236"/>
                  </a:lnTo>
                  <a:cubicBezTo>
                    <a:pt x="160" y="236"/>
                    <a:pt x="185" y="301"/>
                    <a:pt x="127" y="308"/>
                  </a:cubicBezTo>
                  <a:lnTo>
                    <a:pt x="127" y="308"/>
                  </a:lnTo>
                  <a:cubicBezTo>
                    <a:pt x="72" y="314"/>
                    <a:pt x="0" y="181"/>
                    <a:pt x="70" y="95"/>
                  </a:cubicBezTo>
                  <a:lnTo>
                    <a:pt x="70" y="95"/>
                  </a:lnTo>
                  <a:cubicBezTo>
                    <a:pt x="82" y="81"/>
                    <a:pt x="100" y="75"/>
                    <a:pt x="118" y="79"/>
                  </a:cubicBezTo>
                  <a:lnTo>
                    <a:pt x="118" y="79"/>
                  </a:lnTo>
                  <a:cubicBezTo>
                    <a:pt x="121" y="59"/>
                    <a:pt x="134" y="40"/>
                    <a:pt x="152" y="30"/>
                  </a:cubicBezTo>
                  <a:lnTo>
                    <a:pt x="152" y="30"/>
                  </a:lnTo>
                  <a:cubicBezTo>
                    <a:pt x="178" y="15"/>
                    <a:pt x="217" y="0"/>
                    <a:pt x="261" y="9"/>
                  </a:cubicBezTo>
                  <a:lnTo>
                    <a:pt x="261" y="9"/>
                  </a:lnTo>
                  <a:cubicBezTo>
                    <a:pt x="336" y="26"/>
                    <a:pt x="434" y="108"/>
                    <a:pt x="378" y="207"/>
                  </a:cubicBezTo>
                  <a:lnTo>
                    <a:pt x="378" y="207"/>
                  </a:lnTo>
                  <a:cubicBezTo>
                    <a:pt x="378" y="207"/>
                    <a:pt x="335" y="202"/>
                    <a:pt x="330" y="163"/>
                  </a:cubicBezTo>
                  <a:lnTo>
                    <a:pt x="330" y="163"/>
                  </a:lnTo>
                  <a:cubicBezTo>
                    <a:pt x="330" y="163"/>
                    <a:pt x="267" y="196"/>
                    <a:pt x="189" y="133"/>
                  </a:cubicBez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51">
              <a:extLst>
                <a:ext uri="{FF2B5EF4-FFF2-40B4-BE49-F238E27FC236}">
                  <a16:creationId xmlns:a16="http://schemas.microsoft.com/office/drawing/2014/main" id="{B9CEB2BB-FBC0-FD45-8782-DEF06D43ABB7}"/>
                </a:ext>
              </a:extLst>
            </p:cNvPr>
            <p:cNvSpPr>
              <a:spLocks noChangeArrowheads="1"/>
            </p:cNvSpPr>
            <p:nvPr/>
          </p:nvSpPr>
          <p:spPr bwMode="auto">
            <a:xfrm>
              <a:off x="8700739" y="8434508"/>
              <a:ext cx="104366" cy="109861"/>
            </a:xfrm>
            <a:custGeom>
              <a:avLst/>
              <a:gdLst>
                <a:gd name="T0" fmla="*/ 67 w 83"/>
                <a:gd name="T1" fmla="*/ 22 h 89"/>
                <a:gd name="T2" fmla="*/ 67 w 83"/>
                <a:gd name="T3" fmla="*/ 22 h 89"/>
                <a:gd name="T4" fmla="*/ 69 w 83"/>
                <a:gd name="T5" fmla="*/ 75 h 89"/>
                <a:gd name="T6" fmla="*/ 69 w 83"/>
                <a:gd name="T7" fmla="*/ 75 h 89"/>
                <a:gd name="T8" fmla="*/ 15 w 83"/>
                <a:gd name="T9" fmla="*/ 66 h 89"/>
                <a:gd name="T10" fmla="*/ 15 w 83"/>
                <a:gd name="T11" fmla="*/ 66 h 89"/>
                <a:gd name="T12" fmla="*/ 14 w 83"/>
                <a:gd name="T13" fmla="*/ 12 h 89"/>
                <a:gd name="T14" fmla="*/ 14 w 83"/>
                <a:gd name="T15" fmla="*/ 12 h 89"/>
                <a:gd name="T16" fmla="*/ 67 w 83"/>
                <a:gd name="T17" fmla="*/ 2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89">
                  <a:moveTo>
                    <a:pt x="67" y="22"/>
                  </a:moveTo>
                  <a:lnTo>
                    <a:pt x="67" y="22"/>
                  </a:lnTo>
                  <a:cubicBezTo>
                    <a:pt x="82" y="39"/>
                    <a:pt x="82" y="63"/>
                    <a:pt x="69" y="75"/>
                  </a:cubicBezTo>
                  <a:lnTo>
                    <a:pt x="69" y="75"/>
                  </a:lnTo>
                  <a:cubicBezTo>
                    <a:pt x="54" y="88"/>
                    <a:pt x="30" y="83"/>
                    <a:pt x="15" y="66"/>
                  </a:cubicBezTo>
                  <a:lnTo>
                    <a:pt x="15" y="66"/>
                  </a:lnTo>
                  <a:cubicBezTo>
                    <a:pt x="1" y="48"/>
                    <a:pt x="0" y="24"/>
                    <a:pt x="14" y="12"/>
                  </a:cubicBezTo>
                  <a:lnTo>
                    <a:pt x="14" y="12"/>
                  </a:lnTo>
                  <a:cubicBezTo>
                    <a:pt x="28" y="0"/>
                    <a:pt x="52" y="4"/>
                    <a:pt x="67" y="22"/>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52">
              <a:extLst>
                <a:ext uri="{FF2B5EF4-FFF2-40B4-BE49-F238E27FC236}">
                  <a16:creationId xmlns:a16="http://schemas.microsoft.com/office/drawing/2014/main" id="{7988C12E-C23A-CA46-BDED-02F25D8C835F}"/>
                </a:ext>
              </a:extLst>
            </p:cNvPr>
            <p:cNvSpPr>
              <a:spLocks noChangeArrowheads="1"/>
            </p:cNvSpPr>
            <p:nvPr/>
          </p:nvSpPr>
          <p:spPr bwMode="auto">
            <a:xfrm>
              <a:off x="8552425" y="8824511"/>
              <a:ext cx="615221" cy="488883"/>
            </a:xfrm>
            <a:custGeom>
              <a:avLst/>
              <a:gdLst>
                <a:gd name="T0" fmla="*/ 265 w 492"/>
                <a:gd name="T1" fmla="*/ 273 h 393"/>
                <a:gd name="T2" fmla="*/ 265 w 492"/>
                <a:gd name="T3" fmla="*/ 273 h 393"/>
                <a:gd name="T4" fmla="*/ 179 w 492"/>
                <a:gd name="T5" fmla="*/ 72 h 393"/>
                <a:gd name="T6" fmla="*/ 179 w 492"/>
                <a:gd name="T7" fmla="*/ 72 h 393"/>
                <a:gd name="T8" fmla="*/ 55 w 492"/>
                <a:gd name="T9" fmla="*/ 165 h 393"/>
                <a:gd name="T10" fmla="*/ 55 w 492"/>
                <a:gd name="T11" fmla="*/ 165 h 393"/>
                <a:gd name="T12" fmla="*/ 192 w 492"/>
                <a:gd name="T13" fmla="*/ 392 h 393"/>
                <a:gd name="T14" fmla="*/ 192 w 492"/>
                <a:gd name="T15" fmla="*/ 392 h 393"/>
                <a:gd name="T16" fmla="*/ 491 w 492"/>
                <a:gd name="T17" fmla="*/ 370 h 393"/>
                <a:gd name="T18" fmla="*/ 491 w 492"/>
                <a:gd name="T19" fmla="*/ 264 h 393"/>
                <a:gd name="T20" fmla="*/ 265 w 492"/>
                <a:gd name="T21" fmla="*/ 273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2" h="393">
                  <a:moveTo>
                    <a:pt x="265" y="273"/>
                  </a:moveTo>
                  <a:lnTo>
                    <a:pt x="265" y="273"/>
                  </a:lnTo>
                  <a:cubicBezTo>
                    <a:pt x="265" y="273"/>
                    <a:pt x="212" y="130"/>
                    <a:pt x="179" y="72"/>
                  </a:cubicBezTo>
                  <a:lnTo>
                    <a:pt x="179" y="72"/>
                  </a:lnTo>
                  <a:cubicBezTo>
                    <a:pt x="139" y="0"/>
                    <a:pt x="0" y="6"/>
                    <a:pt x="55" y="165"/>
                  </a:cubicBezTo>
                  <a:lnTo>
                    <a:pt x="55" y="165"/>
                  </a:lnTo>
                  <a:cubicBezTo>
                    <a:pt x="55" y="165"/>
                    <a:pt x="139" y="392"/>
                    <a:pt x="192" y="392"/>
                  </a:cubicBezTo>
                  <a:lnTo>
                    <a:pt x="192" y="392"/>
                  </a:lnTo>
                  <a:cubicBezTo>
                    <a:pt x="224" y="392"/>
                    <a:pt x="370" y="379"/>
                    <a:pt x="491" y="370"/>
                  </a:cubicBezTo>
                  <a:lnTo>
                    <a:pt x="491" y="264"/>
                  </a:lnTo>
                  <a:lnTo>
                    <a:pt x="265" y="273"/>
                  </a:lnTo>
                </a:path>
              </a:pathLst>
            </a:custGeom>
            <a:solidFill>
              <a:srgbClr val="E0A7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53">
              <a:extLst>
                <a:ext uri="{FF2B5EF4-FFF2-40B4-BE49-F238E27FC236}">
                  <a16:creationId xmlns:a16="http://schemas.microsoft.com/office/drawing/2014/main" id="{871F7059-8398-BC4C-BE7F-50E768B1DAF7}"/>
                </a:ext>
              </a:extLst>
            </p:cNvPr>
            <p:cNvSpPr>
              <a:spLocks noChangeArrowheads="1"/>
            </p:cNvSpPr>
            <p:nvPr/>
          </p:nvSpPr>
          <p:spPr bwMode="auto">
            <a:xfrm>
              <a:off x="8887502" y="9472691"/>
              <a:ext cx="807477" cy="43944"/>
            </a:xfrm>
            <a:custGeom>
              <a:avLst/>
              <a:gdLst>
                <a:gd name="T0" fmla="*/ 647 w 648"/>
                <a:gd name="T1" fmla="*/ 35 h 36"/>
                <a:gd name="T2" fmla="*/ 0 w 648"/>
                <a:gd name="T3" fmla="*/ 35 h 36"/>
                <a:gd name="T4" fmla="*/ 0 w 648"/>
                <a:gd name="T5" fmla="*/ 0 h 36"/>
                <a:gd name="T6" fmla="*/ 647 w 648"/>
                <a:gd name="T7" fmla="*/ 0 h 36"/>
                <a:gd name="T8" fmla="*/ 647 w 648"/>
                <a:gd name="T9" fmla="*/ 35 h 36"/>
              </a:gdLst>
              <a:ahLst/>
              <a:cxnLst>
                <a:cxn ang="0">
                  <a:pos x="T0" y="T1"/>
                </a:cxn>
                <a:cxn ang="0">
                  <a:pos x="T2" y="T3"/>
                </a:cxn>
                <a:cxn ang="0">
                  <a:pos x="T4" y="T5"/>
                </a:cxn>
                <a:cxn ang="0">
                  <a:pos x="T6" y="T7"/>
                </a:cxn>
                <a:cxn ang="0">
                  <a:pos x="T8" y="T9"/>
                </a:cxn>
              </a:cxnLst>
              <a:rect l="0" t="0" r="r" b="b"/>
              <a:pathLst>
                <a:path w="648" h="36">
                  <a:moveTo>
                    <a:pt x="647" y="35"/>
                  </a:moveTo>
                  <a:lnTo>
                    <a:pt x="0" y="35"/>
                  </a:lnTo>
                  <a:lnTo>
                    <a:pt x="0" y="0"/>
                  </a:lnTo>
                  <a:lnTo>
                    <a:pt x="647" y="0"/>
                  </a:lnTo>
                  <a:lnTo>
                    <a:pt x="647" y="35"/>
                  </a:lnTo>
                </a:path>
              </a:pathLst>
            </a:custGeom>
            <a:solidFill>
              <a:srgbClr val="C6C8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54">
              <a:extLst>
                <a:ext uri="{FF2B5EF4-FFF2-40B4-BE49-F238E27FC236}">
                  <a16:creationId xmlns:a16="http://schemas.microsoft.com/office/drawing/2014/main" id="{E95C6E05-BCD0-D548-91A3-90289C303339}"/>
                </a:ext>
              </a:extLst>
            </p:cNvPr>
            <p:cNvSpPr>
              <a:spLocks noChangeArrowheads="1"/>
            </p:cNvSpPr>
            <p:nvPr/>
          </p:nvSpPr>
          <p:spPr bwMode="auto">
            <a:xfrm>
              <a:off x="9178635" y="9000291"/>
              <a:ext cx="670152" cy="516346"/>
            </a:xfrm>
            <a:custGeom>
              <a:avLst/>
              <a:gdLst>
                <a:gd name="T0" fmla="*/ 413 w 536"/>
                <a:gd name="T1" fmla="*/ 412 h 413"/>
                <a:gd name="T2" fmla="*/ 0 w 536"/>
                <a:gd name="T3" fmla="*/ 412 h 413"/>
                <a:gd name="T4" fmla="*/ 123 w 536"/>
                <a:gd name="T5" fmla="*/ 0 h 413"/>
                <a:gd name="T6" fmla="*/ 535 w 536"/>
                <a:gd name="T7" fmla="*/ 0 h 413"/>
                <a:gd name="T8" fmla="*/ 413 w 536"/>
                <a:gd name="T9" fmla="*/ 412 h 413"/>
              </a:gdLst>
              <a:ahLst/>
              <a:cxnLst>
                <a:cxn ang="0">
                  <a:pos x="T0" y="T1"/>
                </a:cxn>
                <a:cxn ang="0">
                  <a:pos x="T2" y="T3"/>
                </a:cxn>
                <a:cxn ang="0">
                  <a:pos x="T4" y="T5"/>
                </a:cxn>
                <a:cxn ang="0">
                  <a:pos x="T6" y="T7"/>
                </a:cxn>
                <a:cxn ang="0">
                  <a:pos x="T8" y="T9"/>
                </a:cxn>
              </a:cxnLst>
              <a:rect l="0" t="0" r="r" b="b"/>
              <a:pathLst>
                <a:path w="536" h="413">
                  <a:moveTo>
                    <a:pt x="413" y="412"/>
                  </a:moveTo>
                  <a:lnTo>
                    <a:pt x="0" y="412"/>
                  </a:lnTo>
                  <a:lnTo>
                    <a:pt x="123" y="0"/>
                  </a:lnTo>
                  <a:lnTo>
                    <a:pt x="535" y="0"/>
                  </a:lnTo>
                  <a:lnTo>
                    <a:pt x="413" y="412"/>
                  </a:lnTo>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55">
              <a:extLst>
                <a:ext uri="{FF2B5EF4-FFF2-40B4-BE49-F238E27FC236}">
                  <a16:creationId xmlns:a16="http://schemas.microsoft.com/office/drawing/2014/main" id="{3B47CC4A-EAAF-CE4F-84A4-31B9C0953E2D}"/>
                </a:ext>
              </a:extLst>
            </p:cNvPr>
            <p:cNvSpPr>
              <a:spLocks noChangeArrowheads="1"/>
            </p:cNvSpPr>
            <p:nvPr/>
          </p:nvSpPr>
          <p:spPr bwMode="auto">
            <a:xfrm>
              <a:off x="9475257" y="9225507"/>
              <a:ext cx="71412" cy="76902"/>
            </a:xfrm>
            <a:custGeom>
              <a:avLst/>
              <a:gdLst>
                <a:gd name="T0" fmla="*/ 51 w 57"/>
                <a:gd name="T1" fmla="*/ 30 h 61"/>
                <a:gd name="T2" fmla="*/ 51 w 57"/>
                <a:gd name="T3" fmla="*/ 30 h 61"/>
                <a:gd name="T4" fmla="*/ 19 w 57"/>
                <a:gd name="T5" fmla="*/ 60 h 61"/>
                <a:gd name="T6" fmla="*/ 19 w 57"/>
                <a:gd name="T7" fmla="*/ 60 h 61"/>
                <a:gd name="T8" fmla="*/ 4 w 57"/>
                <a:gd name="T9" fmla="*/ 30 h 61"/>
                <a:gd name="T10" fmla="*/ 4 w 57"/>
                <a:gd name="T11" fmla="*/ 30 h 61"/>
                <a:gd name="T12" fmla="*/ 36 w 57"/>
                <a:gd name="T13" fmla="*/ 0 h 61"/>
                <a:gd name="T14" fmla="*/ 36 w 57"/>
                <a:gd name="T15" fmla="*/ 0 h 61"/>
                <a:gd name="T16" fmla="*/ 51 w 57"/>
                <a:gd name="T17" fmla="*/ 3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61">
                  <a:moveTo>
                    <a:pt x="51" y="30"/>
                  </a:moveTo>
                  <a:lnTo>
                    <a:pt x="51" y="30"/>
                  </a:lnTo>
                  <a:cubicBezTo>
                    <a:pt x="46" y="46"/>
                    <a:pt x="31" y="60"/>
                    <a:pt x="19" y="60"/>
                  </a:cubicBezTo>
                  <a:lnTo>
                    <a:pt x="19" y="60"/>
                  </a:lnTo>
                  <a:cubicBezTo>
                    <a:pt x="6" y="60"/>
                    <a:pt x="0" y="46"/>
                    <a:pt x="4" y="30"/>
                  </a:cubicBezTo>
                  <a:lnTo>
                    <a:pt x="4" y="30"/>
                  </a:lnTo>
                  <a:cubicBezTo>
                    <a:pt x="9" y="13"/>
                    <a:pt x="24" y="0"/>
                    <a:pt x="36" y="0"/>
                  </a:cubicBezTo>
                  <a:lnTo>
                    <a:pt x="36" y="0"/>
                  </a:lnTo>
                  <a:cubicBezTo>
                    <a:pt x="49" y="0"/>
                    <a:pt x="56" y="13"/>
                    <a:pt x="51" y="30"/>
                  </a:cubicBezTo>
                </a:path>
              </a:pathLst>
            </a:custGeom>
            <a:solidFill>
              <a:srgbClr val="C6C8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156">
              <a:extLst>
                <a:ext uri="{FF2B5EF4-FFF2-40B4-BE49-F238E27FC236}">
                  <a16:creationId xmlns:a16="http://schemas.microsoft.com/office/drawing/2014/main" id="{7C93065D-012A-CE45-B820-6F97E214643A}"/>
                </a:ext>
              </a:extLst>
            </p:cNvPr>
            <p:cNvSpPr>
              <a:spLocks noChangeArrowheads="1"/>
            </p:cNvSpPr>
            <p:nvPr/>
          </p:nvSpPr>
          <p:spPr bwMode="auto">
            <a:xfrm>
              <a:off x="13638987" y="9187053"/>
              <a:ext cx="280146" cy="307611"/>
            </a:xfrm>
            <a:custGeom>
              <a:avLst/>
              <a:gdLst>
                <a:gd name="T0" fmla="*/ 226 w 227"/>
                <a:gd name="T1" fmla="*/ 186 h 246"/>
                <a:gd name="T2" fmla="*/ 193 w 227"/>
                <a:gd name="T3" fmla="*/ 157 h 246"/>
                <a:gd name="T4" fmla="*/ 193 w 227"/>
                <a:gd name="T5" fmla="*/ 157 h 246"/>
                <a:gd name="T6" fmla="*/ 183 w 227"/>
                <a:gd name="T7" fmla="*/ 84 h 246"/>
                <a:gd name="T8" fmla="*/ 183 w 227"/>
                <a:gd name="T9" fmla="*/ 84 h 246"/>
                <a:gd name="T10" fmla="*/ 151 w 227"/>
                <a:gd name="T11" fmla="*/ 12 h 246"/>
                <a:gd name="T12" fmla="*/ 151 w 227"/>
                <a:gd name="T13" fmla="*/ 12 h 246"/>
                <a:gd name="T14" fmla="*/ 135 w 227"/>
                <a:gd name="T15" fmla="*/ 44 h 246"/>
                <a:gd name="T16" fmla="*/ 135 w 227"/>
                <a:gd name="T17" fmla="*/ 44 h 246"/>
                <a:gd name="T18" fmla="*/ 142 w 227"/>
                <a:gd name="T19" fmla="*/ 99 h 246"/>
                <a:gd name="T20" fmla="*/ 112 w 227"/>
                <a:gd name="T21" fmla="*/ 83 h 246"/>
                <a:gd name="T22" fmla="*/ 112 w 227"/>
                <a:gd name="T23" fmla="*/ 83 h 246"/>
                <a:gd name="T24" fmla="*/ 10 w 227"/>
                <a:gd name="T25" fmla="*/ 74 h 246"/>
                <a:gd name="T26" fmla="*/ 10 w 227"/>
                <a:gd name="T27" fmla="*/ 74 h 246"/>
                <a:gd name="T28" fmla="*/ 67 w 227"/>
                <a:gd name="T29" fmla="*/ 186 h 246"/>
                <a:gd name="T30" fmla="*/ 67 w 227"/>
                <a:gd name="T31" fmla="*/ 186 h 246"/>
                <a:gd name="T32" fmla="*/ 133 w 227"/>
                <a:gd name="T33" fmla="*/ 210 h 246"/>
                <a:gd name="T34" fmla="*/ 176 w 227"/>
                <a:gd name="T35" fmla="*/ 245 h 246"/>
                <a:gd name="T36" fmla="*/ 226 w 227"/>
                <a:gd name="T37" fmla="*/ 18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7" h="246">
                  <a:moveTo>
                    <a:pt x="226" y="186"/>
                  </a:moveTo>
                  <a:lnTo>
                    <a:pt x="193" y="157"/>
                  </a:lnTo>
                  <a:lnTo>
                    <a:pt x="193" y="157"/>
                  </a:lnTo>
                  <a:cubicBezTo>
                    <a:pt x="193" y="157"/>
                    <a:pt x="201" y="109"/>
                    <a:pt x="183" y="84"/>
                  </a:cubicBezTo>
                  <a:lnTo>
                    <a:pt x="183" y="84"/>
                  </a:lnTo>
                  <a:cubicBezTo>
                    <a:pt x="165" y="58"/>
                    <a:pt x="151" y="12"/>
                    <a:pt x="151" y="12"/>
                  </a:cubicBezTo>
                  <a:lnTo>
                    <a:pt x="151" y="12"/>
                  </a:lnTo>
                  <a:cubicBezTo>
                    <a:pt x="151" y="12"/>
                    <a:pt x="129" y="20"/>
                    <a:pt x="135" y="44"/>
                  </a:cubicBezTo>
                  <a:lnTo>
                    <a:pt x="135" y="44"/>
                  </a:lnTo>
                  <a:cubicBezTo>
                    <a:pt x="141" y="64"/>
                    <a:pt x="142" y="99"/>
                    <a:pt x="142" y="99"/>
                  </a:cubicBezTo>
                  <a:lnTo>
                    <a:pt x="112" y="83"/>
                  </a:lnTo>
                  <a:lnTo>
                    <a:pt x="112" y="83"/>
                  </a:lnTo>
                  <a:cubicBezTo>
                    <a:pt x="112" y="83"/>
                    <a:pt x="37" y="0"/>
                    <a:pt x="10" y="74"/>
                  </a:cubicBezTo>
                  <a:lnTo>
                    <a:pt x="10" y="74"/>
                  </a:lnTo>
                  <a:cubicBezTo>
                    <a:pt x="0" y="100"/>
                    <a:pt x="13" y="125"/>
                    <a:pt x="67" y="186"/>
                  </a:cubicBezTo>
                  <a:lnTo>
                    <a:pt x="67" y="186"/>
                  </a:lnTo>
                  <a:cubicBezTo>
                    <a:pt x="97" y="219"/>
                    <a:pt x="119" y="213"/>
                    <a:pt x="133" y="210"/>
                  </a:cubicBezTo>
                  <a:lnTo>
                    <a:pt x="176" y="245"/>
                  </a:lnTo>
                  <a:lnTo>
                    <a:pt x="226" y="186"/>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6" name="Freeform 157">
              <a:extLst>
                <a:ext uri="{FF2B5EF4-FFF2-40B4-BE49-F238E27FC236}">
                  <a16:creationId xmlns:a16="http://schemas.microsoft.com/office/drawing/2014/main" id="{D48AB8AB-6950-554A-BCDF-E5C42CF7F132}"/>
                </a:ext>
              </a:extLst>
            </p:cNvPr>
            <p:cNvSpPr>
              <a:spLocks noChangeArrowheads="1"/>
            </p:cNvSpPr>
            <p:nvPr/>
          </p:nvSpPr>
          <p:spPr bwMode="auto">
            <a:xfrm>
              <a:off x="14506888" y="9285926"/>
              <a:ext cx="543814" cy="906355"/>
            </a:xfrm>
            <a:custGeom>
              <a:avLst/>
              <a:gdLst>
                <a:gd name="T0" fmla="*/ 436 w 437"/>
                <a:gd name="T1" fmla="*/ 66 h 727"/>
                <a:gd name="T2" fmla="*/ 284 w 437"/>
                <a:gd name="T3" fmla="*/ 0 h 727"/>
                <a:gd name="T4" fmla="*/ 153 w 437"/>
                <a:gd name="T5" fmla="*/ 0 h 727"/>
                <a:gd name="T6" fmla="*/ 0 w 437"/>
                <a:gd name="T7" fmla="*/ 66 h 727"/>
                <a:gd name="T8" fmla="*/ 0 w 437"/>
                <a:gd name="T9" fmla="*/ 726 h 727"/>
                <a:gd name="T10" fmla="*/ 436 w 437"/>
                <a:gd name="T11" fmla="*/ 726 h 727"/>
                <a:gd name="T12" fmla="*/ 436 w 437"/>
                <a:gd name="T13" fmla="*/ 66 h 727"/>
              </a:gdLst>
              <a:ahLst/>
              <a:cxnLst>
                <a:cxn ang="0">
                  <a:pos x="T0" y="T1"/>
                </a:cxn>
                <a:cxn ang="0">
                  <a:pos x="T2" y="T3"/>
                </a:cxn>
                <a:cxn ang="0">
                  <a:pos x="T4" y="T5"/>
                </a:cxn>
                <a:cxn ang="0">
                  <a:pos x="T6" y="T7"/>
                </a:cxn>
                <a:cxn ang="0">
                  <a:pos x="T8" y="T9"/>
                </a:cxn>
                <a:cxn ang="0">
                  <a:pos x="T10" y="T11"/>
                </a:cxn>
                <a:cxn ang="0">
                  <a:pos x="T12" y="T13"/>
                </a:cxn>
              </a:cxnLst>
              <a:rect l="0" t="0" r="r" b="b"/>
              <a:pathLst>
                <a:path w="437" h="727">
                  <a:moveTo>
                    <a:pt x="436" y="66"/>
                  </a:moveTo>
                  <a:lnTo>
                    <a:pt x="284" y="0"/>
                  </a:lnTo>
                  <a:lnTo>
                    <a:pt x="153" y="0"/>
                  </a:lnTo>
                  <a:lnTo>
                    <a:pt x="0" y="66"/>
                  </a:lnTo>
                  <a:lnTo>
                    <a:pt x="0" y="726"/>
                  </a:lnTo>
                  <a:lnTo>
                    <a:pt x="436" y="726"/>
                  </a:lnTo>
                  <a:lnTo>
                    <a:pt x="436" y="66"/>
                  </a:lnTo>
                </a:path>
              </a:pathLst>
            </a:custGeom>
            <a:solidFill>
              <a:srgbClr val="69C5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158">
              <a:extLst>
                <a:ext uri="{FF2B5EF4-FFF2-40B4-BE49-F238E27FC236}">
                  <a16:creationId xmlns:a16="http://schemas.microsoft.com/office/drawing/2014/main" id="{4B2F22A9-4A47-4740-9824-7FDF6EB7FC38}"/>
                </a:ext>
              </a:extLst>
            </p:cNvPr>
            <p:cNvSpPr>
              <a:spLocks noChangeArrowheads="1"/>
            </p:cNvSpPr>
            <p:nvPr/>
          </p:nvSpPr>
          <p:spPr bwMode="auto">
            <a:xfrm>
              <a:off x="14391535" y="11884143"/>
              <a:ext cx="395500" cy="203240"/>
            </a:xfrm>
            <a:custGeom>
              <a:avLst/>
              <a:gdLst>
                <a:gd name="T0" fmla="*/ 200 w 317"/>
                <a:gd name="T1" fmla="*/ 0 h 161"/>
                <a:gd name="T2" fmla="*/ 200 w 317"/>
                <a:gd name="T3" fmla="*/ 0 h 161"/>
                <a:gd name="T4" fmla="*/ 147 w 317"/>
                <a:gd name="T5" fmla="*/ 44 h 161"/>
                <a:gd name="T6" fmla="*/ 147 w 317"/>
                <a:gd name="T7" fmla="*/ 44 h 161"/>
                <a:gd name="T8" fmla="*/ 0 w 317"/>
                <a:gd name="T9" fmla="*/ 125 h 161"/>
                <a:gd name="T10" fmla="*/ 0 w 317"/>
                <a:gd name="T11" fmla="*/ 125 h 161"/>
                <a:gd name="T12" fmla="*/ 198 w 317"/>
                <a:gd name="T13" fmla="*/ 129 h 161"/>
                <a:gd name="T14" fmla="*/ 316 w 317"/>
                <a:gd name="T15" fmla="*/ 129 h 161"/>
                <a:gd name="T16" fmla="*/ 316 w 317"/>
                <a:gd name="T17" fmla="*/ 66 h 161"/>
                <a:gd name="T18" fmla="*/ 316 w 317"/>
                <a:gd name="T19" fmla="*/ 66 h 161"/>
                <a:gd name="T20" fmla="*/ 305 w 317"/>
                <a:gd name="T21" fmla="*/ 21 h 161"/>
                <a:gd name="T22" fmla="*/ 294 w 317"/>
                <a:gd name="T23" fmla="*/ 0 h 161"/>
                <a:gd name="T24" fmla="*/ 200 w 317"/>
                <a:gd name="T25"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7" h="161">
                  <a:moveTo>
                    <a:pt x="200" y="0"/>
                  </a:moveTo>
                  <a:lnTo>
                    <a:pt x="200" y="0"/>
                  </a:lnTo>
                  <a:cubicBezTo>
                    <a:pt x="200" y="0"/>
                    <a:pt x="163" y="37"/>
                    <a:pt x="147" y="44"/>
                  </a:cubicBezTo>
                  <a:lnTo>
                    <a:pt x="147" y="44"/>
                  </a:lnTo>
                  <a:cubicBezTo>
                    <a:pt x="109" y="61"/>
                    <a:pt x="0" y="62"/>
                    <a:pt x="0" y="125"/>
                  </a:cubicBezTo>
                  <a:lnTo>
                    <a:pt x="0" y="125"/>
                  </a:lnTo>
                  <a:cubicBezTo>
                    <a:pt x="0" y="125"/>
                    <a:pt x="41" y="160"/>
                    <a:pt x="198" y="129"/>
                  </a:cubicBezTo>
                  <a:lnTo>
                    <a:pt x="316" y="129"/>
                  </a:lnTo>
                  <a:lnTo>
                    <a:pt x="316" y="66"/>
                  </a:lnTo>
                  <a:lnTo>
                    <a:pt x="316" y="66"/>
                  </a:lnTo>
                  <a:cubicBezTo>
                    <a:pt x="316" y="50"/>
                    <a:pt x="313" y="35"/>
                    <a:pt x="305" y="21"/>
                  </a:cubicBezTo>
                  <a:lnTo>
                    <a:pt x="294" y="0"/>
                  </a:lnTo>
                  <a:lnTo>
                    <a:pt x="200" y="0"/>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8" name="Freeform 159">
              <a:extLst>
                <a:ext uri="{FF2B5EF4-FFF2-40B4-BE49-F238E27FC236}">
                  <a16:creationId xmlns:a16="http://schemas.microsoft.com/office/drawing/2014/main" id="{836D8808-B359-624A-852C-5BE7961EB0FC}"/>
                </a:ext>
              </a:extLst>
            </p:cNvPr>
            <p:cNvSpPr>
              <a:spLocks noChangeArrowheads="1"/>
            </p:cNvSpPr>
            <p:nvPr/>
          </p:nvSpPr>
          <p:spPr bwMode="auto">
            <a:xfrm>
              <a:off x="14391535" y="12015974"/>
              <a:ext cx="395500" cy="65917"/>
            </a:xfrm>
            <a:custGeom>
              <a:avLst/>
              <a:gdLst>
                <a:gd name="T0" fmla="*/ 4 w 317"/>
                <a:gd name="T1" fmla="*/ 0 h 54"/>
                <a:gd name="T2" fmla="*/ 4 w 317"/>
                <a:gd name="T3" fmla="*/ 0 h 54"/>
                <a:gd name="T4" fmla="*/ 0 w 317"/>
                <a:gd name="T5" fmla="*/ 18 h 54"/>
                <a:gd name="T6" fmla="*/ 0 w 317"/>
                <a:gd name="T7" fmla="*/ 18 h 54"/>
                <a:gd name="T8" fmla="*/ 198 w 317"/>
                <a:gd name="T9" fmla="*/ 22 h 54"/>
                <a:gd name="T10" fmla="*/ 316 w 317"/>
                <a:gd name="T11" fmla="*/ 22 h 54"/>
                <a:gd name="T12" fmla="*/ 316 w 317"/>
                <a:gd name="T13" fmla="*/ 0 h 54"/>
                <a:gd name="T14" fmla="*/ 204 w 317"/>
                <a:gd name="T15" fmla="*/ 0 h 54"/>
                <a:gd name="T16" fmla="*/ 204 w 317"/>
                <a:gd name="T17" fmla="*/ 0 h 54"/>
                <a:gd name="T18" fmla="*/ 4 w 317"/>
                <a:gd name="T1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54">
                  <a:moveTo>
                    <a:pt x="4" y="0"/>
                  </a:moveTo>
                  <a:lnTo>
                    <a:pt x="4" y="0"/>
                  </a:lnTo>
                  <a:cubicBezTo>
                    <a:pt x="1" y="6"/>
                    <a:pt x="0" y="11"/>
                    <a:pt x="0" y="18"/>
                  </a:cubicBezTo>
                  <a:lnTo>
                    <a:pt x="0" y="18"/>
                  </a:lnTo>
                  <a:cubicBezTo>
                    <a:pt x="0" y="18"/>
                    <a:pt x="41" y="53"/>
                    <a:pt x="198" y="22"/>
                  </a:cubicBezTo>
                  <a:lnTo>
                    <a:pt x="316" y="22"/>
                  </a:lnTo>
                  <a:lnTo>
                    <a:pt x="316" y="0"/>
                  </a:lnTo>
                  <a:lnTo>
                    <a:pt x="204" y="0"/>
                  </a:lnTo>
                  <a:lnTo>
                    <a:pt x="204" y="0"/>
                  </a:lnTo>
                  <a:cubicBezTo>
                    <a:pt x="74" y="26"/>
                    <a:pt x="21" y="9"/>
                    <a:pt x="4" y="0"/>
                  </a:cubicBezTo>
                </a:path>
              </a:pathLst>
            </a:custGeom>
            <a:solidFill>
              <a:srgbClr val="C6C8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88">
              <a:extLst>
                <a:ext uri="{FF2B5EF4-FFF2-40B4-BE49-F238E27FC236}">
                  <a16:creationId xmlns:a16="http://schemas.microsoft.com/office/drawing/2014/main" id="{D4020D2E-0C55-2744-87C9-4DD28AB67EE1}"/>
                </a:ext>
              </a:extLst>
            </p:cNvPr>
            <p:cNvSpPr>
              <a:spLocks noChangeArrowheads="1"/>
            </p:cNvSpPr>
            <p:nvPr/>
          </p:nvSpPr>
          <p:spPr bwMode="auto">
            <a:xfrm>
              <a:off x="14562252" y="11889946"/>
              <a:ext cx="85753" cy="80827"/>
            </a:xfrm>
            <a:custGeom>
              <a:avLst/>
              <a:gdLst>
                <a:gd name="connsiteX0" fmla="*/ 833 w 85753"/>
                <a:gd name="connsiteY0" fmla="*/ 40650 h 80827"/>
                <a:gd name="connsiteX1" fmla="*/ 8439 w 85753"/>
                <a:gd name="connsiteY1" fmla="*/ 40650 h 80827"/>
                <a:gd name="connsiteX2" fmla="*/ 45202 w 85753"/>
                <a:gd name="connsiteY2" fmla="*/ 72039 h 80827"/>
                <a:gd name="connsiteX3" fmla="*/ 46470 w 85753"/>
                <a:gd name="connsiteY3" fmla="*/ 79572 h 80827"/>
                <a:gd name="connsiteX4" fmla="*/ 42667 w 85753"/>
                <a:gd name="connsiteY4" fmla="*/ 80827 h 80827"/>
                <a:gd name="connsiteX5" fmla="*/ 40131 w 85753"/>
                <a:gd name="connsiteY5" fmla="*/ 79572 h 80827"/>
                <a:gd name="connsiteX6" fmla="*/ 2100 w 85753"/>
                <a:gd name="connsiteY6" fmla="*/ 48183 h 80827"/>
                <a:gd name="connsiteX7" fmla="*/ 833 w 85753"/>
                <a:gd name="connsiteY7" fmla="*/ 40650 h 80827"/>
                <a:gd name="connsiteX8" fmla="*/ 24009 w 85753"/>
                <a:gd name="connsiteY8" fmla="*/ 24168 h 80827"/>
                <a:gd name="connsiteX9" fmla="*/ 31425 w 85753"/>
                <a:gd name="connsiteY9" fmla="*/ 24168 h 80827"/>
                <a:gd name="connsiteX10" fmla="*/ 67269 w 85753"/>
                <a:gd name="connsiteY10" fmla="*/ 55557 h 80827"/>
                <a:gd name="connsiteX11" fmla="*/ 67269 w 85753"/>
                <a:gd name="connsiteY11" fmla="*/ 63090 h 80827"/>
                <a:gd name="connsiteX12" fmla="*/ 64797 w 85753"/>
                <a:gd name="connsiteY12" fmla="*/ 64345 h 80827"/>
                <a:gd name="connsiteX13" fmla="*/ 61089 w 85753"/>
                <a:gd name="connsiteY13" fmla="*/ 63090 h 80827"/>
                <a:gd name="connsiteX14" fmla="*/ 24009 w 85753"/>
                <a:gd name="connsiteY14" fmla="*/ 31701 h 80827"/>
                <a:gd name="connsiteX15" fmla="*/ 24009 w 85753"/>
                <a:gd name="connsiteY15" fmla="*/ 24168 h 80827"/>
                <a:gd name="connsiteX16" fmla="*/ 40555 w 85753"/>
                <a:gd name="connsiteY16" fmla="*/ 942 h 80827"/>
                <a:gd name="connsiteX17" fmla="*/ 46893 w 85753"/>
                <a:gd name="connsiteY17" fmla="*/ 942 h 80827"/>
                <a:gd name="connsiteX18" fmla="*/ 83653 w 85753"/>
                <a:gd name="connsiteY18" fmla="*/ 32330 h 80827"/>
                <a:gd name="connsiteX19" fmla="*/ 84921 w 85753"/>
                <a:gd name="connsiteY19" fmla="*/ 39863 h 80827"/>
                <a:gd name="connsiteX20" fmla="*/ 81118 w 85753"/>
                <a:gd name="connsiteY20" fmla="*/ 42374 h 80827"/>
                <a:gd name="connsiteX21" fmla="*/ 77315 w 85753"/>
                <a:gd name="connsiteY21" fmla="*/ 41119 h 80827"/>
                <a:gd name="connsiteX22" fmla="*/ 40555 w 85753"/>
                <a:gd name="connsiteY22" fmla="*/ 9730 h 80827"/>
                <a:gd name="connsiteX23" fmla="*/ 40555 w 85753"/>
                <a:gd name="connsiteY23" fmla="*/ 942 h 80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5753" h="80827">
                  <a:moveTo>
                    <a:pt x="833" y="40650"/>
                  </a:moveTo>
                  <a:cubicBezTo>
                    <a:pt x="3368" y="38139"/>
                    <a:pt x="7171" y="38139"/>
                    <a:pt x="8439" y="40650"/>
                  </a:cubicBezTo>
                  <a:lnTo>
                    <a:pt x="45202" y="72039"/>
                  </a:lnTo>
                  <a:cubicBezTo>
                    <a:pt x="47737" y="74550"/>
                    <a:pt x="47737" y="77061"/>
                    <a:pt x="46470" y="79572"/>
                  </a:cubicBezTo>
                  <a:cubicBezTo>
                    <a:pt x="45202" y="79572"/>
                    <a:pt x="43934" y="80827"/>
                    <a:pt x="42667" y="80827"/>
                  </a:cubicBezTo>
                  <a:cubicBezTo>
                    <a:pt x="41399" y="80827"/>
                    <a:pt x="40131" y="80827"/>
                    <a:pt x="40131" y="79572"/>
                  </a:cubicBezTo>
                  <a:lnTo>
                    <a:pt x="2100" y="48183"/>
                  </a:lnTo>
                  <a:cubicBezTo>
                    <a:pt x="-435" y="45672"/>
                    <a:pt x="-435" y="43161"/>
                    <a:pt x="833" y="40650"/>
                  </a:cubicBezTo>
                  <a:close/>
                  <a:moveTo>
                    <a:pt x="24009" y="24168"/>
                  </a:moveTo>
                  <a:cubicBezTo>
                    <a:pt x="25245" y="21657"/>
                    <a:pt x="28953" y="21657"/>
                    <a:pt x="31425" y="24168"/>
                  </a:cubicBezTo>
                  <a:lnTo>
                    <a:pt x="67269" y="55557"/>
                  </a:lnTo>
                  <a:cubicBezTo>
                    <a:pt x="69741" y="58068"/>
                    <a:pt x="69741" y="60579"/>
                    <a:pt x="67269" y="63090"/>
                  </a:cubicBezTo>
                  <a:cubicBezTo>
                    <a:pt x="67269" y="64345"/>
                    <a:pt x="66033" y="64345"/>
                    <a:pt x="64797" y="64345"/>
                  </a:cubicBezTo>
                  <a:cubicBezTo>
                    <a:pt x="62325" y="64345"/>
                    <a:pt x="62325" y="64345"/>
                    <a:pt x="61089" y="63090"/>
                  </a:cubicBezTo>
                  <a:lnTo>
                    <a:pt x="24009" y="31701"/>
                  </a:lnTo>
                  <a:cubicBezTo>
                    <a:pt x="22773" y="30446"/>
                    <a:pt x="21537" y="26679"/>
                    <a:pt x="24009" y="24168"/>
                  </a:cubicBezTo>
                  <a:close/>
                  <a:moveTo>
                    <a:pt x="40555" y="942"/>
                  </a:moveTo>
                  <a:cubicBezTo>
                    <a:pt x="41823" y="-314"/>
                    <a:pt x="44358" y="-314"/>
                    <a:pt x="46893" y="942"/>
                  </a:cubicBezTo>
                  <a:lnTo>
                    <a:pt x="83653" y="32330"/>
                  </a:lnTo>
                  <a:cubicBezTo>
                    <a:pt x="86188" y="34841"/>
                    <a:pt x="86188" y="38608"/>
                    <a:pt x="84921" y="39863"/>
                  </a:cubicBezTo>
                  <a:cubicBezTo>
                    <a:pt x="83653" y="41119"/>
                    <a:pt x="82386" y="42374"/>
                    <a:pt x="81118" y="42374"/>
                  </a:cubicBezTo>
                  <a:cubicBezTo>
                    <a:pt x="79850" y="42374"/>
                    <a:pt x="78583" y="41119"/>
                    <a:pt x="77315" y="41119"/>
                  </a:cubicBezTo>
                  <a:lnTo>
                    <a:pt x="40555" y="9730"/>
                  </a:lnTo>
                  <a:cubicBezTo>
                    <a:pt x="39288" y="7219"/>
                    <a:pt x="38020" y="3453"/>
                    <a:pt x="40555" y="94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0" name="Freeform 163">
              <a:extLst>
                <a:ext uri="{FF2B5EF4-FFF2-40B4-BE49-F238E27FC236}">
                  <a16:creationId xmlns:a16="http://schemas.microsoft.com/office/drawing/2014/main" id="{9639E54B-4E17-9C40-937C-06BF3546127D}"/>
                </a:ext>
              </a:extLst>
            </p:cNvPr>
            <p:cNvSpPr>
              <a:spLocks noChangeArrowheads="1"/>
            </p:cNvSpPr>
            <p:nvPr/>
          </p:nvSpPr>
          <p:spPr bwMode="auto">
            <a:xfrm>
              <a:off x="14863937" y="11796252"/>
              <a:ext cx="120848" cy="131833"/>
            </a:xfrm>
            <a:custGeom>
              <a:avLst/>
              <a:gdLst>
                <a:gd name="T0" fmla="*/ 94 w 95"/>
                <a:gd name="T1" fmla="*/ 106 h 107"/>
                <a:gd name="T2" fmla="*/ 0 w 95"/>
                <a:gd name="T3" fmla="*/ 106 h 107"/>
                <a:gd name="T4" fmla="*/ 0 w 95"/>
                <a:gd name="T5" fmla="*/ 0 h 107"/>
                <a:gd name="T6" fmla="*/ 94 w 95"/>
                <a:gd name="T7" fmla="*/ 0 h 107"/>
                <a:gd name="T8" fmla="*/ 94 w 95"/>
                <a:gd name="T9" fmla="*/ 106 h 107"/>
              </a:gdLst>
              <a:ahLst/>
              <a:cxnLst>
                <a:cxn ang="0">
                  <a:pos x="T0" y="T1"/>
                </a:cxn>
                <a:cxn ang="0">
                  <a:pos x="T2" y="T3"/>
                </a:cxn>
                <a:cxn ang="0">
                  <a:pos x="T4" y="T5"/>
                </a:cxn>
                <a:cxn ang="0">
                  <a:pos x="T6" y="T7"/>
                </a:cxn>
                <a:cxn ang="0">
                  <a:pos x="T8" y="T9"/>
                </a:cxn>
              </a:cxnLst>
              <a:rect l="0" t="0" r="r" b="b"/>
              <a:pathLst>
                <a:path w="95" h="107">
                  <a:moveTo>
                    <a:pt x="94" y="106"/>
                  </a:moveTo>
                  <a:lnTo>
                    <a:pt x="0" y="106"/>
                  </a:lnTo>
                  <a:lnTo>
                    <a:pt x="0" y="0"/>
                  </a:lnTo>
                  <a:lnTo>
                    <a:pt x="94" y="0"/>
                  </a:lnTo>
                  <a:lnTo>
                    <a:pt x="94" y="106"/>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64">
              <a:extLst>
                <a:ext uri="{FF2B5EF4-FFF2-40B4-BE49-F238E27FC236}">
                  <a16:creationId xmlns:a16="http://schemas.microsoft.com/office/drawing/2014/main" id="{3AACC0D4-8C80-7541-97CF-AC7B5CA7DF4A}"/>
                </a:ext>
              </a:extLst>
            </p:cNvPr>
            <p:cNvSpPr>
              <a:spLocks noChangeArrowheads="1"/>
            </p:cNvSpPr>
            <p:nvPr/>
          </p:nvSpPr>
          <p:spPr bwMode="auto">
            <a:xfrm>
              <a:off x="14616747" y="11928086"/>
              <a:ext cx="395500" cy="203240"/>
            </a:xfrm>
            <a:custGeom>
              <a:avLst/>
              <a:gdLst>
                <a:gd name="T0" fmla="*/ 200 w 317"/>
                <a:gd name="T1" fmla="*/ 0 h 162"/>
                <a:gd name="T2" fmla="*/ 200 w 317"/>
                <a:gd name="T3" fmla="*/ 0 h 162"/>
                <a:gd name="T4" fmla="*/ 147 w 317"/>
                <a:gd name="T5" fmla="*/ 45 h 162"/>
                <a:gd name="T6" fmla="*/ 147 w 317"/>
                <a:gd name="T7" fmla="*/ 45 h 162"/>
                <a:gd name="T8" fmla="*/ 0 w 317"/>
                <a:gd name="T9" fmla="*/ 125 h 162"/>
                <a:gd name="T10" fmla="*/ 0 w 317"/>
                <a:gd name="T11" fmla="*/ 125 h 162"/>
                <a:gd name="T12" fmla="*/ 197 w 317"/>
                <a:gd name="T13" fmla="*/ 129 h 162"/>
                <a:gd name="T14" fmla="*/ 316 w 317"/>
                <a:gd name="T15" fmla="*/ 129 h 162"/>
                <a:gd name="T16" fmla="*/ 316 w 317"/>
                <a:gd name="T17" fmla="*/ 67 h 162"/>
                <a:gd name="T18" fmla="*/ 316 w 317"/>
                <a:gd name="T19" fmla="*/ 67 h 162"/>
                <a:gd name="T20" fmla="*/ 305 w 317"/>
                <a:gd name="T21" fmla="*/ 21 h 162"/>
                <a:gd name="T22" fmla="*/ 294 w 317"/>
                <a:gd name="T23" fmla="*/ 0 h 162"/>
                <a:gd name="T24" fmla="*/ 200 w 317"/>
                <a:gd name="T2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7" h="162">
                  <a:moveTo>
                    <a:pt x="200" y="0"/>
                  </a:moveTo>
                  <a:lnTo>
                    <a:pt x="200" y="0"/>
                  </a:lnTo>
                  <a:cubicBezTo>
                    <a:pt x="200" y="0"/>
                    <a:pt x="163" y="38"/>
                    <a:pt x="147" y="45"/>
                  </a:cubicBezTo>
                  <a:lnTo>
                    <a:pt x="147" y="45"/>
                  </a:lnTo>
                  <a:cubicBezTo>
                    <a:pt x="109" y="62"/>
                    <a:pt x="0" y="63"/>
                    <a:pt x="0" y="125"/>
                  </a:cubicBezTo>
                  <a:lnTo>
                    <a:pt x="0" y="125"/>
                  </a:lnTo>
                  <a:cubicBezTo>
                    <a:pt x="0" y="125"/>
                    <a:pt x="40" y="161"/>
                    <a:pt x="197" y="129"/>
                  </a:cubicBezTo>
                  <a:lnTo>
                    <a:pt x="316" y="129"/>
                  </a:lnTo>
                  <a:lnTo>
                    <a:pt x="316" y="67"/>
                  </a:lnTo>
                  <a:lnTo>
                    <a:pt x="316" y="67"/>
                  </a:lnTo>
                  <a:cubicBezTo>
                    <a:pt x="316" y="51"/>
                    <a:pt x="312" y="35"/>
                    <a:pt x="305" y="21"/>
                  </a:cubicBezTo>
                  <a:lnTo>
                    <a:pt x="294" y="0"/>
                  </a:lnTo>
                  <a:lnTo>
                    <a:pt x="200" y="0"/>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65">
              <a:extLst>
                <a:ext uri="{FF2B5EF4-FFF2-40B4-BE49-F238E27FC236}">
                  <a16:creationId xmlns:a16="http://schemas.microsoft.com/office/drawing/2014/main" id="{58EECDD1-9D89-E049-A36A-F9FFCD0B0109}"/>
                </a:ext>
              </a:extLst>
            </p:cNvPr>
            <p:cNvSpPr>
              <a:spLocks noChangeArrowheads="1"/>
            </p:cNvSpPr>
            <p:nvPr/>
          </p:nvSpPr>
          <p:spPr bwMode="auto">
            <a:xfrm>
              <a:off x="14616747" y="12059917"/>
              <a:ext cx="395500" cy="65917"/>
            </a:xfrm>
            <a:custGeom>
              <a:avLst/>
              <a:gdLst>
                <a:gd name="T0" fmla="*/ 3 w 317"/>
                <a:gd name="T1" fmla="*/ 0 h 54"/>
                <a:gd name="T2" fmla="*/ 3 w 317"/>
                <a:gd name="T3" fmla="*/ 0 h 54"/>
                <a:gd name="T4" fmla="*/ 0 w 317"/>
                <a:gd name="T5" fmla="*/ 17 h 54"/>
                <a:gd name="T6" fmla="*/ 0 w 317"/>
                <a:gd name="T7" fmla="*/ 17 h 54"/>
                <a:gd name="T8" fmla="*/ 197 w 317"/>
                <a:gd name="T9" fmla="*/ 21 h 54"/>
                <a:gd name="T10" fmla="*/ 316 w 317"/>
                <a:gd name="T11" fmla="*/ 21 h 54"/>
                <a:gd name="T12" fmla="*/ 316 w 317"/>
                <a:gd name="T13" fmla="*/ 0 h 54"/>
                <a:gd name="T14" fmla="*/ 203 w 317"/>
                <a:gd name="T15" fmla="*/ 0 h 54"/>
                <a:gd name="T16" fmla="*/ 203 w 317"/>
                <a:gd name="T17" fmla="*/ 0 h 54"/>
                <a:gd name="T18" fmla="*/ 3 w 317"/>
                <a:gd name="T1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54">
                  <a:moveTo>
                    <a:pt x="3" y="0"/>
                  </a:moveTo>
                  <a:lnTo>
                    <a:pt x="3" y="0"/>
                  </a:lnTo>
                  <a:cubicBezTo>
                    <a:pt x="1" y="5"/>
                    <a:pt x="0" y="11"/>
                    <a:pt x="0" y="17"/>
                  </a:cubicBezTo>
                  <a:lnTo>
                    <a:pt x="0" y="17"/>
                  </a:lnTo>
                  <a:cubicBezTo>
                    <a:pt x="0" y="17"/>
                    <a:pt x="40" y="53"/>
                    <a:pt x="197" y="21"/>
                  </a:cubicBezTo>
                  <a:lnTo>
                    <a:pt x="316" y="21"/>
                  </a:lnTo>
                  <a:lnTo>
                    <a:pt x="316" y="0"/>
                  </a:lnTo>
                  <a:lnTo>
                    <a:pt x="203" y="0"/>
                  </a:lnTo>
                  <a:lnTo>
                    <a:pt x="203" y="0"/>
                  </a:lnTo>
                  <a:cubicBezTo>
                    <a:pt x="74" y="26"/>
                    <a:pt x="20" y="9"/>
                    <a:pt x="3" y="0"/>
                  </a:cubicBezTo>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66">
              <a:extLst>
                <a:ext uri="{FF2B5EF4-FFF2-40B4-BE49-F238E27FC236}">
                  <a16:creationId xmlns:a16="http://schemas.microsoft.com/office/drawing/2014/main" id="{91FE8EED-6BEC-E345-88F8-EF1DDF01B80A}"/>
                </a:ext>
              </a:extLst>
            </p:cNvPr>
            <p:cNvSpPr>
              <a:spLocks noChangeArrowheads="1"/>
            </p:cNvSpPr>
            <p:nvPr/>
          </p:nvSpPr>
          <p:spPr bwMode="auto">
            <a:xfrm>
              <a:off x="14616749" y="11752306"/>
              <a:ext cx="142819" cy="131833"/>
            </a:xfrm>
            <a:custGeom>
              <a:avLst/>
              <a:gdLst>
                <a:gd name="T0" fmla="*/ 113 w 114"/>
                <a:gd name="T1" fmla="*/ 106 h 107"/>
                <a:gd name="T2" fmla="*/ 19 w 114"/>
                <a:gd name="T3" fmla="*/ 106 h 107"/>
                <a:gd name="T4" fmla="*/ 0 w 114"/>
                <a:gd name="T5" fmla="*/ 20 h 107"/>
                <a:gd name="T6" fmla="*/ 84 w 114"/>
                <a:gd name="T7" fmla="*/ 0 h 107"/>
                <a:gd name="T8" fmla="*/ 113 w 114"/>
                <a:gd name="T9" fmla="*/ 106 h 107"/>
              </a:gdLst>
              <a:ahLst/>
              <a:cxnLst>
                <a:cxn ang="0">
                  <a:pos x="T0" y="T1"/>
                </a:cxn>
                <a:cxn ang="0">
                  <a:pos x="T2" y="T3"/>
                </a:cxn>
                <a:cxn ang="0">
                  <a:pos x="T4" y="T5"/>
                </a:cxn>
                <a:cxn ang="0">
                  <a:pos x="T6" y="T7"/>
                </a:cxn>
                <a:cxn ang="0">
                  <a:pos x="T8" y="T9"/>
                </a:cxn>
              </a:cxnLst>
              <a:rect l="0" t="0" r="r" b="b"/>
              <a:pathLst>
                <a:path w="114" h="107">
                  <a:moveTo>
                    <a:pt x="113" y="106"/>
                  </a:moveTo>
                  <a:lnTo>
                    <a:pt x="19" y="106"/>
                  </a:lnTo>
                  <a:lnTo>
                    <a:pt x="0" y="20"/>
                  </a:lnTo>
                  <a:lnTo>
                    <a:pt x="84" y="0"/>
                  </a:lnTo>
                  <a:lnTo>
                    <a:pt x="113" y="106"/>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67">
              <a:extLst>
                <a:ext uri="{FF2B5EF4-FFF2-40B4-BE49-F238E27FC236}">
                  <a16:creationId xmlns:a16="http://schemas.microsoft.com/office/drawing/2014/main" id="{391FAA46-C90F-1540-8991-39A25B5387B2}"/>
                </a:ext>
              </a:extLst>
            </p:cNvPr>
            <p:cNvSpPr>
              <a:spLocks noChangeArrowheads="1"/>
            </p:cNvSpPr>
            <p:nvPr/>
          </p:nvSpPr>
          <p:spPr bwMode="auto">
            <a:xfrm>
              <a:off x="14364067" y="10192283"/>
              <a:ext cx="483389" cy="1614956"/>
            </a:xfrm>
            <a:custGeom>
              <a:avLst/>
              <a:gdLst>
                <a:gd name="T0" fmla="*/ 111 w 387"/>
                <a:gd name="T1" fmla="*/ 0 h 1296"/>
                <a:gd name="T2" fmla="*/ 0 w 387"/>
                <a:gd name="T3" fmla="*/ 599 h 1296"/>
                <a:gd name="T4" fmla="*/ 181 w 387"/>
                <a:gd name="T5" fmla="*/ 1295 h 1296"/>
                <a:gd name="T6" fmla="*/ 362 w 387"/>
                <a:gd name="T7" fmla="*/ 1259 h 1296"/>
                <a:gd name="T8" fmla="*/ 219 w 387"/>
                <a:gd name="T9" fmla="*/ 566 h 1296"/>
                <a:gd name="T10" fmla="*/ 386 w 387"/>
                <a:gd name="T11" fmla="*/ 0 h 1296"/>
                <a:gd name="T12" fmla="*/ 111 w 387"/>
                <a:gd name="T13" fmla="*/ 0 h 1296"/>
              </a:gdLst>
              <a:ahLst/>
              <a:cxnLst>
                <a:cxn ang="0">
                  <a:pos x="T0" y="T1"/>
                </a:cxn>
                <a:cxn ang="0">
                  <a:pos x="T2" y="T3"/>
                </a:cxn>
                <a:cxn ang="0">
                  <a:pos x="T4" y="T5"/>
                </a:cxn>
                <a:cxn ang="0">
                  <a:pos x="T6" y="T7"/>
                </a:cxn>
                <a:cxn ang="0">
                  <a:pos x="T8" y="T9"/>
                </a:cxn>
                <a:cxn ang="0">
                  <a:pos x="T10" y="T11"/>
                </a:cxn>
                <a:cxn ang="0">
                  <a:pos x="T12" y="T13"/>
                </a:cxn>
              </a:cxnLst>
              <a:rect l="0" t="0" r="r" b="b"/>
              <a:pathLst>
                <a:path w="387" h="1296">
                  <a:moveTo>
                    <a:pt x="111" y="0"/>
                  </a:moveTo>
                  <a:lnTo>
                    <a:pt x="0" y="599"/>
                  </a:lnTo>
                  <a:lnTo>
                    <a:pt x="181" y="1295"/>
                  </a:lnTo>
                  <a:lnTo>
                    <a:pt x="362" y="1259"/>
                  </a:lnTo>
                  <a:lnTo>
                    <a:pt x="219" y="566"/>
                  </a:lnTo>
                  <a:lnTo>
                    <a:pt x="386" y="0"/>
                  </a:lnTo>
                  <a:lnTo>
                    <a:pt x="111" y="0"/>
                  </a:lnTo>
                </a:path>
              </a:pathLst>
            </a:custGeom>
            <a:solidFill>
              <a:srgbClr val="E0A7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168">
              <a:extLst>
                <a:ext uri="{FF2B5EF4-FFF2-40B4-BE49-F238E27FC236}">
                  <a16:creationId xmlns:a16="http://schemas.microsoft.com/office/drawing/2014/main" id="{9446D3A8-3203-7B40-964F-35BFD7F19ED8}"/>
                </a:ext>
              </a:extLst>
            </p:cNvPr>
            <p:cNvSpPr>
              <a:spLocks noChangeArrowheads="1"/>
            </p:cNvSpPr>
            <p:nvPr/>
          </p:nvSpPr>
          <p:spPr bwMode="auto">
            <a:xfrm>
              <a:off x="14858443" y="7670971"/>
              <a:ext cx="1516080" cy="1120582"/>
            </a:xfrm>
            <a:custGeom>
              <a:avLst/>
              <a:gdLst>
                <a:gd name="T0" fmla="*/ 43 w 1219"/>
                <a:gd name="T1" fmla="*/ 0 h 899"/>
                <a:gd name="T2" fmla="*/ 1175 w 1219"/>
                <a:gd name="T3" fmla="*/ 0 h 899"/>
                <a:gd name="T4" fmla="*/ 1175 w 1219"/>
                <a:gd name="T5" fmla="*/ 0 h 899"/>
                <a:gd name="T6" fmla="*/ 1218 w 1219"/>
                <a:gd name="T7" fmla="*/ 43 h 899"/>
                <a:gd name="T8" fmla="*/ 1218 w 1219"/>
                <a:gd name="T9" fmla="*/ 721 h 899"/>
                <a:gd name="T10" fmla="*/ 1218 w 1219"/>
                <a:gd name="T11" fmla="*/ 721 h 899"/>
                <a:gd name="T12" fmla="*/ 1175 w 1219"/>
                <a:gd name="T13" fmla="*/ 764 h 899"/>
                <a:gd name="T14" fmla="*/ 362 w 1219"/>
                <a:gd name="T15" fmla="*/ 764 h 899"/>
                <a:gd name="T16" fmla="*/ 228 w 1219"/>
                <a:gd name="T17" fmla="*/ 898 h 899"/>
                <a:gd name="T18" fmla="*/ 228 w 1219"/>
                <a:gd name="T19" fmla="*/ 764 h 899"/>
                <a:gd name="T20" fmla="*/ 43 w 1219"/>
                <a:gd name="T21" fmla="*/ 764 h 899"/>
                <a:gd name="T22" fmla="*/ 43 w 1219"/>
                <a:gd name="T23" fmla="*/ 764 h 899"/>
                <a:gd name="T24" fmla="*/ 0 w 1219"/>
                <a:gd name="T25" fmla="*/ 721 h 899"/>
                <a:gd name="T26" fmla="*/ 0 w 1219"/>
                <a:gd name="T27" fmla="*/ 43 h 899"/>
                <a:gd name="T28" fmla="*/ 0 w 1219"/>
                <a:gd name="T29" fmla="*/ 43 h 899"/>
                <a:gd name="T30" fmla="*/ 43 w 1219"/>
                <a:gd name="T31" fmla="*/ 0 h 8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19" h="899">
                  <a:moveTo>
                    <a:pt x="43" y="0"/>
                  </a:moveTo>
                  <a:lnTo>
                    <a:pt x="1175" y="0"/>
                  </a:lnTo>
                  <a:lnTo>
                    <a:pt x="1175" y="0"/>
                  </a:lnTo>
                  <a:cubicBezTo>
                    <a:pt x="1199" y="0"/>
                    <a:pt x="1218" y="19"/>
                    <a:pt x="1218" y="43"/>
                  </a:cubicBezTo>
                  <a:lnTo>
                    <a:pt x="1218" y="721"/>
                  </a:lnTo>
                  <a:lnTo>
                    <a:pt x="1218" y="721"/>
                  </a:lnTo>
                  <a:cubicBezTo>
                    <a:pt x="1218" y="745"/>
                    <a:pt x="1199" y="764"/>
                    <a:pt x="1175" y="764"/>
                  </a:cubicBezTo>
                  <a:lnTo>
                    <a:pt x="362" y="764"/>
                  </a:lnTo>
                  <a:lnTo>
                    <a:pt x="228" y="898"/>
                  </a:lnTo>
                  <a:lnTo>
                    <a:pt x="228" y="764"/>
                  </a:lnTo>
                  <a:lnTo>
                    <a:pt x="43" y="764"/>
                  </a:lnTo>
                  <a:lnTo>
                    <a:pt x="43" y="764"/>
                  </a:lnTo>
                  <a:cubicBezTo>
                    <a:pt x="20" y="764"/>
                    <a:pt x="0" y="745"/>
                    <a:pt x="0" y="721"/>
                  </a:cubicBezTo>
                  <a:lnTo>
                    <a:pt x="0" y="43"/>
                  </a:lnTo>
                  <a:lnTo>
                    <a:pt x="0" y="43"/>
                  </a:lnTo>
                  <a:cubicBezTo>
                    <a:pt x="0" y="19"/>
                    <a:pt x="20" y="0"/>
                    <a:pt x="43" y="0"/>
                  </a:cubicBezTo>
                </a:path>
              </a:pathLst>
            </a:custGeom>
            <a:solidFill>
              <a:srgbClr val="F7C3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169">
              <a:extLst>
                <a:ext uri="{FF2B5EF4-FFF2-40B4-BE49-F238E27FC236}">
                  <a16:creationId xmlns:a16="http://schemas.microsoft.com/office/drawing/2014/main" id="{95DB0C27-094F-804C-A83B-35AFEE1B2556}"/>
                </a:ext>
              </a:extLst>
            </p:cNvPr>
            <p:cNvSpPr>
              <a:spLocks noChangeArrowheads="1"/>
            </p:cNvSpPr>
            <p:nvPr/>
          </p:nvSpPr>
          <p:spPr bwMode="auto">
            <a:xfrm>
              <a:off x="16165788" y="9489171"/>
              <a:ext cx="1516080" cy="1120582"/>
            </a:xfrm>
            <a:custGeom>
              <a:avLst/>
              <a:gdLst>
                <a:gd name="T0" fmla="*/ 43 w 1219"/>
                <a:gd name="T1" fmla="*/ 899 h 900"/>
                <a:gd name="T2" fmla="*/ 1176 w 1219"/>
                <a:gd name="T3" fmla="*/ 899 h 900"/>
                <a:gd name="T4" fmla="*/ 1176 w 1219"/>
                <a:gd name="T5" fmla="*/ 899 h 900"/>
                <a:gd name="T6" fmla="*/ 1218 w 1219"/>
                <a:gd name="T7" fmla="*/ 855 h 900"/>
                <a:gd name="T8" fmla="*/ 1218 w 1219"/>
                <a:gd name="T9" fmla="*/ 177 h 900"/>
                <a:gd name="T10" fmla="*/ 1218 w 1219"/>
                <a:gd name="T11" fmla="*/ 177 h 900"/>
                <a:gd name="T12" fmla="*/ 1176 w 1219"/>
                <a:gd name="T13" fmla="*/ 134 h 900"/>
                <a:gd name="T14" fmla="*/ 362 w 1219"/>
                <a:gd name="T15" fmla="*/ 134 h 900"/>
                <a:gd name="T16" fmla="*/ 228 w 1219"/>
                <a:gd name="T17" fmla="*/ 0 h 900"/>
                <a:gd name="T18" fmla="*/ 228 w 1219"/>
                <a:gd name="T19" fmla="*/ 134 h 900"/>
                <a:gd name="T20" fmla="*/ 43 w 1219"/>
                <a:gd name="T21" fmla="*/ 134 h 900"/>
                <a:gd name="T22" fmla="*/ 43 w 1219"/>
                <a:gd name="T23" fmla="*/ 134 h 900"/>
                <a:gd name="T24" fmla="*/ 0 w 1219"/>
                <a:gd name="T25" fmla="*/ 177 h 900"/>
                <a:gd name="T26" fmla="*/ 0 w 1219"/>
                <a:gd name="T27" fmla="*/ 855 h 900"/>
                <a:gd name="T28" fmla="*/ 0 w 1219"/>
                <a:gd name="T29" fmla="*/ 855 h 900"/>
                <a:gd name="T30" fmla="*/ 43 w 1219"/>
                <a:gd name="T31" fmla="*/ 899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19" h="900">
                  <a:moveTo>
                    <a:pt x="43" y="899"/>
                  </a:moveTo>
                  <a:lnTo>
                    <a:pt x="1176" y="899"/>
                  </a:lnTo>
                  <a:lnTo>
                    <a:pt x="1176" y="899"/>
                  </a:lnTo>
                  <a:cubicBezTo>
                    <a:pt x="1200" y="899"/>
                    <a:pt x="1218" y="879"/>
                    <a:pt x="1218" y="855"/>
                  </a:cubicBezTo>
                  <a:lnTo>
                    <a:pt x="1218" y="177"/>
                  </a:lnTo>
                  <a:lnTo>
                    <a:pt x="1218" y="177"/>
                  </a:lnTo>
                  <a:cubicBezTo>
                    <a:pt x="1218" y="153"/>
                    <a:pt x="1200" y="134"/>
                    <a:pt x="1176" y="134"/>
                  </a:cubicBezTo>
                  <a:lnTo>
                    <a:pt x="362" y="134"/>
                  </a:lnTo>
                  <a:lnTo>
                    <a:pt x="228" y="0"/>
                  </a:lnTo>
                  <a:lnTo>
                    <a:pt x="228" y="134"/>
                  </a:lnTo>
                  <a:lnTo>
                    <a:pt x="43" y="134"/>
                  </a:lnTo>
                  <a:lnTo>
                    <a:pt x="43" y="134"/>
                  </a:lnTo>
                  <a:cubicBezTo>
                    <a:pt x="20" y="134"/>
                    <a:pt x="0" y="153"/>
                    <a:pt x="0" y="177"/>
                  </a:cubicBezTo>
                  <a:lnTo>
                    <a:pt x="0" y="855"/>
                  </a:lnTo>
                  <a:lnTo>
                    <a:pt x="0" y="855"/>
                  </a:lnTo>
                  <a:cubicBezTo>
                    <a:pt x="0" y="879"/>
                    <a:pt x="20" y="899"/>
                    <a:pt x="43" y="899"/>
                  </a:cubicBezTo>
                </a:path>
              </a:pathLst>
            </a:custGeom>
            <a:solidFill>
              <a:srgbClr val="69C5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7" name="Freeform 96">
              <a:extLst>
                <a:ext uri="{FF2B5EF4-FFF2-40B4-BE49-F238E27FC236}">
                  <a16:creationId xmlns:a16="http://schemas.microsoft.com/office/drawing/2014/main" id="{5C1B6B51-2169-384A-BB9E-E6757B420C09}"/>
                </a:ext>
              </a:extLst>
            </p:cNvPr>
            <p:cNvSpPr>
              <a:spLocks noChangeArrowheads="1"/>
            </p:cNvSpPr>
            <p:nvPr/>
          </p:nvSpPr>
          <p:spPr bwMode="auto">
            <a:xfrm>
              <a:off x="15039713" y="7830273"/>
              <a:ext cx="1135816" cy="597519"/>
            </a:xfrm>
            <a:custGeom>
              <a:avLst/>
              <a:gdLst>
                <a:gd name="connsiteX0" fmla="*/ 27339 w 1135816"/>
                <a:gd name="connsiteY0" fmla="*/ 543810 h 597519"/>
                <a:gd name="connsiteX1" fmla="*/ 1109720 w 1135816"/>
                <a:gd name="connsiteY1" fmla="*/ 543810 h 597519"/>
                <a:gd name="connsiteX2" fmla="*/ 1135816 w 1135816"/>
                <a:gd name="connsiteY2" fmla="*/ 569444 h 597519"/>
                <a:gd name="connsiteX3" fmla="*/ 1135816 w 1135816"/>
                <a:gd name="connsiteY3" fmla="*/ 571885 h 597519"/>
                <a:gd name="connsiteX4" fmla="*/ 1109720 w 1135816"/>
                <a:gd name="connsiteY4" fmla="*/ 597519 h 597519"/>
                <a:gd name="connsiteX5" fmla="*/ 27339 w 1135816"/>
                <a:gd name="connsiteY5" fmla="*/ 597519 h 597519"/>
                <a:gd name="connsiteX6" fmla="*/ 0 w 1135816"/>
                <a:gd name="connsiteY6" fmla="*/ 571885 h 597519"/>
                <a:gd name="connsiteX7" fmla="*/ 0 w 1135816"/>
                <a:gd name="connsiteY7" fmla="*/ 569444 h 597519"/>
                <a:gd name="connsiteX8" fmla="*/ 27339 w 1135816"/>
                <a:gd name="connsiteY8" fmla="*/ 543810 h 597519"/>
                <a:gd name="connsiteX9" fmla="*/ 27339 w 1135816"/>
                <a:gd name="connsiteY9" fmla="*/ 362542 h 597519"/>
                <a:gd name="connsiteX10" fmla="*/ 1109720 w 1135816"/>
                <a:gd name="connsiteY10" fmla="*/ 362542 h 597519"/>
                <a:gd name="connsiteX11" fmla="*/ 1135816 w 1135816"/>
                <a:gd name="connsiteY11" fmla="*/ 388759 h 597519"/>
                <a:gd name="connsiteX12" fmla="*/ 1135816 w 1135816"/>
                <a:gd name="connsiteY12" fmla="*/ 391256 h 597519"/>
                <a:gd name="connsiteX13" fmla="*/ 1109720 w 1135816"/>
                <a:gd name="connsiteY13" fmla="*/ 416224 h 597519"/>
                <a:gd name="connsiteX14" fmla="*/ 27339 w 1135816"/>
                <a:gd name="connsiteY14" fmla="*/ 416224 h 597519"/>
                <a:gd name="connsiteX15" fmla="*/ 0 w 1135816"/>
                <a:gd name="connsiteY15" fmla="*/ 391256 h 597519"/>
                <a:gd name="connsiteX16" fmla="*/ 0 w 1135816"/>
                <a:gd name="connsiteY16" fmla="*/ 388759 h 597519"/>
                <a:gd name="connsiteX17" fmla="*/ 27339 w 1135816"/>
                <a:gd name="connsiteY17" fmla="*/ 362542 h 597519"/>
                <a:gd name="connsiteX18" fmla="*/ 27339 w 1135816"/>
                <a:gd name="connsiteY18" fmla="*/ 181269 h 597519"/>
                <a:gd name="connsiteX19" fmla="*/ 1109720 w 1135816"/>
                <a:gd name="connsiteY19" fmla="*/ 181269 h 597519"/>
                <a:gd name="connsiteX20" fmla="*/ 1135816 w 1135816"/>
                <a:gd name="connsiteY20" fmla="*/ 207486 h 597519"/>
                <a:gd name="connsiteX21" fmla="*/ 1135816 w 1135816"/>
                <a:gd name="connsiteY21" fmla="*/ 208734 h 597519"/>
                <a:gd name="connsiteX22" fmla="*/ 1109720 w 1135816"/>
                <a:gd name="connsiteY22" fmla="*/ 234951 h 597519"/>
                <a:gd name="connsiteX23" fmla="*/ 27339 w 1135816"/>
                <a:gd name="connsiteY23" fmla="*/ 234951 h 597519"/>
                <a:gd name="connsiteX24" fmla="*/ 0 w 1135816"/>
                <a:gd name="connsiteY24" fmla="*/ 208734 h 597519"/>
                <a:gd name="connsiteX25" fmla="*/ 0 w 1135816"/>
                <a:gd name="connsiteY25" fmla="*/ 207486 h 597519"/>
                <a:gd name="connsiteX26" fmla="*/ 27339 w 1135816"/>
                <a:gd name="connsiteY26" fmla="*/ 181269 h 597519"/>
                <a:gd name="connsiteX27" fmla="*/ 27339 w 1135816"/>
                <a:gd name="connsiteY27" fmla="*/ 0 h 597519"/>
                <a:gd name="connsiteX28" fmla="*/ 1109720 w 1135816"/>
                <a:gd name="connsiteY28" fmla="*/ 0 h 597519"/>
                <a:gd name="connsiteX29" fmla="*/ 1135816 w 1135816"/>
                <a:gd name="connsiteY29" fmla="*/ 24968 h 597519"/>
                <a:gd name="connsiteX30" fmla="*/ 1135816 w 1135816"/>
                <a:gd name="connsiteY30" fmla="*/ 27465 h 597519"/>
                <a:gd name="connsiteX31" fmla="*/ 1109720 w 1135816"/>
                <a:gd name="connsiteY31" fmla="*/ 53682 h 597519"/>
                <a:gd name="connsiteX32" fmla="*/ 27339 w 1135816"/>
                <a:gd name="connsiteY32" fmla="*/ 53682 h 597519"/>
                <a:gd name="connsiteX33" fmla="*/ 0 w 1135816"/>
                <a:gd name="connsiteY33" fmla="*/ 27465 h 597519"/>
                <a:gd name="connsiteX34" fmla="*/ 0 w 1135816"/>
                <a:gd name="connsiteY34" fmla="*/ 24968 h 597519"/>
                <a:gd name="connsiteX35" fmla="*/ 27339 w 1135816"/>
                <a:gd name="connsiteY35" fmla="*/ 0 h 597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35816" h="597519">
                  <a:moveTo>
                    <a:pt x="27339" y="543810"/>
                  </a:moveTo>
                  <a:lnTo>
                    <a:pt x="1109720" y="543810"/>
                  </a:lnTo>
                  <a:cubicBezTo>
                    <a:pt x="1124632" y="543810"/>
                    <a:pt x="1135816" y="556017"/>
                    <a:pt x="1135816" y="569444"/>
                  </a:cubicBezTo>
                  <a:lnTo>
                    <a:pt x="1135816" y="571885"/>
                  </a:lnTo>
                  <a:cubicBezTo>
                    <a:pt x="1135816" y="585313"/>
                    <a:pt x="1124632" y="597519"/>
                    <a:pt x="1109720" y="597519"/>
                  </a:cubicBezTo>
                  <a:lnTo>
                    <a:pt x="27339" y="597519"/>
                  </a:lnTo>
                  <a:cubicBezTo>
                    <a:pt x="12427" y="597519"/>
                    <a:pt x="0" y="585313"/>
                    <a:pt x="0" y="571885"/>
                  </a:cubicBezTo>
                  <a:lnTo>
                    <a:pt x="0" y="569444"/>
                  </a:lnTo>
                  <a:cubicBezTo>
                    <a:pt x="0" y="556017"/>
                    <a:pt x="12427" y="543810"/>
                    <a:pt x="27339" y="543810"/>
                  </a:cubicBezTo>
                  <a:close/>
                  <a:moveTo>
                    <a:pt x="27339" y="362542"/>
                  </a:moveTo>
                  <a:lnTo>
                    <a:pt x="1109720" y="362542"/>
                  </a:lnTo>
                  <a:cubicBezTo>
                    <a:pt x="1124632" y="362542"/>
                    <a:pt x="1135816" y="375026"/>
                    <a:pt x="1135816" y="388759"/>
                  </a:cubicBezTo>
                  <a:lnTo>
                    <a:pt x="1135816" y="391256"/>
                  </a:lnTo>
                  <a:cubicBezTo>
                    <a:pt x="1135816" y="404988"/>
                    <a:pt x="1124632" y="416224"/>
                    <a:pt x="1109720" y="416224"/>
                  </a:cubicBezTo>
                  <a:lnTo>
                    <a:pt x="27339" y="416224"/>
                  </a:lnTo>
                  <a:cubicBezTo>
                    <a:pt x="12427" y="416224"/>
                    <a:pt x="0" y="404988"/>
                    <a:pt x="0" y="391256"/>
                  </a:cubicBezTo>
                  <a:lnTo>
                    <a:pt x="0" y="388759"/>
                  </a:lnTo>
                  <a:cubicBezTo>
                    <a:pt x="0" y="375026"/>
                    <a:pt x="12427" y="362542"/>
                    <a:pt x="27339" y="362542"/>
                  </a:cubicBezTo>
                  <a:close/>
                  <a:moveTo>
                    <a:pt x="27339" y="181269"/>
                  </a:moveTo>
                  <a:lnTo>
                    <a:pt x="1109720" y="181269"/>
                  </a:lnTo>
                  <a:cubicBezTo>
                    <a:pt x="1124632" y="181269"/>
                    <a:pt x="1135816" y="192505"/>
                    <a:pt x="1135816" y="207486"/>
                  </a:cubicBezTo>
                  <a:lnTo>
                    <a:pt x="1135816" y="208734"/>
                  </a:lnTo>
                  <a:cubicBezTo>
                    <a:pt x="1135816" y="223715"/>
                    <a:pt x="1124632" y="234951"/>
                    <a:pt x="1109720" y="234951"/>
                  </a:cubicBezTo>
                  <a:lnTo>
                    <a:pt x="27339" y="234951"/>
                  </a:lnTo>
                  <a:cubicBezTo>
                    <a:pt x="12427" y="234951"/>
                    <a:pt x="0" y="223715"/>
                    <a:pt x="0" y="208734"/>
                  </a:cubicBezTo>
                  <a:lnTo>
                    <a:pt x="0" y="207486"/>
                  </a:lnTo>
                  <a:cubicBezTo>
                    <a:pt x="0" y="192505"/>
                    <a:pt x="12427" y="181269"/>
                    <a:pt x="27339" y="181269"/>
                  </a:cubicBezTo>
                  <a:close/>
                  <a:moveTo>
                    <a:pt x="27339" y="0"/>
                  </a:moveTo>
                  <a:lnTo>
                    <a:pt x="1109720" y="0"/>
                  </a:lnTo>
                  <a:cubicBezTo>
                    <a:pt x="1124632" y="0"/>
                    <a:pt x="1135816" y="11236"/>
                    <a:pt x="1135816" y="24968"/>
                  </a:cubicBezTo>
                  <a:lnTo>
                    <a:pt x="1135816" y="27465"/>
                  </a:lnTo>
                  <a:cubicBezTo>
                    <a:pt x="1135816" y="42446"/>
                    <a:pt x="1124632" y="53682"/>
                    <a:pt x="1109720" y="53682"/>
                  </a:cubicBezTo>
                  <a:lnTo>
                    <a:pt x="27339" y="53682"/>
                  </a:lnTo>
                  <a:cubicBezTo>
                    <a:pt x="12427" y="53682"/>
                    <a:pt x="0" y="42446"/>
                    <a:pt x="0" y="27465"/>
                  </a:cubicBezTo>
                  <a:lnTo>
                    <a:pt x="0" y="24968"/>
                  </a:lnTo>
                  <a:cubicBezTo>
                    <a:pt x="0" y="11236"/>
                    <a:pt x="12427" y="0"/>
                    <a:pt x="2733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8" name="Freeform 174">
              <a:extLst>
                <a:ext uri="{FF2B5EF4-FFF2-40B4-BE49-F238E27FC236}">
                  <a16:creationId xmlns:a16="http://schemas.microsoft.com/office/drawing/2014/main" id="{769F43A1-8269-434A-BB98-805B84B9229B}"/>
                </a:ext>
              </a:extLst>
            </p:cNvPr>
            <p:cNvSpPr>
              <a:spLocks noChangeArrowheads="1"/>
            </p:cNvSpPr>
            <p:nvPr/>
          </p:nvSpPr>
          <p:spPr bwMode="auto">
            <a:xfrm>
              <a:off x="14704638" y="9093673"/>
              <a:ext cx="148314" cy="241693"/>
            </a:xfrm>
            <a:custGeom>
              <a:avLst/>
              <a:gdLst>
                <a:gd name="T0" fmla="*/ 116 w 117"/>
                <a:gd name="T1" fmla="*/ 191 h 192"/>
                <a:gd name="T2" fmla="*/ 0 w 117"/>
                <a:gd name="T3" fmla="*/ 191 h 192"/>
                <a:gd name="T4" fmla="*/ 0 w 117"/>
                <a:gd name="T5" fmla="*/ 0 h 192"/>
                <a:gd name="T6" fmla="*/ 116 w 117"/>
                <a:gd name="T7" fmla="*/ 0 h 192"/>
                <a:gd name="T8" fmla="*/ 116 w 117"/>
                <a:gd name="T9" fmla="*/ 191 h 192"/>
              </a:gdLst>
              <a:ahLst/>
              <a:cxnLst>
                <a:cxn ang="0">
                  <a:pos x="T0" y="T1"/>
                </a:cxn>
                <a:cxn ang="0">
                  <a:pos x="T2" y="T3"/>
                </a:cxn>
                <a:cxn ang="0">
                  <a:pos x="T4" y="T5"/>
                </a:cxn>
                <a:cxn ang="0">
                  <a:pos x="T6" y="T7"/>
                </a:cxn>
                <a:cxn ang="0">
                  <a:pos x="T8" y="T9"/>
                </a:cxn>
              </a:cxnLst>
              <a:rect l="0" t="0" r="r" b="b"/>
              <a:pathLst>
                <a:path w="117" h="192">
                  <a:moveTo>
                    <a:pt x="116" y="191"/>
                  </a:moveTo>
                  <a:lnTo>
                    <a:pt x="0" y="191"/>
                  </a:lnTo>
                  <a:lnTo>
                    <a:pt x="0" y="0"/>
                  </a:lnTo>
                  <a:lnTo>
                    <a:pt x="116" y="0"/>
                  </a:lnTo>
                  <a:lnTo>
                    <a:pt x="116" y="191"/>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9" name="Freeform 98">
              <a:extLst>
                <a:ext uri="{FF2B5EF4-FFF2-40B4-BE49-F238E27FC236}">
                  <a16:creationId xmlns:a16="http://schemas.microsoft.com/office/drawing/2014/main" id="{FDBB71A9-9321-994C-B004-F50881B6BF6B}"/>
                </a:ext>
              </a:extLst>
            </p:cNvPr>
            <p:cNvSpPr>
              <a:spLocks noChangeArrowheads="1"/>
            </p:cNvSpPr>
            <p:nvPr/>
          </p:nvSpPr>
          <p:spPr bwMode="auto">
            <a:xfrm>
              <a:off x="13825749" y="9368324"/>
              <a:ext cx="1833432" cy="635944"/>
            </a:xfrm>
            <a:custGeom>
              <a:avLst/>
              <a:gdLst>
                <a:gd name="connsiteX0" fmla="*/ 679892 w 1833432"/>
                <a:gd name="connsiteY0" fmla="*/ 2 h 635944"/>
                <a:gd name="connsiteX1" fmla="*/ 679892 w 1833432"/>
                <a:gd name="connsiteY1" fmla="*/ 347954 h 635944"/>
                <a:gd name="connsiteX2" fmla="*/ 488127 w 1833432"/>
                <a:gd name="connsiteY2" fmla="*/ 482645 h 635944"/>
                <a:gd name="connsiteX3" fmla="*/ 0 w 1833432"/>
                <a:gd name="connsiteY3" fmla="*/ 134693 h 635944"/>
                <a:gd name="connsiteX4" fmla="*/ 98373 w 1833432"/>
                <a:gd name="connsiteY4" fmla="*/ 19956 h 635944"/>
                <a:gd name="connsiteX5" fmla="*/ 455752 w 1833432"/>
                <a:gd name="connsiteY5" fmla="*/ 269384 h 635944"/>
                <a:gd name="connsiteX6" fmla="*/ 1219456 w 1833432"/>
                <a:gd name="connsiteY6" fmla="*/ 0 h 635944"/>
                <a:gd name="connsiteX7" fmla="*/ 1504650 w 1833432"/>
                <a:gd name="connsiteY7" fmla="*/ 447285 h 635944"/>
                <a:gd name="connsiteX8" fmla="*/ 1833432 w 1833432"/>
                <a:gd name="connsiteY8" fmla="*/ 479769 h 635944"/>
                <a:gd name="connsiteX9" fmla="*/ 1833432 w 1833432"/>
                <a:gd name="connsiteY9" fmla="*/ 635944 h 635944"/>
                <a:gd name="connsiteX10" fmla="*/ 1403773 w 1833432"/>
                <a:gd name="connsiteY10" fmla="*/ 610956 h 635944"/>
                <a:gd name="connsiteX11" fmla="*/ 1219456 w 1833432"/>
                <a:gd name="connsiteY11" fmla="*/ 379817 h 635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33432" h="635944">
                  <a:moveTo>
                    <a:pt x="679892" y="2"/>
                  </a:moveTo>
                  <a:lnTo>
                    <a:pt x="679892" y="347954"/>
                  </a:lnTo>
                  <a:cubicBezTo>
                    <a:pt x="679892" y="347954"/>
                    <a:pt x="565331" y="478904"/>
                    <a:pt x="488127" y="482645"/>
                  </a:cubicBezTo>
                  <a:cubicBezTo>
                    <a:pt x="412169" y="487634"/>
                    <a:pt x="0" y="134693"/>
                    <a:pt x="0" y="134693"/>
                  </a:cubicBezTo>
                  <a:lnTo>
                    <a:pt x="98373" y="19956"/>
                  </a:lnTo>
                  <a:lnTo>
                    <a:pt x="455752" y="269384"/>
                  </a:lnTo>
                  <a:close/>
                  <a:moveTo>
                    <a:pt x="1219456" y="0"/>
                  </a:moveTo>
                  <a:lnTo>
                    <a:pt x="1504650" y="447285"/>
                  </a:lnTo>
                  <a:lnTo>
                    <a:pt x="1833432" y="479769"/>
                  </a:lnTo>
                  <a:lnTo>
                    <a:pt x="1833432" y="635944"/>
                  </a:lnTo>
                  <a:lnTo>
                    <a:pt x="1403773" y="610956"/>
                  </a:lnTo>
                  <a:lnTo>
                    <a:pt x="1219456" y="379817"/>
                  </a:lnTo>
                  <a:close/>
                </a:path>
              </a:pathLst>
            </a:custGeom>
            <a:solidFill>
              <a:srgbClr val="55A6B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0" name="Freeform 177">
              <a:extLst>
                <a:ext uri="{FF2B5EF4-FFF2-40B4-BE49-F238E27FC236}">
                  <a16:creationId xmlns:a16="http://schemas.microsoft.com/office/drawing/2014/main" id="{E103345E-E6F2-484D-85AF-BAEA44CC5D4A}"/>
                </a:ext>
              </a:extLst>
            </p:cNvPr>
            <p:cNvSpPr>
              <a:spLocks noChangeArrowheads="1"/>
            </p:cNvSpPr>
            <p:nvPr/>
          </p:nvSpPr>
          <p:spPr bwMode="auto">
            <a:xfrm>
              <a:off x="14710133" y="10192281"/>
              <a:ext cx="335075" cy="1647914"/>
            </a:xfrm>
            <a:custGeom>
              <a:avLst/>
              <a:gdLst>
                <a:gd name="T0" fmla="*/ 270 w 271"/>
                <a:gd name="T1" fmla="*/ 0 h 1321"/>
                <a:gd name="T2" fmla="*/ 270 w 271"/>
                <a:gd name="T3" fmla="*/ 1320 h 1321"/>
                <a:gd name="T4" fmla="*/ 74 w 271"/>
                <a:gd name="T5" fmla="*/ 1320 h 1321"/>
                <a:gd name="T6" fmla="*/ 74 w 271"/>
                <a:gd name="T7" fmla="*/ 223 h 1321"/>
                <a:gd name="T8" fmla="*/ 0 w 271"/>
                <a:gd name="T9" fmla="*/ 0 h 1321"/>
                <a:gd name="T10" fmla="*/ 270 w 271"/>
                <a:gd name="T11" fmla="*/ 0 h 1321"/>
              </a:gdLst>
              <a:ahLst/>
              <a:cxnLst>
                <a:cxn ang="0">
                  <a:pos x="T0" y="T1"/>
                </a:cxn>
                <a:cxn ang="0">
                  <a:pos x="T2" y="T3"/>
                </a:cxn>
                <a:cxn ang="0">
                  <a:pos x="T4" y="T5"/>
                </a:cxn>
                <a:cxn ang="0">
                  <a:pos x="T6" y="T7"/>
                </a:cxn>
                <a:cxn ang="0">
                  <a:pos x="T8" y="T9"/>
                </a:cxn>
                <a:cxn ang="0">
                  <a:pos x="T10" y="T11"/>
                </a:cxn>
              </a:cxnLst>
              <a:rect l="0" t="0" r="r" b="b"/>
              <a:pathLst>
                <a:path w="271" h="1321">
                  <a:moveTo>
                    <a:pt x="270" y="0"/>
                  </a:moveTo>
                  <a:lnTo>
                    <a:pt x="270" y="1320"/>
                  </a:lnTo>
                  <a:lnTo>
                    <a:pt x="74" y="1320"/>
                  </a:lnTo>
                  <a:lnTo>
                    <a:pt x="74" y="223"/>
                  </a:lnTo>
                  <a:lnTo>
                    <a:pt x="0" y="0"/>
                  </a:lnTo>
                  <a:lnTo>
                    <a:pt x="270" y="0"/>
                  </a:lnTo>
                </a:path>
              </a:pathLst>
            </a:custGeom>
            <a:solidFill>
              <a:srgbClr val="F7C35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178">
              <a:extLst>
                <a:ext uri="{FF2B5EF4-FFF2-40B4-BE49-F238E27FC236}">
                  <a16:creationId xmlns:a16="http://schemas.microsoft.com/office/drawing/2014/main" id="{25759523-E324-6140-9011-0BF3A46C8247}"/>
                </a:ext>
              </a:extLst>
            </p:cNvPr>
            <p:cNvSpPr>
              <a:spLocks noChangeArrowheads="1"/>
            </p:cNvSpPr>
            <p:nvPr/>
          </p:nvSpPr>
          <p:spPr bwMode="auto">
            <a:xfrm>
              <a:off x="15248450" y="9857204"/>
              <a:ext cx="752546" cy="49440"/>
            </a:xfrm>
            <a:custGeom>
              <a:avLst/>
              <a:gdLst>
                <a:gd name="T0" fmla="*/ 601 w 602"/>
                <a:gd name="T1" fmla="*/ 39 h 40"/>
                <a:gd name="T2" fmla="*/ 0 w 602"/>
                <a:gd name="T3" fmla="*/ 39 h 40"/>
                <a:gd name="T4" fmla="*/ 0 w 602"/>
                <a:gd name="T5" fmla="*/ 0 h 40"/>
                <a:gd name="T6" fmla="*/ 601 w 602"/>
                <a:gd name="T7" fmla="*/ 0 h 40"/>
                <a:gd name="T8" fmla="*/ 601 w 602"/>
                <a:gd name="T9" fmla="*/ 39 h 40"/>
              </a:gdLst>
              <a:ahLst/>
              <a:cxnLst>
                <a:cxn ang="0">
                  <a:pos x="T0" y="T1"/>
                </a:cxn>
                <a:cxn ang="0">
                  <a:pos x="T2" y="T3"/>
                </a:cxn>
                <a:cxn ang="0">
                  <a:pos x="T4" y="T5"/>
                </a:cxn>
                <a:cxn ang="0">
                  <a:pos x="T6" y="T7"/>
                </a:cxn>
                <a:cxn ang="0">
                  <a:pos x="T8" y="T9"/>
                </a:cxn>
              </a:cxnLst>
              <a:rect l="0" t="0" r="r" b="b"/>
              <a:pathLst>
                <a:path w="602" h="40">
                  <a:moveTo>
                    <a:pt x="601" y="39"/>
                  </a:moveTo>
                  <a:lnTo>
                    <a:pt x="0" y="39"/>
                  </a:lnTo>
                  <a:lnTo>
                    <a:pt x="0" y="0"/>
                  </a:lnTo>
                  <a:lnTo>
                    <a:pt x="601" y="0"/>
                  </a:lnTo>
                  <a:lnTo>
                    <a:pt x="601" y="39"/>
                  </a:lnTo>
                </a:path>
              </a:pathLst>
            </a:custGeom>
            <a:solidFill>
              <a:srgbClr val="D7D8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179">
              <a:extLst>
                <a:ext uri="{FF2B5EF4-FFF2-40B4-BE49-F238E27FC236}">
                  <a16:creationId xmlns:a16="http://schemas.microsoft.com/office/drawing/2014/main" id="{78672CC4-C3D2-5041-A11E-3D5C1EA57432}"/>
                </a:ext>
              </a:extLst>
            </p:cNvPr>
            <p:cNvSpPr>
              <a:spLocks noChangeArrowheads="1"/>
            </p:cNvSpPr>
            <p:nvPr/>
          </p:nvSpPr>
          <p:spPr bwMode="auto">
            <a:xfrm>
              <a:off x="15567047" y="9472693"/>
              <a:ext cx="587753" cy="433953"/>
            </a:xfrm>
            <a:custGeom>
              <a:avLst/>
              <a:gdLst>
                <a:gd name="T0" fmla="*/ 349 w 471"/>
                <a:gd name="T1" fmla="*/ 349 h 350"/>
                <a:gd name="T2" fmla="*/ 0 w 471"/>
                <a:gd name="T3" fmla="*/ 349 h 350"/>
                <a:gd name="T4" fmla="*/ 121 w 471"/>
                <a:gd name="T5" fmla="*/ 0 h 350"/>
                <a:gd name="T6" fmla="*/ 470 w 471"/>
                <a:gd name="T7" fmla="*/ 0 h 350"/>
                <a:gd name="T8" fmla="*/ 349 w 471"/>
                <a:gd name="T9" fmla="*/ 349 h 350"/>
              </a:gdLst>
              <a:ahLst/>
              <a:cxnLst>
                <a:cxn ang="0">
                  <a:pos x="T0" y="T1"/>
                </a:cxn>
                <a:cxn ang="0">
                  <a:pos x="T2" y="T3"/>
                </a:cxn>
                <a:cxn ang="0">
                  <a:pos x="T4" y="T5"/>
                </a:cxn>
                <a:cxn ang="0">
                  <a:pos x="T6" y="T7"/>
                </a:cxn>
                <a:cxn ang="0">
                  <a:pos x="T8" y="T9"/>
                </a:cxn>
              </a:cxnLst>
              <a:rect l="0" t="0" r="r" b="b"/>
              <a:pathLst>
                <a:path w="471" h="350">
                  <a:moveTo>
                    <a:pt x="349" y="349"/>
                  </a:moveTo>
                  <a:lnTo>
                    <a:pt x="0" y="349"/>
                  </a:lnTo>
                  <a:lnTo>
                    <a:pt x="121" y="0"/>
                  </a:lnTo>
                  <a:lnTo>
                    <a:pt x="470" y="0"/>
                  </a:lnTo>
                  <a:lnTo>
                    <a:pt x="349" y="349"/>
                  </a:lnTo>
                </a:path>
              </a:pathLst>
            </a:custGeom>
            <a:solidFill>
              <a:srgbClr val="C6C8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3" name="Freeform 180">
              <a:extLst>
                <a:ext uri="{FF2B5EF4-FFF2-40B4-BE49-F238E27FC236}">
                  <a16:creationId xmlns:a16="http://schemas.microsoft.com/office/drawing/2014/main" id="{9A551D3B-2D03-8C4D-9614-F6FD96B0E4B6}"/>
                </a:ext>
              </a:extLst>
            </p:cNvPr>
            <p:cNvSpPr>
              <a:spLocks noChangeArrowheads="1"/>
            </p:cNvSpPr>
            <p:nvPr/>
          </p:nvSpPr>
          <p:spPr bwMode="auto">
            <a:xfrm>
              <a:off x="15660427" y="9719879"/>
              <a:ext cx="241693" cy="263667"/>
            </a:xfrm>
            <a:custGeom>
              <a:avLst/>
              <a:gdLst>
                <a:gd name="T0" fmla="*/ 60 w 192"/>
                <a:gd name="T1" fmla="*/ 149 h 213"/>
                <a:gd name="T2" fmla="*/ 100 w 192"/>
                <a:gd name="T3" fmla="*/ 110 h 213"/>
                <a:gd name="T4" fmla="*/ 100 w 192"/>
                <a:gd name="T5" fmla="*/ 110 h 213"/>
                <a:gd name="T6" fmla="*/ 101 w 192"/>
                <a:gd name="T7" fmla="*/ 60 h 213"/>
                <a:gd name="T8" fmla="*/ 101 w 192"/>
                <a:gd name="T9" fmla="*/ 60 h 213"/>
                <a:gd name="T10" fmla="*/ 124 w 192"/>
                <a:gd name="T11" fmla="*/ 27 h 213"/>
                <a:gd name="T12" fmla="*/ 124 w 192"/>
                <a:gd name="T13" fmla="*/ 27 h 213"/>
                <a:gd name="T14" fmla="*/ 159 w 192"/>
                <a:gd name="T15" fmla="*/ 12 h 213"/>
                <a:gd name="T16" fmla="*/ 159 w 192"/>
                <a:gd name="T17" fmla="*/ 12 h 213"/>
                <a:gd name="T18" fmla="*/ 176 w 192"/>
                <a:gd name="T19" fmla="*/ 20 h 213"/>
                <a:gd name="T20" fmla="*/ 176 w 192"/>
                <a:gd name="T21" fmla="*/ 20 h 213"/>
                <a:gd name="T22" fmla="*/ 191 w 192"/>
                <a:gd name="T23" fmla="*/ 110 h 213"/>
                <a:gd name="T24" fmla="*/ 139 w 192"/>
                <a:gd name="T25" fmla="*/ 177 h 213"/>
                <a:gd name="T26" fmla="*/ 1 w 192"/>
                <a:gd name="T27" fmla="*/ 212 h 213"/>
                <a:gd name="T28" fmla="*/ 0 w 192"/>
                <a:gd name="T29" fmla="*/ 149 h 213"/>
                <a:gd name="T30" fmla="*/ 60 w 192"/>
                <a:gd name="T31" fmla="*/ 149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2" h="213">
                  <a:moveTo>
                    <a:pt x="60" y="149"/>
                  </a:moveTo>
                  <a:lnTo>
                    <a:pt x="100" y="110"/>
                  </a:lnTo>
                  <a:lnTo>
                    <a:pt x="100" y="110"/>
                  </a:lnTo>
                  <a:cubicBezTo>
                    <a:pt x="100" y="110"/>
                    <a:pt x="100" y="77"/>
                    <a:pt x="101" y="60"/>
                  </a:cubicBezTo>
                  <a:lnTo>
                    <a:pt x="101" y="60"/>
                  </a:lnTo>
                  <a:cubicBezTo>
                    <a:pt x="103" y="25"/>
                    <a:pt x="123" y="44"/>
                    <a:pt x="124" y="27"/>
                  </a:cubicBezTo>
                  <a:lnTo>
                    <a:pt x="124" y="27"/>
                  </a:lnTo>
                  <a:cubicBezTo>
                    <a:pt x="125" y="4"/>
                    <a:pt x="157" y="0"/>
                    <a:pt x="159" y="12"/>
                  </a:cubicBezTo>
                  <a:lnTo>
                    <a:pt x="159" y="12"/>
                  </a:lnTo>
                  <a:cubicBezTo>
                    <a:pt x="161" y="19"/>
                    <a:pt x="170" y="19"/>
                    <a:pt x="176" y="20"/>
                  </a:cubicBezTo>
                  <a:lnTo>
                    <a:pt x="176" y="20"/>
                  </a:lnTo>
                  <a:cubicBezTo>
                    <a:pt x="189" y="24"/>
                    <a:pt x="191" y="110"/>
                    <a:pt x="191" y="110"/>
                  </a:cubicBezTo>
                  <a:lnTo>
                    <a:pt x="139" y="177"/>
                  </a:lnTo>
                  <a:lnTo>
                    <a:pt x="1" y="212"/>
                  </a:lnTo>
                  <a:lnTo>
                    <a:pt x="0" y="149"/>
                  </a:lnTo>
                  <a:lnTo>
                    <a:pt x="60" y="149"/>
                  </a:ln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81">
              <a:extLst>
                <a:ext uri="{FF2B5EF4-FFF2-40B4-BE49-F238E27FC236}">
                  <a16:creationId xmlns:a16="http://schemas.microsoft.com/office/drawing/2014/main" id="{0B526924-D260-654A-8B82-29F8FE11FEA5}"/>
                </a:ext>
              </a:extLst>
            </p:cNvPr>
            <p:cNvSpPr>
              <a:spLocks noChangeArrowheads="1"/>
            </p:cNvSpPr>
            <p:nvPr/>
          </p:nvSpPr>
          <p:spPr bwMode="auto">
            <a:xfrm>
              <a:off x="16715092" y="10126368"/>
              <a:ext cx="428458" cy="296624"/>
            </a:xfrm>
            <a:custGeom>
              <a:avLst/>
              <a:gdLst>
                <a:gd name="T0" fmla="*/ 343 w 344"/>
                <a:gd name="T1" fmla="*/ 235 h 236"/>
                <a:gd name="T2" fmla="*/ 0 w 344"/>
                <a:gd name="T3" fmla="*/ 235 h 236"/>
                <a:gd name="T4" fmla="*/ 0 w 344"/>
                <a:gd name="T5" fmla="*/ 0 h 236"/>
                <a:gd name="T6" fmla="*/ 343 w 344"/>
                <a:gd name="T7" fmla="*/ 0 h 236"/>
                <a:gd name="T8" fmla="*/ 343 w 344"/>
                <a:gd name="T9" fmla="*/ 235 h 236"/>
              </a:gdLst>
              <a:ahLst/>
              <a:cxnLst>
                <a:cxn ang="0">
                  <a:pos x="T0" y="T1"/>
                </a:cxn>
                <a:cxn ang="0">
                  <a:pos x="T2" y="T3"/>
                </a:cxn>
                <a:cxn ang="0">
                  <a:pos x="T4" y="T5"/>
                </a:cxn>
                <a:cxn ang="0">
                  <a:pos x="T6" y="T7"/>
                </a:cxn>
                <a:cxn ang="0">
                  <a:pos x="T8" y="T9"/>
                </a:cxn>
              </a:cxnLst>
              <a:rect l="0" t="0" r="r" b="b"/>
              <a:pathLst>
                <a:path w="344" h="236">
                  <a:moveTo>
                    <a:pt x="343" y="235"/>
                  </a:moveTo>
                  <a:lnTo>
                    <a:pt x="0" y="235"/>
                  </a:lnTo>
                  <a:lnTo>
                    <a:pt x="0" y="0"/>
                  </a:lnTo>
                  <a:lnTo>
                    <a:pt x="343" y="0"/>
                  </a:lnTo>
                  <a:lnTo>
                    <a:pt x="343" y="235"/>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5" name="Freeform 182">
              <a:extLst>
                <a:ext uri="{FF2B5EF4-FFF2-40B4-BE49-F238E27FC236}">
                  <a16:creationId xmlns:a16="http://schemas.microsoft.com/office/drawing/2014/main" id="{391A476C-0EFB-D649-B198-5C30FADB77FA}"/>
                </a:ext>
              </a:extLst>
            </p:cNvPr>
            <p:cNvSpPr>
              <a:spLocks noChangeArrowheads="1"/>
            </p:cNvSpPr>
            <p:nvPr/>
          </p:nvSpPr>
          <p:spPr bwMode="auto">
            <a:xfrm>
              <a:off x="16715092" y="10126368"/>
              <a:ext cx="428458" cy="291129"/>
            </a:xfrm>
            <a:custGeom>
              <a:avLst/>
              <a:gdLst>
                <a:gd name="T0" fmla="*/ 343 w 344"/>
                <a:gd name="T1" fmla="*/ 0 h 235"/>
                <a:gd name="T2" fmla="*/ 0 w 344"/>
                <a:gd name="T3" fmla="*/ 0 h 235"/>
                <a:gd name="T4" fmla="*/ 0 w 344"/>
                <a:gd name="T5" fmla="*/ 64 h 235"/>
                <a:gd name="T6" fmla="*/ 343 w 344"/>
                <a:gd name="T7" fmla="*/ 234 h 235"/>
                <a:gd name="T8" fmla="*/ 343 w 344"/>
                <a:gd name="T9" fmla="*/ 0 h 235"/>
              </a:gdLst>
              <a:ahLst/>
              <a:cxnLst>
                <a:cxn ang="0">
                  <a:pos x="T0" y="T1"/>
                </a:cxn>
                <a:cxn ang="0">
                  <a:pos x="T2" y="T3"/>
                </a:cxn>
                <a:cxn ang="0">
                  <a:pos x="T4" y="T5"/>
                </a:cxn>
                <a:cxn ang="0">
                  <a:pos x="T6" y="T7"/>
                </a:cxn>
                <a:cxn ang="0">
                  <a:pos x="T8" y="T9"/>
                </a:cxn>
              </a:cxnLst>
              <a:rect l="0" t="0" r="r" b="b"/>
              <a:pathLst>
                <a:path w="344" h="235">
                  <a:moveTo>
                    <a:pt x="343" y="0"/>
                  </a:moveTo>
                  <a:lnTo>
                    <a:pt x="0" y="0"/>
                  </a:lnTo>
                  <a:lnTo>
                    <a:pt x="0" y="64"/>
                  </a:lnTo>
                  <a:lnTo>
                    <a:pt x="343" y="234"/>
                  </a:lnTo>
                  <a:lnTo>
                    <a:pt x="343" y="0"/>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6" name="Freeform 183">
              <a:extLst>
                <a:ext uri="{FF2B5EF4-FFF2-40B4-BE49-F238E27FC236}">
                  <a16:creationId xmlns:a16="http://schemas.microsoft.com/office/drawing/2014/main" id="{11E4455B-3C7A-004C-9716-A9F92E2B9EB3}"/>
                </a:ext>
              </a:extLst>
            </p:cNvPr>
            <p:cNvSpPr>
              <a:spLocks noChangeArrowheads="1"/>
            </p:cNvSpPr>
            <p:nvPr/>
          </p:nvSpPr>
          <p:spPr bwMode="auto">
            <a:xfrm>
              <a:off x="16489877" y="9840727"/>
              <a:ext cx="878887" cy="433949"/>
            </a:xfrm>
            <a:custGeom>
              <a:avLst/>
              <a:gdLst>
                <a:gd name="T0" fmla="*/ 351 w 704"/>
                <a:gd name="T1" fmla="*/ 349 h 350"/>
                <a:gd name="T2" fmla="*/ 0 w 704"/>
                <a:gd name="T3" fmla="*/ 174 h 350"/>
                <a:gd name="T4" fmla="*/ 351 w 704"/>
                <a:gd name="T5" fmla="*/ 0 h 350"/>
                <a:gd name="T6" fmla="*/ 703 w 704"/>
                <a:gd name="T7" fmla="*/ 174 h 350"/>
                <a:gd name="T8" fmla="*/ 351 w 704"/>
                <a:gd name="T9" fmla="*/ 349 h 350"/>
              </a:gdLst>
              <a:ahLst/>
              <a:cxnLst>
                <a:cxn ang="0">
                  <a:pos x="T0" y="T1"/>
                </a:cxn>
                <a:cxn ang="0">
                  <a:pos x="T2" y="T3"/>
                </a:cxn>
                <a:cxn ang="0">
                  <a:pos x="T4" y="T5"/>
                </a:cxn>
                <a:cxn ang="0">
                  <a:pos x="T6" y="T7"/>
                </a:cxn>
                <a:cxn ang="0">
                  <a:pos x="T8" y="T9"/>
                </a:cxn>
              </a:cxnLst>
              <a:rect l="0" t="0" r="r" b="b"/>
              <a:pathLst>
                <a:path w="704" h="350">
                  <a:moveTo>
                    <a:pt x="351" y="349"/>
                  </a:moveTo>
                  <a:lnTo>
                    <a:pt x="0" y="174"/>
                  </a:lnTo>
                  <a:lnTo>
                    <a:pt x="351" y="0"/>
                  </a:lnTo>
                  <a:lnTo>
                    <a:pt x="703" y="174"/>
                  </a:lnTo>
                  <a:lnTo>
                    <a:pt x="351" y="349"/>
                  </a:ln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84">
              <a:extLst>
                <a:ext uri="{FF2B5EF4-FFF2-40B4-BE49-F238E27FC236}">
                  <a16:creationId xmlns:a16="http://schemas.microsoft.com/office/drawing/2014/main" id="{CE5C5BAA-A94D-494C-903B-2C144BACF820}"/>
                </a:ext>
              </a:extLst>
            </p:cNvPr>
            <p:cNvSpPr>
              <a:spLocks noChangeArrowheads="1"/>
            </p:cNvSpPr>
            <p:nvPr/>
          </p:nvSpPr>
          <p:spPr bwMode="auto">
            <a:xfrm>
              <a:off x="16918336" y="10049462"/>
              <a:ext cx="346060" cy="433949"/>
            </a:xfrm>
            <a:custGeom>
              <a:avLst/>
              <a:gdLst>
                <a:gd name="T0" fmla="*/ 271 w 280"/>
                <a:gd name="T1" fmla="*/ 349 h 350"/>
                <a:gd name="T2" fmla="*/ 271 w 280"/>
                <a:gd name="T3" fmla="*/ 349 h 350"/>
                <a:gd name="T4" fmla="*/ 263 w 280"/>
                <a:gd name="T5" fmla="*/ 342 h 350"/>
                <a:gd name="T6" fmla="*/ 263 w 280"/>
                <a:gd name="T7" fmla="*/ 58 h 350"/>
                <a:gd name="T8" fmla="*/ 7 w 280"/>
                <a:gd name="T9" fmla="*/ 15 h 350"/>
                <a:gd name="T10" fmla="*/ 7 w 280"/>
                <a:gd name="T11" fmla="*/ 15 h 350"/>
                <a:gd name="T12" fmla="*/ 0 w 280"/>
                <a:gd name="T13" fmla="*/ 6 h 350"/>
                <a:gd name="T14" fmla="*/ 0 w 280"/>
                <a:gd name="T15" fmla="*/ 6 h 350"/>
                <a:gd name="T16" fmla="*/ 10 w 280"/>
                <a:gd name="T17" fmla="*/ 0 h 350"/>
                <a:gd name="T18" fmla="*/ 279 w 280"/>
                <a:gd name="T19" fmla="*/ 46 h 350"/>
                <a:gd name="T20" fmla="*/ 279 w 280"/>
                <a:gd name="T21" fmla="*/ 342 h 350"/>
                <a:gd name="T22" fmla="*/ 279 w 280"/>
                <a:gd name="T23" fmla="*/ 342 h 350"/>
                <a:gd name="T24" fmla="*/ 271 w 280"/>
                <a:gd name="T25" fmla="*/ 349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0" h="350">
                  <a:moveTo>
                    <a:pt x="271" y="349"/>
                  </a:moveTo>
                  <a:lnTo>
                    <a:pt x="271" y="349"/>
                  </a:lnTo>
                  <a:cubicBezTo>
                    <a:pt x="267" y="349"/>
                    <a:pt x="263" y="345"/>
                    <a:pt x="263" y="342"/>
                  </a:cubicBezTo>
                  <a:lnTo>
                    <a:pt x="263" y="58"/>
                  </a:lnTo>
                  <a:lnTo>
                    <a:pt x="7" y="15"/>
                  </a:lnTo>
                  <a:lnTo>
                    <a:pt x="7" y="15"/>
                  </a:lnTo>
                  <a:cubicBezTo>
                    <a:pt x="3" y="14"/>
                    <a:pt x="0" y="10"/>
                    <a:pt x="0" y="6"/>
                  </a:cubicBezTo>
                  <a:lnTo>
                    <a:pt x="0" y="6"/>
                  </a:lnTo>
                  <a:cubicBezTo>
                    <a:pt x="2" y="2"/>
                    <a:pt x="5" y="0"/>
                    <a:pt x="10" y="0"/>
                  </a:cubicBezTo>
                  <a:lnTo>
                    <a:pt x="279" y="46"/>
                  </a:lnTo>
                  <a:lnTo>
                    <a:pt x="279" y="342"/>
                  </a:lnTo>
                  <a:lnTo>
                    <a:pt x="279" y="342"/>
                  </a:lnTo>
                  <a:cubicBezTo>
                    <a:pt x="279" y="345"/>
                    <a:pt x="275" y="349"/>
                    <a:pt x="271" y="349"/>
                  </a:cubicBezTo>
                </a:path>
              </a:pathLst>
            </a:custGeom>
            <a:solidFill>
              <a:srgbClr val="E0A72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8" name="Freeform 185">
              <a:extLst>
                <a:ext uri="{FF2B5EF4-FFF2-40B4-BE49-F238E27FC236}">
                  <a16:creationId xmlns:a16="http://schemas.microsoft.com/office/drawing/2014/main" id="{679F8F0D-2389-544F-AF44-7A91293B63AF}"/>
                </a:ext>
              </a:extLst>
            </p:cNvPr>
            <p:cNvSpPr>
              <a:spLocks noChangeArrowheads="1"/>
            </p:cNvSpPr>
            <p:nvPr/>
          </p:nvSpPr>
          <p:spPr bwMode="auto">
            <a:xfrm>
              <a:off x="16874390" y="10038477"/>
              <a:ext cx="109861" cy="38449"/>
            </a:xfrm>
            <a:custGeom>
              <a:avLst/>
              <a:gdLst>
                <a:gd name="T0" fmla="*/ 87 w 88"/>
                <a:gd name="T1" fmla="*/ 14 h 30"/>
                <a:gd name="T2" fmla="*/ 87 w 88"/>
                <a:gd name="T3" fmla="*/ 14 h 30"/>
                <a:gd name="T4" fmla="*/ 43 w 88"/>
                <a:gd name="T5" fmla="*/ 29 h 30"/>
                <a:gd name="T6" fmla="*/ 43 w 88"/>
                <a:gd name="T7" fmla="*/ 29 h 30"/>
                <a:gd name="T8" fmla="*/ 0 w 88"/>
                <a:gd name="T9" fmla="*/ 14 h 30"/>
                <a:gd name="T10" fmla="*/ 0 w 88"/>
                <a:gd name="T11" fmla="*/ 14 h 30"/>
                <a:gd name="T12" fmla="*/ 43 w 88"/>
                <a:gd name="T13" fmla="*/ 0 h 30"/>
                <a:gd name="T14" fmla="*/ 43 w 88"/>
                <a:gd name="T15" fmla="*/ 0 h 30"/>
                <a:gd name="T16" fmla="*/ 87 w 88"/>
                <a:gd name="T17"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0">
                  <a:moveTo>
                    <a:pt x="87" y="14"/>
                  </a:moveTo>
                  <a:lnTo>
                    <a:pt x="87" y="14"/>
                  </a:lnTo>
                  <a:cubicBezTo>
                    <a:pt x="87" y="22"/>
                    <a:pt x="67" y="29"/>
                    <a:pt x="43" y="29"/>
                  </a:cubicBezTo>
                  <a:lnTo>
                    <a:pt x="43" y="29"/>
                  </a:lnTo>
                  <a:cubicBezTo>
                    <a:pt x="20" y="29"/>
                    <a:pt x="0" y="22"/>
                    <a:pt x="0" y="14"/>
                  </a:cubicBezTo>
                  <a:lnTo>
                    <a:pt x="0" y="14"/>
                  </a:lnTo>
                  <a:cubicBezTo>
                    <a:pt x="0" y="6"/>
                    <a:pt x="20" y="0"/>
                    <a:pt x="43" y="0"/>
                  </a:cubicBezTo>
                  <a:lnTo>
                    <a:pt x="43" y="0"/>
                  </a:lnTo>
                  <a:cubicBezTo>
                    <a:pt x="67" y="0"/>
                    <a:pt x="87" y="6"/>
                    <a:pt x="87" y="14"/>
                  </a:cubicBez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9" name="Freeform 108">
              <a:extLst>
                <a:ext uri="{FF2B5EF4-FFF2-40B4-BE49-F238E27FC236}">
                  <a16:creationId xmlns:a16="http://schemas.microsoft.com/office/drawing/2014/main" id="{23820411-054E-E440-9F43-AA9E85C1E5DC}"/>
                </a:ext>
              </a:extLst>
            </p:cNvPr>
            <p:cNvSpPr>
              <a:spLocks noChangeArrowheads="1"/>
            </p:cNvSpPr>
            <p:nvPr/>
          </p:nvSpPr>
          <p:spPr bwMode="auto">
            <a:xfrm>
              <a:off x="14788079" y="11933900"/>
              <a:ext cx="84941" cy="80818"/>
            </a:xfrm>
            <a:custGeom>
              <a:avLst/>
              <a:gdLst>
                <a:gd name="connsiteX0" fmla="*/ 1428 w 84941"/>
                <a:gd name="connsiteY0" fmla="*/ 39386 h 80818"/>
                <a:gd name="connsiteX1" fmla="*/ 8843 w 84941"/>
                <a:gd name="connsiteY1" fmla="*/ 39386 h 80818"/>
                <a:gd name="connsiteX2" fmla="*/ 44684 w 84941"/>
                <a:gd name="connsiteY2" fmla="*/ 72030 h 80818"/>
                <a:gd name="connsiteX3" fmla="*/ 45920 w 84941"/>
                <a:gd name="connsiteY3" fmla="*/ 78307 h 80818"/>
                <a:gd name="connsiteX4" fmla="*/ 42213 w 84941"/>
                <a:gd name="connsiteY4" fmla="*/ 80818 h 80818"/>
                <a:gd name="connsiteX5" fmla="*/ 38505 w 84941"/>
                <a:gd name="connsiteY5" fmla="*/ 79563 h 80818"/>
                <a:gd name="connsiteX6" fmla="*/ 1428 w 84941"/>
                <a:gd name="connsiteY6" fmla="*/ 48174 h 80818"/>
                <a:gd name="connsiteX7" fmla="*/ 1428 w 84941"/>
                <a:gd name="connsiteY7" fmla="*/ 39386 h 80818"/>
                <a:gd name="connsiteX8" fmla="*/ 16667 w 84941"/>
                <a:gd name="connsiteY8" fmla="*/ 24160 h 80818"/>
                <a:gd name="connsiteX9" fmla="*/ 24083 w 84941"/>
                <a:gd name="connsiteY9" fmla="*/ 24160 h 80818"/>
                <a:gd name="connsiteX10" fmla="*/ 61163 w 84941"/>
                <a:gd name="connsiteY10" fmla="*/ 55549 h 80818"/>
                <a:gd name="connsiteX11" fmla="*/ 61163 w 84941"/>
                <a:gd name="connsiteY11" fmla="*/ 63082 h 80818"/>
                <a:gd name="connsiteX12" fmla="*/ 57455 w 84941"/>
                <a:gd name="connsiteY12" fmla="*/ 64337 h 80818"/>
                <a:gd name="connsiteX13" fmla="*/ 53747 w 84941"/>
                <a:gd name="connsiteY13" fmla="*/ 63082 h 80818"/>
                <a:gd name="connsiteX14" fmla="*/ 17903 w 84941"/>
                <a:gd name="connsiteY14" fmla="*/ 31693 h 80818"/>
                <a:gd name="connsiteX15" fmla="*/ 16667 w 84941"/>
                <a:gd name="connsiteY15" fmla="*/ 24160 h 80818"/>
                <a:gd name="connsiteX16" fmla="*/ 38671 w 84941"/>
                <a:gd name="connsiteY16" fmla="*/ 969 h 80818"/>
                <a:gd name="connsiteX17" fmla="*/ 46277 w 84941"/>
                <a:gd name="connsiteY17" fmla="*/ 969 h 80818"/>
                <a:gd name="connsiteX18" fmla="*/ 83040 w 84941"/>
                <a:gd name="connsiteY18" fmla="*/ 33281 h 80818"/>
                <a:gd name="connsiteX19" fmla="*/ 83040 w 84941"/>
                <a:gd name="connsiteY19" fmla="*/ 41036 h 80818"/>
                <a:gd name="connsiteX20" fmla="*/ 79237 w 84941"/>
                <a:gd name="connsiteY20" fmla="*/ 42329 h 80818"/>
                <a:gd name="connsiteX21" fmla="*/ 76701 w 84941"/>
                <a:gd name="connsiteY21" fmla="*/ 41036 h 80818"/>
                <a:gd name="connsiteX22" fmla="*/ 38671 w 84941"/>
                <a:gd name="connsiteY22" fmla="*/ 8724 h 80818"/>
                <a:gd name="connsiteX23" fmla="*/ 38671 w 84941"/>
                <a:gd name="connsiteY23" fmla="*/ 969 h 80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4941" h="80818">
                  <a:moveTo>
                    <a:pt x="1428" y="39386"/>
                  </a:moveTo>
                  <a:cubicBezTo>
                    <a:pt x="3900" y="38130"/>
                    <a:pt x="6371" y="38130"/>
                    <a:pt x="8843" y="39386"/>
                  </a:cubicBezTo>
                  <a:lnTo>
                    <a:pt x="44684" y="72030"/>
                  </a:lnTo>
                  <a:cubicBezTo>
                    <a:pt x="47156" y="73285"/>
                    <a:pt x="47156" y="77052"/>
                    <a:pt x="45920" y="78307"/>
                  </a:cubicBezTo>
                  <a:cubicBezTo>
                    <a:pt x="44684" y="79563"/>
                    <a:pt x="42213" y="80818"/>
                    <a:pt x="42213" y="80818"/>
                  </a:cubicBezTo>
                  <a:cubicBezTo>
                    <a:pt x="40977" y="80818"/>
                    <a:pt x="39741" y="79563"/>
                    <a:pt x="38505" y="79563"/>
                  </a:cubicBezTo>
                  <a:lnTo>
                    <a:pt x="1428" y="48174"/>
                  </a:lnTo>
                  <a:cubicBezTo>
                    <a:pt x="192" y="45663"/>
                    <a:pt x="-1044" y="41897"/>
                    <a:pt x="1428" y="39386"/>
                  </a:cubicBezTo>
                  <a:close/>
                  <a:moveTo>
                    <a:pt x="16667" y="24160"/>
                  </a:moveTo>
                  <a:cubicBezTo>
                    <a:pt x="19139" y="21649"/>
                    <a:pt x="22847" y="21649"/>
                    <a:pt x="24083" y="24160"/>
                  </a:cubicBezTo>
                  <a:lnTo>
                    <a:pt x="61163" y="55549"/>
                  </a:lnTo>
                  <a:cubicBezTo>
                    <a:pt x="63635" y="56804"/>
                    <a:pt x="63635" y="60571"/>
                    <a:pt x="61163" y="63082"/>
                  </a:cubicBezTo>
                  <a:cubicBezTo>
                    <a:pt x="59927" y="63082"/>
                    <a:pt x="58691" y="64337"/>
                    <a:pt x="57455" y="64337"/>
                  </a:cubicBezTo>
                  <a:cubicBezTo>
                    <a:pt x="56219" y="64337"/>
                    <a:pt x="54983" y="63082"/>
                    <a:pt x="53747" y="63082"/>
                  </a:cubicBezTo>
                  <a:lnTo>
                    <a:pt x="17903" y="31693"/>
                  </a:lnTo>
                  <a:cubicBezTo>
                    <a:pt x="15431" y="30438"/>
                    <a:pt x="15431" y="25416"/>
                    <a:pt x="16667" y="24160"/>
                  </a:cubicBezTo>
                  <a:close/>
                  <a:moveTo>
                    <a:pt x="38671" y="969"/>
                  </a:moveTo>
                  <a:cubicBezTo>
                    <a:pt x="41206" y="-323"/>
                    <a:pt x="43741" y="-323"/>
                    <a:pt x="46277" y="969"/>
                  </a:cubicBezTo>
                  <a:lnTo>
                    <a:pt x="83040" y="33281"/>
                  </a:lnTo>
                  <a:cubicBezTo>
                    <a:pt x="85575" y="35866"/>
                    <a:pt x="85575" y="38451"/>
                    <a:pt x="83040" y="41036"/>
                  </a:cubicBezTo>
                  <a:cubicBezTo>
                    <a:pt x="83040" y="41036"/>
                    <a:pt x="80505" y="42329"/>
                    <a:pt x="79237" y="42329"/>
                  </a:cubicBezTo>
                  <a:cubicBezTo>
                    <a:pt x="79237" y="42329"/>
                    <a:pt x="76701" y="42329"/>
                    <a:pt x="76701" y="41036"/>
                  </a:cubicBezTo>
                  <a:lnTo>
                    <a:pt x="38671" y="8724"/>
                  </a:lnTo>
                  <a:cubicBezTo>
                    <a:pt x="37403" y="7432"/>
                    <a:pt x="37403" y="3554"/>
                    <a:pt x="38671" y="96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0" name="Freeform 189">
              <a:extLst>
                <a:ext uri="{FF2B5EF4-FFF2-40B4-BE49-F238E27FC236}">
                  <a16:creationId xmlns:a16="http://schemas.microsoft.com/office/drawing/2014/main" id="{5974FCF4-5C07-4640-BE84-1E588F3EB169}"/>
                </a:ext>
              </a:extLst>
            </p:cNvPr>
            <p:cNvSpPr>
              <a:spLocks noChangeArrowheads="1"/>
            </p:cNvSpPr>
            <p:nvPr/>
          </p:nvSpPr>
          <p:spPr bwMode="auto">
            <a:xfrm>
              <a:off x="14704636" y="9093675"/>
              <a:ext cx="109861" cy="186763"/>
            </a:xfrm>
            <a:custGeom>
              <a:avLst/>
              <a:gdLst>
                <a:gd name="T0" fmla="*/ 85 w 86"/>
                <a:gd name="T1" fmla="*/ 66 h 149"/>
                <a:gd name="T2" fmla="*/ 85 w 86"/>
                <a:gd name="T3" fmla="*/ 0 h 149"/>
                <a:gd name="T4" fmla="*/ 0 w 86"/>
                <a:gd name="T5" fmla="*/ 0 h 149"/>
                <a:gd name="T6" fmla="*/ 0 w 86"/>
                <a:gd name="T7" fmla="*/ 148 h 149"/>
                <a:gd name="T8" fmla="*/ 20 w 86"/>
                <a:gd name="T9" fmla="*/ 143 h 149"/>
                <a:gd name="T10" fmla="*/ 20 w 86"/>
                <a:gd name="T11" fmla="*/ 143 h 149"/>
                <a:gd name="T12" fmla="*/ 85 w 86"/>
                <a:gd name="T13" fmla="*/ 66 h 149"/>
              </a:gdLst>
              <a:ahLst/>
              <a:cxnLst>
                <a:cxn ang="0">
                  <a:pos x="T0" y="T1"/>
                </a:cxn>
                <a:cxn ang="0">
                  <a:pos x="T2" y="T3"/>
                </a:cxn>
                <a:cxn ang="0">
                  <a:pos x="T4" y="T5"/>
                </a:cxn>
                <a:cxn ang="0">
                  <a:pos x="T6" y="T7"/>
                </a:cxn>
                <a:cxn ang="0">
                  <a:pos x="T8" y="T9"/>
                </a:cxn>
                <a:cxn ang="0">
                  <a:pos x="T10" y="T11"/>
                </a:cxn>
                <a:cxn ang="0">
                  <a:pos x="T12" y="T13"/>
                </a:cxn>
              </a:cxnLst>
              <a:rect l="0" t="0" r="r" b="b"/>
              <a:pathLst>
                <a:path w="86" h="149">
                  <a:moveTo>
                    <a:pt x="85" y="66"/>
                  </a:moveTo>
                  <a:lnTo>
                    <a:pt x="85" y="0"/>
                  </a:lnTo>
                  <a:lnTo>
                    <a:pt x="0" y="0"/>
                  </a:lnTo>
                  <a:lnTo>
                    <a:pt x="0" y="148"/>
                  </a:lnTo>
                  <a:lnTo>
                    <a:pt x="20" y="143"/>
                  </a:lnTo>
                  <a:lnTo>
                    <a:pt x="20" y="143"/>
                  </a:lnTo>
                  <a:cubicBezTo>
                    <a:pt x="59" y="134"/>
                    <a:pt x="85" y="102"/>
                    <a:pt x="85" y="66"/>
                  </a:cubicBezTo>
                </a:path>
              </a:pathLst>
            </a:custGeom>
            <a:solidFill>
              <a:srgbClr val="EF8F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1" name="Freeform 190">
              <a:extLst>
                <a:ext uri="{FF2B5EF4-FFF2-40B4-BE49-F238E27FC236}">
                  <a16:creationId xmlns:a16="http://schemas.microsoft.com/office/drawing/2014/main" id="{1B3B4176-CAE5-5C41-B1B5-413176704371}"/>
                </a:ext>
              </a:extLst>
            </p:cNvPr>
            <p:cNvSpPr>
              <a:spLocks noChangeArrowheads="1"/>
            </p:cNvSpPr>
            <p:nvPr/>
          </p:nvSpPr>
          <p:spPr bwMode="auto">
            <a:xfrm>
              <a:off x="14682667" y="9329874"/>
              <a:ext cx="192257" cy="230708"/>
            </a:xfrm>
            <a:custGeom>
              <a:avLst/>
              <a:gdLst>
                <a:gd name="T0" fmla="*/ 0 w 154"/>
                <a:gd name="T1" fmla="*/ 0 h 187"/>
                <a:gd name="T2" fmla="*/ 0 w 154"/>
                <a:gd name="T3" fmla="*/ 32 h 187"/>
                <a:gd name="T4" fmla="*/ 0 w 154"/>
                <a:gd name="T5" fmla="*/ 32 h 187"/>
                <a:gd name="T6" fmla="*/ 32 w 154"/>
                <a:gd name="T7" fmla="*/ 132 h 187"/>
                <a:gd name="T8" fmla="*/ 71 w 154"/>
                <a:gd name="T9" fmla="*/ 186 h 187"/>
                <a:gd name="T10" fmla="*/ 111 w 154"/>
                <a:gd name="T11" fmla="*/ 142 h 187"/>
                <a:gd name="T12" fmla="*/ 111 w 154"/>
                <a:gd name="T13" fmla="*/ 142 h 187"/>
                <a:gd name="T14" fmla="*/ 153 w 154"/>
                <a:gd name="T15" fmla="*/ 29 h 187"/>
                <a:gd name="T16" fmla="*/ 153 w 154"/>
                <a:gd name="T17" fmla="*/ 0 h 187"/>
                <a:gd name="T18" fmla="*/ 0 w 154"/>
                <a:gd name="T19"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187">
                  <a:moveTo>
                    <a:pt x="0" y="0"/>
                  </a:moveTo>
                  <a:lnTo>
                    <a:pt x="0" y="32"/>
                  </a:lnTo>
                  <a:lnTo>
                    <a:pt x="0" y="32"/>
                  </a:lnTo>
                  <a:cubicBezTo>
                    <a:pt x="0" y="69"/>
                    <a:pt x="11" y="103"/>
                    <a:pt x="32" y="132"/>
                  </a:cubicBezTo>
                  <a:lnTo>
                    <a:pt x="71" y="186"/>
                  </a:lnTo>
                  <a:lnTo>
                    <a:pt x="111" y="142"/>
                  </a:lnTo>
                  <a:lnTo>
                    <a:pt x="111" y="142"/>
                  </a:lnTo>
                  <a:cubicBezTo>
                    <a:pt x="137" y="111"/>
                    <a:pt x="153" y="70"/>
                    <a:pt x="153" y="29"/>
                  </a:cubicBezTo>
                  <a:lnTo>
                    <a:pt x="153" y="0"/>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2" name="Freeform 191">
              <a:extLst>
                <a:ext uri="{FF2B5EF4-FFF2-40B4-BE49-F238E27FC236}">
                  <a16:creationId xmlns:a16="http://schemas.microsoft.com/office/drawing/2014/main" id="{37987E38-9B31-F747-BB62-A01DBF007D76}"/>
                </a:ext>
              </a:extLst>
            </p:cNvPr>
            <p:cNvSpPr>
              <a:spLocks noChangeArrowheads="1"/>
            </p:cNvSpPr>
            <p:nvPr/>
          </p:nvSpPr>
          <p:spPr bwMode="auto">
            <a:xfrm>
              <a:off x="14726610" y="9390297"/>
              <a:ext cx="82397" cy="170282"/>
            </a:xfrm>
            <a:custGeom>
              <a:avLst/>
              <a:gdLst>
                <a:gd name="T0" fmla="*/ 33 w 68"/>
                <a:gd name="T1" fmla="*/ 137 h 138"/>
                <a:gd name="T2" fmla="*/ 0 w 68"/>
                <a:gd name="T3" fmla="*/ 92 h 138"/>
                <a:gd name="T4" fmla="*/ 16 w 68"/>
                <a:gd name="T5" fmla="*/ 0 h 138"/>
                <a:gd name="T6" fmla="*/ 49 w 68"/>
                <a:gd name="T7" fmla="*/ 0 h 138"/>
                <a:gd name="T8" fmla="*/ 67 w 68"/>
                <a:gd name="T9" fmla="*/ 99 h 138"/>
                <a:gd name="T10" fmla="*/ 33 w 68"/>
                <a:gd name="T11" fmla="*/ 137 h 138"/>
              </a:gdLst>
              <a:ahLst/>
              <a:cxnLst>
                <a:cxn ang="0">
                  <a:pos x="T0" y="T1"/>
                </a:cxn>
                <a:cxn ang="0">
                  <a:pos x="T2" y="T3"/>
                </a:cxn>
                <a:cxn ang="0">
                  <a:pos x="T4" y="T5"/>
                </a:cxn>
                <a:cxn ang="0">
                  <a:pos x="T6" y="T7"/>
                </a:cxn>
                <a:cxn ang="0">
                  <a:pos x="T8" y="T9"/>
                </a:cxn>
                <a:cxn ang="0">
                  <a:pos x="T10" y="T11"/>
                </a:cxn>
              </a:cxnLst>
              <a:rect l="0" t="0" r="r" b="b"/>
              <a:pathLst>
                <a:path w="68" h="138">
                  <a:moveTo>
                    <a:pt x="33" y="137"/>
                  </a:moveTo>
                  <a:lnTo>
                    <a:pt x="0" y="92"/>
                  </a:lnTo>
                  <a:lnTo>
                    <a:pt x="16" y="0"/>
                  </a:lnTo>
                  <a:lnTo>
                    <a:pt x="49" y="0"/>
                  </a:lnTo>
                  <a:lnTo>
                    <a:pt x="67" y="99"/>
                  </a:lnTo>
                  <a:lnTo>
                    <a:pt x="33" y="137"/>
                  </a:lnTo>
                </a:path>
              </a:pathLst>
            </a:custGeom>
            <a:solidFill>
              <a:srgbClr val="125B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3" name="Freeform 192">
              <a:extLst>
                <a:ext uri="{FF2B5EF4-FFF2-40B4-BE49-F238E27FC236}">
                  <a16:creationId xmlns:a16="http://schemas.microsoft.com/office/drawing/2014/main" id="{243CC711-389A-DC4A-81BD-B324B6B0FE32}"/>
                </a:ext>
              </a:extLst>
            </p:cNvPr>
            <p:cNvSpPr>
              <a:spLocks noChangeArrowheads="1"/>
            </p:cNvSpPr>
            <p:nvPr/>
          </p:nvSpPr>
          <p:spPr bwMode="auto">
            <a:xfrm>
              <a:off x="14743089" y="9340861"/>
              <a:ext cx="60421" cy="76902"/>
            </a:xfrm>
            <a:custGeom>
              <a:avLst/>
              <a:gdLst>
                <a:gd name="T0" fmla="*/ 37 w 47"/>
                <a:gd name="T1" fmla="*/ 55 h 63"/>
                <a:gd name="T2" fmla="*/ 37 w 47"/>
                <a:gd name="T3" fmla="*/ 55 h 63"/>
                <a:gd name="T4" fmla="*/ 37 w 47"/>
                <a:gd name="T5" fmla="*/ 55 h 63"/>
                <a:gd name="T6" fmla="*/ 9 w 47"/>
                <a:gd name="T7" fmla="*/ 55 h 63"/>
                <a:gd name="T8" fmla="*/ 9 w 47"/>
                <a:gd name="T9" fmla="*/ 55 h 63"/>
                <a:gd name="T10" fmla="*/ 9 w 47"/>
                <a:gd name="T11" fmla="*/ 55 h 63"/>
                <a:gd name="T12" fmla="*/ 0 w 47"/>
                <a:gd name="T13" fmla="*/ 36 h 63"/>
                <a:gd name="T14" fmla="*/ 0 w 47"/>
                <a:gd name="T15" fmla="*/ 0 h 63"/>
                <a:gd name="T16" fmla="*/ 46 w 47"/>
                <a:gd name="T17" fmla="*/ 0 h 63"/>
                <a:gd name="T18" fmla="*/ 46 w 47"/>
                <a:gd name="T19" fmla="*/ 36 h 63"/>
                <a:gd name="T20" fmla="*/ 46 w 47"/>
                <a:gd name="T21" fmla="*/ 36 h 63"/>
                <a:gd name="T22" fmla="*/ 37 w 47"/>
                <a:gd name="T23" fmla="*/ 5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63">
                  <a:moveTo>
                    <a:pt x="37" y="55"/>
                  </a:moveTo>
                  <a:lnTo>
                    <a:pt x="37" y="55"/>
                  </a:lnTo>
                  <a:lnTo>
                    <a:pt x="37" y="55"/>
                  </a:lnTo>
                  <a:cubicBezTo>
                    <a:pt x="29" y="62"/>
                    <a:pt x="17" y="62"/>
                    <a:pt x="9" y="55"/>
                  </a:cubicBezTo>
                  <a:lnTo>
                    <a:pt x="9" y="55"/>
                  </a:lnTo>
                  <a:lnTo>
                    <a:pt x="9" y="55"/>
                  </a:lnTo>
                  <a:cubicBezTo>
                    <a:pt x="3" y="51"/>
                    <a:pt x="0" y="44"/>
                    <a:pt x="0" y="36"/>
                  </a:cubicBezTo>
                  <a:lnTo>
                    <a:pt x="0" y="0"/>
                  </a:lnTo>
                  <a:lnTo>
                    <a:pt x="46" y="0"/>
                  </a:lnTo>
                  <a:lnTo>
                    <a:pt x="46" y="36"/>
                  </a:lnTo>
                  <a:lnTo>
                    <a:pt x="46" y="36"/>
                  </a:lnTo>
                  <a:cubicBezTo>
                    <a:pt x="46" y="44"/>
                    <a:pt x="43" y="51"/>
                    <a:pt x="37" y="55"/>
                  </a:cubicBezTo>
                </a:path>
              </a:pathLst>
            </a:custGeom>
            <a:solidFill>
              <a:srgbClr val="427D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4" name="Freeform 113">
              <a:extLst>
                <a:ext uri="{FF2B5EF4-FFF2-40B4-BE49-F238E27FC236}">
                  <a16:creationId xmlns:a16="http://schemas.microsoft.com/office/drawing/2014/main" id="{CB375086-7FE9-A646-9C16-29D24D223D63}"/>
                </a:ext>
              </a:extLst>
            </p:cNvPr>
            <p:cNvSpPr>
              <a:spLocks noChangeArrowheads="1"/>
            </p:cNvSpPr>
            <p:nvPr/>
          </p:nvSpPr>
          <p:spPr bwMode="auto">
            <a:xfrm>
              <a:off x="14682664" y="9258464"/>
              <a:ext cx="191002" cy="130577"/>
            </a:xfrm>
            <a:custGeom>
              <a:avLst/>
              <a:gdLst>
                <a:gd name="connsiteX0" fmla="*/ 167110 w 191002"/>
                <a:gd name="connsiteY0" fmla="*/ 0 h 130577"/>
                <a:gd name="connsiteX1" fmla="*/ 191002 w 191002"/>
                <a:gd name="connsiteY1" fmla="*/ 71566 h 130577"/>
                <a:gd name="connsiteX2" fmla="*/ 139445 w 191002"/>
                <a:gd name="connsiteY2" fmla="*/ 130577 h 130577"/>
                <a:gd name="connsiteX3" fmla="*/ 123098 w 191002"/>
                <a:gd name="connsiteY3" fmla="*/ 114255 h 130577"/>
                <a:gd name="connsiteX4" fmla="*/ 91661 w 191002"/>
                <a:gd name="connsiteY4" fmla="*/ 86633 h 130577"/>
                <a:gd name="connsiteX5" fmla="*/ 87889 w 191002"/>
                <a:gd name="connsiteY5" fmla="*/ 84122 h 130577"/>
                <a:gd name="connsiteX6" fmla="*/ 87889 w 191002"/>
                <a:gd name="connsiteY6" fmla="*/ 71566 h 130577"/>
                <a:gd name="connsiteX7" fmla="*/ 21972 w 191002"/>
                <a:gd name="connsiteY7" fmla="*/ 0 h 130577"/>
                <a:gd name="connsiteX8" fmla="*/ 86668 w 191002"/>
                <a:gd name="connsiteY8" fmla="*/ 71566 h 130577"/>
                <a:gd name="connsiteX9" fmla="*/ 86668 w 191002"/>
                <a:gd name="connsiteY9" fmla="*/ 84122 h 130577"/>
                <a:gd name="connsiteX10" fmla="*/ 53710 w 191002"/>
                <a:gd name="connsiteY10" fmla="*/ 116766 h 130577"/>
                <a:gd name="connsiteX11" fmla="*/ 42724 w 191002"/>
                <a:gd name="connsiteY11" fmla="*/ 130577 h 130577"/>
                <a:gd name="connsiteX12" fmla="*/ 0 w 191002"/>
                <a:gd name="connsiteY12" fmla="*/ 71566 h 130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1002" h="130577">
                  <a:moveTo>
                    <a:pt x="167110" y="0"/>
                  </a:moveTo>
                  <a:lnTo>
                    <a:pt x="191002" y="71566"/>
                  </a:lnTo>
                  <a:lnTo>
                    <a:pt x="139445" y="130577"/>
                  </a:lnTo>
                  <a:lnTo>
                    <a:pt x="123098" y="114255"/>
                  </a:lnTo>
                  <a:cubicBezTo>
                    <a:pt x="114296" y="104211"/>
                    <a:pt x="102979" y="94166"/>
                    <a:pt x="91661" y="86633"/>
                  </a:cubicBezTo>
                  <a:lnTo>
                    <a:pt x="87889" y="84122"/>
                  </a:lnTo>
                  <a:lnTo>
                    <a:pt x="87889" y="71566"/>
                  </a:lnTo>
                  <a:close/>
                  <a:moveTo>
                    <a:pt x="21972" y="0"/>
                  </a:moveTo>
                  <a:lnTo>
                    <a:pt x="86668" y="71566"/>
                  </a:lnTo>
                  <a:lnTo>
                    <a:pt x="86668" y="84122"/>
                  </a:lnTo>
                  <a:cubicBezTo>
                    <a:pt x="74462" y="94166"/>
                    <a:pt x="63475" y="104211"/>
                    <a:pt x="53710" y="116766"/>
                  </a:cubicBezTo>
                  <a:lnTo>
                    <a:pt x="42724" y="130577"/>
                  </a:lnTo>
                  <a:lnTo>
                    <a:pt x="0" y="71566"/>
                  </a:lnTo>
                  <a:close/>
                </a:path>
              </a:pathLst>
            </a:custGeom>
            <a:solidFill>
              <a:srgbClr val="E4E5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5" name="Freeform 195">
              <a:extLst>
                <a:ext uri="{FF2B5EF4-FFF2-40B4-BE49-F238E27FC236}">
                  <a16:creationId xmlns:a16="http://schemas.microsoft.com/office/drawing/2014/main" id="{AE4D8AFA-0F2E-FF4C-BE51-AA229E3B9410}"/>
                </a:ext>
              </a:extLst>
            </p:cNvPr>
            <p:cNvSpPr>
              <a:spLocks noChangeArrowheads="1"/>
            </p:cNvSpPr>
            <p:nvPr/>
          </p:nvSpPr>
          <p:spPr bwMode="auto">
            <a:xfrm>
              <a:off x="14534355" y="8846485"/>
              <a:ext cx="368032" cy="384513"/>
            </a:xfrm>
            <a:custGeom>
              <a:avLst/>
              <a:gdLst>
                <a:gd name="T0" fmla="*/ 260 w 295"/>
                <a:gd name="T1" fmla="*/ 175 h 308"/>
                <a:gd name="T2" fmla="*/ 260 w 295"/>
                <a:gd name="T3" fmla="*/ 175 h 308"/>
                <a:gd name="T4" fmla="*/ 117 w 295"/>
                <a:gd name="T5" fmla="*/ 307 h 308"/>
                <a:gd name="T6" fmla="*/ 117 w 295"/>
                <a:gd name="T7" fmla="*/ 307 h 308"/>
                <a:gd name="T8" fmla="*/ 13 w 295"/>
                <a:gd name="T9" fmla="*/ 175 h 308"/>
                <a:gd name="T10" fmla="*/ 13 w 295"/>
                <a:gd name="T11" fmla="*/ 175 h 308"/>
                <a:gd name="T12" fmla="*/ 128 w 295"/>
                <a:gd name="T13" fmla="*/ 0 h 308"/>
                <a:gd name="T14" fmla="*/ 128 w 295"/>
                <a:gd name="T15" fmla="*/ 0 h 308"/>
                <a:gd name="T16" fmla="*/ 260 w 295"/>
                <a:gd name="T17" fmla="*/ 175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08">
                  <a:moveTo>
                    <a:pt x="260" y="175"/>
                  </a:moveTo>
                  <a:lnTo>
                    <a:pt x="260" y="175"/>
                  </a:lnTo>
                  <a:cubicBezTo>
                    <a:pt x="245" y="261"/>
                    <a:pt x="176" y="307"/>
                    <a:pt x="117" y="307"/>
                  </a:cubicBezTo>
                  <a:lnTo>
                    <a:pt x="117" y="307"/>
                  </a:lnTo>
                  <a:cubicBezTo>
                    <a:pt x="58" y="307"/>
                    <a:pt x="19" y="247"/>
                    <a:pt x="13" y="175"/>
                  </a:cubicBezTo>
                  <a:lnTo>
                    <a:pt x="13" y="175"/>
                  </a:lnTo>
                  <a:cubicBezTo>
                    <a:pt x="0" y="15"/>
                    <a:pt x="55" y="0"/>
                    <a:pt x="128" y="0"/>
                  </a:cubicBezTo>
                  <a:lnTo>
                    <a:pt x="128" y="0"/>
                  </a:lnTo>
                  <a:cubicBezTo>
                    <a:pt x="294" y="0"/>
                    <a:pt x="273" y="103"/>
                    <a:pt x="260" y="175"/>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6" name="Freeform 115">
              <a:extLst>
                <a:ext uri="{FF2B5EF4-FFF2-40B4-BE49-F238E27FC236}">
                  <a16:creationId xmlns:a16="http://schemas.microsoft.com/office/drawing/2014/main" id="{A50FB38C-E117-F34A-9405-013C5CC71367}"/>
                </a:ext>
              </a:extLst>
            </p:cNvPr>
            <p:cNvSpPr>
              <a:spLocks noChangeArrowheads="1"/>
            </p:cNvSpPr>
            <p:nvPr/>
          </p:nvSpPr>
          <p:spPr bwMode="auto">
            <a:xfrm>
              <a:off x="14573572" y="8978456"/>
              <a:ext cx="178521" cy="70032"/>
            </a:xfrm>
            <a:custGeom>
              <a:avLst/>
              <a:gdLst>
                <a:gd name="connsiteX0" fmla="*/ 133191 w 178521"/>
                <a:gd name="connsiteY0" fmla="*/ 32819 h 70032"/>
                <a:gd name="connsiteX1" fmla="*/ 151796 w 178521"/>
                <a:gd name="connsiteY1" fmla="*/ 51425 h 70032"/>
                <a:gd name="connsiteX2" fmla="*/ 133191 w 178521"/>
                <a:gd name="connsiteY2" fmla="*/ 70032 h 70032"/>
                <a:gd name="connsiteX3" fmla="*/ 114587 w 178521"/>
                <a:gd name="connsiteY3" fmla="*/ 51425 h 70032"/>
                <a:gd name="connsiteX4" fmla="*/ 133191 w 178521"/>
                <a:gd name="connsiteY4" fmla="*/ 32819 h 70032"/>
                <a:gd name="connsiteX5" fmla="*/ 39811 w 178521"/>
                <a:gd name="connsiteY5" fmla="*/ 32819 h 70032"/>
                <a:gd name="connsiteX6" fmla="*/ 58418 w 178521"/>
                <a:gd name="connsiteY6" fmla="*/ 51425 h 70032"/>
                <a:gd name="connsiteX7" fmla="*/ 39811 w 178521"/>
                <a:gd name="connsiteY7" fmla="*/ 70032 h 70032"/>
                <a:gd name="connsiteX8" fmla="*/ 21205 w 178521"/>
                <a:gd name="connsiteY8" fmla="*/ 51425 h 70032"/>
                <a:gd name="connsiteX9" fmla="*/ 39811 w 178521"/>
                <a:gd name="connsiteY9" fmla="*/ 32819 h 70032"/>
                <a:gd name="connsiteX10" fmla="*/ 144395 w 178521"/>
                <a:gd name="connsiteY10" fmla="*/ 582 h 70032"/>
                <a:gd name="connsiteX11" fmla="*/ 178038 w 178521"/>
                <a:gd name="connsiteY11" fmla="*/ 24406 h 70032"/>
                <a:gd name="connsiteX12" fmla="*/ 175571 w 178521"/>
                <a:gd name="connsiteY12" fmla="*/ 30414 h 70032"/>
                <a:gd name="connsiteX13" fmla="*/ 173105 w 178521"/>
                <a:gd name="connsiteY13" fmla="*/ 31615 h 70032"/>
                <a:gd name="connsiteX14" fmla="*/ 169406 w 178521"/>
                <a:gd name="connsiteY14" fmla="*/ 29212 h 70032"/>
                <a:gd name="connsiteX15" fmla="*/ 127478 w 178521"/>
                <a:gd name="connsiteY15" fmla="*/ 9988 h 70032"/>
                <a:gd name="connsiteX16" fmla="*/ 121312 w 178521"/>
                <a:gd name="connsiteY16" fmla="*/ 7585 h 70032"/>
                <a:gd name="connsiteX17" fmla="*/ 125012 w 178521"/>
                <a:gd name="connsiteY17" fmla="*/ 1577 h 70032"/>
                <a:gd name="connsiteX18" fmla="*/ 144395 w 178521"/>
                <a:gd name="connsiteY18" fmla="*/ 582 h 70032"/>
                <a:gd name="connsiteX19" fmla="*/ 34836 w 178521"/>
                <a:gd name="connsiteY19" fmla="*/ 582 h 70032"/>
                <a:gd name="connsiteX20" fmla="*/ 54624 w 178521"/>
                <a:gd name="connsiteY20" fmla="*/ 1577 h 70032"/>
                <a:gd name="connsiteX21" fmla="*/ 58400 w 178521"/>
                <a:gd name="connsiteY21" fmla="*/ 7585 h 70032"/>
                <a:gd name="connsiteX22" fmla="*/ 52106 w 178521"/>
                <a:gd name="connsiteY22" fmla="*/ 9988 h 70032"/>
                <a:gd name="connsiteX23" fmla="*/ 9305 w 178521"/>
                <a:gd name="connsiteY23" fmla="*/ 29212 h 70032"/>
                <a:gd name="connsiteX24" fmla="*/ 5528 w 178521"/>
                <a:gd name="connsiteY24" fmla="*/ 31615 h 70032"/>
                <a:gd name="connsiteX25" fmla="*/ 3011 w 178521"/>
                <a:gd name="connsiteY25" fmla="*/ 30414 h 70032"/>
                <a:gd name="connsiteX26" fmla="*/ 493 w 178521"/>
                <a:gd name="connsiteY26" fmla="*/ 24406 h 70032"/>
                <a:gd name="connsiteX27" fmla="*/ 34836 w 178521"/>
                <a:gd name="connsiteY27" fmla="*/ 582 h 7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8521" h="70032">
                  <a:moveTo>
                    <a:pt x="133191" y="32819"/>
                  </a:moveTo>
                  <a:cubicBezTo>
                    <a:pt x="143114" y="32819"/>
                    <a:pt x="151796" y="41502"/>
                    <a:pt x="151796" y="51425"/>
                  </a:cubicBezTo>
                  <a:cubicBezTo>
                    <a:pt x="151796" y="61349"/>
                    <a:pt x="143114" y="70032"/>
                    <a:pt x="133191" y="70032"/>
                  </a:cubicBezTo>
                  <a:cubicBezTo>
                    <a:pt x="122029" y="70032"/>
                    <a:pt x="114587" y="61349"/>
                    <a:pt x="114587" y="51425"/>
                  </a:cubicBezTo>
                  <a:cubicBezTo>
                    <a:pt x="114587" y="41502"/>
                    <a:pt x="122029" y="32819"/>
                    <a:pt x="133191" y="32819"/>
                  </a:cubicBezTo>
                  <a:close/>
                  <a:moveTo>
                    <a:pt x="39811" y="32819"/>
                  </a:moveTo>
                  <a:cubicBezTo>
                    <a:pt x="49735" y="32819"/>
                    <a:pt x="58418" y="41502"/>
                    <a:pt x="58418" y="51425"/>
                  </a:cubicBezTo>
                  <a:cubicBezTo>
                    <a:pt x="58418" y="61349"/>
                    <a:pt x="49735" y="70032"/>
                    <a:pt x="39811" y="70032"/>
                  </a:cubicBezTo>
                  <a:cubicBezTo>
                    <a:pt x="29888" y="70032"/>
                    <a:pt x="21205" y="61349"/>
                    <a:pt x="21205" y="51425"/>
                  </a:cubicBezTo>
                  <a:cubicBezTo>
                    <a:pt x="21205" y="41502"/>
                    <a:pt x="29888" y="32819"/>
                    <a:pt x="39811" y="32819"/>
                  </a:cubicBezTo>
                  <a:close/>
                  <a:moveTo>
                    <a:pt x="144395" y="582"/>
                  </a:moveTo>
                  <a:cubicBezTo>
                    <a:pt x="161852" y="3455"/>
                    <a:pt x="173414" y="16296"/>
                    <a:pt x="178038" y="24406"/>
                  </a:cubicBezTo>
                  <a:cubicBezTo>
                    <a:pt x="179271" y="26809"/>
                    <a:pt x="178038" y="30414"/>
                    <a:pt x="175571" y="30414"/>
                  </a:cubicBezTo>
                  <a:cubicBezTo>
                    <a:pt x="174338" y="31615"/>
                    <a:pt x="174338" y="31615"/>
                    <a:pt x="173105" y="31615"/>
                  </a:cubicBezTo>
                  <a:cubicBezTo>
                    <a:pt x="171872" y="31615"/>
                    <a:pt x="170639" y="30414"/>
                    <a:pt x="169406" y="29212"/>
                  </a:cubicBezTo>
                  <a:cubicBezTo>
                    <a:pt x="169406" y="28011"/>
                    <a:pt x="154608" y="3980"/>
                    <a:pt x="127478" y="9988"/>
                  </a:cubicBezTo>
                  <a:cubicBezTo>
                    <a:pt x="123778" y="11189"/>
                    <a:pt x="121312" y="9988"/>
                    <a:pt x="121312" y="7585"/>
                  </a:cubicBezTo>
                  <a:cubicBezTo>
                    <a:pt x="120079" y="3980"/>
                    <a:pt x="121312" y="1577"/>
                    <a:pt x="125012" y="1577"/>
                  </a:cubicBezTo>
                  <a:cubicBezTo>
                    <a:pt x="132103" y="-225"/>
                    <a:pt x="138577" y="-375"/>
                    <a:pt x="144395" y="582"/>
                  </a:cubicBezTo>
                  <a:close/>
                  <a:moveTo>
                    <a:pt x="34836" y="582"/>
                  </a:moveTo>
                  <a:cubicBezTo>
                    <a:pt x="40776" y="-375"/>
                    <a:pt x="47386" y="-225"/>
                    <a:pt x="54624" y="1577"/>
                  </a:cubicBezTo>
                  <a:cubicBezTo>
                    <a:pt x="57141" y="1577"/>
                    <a:pt x="58400" y="3980"/>
                    <a:pt x="58400" y="7585"/>
                  </a:cubicBezTo>
                  <a:cubicBezTo>
                    <a:pt x="58400" y="9988"/>
                    <a:pt x="54624" y="11189"/>
                    <a:pt x="52106" y="9988"/>
                  </a:cubicBezTo>
                  <a:cubicBezTo>
                    <a:pt x="23152" y="3980"/>
                    <a:pt x="10564" y="28011"/>
                    <a:pt x="9305" y="29212"/>
                  </a:cubicBezTo>
                  <a:cubicBezTo>
                    <a:pt x="9305" y="30414"/>
                    <a:pt x="6787" y="31615"/>
                    <a:pt x="5528" y="31615"/>
                  </a:cubicBezTo>
                  <a:cubicBezTo>
                    <a:pt x="4269" y="31615"/>
                    <a:pt x="3011" y="31615"/>
                    <a:pt x="3011" y="30414"/>
                  </a:cubicBezTo>
                  <a:cubicBezTo>
                    <a:pt x="493" y="30414"/>
                    <a:pt x="-766" y="26809"/>
                    <a:pt x="493" y="24406"/>
                  </a:cubicBezTo>
                  <a:cubicBezTo>
                    <a:pt x="5214" y="16296"/>
                    <a:pt x="17015" y="3455"/>
                    <a:pt x="34836" y="582"/>
                  </a:cubicBezTo>
                  <a:close/>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7" name="Freeform 198">
              <a:extLst>
                <a:ext uri="{FF2B5EF4-FFF2-40B4-BE49-F238E27FC236}">
                  <a16:creationId xmlns:a16="http://schemas.microsoft.com/office/drawing/2014/main" id="{E7C942AF-ACFE-B541-989F-FE93C0797739}"/>
                </a:ext>
              </a:extLst>
            </p:cNvPr>
            <p:cNvSpPr>
              <a:spLocks noChangeArrowheads="1"/>
            </p:cNvSpPr>
            <p:nvPr/>
          </p:nvSpPr>
          <p:spPr bwMode="auto">
            <a:xfrm>
              <a:off x="14627736" y="9022263"/>
              <a:ext cx="32959" cy="76902"/>
            </a:xfrm>
            <a:custGeom>
              <a:avLst/>
              <a:gdLst>
                <a:gd name="T0" fmla="*/ 20 w 26"/>
                <a:gd name="T1" fmla="*/ 60 h 61"/>
                <a:gd name="T2" fmla="*/ 20 w 26"/>
                <a:gd name="T3" fmla="*/ 60 h 61"/>
                <a:gd name="T4" fmla="*/ 4 w 26"/>
                <a:gd name="T5" fmla="*/ 53 h 61"/>
                <a:gd name="T6" fmla="*/ 4 w 26"/>
                <a:gd name="T7" fmla="*/ 53 h 61"/>
                <a:gd name="T8" fmla="*/ 17 w 26"/>
                <a:gd name="T9" fmla="*/ 25 h 61"/>
                <a:gd name="T10" fmla="*/ 17 w 26"/>
                <a:gd name="T11" fmla="*/ 4 h 61"/>
                <a:gd name="T12" fmla="*/ 17 w 26"/>
                <a:gd name="T13" fmla="*/ 4 h 61"/>
                <a:gd name="T14" fmla="*/ 20 w 26"/>
                <a:gd name="T15" fmla="*/ 0 h 61"/>
                <a:gd name="T16" fmla="*/ 20 w 26"/>
                <a:gd name="T17" fmla="*/ 0 h 61"/>
                <a:gd name="T18" fmla="*/ 25 w 26"/>
                <a:gd name="T19" fmla="*/ 4 h 61"/>
                <a:gd name="T20" fmla="*/ 25 w 26"/>
                <a:gd name="T21" fmla="*/ 27 h 61"/>
                <a:gd name="T22" fmla="*/ 25 w 26"/>
                <a:gd name="T23" fmla="*/ 27 h 61"/>
                <a:gd name="T24" fmla="*/ 23 w 26"/>
                <a:gd name="T25" fmla="*/ 30 h 61"/>
                <a:gd name="T26" fmla="*/ 23 w 26"/>
                <a:gd name="T27" fmla="*/ 30 h 61"/>
                <a:gd name="T28" fmla="*/ 12 w 26"/>
                <a:gd name="T29" fmla="*/ 50 h 61"/>
                <a:gd name="T30" fmla="*/ 12 w 26"/>
                <a:gd name="T31" fmla="*/ 50 h 61"/>
                <a:gd name="T32" fmla="*/ 20 w 26"/>
                <a:gd name="T33" fmla="*/ 52 h 61"/>
                <a:gd name="T34" fmla="*/ 20 w 26"/>
                <a:gd name="T35" fmla="*/ 52 h 61"/>
                <a:gd name="T36" fmla="*/ 25 w 26"/>
                <a:gd name="T37" fmla="*/ 56 h 61"/>
                <a:gd name="T38" fmla="*/ 25 w 26"/>
                <a:gd name="T39" fmla="*/ 56 h 61"/>
                <a:gd name="T40" fmla="*/ 20 w 26"/>
                <a:gd name="T41" fmla="*/ 6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61">
                  <a:moveTo>
                    <a:pt x="20" y="60"/>
                  </a:moveTo>
                  <a:lnTo>
                    <a:pt x="20" y="60"/>
                  </a:lnTo>
                  <a:cubicBezTo>
                    <a:pt x="12" y="60"/>
                    <a:pt x="6" y="58"/>
                    <a:pt x="4" y="53"/>
                  </a:cubicBezTo>
                  <a:lnTo>
                    <a:pt x="4" y="53"/>
                  </a:lnTo>
                  <a:cubicBezTo>
                    <a:pt x="0" y="44"/>
                    <a:pt x="12" y="30"/>
                    <a:pt x="17" y="25"/>
                  </a:cubicBezTo>
                  <a:lnTo>
                    <a:pt x="17" y="4"/>
                  </a:lnTo>
                  <a:lnTo>
                    <a:pt x="17" y="4"/>
                  </a:lnTo>
                  <a:cubicBezTo>
                    <a:pt x="17" y="2"/>
                    <a:pt x="19" y="0"/>
                    <a:pt x="20" y="0"/>
                  </a:cubicBezTo>
                  <a:lnTo>
                    <a:pt x="20" y="0"/>
                  </a:lnTo>
                  <a:cubicBezTo>
                    <a:pt x="23" y="0"/>
                    <a:pt x="25" y="2"/>
                    <a:pt x="25" y="4"/>
                  </a:cubicBezTo>
                  <a:lnTo>
                    <a:pt x="25" y="27"/>
                  </a:lnTo>
                  <a:lnTo>
                    <a:pt x="25" y="27"/>
                  </a:lnTo>
                  <a:cubicBezTo>
                    <a:pt x="25" y="28"/>
                    <a:pt x="24" y="29"/>
                    <a:pt x="23" y="30"/>
                  </a:cubicBezTo>
                  <a:lnTo>
                    <a:pt x="23" y="30"/>
                  </a:lnTo>
                  <a:cubicBezTo>
                    <a:pt x="17" y="36"/>
                    <a:pt x="10" y="46"/>
                    <a:pt x="12" y="50"/>
                  </a:cubicBezTo>
                  <a:lnTo>
                    <a:pt x="12" y="50"/>
                  </a:lnTo>
                  <a:cubicBezTo>
                    <a:pt x="12" y="52"/>
                    <a:pt x="15" y="52"/>
                    <a:pt x="20" y="52"/>
                  </a:cubicBezTo>
                  <a:lnTo>
                    <a:pt x="20" y="52"/>
                  </a:lnTo>
                  <a:cubicBezTo>
                    <a:pt x="23" y="52"/>
                    <a:pt x="25" y="54"/>
                    <a:pt x="25" y="56"/>
                  </a:cubicBezTo>
                  <a:lnTo>
                    <a:pt x="25" y="56"/>
                  </a:lnTo>
                  <a:cubicBezTo>
                    <a:pt x="25" y="58"/>
                    <a:pt x="23" y="60"/>
                    <a:pt x="20" y="60"/>
                  </a:cubicBezTo>
                </a:path>
              </a:pathLst>
            </a:custGeom>
            <a:solidFill>
              <a:srgbClr val="EF8F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8" name="Freeform 199">
              <a:extLst>
                <a:ext uri="{FF2B5EF4-FFF2-40B4-BE49-F238E27FC236}">
                  <a16:creationId xmlns:a16="http://schemas.microsoft.com/office/drawing/2014/main" id="{FD48B837-BB98-E846-AF73-0DA0F2B0AA16}"/>
                </a:ext>
              </a:extLst>
            </p:cNvPr>
            <p:cNvSpPr>
              <a:spLocks noChangeArrowheads="1"/>
            </p:cNvSpPr>
            <p:nvPr/>
          </p:nvSpPr>
          <p:spPr bwMode="auto">
            <a:xfrm>
              <a:off x="14666187" y="9121137"/>
              <a:ext cx="87889" cy="43944"/>
            </a:xfrm>
            <a:custGeom>
              <a:avLst/>
              <a:gdLst>
                <a:gd name="T0" fmla="*/ 0 w 71"/>
                <a:gd name="T1" fmla="*/ 0 h 36"/>
                <a:gd name="T2" fmla="*/ 45 w 71"/>
                <a:gd name="T3" fmla="*/ 1 h 36"/>
                <a:gd name="T4" fmla="*/ 45 w 71"/>
                <a:gd name="T5" fmla="*/ 1 h 36"/>
                <a:gd name="T6" fmla="*/ 54 w 71"/>
                <a:gd name="T7" fmla="*/ 1 h 36"/>
                <a:gd name="T8" fmla="*/ 70 w 71"/>
                <a:gd name="T9" fmla="*/ 0 h 36"/>
                <a:gd name="T10" fmla="*/ 70 w 71"/>
                <a:gd name="T11" fmla="*/ 0 h 36"/>
                <a:gd name="T12" fmla="*/ 30 w 71"/>
                <a:gd name="T13" fmla="*/ 31 h 36"/>
                <a:gd name="T14" fmla="*/ 30 w 71"/>
                <a:gd name="T15" fmla="*/ 31 h 36"/>
                <a:gd name="T16" fmla="*/ 5 w 71"/>
                <a:gd name="T17" fmla="*/ 16 h 36"/>
                <a:gd name="T18" fmla="*/ 0 w 71"/>
                <a:gd name="T1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36">
                  <a:moveTo>
                    <a:pt x="0" y="0"/>
                  </a:moveTo>
                  <a:lnTo>
                    <a:pt x="45" y="1"/>
                  </a:lnTo>
                  <a:lnTo>
                    <a:pt x="45" y="1"/>
                  </a:lnTo>
                  <a:cubicBezTo>
                    <a:pt x="48" y="2"/>
                    <a:pt x="51" y="1"/>
                    <a:pt x="54" y="1"/>
                  </a:cubicBezTo>
                  <a:lnTo>
                    <a:pt x="70" y="0"/>
                  </a:lnTo>
                  <a:lnTo>
                    <a:pt x="70" y="0"/>
                  </a:lnTo>
                  <a:cubicBezTo>
                    <a:pt x="70" y="0"/>
                    <a:pt x="61" y="22"/>
                    <a:pt x="30" y="31"/>
                  </a:cubicBezTo>
                  <a:lnTo>
                    <a:pt x="30" y="31"/>
                  </a:lnTo>
                  <a:cubicBezTo>
                    <a:pt x="17" y="35"/>
                    <a:pt x="5" y="33"/>
                    <a:pt x="5" y="16"/>
                  </a:cubicBez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9" name="Freeform 202">
              <a:extLst>
                <a:ext uri="{FF2B5EF4-FFF2-40B4-BE49-F238E27FC236}">
                  <a16:creationId xmlns:a16="http://schemas.microsoft.com/office/drawing/2014/main" id="{E94FB51F-55B6-814B-915D-7DF63684A17B}"/>
                </a:ext>
              </a:extLst>
            </p:cNvPr>
            <p:cNvSpPr>
              <a:spLocks noChangeArrowheads="1"/>
            </p:cNvSpPr>
            <p:nvPr/>
          </p:nvSpPr>
          <p:spPr bwMode="auto">
            <a:xfrm>
              <a:off x="14451958" y="8736624"/>
              <a:ext cx="499868" cy="340569"/>
            </a:xfrm>
            <a:custGeom>
              <a:avLst/>
              <a:gdLst>
                <a:gd name="T0" fmla="*/ 122 w 400"/>
                <a:gd name="T1" fmla="*/ 27 h 272"/>
                <a:gd name="T2" fmla="*/ 122 w 400"/>
                <a:gd name="T3" fmla="*/ 27 h 272"/>
                <a:gd name="T4" fmla="*/ 33 w 400"/>
                <a:gd name="T5" fmla="*/ 42 h 272"/>
                <a:gd name="T6" fmla="*/ 33 w 400"/>
                <a:gd name="T7" fmla="*/ 42 h 272"/>
                <a:gd name="T8" fmla="*/ 94 w 400"/>
                <a:gd name="T9" fmla="*/ 169 h 272"/>
                <a:gd name="T10" fmla="*/ 94 w 400"/>
                <a:gd name="T11" fmla="*/ 169 h 272"/>
                <a:gd name="T12" fmla="*/ 131 w 400"/>
                <a:gd name="T13" fmla="*/ 158 h 272"/>
                <a:gd name="T14" fmla="*/ 139 w 400"/>
                <a:gd name="T15" fmla="*/ 153 h 272"/>
                <a:gd name="T16" fmla="*/ 139 w 400"/>
                <a:gd name="T17" fmla="*/ 153 h 272"/>
                <a:gd name="T18" fmla="*/ 178 w 400"/>
                <a:gd name="T19" fmla="*/ 181 h 272"/>
                <a:gd name="T20" fmla="*/ 178 w 400"/>
                <a:gd name="T21" fmla="*/ 181 h 272"/>
                <a:gd name="T22" fmla="*/ 237 w 400"/>
                <a:gd name="T23" fmla="*/ 151 h 272"/>
                <a:gd name="T24" fmla="*/ 237 w 400"/>
                <a:gd name="T25" fmla="*/ 151 h 272"/>
                <a:gd name="T26" fmla="*/ 289 w 400"/>
                <a:gd name="T27" fmla="*/ 193 h 272"/>
                <a:gd name="T28" fmla="*/ 289 w 400"/>
                <a:gd name="T29" fmla="*/ 193 h 272"/>
                <a:gd name="T30" fmla="*/ 306 w 400"/>
                <a:gd name="T31" fmla="*/ 271 h 272"/>
                <a:gd name="T32" fmla="*/ 306 w 400"/>
                <a:gd name="T33" fmla="*/ 271 h 272"/>
                <a:gd name="T34" fmla="*/ 358 w 400"/>
                <a:gd name="T35" fmla="*/ 208 h 272"/>
                <a:gd name="T36" fmla="*/ 358 w 400"/>
                <a:gd name="T37" fmla="*/ 208 h 272"/>
                <a:gd name="T38" fmla="*/ 397 w 400"/>
                <a:gd name="T39" fmla="*/ 141 h 272"/>
                <a:gd name="T40" fmla="*/ 397 w 400"/>
                <a:gd name="T41" fmla="*/ 141 h 272"/>
                <a:gd name="T42" fmla="*/ 350 w 400"/>
                <a:gd name="T43" fmla="*/ 82 h 272"/>
                <a:gd name="T44" fmla="*/ 350 w 400"/>
                <a:gd name="T45" fmla="*/ 82 h 272"/>
                <a:gd name="T46" fmla="*/ 311 w 400"/>
                <a:gd name="T47" fmla="*/ 19 h 272"/>
                <a:gd name="T48" fmla="*/ 311 w 400"/>
                <a:gd name="T49" fmla="*/ 19 h 272"/>
                <a:gd name="T50" fmla="*/ 238 w 400"/>
                <a:gd name="T51" fmla="*/ 37 h 272"/>
                <a:gd name="T52" fmla="*/ 238 w 400"/>
                <a:gd name="T53" fmla="*/ 37 h 272"/>
                <a:gd name="T54" fmla="*/ 181 w 400"/>
                <a:gd name="T55" fmla="*/ 2 h 272"/>
                <a:gd name="T56" fmla="*/ 181 w 400"/>
                <a:gd name="T57" fmla="*/ 2 h 272"/>
                <a:gd name="T58" fmla="*/ 122 w 400"/>
                <a:gd name="T59" fmla="*/ 27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0" h="272">
                  <a:moveTo>
                    <a:pt x="122" y="27"/>
                  </a:moveTo>
                  <a:lnTo>
                    <a:pt x="122" y="27"/>
                  </a:lnTo>
                  <a:cubicBezTo>
                    <a:pt x="122" y="27"/>
                    <a:pt x="69" y="2"/>
                    <a:pt x="33" y="42"/>
                  </a:cubicBezTo>
                  <a:lnTo>
                    <a:pt x="33" y="42"/>
                  </a:lnTo>
                  <a:cubicBezTo>
                    <a:pt x="0" y="78"/>
                    <a:pt x="5" y="171"/>
                    <a:pt x="94" y="169"/>
                  </a:cubicBezTo>
                  <a:lnTo>
                    <a:pt x="94" y="169"/>
                  </a:lnTo>
                  <a:cubicBezTo>
                    <a:pt x="107" y="169"/>
                    <a:pt x="120" y="165"/>
                    <a:pt x="131" y="158"/>
                  </a:cubicBezTo>
                  <a:lnTo>
                    <a:pt x="139" y="153"/>
                  </a:lnTo>
                  <a:lnTo>
                    <a:pt x="139" y="153"/>
                  </a:lnTo>
                  <a:cubicBezTo>
                    <a:pt x="139" y="153"/>
                    <a:pt x="147" y="181"/>
                    <a:pt x="178" y="181"/>
                  </a:cubicBezTo>
                  <a:lnTo>
                    <a:pt x="178" y="181"/>
                  </a:lnTo>
                  <a:cubicBezTo>
                    <a:pt x="209" y="181"/>
                    <a:pt x="237" y="151"/>
                    <a:pt x="237" y="151"/>
                  </a:cubicBezTo>
                  <a:lnTo>
                    <a:pt x="237" y="151"/>
                  </a:lnTo>
                  <a:cubicBezTo>
                    <a:pt x="237" y="151"/>
                    <a:pt x="219" y="203"/>
                    <a:pt x="289" y="193"/>
                  </a:cubicBezTo>
                  <a:lnTo>
                    <a:pt x="289" y="193"/>
                  </a:lnTo>
                  <a:cubicBezTo>
                    <a:pt x="289" y="193"/>
                    <a:pt x="272" y="271"/>
                    <a:pt x="306" y="271"/>
                  </a:cubicBezTo>
                  <a:lnTo>
                    <a:pt x="306" y="271"/>
                  </a:lnTo>
                  <a:cubicBezTo>
                    <a:pt x="341" y="271"/>
                    <a:pt x="358" y="208"/>
                    <a:pt x="358" y="208"/>
                  </a:cubicBezTo>
                  <a:lnTo>
                    <a:pt x="358" y="208"/>
                  </a:lnTo>
                  <a:cubicBezTo>
                    <a:pt x="358" y="208"/>
                    <a:pt x="394" y="192"/>
                    <a:pt x="397" y="141"/>
                  </a:cubicBezTo>
                  <a:lnTo>
                    <a:pt x="397" y="141"/>
                  </a:lnTo>
                  <a:cubicBezTo>
                    <a:pt x="399" y="89"/>
                    <a:pt x="350" y="82"/>
                    <a:pt x="350" y="82"/>
                  </a:cubicBezTo>
                  <a:lnTo>
                    <a:pt x="350" y="82"/>
                  </a:lnTo>
                  <a:cubicBezTo>
                    <a:pt x="350" y="82"/>
                    <a:pt x="357" y="35"/>
                    <a:pt x="311" y="19"/>
                  </a:cubicBezTo>
                  <a:lnTo>
                    <a:pt x="311" y="19"/>
                  </a:lnTo>
                  <a:cubicBezTo>
                    <a:pt x="265" y="2"/>
                    <a:pt x="238" y="37"/>
                    <a:pt x="238" y="37"/>
                  </a:cubicBezTo>
                  <a:lnTo>
                    <a:pt x="238" y="37"/>
                  </a:lnTo>
                  <a:cubicBezTo>
                    <a:pt x="238" y="37"/>
                    <a:pt x="222" y="5"/>
                    <a:pt x="181" y="2"/>
                  </a:cubicBezTo>
                  <a:lnTo>
                    <a:pt x="181" y="2"/>
                  </a:lnTo>
                  <a:cubicBezTo>
                    <a:pt x="139" y="0"/>
                    <a:pt x="122" y="27"/>
                    <a:pt x="122" y="27"/>
                  </a:cubicBezTo>
                </a:path>
              </a:pathLst>
            </a:custGeom>
            <a:solidFill>
              <a:srgbClr val="2042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0" name="Freeform 203">
              <a:extLst>
                <a:ext uri="{FF2B5EF4-FFF2-40B4-BE49-F238E27FC236}">
                  <a16:creationId xmlns:a16="http://schemas.microsoft.com/office/drawing/2014/main" id="{D4196396-9A2B-0249-B735-617156C9A38D}"/>
                </a:ext>
              </a:extLst>
            </p:cNvPr>
            <p:cNvSpPr>
              <a:spLocks noChangeArrowheads="1"/>
            </p:cNvSpPr>
            <p:nvPr/>
          </p:nvSpPr>
          <p:spPr bwMode="auto">
            <a:xfrm>
              <a:off x="14803510" y="9011276"/>
              <a:ext cx="93383" cy="104370"/>
            </a:xfrm>
            <a:custGeom>
              <a:avLst/>
              <a:gdLst>
                <a:gd name="T0" fmla="*/ 67 w 76"/>
                <a:gd name="T1" fmla="*/ 54 h 84"/>
                <a:gd name="T2" fmla="*/ 67 w 76"/>
                <a:gd name="T3" fmla="*/ 54 h 84"/>
                <a:gd name="T4" fmla="*/ 23 w 76"/>
                <a:gd name="T5" fmla="*/ 76 h 84"/>
                <a:gd name="T6" fmla="*/ 23 w 76"/>
                <a:gd name="T7" fmla="*/ 76 h 84"/>
                <a:gd name="T8" fmla="*/ 8 w 76"/>
                <a:gd name="T9" fmla="*/ 29 h 84"/>
                <a:gd name="T10" fmla="*/ 8 w 76"/>
                <a:gd name="T11" fmla="*/ 29 h 84"/>
                <a:gd name="T12" fmla="*/ 52 w 76"/>
                <a:gd name="T13" fmla="*/ 7 h 84"/>
                <a:gd name="T14" fmla="*/ 52 w 76"/>
                <a:gd name="T15" fmla="*/ 7 h 84"/>
                <a:gd name="T16" fmla="*/ 67 w 76"/>
                <a:gd name="T17" fmla="*/ 5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84">
                  <a:moveTo>
                    <a:pt x="67" y="54"/>
                  </a:moveTo>
                  <a:lnTo>
                    <a:pt x="67" y="54"/>
                  </a:lnTo>
                  <a:cubicBezTo>
                    <a:pt x="59" y="73"/>
                    <a:pt x="39" y="83"/>
                    <a:pt x="23" y="76"/>
                  </a:cubicBezTo>
                  <a:lnTo>
                    <a:pt x="23" y="76"/>
                  </a:lnTo>
                  <a:cubicBezTo>
                    <a:pt x="7" y="69"/>
                    <a:pt x="0" y="48"/>
                    <a:pt x="8" y="29"/>
                  </a:cubicBezTo>
                  <a:lnTo>
                    <a:pt x="8" y="29"/>
                  </a:lnTo>
                  <a:cubicBezTo>
                    <a:pt x="16" y="10"/>
                    <a:pt x="36" y="0"/>
                    <a:pt x="52" y="7"/>
                  </a:cubicBezTo>
                  <a:lnTo>
                    <a:pt x="52" y="7"/>
                  </a:lnTo>
                  <a:cubicBezTo>
                    <a:pt x="68" y="14"/>
                    <a:pt x="75" y="35"/>
                    <a:pt x="67" y="54"/>
                  </a:cubicBezTo>
                </a:path>
              </a:pathLst>
            </a:custGeom>
            <a:solidFill>
              <a:srgbClr val="F0AB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4" name="TextBox 3">
            <a:extLst>
              <a:ext uri="{FF2B5EF4-FFF2-40B4-BE49-F238E27FC236}">
                <a16:creationId xmlns:a16="http://schemas.microsoft.com/office/drawing/2014/main" id="{9A5B3B8E-2D38-A747-A5E5-8C21002D4927}"/>
              </a:ext>
            </a:extLst>
          </p:cNvPr>
          <p:cNvSpPr txBox="1"/>
          <p:nvPr/>
        </p:nvSpPr>
        <p:spPr>
          <a:xfrm>
            <a:off x="4027646" y="325769"/>
            <a:ext cx="4136710" cy="661720"/>
          </a:xfrm>
          <a:prstGeom prst="rect">
            <a:avLst/>
          </a:prstGeom>
          <a:noFill/>
        </p:spPr>
        <p:txBody>
          <a:bodyPr wrap="none" rtlCol="0" anchor="b">
            <a:spAutoFit/>
          </a:bodyPr>
          <a:lstStyle/>
          <a:p>
            <a:pPr algn="ctr"/>
            <a:r>
              <a:rPr lang="en-US" sz="3700" b="1" spc="-145" dirty="0">
                <a:solidFill>
                  <a:srgbClr val="111340"/>
                </a:solidFill>
                <a:latin typeface="Poppins" pitchFamily="2" charset="77"/>
                <a:cs typeface="Poppins" pitchFamily="2" charset="77"/>
              </a:rPr>
              <a:t>E-LEARNING SLIDE</a:t>
            </a:r>
          </a:p>
        </p:txBody>
      </p:sp>
      <p:sp>
        <p:nvSpPr>
          <p:cNvPr id="5" name="TextBox 4">
            <a:extLst>
              <a:ext uri="{FF2B5EF4-FFF2-40B4-BE49-F238E27FC236}">
                <a16:creationId xmlns:a16="http://schemas.microsoft.com/office/drawing/2014/main" id="{F0D98E51-4154-F14C-B3E3-94F8FBBB211F}"/>
              </a:ext>
            </a:extLst>
          </p:cNvPr>
          <p:cNvSpPr txBox="1"/>
          <p:nvPr/>
        </p:nvSpPr>
        <p:spPr>
          <a:xfrm>
            <a:off x="3448160" y="947744"/>
            <a:ext cx="5295681" cy="323165"/>
          </a:xfrm>
          <a:prstGeom prst="rect">
            <a:avLst/>
          </a:prstGeom>
          <a:noFill/>
        </p:spPr>
        <p:txBody>
          <a:bodyPr wrap="none" rtlCol="0">
            <a:spAutoFit/>
          </a:bodyPr>
          <a:lstStyle/>
          <a:p>
            <a:pPr algn="ctr"/>
            <a:r>
              <a:rPr lang="en-US" sz="1500" spc="-60" dirty="0">
                <a:solidFill>
                  <a:srgbClr val="747A94"/>
                </a:solidFill>
                <a:latin typeface="Poppins" pitchFamily="2" charset="77"/>
                <a:cs typeface="Poppins" pitchFamily="2" charset="77"/>
              </a:rPr>
              <a:t>Make a big impact with our professional slides and charts</a:t>
            </a:r>
          </a:p>
        </p:txBody>
      </p:sp>
      <p:sp>
        <p:nvSpPr>
          <p:cNvPr id="6" name="Freeform 2">
            <a:extLst>
              <a:ext uri="{FF2B5EF4-FFF2-40B4-BE49-F238E27FC236}">
                <a16:creationId xmlns:a16="http://schemas.microsoft.com/office/drawing/2014/main" id="{68C9174A-B9E7-1043-9B43-4AD01A1AC8EE}"/>
              </a:ext>
            </a:extLst>
          </p:cNvPr>
          <p:cNvSpPr>
            <a:spLocks noChangeArrowheads="1"/>
          </p:cNvSpPr>
          <p:nvPr/>
        </p:nvSpPr>
        <p:spPr bwMode="auto">
          <a:xfrm>
            <a:off x="759506" y="2692934"/>
            <a:ext cx="2087358" cy="348809"/>
          </a:xfrm>
          <a:prstGeom prst="roundRect">
            <a:avLst>
              <a:gd name="adj" fmla="val 22969"/>
            </a:avLst>
          </a:prstGeom>
          <a:solidFill>
            <a:schemeClr val="accent1"/>
          </a:solidFill>
          <a:ln>
            <a:noFill/>
          </a:ln>
          <a:effectLst/>
        </p:spPr>
        <p:txBody>
          <a:bodyPr wrap="none" anchor="ctr"/>
          <a:lstStyle/>
          <a:p>
            <a:endParaRPr lang="en-US" dirty="0">
              <a:latin typeface="Poppins" pitchFamily="2" charset="77"/>
            </a:endParaRPr>
          </a:p>
        </p:txBody>
      </p:sp>
      <p:sp>
        <p:nvSpPr>
          <p:cNvPr id="7" name="Freeform 325">
            <a:extLst>
              <a:ext uri="{FF2B5EF4-FFF2-40B4-BE49-F238E27FC236}">
                <a16:creationId xmlns:a16="http://schemas.microsoft.com/office/drawing/2014/main" id="{7C51007A-51AE-8F42-97CE-D149FEC85096}"/>
              </a:ext>
            </a:extLst>
          </p:cNvPr>
          <p:cNvSpPr>
            <a:spLocks noChangeArrowheads="1"/>
          </p:cNvSpPr>
          <p:nvPr/>
        </p:nvSpPr>
        <p:spPr bwMode="auto">
          <a:xfrm>
            <a:off x="759506" y="5109874"/>
            <a:ext cx="2087358" cy="348809"/>
          </a:xfrm>
          <a:prstGeom prst="roundRect">
            <a:avLst>
              <a:gd name="adj" fmla="val 22969"/>
            </a:avLst>
          </a:prstGeom>
          <a:solidFill>
            <a:schemeClr val="accent2"/>
          </a:solidFill>
          <a:ln>
            <a:noFill/>
          </a:ln>
          <a:effectLst/>
        </p:spPr>
        <p:txBody>
          <a:bodyPr wrap="none" anchor="ctr"/>
          <a:lstStyle/>
          <a:p>
            <a:endParaRPr lang="en-US" dirty="0">
              <a:latin typeface="Poppins" pitchFamily="2" charset="77"/>
            </a:endParaRPr>
          </a:p>
        </p:txBody>
      </p:sp>
      <p:sp>
        <p:nvSpPr>
          <p:cNvPr id="8" name="Freeform 397">
            <a:extLst>
              <a:ext uri="{FF2B5EF4-FFF2-40B4-BE49-F238E27FC236}">
                <a16:creationId xmlns:a16="http://schemas.microsoft.com/office/drawing/2014/main" id="{0D9F3C74-5C23-2847-8576-7C1405EC86DB}"/>
              </a:ext>
            </a:extLst>
          </p:cNvPr>
          <p:cNvSpPr>
            <a:spLocks noChangeArrowheads="1"/>
          </p:cNvSpPr>
          <p:nvPr/>
        </p:nvSpPr>
        <p:spPr bwMode="auto">
          <a:xfrm>
            <a:off x="9336895" y="2692934"/>
            <a:ext cx="2087358" cy="348809"/>
          </a:xfrm>
          <a:prstGeom prst="roundRect">
            <a:avLst>
              <a:gd name="adj" fmla="val 22969"/>
            </a:avLst>
          </a:prstGeom>
          <a:solidFill>
            <a:schemeClr val="accent3"/>
          </a:solidFill>
          <a:ln>
            <a:noFill/>
          </a:ln>
          <a:effectLst/>
        </p:spPr>
        <p:txBody>
          <a:bodyPr wrap="none" anchor="ctr"/>
          <a:lstStyle/>
          <a:p>
            <a:endParaRPr lang="en-US" dirty="0">
              <a:latin typeface="Poppins" pitchFamily="2" charset="77"/>
            </a:endParaRPr>
          </a:p>
        </p:txBody>
      </p:sp>
      <p:sp>
        <p:nvSpPr>
          <p:cNvPr id="9" name="Freeform 469">
            <a:extLst>
              <a:ext uri="{FF2B5EF4-FFF2-40B4-BE49-F238E27FC236}">
                <a16:creationId xmlns:a16="http://schemas.microsoft.com/office/drawing/2014/main" id="{C74A3C83-9A13-294B-994E-B3AFF84A162A}"/>
              </a:ext>
            </a:extLst>
          </p:cNvPr>
          <p:cNvSpPr>
            <a:spLocks noChangeArrowheads="1"/>
          </p:cNvSpPr>
          <p:nvPr/>
        </p:nvSpPr>
        <p:spPr bwMode="auto">
          <a:xfrm>
            <a:off x="9336895" y="5107128"/>
            <a:ext cx="2087358" cy="348807"/>
          </a:xfrm>
          <a:prstGeom prst="roundRect">
            <a:avLst>
              <a:gd name="adj" fmla="val 22969"/>
            </a:avLst>
          </a:prstGeom>
          <a:solidFill>
            <a:schemeClr val="accent5"/>
          </a:solidFill>
          <a:ln>
            <a:noFill/>
          </a:ln>
          <a:effectLst/>
        </p:spPr>
        <p:txBody>
          <a:bodyPr wrap="none" anchor="ctr"/>
          <a:lstStyle/>
          <a:p>
            <a:endParaRPr lang="en-US" dirty="0">
              <a:latin typeface="Poppins" pitchFamily="2" charset="77"/>
            </a:endParaRPr>
          </a:p>
        </p:txBody>
      </p:sp>
      <p:sp>
        <p:nvSpPr>
          <p:cNvPr id="10" name="Freeform 541">
            <a:extLst>
              <a:ext uri="{FF2B5EF4-FFF2-40B4-BE49-F238E27FC236}">
                <a16:creationId xmlns:a16="http://schemas.microsoft.com/office/drawing/2014/main" id="{1265247E-1602-854A-8BCC-9F5BFD0AAA62}"/>
              </a:ext>
            </a:extLst>
          </p:cNvPr>
          <p:cNvSpPr>
            <a:spLocks noChangeArrowheads="1"/>
          </p:cNvSpPr>
          <p:nvPr/>
        </p:nvSpPr>
        <p:spPr bwMode="auto">
          <a:xfrm>
            <a:off x="10056485" y="1921162"/>
            <a:ext cx="648179" cy="554798"/>
          </a:xfrm>
          <a:custGeom>
            <a:avLst/>
            <a:gdLst>
              <a:gd name="T0" fmla="*/ 952 w 1039"/>
              <a:gd name="T1" fmla="*/ 376 h 890"/>
              <a:gd name="T2" fmla="*/ 980 w 1039"/>
              <a:gd name="T3" fmla="*/ 349 h 890"/>
              <a:gd name="T4" fmla="*/ 956 w 1039"/>
              <a:gd name="T5" fmla="*/ 185 h 890"/>
              <a:gd name="T6" fmla="*/ 809 w 1039"/>
              <a:gd name="T7" fmla="*/ 260 h 890"/>
              <a:gd name="T8" fmla="*/ 529 w 1039"/>
              <a:gd name="T9" fmla="*/ 380 h 890"/>
              <a:gd name="T10" fmla="*/ 39 w 1039"/>
              <a:gd name="T11" fmla="*/ 185 h 890"/>
              <a:gd name="T12" fmla="*/ 39 w 1039"/>
              <a:gd name="T13" fmla="*/ 185 h 890"/>
              <a:gd name="T14" fmla="*/ 39 w 1039"/>
              <a:gd name="T15" fmla="*/ 163 h 890"/>
              <a:gd name="T16" fmla="*/ 504 w 1039"/>
              <a:gd name="T17" fmla="*/ 32 h 890"/>
              <a:gd name="T18" fmla="*/ 945 w 1039"/>
              <a:gd name="T19" fmla="*/ 169 h 890"/>
              <a:gd name="T20" fmla="*/ 952 w 1039"/>
              <a:gd name="T21" fmla="*/ 174 h 890"/>
              <a:gd name="T22" fmla="*/ 956 w 1039"/>
              <a:gd name="T23" fmla="*/ 185 h 890"/>
              <a:gd name="T24" fmla="*/ 800 w 1039"/>
              <a:gd name="T25" fmla="*/ 711 h 890"/>
              <a:gd name="T26" fmla="*/ 762 w 1039"/>
              <a:gd name="T27" fmla="*/ 631 h 890"/>
              <a:gd name="T28" fmla="*/ 747 w 1039"/>
              <a:gd name="T29" fmla="*/ 577 h 890"/>
              <a:gd name="T30" fmla="*/ 512 w 1039"/>
              <a:gd name="T31" fmla="*/ 511 h 890"/>
              <a:gd name="T32" fmla="*/ 475 w 1039"/>
              <a:gd name="T33" fmla="*/ 549 h 890"/>
              <a:gd name="T34" fmla="*/ 216 w 1039"/>
              <a:gd name="T35" fmla="*/ 742 h 890"/>
              <a:gd name="T36" fmla="*/ 469 w 1039"/>
              <a:gd name="T37" fmla="*/ 407 h 890"/>
              <a:gd name="T38" fmla="*/ 506 w 1039"/>
              <a:gd name="T39" fmla="*/ 416 h 890"/>
              <a:gd name="T40" fmla="*/ 800 w 1039"/>
              <a:gd name="T41" fmla="*/ 704 h 890"/>
              <a:gd name="T42" fmla="*/ 792 w 1039"/>
              <a:gd name="T43" fmla="*/ 845 h 890"/>
              <a:gd name="T44" fmla="*/ 626 w 1039"/>
              <a:gd name="T45" fmla="*/ 744 h 890"/>
              <a:gd name="T46" fmla="*/ 604 w 1039"/>
              <a:gd name="T47" fmla="*/ 744 h 890"/>
              <a:gd name="T48" fmla="*/ 564 w 1039"/>
              <a:gd name="T49" fmla="*/ 754 h 890"/>
              <a:gd name="T50" fmla="*/ 740 w 1039"/>
              <a:gd name="T51" fmla="*/ 607 h 890"/>
              <a:gd name="T52" fmla="*/ 740 w 1039"/>
              <a:gd name="T53" fmla="*/ 607 h 890"/>
              <a:gd name="T54" fmla="*/ 708 w 1039"/>
              <a:gd name="T55" fmla="*/ 640 h 890"/>
              <a:gd name="T56" fmla="*/ 708 w 1039"/>
              <a:gd name="T57" fmla="*/ 662 h 890"/>
              <a:gd name="T58" fmla="*/ 798 w 1039"/>
              <a:gd name="T59" fmla="*/ 753 h 890"/>
              <a:gd name="T60" fmla="*/ 822 w 1039"/>
              <a:gd name="T61" fmla="*/ 776 h 890"/>
              <a:gd name="T62" fmla="*/ 996 w 1039"/>
              <a:gd name="T63" fmla="*/ 239 h 890"/>
              <a:gd name="T64" fmla="*/ 985 w 1039"/>
              <a:gd name="T65" fmla="*/ 173 h 890"/>
              <a:gd name="T66" fmla="*/ 975 w 1039"/>
              <a:gd name="T67" fmla="*/ 154 h 890"/>
              <a:gd name="T68" fmla="*/ 974 w 1039"/>
              <a:gd name="T69" fmla="*/ 153 h 890"/>
              <a:gd name="T70" fmla="*/ 535 w 1039"/>
              <a:gd name="T71" fmla="*/ 4 h 890"/>
              <a:gd name="T72" fmla="*/ 472 w 1039"/>
              <a:gd name="T73" fmla="*/ 5 h 890"/>
              <a:gd name="T74" fmla="*/ 1 w 1039"/>
              <a:gd name="T75" fmla="*/ 173 h 890"/>
              <a:gd name="T76" fmla="*/ 148 w 1039"/>
              <a:gd name="T77" fmla="*/ 266 h 890"/>
              <a:gd name="T78" fmla="*/ 216 w 1039"/>
              <a:gd name="T79" fmla="*/ 772 h 890"/>
              <a:gd name="T80" fmla="*/ 541 w 1039"/>
              <a:gd name="T81" fmla="*/ 785 h 890"/>
              <a:gd name="T82" fmla="*/ 593 w 1039"/>
              <a:gd name="T83" fmla="*/ 799 h 890"/>
              <a:gd name="T84" fmla="*/ 705 w 1039"/>
              <a:gd name="T85" fmla="*/ 867 h 890"/>
              <a:gd name="T86" fmla="*/ 813 w 1039"/>
              <a:gd name="T87" fmla="*/ 867 h 890"/>
              <a:gd name="T88" fmla="*/ 844 w 1039"/>
              <a:gd name="T89" fmla="*/ 754 h 890"/>
              <a:gd name="T90" fmla="*/ 831 w 1039"/>
              <a:gd name="T91" fmla="*/ 704 h 890"/>
              <a:gd name="T92" fmla="*/ 956 w 1039"/>
              <a:gd name="T93" fmla="*/ 230 h 890"/>
              <a:gd name="T94" fmla="*/ 965 w 1039"/>
              <a:gd name="T95" fmla="*/ 240 h 890"/>
              <a:gd name="T96" fmla="*/ 921 w 1039"/>
              <a:gd name="T97" fmla="*/ 376 h 890"/>
              <a:gd name="T98" fmla="*/ 936 w 1039"/>
              <a:gd name="T99" fmla="*/ 483 h 890"/>
              <a:gd name="T100" fmla="*/ 1038 w 1039"/>
              <a:gd name="T101" fmla="*/ 468 h 890"/>
              <a:gd name="T102" fmla="*/ 994 w 1039"/>
              <a:gd name="T103" fmla="*/ 320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39" h="890">
                <a:moveTo>
                  <a:pt x="1007" y="453"/>
                </a:moveTo>
                <a:lnTo>
                  <a:pt x="952" y="453"/>
                </a:lnTo>
                <a:lnTo>
                  <a:pt x="952" y="376"/>
                </a:lnTo>
                <a:lnTo>
                  <a:pt x="952" y="376"/>
                </a:lnTo>
                <a:cubicBezTo>
                  <a:pt x="952" y="361"/>
                  <a:pt x="964" y="349"/>
                  <a:pt x="980" y="349"/>
                </a:cubicBezTo>
                <a:lnTo>
                  <a:pt x="980" y="349"/>
                </a:lnTo>
                <a:cubicBezTo>
                  <a:pt x="994" y="349"/>
                  <a:pt x="1007" y="361"/>
                  <a:pt x="1007" y="376"/>
                </a:cubicBezTo>
                <a:lnTo>
                  <a:pt x="1007" y="453"/>
                </a:lnTo>
                <a:close/>
                <a:moveTo>
                  <a:pt x="956" y="185"/>
                </a:moveTo>
                <a:lnTo>
                  <a:pt x="956" y="185"/>
                </a:lnTo>
                <a:cubicBezTo>
                  <a:pt x="956" y="188"/>
                  <a:pt x="956" y="198"/>
                  <a:pt x="945" y="202"/>
                </a:cubicBezTo>
                <a:lnTo>
                  <a:pt x="809" y="260"/>
                </a:lnTo>
                <a:lnTo>
                  <a:pt x="809" y="260"/>
                </a:lnTo>
                <a:lnTo>
                  <a:pt x="809" y="260"/>
                </a:lnTo>
                <a:lnTo>
                  <a:pt x="529" y="380"/>
                </a:lnTo>
                <a:lnTo>
                  <a:pt x="529" y="380"/>
                </a:lnTo>
                <a:cubicBezTo>
                  <a:pt x="514" y="387"/>
                  <a:pt x="497" y="387"/>
                  <a:pt x="482" y="379"/>
                </a:cubicBezTo>
                <a:lnTo>
                  <a:pt x="39" y="185"/>
                </a:lnTo>
                <a:lnTo>
                  <a:pt x="39" y="185"/>
                </a:lnTo>
                <a:lnTo>
                  <a:pt x="39" y="185"/>
                </a:lnTo>
                <a:lnTo>
                  <a:pt x="39" y="185"/>
                </a:lnTo>
                <a:cubicBezTo>
                  <a:pt x="32" y="182"/>
                  <a:pt x="32" y="175"/>
                  <a:pt x="32" y="173"/>
                </a:cubicBezTo>
                <a:lnTo>
                  <a:pt x="32" y="173"/>
                </a:lnTo>
                <a:cubicBezTo>
                  <a:pt x="32" y="171"/>
                  <a:pt x="33" y="165"/>
                  <a:pt x="39" y="163"/>
                </a:cubicBezTo>
                <a:lnTo>
                  <a:pt x="480" y="35"/>
                </a:lnTo>
                <a:lnTo>
                  <a:pt x="480" y="35"/>
                </a:lnTo>
                <a:cubicBezTo>
                  <a:pt x="483" y="34"/>
                  <a:pt x="494" y="33"/>
                  <a:pt x="504" y="32"/>
                </a:cubicBezTo>
                <a:lnTo>
                  <a:pt x="504" y="32"/>
                </a:lnTo>
                <a:cubicBezTo>
                  <a:pt x="512" y="31"/>
                  <a:pt x="520" y="31"/>
                  <a:pt x="527" y="33"/>
                </a:cubicBezTo>
                <a:lnTo>
                  <a:pt x="945" y="169"/>
                </a:lnTo>
                <a:lnTo>
                  <a:pt x="945" y="169"/>
                </a:lnTo>
                <a:cubicBezTo>
                  <a:pt x="948" y="171"/>
                  <a:pt x="951" y="173"/>
                  <a:pt x="952" y="174"/>
                </a:cubicBezTo>
                <a:lnTo>
                  <a:pt x="952" y="174"/>
                </a:lnTo>
                <a:cubicBezTo>
                  <a:pt x="952" y="175"/>
                  <a:pt x="954" y="177"/>
                  <a:pt x="956" y="182"/>
                </a:cubicBezTo>
                <a:lnTo>
                  <a:pt x="956" y="182"/>
                </a:lnTo>
                <a:cubicBezTo>
                  <a:pt x="956" y="184"/>
                  <a:pt x="956" y="185"/>
                  <a:pt x="956" y="185"/>
                </a:cubicBezTo>
                <a:close/>
                <a:moveTo>
                  <a:pt x="800" y="704"/>
                </a:moveTo>
                <a:lnTo>
                  <a:pt x="800" y="704"/>
                </a:lnTo>
                <a:cubicBezTo>
                  <a:pt x="800" y="707"/>
                  <a:pt x="800" y="709"/>
                  <a:pt x="800" y="711"/>
                </a:cubicBezTo>
                <a:lnTo>
                  <a:pt x="741" y="651"/>
                </a:lnTo>
                <a:lnTo>
                  <a:pt x="762" y="631"/>
                </a:lnTo>
                <a:lnTo>
                  <a:pt x="762" y="631"/>
                </a:lnTo>
                <a:cubicBezTo>
                  <a:pt x="770" y="623"/>
                  <a:pt x="773" y="611"/>
                  <a:pt x="770" y="600"/>
                </a:cubicBezTo>
                <a:lnTo>
                  <a:pt x="770" y="600"/>
                </a:lnTo>
                <a:cubicBezTo>
                  <a:pt x="767" y="589"/>
                  <a:pt x="758" y="581"/>
                  <a:pt x="747" y="577"/>
                </a:cubicBezTo>
                <a:lnTo>
                  <a:pt x="747" y="577"/>
                </a:lnTo>
                <a:lnTo>
                  <a:pt x="512" y="511"/>
                </a:lnTo>
                <a:lnTo>
                  <a:pt x="512" y="511"/>
                </a:lnTo>
                <a:cubicBezTo>
                  <a:pt x="502" y="508"/>
                  <a:pt x="491" y="511"/>
                  <a:pt x="483" y="519"/>
                </a:cubicBezTo>
                <a:lnTo>
                  <a:pt x="483" y="519"/>
                </a:lnTo>
                <a:cubicBezTo>
                  <a:pt x="475" y="527"/>
                  <a:pt x="472" y="538"/>
                  <a:pt x="475" y="549"/>
                </a:cubicBezTo>
                <a:lnTo>
                  <a:pt x="529" y="742"/>
                </a:lnTo>
                <a:lnTo>
                  <a:pt x="216" y="742"/>
                </a:lnTo>
                <a:lnTo>
                  <a:pt x="216" y="742"/>
                </a:lnTo>
                <a:cubicBezTo>
                  <a:pt x="195" y="742"/>
                  <a:pt x="178" y="725"/>
                  <a:pt x="178" y="704"/>
                </a:cubicBezTo>
                <a:lnTo>
                  <a:pt x="178" y="279"/>
                </a:lnTo>
                <a:lnTo>
                  <a:pt x="469" y="407"/>
                </a:lnTo>
                <a:lnTo>
                  <a:pt x="469" y="407"/>
                </a:lnTo>
                <a:cubicBezTo>
                  <a:pt x="480" y="413"/>
                  <a:pt x="493" y="416"/>
                  <a:pt x="506" y="416"/>
                </a:cubicBezTo>
                <a:lnTo>
                  <a:pt x="506" y="416"/>
                </a:lnTo>
                <a:cubicBezTo>
                  <a:pt x="518" y="416"/>
                  <a:pt x="531" y="414"/>
                  <a:pt x="542" y="408"/>
                </a:cubicBezTo>
                <a:lnTo>
                  <a:pt x="800" y="297"/>
                </a:lnTo>
                <a:lnTo>
                  <a:pt x="800" y="704"/>
                </a:lnTo>
                <a:close/>
                <a:moveTo>
                  <a:pt x="822" y="815"/>
                </a:moveTo>
                <a:lnTo>
                  <a:pt x="792" y="845"/>
                </a:lnTo>
                <a:lnTo>
                  <a:pt x="792" y="845"/>
                </a:lnTo>
                <a:cubicBezTo>
                  <a:pt x="774" y="863"/>
                  <a:pt x="745" y="863"/>
                  <a:pt x="727" y="845"/>
                </a:cubicBezTo>
                <a:lnTo>
                  <a:pt x="626" y="744"/>
                </a:lnTo>
                <a:lnTo>
                  <a:pt x="626" y="744"/>
                </a:lnTo>
                <a:cubicBezTo>
                  <a:pt x="624" y="741"/>
                  <a:pt x="619" y="740"/>
                  <a:pt x="615" y="740"/>
                </a:cubicBezTo>
                <a:lnTo>
                  <a:pt x="615" y="740"/>
                </a:lnTo>
                <a:cubicBezTo>
                  <a:pt x="611" y="740"/>
                  <a:pt x="608" y="741"/>
                  <a:pt x="604" y="744"/>
                </a:cubicBezTo>
                <a:lnTo>
                  <a:pt x="571" y="777"/>
                </a:lnTo>
                <a:lnTo>
                  <a:pt x="564" y="754"/>
                </a:lnTo>
                <a:lnTo>
                  <a:pt x="564" y="754"/>
                </a:lnTo>
                <a:cubicBezTo>
                  <a:pt x="564" y="754"/>
                  <a:pt x="564" y="754"/>
                  <a:pt x="564" y="753"/>
                </a:cubicBezTo>
                <a:lnTo>
                  <a:pt x="504" y="541"/>
                </a:lnTo>
                <a:lnTo>
                  <a:pt x="740" y="607"/>
                </a:lnTo>
                <a:lnTo>
                  <a:pt x="740" y="607"/>
                </a:lnTo>
                <a:lnTo>
                  <a:pt x="740" y="607"/>
                </a:lnTo>
                <a:lnTo>
                  <a:pt x="740" y="607"/>
                </a:lnTo>
                <a:cubicBezTo>
                  <a:pt x="740" y="609"/>
                  <a:pt x="740" y="609"/>
                  <a:pt x="740" y="609"/>
                </a:cubicBezTo>
                <a:lnTo>
                  <a:pt x="708" y="640"/>
                </a:lnTo>
                <a:lnTo>
                  <a:pt x="708" y="640"/>
                </a:lnTo>
                <a:cubicBezTo>
                  <a:pt x="705" y="644"/>
                  <a:pt x="704" y="647"/>
                  <a:pt x="704" y="651"/>
                </a:cubicBezTo>
                <a:lnTo>
                  <a:pt x="704" y="651"/>
                </a:lnTo>
                <a:cubicBezTo>
                  <a:pt x="704" y="656"/>
                  <a:pt x="705" y="659"/>
                  <a:pt x="708" y="662"/>
                </a:cubicBezTo>
                <a:lnTo>
                  <a:pt x="798" y="753"/>
                </a:lnTo>
                <a:lnTo>
                  <a:pt x="798" y="753"/>
                </a:lnTo>
                <a:lnTo>
                  <a:pt x="798" y="753"/>
                </a:lnTo>
                <a:lnTo>
                  <a:pt x="798" y="753"/>
                </a:lnTo>
                <a:lnTo>
                  <a:pt x="822" y="776"/>
                </a:lnTo>
                <a:lnTo>
                  <a:pt x="822" y="776"/>
                </a:lnTo>
                <a:cubicBezTo>
                  <a:pt x="833" y="787"/>
                  <a:pt x="833" y="804"/>
                  <a:pt x="822" y="815"/>
                </a:cubicBezTo>
                <a:close/>
                <a:moveTo>
                  <a:pt x="994" y="320"/>
                </a:moveTo>
                <a:lnTo>
                  <a:pt x="996" y="239"/>
                </a:lnTo>
                <a:lnTo>
                  <a:pt x="996" y="239"/>
                </a:lnTo>
                <a:cubicBezTo>
                  <a:pt x="995" y="206"/>
                  <a:pt x="990" y="185"/>
                  <a:pt x="985" y="173"/>
                </a:cubicBezTo>
                <a:lnTo>
                  <a:pt x="985" y="173"/>
                </a:lnTo>
                <a:cubicBezTo>
                  <a:pt x="983" y="167"/>
                  <a:pt x="981" y="162"/>
                  <a:pt x="977" y="157"/>
                </a:cubicBezTo>
                <a:lnTo>
                  <a:pt x="977" y="157"/>
                </a:lnTo>
                <a:cubicBezTo>
                  <a:pt x="976" y="155"/>
                  <a:pt x="975" y="154"/>
                  <a:pt x="975" y="154"/>
                </a:cubicBezTo>
                <a:lnTo>
                  <a:pt x="975" y="154"/>
                </a:lnTo>
                <a:cubicBezTo>
                  <a:pt x="974" y="153"/>
                  <a:pt x="974" y="153"/>
                  <a:pt x="974" y="153"/>
                </a:cubicBezTo>
                <a:lnTo>
                  <a:pt x="974" y="153"/>
                </a:lnTo>
                <a:cubicBezTo>
                  <a:pt x="968" y="147"/>
                  <a:pt x="962" y="143"/>
                  <a:pt x="955" y="141"/>
                </a:cubicBezTo>
                <a:lnTo>
                  <a:pt x="535" y="4"/>
                </a:lnTo>
                <a:lnTo>
                  <a:pt x="535" y="4"/>
                </a:lnTo>
                <a:cubicBezTo>
                  <a:pt x="524" y="1"/>
                  <a:pt x="512" y="0"/>
                  <a:pt x="500" y="1"/>
                </a:cubicBezTo>
                <a:lnTo>
                  <a:pt x="500" y="1"/>
                </a:lnTo>
                <a:cubicBezTo>
                  <a:pt x="474" y="5"/>
                  <a:pt x="473" y="5"/>
                  <a:pt x="472" y="5"/>
                </a:cubicBezTo>
                <a:lnTo>
                  <a:pt x="29" y="133"/>
                </a:lnTo>
                <a:lnTo>
                  <a:pt x="29" y="133"/>
                </a:lnTo>
                <a:cubicBezTo>
                  <a:pt x="13" y="139"/>
                  <a:pt x="1" y="155"/>
                  <a:pt x="1" y="173"/>
                </a:cubicBezTo>
                <a:lnTo>
                  <a:pt x="1" y="173"/>
                </a:lnTo>
                <a:cubicBezTo>
                  <a:pt x="0" y="190"/>
                  <a:pt x="11" y="206"/>
                  <a:pt x="27" y="213"/>
                </a:cubicBezTo>
                <a:lnTo>
                  <a:pt x="148" y="266"/>
                </a:lnTo>
                <a:lnTo>
                  <a:pt x="148" y="704"/>
                </a:lnTo>
                <a:lnTo>
                  <a:pt x="148" y="704"/>
                </a:lnTo>
                <a:cubicBezTo>
                  <a:pt x="148" y="742"/>
                  <a:pt x="178" y="772"/>
                  <a:pt x="216" y="772"/>
                </a:cubicBezTo>
                <a:lnTo>
                  <a:pt x="538" y="772"/>
                </a:lnTo>
                <a:lnTo>
                  <a:pt x="541" y="785"/>
                </a:lnTo>
                <a:lnTo>
                  <a:pt x="541" y="785"/>
                </a:lnTo>
                <a:cubicBezTo>
                  <a:pt x="545" y="796"/>
                  <a:pt x="552" y="804"/>
                  <a:pt x="563" y="807"/>
                </a:cubicBezTo>
                <a:lnTo>
                  <a:pt x="563" y="807"/>
                </a:lnTo>
                <a:cubicBezTo>
                  <a:pt x="574" y="810"/>
                  <a:pt x="585" y="807"/>
                  <a:pt x="593" y="799"/>
                </a:cubicBezTo>
                <a:lnTo>
                  <a:pt x="615" y="777"/>
                </a:lnTo>
                <a:lnTo>
                  <a:pt x="705" y="867"/>
                </a:lnTo>
                <a:lnTo>
                  <a:pt x="705" y="867"/>
                </a:lnTo>
                <a:cubicBezTo>
                  <a:pt x="720" y="882"/>
                  <a:pt x="740" y="889"/>
                  <a:pt x="759" y="889"/>
                </a:cubicBezTo>
                <a:lnTo>
                  <a:pt x="759" y="889"/>
                </a:lnTo>
                <a:cubicBezTo>
                  <a:pt x="779" y="889"/>
                  <a:pt x="798" y="882"/>
                  <a:pt x="813" y="867"/>
                </a:cubicBezTo>
                <a:lnTo>
                  <a:pt x="844" y="836"/>
                </a:lnTo>
                <a:lnTo>
                  <a:pt x="844" y="836"/>
                </a:lnTo>
                <a:cubicBezTo>
                  <a:pt x="866" y="813"/>
                  <a:pt x="866" y="777"/>
                  <a:pt x="844" y="754"/>
                </a:cubicBezTo>
                <a:lnTo>
                  <a:pt x="827" y="738"/>
                </a:lnTo>
                <a:lnTo>
                  <a:pt x="827" y="738"/>
                </a:lnTo>
                <a:cubicBezTo>
                  <a:pt x="829" y="731"/>
                  <a:pt x="830" y="720"/>
                  <a:pt x="831" y="704"/>
                </a:cubicBezTo>
                <a:lnTo>
                  <a:pt x="831" y="284"/>
                </a:lnTo>
                <a:lnTo>
                  <a:pt x="956" y="230"/>
                </a:lnTo>
                <a:lnTo>
                  <a:pt x="956" y="230"/>
                </a:lnTo>
                <a:cubicBezTo>
                  <a:pt x="959" y="229"/>
                  <a:pt x="962" y="227"/>
                  <a:pt x="964" y="226"/>
                </a:cubicBezTo>
                <a:lnTo>
                  <a:pt x="964" y="226"/>
                </a:lnTo>
                <a:cubicBezTo>
                  <a:pt x="965" y="230"/>
                  <a:pt x="965" y="235"/>
                  <a:pt x="965" y="240"/>
                </a:cubicBezTo>
                <a:lnTo>
                  <a:pt x="964" y="320"/>
                </a:lnTo>
                <a:lnTo>
                  <a:pt x="964" y="320"/>
                </a:lnTo>
                <a:cubicBezTo>
                  <a:pt x="939" y="327"/>
                  <a:pt x="921" y="349"/>
                  <a:pt x="921" y="376"/>
                </a:cubicBezTo>
                <a:lnTo>
                  <a:pt x="921" y="468"/>
                </a:lnTo>
                <a:lnTo>
                  <a:pt x="921" y="468"/>
                </a:lnTo>
                <a:cubicBezTo>
                  <a:pt x="921" y="477"/>
                  <a:pt x="928" y="483"/>
                  <a:pt x="936" y="483"/>
                </a:cubicBezTo>
                <a:lnTo>
                  <a:pt x="1022" y="483"/>
                </a:lnTo>
                <a:lnTo>
                  <a:pt x="1022" y="483"/>
                </a:lnTo>
                <a:cubicBezTo>
                  <a:pt x="1030" y="483"/>
                  <a:pt x="1038" y="477"/>
                  <a:pt x="1038" y="468"/>
                </a:cubicBezTo>
                <a:lnTo>
                  <a:pt x="1038" y="376"/>
                </a:lnTo>
                <a:lnTo>
                  <a:pt x="1038" y="376"/>
                </a:lnTo>
                <a:cubicBezTo>
                  <a:pt x="1038" y="349"/>
                  <a:pt x="1019" y="327"/>
                  <a:pt x="994" y="320"/>
                </a:cubicBezTo>
                <a:close/>
              </a:path>
            </a:pathLst>
          </a:custGeom>
          <a:solidFill>
            <a:schemeClr val="accent3"/>
          </a:solidFill>
          <a:ln>
            <a:noFill/>
          </a:ln>
          <a:effectLst/>
        </p:spPr>
        <p:txBody>
          <a:bodyPr wrap="none" anchor="ctr"/>
          <a:lstStyle/>
          <a:p>
            <a:endParaRPr lang="en-US" dirty="0">
              <a:latin typeface="Poppins" pitchFamily="2" charset="77"/>
            </a:endParaRPr>
          </a:p>
        </p:txBody>
      </p:sp>
      <p:sp>
        <p:nvSpPr>
          <p:cNvPr id="11" name="Freeform 10">
            <a:extLst>
              <a:ext uri="{FF2B5EF4-FFF2-40B4-BE49-F238E27FC236}">
                <a16:creationId xmlns:a16="http://schemas.microsoft.com/office/drawing/2014/main" id="{A8550C5C-285B-4744-B39B-853883B98510}"/>
              </a:ext>
            </a:extLst>
          </p:cNvPr>
          <p:cNvSpPr>
            <a:spLocks noChangeArrowheads="1"/>
          </p:cNvSpPr>
          <p:nvPr/>
        </p:nvSpPr>
        <p:spPr bwMode="auto">
          <a:xfrm>
            <a:off x="10031765" y="4362819"/>
            <a:ext cx="699740" cy="526710"/>
          </a:xfrm>
          <a:custGeom>
            <a:avLst/>
            <a:gdLst>
              <a:gd name="connsiteX0" fmla="*/ 10804 w 404452"/>
              <a:gd name="connsiteY0" fmla="*/ 246074 h 304440"/>
              <a:gd name="connsiteX1" fmla="*/ 10804 w 404452"/>
              <a:gd name="connsiteY1" fmla="*/ 263728 h 304440"/>
              <a:gd name="connsiteX2" fmla="*/ 41057 w 404452"/>
              <a:gd name="connsiteY2" fmla="*/ 293631 h 304440"/>
              <a:gd name="connsiteX3" fmla="*/ 360513 w 404452"/>
              <a:gd name="connsiteY3" fmla="*/ 293631 h 304440"/>
              <a:gd name="connsiteX4" fmla="*/ 391487 w 404452"/>
              <a:gd name="connsiteY4" fmla="*/ 262647 h 304440"/>
              <a:gd name="connsiteX5" fmla="*/ 391487 w 404452"/>
              <a:gd name="connsiteY5" fmla="*/ 246074 h 304440"/>
              <a:gd name="connsiteX6" fmla="*/ 270475 w 404452"/>
              <a:gd name="connsiteY6" fmla="*/ 246074 h 304440"/>
              <a:gd name="connsiteX7" fmla="*/ 249946 w 404452"/>
              <a:gd name="connsiteY7" fmla="*/ 258324 h 304440"/>
              <a:gd name="connsiteX8" fmla="*/ 248145 w 404452"/>
              <a:gd name="connsiteY8" fmla="*/ 258324 h 304440"/>
              <a:gd name="connsiteX9" fmla="*/ 149103 w 404452"/>
              <a:gd name="connsiteY9" fmla="*/ 259404 h 304440"/>
              <a:gd name="connsiteX10" fmla="*/ 126774 w 404452"/>
              <a:gd name="connsiteY10" fmla="*/ 246074 h 304440"/>
              <a:gd name="connsiteX11" fmla="*/ 46459 w 404452"/>
              <a:gd name="connsiteY11" fmla="*/ 246074 h 304440"/>
              <a:gd name="connsiteX12" fmla="*/ 44299 w 404452"/>
              <a:gd name="connsiteY12" fmla="*/ 246434 h 304440"/>
              <a:gd name="connsiteX13" fmla="*/ 42138 w 404452"/>
              <a:gd name="connsiteY13" fmla="*/ 246074 h 304440"/>
              <a:gd name="connsiteX14" fmla="*/ 368925 w 404452"/>
              <a:gd name="connsiteY14" fmla="*/ 163513 h 304440"/>
              <a:gd name="connsiteX15" fmla="*/ 374313 w 404452"/>
              <a:gd name="connsiteY15" fmla="*/ 168901 h 304440"/>
              <a:gd name="connsiteX16" fmla="*/ 368925 w 404452"/>
              <a:gd name="connsiteY16" fmla="*/ 174289 h 304440"/>
              <a:gd name="connsiteX17" fmla="*/ 363537 w 404452"/>
              <a:gd name="connsiteY17" fmla="*/ 168901 h 304440"/>
              <a:gd name="connsiteX18" fmla="*/ 368925 w 404452"/>
              <a:gd name="connsiteY18" fmla="*/ 163513 h 304440"/>
              <a:gd name="connsiteX19" fmla="*/ 346075 w 404452"/>
              <a:gd name="connsiteY19" fmla="*/ 163513 h 304440"/>
              <a:gd name="connsiteX20" fmla="*/ 352051 w 404452"/>
              <a:gd name="connsiteY20" fmla="*/ 168901 h 304440"/>
              <a:gd name="connsiteX21" fmla="*/ 346075 w 404452"/>
              <a:gd name="connsiteY21" fmla="*/ 174289 h 304440"/>
              <a:gd name="connsiteX22" fmla="*/ 339725 w 404452"/>
              <a:gd name="connsiteY22" fmla="*/ 168901 h 304440"/>
              <a:gd name="connsiteX23" fmla="*/ 346075 w 404452"/>
              <a:gd name="connsiteY23" fmla="*/ 163513 h 304440"/>
              <a:gd name="connsiteX24" fmla="*/ 322262 w 404452"/>
              <a:gd name="connsiteY24" fmla="*/ 163513 h 304440"/>
              <a:gd name="connsiteX25" fmla="*/ 328238 w 404452"/>
              <a:gd name="connsiteY25" fmla="*/ 168901 h 304440"/>
              <a:gd name="connsiteX26" fmla="*/ 322262 w 404452"/>
              <a:gd name="connsiteY26" fmla="*/ 174289 h 304440"/>
              <a:gd name="connsiteX27" fmla="*/ 315912 w 404452"/>
              <a:gd name="connsiteY27" fmla="*/ 168901 h 304440"/>
              <a:gd name="connsiteX28" fmla="*/ 322262 w 404452"/>
              <a:gd name="connsiteY28" fmla="*/ 163513 h 304440"/>
              <a:gd name="connsiteX29" fmla="*/ 298076 w 404452"/>
              <a:gd name="connsiteY29" fmla="*/ 163513 h 304440"/>
              <a:gd name="connsiteX30" fmla="*/ 304426 w 404452"/>
              <a:gd name="connsiteY30" fmla="*/ 168901 h 304440"/>
              <a:gd name="connsiteX31" fmla="*/ 298076 w 404452"/>
              <a:gd name="connsiteY31" fmla="*/ 174289 h 304440"/>
              <a:gd name="connsiteX32" fmla="*/ 292100 w 404452"/>
              <a:gd name="connsiteY32" fmla="*/ 168901 h 304440"/>
              <a:gd name="connsiteX33" fmla="*/ 298076 w 404452"/>
              <a:gd name="connsiteY33" fmla="*/ 163513 h 304440"/>
              <a:gd name="connsiteX34" fmla="*/ 151082 w 404452"/>
              <a:gd name="connsiteY34" fmla="*/ 153988 h 304440"/>
              <a:gd name="connsiteX35" fmla="*/ 236268 w 404452"/>
              <a:gd name="connsiteY35" fmla="*/ 153988 h 304440"/>
              <a:gd name="connsiteX36" fmla="*/ 240940 w 404452"/>
              <a:gd name="connsiteY36" fmla="*/ 158702 h 304440"/>
              <a:gd name="connsiteX37" fmla="*/ 240940 w 404452"/>
              <a:gd name="connsiteY37" fmla="*/ 160386 h 304440"/>
              <a:gd name="connsiteX38" fmla="*/ 236268 w 404452"/>
              <a:gd name="connsiteY38" fmla="*/ 164764 h 304440"/>
              <a:gd name="connsiteX39" fmla="*/ 151082 w 404452"/>
              <a:gd name="connsiteY39" fmla="*/ 164764 h 304440"/>
              <a:gd name="connsiteX40" fmla="*/ 146050 w 404452"/>
              <a:gd name="connsiteY40" fmla="*/ 160386 h 304440"/>
              <a:gd name="connsiteX41" fmla="*/ 146050 w 404452"/>
              <a:gd name="connsiteY41" fmla="*/ 158702 h 304440"/>
              <a:gd name="connsiteX42" fmla="*/ 151082 w 404452"/>
              <a:gd name="connsiteY42" fmla="*/ 153988 h 304440"/>
              <a:gd name="connsiteX43" fmla="*/ 293164 w 404452"/>
              <a:gd name="connsiteY43" fmla="*/ 139430 h 304440"/>
              <a:gd name="connsiteX44" fmla="*/ 273716 w 404452"/>
              <a:gd name="connsiteY44" fmla="*/ 160326 h 304440"/>
              <a:gd name="connsiteX45" fmla="*/ 273716 w 404452"/>
              <a:gd name="connsiteY45" fmla="*/ 179422 h 304440"/>
              <a:gd name="connsiteX46" fmla="*/ 290643 w 404452"/>
              <a:gd name="connsiteY46" fmla="*/ 199958 h 304440"/>
              <a:gd name="connsiteX47" fmla="*/ 296766 w 404452"/>
              <a:gd name="connsiteY47" fmla="*/ 200678 h 304440"/>
              <a:gd name="connsiteX48" fmla="*/ 291724 w 404452"/>
              <a:gd name="connsiteY48" fmla="*/ 219053 h 304440"/>
              <a:gd name="connsiteX49" fmla="*/ 316574 w 404452"/>
              <a:gd name="connsiteY49" fmla="*/ 199958 h 304440"/>
              <a:gd name="connsiteX50" fmla="*/ 373479 w 404452"/>
              <a:gd name="connsiteY50" fmla="*/ 199958 h 304440"/>
              <a:gd name="connsiteX51" fmla="*/ 393287 w 404452"/>
              <a:gd name="connsiteY51" fmla="*/ 179422 h 304440"/>
              <a:gd name="connsiteX52" fmla="*/ 393287 w 404452"/>
              <a:gd name="connsiteY52" fmla="*/ 160326 h 304440"/>
              <a:gd name="connsiteX53" fmla="*/ 373479 w 404452"/>
              <a:gd name="connsiteY53" fmla="*/ 139430 h 304440"/>
              <a:gd name="connsiteX54" fmla="*/ 149109 w 404452"/>
              <a:gd name="connsiteY54" fmla="*/ 130175 h 304440"/>
              <a:gd name="connsiteX55" fmla="*/ 247050 w 404452"/>
              <a:gd name="connsiteY55" fmla="*/ 130175 h 304440"/>
              <a:gd name="connsiteX56" fmla="*/ 252054 w 404452"/>
              <a:gd name="connsiteY56" fmla="*/ 134889 h 304440"/>
              <a:gd name="connsiteX57" fmla="*/ 252054 w 404452"/>
              <a:gd name="connsiteY57" fmla="*/ 136236 h 304440"/>
              <a:gd name="connsiteX58" fmla="*/ 247050 w 404452"/>
              <a:gd name="connsiteY58" fmla="*/ 140951 h 304440"/>
              <a:gd name="connsiteX59" fmla="*/ 149109 w 404452"/>
              <a:gd name="connsiteY59" fmla="*/ 140951 h 304440"/>
              <a:gd name="connsiteX60" fmla="*/ 144462 w 404452"/>
              <a:gd name="connsiteY60" fmla="*/ 136236 h 304440"/>
              <a:gd name="connsiteX61" fmla="*/ 144462 w 404452"/>
              <a:gd name="connsiteY61" fmla="*/ 134889 h 304440"/>
              <a:gd name="connsiteX62" fmla="*/ 149109 w 404452"/>
              <a:gd name="connsiteY62" fmla="*/ 130175 h 304440"/>
              <a:gd name="connsiteX63" fmla="*/ 127000 w 404452"/>
              <a:gd name="connsiteY63" fmla="*/ 130175 h 304440"/>
              <a:gd name="connsiteX64" fmla="*/ 132976 w 404452"/>
              <a:gd name="connsiteY64" fmla="*/ 135563 h 304440"/>
              <a:gd name="connsiteX65" fmla="*/ 127000 w 404452"/>
              <a:gd name="connsiteY65" fmla="*/ 140951 h 304440"/>
              <a:gd name="connsiteX66" fmla="*/ 120650 w 404452"/>
              <a:gd name="connsiteY66" fmla="*/ 135563 h 304440"/>
              <a:gd name="connsiteX67" fmla="*/ 127000 w 404452"/>
              <a:gd name="connsiteY67" fmla="*/ 130175 h 304440"/>
              <a:gd name="connsiteX68" fmla="*/ 149117 w 404452"/>
              <a:gd name="connsiteY68" fmla="*/ 106363 h 304440"/>
              <a:gd name="connsiteX69" fmla="*/ 234341 w 404452"/>
              <a:gd name="connsiteY69" fmla="*/ 106363 h 304440"/>
              <a:gd name="connsiteX70" fmla="*/ 239354 w 404452"/>
              <a:gd name="connsiteY70" fmla="*/ 111077 h 304440"/>
              <a:gd name="connsiteX71" fmla="*/ 239354 w 404452"/>
              <a:gd name="connsiteY71" fmla="*/ 112424 h 304440"/>
              <a:gd name="connsiteX72" fmla="*/ 234341 w 404452"/>
              <a:gd name="connsiteY72" fmla="*/ 117138 h 304440"/>
              <a:gd name="connsiteX73" fmla="*/ 149117 w 404452"/>
              <a:gd name="connsiteY73" fmla="*/ 117138 h 304440"/>
              <a:gd name="connsiteX74" fmla="*/ 144462 w 404452"/>
              <a:gd name="connsiteY74" fmla="*/ 112424 h 304440"/>
              <a:gd name="connsiteX75" fmla="*/ 144462 w 404452"/>
              <a:gd name="connsiteY75" fmla="*/ 111077 h 304440"/>
              <a:gd name="connsiteX76" fmla="*/ 149117 w 404452"/>
              <a:gd name="connsiteY76" fmla="*/ 106363 h 304440"/>
              <a:gd name="connsiteX77" fmla="*/ 149483 w 404452"/>
              <a:gd name="connsiteY77" fmla="*/ 84138 h 304440"/>
              <a:gd name="connsiteX78" fmla="*/ 247032 w 404452"/>
              <a:gd name="connsiteY78" fmla="*/ 84138 h 304440"/>
              <a:gd name="connsiteX79" fmla="*/ 252053 w 404452"/>
              <a:gd name="connsiteY79" fmla="*/ 89156 h 304440"/>
              <a:gd name="connsiteX80" fmla="*/ 252053 w 404452"/>
              <a:gd name="connsiteY80" fmla="*/ 89873 h 304440"/>
              <a:gd name="connsiteX81" fmla="*/ 247032 w 404452"/>
              <a:gd name="connsiteY81" fmla="*/ 94891 h 304440"/>
              <a:gd name="connsiteX82" fmla="*/ 149483 w 404452"/>
              <a:gd name="connsiteY82" fmla="*/ 94891 h 304440"/>
              <a:gd name="connsiteX83" fmla="*/ 144462 w 404452"/>
              <a:gd name="connsiteY83" fmla="*/ 89873 h 304440"/>
              <a:gd name="connsiteX84" fmla="*/ 144462 w 404452"/>
              <a:gd name="connsiteY84" fmla="*/ 89156 h 304440"/>
              <a:gd name="connsiteX85" fmla="*/ 149483 w 404452"/>
              <a:gd name="connsiteY85" fmla="*/ 84138 h 304440"/>
              <a:gd name="connsiteX86" fmla="*/ 125038 w 404452"/>
              <a:gd name="connsiteY86" fmla="*/ 84138 h 304440"/>
              <a:gd name="connsiteX87" fmla="*/ 131388 w 404452"/>
              <a:gd name="connsiteY87" fmla="*/ 89525 h 304440"/>
              <a:gd name="connsiteX88" fmla="*/ 125038 w 404452"/>
              <a:gd name="connsiteY88" fmla="*/ 94913 h 304440"/>
              <a:gd name="connsiteX89" fmla="*/ 119062 w 404452"/>
              <a:gd name="connsiteY89" fmla="*/ 89525 h 304440"/>
              <a:gd name="connsiteX90" fmla="*/ 125038 w 404452"/>
              <a:gd name="connsiteY90" fmla="*/ 84138 h 304440"/>
              <a:gd name="connsiteX91" fmla="*/ 308291 w 404452"/>
              <a:gd name="connsiteY91" fmla="*/ 69535 h 304440"/>
              <a:gd name="connsiteX92" fmla="*/ 308291 w 404452"/>
              <a:gd name="connsiteY92" fmla="*/ 128621 h 304440"/>
              <a:gd name="connsiteX93" fmla="*/ 349348 w 404452"/>
              <a:gd name="connsiteY93" fmla="*/ 128621 h 304440"/>
              <a:gd name="connsiteX94" fmla="*/ 349348 w 404452"/>
              <a:gd name="connsiteY94" fmla="*/ 83225 h 304440"/>
              <a:gd name="connsiteX95" fmla="*/ 335302 w 404452"/>
              <a:gd name="connsiteY95" fmla="*/ 69535 h 304440"/>
              <a:gd name="connsiteX96" fmla="*/ 68429 w 404452"/>
              <a:gd name="connsiteY96" fmla="*/ 69535 h 304440"/>
              <a:gd name="connsiteX97" fmla="*/ 50061 w 404452"/>
              <a:gd name="connsiteY97" fmla="*/ 88269 h 304440"/>
              <a:gd name="connsiteX98" fmla="*/ 50061 w 404452"/>
              <a:gd name="connsiteY98" fmla="*/ 120695 h 304440"/>
              <a:gd name="connsiteX99" fmla="*/ 50061 w 404452"/>
              <a:gd name="connsiteY99" fmla="*/ 125739 h 304440"/>
              <a:gd name="connsiteX100" fmla="*/ 50061 w 404452"/>
              <a:gd name="connsiteY100" fmla="*/ 234905 h 304440"/>
              <a:gd name="connsiteX101" fmla="*/ 130375 w 404452"/>
              <a:gd name="connsiteY101" fmla="*/ 234905 h 304440"/>
              <a:gd name="connsiteX102" fmla="*/ 135777 w 404452"/>
              <a:gd name="connsiteY102" fmla="*/ 238868 h 304440"/>
              <a:gd name="connsiteX103" fmla="*/ 149103 w 404452"/>
              <a:gd name="connsiteY103" fmla="*/ 248236 h 304440"/>
              <a:gd name="connsiteX104" fmla="*/ 247065 w 404452"/>
              <a:gd name="connsiteY104" fmla="*/ 247515 h 304440"/>
              <a:gd name="connsiteX105" fmla="*/ 263632 w 404452"/>
              <a:gd name="connsiteY105" fmla="*/ 237067 h 304440"/>
              <a:gd name="connsiteX106" fmla="*/ 267954 w 404452"/>
              <a:gd name="connsiteY106" fmla="*/ 234905 h 304440"/>
              <a:gd name="connsiteX107" fmla="*/ 349348 w 404452"/>
              <a:gd name="connsiteY107" fmla="*/ 234905 h 304440"/>
              <a:gd name="connsiteX108" fmla="*/ 349348 w 404452"/>
              <a:gd name="connsiteY108" fmla="*/ 211126 h 304440"/>
              <a:gd name="connsiteX109" fmla="*/ 320176 w 404452"/>
              <a:gd name="connsiteY109" fmla="*/ 211126 h 304440"/>
              <a:gd name="connsiteX110" fmla="*/ 297486 w 404452"/>
              <a:gd name="connsiteY110" fmla="*/ 228420 h 304440"/>
              <a:gd name="connsiteX111" fmla="*/ 291364 w 404452"/>
              <a:gd name="connsiteY111" fmla="*/ 230582 h 304440"/>
              <a:gd name="connsiteX112" fmla="*/ 285241 w 404452"/>
              <a:gd name="connsiteY112" fmla="*/ 228420 h 304440"/>
              <a:gd name="connsiteX113" fmla="*/ 280919 w 404452"/>
              <a:gd name="connsiteY113" fmla="*/ 216891 h 304440"/>
              <a:gd name="connsiteX114" fmla="*/ 282720 w 404452"/>
              <a:gd name="connsiteY114" fmla="*/ 209325 h 304440"/>
              <a:gd name="connsiteX115" fmla="*/ 270115 w 404452"/>
              <a:gd name="connsiteY115" fmla="*/ 199958 h 304440"/>
              <a:gd name="connsiteX116" fmla="*/ 269034 w 404452"/>
              <a:gd name="connsiteY116" fmla="*/ 199958 h 304440"/>
              <a:gd name="connsiteX117" fmla="*/ 119571 w 404452"/>
              <a:gd name="connsiteY117" fmla="*/ 199958 h 304440"/>
              <a:gd name="connsiteX118" fmla="*/ 97961 w 404452"/>
              <a:gd name="connsiteY118" fmla="*/ 174738 h 304440"/>
              <a:gd name="connsiteX119" fmla="*/ 97961 w 404452"/>
              <a:gd name="connsiteY119" fmla="*/ 69535 h 304440"/>
              <a:gd name="connsiteX120" fmla="*/ 108766 w 404452"/>
              <a:gd name="connsiteY120" fmla="*/ 57645 h 304440"/>
              <a:gd name="connsiteX121" fmla="*/ 108766 w 404452"/>
              <a:gd name="connsiteY121" fmla="*/ 174738 h 304440"/>
              <a:gd name="connsiteX122" fmla="*/ 119571 w 404452"/>
              <a:gd name="connsiteY122" fmla="*/ 189149 h 304440"/>
              <a:gd name="connsiteX123" fmla="*/ 263992 w 404452"/>
              <a:gd name="connsiteY123" fmla="*/ 189149 h 304440"/>
              <a:gd name="connsiteX124" fmla="*/ 262551 w 404452"/>
              <a:gd name="connsiteY124" fmla="*/ 179422 h 304440"/>
              <a:gd name="connsiteX125" fmla="*/ 262551 w 404452"/>
              <a:gd name="connsiteY125" fmla="*/ 160326 h 304440"/>
              <a:gd name="connsiteX126" fmla="*/ 293164 w 404452"/>
              <a:gd name="connsiteY126" fmla="*/ 128621 h 304440"/>
              <a:gd name="connsiteX127" fmla="*/ 297486 w 404452"/>
              <a:gd name="connsiteY127" fmla="*/ 128621 h 304440"/>
              <a:gd name="connsiteX128" fmla="*/ 297486 w 404452"/>
              <a:gd name="connsiteY128" fmla="*/ 57645 h 304440"/>
              <a:gd name="connsiteX129" fmla="*/ 174251 w 404452"/>
              <a:gd name="connsiteY129" fmla="*/ 23813 h 304440"/>
              <a:gd name="connsiteX130" fmla="*/ 174625 w 404452"/>
              <a:gd name="connsiteY130" fmla="*/ 23813 h 304440"/>
              <a:gd name="connsiteX131" fmla="*/ 180601 w 404452"/>
              <a:gd name="connsiteY131" fmla="*/ 29200 h 304440"/>
              <a:gd name="connsiteX132" fmla="*/ 174625 w 404452"/>
              <a:gd name="connsiteY132" fmla="*/ 34588 h 304440"/>
              <a:gd name="connsiteX133" fmla="*/ 174251 w 404452"/>
              <a:gd name="connsiteY133" fmla="*/ 34588 h 304440"/>
              <a:gd name="connsiteX134" fmla="*/ 168275 w 404452"/>
              <a:gd name="connsiteY134" fmla="*/ 29200 h 304440"/>
              <a:gd name="connsiteX135" fmla="*/ 174251 w 404452"/>
              <a:gd name="connsiteY135" fmla="*/ 23813 h 304440"/>
              <a:gd name="connsiteX136" fmla="*/ 150065 w 404452"/>
              <a:gd name="connsiteY136" fmla="*/ 23813 h 304440"/>
              <a:gd name="connsiteX137" fmla="*/ 150812 w 404452"/>
              <a:gd name="connsiteY137" fmla="*/ 23813 h 304440"/>
              <a:gd name="connsiteX138" fmla="*/ 156788 w 404452"/>
              <a:gd name="connsiteY138" fmla="*/ 28864 h 304440"/>
              <a:gd name="connsiteX139" fmla="*/ 156788 w 404452"/>
              <a:gd name="connsiteY139" fmla="*/ 29200 h 304440"/>
              <a:gd name="connsiteX140" fmla="*/ 150812 w 404452"/>
              <a:gd name="connsiteY140" fmla="*/ 34588 h 304440"/>
              <a:gd name="connsiteX141" fmla="*/ 150065 w 404452"/>
              <a:gd name="connsiteY141" fmla="*/ 34588 h 304440"/>
              <a:gd name="connsiteX142" fmla="*/ 144462 w 404452"/>
              <a:gd name="connsiteY142" fmla="*/ 29200 h 304440"/>
              <a:gd name="connsiteX143" fmla="*/ 144462 w 404452"/>
              <a:gd name="connsiteY143" fmla="*/ 28864 h 304440"/>
              <a:gd name="connsiteX144" fmla="*/ 150065 w 404452"/>
              <a:gd name="connsiteY144" fmla="*/ 23813 h 304440"/>
              <a:gd name="connsiteX145" fmla="*/ 125879 w 404452"/>
              <a:gd name="connsiteY145" fmla="*/ 23813 h 304440"/>
              <a:gd name="connsiteX146" fmla="*/ 128120 w 404452"/>
              <a:gd name="connsiteY146" fmla="*/ 23813 h 304440"/>
              <a:gd name="connsiteX147" fmla="*/ 132976 w 404452"/>
              <a:gd name="connsiteY147" fmla="*/ 28190 h 304440"/>
              <a:gd name="connsiteX148" fmla="*/ 132976 w 404452"/>
              <a:gd name="connsiteY148" fmla="*/ 29874 h 304440"/>
              <a:gd name="connsiteX149" fmla="*/ 128120 w 404452"/>
              <a:gd name="connsiteY149" fmla="*/ 34588 h 304440"/>
              <a:gd name="connsiteX150" fmla="*/ 125879 w 404452"/>
              <a:gd name="connsiteY150" fmla="*/ 34588 h 304440"/>
              <a:gd name="connsiteX151" fmla="*/ 120650 w 404452"/>
              <a:gd name="connsiteY151" fmla="*/ 29874 h 304440"/>
              <a:gd name="connsiteX152" fmla="*/ 120650 w 404452"/>
              <a:gd name="connsiteY152" fmla="*/ 28190 h 304440"/>
              <a:gd name="connsiteX153" fmla="*/ 125879 w 404452"/>
              <a:gd name="connsiteY153" fmla="*/ 23813 h 304440"/>
              <a:gd name="connsiteX154" fmla="*/ 122812 w 404452"/>
              <a:gd name="connsiteY154" fmla="*/ 10808 h 304440"/>
              <a:gd name="connsiteX155" fmla="*/ 108766 w 404452"/>
              <a:gd name="connsiteY155" fmla="*/ 24859 h 304440"/>
              <a:gd name="connsiteX156" fmla="*/ 108766 w 404452"/>
              <a:gd name="connsiteY156" fmla="*/ 46837 h 304440"/>
              <a:gd name="connsiteX157" fmla="*/ 297486 w 404452"/>
              <a:gd name="connsiteY157" fmla="*/ 46837 h 304440"/>
              <a:gd name="connsiteX158" fmla="*/ 297486 w 404452"/>
              <a:gd name="connsiteY158" fmla="*/ 24859 h 304440"/>
              <a:gd name="connsiteX159" fmla="*/ 279479 w 404452"/>
              <a:gd name="connsiteY159" fmla="*/ 10808 h 304440"/>
              <a:gd name="connsiteX160" fmla="*/ 122812 w 404452"/>
              <a:gd name="connsiteY160" fmla="*/ 0 h 304440"/>
              <a:gd name="connsiteX161" fmla="*/ 279479 w 404452"/>
              <a:gd name="connsiteY161" fmla="*/ 0 h 304440"/>
              <a:gd name="connsiteX162" fmla="*/ 308291 w 404452"/>
              <a:gd name="connsiteY162" fmla="*/ 24859 h 304440"/>
              <a:gd name="connsiteX163" fmla="*/ 308291 w 404452"/>
              <a:gd name="connsiteY163" fmla="*/ 58366 h 304440"/>
              <a:gd name="connsiteX164" fmla="*/ 335302 w 404452"/>
              <a:gd name="connsiteY164" fmla="*/ 58366 h 304440"/>
              <a:gd name="connsiteX165" fmla="*/ 360513 w 404452"/>
              <a:gd name="connsiteY165" fmla="*/ 83225 h 304440"/>
              <a:gd name="connsiteX166" fmla="*/ 360513 w 404452"/>
              <a:gd name="connsiteY166" fmla="*/ 128621 h 304440"/>
              <a:gd name="connsiteX167" fmla="*/ 373479 w 404452"/>
              <a:gd name="connsiteY167" fmla="*/ 128621 h 304440"/>
              <a:gd name="connsiteX168" fmla="*/ 404452 w 404452"/>
              <a:gd name="connsiteY168" fmla="*/ 160326 h 304440"/>
              <a:gd name="connsiteX169" fmla="*/ 404452 w 404452"/>
              <a:gd name="connsiteY169" fmla="*/ 179422 h 304440"/>
              <a:gd name="connsiteX170" fmla="*/ 373479 w 404452"/>
              <a:gd name="connsiteY170" fmla="*/ 211126 h 304440"/>
              <a:gd name="connsiteX171" fmla="*/ 360513 w 404452"/>
              <a:gd name="connsiteY171" fmla="*/ 211126 h 304440"/>
              <a:gd name="connsiteX172" fmla="*/ 360513 w 404452"/>
              <a:gd name="connsiteY172" fmla="*/ 234905 h 304440"/>
              <a:gd name="connsiteX173" fmla="*/ 396169 w 404452"/>
              <a:gd name="connsiteY173" fmla="*/ 234905 h 304440"/>
              <a:gd name="connsiteX174" fmla="*/ 402291 w 404452"/>
              <a:gd name="connsiteY174" fmla="*/ 241390 h 304440"/>
              <a:gd name="connsiteX175" fmla="*/ 402291 w 404452"/>
              <a:gd name="connsiteY175" fmla="*/ 262647 h 304440"/>
              <a:gd name="connsiteX176" fmla="*/ 360513 w 404452"/>
              <a:gd name="connsiteY176" fmla="*/ 304440 h 304440"/>
              <a:gd name="connsiteX177" fmla="*/ 41057 w 404452"/>
              <a:gd name="connsiteY177" fmla="*/ 304440 h 304440"/>
              <a:gd name="connsiteX178" fmla="*/ 0 w 404452"/>
              <a:gd name="connsiteY178" fmla="*/ 263728 h 304440"/>
              <a:gd name="connsiteX179" fmla="*/ 0 w 404452"/>
              <a:gd name="connsiteY179" fmla="*/ 243192 h 304440"/>
              <a:gd name="connsiteX180" fmla="*/ 7563 w 404452"/>
              <a:gd name="connsiteY180" fmla="*/ 234905 h 304440"/>
              <a:gd name="connsiteX181" fmla="*/ 38896 w 404452"/>
              <a:gd name="connsiteY181" fmla="*/ 234905 h 304440"/>
              <a:gd name="connsiteX182" fmla="*/ 38896 w 404452"/>
              <a:gd name="connsiteY182" fmla="*/ 125739 h 304440"/>
              <a:gd name="connsiteX183" fmla="*/ 38896 w 404452"/>
              <a:gd name="connsiteY183" fmla="*/ 120695 h 304440"/>
              <a:gd name="connsiteX184" fmla="*/ 38896 w 404452"/>
              <a:gd name="connsiteY184" fmla="*/ 88269 h 304440"/>
              <a:gd name="connsiteX185" fmla="*/ 38896 w 404452"/>
              <a:gd name="connsiteY185" fmla="*/ 83225 h 304440"/>
              <a:gd name="connsiteX186" fmla="*/ 38896 w 404452"/>
              <a:gd name="connsiteY186" fmla="*/ 81784 h 304440"/>
              <a:gd name="connsiteX187" fmla="*/ 41057 w 404452"/>
              <a:gd name="connsiteY187" fmla="*/ 77461 h 304440"/>
              <a:gd name="connsiteX188" fmla="*/ 68429 w 404452"/>
              <a:gd name="connsiteY188" fmla="*/ 58366 h 304440"/>
              <a:gd name="connsiteX189" fmla="*/ 97961 w 404452"/>
              <a:gd name="connsiteY189" fmla="*/ 58366 h 304440"/>
              <a:gd name="connsiteX190" fmla="*/ 97961 w 404452"/>
              <a:gd name="connsiteY190" fmla="*/ 24859 h 304440"/>
              <a:gd name="connsiteX191" fmla="*/ 122812 w 404452"/>
              <a:gd name="connsiteY191" fmla="*/ 0 h 30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404452" h="304440">
                <a:moveTo>
                  <a:pt x="10804" y="246074"/>
                </a:moveTo>
                <a:lnTo>
                  <a:pt x="10804" y="263728"/>
                </a:lnTo>
                <a:cubicBezTo>
                  <a:pt x="10804" y="280301"/>
                  <a:pt x="24130" y="293631"/>
                  <a:pt x="41057" y="293631"/>
                </a:cubicBezTo>
                <a:lnTo>
                  <a:pt x="360513" y="293631"/>
                </a:lnTo>
                <a:cubicBezTo>
                  <a:pt x="377441" y="293631"/>
                  <a:pt x="391487" y="279580"/>
                  <a:pt x="391487" y="262647"/>
                </a:cubicBezTo>
                <a:lnTo>
                  <a:pt x="391487" y="246074"/>
                </a:lnTo>
                <a:lnTo>
                  <a:pt x="270475" y="246074"/>
                </a:lnTo>
                <a:cubicBezTo>
                  <a:pt x="263272" y="253640"/>
                  <a:pt x="253908" y="256883"/>
                  <a:pt x="249946" y="258324"/>
                </a:cubicBezTo>
                <a:cubicBezTo>
                  <a:pt x="249226" y="258324"/>
                  <a:pt x="248505" y="258324"/>
                  <a:pt x="248145" y="258324"/>
                </a:cubicBezTo>
                <a:lnTo>
                  <a:pt x="149103" y="259404"/>
                </a:lnTo>
                <a:cubicBezTo>
                  <a:pt x="139379" y="259404"/>
                  <a:pt x="131095" y="254000"/>
                  <a:pt x="126774" y="246074"/>
                </a:cubicBezTo>
                <a:lnTo>
                  <a:pt x="46459" y="246074"/>
                </a:lnTo>
                <a:cubicBezTo>
                  <a:pt x="45739" y="246434"/>
                  <a:pt x="45379" y="246434"/>
                  <a:pt x="44299" y="246434"/>
                </a:cubicBezTo>
                <a:cubicBezTo>
                  <a:pt x="43578" y="246434"/>
                  <a:pt x="42858" y="246434"/>
                  <a:pt x="42138" y="246074"/>
                </a:cubicBezTo>
                <a:close/>
                <a:moveTo>
                  <a:pt x="368925" y="163513"/>
                </a:moveTo>
                <a:cubicBezTo>
                  <a:pt x="371956" y="163513"/>
                  <a:pt x="374313" y="166207"/>
                  <a:pt x="374313" y="168901"/>
                </a:cubicBezTo>
                <a:cubicBezTo>
                  <a:pt x="374313" y="171931"/>
                  <a:pt x="371956" y="174289"/>
                  <a:pt x="368925" y="174289"/>
                </a:cubicBezTo>
                <a:cubicBezTo>
                  <a:pt x="365895" y="174289"/>
                  <a:pt x="363537" y="171931"/>
                  <a:pt x="363537" y="168901"/>
                </a:cubicBezTo>
                <a:cubicBezTo>
                  <a:pt x="363537" y="166207"/>
                  <a:pt x="365895" y="163513"/>
                  <a:pt x="368925" y="163513"/>
                </a:cubicBezTo>
                <a:close/>
                <a:moveTo>
                  <a:pt x="346075" y="163513"/>
                </a:moveTo>
                <a:cubicBezTo>
                  <a:pt x="349063" y="163513"/>
                  <a:pt x="352051" y="166207"/>
                  <a:pt x="352051" y="168901"/>
                </a:cubicBezTo>
                <a:cubicBezTo>
                  <a:pt x="352051" y="171931"/>
                  <a:pt x="349063" y="174289"/>
                  <a:pt x="346075" y="174289"/>
                </a:cubicBezTo>
                <a:cubicBezTo>
                  <a:pt x="342713" y="174289"/>
                  <a:pt x="339725" y="171931"/>
                  <a:pt x="339725" y="168901"/>
                </a:cubicBezTo>
                <a:cubicBezTo>
                  <a:pt x="339725" y="166207"/>
                  <a:pt x="342713" y="163513"/>
                  <a:pt x="346075" y="163513"/>
                </a:cubicBezTo>
                <a:close/>
                <a:moveTo>
                  <a:pt x="322262" y="163513"/>
                </a:moveTo>
                <a:cubicBezTo>
                  <a:pt x="325250" y="163513"/>
                  <a:pt x="328238" y="166207"/>
                  <a:pt x="328238" y="168901"/>
                </a:cubicBezTo>
                <a:cubicBezTo>
                  <a:pt x="328238" y="171931"/>
                  <a:pt x="325250" y="174289"/>
                  <a:pt x="322262" y="174289"/>
                </a:cubicBezTo>
                <a:cubicBezTo>
                  <a:pt x="318526" y="174289"/>
                  <a:pt x="315912" y="171931"/>
                  <a:pt x="315912" y="168901"/>
                </a:cubicBezTo>
                <a:cubicBezTo>
                  <a:pt x="315912" y="166207"/>
                  <a:pt x="318526" y="163513"/>
                  <a:pt x="322262" y="163513"/>
                </a:cubicBezTo>
                <a:close/>
                <a:moveTo>
                  <a:pt x="298076" y="163513"/>
                </a:moveTo>
                <a:cubicBezTo>
                  <a:pt x="301438" y="163513"/>
                  <a:pt x="304426" y="166207"/>
                  <a:pt x="304426" y="168901"/>
                </a:cubicBezTo>
                <a:cubicBezTo>
                  <a:pt x="304426" y="171931"/>
                  <a:pt x="301438" y="174289"/>
                  <a:pt x="298076" y="174289"/>
                </a:cubicBezTo>
                <a:cubicBezTo>
                  <a:pt x="295088" y="174289"/>
                  <a:pt x="292100" y="171931"/>
                  <a:pt x="292100" y="168901"/>
                </a:cubicBezTo>
                <a:cubicBezTo>
                  <a:pt x="292100" y="166207"/>
                  <a:pt x="295088" y="163513"/>
                  <a:pt x="298076" y="163513"/>
                </a:cubicBezTo>
                <a:close/>
                <a:moveTo>
                  <a:pt x="151082" y="153988"/>
                </a:moveTo>
                <a:lnTo>
                  <a:pt x="236268" y="153988"/>
                </a:lnTo>
                <a:cubicBezTo>
                  <a:pt x="238784" y="153988"/>
                  <a:pt x="240940" y="156008"/>
                  <a:pt x="240940" y="158702"/>
                </a:cubicBezTo>
                <a:lnTo>
                  <a:pt x="240940" y="160386"/>
                </a:lnTo>
                <a:cubicBezTo>
                  <a:pt x="240940" y="162743"/>
                  <a:pt x="238784" y="164764"/>
                  <a:pt x="236268" y="164764"/>
                </a:cubicBezTo>
                <a:lnTo>
                  <a:pt x="151082" y="164764"/>
                </a:lnTo>
                <a:cubicBezTo>
                  <a:pt x="148206" y="164764"/>
                  <a:pt x="146050" y="162743"/>
                  <a:pt x="146050" y="160386"/>
                </a:cubicBezTo>
                <a:lnTo>
                  <a:pt x="146050" y="158702"/>
                </a:lnTo>
                <a:cubicBezTo>
                  <a:pt x="146050" y="156008"/>
                  <a:pt x="148206" y="153988"/>
                  <a:pt x="151082" y="153988"/>
                </a:cubicBezTo>
                <a:close/>
                <a:moveTo>
                  <a:pt x="293164" y="139430"/>
                </a:moveTo>
                <a:cubicBezTo>
                  <a:pt x="282360" y="139430"/>
                  <a:pt x="273716" y="148797"/>
                  <a:pt x="273716" y="160326"/>
                </a:cubicBezTo>
                <a:lnTo>
                  <a:pt x="273716" y="179422"/>
                </a:lnTo>
                <a:cubicBezTo>
                  <a:pt x="273716" y="189870"/>
                  <a:pt x="280919" y="198517"/>
                  <a:pt x="290643" y="199958"/>
                </a:cubicBezTo>
                <a:lnTo>
                  <a:pt x="296766" y="200678"/>
                </a:lnTo>
                <a:lnTo>
                  <a:pt x="291724" y="219053"/>
                </a:lnTo>
                <a:lnTo>
                  <a:pt x="316574" y="199958"/>
                </a:lnTo>
                <a:lnTo>
                  <a:pt x="373479" y="199958"/>
                </a:lnTo>
                <a:cubicBezTo>
                  <a:pt x="384644" y="199958"/>
                  <a:pt x="393287" y="190951"/>
                  <a:pt x="393287" y="179422"/>
                </a:cubicBezTo>
                <a:lnTo>
                  <a:pt x="393287" y="160326"/>
                </a:lnTo>
                <a:cubicBezTo>
                  <a:pt x="393287" y="148797"/>
                  <a:pt x="384644" y="139430"/>
                  <a:pt x="373479" y="139430"/>
                </a:cubicBezTo>
                <a:close/>
                <a:moveTo>
                  <a:pt x="149109" y="130175"/>
                </a:moveTo>
                <a:lnTo>
                  <a:pt x="247050" y="130175"/>
                </a:lnTo>
                <a:cubicBezTo>
                  <a:pt x="249910" y="130175"/>
                  <a:pt x="252054" y="132195"/>
                  <a:pt x="252054" y="134889"/>
                </a:cubicBezTo>
                <a:lnTo>
                  <a:pt x="252054" y="136236"/>
                </a:lnTo>
                <a:cubicBezTo>
                  <a:pt x="252054" y="138930"/>
                  <a:pt x="249910" y="140951"/>
                  <a:pt x="247050" y="140951"/>
                </a:cubicBezTo>
                <a:lnTo>
                  <a:pt x="149109" y="140951"/>
                </a:lnTo>
                <a:cubicBezTo>
                  <a:pt x="146606" y="140951"/>
                  <a:pt x="144462" y="138930"/>
                  <a:pt x="144462" y="136236"/>
                </a:cubicBezTo>
                <a:lnTo>
                  <a:pt x="144462" y="134889"/>
                </a:lnTo>
                <a:cubicBezTo>
                  <a:pt x="144462" y="132195"/>
                  <a:pt x="146606" y="130175"/>
                  <a:pt x="149109" y="130175"/>
                </a:cubicBezTo>
                <a:close/>
                <a:moveTo>
                  <a:pt x="127000" y="130175"/>
                </a:moveTo>
                <a:cubicBezTo>
                  <a:pt x="130362" y="130175"/>
                  <a:pt x="132976" y="132532"/>
                  <a:pt x="132976" y="135563"/>
                </a:cubicBezTo>
                <a:cubicBezTo>
                  <a:pt x="132976" y="138594"/>
                  <a:pt x="130362" y="140951"/>
                  <a:pt x="127000" y="140951"/>
                </a:cubicBezTo>
                <a:cubicBezTo>
                  <a:pt x="123638" y="140951"/>
                  <a:pt x="120650" y="138594"/>
                  <a:pt x="120650" y="135563"/>
                </a:cubicBezTo>
                <a:cubicBezTo>
                  <a:pt x="120650" y="132532"/>
                  <a:pt x="123638" y="130175"/>
                  <a:pt x="127000" y="130175"/>
                </a:cubicBezTo>
                <a:close/>
                <a:moveTo>
                  <a:pt x="149117" y="106363"/>
                </a:moveTo>
                <a:lnTo>
                  <a:pt x="234341" y="106363"/>
                </a:lnTo>
                <a:cubicBezTo>
                  <a:pt x="237205" y="106363"/>
                  <a:pt x="239354" y="108383"/>
                  <a:pt x="239354" y="111077"/>
                </a:cubicBezTo>
                <a:lnTo>
                  <a:pt x="239354" y="112424"/>
                </a:lnTo>
                <a:cubicBezTo>
                  <a:pt x="239354" y="115118"/>
                  <a:pt x="237205" y="117138"/>
                  <a:pt x="234341" y="117138"/>
                </a:cubicBezTo>
                <a:lnTo>
                  <a:pt x="149117" y="117138"/>
                </a:lnTo>
                <a:cubicBezTo>
                  <a:pt x="146610" y="117138"/>
                  <a:pt x="144462" y="115118"/>
                  <a:pt x="144462" y="112424"/>
                </a:cubicBezTo>
                <a:lnTo>
                  <a:pt x="144462" y="111077"/>
                </a:lnTo>
                <a:cubicBezTo>
                  <a:pt x="144462" y="108383"/>
                  <a:pt x="146610" y="106363"/>
                  <a:pt x="149117" y="106363"/>
                </a:cubicBezTo>
                <a:close/>
                <a:moveTo>
                  <a:pt x="149483" y="84138"/>
                </a:moveTo>
                <a:lnTo>
                  <a:pt x="247032" y="84138"/>
                </a:lnTo>
                <a:cubicBezTo>
                  <a:pt x="249901" y="84138"/>
                  <a:pt x="252053" y="86288"/>
                  <a:pt x="252053" y="89156"/>
                </a:cubicBezTo>
                <a:lnTo>
                  <a:pt x="252053" y="89873"/>
                </a:lnTo>
                <a:cubicBezTo>
                  <a:pt x="252053" y="92382"/>
                  <a:pt x="249901" y="94891"/>
                  <a:pt x="247032" y="94891"/>
                </a:cubicBezTo>
                <a:lnTo>
                  <a:pt x="149483" y="94891"/>
                </a:lnTo>
                <a:cubicBezTo>
                  <a:pt x="146614" y="94891"/>
                  <a:pt x="144462" y="92382"/>
                  <a:pt x="144462" y="89873"/>
                </a:cubicBezTo>
                <a:lnTo>
                  <a:pt x="144462" y="89156"/>
                </a:lnTo>
                <a:cubicBezTo>
                  <a:pt x="144462" y="86288"/>
                  <a:pt x="146614" y="84138"/>
                  <a:pt x="149483" y="84138"/>
                </a:cubicBezTo>
                <a:close/>
                <a:moveTo>
                  <a:pt x="125038" y="84138"/>
                </a:moveTo>
                <a:cubicBezTo>
                  <a:pt x="128400" y="84138"/>
                  <a:pt x="131388" y="86495"/>
                  <a:pt x="131388" y="89525"/>
                </a:cubicBezTo>
                <a:cubicBezTo>
                  <a:pt x="131388" y="92219"/>
                  <a:pt x="128400" y="94913"/>
                  <a:pt x="125038" y="94913"/>
                </a:cubicBezTo>
                <a:cubicBezTo>
                  <a:pt x="122050" y="94913"/>
                  <a:pt x="119062" y="92219"/>
                  <a:pt x="119062" y="89525"/>
                </a:cubicBezTo>
                <a:cubicBezTo>
                  <a:pt x="119062" y="86495"/>
                  <a:pt x="122050" y="84138"/>
                  <a:pt x="125038" y="84138"/>
                </a:cubicBezTo>
                <a:close/>
                <a:moveTo>
                  <a:pt x="308291" y="69535"/>
                </a:moveTo>
                <a:lnTo>
                  <a:pt x="308291" y="128621"/>
                </a:lnTo>
                <a:lnTo>
                  <a:pt x="349348" y="128621"/>
                </a:lnTo>
                <a:lnTo>
                  <a:pt x="349348" y="83225"/>
                </a:lnTo>
                <a:cubicBezTo>
                  <a:pt x="349348" y="76020"/>
                  <a:pt x="343226" y="69535"/>
                  <a:pt x="335302" y="69535"/>
                </a:cubicBezTo>
                <a:close/>
                <a:moveTo>
                  <a:pt x="68429" y="69535"/>
                </a:moveTo>
                <a:cubicBezTo>
                  <a:pt x="58345" y="69535"/>
                  <a:pt x="50061" y="77821"/>
                  <a:pt x="50061" y="88269"/>
                </a:cubicBezTo>
                <a:lnTo>
                  <a:pt x="50061" y="120695"/>
                </a:lnTo>
                <a:lnTo>
                  <a:pt x="50061" y="125739"/>
                </a:lnTo>
                <a:lnTo>
                  <a:pt x="50061" y="234905"/>
                </a:lnTo>
                <a:lnTo>
                  <a:pt x="130375" y="234905"/>
                </a:lnTo>
                <a:cubicBezTo>
                  <a:pt x="132896" y="234905"/>
                  <a:pt x="134697" y="236707"/>
                  <a:pt x="135777" y="238868"/>
                </a:cubicBezTo>
                <a:cubicBezTo>
                  <a:pt x="137578" y="244273"/>
                  <a:pt x="142620" y="248236"/>
                  <a:pt x="149103" y="248236"/>
                </a:cubicBezTo>
                <a:lnTo>
                  <a:pt x="247065" y="247515"/>
                </a:lnTo>
                <a:cubicBezTo>
                  <a:pt x="250666" y="246434"/>
                  <a:pt x="258950" y="243192"/>
                  <a:pt x="263632" y="237067"/>
                </a:cubicBezTo>
                <a:cubicBezTo>
                  <a:pt x="264712" y="235986"/>
                  <a:pt x="266513" y="234905"/>
                  <a:pt x="267954" y="234905"/>
                </a:cubicBezTo>
                <a:lnTo>
                  <a:pt x="349348" y="234905"/>
                </a:lnTo>
                <a:lnTo>
                  <a:pt x="349348" y="211126"/>
                </a:lnTo>
                <a:lnTo>
                  <a:pt x="320176" y="211126"/>
                </a:lnTo>
                <a:lnTo>
                  <a:pt x="297486" y="228420"/>
                </a:lnTo>
                <a:cubicBezTo>
                  <a:pt x="295685" y="229861"/>
                  <a:pt x="293524" y="230582"/>
                  <a:pt x="291364" y="230582"/>
                </a:cubicBezTo>
                <a:cubicBezTo>
                  <a:pt x="288842" y="230582"/>
                  <a:pt x="287042" y="229861"/>
                  <a:pt x="285241" y="228420"/>
                </a:cubicBezTo>
                <a:cubicBezTo>
                  <a:pt x="281279" y="225898"/>
                  <a:pt x="279479" y="221214"/>
                  <a:pt x="280919" y="216891"/>
                </a:cubicBezTo>
                <a:lnTo>
                  <a:pt x="282720" y="209325"/>
                </a:lnTo>
                <a:cubicBezTo>
                  <a:pt x="277678" y="207524"/>
                  <a:pt x="273716" y="203921"/>
                  <a:pt x="270115" y="199958"/>
                </a:cubicBezTo>
                <a:lnTo>
                  <a:pt x="269034" y="199958"/>
                </a:lnTo>
                <a:lnTo>
                  <a:pt x="119571" y="199958"/>
                </a:lnTo>
                <a:cubicBezTo>
                  <a:pt x="109486" y="199958"/>
                  <a:pt x="97961" y="189149"/>
                  <a:pt x="97961" y="174738"/>
                </a:cubicBezTo>
                <a:lnTo>
                  <a:pt x="97961" y="69535"/>
                </a:lnTo>
                <a:close/>
                <a:moveTo>
                  <a:pt x="108766" y="57645"/>
                </a:moveTo>
                <a:lnTo>
                  <a:pt x="108766" y="174738"/>
                </a:lnTo>
                <a:cubicBezTo>
                  <a:pt x="108766" y="183024"/>
                  <a:pt x="115609" y="189149"/>
                  <a:pt x="119571" y="189149"/>
                </a:cubicBezTo>
                <a:lnTo>
                  <a:pt x="263992" y="189149"/>
                </a:lnTo>
                <a:cubicBezTo>
                  <a:pt x="262911" y="185907"/>
                  <a:pt x="262551" y="182664"/>
                  <a:pt x="262551" y="179422"/>
                </a:cubicBezTo>
                <a:lnTo>
                  <a:pt x="262551" y="160326"/>
                </a:lnTo>
                <a:cubicBezTo>
                  <a:pt x="262551" y="142672"/>
                  <a:pt x="276237" y="128621"/>
                  <a:pt x="293164" y="128621"/>
                </a:cubicBezTo>
                <a:lnTo>
                  <a:pt x="297486" y="128621"/>
                </a:lnTo>
                <a:lnTo>
                  <a:pt x="297486" y="57645"/>
                </a:lnTo>
                <a:close/>
                <a:moveTo>
                  <a:pt x="174251" y="23813"/>
                </a:moveTo>
                <a:lnTo>
                  <a:pt x="174625" y="23813"/>
                </a:lnTo>
                <a:cubicBezTo>
                  <a:pt x="177987" y="23813"/>
                  <a:pt x="180601" y="26170"/>
                  <a:pt x="180601" y="29200"/>
                </a:cubicBezTo>
                <a:cubicBezTo>
                  <a:pt x="180601" y="32231"/>
                  <a:pt x="177987" y="34588"/>
                  <a:pt x="174625" y="34588"/>
                </a:cubicBezTo>
                <a:lnTo>
                  <a:pt x="174251" y="34588"/>
                </a:lnTo>
                <a:cubicBezTo>
                  <a:pt x="170889" y="34588"/>
                  <a:pt x="168275" y="32231"/>
                  <a:pt x="168275" y="29200"/>
                </a:cubicBezTo>
                <a:cubicBezTo>
                  <a:pt x="168275" y="26170"/>
                  <a:pt x="170889" y="23813"/>
                  <a:pt x="174251" y="23813"/>
                </a:cubicBezTo>
                <a:close/>
                <a:moveTo>
                  <a:pt x="150065" y="23813"/>
                </a:moveTo>
                <a:lnTo>
                  <a:pt x="150812" y="23813"/>
                </a:lnTo>
                <a:cubicBezTo>
                  <a:pt x="153800" y="23813"/>
                  <a:pt x="156788" y="26170"/>
                  <a:pt x="156788" y="28864"/>
                </a:cubicBezTo>
                <a:lnTo>
                  <a:pt x="156788" y="29200"/>
                </a:lnTo>
                <a:cubicBezTo>
                  <a:pt x="156788" y="31894"/>
                  <a:pt x="153800" y="34588"/>
                  <a:pt x="150812" y="34588"/>
                </a:cubicBezTo>
                <a:lnTo>
                  <a:pt x="150065" y="34588"/>
                </a:lnTo>
                <a:cubicBezTo>
                  <a:pt x="146703" y="34588"/>
                  <a:pt x="144462" y="31894"/>
                  <a:pt x="144462" y="29200"/>
                </a:cubicBezTo>
                <a:lnTo>
                  <a:pt x="144462" y="28864"/>
                </a:lnTo>
                <a:cubicBezTo>
                  <a:pt x="144462" y="26170"/>
                  <a:pt x="146703" y="23813"/>
                  <a:pt x="150065" y="23813"/>
                </a:cubicBezTo>
                <a:close/>
                <a:moveTo>
                  <a:pt x="125879" y="23813"/>
                </a:moveTo>
                <a:lnTo>
                  <a:pt x="128120" y="23813"/>
                </a:lnTo>
                <a:cubicBezTo>
                  <a:pt x="130735" y="23813"/>
                  <a:pt x="132976" y="25833"/>
                  <a:pt x="132976" y="28190"/>
                </a:cubicBezTo>
                <a:lnTo>
                  <a:pt x="132976" y="29874"/>
                </a:lnTo>
                <a:cubicBezTo>
                  <a:pt x="132976" y="32568"/>
                  <a:pt x="130735" y="34588"/>
                  <a:pt x="128120" y="34588"/>
                </a:cubicBezTo>
                <a:lnTo>
                  <a:pt x="125879" y="34588"/>
                </a:lnTo>
                <a:cubicBezTo>
                  <a:pt x="122891" y="34588"/>
                  <a:pt x="120650" y="32568"/>
                  <a:pt x="120650" y="29874"/>
                </a:cubicBezTo>
                <a:lnTo>
                  <a:pt x="120650" y="28190"/>
                </a:lnTo>
                <a:cubicBezTo>
                  <a:pt x="120650" y="25833"/>
                  <a:pt x="122891" y="23813"/>
                  <a:pt x="125879" y="23813"/>
                </a:cubicBezTo>
                <a:close/>
                <a:moveTo>
                  <a:pt x="122812" y="10808"/>
                </a:moveTo>
                <a:cubicBezTo>
                  <a:pt x="115249" y="10808"/>
                  <a:pt x="108766" y="17293"/>
                  <a:pt x="108766" y="24859"/>
                </a:cubicBezTo>
                <a:lnTo>
                  <a:pt x="108766" y="46837"/>
                </a:lnTo>
                <a:lnTo>
                  <a:pt x="297486" y="46837"/>
                </a:lnTo>
                <a:lnTo>
                  <a:pt x="297486" y="24859"/>
                </a:lnTo>
                <a:cubicBezTo>
                  <a:pt x="297486" y="19455"/>
                  <a:pt x="289923" y="10808"/>
                  <a:pt x="279479" y="10808"/>
                </a:cubicBezTo>
                <a:close/>
                <a:moveTo>
                  <a:pt x="122812" y="0"/>
                </a:moveTo>
                <a:lnTo>
                  <a:pt x="279479" y="0"/>
                </a:lnTo>
                <a:cubicBezTo>
                  <a:pt x="296046" y="0"/>
                  <a:pt x="308291" y="12970"/>
                  <a:pt x="308291" y="24859"/>
                </a:cubicBezTo>
                <a:lnTo>
                  <a:pt x="308291" y="58366"/>
                </a:lnTo>
                <a:lnTo>
                  <a:pt x="335302" y="58366"/>
                </a:lnTo>
                <a:cubicBezTo>
                  <a:pt x="349348" y="58366"/>
                  <a:pt x="360513" y="69535"/>
                  <a:pt x="360513" y="83225"/>
                </a:cubicBezTo>
                <a:lnTo>
                  <a:pt x="360513" y="128621"/>
                </a:lnTo>
                <a:lnTo>
                  <a:pt x="373479" y="128621"/>
                </a:lnTo>
                <a:cubicBezTo>
                  <a:pt x="390766" y="128621"/>
                  <a:pt x="404452" y="142672"/>
                  <a:pt x="404452" y="160326"/>
                </a:cubicBezTo>
                <a:lnTo>
                  <a:pt x="404452" y="179422"/>
                </a:lnTo>
                <a:cubicBezTo>
                  <a:pt x="404452" y="197075"/>
                  <a:pt x="390766" y="211126"/>
                  <a:pt x="373479" y="211126"/>
                </a:cubicBezTo>
                <a:lnTo>
                  <a:pt x="360513" y="211126"/>
                </a:lnTo>
                <a:lnTo>
                  <a:pt x="360513" y="234905"/>
                </a:lnTo>
                <a:lnTo>
                  <a:pt x="396169" y="234905"/>
                </a:lnTo>
                <a:cubicBezTo>
                  <a:pt x="399410" y="234905"/>
                  <a:pt x="402291" y="237787"/>
                  <a:pt x="402291" y="241390"/>
                </a:cubicBezTo>
                <a:lnTo>
                  <a:pt x="402291" y="262647"/>
                </a:lnTo>
                <a:cubicBezTo>
                  <a:pt x="402291" y="285705"/>
                  <a:pt x="383563" y="304440"/>
                  <a:pt x="360513" y="304440"/>
                </a:cubicBezTo>
                <a:lnTo>
                  <a:pt x="41057" y="304440"/>
                </a:lnTo>
                <a:cubicBezTo>
                  <a:pt x="18368" y="304440"/>
                  <a:pt x="0" y="286426"/>
                  <a:pt x="0" y="263728"/>
                </a:cubicBezTo>
                <a:lnTo>
                  <a:pt x="0" y="243192"/>
                </a:lnTo>
                <a:cubicBezTo>
                  <a:pt x="0" y="238868"/>
                  <a:pt x="3241" y="234905"/>
                  <a:pt x="7563" y="234905"/>
                </a:cubicBezTo>
                <a:lnTo>
                  <a:pt x="38896" y="234905"/>
                </a:lnTo>
                <a:lnTo>
                  <a:pt x="38896" y="125739"/>
                </a:lnTo>
                <a:lnTo>
                  <a:pt x="38896" y="120695"/>
                </a:lnTo>
                <a:lnTo>
                  <a:pt x="38896" y="88269"/>
                </a:lnTo>
                <a:lnTo>
                  <a:pt x="38896" y="83225"/>
                </a:lnTo>
                <a:lnTo>
                  <a:pt x="38896" y="81784"/>
                </a:lnTo>
                <a:cubicBezTo>
                  <a:pt x="38896" y="79983"/>
                  <a:pt x="39617" y="78542"/>
                  <a:pt x="41057" y="77461"/>
                </a:cubicBezTo>
                <a:cubicBezTo>
                  <a:pt x="45379" y="66292"/>
                  <a:pt x="55823" y="58366"/>
                  <a:pt x="68429" y="58366"/>
                </a:cubicBezTo>
                <a:lnTo>
                  <a:pt x="97961" y="58366"/>
                </a:lnTo>
                <a:lnTo>
                  <a:pt x="97961" y="24859"/>
                </a:lnTo>
                <a:cubicBezTo>
                  <a:pt x="97961" y="11169"/>
                  <a:pt x="109126" y="0"/>
                  <a:pt x="122812" y="0"/>
                </a:cubicBezTo>
                <a:close/>
              </a:path>
            </a:pathLst>
          </a:custGeom>
          <a:solidFill>
            <a:schemeClr val="accent5"/>
          </a:solidFill>
          <a:ln>
            <a:noFill/>
          </a:ln>
          <a:effectLst/>
        </p:spPr>
        <p:txBody>
          <a:bodyPr wrap="none" anchor="ctr"/>
          <a:lstStyle/>
          <a:p>
            <a:endParaRPr lang="en-US" dirty="0">
              <a:latin typeface="Poppins" pitchFamily="2" charset="77"/>
            </a:endParaRPr>
          </a:p>
        </p:txBody>
      </p:sp>
      <p:sp>
        <p:nvSpPr>
          <p:cNvPr id="12" name="Freeform 11">
            <a:extLst>
              <a:ext uri="{FF2B5EF4-FFF2-40B4-BE49-F238E27FC236}">
                <a16:creationId xmlns:a16="http://schemas.microsoft.com/office/drawing/2014/main" id="{8ECCD470-FCC1-3047-ADD8-2B03F3873F84}"/>
              </a:ext>
            </a:extLst>
          </p:cNvPr>
          <p:cNvSpPr>
            <a:spLocks noChangeArrowheads="1"/>
          </p:cNvSpPr>
          <p:nvPr/>
        </p:nvSpPr>
        <p:spPr bwMode="auto">
          <a:xfrm>
            <a:off x="1503814" y="4167815"/>
            <a:ext cx="603611" cy="721712"/>
          </a:xfrm>
          <a:custGeom>
            <a:avLst/>
            <a:gdLst>
              <a:gd name="connsiteX0" fmla="*/ 311367 w 348889"/>
              <a:gd name="connsiteY0" fmla="*/ 379688 h 417152"/>
              <a:gd name="connsiteX1" fmla="*/ 311367 w 348889"/>
              <a:gd name="connsiteY1" fmla="*/ 398420 h 417152"/>
              <a:gd name="connsiteX2" fmla="*/ 309923 w 348889"/>
              <a:gd name="connsiteY2" fmla="*/ 405985 h 417152"/>
              <a:gd name="connsiteX3" fmla="*/ 325798 w 348889"/>
              <a:gd name="connsiteY3" fmla="*/ 379688 h 417152"/>
              <a:gd name="connsiteX4" fmla="*/ 22008 w 348889"/>
              <a:gd name="connsiteY4" fmla="*/ 379688 h 417152"/>
              <a:gd name="connsiteX5" fmla="*/ 39327 w 348889"/>
              <a:gd name="connsiteY5" fmla="*/ 405985 h 417152"/>
              <a:gd name="connsiteX6" fmla="*/ 37523 w 348889"/>
              <a:gd name="connsiteY6" fmla="*/ 398420 h 417152"/>
              <a:gd name="connsiteX7" fmla="*/ 37523 w 348889"/>
              <a:gd name="connsiteY7" fmla="*/ 379688 h 417152"/>
              <a:gd name="connsiteX8" fmla="*/ 170030 w 348889"/>
              <a:gd name="connsiteY8" fmla="*/ 301337 h 417152"/>
              <a:gd name="connsiteX9" fmla="*/ 178118 w 348889"/>
              <a:gd name="connsiteY9" fmla="*/ 306027 h 417152"/>
              <a:gd name="connsiteX10" fmla="*/ 186574 w 348889"/>
              <a:gd name="connsiteY10" fmla="*/ 310717 h 417152"/>
              <a:gd name="connsiteX11" fmla="*/ 186574 w 348889"/>
              <a:gd name="connsiteY11" fmla="*/ 325149 h 417152"/>
              <a:gd name="connsiteX12" fmla="*/ 178118 w 348889"/>
              <a:gd name="connsiteY12" fmla="*/ 329478 h 417152"/>
              <a:gd name="connsiteX13" fmla="*/ 170030 w 348889"/>
              <a:gd name="connsiteY13" fmla="*/ 334529 h 417152"/>
              <a:gd name="connsiteX14" fmla="*/ 157163 w 348889"/>
              <a:gd name="connsiteY14" fmla="*/ 327314 h 417152"/>
              <a:gd name="connsiteX15" fmla="*/ 157163 w 348889"/>
              <a:gd name="connsiteY15" fmla="*/ 317933 h 417152"/>
              <a:gd name="connsiteX16" fmla="*/ 157163 w 348889"/>
              <a:gd name="connsiteY16" fmla="*/ 308552 h 417152"/>
              <a:gd name="connsiteX17" fmla="*/ 170030 w 348889"/>
              <a:gd name="connsiteY17" fmla="*/ 301337 h 417152"/>
              <a:gd name="connsiteX18" fmla="*/ 311367 w 348889"/>
              <a:gd name="connsiteY18" fmla="*/ 246040 h 417152"/>
              <a:gd name="connsiteX19" fmla="*/ 311367 w 348889"/>
              <a:gd name="connsiteY19" fmla="*/ 344024 h 417152"/>
              <a:gd name="connsiteX20" fmla="*/ 331932 w 348889"/>
              <a:gd name="connsiteY20" fmla="*/ 344024 h 417152"/>
              <a:gd name="connsiteX21" fmla="*/ 338065 w 348889"/>
              <a:gd name="connsiteY21" fmla="*/ 337900 h 417152"/>
              <a:gd name="connsiteX22" fmla="*/ 338065 w 348889"/>
              <a:gd name="connsiteY22" fmla="*/ 286747 h 417152"/>
              <a:gd name="connsiteX23" fmla="*/ 311367 w 348889"/>
              <a:gd name="connsiteY23" fmla="*/ 246040 h 417152"/>
              <a:gd name="connsiteX24" fmla="*/ 37523 w 348889"/>
              <a:gd name="connsiteY24" fmla="*/ 246040 h 417152"/>
              <a:gd name="connsiteX25" fmla="*/ 11185 w 348889"/>
              <a:gd name="connsiteY25" fmla="*/ 286747 h 417152"/>
              <a:gd name="connsiteX26" fmla="*/ 11185 w 348889"/>
              <a:gd name="connsiteY26" fmla="*/ 337900 h 417152"/>
              <a:gd name="connsiteX27" fmla="*/ 16957 w 348889"/>
              <a:gd name="connsiteY27" fmla="*/ 344024 h 417152"/>
              <a:gd name="connsiteX28" fmla="*/ 37523 w 348889"/>
              <a:gd name="connsiteY28" fmla="*/ 344024 h 417152"/>
              <a:gd name="connsiteX29" fmla="*/ 56645 w 348889"/>
              <a:gd name="connsiteY29" fmla="*/ 229829 h 417152"/>
              <a:gd name="connsiteX30" fmla="*/ 48347 w 348889"/>
              <a:gd name="connsiteY30" fmla="*/ 237394 h 417152"/>
              <a:gd name="connsiteX31" fmla="*/ 48347 w 348889"/>
              <a:gd name="connsiteY31" fmla="*/ 398420 h 417152"/>
              <a:gd name="connsiteX32" fmla="*/ 56645 w 348889"/>
              <a:gd name="connsiteY32" fmla="*/ 406345 h 417152"/>
              <a:gd name="connsiteX33" fmla="*/ 292605 w 348889"/>
              <a:gd name="connsiteY33" fmla="*/ 406345 h 417152"/>
              <a:gd name="connsiteX34" fmla="*/ 300543 w 348889"/>
              <a:gd name="connsiteY34" fmla="*/ 398420 h 417152"/>
              <a:gd name="connsiteX35" fmla="*/ 300543 w 348889"/>
              <a:gd name="connsiteY35" fmla="*/ 237394 h 417152"/>
              <a:gd name="connsiteX36" fmla="*/ 292605 w 348889"/>
              <a:gd name="connsiteY36" fmla="*/ 229829 h 417152"/>
              <a:gd name="connsiteX37" fmla="*/ 206001 w 348889"/>
              <a:gd name="connsiteY37" fmla="*/ 69778 h 417152"/>
              <a:gd name="connsiteX38" fmla="*/ 198445 w 348889"/>
              <a:gd name="connsiteY38" fmla="*/ 72664 h 417152"/>
              <a:gd name="connsiteX39" fmla="*/ 116054 w 348889"/>
              <a:gd name="connsiteY39" fmla="*/ 113073 h 417152"/>
              <a:gd name="connsiteX40" fmla="*/ 109218 w 348889"/>
              <a:gd name="connsiteY40" fmla="*/ 120650 h 417152"/>
              <a:gd name="connsiteX41" fmla="*/ 109218 w 348889"/>
              <a:gd name="connsiteY41" fmla="*/ 123897 h 417152"/>
              <a:gd name="connsiteX42" fmla="*/ 130446 w 348889"/>
              <a:gd name="connsiteY42" fmla="*/ 172244 h 417152"/>
              <a:gd name="connsiteX43" fmla="*/ 181176 w 348889"/>
              <a:gd name="connsiteY43" fmla="*/ 188479 h 417152"/>
              <a:gd name="connsiteX44" fmla="*/ 238022 w 348889"/>
              <a:gd name="connsiteY44" fmla="*/ 131113 h 417152"/>
              <a:gd name="connsiteX45" fmla="*/ 213196 w 348889"/>
              <a:gd name="connsiteY45" fmla="*/ 72664 h 417152"/>
              <a:gd name="connsiteX46" fmla="*/ 206001 w 348889"/>
              <a:gd name="connsiteY46" fmla="*/ 69778 h 417152"/>
              <a:gd name="connsiteX47" fmla="*/ 205551 w 348889"/>
              <a:gd name="connsiteY47" fmla="*/ 58999 h 417152"/>
              <a:gd name="connsiteX48" fmla="*/ 220032 w 348889"/>
              <a:gd name="connsiteY48" fmla="*/ 63644 h 417152"/>
              <a:gd name="connsiteX49" fmla="*/ 249175 w 348889"/>
              <a:gd name="connsiteY49" fmla="*/ 132195 h 417152"/>
              <a:gd name="connsiteX50" fmla="*/ 182615 w 348889"/>
              <a:gd name="connsiteY50" fmla="*/ 199303 h 417152"/>
              <a:gd name="connsiteX51" fmla="*/ 173980 w 348889"/>
              <a:gd name="connsiteY51" fmla="*/ 199664 h 417152"/>
              <a:gd name="connsiteX52" fmla="*/ 123250 w 348889"/>
              <a:gd name="connsiteY52" fmla="*/ 180542 h 417152"/>
              <a:gd name="connsiteX53" fmla="*/ 98425 w 348889"/>
              <a:gd name="connsiteY53" fmla="*/ 123897 h 417152"/>
              <a:gd name="connsiteX54" fmla="*/ 98425 w 348889"/>
              <a:gd name="connsiteY54" fmla="*/ 120289 h 417152"/>
              <a:gd name="connsiteX55" fmla="*/ 113536 w 348889"/>
              <a:gd name="connsiteY55" fmla="*/ 102249 h 417152"/>
              <a:gd name="connsiteX56" fmla="*/ 191609 w 348889"/>
              <a:gd name="connsiteY56" fmla="*/ 64366 h 417152"/>
              <a:gd name="connsiteX57" fmla="*/ 205551 w 348889"/>
              <a:gd name="connsiteY57" fmla="*/ 58999 h 417152"/>
              <a:gd name="connsiteX58" fmla="*/ 174986 w 348889"/>
              <a:gd name="connsiteY58" fmla="*/ 11167 h 417152"/>
              <a:gd name="connsiteX59" fmla="*/ 75406 w 348889"/>
              <a:gd name="connsiteY59" fmla="*/ 96543 h 417152"/>
              <a:gd name="connsiteX60" fmla="*/ 75406 w 348889"/>
              <a:gd name="connsiteY60" fmla="*/ 217942 h 417152"/>
              <a:gd name="connsiteX61" fmla="*/ 75406 w 348889"/>
              <a:gd name="connsiteY61" fmla="*/ 218662 h 417152"/>
              <a:gd name="connsiteX62" fmla="*/ 274926 w 348889"/>
              <a:gd name="connsiteY62" fmla="*/ 218662 h 417152"/>
              <a:gd name="connsiteX63" fmla="*/ 274926 w 348889"/>
              <a:gd name="connsiteY63" fmla="*/ 217942 h 417152"/>
              <a:gd name="connsiteX64" fmla="*/ 274926 w 348889"/>
              <a:gd name="connsiteY64" fmla="*/ 96543 h 417152"/>
              <a:gd name="connsiteX65" fmla="*/ 174986 w 348889"/>
              <a:gd name="connsiteY65" fmla="*/ 11167 h 417152"/>
              <a:gd name="connsiteX66" fmla="*/ 174986 w 348889"/>
              <a:gd name="connsiteY66" fmla="*/ 0 h 417152"/>
              <a:gd name="connsiteX67" fmla="*/ 285750 w 348889"/>
              <a:gd name="connsiteY67" fmla="*/ 96543 h 417152"/>
              <a:gd name="connsiteX68" fmla="*/ 285750 w 348889"/>
              <a:gd name="connsiteY68" fmla="*/ 217942 h 417152"/>
              <a:gd name="connsiteX69" fmla="*/ 285750 w 348889"/>
              <a:gd name="connsiteY69" fmla="*/ 218662 h 417152"/>
              <a:gd name="connsiteX70" fmla="*/ 292605 w 348889"/>
              <a:gd name="connsiteY70" fmla="*/ 218662 h 417152"/>
              <a:gd name="connsiteX71" fmla="*/ 311006 w 348889"/>
              <a:gd name="connsiteY71" fmla="*/ 233072 h 417152"/>
              <a:gd name="connsiteX72" fmla="*/ 348889 w 348889"/>
              <a:gd name="connsiteY72" fmla="*/ 286747 h 417152"/>
              <a:gd name="connsiteX73" fmla="*/ 348889 w 348889"/>
              <a:gd name="connsiteY73" fmla="*/ 337900 h 417152"/>
              <a:gd name="connsiteX74" fmla="*/ 331932 w 348889"/>
              <a:gd name="connsiteY74" fmla="*/ 354831 h 417152"/>
              <a:gd name="connsiteX75" fmla="*/ 311367 w 348889"/>
              <a:gd name="connsiteY75" fmla="*/ 354831 h 417152"/>
              <a:gd name="connsiteX76" fmla="*/ 311367 w 348889"/>
              <a:gd name="connsiteY76" fmla="*/ 368881 h 417152"/>
              <a:gd name="connsiteX77" fmla="*/ 331571 w 348889"/>
              <a:gd name="connsiteY77" fmla="*/ 368881 h 417152"/>
              <a:gd name="connsiteX78" fmla="*/ 336983 w 348889"/>
              <a:gd name="connsiteY78" fmla="*/ 374284 h 417152"/>
              <a:gd name="connsiteX79" fmla="*/ 306315 w 348889"/>
              <a:gd name="connsiteY79" fmla="*/ 417152 h 417152"/>
              <a:gd name="connsiteX80" fmla="*/ 293327 w 348889"/>
              <a:gd name="connsiteY80" fmla="*/ 417152 h 417152"/>
              <a:gd name="connsiteX81" fmla="*/ 292605 w 348889"/>
              <a:gd name="connsiteY81" fmla="*/ 417152 h 417152"/>
              <a:gd name="connsiteX82" fmla="*/ 56645 w 348889"/>
              <a:gd name="connsiteY82" fmla="*/ 417152 h 417152"/>
              <a:gd name="connsiteX83" fmla="*/ 55202 w 348889"/>
              <a:gd name="connsiteY83" fmla="*/ 417152 h 417152"/>
              <a:gd name="connsiteX84" fmla="*/ 54480 w 348889"/>
              <a:gd name="connsiteY84" fmla="*/ 417152 h 417152"/>
              <a:gd name="connsiteX85" fmla="*/ 41491 w 348889"/>
              <a:gd name="connsiteY85" fmla="*/ 417152 h 417152"/>
              <a:gd name="connsiteX86" fmla="*/ 11185 w 348889"/>
              <a:gd name="connsiteY86" fmla="*/ 374284 h 417152"/>
              <a:gd name="connsiteX87" fmla="*/ 16597 w 348889"/>
              <a:gd name="connsiteY87" fmla="*/ 368881 h 417152"/>
              <a:gd name="connsiteX88" fmla="*/ 37523 w 348889"/>
              <a:gd name="connsiteY88" fmla="*/ 368881 h 417152"/>
              <a:gd name="connsiteX89" fmla="*/ 37523 w 348889"/>
              <a:gd name="connsiteY89" fmla="*/ 354831 h 417152"/>
              <a:gd name="connsiteX90" fmla="*/ 16957 w 348889"/>
              <a:gd name="connsiteY90" fmla="*/ 354831 h 417152"/>
              <a:gd name="connsiteX91" fmla="*/ 0 w 348889"/>
              <a:gd name="connsiteY91" fmla="*/ 337900 h 417152"/>
              <a:gd name="connsiteX92" fmla="*/ 0 w 348889"/>
              <a:gd name="connsiteY92" fmla="*/ 286747 h 417152"/>
              <a:gd name="connsiteX93" fmla="*/ 38244 w 348889"/>
              <a:gd name="connsiteY93" fmla="*/ 233072 h 417152"/>
              <a:gd name="connsiteX94" fmla="*/ 56645 w 348889"/>
              <a:gd name="connsiteY94" fmla="*/ 218662 h 417152"/>
              <a:gd name="connsiteX95" fmla="*/ 64582 w 348889"/>
              <a:gd name="connsiteY95" fmla="*/ 218662 h 417152"/>
              <a:gd name="connsiteX96" fmla="*/ 64582 w 348889"/>
              <a:gd name="connsiteY96" fmla="*/ 217942 h 417152"/>
              <a:gd name="connsiteX97" fmla="*/ 64582 w 348889"/>
              <a:gd name="connsiteY97" fmla="*/ 96543 h 417152"/>
              <a:gd name="connsiteX98" fmla="*/ 174986 w 348889"/>
              <a:gd name="connsiteY98" fmla="*/ 0 h 417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348889" h="417152">
                <a:moveTo>
                  <a:pt x="311367" y="379688"/>
                </a:moveTo>
                <a:lnTo>
                  <a:pt x="311367" y="398420"/>
                </a:lnTo>
                <a:cubicBezTo>
                  <a:pt x="311367" y="401302"/>
                  <a:pt x="311006" y="403463"/>
                  <a:pt x="309923" y="405985"/>
                </a:cubicBezTo>
                <a:cubicBezTo>
                  <a:pt x="317861" y="403463"/>
                  <a:pt x="324355" y="393016"/>
                  <a:pt x="325798" y="379688"/>
                </a:cubicBezTo>
                <a:close/>
                <a:moveTo>
                  <a:pt x="22008" y="379688"/>
                </a:moveTo>
                <a:cubicBezTo>
                  <a:pt x="23812" y="393377"/>
                  <a:pt x="30668" y="404544"/>
                  <a:pt x="39327" y="405985"/>
                </a:cubicBezTo>
                <a:cubicBezTo>
                  <a:pt x="38244" y="403823"/>
                  <a:pt x="37523" y="401302"/>
                  <a:pt x="37523" y="398420"/>
                </a:cubicBezTo>
                <a:lnTo>
                  <a:pt x="37523" y="379688"/>
                </a:lnTo>
                <a:close/>
                <a:moveTo>
                  <a:pt x="170030" y="301337"/>
                </a:moveTo>
                <a:lnTo>
                  <a:pt x="178118" y="306027"/>
                </a:lnTo>
                <a:lnTo>
                  <a:pt x="186574" y="310717"/>
                </a:lnTo>
                <a:cubicBezTo>
                  <a:pt x="191720" y="313964"/>
                  <a:pt x="191720" y="321902"/>
                  <a:pt x="186574" y="325149"/>
                </a:cubicBezTo>
                <a:lnTo>
                  <a:pt x="178118" y="329478"/>
                </a:lnTo>
                <a:lnTo>
                  <a:pt x="170030" y="334529"/>
                </a:lnTo>
                <a:cubicBezTo>
                  <a:pt x="164148" y="337776"/>
                  <a:pt x="157163" y="333447"/>
                  <a:pt x="157163" y="327314"/>
                </a:cubicBezTo>
                <a:lnTo>
                  <a:pt x="157163" y="317933"/>
                </a:lnTo>
                <a:lnTo>
                  <a:pt x="157163" y="308552"/>
                </a:lnTo>
                <a:cubicBezTo>
                  <a:pt x="157163" y="302058"/>
                  <a:pt x="164148" y="298450"/>
                  <a:pt x="170030" y="301337"/>
                </a:cubicBezTo>
                <a:close/>
                <a:moveTo>
                  <a:pt x="311367" y="246040"/>
                </a:moveTo>
                <a:lnTo>
                  <a:pt x="311367" y="344024"/>
                </a:lnTo>
                <a:lnTo>
                  <a:pt x="331932" y="344024"/>
                </a:lnTo>
                <a:cubicBezTo>
                  <a:pt x="335179" y="344024"/>
                  <a:pt x="338065" y="341142"/>
                  <a:pt x="338065" y="337900"/>
                </a:cubicBezTo>
                <a:lnTo>
                  <a:pt x="338065" y="286747"/>
                </a:lnTo>
                <a:cubicBezTo>
                  <a:pt x="338065" y="274499"/>
                  <a:pt x="324355" y="254686"/>
                  <a:pt x="311367" y="246040"/>
                </a:cubicBezTo>
                <a:close/>
                <a:moveTo>
                  <a:pt x="37523" y="246040"/>
                </a:moveTo>
                <a:cubicBezTo>
                  <a:pt x="24534" y="254686"/>
                  <a:pt x="11185" y="274499"/>
                  <a:pt x="11185" y="286747"/>
                </a:cubicBezTo>
                <a:lnTo>
                  <a:pt x="11185" y="337900"/>
                </a:lnTo>
                <a:cubicBezTo>
                  <a:pt x="11185" y="341142"/>
                  <a:pt x="13710" y="344024"/>
                  <a:pt x="16957" y="344024"/>
                </a:cubicBezTo>
                <a:lnTo>
                  <a:pt x="37523" y="344024"/>
                </a:lnTo>
                <a:close/>
                <a:moveTo>
                  <a:pt x="56645" y="229829"/>
                </a:moveTo>
                <a:cubicBezTo>
                  <a:pt x="51954" y="229829"/>
                  <a:pt x="48347" y="233432"/>
                  <a:pt x="48347" y="237394"/>
                </a:cubicBezTo>
                <a:lnTo>
                  <a:pt x="48347" y="398420"/>
                </a:lnTo>
                <a:cubicBezTo>
                  <a:pt x="48347" y="403103"/>
                  <a:pt x="51954" y="406345"/>
                  <a:pt x="56645" y="406345"/>
                </a:cubicBezTo>
                <a:lnTo>
                  <a:pt x="292605" y="406345"/>
                </a:lnTo>
                <a:cubicBezTo>
                  <a:pt x="296935" y="406345"/>
                  <a:pt x="300543" y="403103"/>
                  <a:pt x="300543" y="398420"/>
                </a:cubicBezTo>
                <a:lnTo>
                  <a:pt x="300543" y="237394"/>
                </a:lnTo>
                <a:cubicBezTo>
                  <a:pt x="300543" y="233432"/>
                  <a:pt x="296935" y="229829"/>
                  <a:pt x="292605" y="229829"/>
                </a:cubicBezTo>
                <a:close/>
                <a:moveTo>
                  <a:pt x="206001" y="69778"/>
                </a:moveTo>
                <a:cubicBezTo>
                  <a:pt x="203482" y="69778"/>
                  <a:pt x="200964" y="70860"/>
                  <a:pt x="198445" y="72664"/>
                </a:cubicBezTo>
                <a:cubicBezTo>
                  <a:pt x="175059" y="93229"/>
                  <a:pt x="146636" y="106940"/>
                  <a:pt x="116054" y="113073"/>
                </a:cubicBezTo>
                <a:cubicBezTo>
                  <a:pt x="112097" y="113795"/>
                  <a:pt x="109218" y="117042"/>
                  <a:pt x="109218" y="120650"/>
                </a:cubicBezTo>
                <a:cubicBezTo>
                  <a:pt x="109218" y="121732"/>
                  <a:pt x="109218" y="122815"/>
                  <a:pt x="109218" y="123897"/>
                </a:cubicBezTo>
                <a:cubicBezTo>
                  <a:pt x="109218" y="142297"/>
                  <a:pt x="117134" y="159976"/>
                  <a:pt x="130446" y="172244"/>
                </a:cubicBezTo>
                <a:cubicBezTo>
                  <a:pt x="144477" y="184871"/>
                  <a:pt x="162467" y="190644"/>
                  <a:pt x="181176" y="188479"/>
                </a:cubicBezTo>
                <a:cubicBezTo>
                  <a:pt x="211038" y="184871"/>
                  <a:pt x="234784" y="161059"/>
                  <a:pt x="238022" y="131113"/>
                </a:cubicBezTo>
                <a:cubicBezTo>
                  <a:pt x="240540" y="108383"/>
                  <a:pt x="231546" y="86374"/>
                  <a:pt x="213196" y="72664"/>
                </a:cubicBezTo>
                <a:cubicBezTo>
                  <a:pt x="211038" y="70860"/>
                  <a:pt x="208879" y="69778"/>
                  <a:pt x="206001" y="69778"/>
                </a:cubicBezTo>
                <a:close/>
                <a:moveTo>
                  <a:pt x="205551" y="58999"/>
                </a:moveTo>
                <a:cubicBezTo>
                  <a:pt x="210588" y="58864"/>
                  <a:pt x="215715" y="60397"/>
                  <a:pt x="220032" y="63644"/>
                </a:cubicBezTo>
                <a:cubicBezTo>
                  <a:pt x="241260" y="79880"/>
                  <a:pt x="252053" y="105857"/>
                  <a:pt x="249175" y="132195"/>
                </a:cubicBezTo>
                <a:cubicBezTo>
                  <a:pt x="245217" y="167192"/>
                  <a:pt x="217154" y="195334"/>
                  <a:pt x="182615" y="199303"/>
                </a:cubicBezTo>
                <a:cubicBezTo>
                  <a:pt x="179736" y="199664"/>
                  <a:pt x="176858" y="199664"/>
                  <a:pt x="173980" y="199664"/>
                </a:cubicBezTo>
                <a:cubicBezTo>
                  <a:pt x="155631" y="199664"/>
                  <a:pt x="137282" y="192809"/>
                  <a:pt x="123250" y="180542"/>
                </a:cubicBezTo>
                <a:cubicBezTo>
                  <a:pt x="107420" y="166110"/>
                  <a:pt x="98425" y="145184"/>
                  <a:pt x="98425" y="123897"/>
                </a:cubicBezTo>
                <a:cubicBezTo>
                  <a:pt x="98425" y="122454"/>
                  <a:pt x="98425" y="121371"/>
                  <a:pt x="98425" y="120289"/>
                </a:cubicBezTo>
                <a:cubicBezTo>
                  <a:pt x="98785" y="111630"/>
                  <a:pt x="105261" y="104053"/>
                  <a:pt x="113536" y="102249"/>
                </a:cubicBezTo>
                <a:cubicBezTo>
                  <a:pt x="142678" y="96837"/>
                  <a:pt x="169303" y="83488"/>
                  <a:pt x="191609" y="64366"/>
                </a:cubicBezTo>
                <a:cubicBezTo>
                  <a:pt x="195567" y="60938"/>
                  <a:pt x="200514" y="59134"/>
                  <a:pt x="205551" y="58999"/>
                </a:cubicBezTo>
                <a:close/>
                <a:moveTo>
                  <a:pt x="174986" y="11167"/>
                </a:moveTo>
                <a:cubicBezTo>
                  <a:pt x="120145" y="11167"/>
                  <a:pt x="75406" y="49352"/>
                  <a:pt x="75406" y="96543"/>
                </a:cubicBezTo>
                <a:lnTo>
                  <a:pt x="75406" y="217942"/>
                </a:lnTo>
                <a:cubicBezTo>
                  <a:pt x="75406" y="218302"/>
                  <a:pt x="75406" y="218662"/>
                  <a:pt x="75406" y="218662"/>
                </a:cubicBezTo>
                <a:lnTo>
                  <a:pt x="274926" y="218662"/>
                </a:lnTo>
                <a:cubicBezTo>
                  <a:pt x="274926" y="218662"/>
                  <a:pt x="274926" y="218302"/>
                  <a:pt x="274926" y="217942"/>
                </a:cubicBezTo>
                <a:lnTo>
                  <a:pt x="274926" y="96543"/>
                </a:lnTo>
                <a:cubicBezTo>
                  <a:pt x="274926" y="49352"/>
                  <a:pt x="230188" y="11167"/>
                  <a:pt x="174986" y="11167"/>
                </a:cubicBezTo>
                <a:close/>
                <a:moveTo>
                  <a:pt x="174986" y="0"/>
                </a:moveTo>
                <a:cubicBezTo>
                  <a:pt x="236321" y="0"/>
                  <a:pt x="285750" y="43588"/>
                  <a:pt x="285750" y="96543"/>
                </a:cubicBezTo>
                <a:lnTo>
                  <a:pt x="285750" y="217942"/>
                </a:lnTo>
                <a:cubicBezTo>
                  <a:pt x="285750" y="218302"/>
                  <a:pt x="285750" y="218662"/>
                  <a:pt x="285750" y="218662"/>
                </a:cubicBezTo>
                <a:lnTo>
                  <a:pt x="292605" y="218662"/>
                </a:lnTo>
                <a:cubicBezTo>
                  <a:pt x="301625" y="218662"/>
                  <a:pt x="308841" y="225146"/>
                  <a:pt x="311006" y="233072"/>
                </a:cubicBezTo>
                <a:cubicBezTo>
                  <a:pt x="329046" y="241357"/>
                  <a:pt x="348889" y="268735"/>
                  <a:pt x="348889" y="286747"/>
                </a:cubicBezTo>
                <a:lnTo>
                  <a:pt x="348889" y="337900"/>
                </a:lnTo>
                <a:cubicBezTo>
                  <a:pt x="348889" y="347266"/>
                  <a:pt x="341313" y="354831"/>
                  <a:pt x="331932" y="354831"/>
                </a:cubicBezTo>
                <a:lnTo>
                  <a:pt x="311367" y="354831"/>
                </a:lnTo>
                <a:lnTo>
                  <a:pt x="311367" y="368881"/>
                </a:lnTo>
                <a:lnTo>
                  <a:pt x="331571" y="368881"/>
                </a:lnTo>
                <a:cubicBezTo>
                  <a:pt x="334818" y="368881"/>
                  <a:pt x="336983" y="371042"/>
                  <a:pt x="336983" y="374284"/>
                </a:cubicBezTo>
                <a:cubicBezTo>
                  <a:pt x="336983" y="398420"/>
                  <a:pt x="323634" y="417152"/>
                  <a:pt x="306315" y="417152"/>
                </a:cubicBezTo>
                <a:lnTo>
                  <a:pt x="293327" y="417152"/>
                </a:lnTo>
                <a:cubicBezTo>
                  <a:pt x="292966" y="417152"/>
                  <a:pt x="292605" y="417152"/>
                  <a:pt x="292605" y="417152"/>
                </a:cubicBezTo>
                <a:lnTo>
                  <a:pt x="56645" y="417152"/>
                </a:lnTo>
                <a:cubicBezTo>
                  <a:pt x="55923" y="417152"/>
                  <a:pt x="55562" y="417152"/>
                  <a:pt x="55202" y="417152"/>
                </a:cubicBezTo>
                <a:cubicBezTo>
                  <a:pt x="55202" y="417152"/>
                  <a:pt x="54841" y="417152"/>
                  <a:pt x="54480" y="417152"/>
                </a:cubicBezTo>
                <a:lnTo>
                  <a:pt x="41491" y="417152"/>
                </a:lnTo>
                <a:cubicBezTo>
                  <a:pt x="24534" y="417152"/>
                  <a:pt x="11185" y="398420"/>
                  <a:pt x="11185" y="374284"/>
                </a:cubicBezTo>
                <a:cubicBezTo>
                  <a:pt x="11185" y="371042"/>
                  <a:pt x="13349" y="368881"/>
                  <a:pt x="16597" y="368881"/>
                </a:cubicBezTo>
                <a:lnTo>
                  <a:pt x="37523" y="368881"/>
                </a:lnTo>
                <a:lnTo>
                  <a:pt x="37523" y="354831"/>
                </a:lnTo>
                <a:lnTo>
                  <a:pt x="16957" y="354831"/>
                </a:lnTo>
                <a:cubicBezTo>
                  <a:pt x="7577" y="354831"/>
                  <a:pt x="0" y="347266"/>
                  <a:pt x="0" y="337900"/>
                </a:cubicBezTo>
                <a:lnTo>
                  <a:pt x="0" y="286747"/>
                </a:lnTo>
                <a:cubicBezTo>
                  <a:pt x="0" y="268735"/>
                  <a:pt x="19844" y="241357"/>
                  <a:pt x="38244" y="233072"/>
                </a:cubicBezTo>
                <a:cubicBezTo>
                  <a:pt x="40048" y="225146"/>
                  <a:pt x="47625" y="218662"/>
                  <a:pt x="56645" y="218662"/>
                </a:cubicBezTo>
                <a:lnTo>
                  <a:pt x="64582" y="218662"/>
                </a:lnTo>
                <a:cubicBezTo>
                  <a:pt x="64582" y="218662"/>
                  <a:pt x="64582" y="218302"/>
                  <a:pt x="64582" y="217942"/>
                </a:cubicBezTo>
                <a:lnTo>
                  <a:pt x="64582" y="96543"/>
                </a:lnTo>
                <a:cubicBezTo>
                  <a:pt x="64582" y="43588"/>
                  <a:pt x="114372" y="0"/>
                  <a:pt x="174986" y="0"/>
                </a:cubicBezTo>
                <a:close/>
              </a:path>
            </a:pathLst>
          </a:custGeom>
          <a:solidFill>
            <a:schemeClr val="accent2"/>
          </a:solidFill>
          <a:ln>
            <a:noFill/>
          </a:ln>
          <a:effectLst/>
        </p:spPr>
        <p:txBody>
          <a:bodyPr wrap="none" anchor="ctr"/>
          <a:lstStyle/>
          <a:p>
            <a:endParaRPr lang="en-US" dirty="0">
              <a:latin typeface="Poppins" pitchFamily="2" charset="77"/>
            </a:endParaRPr>
          </a:p>
        </p:txBody>
      </p:sp>
      <p:sp>
        <p:nvSpPr>
          <p:cNvPr id="13" name="Freeform 12">
            <a:extLst>
              <a:ext uri="{FF2B5EF4-FFF2-40B4-BE49-F238E27FC236}">
                <a16:creationId xmlns:a16="http://schemas.microsoft.com/office/drawing/2014/main" id="{CE772EF5-0131-5443-BD12-653168AE0CE7}"/>
              </a:ext>
            </a:extLst>
          </p:cNvPr>
          <p:cNvSpPr>
            <a:spLocks noChangeArrowheads="1"/>
          </p:cNvSpPr>
          <p:nvPr/>
        </p:nvSpPr>
        <p:spPr bwMode="auto">
          <a:xfrm>
            <a:off x="1435066" y="1879356"/>
            <a:ext cx="729823" cy="592858"/>
          </a:xfrm>
          <a:custGeom>
            <a:avLst/>
            <a:gdLst>
              <a:gd name="connsiteX0" fmla="*/ 55464 w 1459645"/>
              <a:gd name="connsiteY0" fmla="*/ 1016615 h 1185716"/>
              <a:gd name="connsiteX1" fmla="*/ 42984 w 1459645"/>
              <a:gd name="connsiteY1" fmla="*/ 1022917 h 1185716"/>
              <a:gd name="connsiteX2" fmla="*/ 44232 w 1459645"/>
              <a:gd name="connsiteY2" fmla="*/ 1035521 h 1185716"/>
              <a:gd name="connsiteX3" fmla="*/ 75432 w 1459645"/>
              <a:gd name="connsiteY3" fmla="*/ 1077112 h 1185716"/>
              <a:gd name="connsiteX4" fmla="*/ 232682 w 1459645"/>
              <a:gd name="connsiteY4" fmla="*/ 1152734 h 1185716"/>
              <a:gd name="connsiteX5" fmla="*/ 1237330 w 1459645"/>
              <a:gd name="connsiteY5" fmla="*/ 1152734 h 1185716"/>
              <a:gd name="connsiteX6" fmla="*/ 1393331 w 1459645"/>
              <a:gd name="connsiteY6" fmla="*/ 1077112 h 1185716"/>
              <a:gd name="connsiteX7" fmla="*/ 1425779 w 1459645"/>
              <a:gd name="connsiteY7" fmla="*/ 1035521 h 1185716"/>
              <a:gd name="connsiteX8" fmla="*/ 1427027 w 1459645"/>
              <a:gd name="connsiteY8" fmla="*/ 1022917 h 1185716"/>
              <a:gd name="connsiteX9" fmla="*/ 1414547 w 1459645"/>
              <a:gd name="connsiteY9" fmla="*/ 1016615 h 1185716"/>
              <a:gd name="connsiteX10" fmla="*/ 847951 w 1459645"/>
              <a:gd name="connsiteY10" fmla="*/ 1016615 h 1185716"/>
              <a:gd name="connsiteX11" fmla="*/ 803022 w 1459645"/>
              <a:gd name="connsiteY11" fmla="*/ 1044343 h 1185716"/>
              <a:gd name="connsiteX12" fmla="*/ 735630 w 1459645"/>
              <a:gd name="connsiteY12" fmla="*/ 1087195 h 1185716"/>
              <a:gd name="connsiteX13" fmla="*/ 666989 w 1459645"/>
              <a:gd name="connsiteY13" fmla="*/ 1044343 h 1185716"/>
              <a:gd name="connsiteX14" fmla="*/ 623309 w 1459645"/>
              <a:gd name="connsiteY14" fmla="*/ 1016615 h 1185716"/>
              <a:gd name="connsiteX15" fmla="*/ 1007641 w 1459645"/>
              <a:gd name="connsiteY15" fmla="*/ 752845 h 1185716"/>
              <a:gd name="connsiteX16" fmla="*/ 1007641 w 1459645"/>
              <a:gd name="connsiteY16" fmla="*/ 803775 h 1185716"/>
              <a:gd name="connsiteX17" fmla="*/ 1057097 w 1459645"/>
              <a:gd name="connsiteY17" fmla="*/ 855979 h 1185716"/>
              <a:gd name="connsiteX18" fmla="*/ 1104080 w 1459645"/>
              <a:gd name="connsiteY18" fmla="*/ 855979 h 1185716"/>
              <a:gd name="connsiteX19" fmla="*/ 1154773 w 1459645"/>
              <a:gd name="connsiteY19" fmla="*/ 803775 h 1185716"/>
              <a:gd name="connsiteX20" fmla="*/ 1154773 w 1459645"/>
              <a:gd name="connsiteY20" fmla="*/ 752845 h 1185716"/>
              <a:gd name="connsiteX21" fmla="*/ 706300 w 1459645"/>
              <a:gd name="connsiteY21" fmla="*/ 632565 h 1185716"/>
              <a:gd name="connsiteX22" fmla="*/ 608767 w 1459645"/>
              <a:gd name="connsiteY22" fmla="*/ 766197 h 1185716"/>
              <a:gd name="connsiteX23" fmla="*/ 608767 w 1459645"/>
              <a:gd name="connsiteY23" fmla="*/ 767458 h 1185716"/>
              <a:gd name="connsiteX24" fmla="*/ 805068 w 1459645"/>
              <a:gd name="connsiteY24" fmla="*/ 767458 h 1185716"/>
              <a:gd name="connsiteX25" fmla="*/ 806303 w 1459645"/>
              <a:gd name="connsiteY25" fmla="*/ 766197 h 1185716"/>
              <a:gd name="connsiteX26" fmla="*/ 708769 w 1459645"/>
              <a:gd name="connsiteY26" fmla="*/ 632565 h 1185716"/>
              <a:gd name="connsiteX27" fmla="*/ 707535 w 1459645"/>
              <a:gd name="connsiteY27" fmla="*/ 593484 h 1185716"/>
              <a:gd name="connsiteX28" fmla="*/ 738400 w 1459645"/>
              <a:gd name="connsiteY28" fmla="*/ 608612 h 1185716"/>
              <a:gd name="connsiteX29" fmla="*/ 837168 w 1459645"/>
              <a:gd name="connsiteY29" fmla="*/ 742244 h 1185716"/>
              <a:gd name="connsiteX30" fmla="*/ 840872 w 1459645"/>
              <a:gd name="connsiteY30" fmla="*/ 783846 h 1185716"/>
              <a:gd name="connsiteX31" fmla="*/ 805068 w 1459645"/>
              <a:gd name="connsiteY31" fmla="*/ 806539 h 1185716"/>
              <a:gd name="connsiteX32" fmla="*/ 608767 w 1459645"/>
              <a:gd name="connsiteY32" fmla="*/ 806539 h 1185716"/>
              <a:gd name="connsiteX33" fmla="*/ 574198 w 1459645"/>
              <a:gd name="connsiteY33" fmla="*/ 783846 h 1185716"/>
              <a:gd name="connsiteX34" fmla="*/ 577902 w 1459645"/>
              <a:gd name="connsiteY34" fmla="*/ 742244 h 1185716"/>
              <a:gd name="connsiteX35" fmla="*/ 676670 w 1459645"/>
              <a:gd name="connsiteY35" fmla="*/ 608612 h 1185716"/>
              <a:gd name="connsiteX36" fmla="*/ 707535 w 1459645"/>
              <a:gd name="connsiteY36" fmla="*/ 593484 h 1185716"/>
              <a:gd name="connsiteX37" fmla="*/ 713579 w 1459645"/>
              <a:gd name="connsiteY37" fmla="*/ 446671 h 1185716"/>
              <a:gd name="connsiteX38" fmla="*/ 702326 w 1459645"/>
              <a:gd name="connsiteY38" fmla="*/ 451340 h 1185716"/>
              <a:gd name="connsiteX39" fmla="*/ 337228 w 1459645"/>
              <a:gd name="connsiteY39" fmla="*/ 856007 h 1185716"/>
              <a:gd name="connsiteX40" fmla="*/ 989904 w 1459645"/>
              <a:gd name="connsiteY40" fmla="*/ 856007 h 1185716"/>
              <a:gd name="connsiteX41" fmla="*/ 974900 w 1459645"/>
              <a:gd name="connsiteY41" fmla="*/ 804957 h 1185716"/>
              <a:gd name="connsiteX42" fmla="*/ 974900 w 1459645"/>
              <a:gd name="connsiteY42" fmla="*/ 727759 h 1185716"/>
              <a:gd name="connsiteX43" fmla="*/ 724832 w 1459645"/>
              <a:gd name="connsiteY43" fmla="*/ 451340 h 1185716"/>
              <a:gd name="connsiteX44" fmla="*/ 713579 w 1459645"/>
              <a:gd name="connsiteY44" fmla="*/ 446671 h 1185716"/>
              <a:gd name="connsiteX45" fmla="*/ 1058643 w 1459645"/>
              <a:gd name="connsiteY45" fmla="*/ 296740 h 1185716"/>
              <a:gd name="connsiteX46" fmla="*/ 1077875 w 1459645"/>
              <a:gd name="connsiteY46" fmla="*/ 316669 h 1185716"/>
              <a:gd name="connsiteX47" fmla="*/ 1077875 w 1459645"/>
              <a:gd name="connsiteY47" fmla="*/ 649239 h 1185716"/>
              <a:gd name="connsiteX48" fmla="*/ 1058643 w 1459645"/>
              <a:gd name="connsiteY48" fmla="*/ 669169 h 1185716"/>
              <a:gd name="connsiteX49" fmla="*/ 1040613 w 1459645"/>
              <a:gd name="connsiteY49" fmla="*/ 649239 h 1185716"/>
              <a:gd name="connsiteX50" fmla="*/ 1040613 w 1459645"/>
              <a:gd name="connsiteY50" fmla="*/ 316669 h 1185716"/>
              <a:gd name="connsiteX51" fmla="*/ 1058643 w 1459645"/>
              <a:gd name="connsiteY51" fmla="*/ 296740 h 1185716"/>
              <a:gd name="connsiteX52" fmla="*/ 546046 w 1459645"/>
              <a:gd name="connsiteY52" fmla="*/ 291249 h 1185716"/>
              <a:gd name="connsiteX53" fmla="*/ 546046 w 1459645"/>
              <a:gd name="connsiteY53" fmla="*/ 566331 h 1185716"/>
              <a:gd name="connsiteX54" fmla="*/ 672260 w 1459645"/>
              <a:gd name="connsiteY54" fmla="*/ 426312 h 1185716"/>
              <a:gd name="connsiteX55" fmla="*/ 712248 w 1459645"/>
              <a:gd name="connsiteY55" fmla="*/ 408964 h 1185716"/>
              <a:gd name="connsiteX56" fmla="*/ 752236 w 1459645"/>
              <a:gd name="connsiteY56" fmla="*/ 426312 h 1185716"/>
              <a:gd name="connsiteX57" fmla="*/ 973423 w 1459645"/>
              <a:gd name="connsiteY57" fmla="*/ 669177 h 1185716"/>
              <a:gd name="connsiteX58" fmla="*/ 973423 w 1459645"/>
              <a:gd name="connsiteY58" fmla="*/ 291249 h 1185716"/>
              <a:gd name="connsiteX59" fmla="*/ 270928 w 1459645"/>
              <a:gd name="connsiteY59" fmla="*/ 291249 h 1185716"/>
              <a:gd name="connsiteX60" fmla="*/ 172374 w 1459645"/>
              <a:gd name="connsiteY60" fmla="*/ 388217 h 1185716"/>
              <a:gd name="connsiteX61" fmla="*/ 172374 w 1459645"/>
              <a:gd name="connsiteY61" fmla="*/ 977482 h 1185716"/>
              <a:gd name="connsiteX62" fmla="*/ 621482 w 1459645"/>
              <a:gd name="connsiteY62" fmla="*/ 977482 h 1185716"/>
              <a:gd name="connsiteX63" fmla="*/ 701323 w 1459645"/>
              <a:gd name="connsiteY63" fmla="*/ 1027209 h 1185716"/>
              <a:gd name="connsiteX64" fmla="*/ 733759 w 1459645"/>
              <a:gd name="connsiteY64" fmla="*/ 1048343 h 1185716"/>
              <a:gd name="connsiteX65" fmla="*/ 766194 w 1459645"/>
              <a:gd name="connsiteY65" fmla="*/ 1027209 h 1185716"/>
              <a:gd name="connsiteX66" fmla="*/ 846036 w 1459645"/>
              <a:gd name="connsiteY66" fmla="*/ 977482 h 1185716"/>
              <a:gd name="connsiteX67" fmla="*/ 1297639 w 1459645"/>
              <a:gd name="connsiteY67" fmla="*/ 977482 h 1185716"/>
              <a:gd name="connsiteX68" fmla="*/ 1297639 w 1459645"/>
              <a:gd name="connsiteY68" fmla="*/ 388217 h 1185716"/>
              <a:gd name="connsiteX69" fmla="*/ 1199084 w 1459645"/>
              <a:gd name="connsiteY69" fmla="*/ 291249 h 1185716"/>
              <a:gd name="connsiteX70" fmla="*/ 1195342 w 1459645"/>
              <a:gd name="connsiteY70" fmla="*/ 291249 h 1185716"/>
              <a:gd name="connsiteX71" fmla="*/ 1195342 w 1459645"/>
              <a:gd name="connsiteY71" fmla="*/ 804681 h 1185716"/>
              <a:gd name="connsiteX72" fmla="*/ 1106768 w 1459645"/>
              <a:gd name="connsiteY72" fmla="*/ 892946 h 1185716"/>
              <a:gd name="connsiteX73" fmla="*/ 1059362 w 1459645"/>
              <a:gd name="connsiteY73" fmla="*/ 892946 h 1185716"/>
              <a:gd name="connsiteX74" fmla="*/ 292136 w 1459645"/>
              <a:gd name="connsiteY74" fmla="*/ 892946 h 1185716"/>
              <a:gd name="connsiteX75" fmla="*/ 287146 w 1459645"/>
              <a:gd name="connsiteY75" fmla="*/ 892946 h 1185716"/>
              <a:gd name="connsiteX76" fmla="*/ 285899 w 1459645"/>
              <a:gd name="connsiteY76" fmla="*/ 891703 h 1185716"/>
              <a:gd name="connsiteX77" fmla="*/ 282156 w 1459645"/>
              <a:gd name="connsiteY77" fmla="*/ 890460 h 1185716"/>
              <a:gd name="connsiteX78" fmla="*/ 278413 w 1459645"/>
              <a:gd name="connsiteY78" fmla="*/ 886730 h 1185716"/>
              <a:gd name="connsiteX79" fmla="*/ 278413 w 1459645"/>
              <a:gd name="connsiteY79" fmla="*/ 885487 h 1185716"/>
              <a:gd name="connsiteX80" fmla="*/ 275918 w 1459645"/>
              <a:gd name="connsiteY80" fmla="*/ 883001 h 1185716"/>
              <a:gd name="connsiteX81" fmla="*/ 274671 w 1459645"/>
              <a:gd name="connsiteY81" fmla="*/ 883001 h 1185716"/>
              <a:gd name="connsiteX82" fmla="*/ 273423 w 1459645"/>
              <a:gd name="connsiteY82" fmla="*/ 876785 h 1185716"/>
              <a:gd name="connsiteX83" fmla="*/ 273423 w 1459645"/>
              <a:gd name="connsiteY83" fmla="*/ 874298 h 1185716"/>
              <a:gd name="connsiteX84" fmla="*/ 273423 w 1459645"/>
              <a:gd name="connsiteY84" fmla="*/ 291249 h 1185716"/>
              <a:gd name="connsiteX85" fmla="*/ 1007641 w 1459645"/>
              <a:gd name="connsiteY85" fmla="*/ 241792 h 1185716"/>
              <a:gd name="connsiteX86" fmla="*/ 1007641 w 1459645"/>
              <a:gd name="connsiteY86" fmla="*/ 713138 h 1185716"/>
              <a:gd name="connsiteX87" fmla="*/ 1154773 w 1459645"/>
              <a:gd name="connsiteY87" fmla="*/ 713138 h 1185716"/>
              <a:gd name="connsiteX88" fmla="*/ 1154773 w 1459645"/>
              <a:gd name="connsiteY88" fmla="*/ 241792 h 1185716"/>
              <a:gd name="connsiteX89" fmla="*/ 1080589 w 1459645"/>
              <a:gd name="connsiteY89" fmla="*/ 76935 h 1185716"/>
              <a:gd name="connsiteX90" fmla="*/ 1008878 w 1459645"/>
              <a:gd name="connsiteY90" fmla="*/ 203795 h 1185716"/>
              <a:gd name="connsiteX91" fmla="*/ 1007641 w 1459645"/>
              <a:gd name="connsiteY91" fmla="*/ 207563 h 1185716"/>
              <a:gd name="connsiteX92" fmla="*/ 1154773 w 1459645"/>
              <a:gd name="connsiteY92" fmla="*/ 207563 h 1185716"/>
              <a:gd name="connsiteX93" fmla="*/ 1153536 w 1459645"/>
              <a:gd name="connsiteY93" fmla="*/ 203795 h 1185716"/>
              <a:gd name="connsiteX94" fmla="*/ 336210 w 1459645"/>
              <a:gd name="connsiteY94" fmla="*/ 38470 h 1185716"/>
              <a:gd name="connsiteX95" fmla="*/ 309749 w 1459645"/>
              <a:gd name="connsiteY95" fmla="*/ 65868 h 1185716"/>
              <a:gd name="connsiteX96" fmla="*/ 309749 w 1459645"/>
              <a:gd name="connsiteY96" fmla="*/ 174212 h 1185716"/>
              <a:gd name="connsiteX97" fmla="*/ 348811 w 1459645"/>
              <a:gd name="connsiteY97" fmla="*/ 174212 h 1185716"/>
              <a:gd name="connsiteX98" fmla="*/ 367711 w 1459645"/>
              <a:gd name="connsiteY98" fmla="*/ 192892 h 1185716"/>
              <a:gd name="connsiteX99" fmla="*/ 348811 w 1459645"/>
              <a:gd name="connsiteY99" fmla="*/ 211572 h 1185716"/>
              <a:gd name="connsiteX100" fmla="*/ 309749 w 1459645"/>
              <a:gd name="connsiteY100" fmla="*/ 211572 h 1185716"/>
              <a:gd name="connsiteX101" fmla="*/ 309749 w 1459645"/>
              <a:gd name="connsiteY101" fmla="*/ 290029 h 1185716"/>
              <a:gd name="connsiteX102" fmla="*/ 348811 w 1459645"/>
              <a:gd name="connsiteY102" fmla="*/ 290029 h 1185716"/>
              <a:gd name="connsiteX103" fmla="*/ 367711 w 1459645"/>
              <a:gd name="connsiteY103" fmla="*/ 308709 h 1185716"/>
              <a:gd name="connsiteX104" fmla="*/ 348811 w 1459645"/>
              <a:gd name="connsiteY104" fmla="*/ 327389 h 1185716"/>
              <a:gd name="connsiteX105" fmla="*/ 309749 w 1459645"/>
              <a:gd name="connsiteY105" fmla="*/ 327389 h 1185716"/>
              <a:gd name="connsiteX106" fmla="*/ 309749 w 1459645"/>
              <a:gd name="connsiteY106" fmla="*/ 405846 h 1185716"/>
              <a:gd name="connsiteX107" fmla="*/ 348811 w 1459645"/>
              <a:gd name="connsiteY107" fmla="*/ 405846 h 1185716"/>
              <a:gd name="connsiteX108" fmla="*/ 367711 w 1459645"/>
              <a:gd name="connsiteY108" fmla="*/ 424526 h 1185716"/>
              <a:gd name="connsiteX109" fmla="*/ 348811 w 1459645"/>
              <a:gd name="connsiteY109" fmla="*/ 443206 h 1185716"/>
              <a:gd name="connsiteX110" fmla="*/ 309749 w 1459645"/>
              <a:gd name="connsiteY110" fmla="*/ 443206 h 1185716"/>
              <a:gd name="connsiteX111" fmla="*/ 309749 w 1459645"/>
              <a:gd name="connsiteY111" fmla="*/ 521662 h 1185716"/>
              <a:gd name="connsiteX112" fmla="*/ 348811 w 1459645"/>
              <a:gd name="connsiteY112" fmla="*/ 521662 h 1185716"/>
              <a:gd name="connsiteX113" fmla="*/ 367711 w 1459645"/>
              <a:gd name="connsiteY113" fmla="*/ 540343 h 1185716"/>
              <a:gd name="connsiteX114" fmla="*/ 348811 w 1459645"/>
              <a:gd name="connsiteY114" fmla="*/ 559023 h 1185716"/>
              <a:gd name="connsiteX115" fmla="*/ 309749 w 1459645"/>
              <a:gd name="connsiteY115" fmla="*/ 559023 h 1185716"/>
              <a:gd name="connsiteX116" fmla="*/ 309749 w 1459645"/>
              <a:gd name="connsiteY116" fmla="*/ 823035 h 1185716"/>
              <a:gd name="connsiteX117" fmla="*/ 506316 w 1459645"/>
              <a:gd name="connsiteY117" fmla="*/ 607591 h 1185716"/>
              <a:gd name="connsiteX118" fmla="*/ 506316 w 1459645"/>
              <a:gd name="connsiteY118" fmla="*/ 65868 h 1185716"/>
              <a:gd name="connsiteX119" fmla="*/ 478595 w 1459645"/>
              <a:gd name="connsiteY119" fmla="*/ 38470 h 1185716"/>
              <a:gd name="connsiteX120" fmla="*/ 335305 w 1459645"/>
              <a:gd name="connsiteY120" fmla="*/ 0 h 1185716"/>
              <a:gd name="connsiteX121" fmla="*/ 476048 w 1459645"/>
              <a:gd name="connsiteY121" fmla="*/ 0 h 1185716"/>
              <a:gd name="connsiteX122" fmla="*/ 542060 w 1459645"/>
              <a:gd name="connsiteY122" fmla="*/ 64766 h 1185716"/>
              <a:gd name="connsiteX123" fmla="*/ 542060 w 1459645"/>
              <a:gd name="connsiteY123" fmla="*/ 249100 h 1185716"/>
              <a:gd name="connsiteX124" fmla="*/ 968026 w 1459645"/>
              <a:gd name="connsiteY124" fmla="*/ 249100 h 1185716"/>
              <a:gd name="connsiteX125" fmla="*/ 968026 w 1459645"/>
              <a:gd name="connsiteY125" fmla="*/ 207999 h 1185716"/>
              <a:gd name="connsiteX126" fmla="*/ 968026 w 1459645"/>
              <a:gd name="connsiteY126" fmla="*/ 204262 h 1185716"/>
              <a:gd name="connsiteX127" fmla="*/ 973008 w 1459645"/>
              <a:gd name="connsiteY127" fmla="*/ 179352 h 1185716"/>
              <a:gd name="connsiteX128" fmla="*/ 1050230 w 1459645"/>
              <a:gd name="connsiteY128" fmla="*/ 48575 h 1185716"/>
              <a:gd name="connsiteX129" fmla="*/ 1078876 w 1459645"/>
              <a:gd name="connsiteY129" fmla="*/ 29892 h 1185716"/>
              <a:gd name="connsiteX130" fmla="*/ 1108769 w 1459645"/>
              <a:gd name="connsiteY130" fmla="*/ 48575 h 1185716"/>
              <a:gd name="connsiteX131" fmla="*/ 1184745 w 1459645"/>
              <a:gd name="connsiteY131" fmla="*/ 179352 h 1185716"/>
              <a:gd name="connsiteX132" fmla="*/ 1190973 w 1459645"/>
              <a:gd name="connsiteY132" fmla="*/ 204262 h 1185716"/>
              <a:gd name="connsiteX133" fmla="*/ 1190973 w 1459645"/>
              <a:gd name="connsiteY133" fmla="*/ 207999 h 1185716"/>
              <a:gd name="connsiteX134" fmla="*/ 1190973 w 1459645"/>
              <a:gd name="connsiteY134" fmla="*/ 249100 h 1185716"/>
              <a:gd name="connsiteX135" fmla="*/ 1194709 w 1459645"/>
              <a:gd name="connsiteY135" fmla="*/ 249100 h 1185716"/>
              <a:gd name="connsiteX136" fmla="*/ 1330470 w 1459645"/>
              <a:gd name="connsiteY136" fmla="*/ 384859 h 1185716"/>
              <a:gd name="connsiteX137" fmla="*/ 1330470 w 1459645"/>
              <a:gd name="connsiteY137" fmla="*/ 975226 h 1185716"/>
              <a:gd name="connsiteX138" fmla="*/ 1407692 w 1459645"/>
              <a:gd name="connsiteY138" fmla="*/ 975226 h 1185716"/>
              <a:gd name="connsiteX139" fmla="*/ 1455022 w 1459645"/>
              <a:gd name="connsiteY139" fmla="*/ 1003873 h 1185716"/>
              <a:gd name="connsiteX140" fmla="*/ 1448794 w 1459645"/>
              <a:gd name="connsiteY140" fmla="*/ 1056184 h 1185716"/>
              <a:gd name="connsiteX141" fmla="*/ 1417656 w 1459645"/>
              <a:gd name="connsiteY141" fmla="*/ 1096040 h 1185716"/>
              <a:gd name="connsiteX142" fmla="*/ 1230829 w 1459645"/>
              <a:gd name="connsiteY142" fmla="*/ 1185716 h 1185716"/>
              <a:gd name="connsiteX143" fmla="*/ 228191 w 1459645"/>
              <a:gd name="connsiteY143" fmla="*/ 1185716 h 1185716"/>
              <a:gd name="connsiteX144" fmla="*/ 41364 w 1459645"/>
              <a:gd name="connsiteY144" fmla="*/ 1096040 h 1185716"/>
              <a:gd name="connsiteX145" fmla="*/ 10226 w 1459645"/>
              <a:gd name="connsiteY145" fmla="*/ 1056184 h 1185716"/>
              <a:gd name="connsiteX146" fmla="*/ 5244 w 1459645"/>
              <a:gd name="connsiteY146" fmla="*/ 1003873 h 1185716"/>
              <a:gd name="connsiteX147" fmla="*/ 51328 w 1459645"/>
              <a:gd name="connsiteY147" fmla="*/ 975226 h 1185716"/>
              <a:gd name="connsiteX148" fmla="*/ 131041 w 1459645"/>
              <a:gd name="connsiteY148" fmla="*/ 975226 h 1185716"/>
              <a:gd name="connsiteX149" fmla="*/ 131041 w 1459645"/>
              <a:gd name="connsiteY149" fmla="*/ 384859 h 1185716"/>
              <a:gd name="connsiteX150" fmla="*/ 268047 w 1459645"/>
              <a:gd name="connsiteY150" fmla="*/ 249100 h 1185716"/>
              <a:gd name="connsiteX151" fmla="*/ 270538 w 1459645"/>
              <a:gd name="connsiteY151" fmla="*/ 249100 h 1185716"/>
              <a:gd name="connsiteX152" fmla="*/ 270538 w 1459645"/>
              <a:gd name="connsiteY152" fmla="*/ 64766 h 1185716"/>
              <a:gd name="connsiteX153" fmla="*/ 335305 w 1459645"/>
              <a:gd name="connsiteY153" fmla="*/ 0 h 1185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459645" h="1185716">
                <a:moveTo>
                  <a:pt x="55464" y="1016615"/>
                </a:moveTo>
                <a:cubicBezTo>
                  <a:pt x="47976" y="1016615"/>
                  <a:pt x="44232" y="1021657"/>
                  <a:pt x="42984" y="1022917"/>
                </a:cubicBezTo>
                <a:cubicBezTo>
                  <a:pt x="41736" y="1026698"/>
                  <a:pt x="40488" y="1030479"/>
                  <a:pt x="44232" y="1035521"/>
                </a:cubicBezTo>
                <a:lnTo>
                  <a:pt x="75432" y="1077112"/>
                </a:lnTo>
                <a:cubicBezTo>
                  <a:pt x="112873" y="1123746"/>
                  <a:pt x="171529" y="1152734"/>
                  <a:pt x="232682" y="1152734"/>
                </a:cubicBezTo>
                <a:lnTo>
                  <a:pt x="1237330" y="1152734"/>
                </a:lnTo>
                <a:cubicBezTo>
                  <a:pt x="1298482" y="1152734"/>
                  <a:pt x="1357139" y="1123746"/>
                  <a:pt x="1393331" y="1077112"/>
                </a:cubicBezTo>
                <a:lnTo>
                  <a:pt x="1425779" y="1035521"/>
                </a:lnTo>
                <a:cubicBezTo>
                  <a:pt x="1429523" y="1030479"/>
                  <a:pt x="1428275" y="1026698"/>
                  <a:pt x="1427027" y="1022917"/>
                </a:cubicBezTo>
                <a:cubicBezTo>
                  <a:pt x="1425779" y="1021657"/>
                  <a:pt x="1423283" y="1016615"/>
                  <a:pt x="1414547" y="1016615"/>
                </a:cubicBezTo>
                <a:lnTo>
                  <a:pt x="847951" y="1016615"/>
                </a:lnTo>
                <a:cubicBezTo>
                  <a:pt x="827982" y="1016615"/>
                  <a:pt x="810510" y="1027958"/>
                  <a:pt x="803022" y="1044343"/>
                </a:cubicBezTo>
                <a:cubicBezTo>
                  <a:pt x="790542" y="1070811"/>
                  <a:pt x="765582" y="1087195"/>
                  <a:pt x="735630" y="1087195"/>
                </a:cubicBezTo>
                <a:cubicBezTo>
                  <a:pt x="705677" y="1087195"/>
                  <a:pt x="679469" y="1070811"/>
                  <a:pt x="666989" y="1044343"/>
                </a:cubicBezTo>
                <a:cubicBezTo>
                  <a:pt x="659501" y="1027958"/>
                  <a:pt x="642029" y="1016615"/>
                  <a:pt x="623309" y="1016615"/>
                </a:cubicBezTo>
                <a:close/>
                <a:moveTo>
                  <a:pt x="1007641" y="752845"/>
                </a:moveTo>
                <a:lnTo>
                  <a:pt x="1007641" y="803775"/>
                </a:lnTo>
                <a:cubicBezTo>
                  <a:pt x="1007641" y="833060"/>
                  <a:pt x="1029896" y="855979"/>
                  <a:pt x="1057097" y="855979"/>
                </a:cubicBezTo>
                <a:lnTo>
                  <a:pt x="1104080" y="855979"/>
                </a:lnTo>
                <a:cubicBezTo>
                  <a:pt x="1131281" y="855979"/>
                  <a:pt x="1154773" y="833060"/>
                  <a:pt x="1154773" y="803775"/>
                </a:cubicBezTo>
                <a:lnTo>
                  <a:pt x="1154773" y="752845"/>
                </a:lnTo>
                <a:close/>
                <a:moveTo>
                  <a:pt x="706300" y="632565"/>
                </a:moveTo>
                <a:lnTo>
                  <a:pt x="608767" y="766197"/>
                </a:lnTo>
                <a:lnTo>
                  <a:pt x="608767" y="767458"/>
                </a:lnTo>
                <a:lnTo>
                  <a:pt x="805068" y="767458"/>
                </a:lnTo>
                <a:lnTo>
                  <a:pt x="806303" y="766197"/>
                </a:lnTo>
                <a:lnTo>
                  <a:pt x="708769" y="632565"/>
                </a:lnTo>
                <a:close/>
                <a:moveTo>
                  <a:pt x="707535" y="593484"/>
                </a:moveTo>
                <a:cubicBezTo>
                  <a:pt x="719881" y="593484"/>
                  <a:pt x="732227" y="599788"/>
                  <a:pt x="738400" y="608612"/>
                </a:cubicBezTo>
                <a:lnTo>
                  <a:pt x="837168" y="742244"/>
                </a:lnTo>
                <a:cubicBezTo>
                  <a:pt x="845810" y="754851"/>
                  <a:pt x="847045" y="771240"/>
                  <a:pt x="840872" y="783846"/>
                </a:cubicBezTo>
                <a:cubicBezTo>
                  <a:pt x="833464" y="797714"/>
                  <a:pt x="821118" y="806539"/>
                  <a:pt x="805068" y="806539"/>
                </a:cubicBezTo>
                <a:lnTo>
                  <a:pt x="608767" y="806539"/>
                </a:lnTo>
                <a:cubicBezTo>
                  <a:pt x="595186" y="806539"/>
                  <a:pt x="581606" y="797714"/>
                  <a:pt x="574198" y="783846"/>
                </a:cubicBezTo>
                <a:cubicBezTo>
                  <a:pt x="568025" y="771240"/>
                  <a:pt x="569260" y="754851"/>
                  <a:pt x="577902" y="742244"/>
                </a:cubicBezTo>
                <a:lnTo>
                  <a:pt x="676670" y="608612"/>
                </a:lnTo>
                <a:cubicBezTo>
                  <a:pt x="684077" y="599788"/>
                  <a:pt x="695189" y="593484"/>
                  <a:pt x="707535" y="593484"/>
                </a:cubicBezTo>
                <a:close/>
                <a:moveTo>
                  <a:pt x="713579" y="446671"/>
                </a:moveTo>
                <a:cubicBezTo>
                  <a:pt x="709516" y="446671"/>
                  <a:pt x="705452" y="448227"/>
                  <a:pt x="702326" y="451340"/>
                </a:cubicBezTo>
                <a:lnTo>
                  <a:pt x="337228" y="856007"/>
                </a:lnTo>
                <a:lnTo>
                  <a:pt x="989904" y="856007"/>
                </a:lnTo>
                <a:cubicBezTo>
                  <a:pt x="979901" y="841066"/>
                  <a:pt x="974900" y="823634"/>
                  <a:pt x="974900" y="804957"/>
                </a:cubicBezTo>
                <a:lnTo>
                  <a:pt x="974900" y="727759"/>
                </a:lnTo>
                <a:lnTo>
                  <a:pt x="724832" y="451340"/>
                </a:lnTo>
                <a:cubicBezTo>
                  <a:pt x="721707" y="448227"/>
                  <a:pt x="717643" y="446671"/>
                  <a:pt x="713579" y="446671"/>
                </a:cubicBezTo>
                <a:close/>
                <a:moveTo>
                  <a:pt x="1058643" y="296740"/>
                </a:moveTo>
                <a:cubicBezTo>
                  <a:pt x="1069461" y="296740"/>
                  <a:pt x="1077875" y="305459"/>
                  <a:pt x="1077875" y="316669"/>
                </a:cubicBezTo>
                <a:lnTo>
                  <a:pt x="1077875" y="649239"/>
                </a:lnTo>
                <a:cubicBezTo>
                  <a:pt x="1077875" y="660450"/>
                  <a:pt x="1069461" y="669169"/>
                  <a:pt x="1058643" y="669169"/>
                </a:cubicBezTo>
                <a:cubicBezTo>
                  <a:pt x="1050229" y="669169"/>
                  <a:pt x="1040613" y="660450"/>
                  <a:pt x="1040613" y="649239"/>
                </a:cubicBezTo>
                <a:lnTo>
                  <a:pt x="1040613" y="316669"/>
                </a:lnTo>
                <a:cubicBezTo>
                  <a:pt x="1040613" y="305459"/>
                  <a:pt x="1050229" y="296740"/>
                  <a:pt x="1058643" y="296740"/>
                </a:cubicBezTo>
                <a:close/>
                <a:moveTo>
                  <a:pt x="546046" y="291249"/>
                </a:moveTo>
                <a:lnTo>
                  <a:pt x="546046" y="566331"/>
                </a:lnTo>
                <a:lnTo>
                  <a:pt x="672260" y="426312"/>
                </a:lnTo>
                <a:cubicBezTo>
                  <a:pt x="682257" y="415160"/>
                  <a:pt x="697252" y="408964"/>
                  <a:pt x="712248" y="408964"/>
                </a:cubicBezTo>
                <a:cubicBezTo>
                  <a:pt x="727244" y="408964"/>
                  <a:pt x="742239" y="415160"/>
                  <a:pt x="752236" y="426312"/>
                </a:cubicBezTo>
                <a:lnTo>
                  <a:pt x="973423" y="669177"/>
                </a:lnTo>
                <a:lnTo>
                  <a:pt x="973423" y="291249"/>
                </a:lnTo>
                <a:close/>
                <a:moveTo>
                  <a:pt x="270928" y="291249"/>
                </a:moveTo>
                <a:cubicBezTo>
                  <a:pt x="216037" y="291249"/>
                  <a:pt x="172374" y="334760"/>
                  <a:pt x="172374" y="388217"/>
                </a:cubicBezTo>
                <a:lnTo>
                  <a:pt x="172374" y="977482"/>
                </a:lnTo>
                <a:lnTo>
                  <a:pt x="621482" y="977482"/>
                </a:lnTo>
                <a:cubicBezTo>
                  <a:pt x="655165" y="977482"/>
                  <a:pt x="686353" y="997373"/>
                  <a:pt x="701323" y="1027209"/>
                </a:cubicBezTo>
                <a:cubicBezTo>
                  <a:pt x="706313" y="1040884"/>
                  <a:pt x="717541" y="1048343"/>
                  <a:pt x="733759" y="1048343"/>
                </a:cubicBezTo>
                <a:cubicBezTo>
                  <a:pt x="747482" y="1048343"/>
                  <a:pt x="759957" y="1040884"/>
                  <a:pt x="766194" y="1027209"/>
                </a:cubicBezTo>
                <a:cubicBezTo>
                  <a:pt x="779917" y="997373"/>
                  <a:pt x="809858" y="977482"/>
                  <a:pt x="846036" y="977482"/>
                </a:cubicBezTo>
                <a:lnTo>
                  <a:pt x="1297639" y="977482"/>
                </a:lnTo>
                <a:lnTo>
                  <a:pt x="1297639" y="388217"/>
                </a:lnTo>
                <a:cubicBezTo>
                  <a:pt x="1297639" y="334760"/>
                  <a:pt x="1252728" y="291249"/>
                  <a:pt x="1199084" y="291249"/>
                </a:cubicBezTo>
                <a:lnTo>
                  <a:pt x="1195342" y="291249"/>
                </a:lnTo>
                <a:lnTo>
                  <a:pt x="1195342" y="804681"/>
                </a:lnTo>
                <a:cubicBezTo>
                  <a:pt x="1195342" y="853165"/>
                  <a:pt x="1155421" y="892946"/>
                  <a:pt x="1106768" y="892946"/>
                </a:cubicBezTo>
                <a:lnTo>
                  <a:pt x="1059362" y="892946"/>
                </a:lnTo>
                <a:lnTo>
                  <a:pt x="292136" y="892946"/>
                </a:lnTo>
                <a:cubicBezTo>
                  <a:pt x="290889" y="892946"/>
                  <a:pt x="289641" y="892946"/>
                  <a:pt x="287146" y="892946"/>
                </a:cubicBezTo>
                <a:cubicBezTo>
                  <a:pt x="287146" y="892946"/>
                  <a:pt x="287146" y="891703"/>
                  <a:pt x="285899" y="891703"/>
                </a:cubicBezTo>
                <a:cubicBezTo>
                  <a:pt x="284651" y="891703"/>
                  <a:pt x="284651" y="891703"/>
                  <a:pt x="282156" y="890460"/>
                </a:cubicBezTo>
                <a:cubicBezTo>
                  <a:pt x="280909" y="889217"/>
                  <a:pt x="279661" y="887973"/>
                  <a:pt x="278413" y="886730"/>
                </a:cubicBezTo>
                <a:cubicBezTo>
                  <a:pt x="278413" y="886730"/>
                  <a:pt x="278413" y="886730"/>
                  <a:pt x="278413" y="885487"/>
                </a:cubicBezTo>
                <a:cubicBezTo>
                  <a:pt x="275918" y="885487"/>
                  <a:pt x="275918" y="884244"/>
                  <a:pt x="275918" y="883001"/>
                </a:cubicBezTo>
                <a:cubicBezTo>
                  <a:pt x="274671" y="883001"/>
                  <a:pt x="274671" y="883001"/>
                  <a:pt x="274671" y="883001"/>
                </a:cubicBezTo>
                <a:cubicBezTo>
                  <a:pt x="273423" y="880514"/>
                  <a:pt x="273423" y="879271"/>
                  <a:pt x="273423" y="876785"/>
                </a:cubicBezTo>
                <a:cubicBezTo>
                  <a:pt x="273423" y="875542"/>
                  <a:pt x="273423" y="874298"/>
                  <a:pt x="273423" y="874298"/>
                </a:cubicBezTo>
                <a:lnTo>
                  <a:pt x="273423" y="291249"/>
                </a:lnTo>
                <a:close/>
                <a:moveTo>
                  <a:pt x="1007641" y="241792"/>
                </a:moveTo>
                <a:lnTo>
                  <a:pt x="1007641" y="713138"/>
                </a:lnTo>
                <a:lnTo>
                  <a:pt x="1154773" y="713138"/>
                </a:lnTo>
                <a:lnTo>
                  <a:pt x="1154773" y="241792"/>
                </a:lnTo>
                <a:close/>
                <a:moveTo>
                  <a:pt x="1080589" y="76935"/>
                </a:moveTo>
                <a:lnTo>
                  <a:pt x="1008878" y="203795"/>
                </a:lnTo>
                <a:cubicBezTo>
                  <a:pt x="1007641" y="205051"/>
                  <a:pt x="1007641" y="206307"/>
                  <a:pt x="1007641" y="207563"/>
                </a:cubicBezTo>
                <a:lnTo>
                  <a:pt x="1154773" y="207563"/>
                </a:lnTo>
                <a:cubicBezTo>
                  <a:pt x="1154773" y="206307"/>
                  <a:pt x="1154773" y="205051"/>
                  <a:pt x="1153536" y="203795"/>
                </a:cubicBezTo>
                <a:close/>
                <a:moveTo>
                  <a:pt x="336210" y="38470"/>
                </a:moveTo>
                <a:cubicBezTo>
                  <a:pt x="321090" y="38470"/>
                  <a:pt x="309749" y="50924"/>
                  <a:pt x="309749" y="65868"/>
                </a:cubicBezTo>
                <a:lnTo>
                  <a:pt x="309749" y="174212"/>
                </a:lnTo>
                <a:lnTo>
                  <a:pt x="348811" y="174212"/>
                </a:lnTo>
                <a:cubicBezTo>
                  <a:pt x="358891" y="174212"/>
                  <a:pt x="367711" y="182930"/>
                  <a:pt x="367711" y="192892"/>
                </a:cubicBezTo>
                <a:cubicBezTo>
                  <a:pt x="367711" y="204100"/>
                  <a:pt x="358891" y="211572"/>
                  <a:pt x="348811" y="211572"/>
                </a:cubicBezTo>
                <a:lnTo>
                  <a:pt x="309749" y="211572"/>
                </a:lnTo>
                <a:lnTo>
                  <a:pt x="309749" y="290029"/>
                </a:lnTo>
                <a:lnTo>
                  <a:pt x="348811" y="290029"/>
                </a:lnTo>
                <a:cubicBezTo>
                  <a:pt x="358891" y="290029"/>
                  <a:pt x="367711" y="297501"/>
                  <a:pt x="367711" y="308709"/>
                </a:cubicBezTo>
                <a:cubicBezTo>
                  <a:pt x="367711" y="319917"/>
                  <a:pt x="358891" y="327389"/>
                  <a:pt x="348811" y="327389"/>
                </a:cubicBezTo>
                <a:lnTo>
                  <a:pt x="309749" y="327389"/>
                </a:lnTo>
                <a:lnTo>
                  <a:pt x="309749" y="405846"/>
                </a:lnTo>
                <a:lnTo>
                  <a:pt x="348811" y="405846"/>
                </a:lnTo>
                <a:cubicBezTo>
                  <a:pt x="358891" y="405846"/>
                  <a:pt x="367711" y="413318"/>
                  <a:pt x="367711" y="424526"/>
                </a:cubicBezTo>
                <a:cubicBezTo>
                  <a:pt x="367711" y="435734"/>
                  <a:pt x="358891" y="443206"/>
                  <a:pt x="348811" y="443206"/>
                </a:cubicBezTo>
                <a:lnTo>
                  <a:pt x="309749" y="443206"/>
                </a:lnTo>
                <a:lnTo>
                  <a:pt x="309749" y="521662"/>
                </a:lnTo>
                <a:lnTo>
                  <a:pt x="348811" y="521662"/>
                </a:lnTo>
                <a:cubicBezTo>
                  <a:pt x="358891" y="521662"/>
                  <a:pt x="367711" y="530380"/>
                  <a:pt x="367711" y="540343"/>
                </a:cubicBezTo>
                <a:cubicBezTo>
                  <a:pt x="367711" y="551551"/>
                  <a:pt x="358891" y="559023"/>
                  <a:pt x="348811" y="559023"/>
                </a:cubicBezTo>
                <a:lnTo>
                  <a:pt x="309749" y="559023"/>
                </a:lnTo>
                <a:lnTo>
                  <a:pt x="309749" y="823035"/>
                </a:lnTo>
                <a:lnTo>
                  <a:pt x="506316" y="607591"/>
                </a:lnTo>
                <a:lnTo>
                  <a:pt x="506316" y="65868"/>
                </a:lnTo>
                <a:cubicBezTo>
                  <a:pt x="506316" y="50924"/>
                  <a:pt x="493716" y="38470"/>
                  <a:pt x="478595" y="38470"/>
                </a:cubicBezTo>
                <a:close/>
                <a:moveTo>
                  <a:pt x="335305" y="0"/>
                </a:moveTo>
                <a:lnTo>
                  <a:pt x="476048" y="0"/>
                </a:lnTo>
                <a:cubicBezTo>
                  <a:pt x="512168" y="0"/>
                  <a:pt x="542060" y="28647"/>
                  <a:pt x="542060" y="64766"/>
                </a:cubicBezTo>
                <a:lnTo>
                  <a:pt x="542060" y="249100"/>
                </a:lnTo>
                <a:lnTo>
                  <a:pt x="968026" y="249100"/>
                </a:lnTo>
                <a:lnTo>
                  <a:pt x="968026" y="207999"/>
                </a:lnTo>
                <a:cubicBezTo>
                  <a:pt x="968026" y="206753"/>
                  <a:pt x="968026" y="204262"/>
                  <a:pt x="968026" y="204262"/>
                </a:cubicBezTo>
                <a:cubicBezTo>
                  <a:pt x="968026" y="195544"/>
                  <a:pt x="969271" y="188071"/>
                  <a:pt x="973008" y="179352"/>
                </a:cubicBezTo>
                <a:lnTo>
                  <a:pt x="1050230" y="48575"/>
                </a:lnTo>
                <a:cubicBezTo>
                  <a:pt x="1056457" y="37365"/>
                  <a:pt x="1067667" y="29892"/>
                  <a:pt x="1078876" y="29892"/>
                </a:cubicBezTo>
                <a:cubicBezTo>
                  <a:pt x="1091332" y="29892"/>
                  <a:pt x="1102541" y="37365"/>
                  <a:pt x="1108769" y="48575"/>
                </a:cubicBezTo>
                <a:lnTo>
                  <a:pt x="1184745" y="179352"/>
                </a:lnTo>
                <a:cubicBezTo>
                  <a:pt x="1189727" y="188071"/>
                  <a:pt x="1190973" y="195544"/>
                  <a:pt x="1190973" y="204262"/>
                </a:cubicBezTo>
                <a:cubicBezTo>
                  <a:pt x="1190973" y="204262"/>
                  <a:pt x="1190973" y="206753"/>
                  <a:pt x="1190973" y="207999"/>
                </a:cubicBezTo>
                <a:lnTo>
                  <a:pt x="1190973" y="249100"/>
                </a:lnTo>
                <a:lnTo>
                  <a:pt x="1194709" y="249100"/>
                </a:lnTo>
                <a:cubicBezTo>
                  <a:pt x="1269440" y="249100"/>
                  <a:pt x="1330470" y="310130"/>
                  <a:pt x="1330470" y="384859"/>
                </a:cubicBezTo>
                <a:lnTo>
                  <a:pt x="1330470" y="975226"/>
                </a:lnTo>
                <a:lnTo>
                  <a:pt x="1407692" y="975226"/>
                </a:lnTo>
                <a:cubicBezTo>
                  <a:pt x="1427620" y="975226"/>
                  <a:pt x="1446303" y="986436"/>
                  <a:pt x="1455022" y="1003873"/>
                </a:cubicBezTo>
                <a:cubicBezTo>
                  <a:pt x="1462495" y="1021310"/>
                  <a:pt x="1461249" y="1041238"/>
                  <a:pt x="1448794" y="1056184"/>
                </a:cubicBezTo>
                <a:lnTo>
                  <a:pt x="1417656" y="1096040"/>
                </a:lnTo>
                <a:cubicBezTo>
                  <a:pt x="1372818" y="1152087"/>
                  <a:pt x="1303069" y="1185716"/>
                  <a:pt x="1230829" y="1185716"/>
                </a:cubicBezTo>
                <a:lnTo>
                  <a:pt x="228191" y="1185716"/>
                </a:lnTo>
                <a:cubicBezTo>
                  <a:pt x="155951" y="1185716"/>
                  <a:pt x="84957" y="1152087"/>
                  <a:pt x="41364" y="1096040"/>
                </a:cubicBezTo>
                <a:lnTo>
                  <a:pt x="10226" y="1056184"/>
                </a:lnTo>
                <a:cubicBezTo>
                  <a:pt x="-984" y="1041238"/>
                  <a:pt x="-3475" y="1021310"/>
                  <a:pt x="5244" y="1003873"/>
                </a:cubicBezTo>
                <a:cubicBezTo>
                  <a:pt x="12717" y="986436"/>
                  <a:pt x="31400" y="975226"/>
                  <a:pt x="51328" y="975226"/>
                </a:cubicBezTo>
                <a:lnTo>
                  <a:pt x="131041" y="975226"/>
                </a:lnTo>
                <a:lnTo>
                  <a:pt x="131041" y="384859"/>
                </a:lnTo>
                <a:cubicBezTo>
                  <a:pt x="131041" y="310130"/>
                  <a:pt x="192071" y="249100"/>
                  <a:pt x="268047" y="249100"/>
                </a:cubicBezTo>
                <a:lnTo>
                  <a:pt x="270538" y="249100"/>
                </a:lnTo>
                <a:lnTo>
                  <a:pt x="270538" y="64766"/>
                </a:lnTo>
                <a:cubicBezTo>
                  <a:pt x="270538" y="28647"/>
                  <a:pt x="299185" y="0"/>
                  <a:pt x="335305" y="0"/>
                </a:cubicBezTo>
                <a:close/>
              </a:path>
            </a:pathLst>
          </a:custGeom>
          <a:solidFill>
            <a:schemeClr val="accent1"/>
          </a:solidFill>
          <a:ln>
            <a:noFill/>
          </a:ln>
          <a:effectLst/>
        </p:spPr>
        <p:txBody>
          <a:bodyPr wrap="none" anchor="ctr"/>
          <a:lstStyle/>
          <a:p>
            <a:endParaRPr lang="en-US" dirty="0">
              <a:latin typeface="Poppins" pitchFamily="2" charset="77"/>
            </a:endParaRPr>
          </a:p>
        </p:txBody>
      </p:sp>
      <p:sp>
        <p:nvSpPr>
          <p:cNvPr id="14" name="TextBox 13">
            <a:extLst>
              <a:ext uri="{FF2B5EF4-FFF2-40B4-BE49-F238E27FC236}">
                <a16:creationId xmlns:a16="http://schemas.microsoft.com/office/drawing/2014/main" id="{78CFE6EE-3F4A-AC46-B6C7-584C74E2E310}"/>
              </a:ext>
            </a:extLst>
          </p:cNvPr>
          <p:cNvSpPr txBox="1"/>
          <p:nvPr/>
        </p:nvSpPr>
        <p:spPr>
          <a:xfrm>
            <a:off x="795578" y="2703765"/>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01</a:t>
            </a:r>
          </a:p>
        </p:txBody>
      </p:sp>
      <p:sp>
        <p:nvSpPr>
          <p:cNvPr id="15" name="TextBox 14">
            <a:extLst>
              <a:ext uri="{FF2B5EF4-FFF2-40B4-BE49-F238E27FC236}">
                <a16:creationId xmlns:a16="http://schemas.microsoft.com/office/drawing/2014/main" id="{24D28AB7-1FAB-EA4F-B827-B7148B56ADA4}"/>
              </a:ext>
            </a:extLst>
          </p:cNvPr>
          <p:cNvSpPr txBox="1"/>
          <p:nvPr/>
        </p:nvSpPr>
        <p:spPr>
          <a:xfrm>
            <a:off x="777542" y="3089007"/>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16" name="TextBox 15">
            <a:extLst>
              <a:ext uri="{FF2B5EF4-FFF2-40B4-BE49-F238E27FC236}">
                <a16:creationId xmlns:a16="http://schemas.microsoft.com/office/drawing/2014/main" id="{127D80A3-1FE7-FF4C-AF37-8046EBA67454}"/>
              </a:ext>
            </a:extLst>
          </p:cNvPr>
          <p:cNvSpPr txBox="1"/>
          <p:nvPr/>
        </p:nvSpPr>
        <p:spPr>
          <a:xfrm>
            <a:off x="795578" y="5121740"/>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02</a:t>
            </a:r>
          </a:p>
        </p:txBody>
      </p:sp>
      <p:sp>
        <p:nvSpPr>
          <p:cNvPr id="17" name="TextBox 16">
            <a:extLst>
              <a:ext uri="{FF2B5EF4-FFF2-40B4-BE49-F238E27FC236}">
                <a16:creationId xmlns:a16="http://schemas.microsoft.com/office/drawing/2014/main" id="{744D1C57-4211-504C-80D2-AA91FB0B6478}"/>
              </a:ext>
            </a:extLst>
          </p:cNvPr>
          <p:cNvSpPr txBox="1"/>
          <p:nvPr/>
        </p:nvSpPr>
        <p:spPr>
          <a:xfrm>
            <a:off x="777542" y="5506982"/>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18" name="TextBox 17">
            <a:extLst>
              <a:ext uri="{FF2B5EF4-FFF2-40B4-BE49-F238E27FC236}">
                <a16:creationId xmlns:a16="http://schemas.microsoft.com/office/drawing/2014/main" id="{1A7C0476-7616-A44C-BC02-CAD8A2C81607}"/>
              </a:ext>
            </a:extLst>
          </p:cNvPr>
          <p:cNvSpPr txBox="1"/>
          <p:nvPr/>
        </p:nvSpPr>
        <p:spPr>
          <a:xfrm>
            <a:off x="9375550" y="2703765"/>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03</a:t>
            </a:r>
          </a:p>
        </p:txBody>
      </p:sp>
      <p:sp>
        <p:nvSpPr>
          <p:cNvPr id="19" name="TextBox 18">
            <a:extLst>
              <a:ext uri="{FF2B5EF4-FFF2-40B4-BE49-F238E27FC236}">
                <a16:creationId xmlns:a16="http://schemas.microsoft.com/office/drawing/2014/main" id="{7BB0CC3D-C62E-6447-95FD-62A121D01BFF}"/>
              </a:ext>
            </a:extLst>
          </p:cNvPr>
          <p:cNvSpPr txBox="1"/>
          <p:nvPr/>
        </p:nvSpPr>
        <p:spPr>
          <a:xfrm>
            <a:off x="9357514" y="3089007"/>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
        <p:nvSpPr>
          <p:cNvPr id="20" name="TextBox 19">
            <a:extLst>
              <a:ext uri="{FF2B5EF4-FFF2-40B4-BE49-F238E27FC236}">
                <a16:creationId xmlns:a16="http://schemas.microsoft.com/office/drawing/2014/main" id="{2E2375CB-C1A7-884D-B75D-A5C9D3CAC01C}"/>
              </a:ext>
            </a:extLst>
          </p:cNvPr>
          <p:cNvSpPr txBox="1"/>
          <p:nvPr/>
        </p:nvSpPr>
        <p:spPr>
          <a:xfrm>
            <a:off x="9375550" y="5121740"/>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04</a:t>
            </a:r>
          </a:p>
        </p:txBody>
      </p:sp>
      <p:sp>
        <p:nvSpPr>
          <p:cNvPr id="21" name="TextBox 20">
            <a:extLst>
              <a:ext uri="{FF2B5EF4-FFF2-40B4-BE49-F238E27FC236}">
                <a16:creationId xmlns:a16="http://schemas.microsoft.com/office/drawing/2014/main" id="{605B3B32-86D1-3643-9338-A520D1D95113}"/>
              </a:ext>
            </a:extLst>
          </p:cNvPr>
          <p:cNvSpPr txBox="1"/>
          <p:nvPr/>
        </p:nvSpPr>
        <p:spPr>
          <a:xfrm>
            <a:off x="9357514" y="5506982"/>
            <a:ext cx="2056945" cy="1015663"/>
          </a:xfrm>
          <a:prstGeom prst="rect">
            <a:avLst/>
          </a:prstGeom>
          <a:noFill/>
        </p:spPr>
        <p:txBody>
          <a:bodyPr wrap="square" rtlCol="0">
            <a:spAutoFit/>
          </a:bodyPr>
          <a:lstStyle/>
          <a:p>
            <a:pPr algn="ctr">
              <a:lnSpc>
                <a:spcPts val="1800"/>
              </a:lnSpc>
            </a:pPr>
            <a:r>
              <a:rPr lang="en-US" sz="1200" spc="-10" dirty="0">
                <a:solidFill>
                  <a:srgbClr val="747A94"/>
                </a:solidFill>
                <a:latin typeface="Poppins" pitchFamily="2" charset="77"/>
                <a:cs typeface="Poppins" pitchFamily="2" charset="77"/>
              </a:rPr>
              <a:t>Make a big impact with professional slides, charts, infographics and more.</a:t>
            </a:r>
          </a:p>
        </p:txBody>
      </p:sp>
    </p:spTree>
    <p:extLst>
      <p:ext uri="{BB962C8B-B14F-4D97-AF65-F5344CB8AC3E}">
        <p14:creationId xmlns:p14="http://schemas.microsoft.com/office/powerpoint/2010/main" val="834130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
            <a:extLst>
              <a:ext uri="{FF2B5EF4-FFF2-40B4-BE49-F238E27FC236}">
                <a16:creationId xmlns:a16="http://schemas.microsoft.com/office/drawing/2014/main" id="{485DDFF8-839D-E749-84F0-BCFDF182136C}"/>
              </a:ext>
            </a:extLst>
          </p:cNvPr>
          <p:cNvSpPr>
            <a:spLocks noChangeArrowheads="1"/>
          </p:cNvSpPr>
          <p:nvPr/>
        </p:nvSpPr>
        <p:spPr bwMode="auto">
          <a:xfrm>
            <a:off x="1587" y="35"/>
            <a:ext cx="12188826" cy="6855185"/>
          </a:xfrm>
          <a:custGeom>
            <a:avLst/>
            <a:gdLst>
              <a:gd name="T0" fmla="*/ 0 w 19570"/>
              <a:gd name="T1" fmla="*/ 11007 h 11008"/>
              <a:gd name="T2" fmla="*/ 19569 w 19570"/>
              <a:gd name="T3" fmla="*/ 11007 h 11008"/>
              <a:gd name="T4" fmla="*/ 19569 w 19570"/>
              <a:gd name="T5" fmla="*/ 0 h 11008"/>
              <a:gd name="T6" fmla="*/ 0 w 19570"/>
              <a:gd name="T7" fmla="*/ 0 h 11008"/>
              <a:gd name="T8" fmla="*/ 0 w 19570"/>
              <a:gd name="T9" fmla="*/ 11007 h 11008"/>
            </a:gdLst>
            <a:ahLst/>
            <a:cxnLst>
              <a:cxn ang="0">
                <a:pos x="T0" y="T1"/>
              </a:cxn>
              <a:cxn ang="0">
                <a:pos x="T2" y="T3"/>
              </a:cxn>
              <a:cxn ang="0">
                <a:pos x="T4" y="T5"/>
              </a:cxn>
              <a:cxn ang="0">
                <a:pos x="T6" y="T7"/>
              </a:cxn>
              <a:cxn ang="0">
                <a:pos x="T8" y="T9"/>
              </a:cxn>
            </a:cxnLst>
            <a:rect l="0" t="0" r="r" b="b"/>
            <a:pathLst>
              <a:path w="19570" h="11008">
                <a:moveTo>
                  <a:pt x="0" y="11007"/>
                </a:moveTo>
                <a:lnTo>
                  <a:pt x="19569" y="11007"/>
                </a:lnTo>
                <a:lnTo>
                  <a:pt x="19569" y="0"/>
                </a:lnTo>
                <a:lnTo>
                  <a:pt x="0" y="0"/>
                </a:lnTo>
                <a:lnTo>
                  <a:pt x="0" y="11007"/>
                </a:lnTo>
              </a:path>
            </a:pathLst>
          </a:custGeom>
          <a:solidFill>
            <a:schemeClr val="accent6">
              <a:lumMod val="50000"/>
            </a:schemeClr>
          </a:solidFill>
          <a:ln>
            <a:noFill/>
          </a:ln>
          <a:effectLst/>
        </p:spPr>
        <p:txBody>
          <a:bodyPr wrap="none" anchor="ctr"/>
          <a:lstStyle/>
          <a:p>
            <a:endParaRPr lang="en-US" dirty="0">
              <a:latin typeface="Poppins" pitchFamily="2" charset="77"/>
            </a:endParaRPr>
          </a:p>
        </p:txBody>
      </p:sp>
      <p:sp>
        <p:nvSpPr>
          <p:cNvPr id="13" name="Freeform 2">
            <a:extLst>
              <a:ext uri="{FF2B5EF4-FFF2-40B4-BE49-F238E27FC236}">
                <a16:creationId xmlns:a16="http://schemas.microsoft.com/office/drawing/2014/main" id="{7DB78965-1A67-A64B-87A9-2FC202CCC071}"/>
              </a:ext>
            </a:extLst>
          </p:cNvPr>
          <p:cNvSpPr>
            <a:spLocks noChangeArrowheads="1"/>
          </p:cNvSpPr>
          <p:nvPr/>
        </p:nvSpPr>
        <p:spPr bwMode="auto">
          <a:xfrm>
            <a:off x="1587" y="5899448"/>
            <a:ext cx="12188826" cy="958518"/>
          </a:xfrm>
          <a:custGeom>
            <a:avLst/>
            <a:gdLst>
              <a:gd name="T0" fmla="*/ 0 w 19570"/>
              <a:gd name="T1" fmla="*/ 1537 h 1538"/>
              <a:gd name="T2" fmla="*/ 19569 w 19570"/>
              <a:gd name="T3" fmla="*/ 1537 h 1538"/>
              <a:gd name="T4" fmla="*/ 19569 w 19570"/>
              <a:gd name="T5" fmla="*/ 0 h 1538"/>
              <a:gd name="T6" fmla="*/ 0 w 19570"/>
              <a:gd name="T7" fmla="*/ 0 h 1538"/>
              <a:gd name="T8" fmla="*/ 0 w 19570"/>
              <a:gd name="T9" fmla="*/ 1537 h 1538"/>
            </a:gdLst>
            <a:ahLst/>
            <a:cxnLst>
              <a:cxn ang="0">
                <a:pos x="T0" y="T1"/>
              </a:cxn>
              <a:cxn ang="0">
                <a:pos x="T2" y="T3"/>
              </a:cxn>
              <a:cxn ang="0">
                <a:pos x="T4" y="T5"/>
              </a:cxn>
              <a:cxn ang="0">
                <a:pos x="T6" y="T7"/>
              </a:cxn>
              <a:cxn ang="0">
                <a:pos x="T8" y="T9"/>
              </a:cxn>
            </a:cxnLst>
            <a:rect l="0" t="0" r="r" b="b"/>
            <a:pathLst>
              <a:path w="19570" h="1538">
                <a:moveTo>
                  <a:pt x="0" y="1537"/>
                </a:moveTo>
                <a:lnTo>
                  <a:pt x="19569" y="1537"/>
                </a:lnTo>
                <a:lnTo>
                  <a:pt x="19569" y="0"/>
                </a:lnTo>
                <a:lnTo>
                  <a:pt x="0" y="0"/>
                </a:lnTo>
                <a:lnTo>
                  <a:pt x="0" y="1537"/>
                </a:lnTo>
              </a:path>
            </a:pathLst>
          </a:custGeom>
          <a:solidFill>
            <a:srgbClr val="DFE2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nvGrpSpPr>
          <p:cNvPr id="2" name="Group 1">
            <a:extLst>
              <a:ext uri="{FF2B5EF4-FFF2-40B4-BE49-F238E27FC236}">
                <a16:creationId xmlns:a16="http://schemas.microsoft.com/office/drawing/2014/main" id="{73BD4EC3-DE15-3246-8F21-017E8881DBEE}"/>
              </a:ext>
            </a:extLst>
          </p:cNvPr>
          <p:cNvGrpSpPr/>
          <p:nvPr/>
        </p:nvGrpSpPr>
        <p:grpSpPr>
          <a:xfrm>
            <a:off x="5505508" y="1845662"/>
            <a:ext cx="5929625" cy="4429429"/>
            <a:chOff x="11007841" y="3691324"/>
            <a:chExt cx="11859250" cy="8858857"/>
          </a:xfrm>
        </p:grpSpPr>
        <p:sp>
          <p:nvSpPr>
            <p:cNvPr id="14" name="Freeform 66">
              <a:extLst>
                <a:ext uri="{FF2B5EF4-FFF2-40B4-BE49-F238E27FC236}">
                  <a16:creationId xmlns:a16="http://schemas.microsoft.com/office/drawing/2014/main" id="{8EB26ED5-33AF-1C47-90EC-7593ADF585EC}"/>
                </a:ext>
              </a:extLst>
            </p:cNvPr>
            <p:cNvSpPr>
              <a:spLocks noChangeArrowheads="1"/>
            </p:cNvSpPr>
            <p:nvPr/>
          </p:nvSpPr>
          <p:spPr bwMode="auto">
            <a:xfrm>
              <a:off x="16209653" y="8272434"/>
              <a:ext cx="1439149" cy="763520"/>
            </a:xfrm>
            <a:custGeom>
              <a:avLst/>
              <a:gdLst>
                <a:gd name="T0" fmla="*/ 1155 w 1156"/>
                <a:gd name="T1" fmla="*/ 611 h 612"/>
                <a:gd name="T2" fmla="*/ 0 w 1156"/>
                <a:gd name="T3" fmla="*/ 611 h 612"/>
                <a:gd name="T4" fmla="*/ 0 w 1156"/>
                <a:gd name="T5" fmla="*/ 611 h 612"/>
                <a:gd name="T6" fmla="*/ 268 w 1156"/>
                <a:gd name="T7" fmla="*/ 351 h 612"/>
                <a:gd name="T8" fmla="*/ 268 w 1156"/>
                <a:gd name="T9" fmla="*/ 351 h 612"/>
                <a:gd name="T10" fmla="*/ 272 w 1156"/>
                <a:gd name="T11" fmla="*/ 0 h 612"/>
                <a:gd name="T12" fmla="*/ 883 w 1156"/>
                <a:gd name="T13" fmla="*/ 0 h 612"/>
                <a:gd name="T14" fmla="*/ 883 w 1156"/>
                <a:gd name="T15" fmla="*/ 0 h 612"/>
                <a:gd name="T16" fmla="*/ 887 w 1156"/>
                <a:gd name="T17" fmla="*/ 333 h 612"/>
                <a:gd name="T18" fmla="*/ 887 w 1156"/>
                <a:gd name="T19" fmla="*/ 333 h 612"/>
                <a:gd name="T20" fmla="*/ 1155 w 1156"/>
                <a:gd name="T21" fmla="*/ 611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6" h="612">
                  <a:moveTo>
                    <a:pt x="1155" y="611"/>
                  </a:moveTo>
                  <a:lnTo>
                    <a:pt x="0" y="611"/>
                  </a:lnTo>
                  <a:lnTo>
                    <a:pt x="0" y="611"/>
                  </a:lnTo>
                  <a:cubicBezTo>
                    <a:pt x="0" y="611"/>
                    <a:pt x="267" y="514"/>
                    <a:pt x="268" y="351"/>
                  </a:cubicBezTo>
                  <a:lnTo>
                    <a:pt x="268" y="351"/>
                  </a:lnTo>
                  <a:cubicBezTo>
                    <a:pt x="268" y="178"/>
                    <a:pt x="272" y="0"/>
                    <a:pt x="272" y="0"/>
                  </a:cubicBezTo>
                  <a:lnTo>
                    <a:pt x="883" y="0"/>
                  </a:lnTo>
                  <a:lnTo>
                    <a:pt x="883" y="0"/>
                  </a:lnTo>
                  <a:cubicBezTo>
                    <a:pt x="883" y="0"/>
                    <a:pt x="887" y="165"/>
                    <a:pt x="887" y="333"/>
                  </a:cubicBezTo>
                  <a:lnTo>
                    <a:pt x="887" y="333"/>
                  </a:lnTo>
                  <a:cubicBezTo>
                    <a:pt x="887" y="501"/>
                    <a:pt x="1155" y="611"/>
                    <a:pt x="1155" y="611"/>
                  </a:cubicBezTo>
                </a:path>
              </a:pathLst>
            </a:custGeom>
            <a:solidFill>
              <a:srgbClr val="98C8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 name="Freeform 67">
              <a:extLst>
                <a:ext uri="{FF2B5EF4-FFF2-40B4-BE49-F238E27FC236}">
                  <a16:creationId xmlns:a16="http://schemas.microsoft.com/office/drawing/2014/main" id="{17F6A31C-9D28-CA4B-9820-8F41214B297C}"/>
                </a:ext>
              </a:extLst>
            </p:cNvPr>
            <p:cNvSpPr>
              <a:spLocks noChangeArrowheads="1"/>
            </p:cNvSpPr>
            <p:nvPr/>
          </p:nvSpPr>
          <p:spPr bwMode="auto">
            <a:xfrm>
              <a:off x="16544721" y="8272434"/>
              <a:ext cx="763516" cy="384505"/>
            </a:xfrm>
            <a:custGeom>
              <a:avLst/>
              <a:gdLst>
                <a:gd name="T0" fmla="*/ 4 w 614"/>
                <a:gd name="T1" fmla="*/ 0 h 307"/>
                <a:gd name="T2" fmla="*/ 4 w 614"/>
                <a:gd name="T3" fmla="*/ 0 h 307"/>
                <a:gd name="T4" fmla="*/ 0 w 614"/>
                <a:gd name="T5" fmla="*/ 306 h 307"/>
                <a:gd name="T6" fmla="*/ 613 w 614"/>
                <a:gd name="T7" fmla="*/ 0 h 307"/>
                <a:gd name="T8" fmla="*/ 4 w 614"/>
                <a:gd name="T9" fmla="*/ 0 h 307"/>
              </a:gdLst>
              <a:ahLst/>
              <a:cxnLst>
                <a:cxn ang="0">
                  <a:pos x="T0" y="T1"/>
                </a:cxn>
                <a:cxn ang="0">
                  <a:pos x="T2" y="T3"/>
                </a:cxn>
                <a:cxn ang="0">
                  <a:pos x="T4" y="T5"/>
                </a:cxn>
                <a:cxn ang="0">
                  <a:pos x="T6" y="T7"/>
                </a:cxn>
                <a:cxn ang="0">
                  <a:pos x="T8" y="T9"/>
                </a:cxn>
              </a:cxnLst>
              <a:rect l="0" t="0" r="r" b="b"/>
              <a:pathLst>
                <a:path w="614" h="307">
                  <a:moveTo>
                    <a:pt x="4" y="0"/>
                  </a:moveTo>
                  <a:lnTo>
                    <a:pt x="4" y="0"/>
                  </a:lnTo>
                  <a:cubicBezTo>
                    <a:pt x="4" y="0"/>
                    <a:pt x="1" y="149"/>
                    <a:pt x="0" y="306"/>
                  </a:cubicBezTo>
                  <a:lnTo>
                    <a:pt x="613" y="0"/>
                  </a:lnTo>
                  <a:lnTo>
                    <a:pt x="4" y="0"/>
                  </a:lnTo>
                </a:path>
              </a:pathLst>
            </a:custGeom>
            <a:solidFill>
              <a:srgbClr val="86AC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8">
              <a:extLst>
                <a:ext uri="{FF2B5EF4-FFF2-40B4-BE49-F238E27FC236}">
                  <a16:creationId xmlns:a16="http://schemas.microsoft.com/office/drawing/2014/main" id="{7CDAC999-1BDE-154F-A1D0-7D9F78EA4D02}"/>
                </a:ext>
              </a:extLst>
            </p:cNvPr>
            <p:cNvSpPr>
              <a:spLocks noChangeArrowheads="1"/>
            </p:cNvSpPr>
            <p:nvPr/>
          </p:nvSpPr>
          <p:spPr bwMode="auto">
            <a:xfrm>
              <a:off x="14902334" y="8003279"/>
              <a:ext cx="4053787" cy="389998"/>
            </a:xfrm>
            <a:custGeom>
              <a:avLst/>
              <a:gdLst>
                <a:gd name="T0" fmla="*/ 0 w 3256"/>
                <a:gd name="T1" fmla="*/ 0 h 311"/>
                <a:gd name="T2" fmla="*/ 0 w 3256"/>
                <a:gd name="T3" fmla="*/ 214 h 311"/>
                <a:gd name="T4" fmla="*/ 0 w 3256"/>
                <a:gd name="T5" fmla="*/ 214 h 311"/>
                <a:gd name="T6" fmla="*/ 96 w 3256"/>
                <a:gd name="T7" fmla="*/ 310 h 311"/>
                <a:gd name="T8" fmla="*/ 3159 w 3256"/>
                <a:gd name="T9" fmla="*/ 310 h 311"/>
                <a:gd name="T10" fmla="*/ 3159 w 3256"/>
                <a:gd name="T11" fmla="*/ 310 h 311"/>
                <a:gd name="T12" fmla="*/ 3255 w 3256"/>
                <a:gd name="T13" fmla="*/ 214 h 311"/>
                <a:gd name="T14" fmla="*/ 3255 w 3256"/>
                <a:gd name="T15" fmla="*/ 0 h 311"/>
                <a:gd name="T16" fmla="*/ 0 w 3256"/>
                <a:gd name="T17"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6" h="311">
                  <a:moveTo>
                    <a:pt x="0" y="0"/>
                  </a:moveTo>
                  <a:lnTo>
                    <a:pt x="0" y="214"/>
                  </a:lnTo>
                  <a:lnTo>
                    <a:pt x="0" y="214"/>
                  </a:lnTo>
                  <a:cubicBezTo>
                    <a:pt x="0" y="267"/>
                    <a:pt x="43" y="310"/>
                    <a:pt x="96" y="310"/>
                  </a:cubicBezTo>
                  <a:lnTo>
                    <a:pt x="3159" y="310"/>
                  </a:lnTo>
                  <a:lnTo>
                    <a:pt x="3159" y="310"/>
                  </a:lnTo>
                  <a:cubicBezTo>
                    <a:pt x="3212" y="310"/>
                    <a:pt x="3255" y="267"/>
                    <a:pt x="3255" y="214"/>
                  </a:cubicBezTo>
                  <a:lnTo>
                    <a:pt x="3255" y="0"/>
                  </a:lnTo>
                  <a:lnTo>
                    <a:pt x="0" y="0"/>
                  </a:lnTo>
                </a:path>
              </a:pathLst>
            </a:custGeom>
            <a:solidFill>
              <a:srgbClr val="98C8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7" name="Freeform 69">
              <a:extLst>
                <a:ext uri="{FF2B5EF4-FFF2-40B4-BE49-F238E27FC236}">
                  <a16:creationId xmlns:a16="http://schemas.microsoft.com/office/drawing/2014/main" id="{50581AB8-C55A-3943-8AFB-77BA3BA8756D}"/>
                </a:ext>
              </a:extLst>
            </p:cNvPr>
            <p:cNvSpPr>
              <a:spLocks noChangeArrowheads="1"/>
            </p:cNvSpPr>
            <p:nvPr/>
          </p:nvSpPr>
          <p:spPr bwMode="auto">
            <a:xfrm>
              <a:off x="14902334" y="5976385"/>
              <a:ext cx="4053787" cy="2026894"/>
            </a:xfrm>
            <a:custGeom>
              <a:avLst/>
              <a:gdLst>
                <a:gd name="T0" fmla="*/ 3255 w 3256"/>
                <a:gd name="T1" fmla="*/ 96 h 1628"/>
                <a:gd name="T2" fmla="*/ 3255 w 3256"/>
                <a:gd name="T3" fmla="*/ 96 h 1628"/>
                <a:gd name="T4" fmla="*/ 3159 w 3256"/>
                <a:gd name="T5" fmla="*/ 0 h 1628"/>
                <a:gd name="T6" fmla="*/ 96 w 3256"/>
                <a:gd name="T7" fmla="*/ 0 h 1628"/>
                <a:gd name="T8" fmla="*/ 96 w 3256"/>
                <a:gd name="T9" fmla="*/ 0 h 1628"/>
                <a:gd name="T10" fmla="*/ 0 w 3256"/>
                <a:gd name="T11" fmla="*/ 96 h 1628"/>
                <a:gd name="T12" fmla="*/ 0 w 3256"/>
                <a:gd name="T13" fmla="*/ 1627 h 1628"/>
                <a:gd name="T14" fmla="*/ 3255 w 3256"/>
                <a:gd name="T15" fmla="*/ 1627 h 1628"/>
                <a:gd name="T16" fmla="*/ 3255 w 3256"/>
                <a:gd name="T17" fmla="*/ 96 h 1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6" h="1628">
                  <a:moveTo>
                    <a:pt x="3255" y="96"/>
                  </a:moveTo>
                  <a:lnTo>
                    <a:pt x="3255" y="96"/>
                  </a:lnTo>
                  <a:cubicBezTo>
                    <a:pt x="3255" y="43"/>
                    <a:pt x="3212" y="0"/>
                    <a:pt x="3159" y="0"/>
                  </a:cubicBezTo>
                  <a:lnTo>
                    <a:pt x="96" y="0"/>
                  </a:lnTo>
                  <a:lnTo>
                    <a:pt x="96" y="0"/>
                  </a:lnTo>
                  <a:cubicBezTo>
                    <a:pt x="43" y="0"/>
                    <a:pt x="0" y="43"/>
                    <a:pt x="0" y="96"/>
                  </a:cubicBezTo>
                  <a:lnTo>
                    <a:pt x="0" y="1627"/>
                  </a:lnTo>
                  <a:lnTo>
                    <a:pt x="3255" y="1627"/>
                  </a:lnTo>
                  <a:lnTo>
                    <a:pt x="3255" y="96"/>
                  </a:lnTo>
                </a:path>
              </a:pathLst>
            </a:custGeom>
            <a:solidFill>
              <a:srgbClr val="1B1E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8" name="Freeform 70">
              <a:extLst>
                <a:ext uri="{FF2B5EF4-FFF2-40B4-BE49-F238E27FC236}">
                  <a16:creationId xmlns:a16="http://schemas.microsoft.com/office/drawing/2014/main" id="{B1658A2E-08D2-A241-A0F0-43F71CB61560}"/>
                </a:ext>
              </a:extLst>
            </p:cNvPr>
            <p:cNvSpPr>
              <a:spLocks noChangeArrowheads="1"/>
            </p:cNvSpPr>
            <p:nvPr/>
          </p:nvSpPr>
          <p:spPr bwMode="auto">
            <a:xfrm>
              <a:off x="15940499" y="8926093"/>
              <a:ext cx="1971963" cy="104364"/>
            </a:xfrm>
            <a:custGeom>
              <a:avLst/>
              <a:gdLst>
                <a:gd name="T0" fmla="*/ 1583 w 1584"/>
                <a:gd name="T1" fmla="*/ 84 h 85"/>
                <a:gd name="T2" fmla="*/ 0 w 1584"/>
                <a:gd name="T3" fmla="*/ 84 h 85"/>
                <a:gd name="T4" fmla="*/ 0 w 1584"/>
                <a:gd name="T5" fmla="*/ 0 h 85"/>
                <a:gd name="T6" fmla="*/ 1583 w 1584"/>
                <a:gd name="T7" fmla="*/ 0 h 85"/>
                <a:gd name="T8" fmla="*/ 1583 w 1584"/>
                <a:gd name="T9" fmla="*/ 84 h 85"/>
              </a:gdLst>
              <a:ahLst/>
              <a:cxnLst>
                <a:cxn ang="0">
                  <a:pos x="T0" y="T1"/>
                </a:cxn>
                <a:cxn ang="0">
                  <a:pos x="T2" y="T3"/>
                </a:cxn>
                <a:cxn ang="0">
                  <a:pos x="T4" y="T5"/>
                </a:cxn>
                <a:cxn ang="0">
                  <a:pos x="T6" y="T7"/>
                </a:cxn>
                <a:cxn ang="0">
                  <a:pos x="T8" y="T9"/>
                </a:cxn>
              </a:cxnLst>
              <a:rect l="0" t="0" r="r" b="b"/>
              <a:pathLst>
                <a:path w="1584" h="85">
                  <a:moveTo>
                    <a:pt x="1583" y="84"/>
                  </a:moveTo>
                  <a:lnTo>
                    <a:pt x="0" y="84"/>
                  </a:lnTo>
                  <a:lnTo>
                    <a:pt x="0" y="0"/>
                  </a:lnTo>
                  <a:lnTo>
                    <a:pt x="1583" y="0"/>
                  </a:lnTo>
                  <a:lnTo>
                    <a:pt x="1583" y="84"/>
                  </a:lnTo>
                </a:path>
              </a:pathLst>
            </a:custGeom>
            <a:solidFill>
              <a:srgbClr val="86AC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9" name="Freeform 71">
              <a:extLst>
                <a:ext uri="{FF2B5EF4-FFF2-40B4-BE49-F238E27FC236}">
                  <a16:creationId xmlns:a16="http://schemas.microsoft.com/office/drawing/2014/main" id="{36E8A683-5421-EF49-9835-3D8B5EC9008D}"/>
                </a:ext>
              </a:extLst>
            </p:cNvPr>
            <p:cNvSpPr>
              <a:spLocks noChangeArrowheads="1"/>
            </p:cNvSpPr>
            <p:nvPr/>
          </p:nvSpPr>
          <p:spPr bwMode="auto">
            <a:xfrm>
              <a:off x="15012193" y="6091738"/>
              <a:ext cx="3834069" cy="1911541"/>
            </a:xfrm>
            <a:custGeom>
              <a:avLst/>
              <a:gdLst>
                <a:gd name="T0" fmla="*/ 3075 w 3076"/>
                <a:gd name="T1" fmla="*/ 0 h 1535"/>
                <a:gd name="T2" fmla="*/ 0 w 3076"/>
                <a:gd name="T3" fmla="*/ 0 h 1535"/>
                <a:gd name="T4" fmla="*/ 0 w 3076"/>
                <a:gd name="T5" fmla="*/ 1534 h 1535"/>
                <a:gd name="T6" fmla="*/ 3075 w 3076"/>
                <a:gd name="T7" fmla="*/ 1534 h 1535"/>
                <a:gd name="T8" fmla="*/ 3075 w 3076"/>
                <a:gd name="T9" fmla="*/ 0 h 1535"/>
              </a:gdLst>
              <a:ahLst/>
              <a:cxnLst>
                <a:cxn ang="0">
                  <a:pos x="T0" y="T1"/>
                </a:cxn>
                <a:cxn ang="0">
                  <a:pos x="T2" y="T3"/>
                </a:cxn>
                <a:cxn ang="0">
                  <a:pos x="T4" y="T5"/>
                </a:cxn>
                <a:cxn ang="0">
                  <a:pos x="T6" y="T7"/>
                </a:cxn>
                <a:cxn ang="0">
                  <a:pos x="T8" y="T9"/>
                </a:cxn>
              </a:cxnLst>
              <a:rect l="0" t="0" r="r" b="b"/>
              <a:pathLst>
                <a:path w="3076" h="1535">
                  <a:moveTo>
                    <a:pt x="3075" y="0"/>
                  </a:moveTo>
                  <a:lnTo>
                    <a:pt x="0" y="0"/>
                  </a:lnTo>
                  <a:lnTo>
                    <a:pt x="0" y="1534"/>
                  </a:lnTo>
                  <a:lnTo>
                    <a:pt x="3075" y="1534"/>
                  </a:lnTo>
                  <a:lnTo>
                    <a:pt x="3075" y="0"/>
                  </a:lnTo>
                </a:path>
              </a:pathLst>
            </a:custGeom>
            <a:solidFill>
              <a:srgbClr val="EEF2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72">
              <a:extLst>
                <a:ext uri="{FF2B5EF4-FFF2-40B4-BE49-F238E27FC236}">
                  <a16:creationId xmlns:a16="http://schemas.microsoft.com/office/drawing/2014/main" id="{107DB841-B585-CE4E-A205-B2AED7ECEF06}"/>
                </a:ext>
              </a:extLst>
            </p:cNvPr>
            <p:cNvSpPr>
              <a:spLocks noChangeArrowheads="1"/>
            </p:cNvSpPr>
            <p:nvPr/>
          </p:nvSpPr>
          <p:spPr bwMode="auto">
            <a:xfrm>
              <a:off x="16819368" y="8080180"/>
              <a:ext cx="219717" cy="219717"/>
            </a:xfrm>
            <a:custGeom>
              <a:avLst/>
              <a:gdLst>
                <a:gd name="T0" fmla="*/ 175 w 176"/>
                <a:gd name="T1" fmla="*/ 88 h 176"/>
                <a:gd name="T2" fmla="*/ 175 w 176"/>
                <a:gd name="T3" fmla="*/ 88 h 176"/>
                <a:gd name="T4" fmla="*/ 88 w 176"/>
                <a:gd name="T5" fmla="*/ 175 h 176"/>
                <a:gd name="T6" fmla="*/ 88 w 176"/>
                <a:gd name="T7" fmla="*/ 175 h 176"/>
                <a:gd name="T8" fmla="*/ 0 w 176"/>
                <a:gd name="T9" fmla="*/ 88 h 176"/>
                <a:gd name="T10" fmla="*/ 0 w 176"/>
                <a:gd name="T11" fmla="*/ 88 h 176"/>
                <a:gd name="T12" fmla="*/ 88 w 176"/>
                <a:gd name="T13" fmla="*/ 0 h 176"/>
                <a:gd name="T14" fmla="*/ 88 w 176"/>
                <a:gd name="T15" fmla="*/ 0 h 176"/>
                <a:gd name="T16" fmla="*/ 175 w 176"/>
                <a:gd name="T17" fmla="*/ 8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176">
                  <a:moveTo>
                    <a:pt x="175" y="88"/>
                  </a:moveTo>
                  <a:lnTo>
                    <a:pt x="175" y="88"/>
                  </a:lnTo>
                  <a:cubicBezTo>
                    <a:pt x="175" y="136"/>
                    <a:pt x="136" y="175"/>
                    <a:pt x="88" y="175"/>
                  </a:cubicBezTo>
                  <a:lnTo>
                    <a:pt x="88" y="175"/>
                  </a:lnTo>
                  <a:cubicBezTo>
                    <a:pt x="39" y="175"/>
                    <a:pt x="0" y="136"/>
                    <a:pt x="0" y="88"/>
                  </a:cubicBezTo>
                  <a:lnTo>
                    <a:pt x="0" y="88"/>
                  </a:lnTo>
                  <a:cubicBezTo>
                    <a:pt x="0" y="39"/>
                    <a:pt x="39" y="0"/>
                    <a:pt x="88" y="0"/>
                  </a:cubicBezTo>
                  <a:lnTo>
                    <a:pt x="88" y="0"/>
                  </a:lnTo>
                  <a:cubicBezTo>
                    <a:pt x="136" y="0"/>
                    <a:pt x="175" y="39"/>
                    <a:pt x="175" y="88"/>
                  </a:cubicBezTo>
                </a:path>
              </a:pathLst>
            </a:custGeom>
            <a:solidFill>
              <a:srgbClr val="EEF2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20">
              <a:extLst>
                <a:ext uri="{FF2B5EF4-FFF2-40B4-BE49-F238E27FC236}">
                  <a16:creationId xmlns:a16="http://schemas.microsoft.com/office/drawing/2014/main" id="{5A309D98-029A-7346-9AAA-6368977B9E56}"/>
                </a:ext>
              </a:extLst>
            </p:cNvPr>
            <p:cNvSpPr>
              <a:spLocks noChangeArrowheads="1"/>
            </p:cNvSpPr>
            <p:nvPr/>
          </p:nvSpPr>
          <p:spPr bwMode="auto">
            <a:xfrm>
              <a:off x="15198952" y="6371878"/>
              <a:ext cx="3426346" cy="1355513"/>
            </a:xfrm>
            <a:custGeom>
              <a:avLst/>
              <a:gdLst>
                <a:gd name="connsiteX0" fmla="*/ 43780 w 3426346"/>
                <a:gd name="connsiteY0" fmla="*/ 818447 h 1355513"/>
                <a:gd name="connsiteX1" fmla="*/ 585408 w 3426346"/>
                <a:gd name="connsiteY1" fmla="*/ 818447 h 1355513"/>
                <a:gd name="connsiteX2" fmla="*/ 630439 w 3426346"/>
                <a:gd name="connsiteY2" fmla="*/ 863257 h 1355513"/>
                <a:gd name="connsiteX3" fmla="*/ 630439 w 3426346"/>
                <a:gd name="connsiteY3" fmla="*/ 1278988 h 1355513"/>
                <a:gd name="connsiteX4" fmla="*/ 585408 w 3426346"/>
                <a:gd name="connsiteY4" fmla="*/ 1322553 h 1355513"/>
                <a:gd name="connsiteX5" fmla="*/ 43780 w 3426346"/>
                <a:gd name="connsiteY5" fmla="*/ 1322553 h 1355513"/>
                <a:gd name="connsiteX6" fmla="*/ 0 w 3426346"/>
                <a:gd name="connsiteY6" fmla="*/ 1278988 h 1355513"/>
                <a:gd name="connsiteX7" fmla="*/ 0 w 3426346"/>
                <a:gd name="connsiteY7" fmla="*/ 863257 h 1355513"/>
                <a:gd name="connsiteX8" fmla="*/ 43780 w 3426346"/>
                <a:gd name="connsiteY8" fmla="*/ 818447 h 1355513"/>
                <a:gd name="connsiteX9" fmla="*/ 47533 w 3426346"/>
                <a:gd name="connsiteY9" fmla="*/ 626196 h 1355513"/>
                <a:gd name="connsiteX10" fmla="*/ 581655 w 3426346"/>
                <a:gd name="connsiteY10" fmla="*/ 626196 h 1355513"/>
                <a:gd name="connsiteX11" fmla="*/ 630439 w 3426346"/>
                <a:gd name="connsiteY11" fmla="*/ 675632 h 1355513"/>
                <a:gd name="connsiteX12" fmla="*/ 581655 w 3426346"/>
                <a:gd name="connsiteY12" fmla="*/ 723801 h 1355513"/>
                <a:gd name="connsiteX13" fmla="*/ 47533 w 3426346"/>
                <a:gd name="connsiteY13" fmla="*/ 723801 h 1355513"/>
                <a:gd name="connsiteX14" fmla="*/ 0 w 3426346"/>
                <a:gd name="connsiteY14" fmla="*/ 675632 h 1355513"/>
                <a:gd name="connsiteX15" fmla="*/ 47533 w 3426346"/>
                <a:gd name="connsiteY15" fmla="*/ 626196 h 1355513"/>
                <a:gd name="connsiteX16" fmla="*/ 812953 w 3426346"/>
                <a:gd name="connsiteY16" fmla="*/ 0 h 1355513"/>
                <a:gd name="connsiteX17" fmla="*/ 3426346 w 3426346"/>
                <a:gd name="connsiteY17" fmla="*/ 0 h 1355513"/>
                <a:gd name="connsiteX18" fmla="*/ 3426346 w 3426346"/>
                <a:gd name="connsiteY18" fmla="*/ 1355513 h 1355513"/>
                <a:gd name="connsiteX19" fmla="*/ 812953 w 3426346"/>
                <a:gd name="connsiteY19" fmla="*/ 1355513 h 1355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426346" h="1355513">
                  <a:moveTo>
                    <a:pt x="43780" y="818447"/>
                  </a:moveTo>
                  <a:lnTo>
                    <a:pt x="585408" y="818447"/>
                  </a:lnTo>
                  <a:cubicBezTo>
                    <a:pt x="610425" y="818447"/>
                    <a:pt x="630439" y="838363"/>
                    <a:pt x="630439" y="863257"/>
                  </a:cubicBezTo>
                  <a:lnTo>
                    <a:pt x="630439" y="1278988"/>
                  </a:lnTo>
                  <a:cubicBezTo>
                    <a:pt x="630439" y="1302637"/>
                    <a:pt x="610425" y="1322553"/>
                    <a:pt x="585408" y="1322553"/>
                  </a:cubicBezTo>
                  <a:lnTo>
                    <a:pt x="43780" y="1322553"/>
                  </a:lnTo>
                  <a:cubicBezTo>
                    <a:pt x="20014" y="1322553"/>
                    <a:pt x="0" y="1302637"/>
                    <a:pt x="0" y="1278988"/>
                  </a:cubicBezTo>
                  <a:lnTo>
                    <a:pt x="0" y="863257"/>
                  </a:lnTo>
                  <a:cubicBezTo>
                    <a:pt x="0" y="838363"/>
                    <a:pt x="20014" y="818447"/>
                    <a:pt x="43780" y="818447"/>
                  </a:cubicBezTo>
                  <a:close/>
                  <a:moveTo>
                    <a:pt x="47533" y="626196"/>
                  </a:moveTo>
                  <a:lnTo>
                    <a:pt x="581655" y="626196"/>
                  </a:lnTo>
                  <a:cubicBezTo>
                    <a:pt x="609174" y="626196"/>
                    <a:pt x="630439" y="647745"/>
                    <a:pt x="630439" y="675632"/>
                  </a:cubicBezTo>
                  <a:cubicBezTo>
                    <a:pt x="630439" y="702252"/>
                    <a:pt x="609174" y="723801"/>
                    <a:pt x="581655" y="723801"/>
                  </a:cubicBezTo>
                  <a:lnTo>
                    <a:pt x="47533" y="723801"/>
                  </a:lnTo>
                  <a:cubicBezTo>
                    <a:pt x="21265" y="723801"/>
                    <a:pt x="0" y="702252"/>
                    <a:pt x="0" y="675632"/>
                  </a:cubicBezTo>
                  <a:cubicBezTo>
                    <a:pt x="0" y="647745"/>
                    <a:pt x="21265" y="626196"/>
                    <a:pt x="47533" y="626196"/>
                  </a:cubicBezTo>
                  <a:close/>
                  <a:moveTo>
                    <a:pt x="812953" y="0"/>
                  </a:moveTo>
                  <a:lnTo>
                    <a:pt x="3426346" y="0"/>
                  </a:lnTo>
                  <a:lnTo>
                    <a:pt x="3426346" y="1355513"/>
                  </a:lnTo>
                  <a:lnTo>
                    <a:pt x="812953" y="1355513"/>
                  </a:lnTo>
                  <a:close/>
                </a:path>
              </a:pathLst>
            </a:custGeom>
            <a:solidFill>
              <a:srgbClr val="86ACDD">
                <a:alpha val="50000"/>
              </a:srgbClr>
            </a:solidFill>
            <a:ln>
              <a:noFill/>
            </a:ln>
            <a:effectLst/>
          </p:spPr>
          <p:txBody>
            <a:bodyPr wrap="square" anchor="ctr">
              <a:noAutofit/>
            </a:bodyPr>
            <a:lstStyle/>
            <a:p>
              <a:endParaRPr lang="en-US" dirty="0">
                <a:latin typeface="Poppins" pitchFamily="2" charset="77"/>
              </a:endParaRPr>
            </a:p>
          </p:txBody>
        </p:sp>
        <p:sp>
          <p:nvSpPr>
            <p:cNvPr id="22" name="Freeform 76">
              <a:extLst>
                <a:ext uri="{FF2B5EF4-FFF2-40B4-BE49-F238E27FC236}">
                  <a16:creationId xmlns:a16="http://schemas.microsoft.com/office/drawing/2014/main" id="{98ABFFA9-1FAF-5249-87DE-563064BAF524}"/>
                </a:ext>
              </a:extLst>
            </p:cNvPr>
            <p:cNvSpPr>
              <a:spLocks noChangeArrowheads="1"/>
            </p:cNvSpPr>
            <p:nvPr/>
          </p:nvSpPr>
          <p:spPr bwMode="auto">
            <a:xfrm>
              <a:off x="15220922" y="6333427"/>
              <a:ext cx="593238" cy="565770"/>
            </a:xfrm>
            <a:custGeom>
              <a:avLst/>
              <a:gdLst>
                <a:gd name="T0" fmla="*/ 137 w 478"/>
                <a:gd name="T1" fmla="*/ 0 h 454"/>
                <a:gd name="T2" fmla="*/ 0 w 478"/>
                <a:gd name="T3" fmla="*/ 158 h 454"/>
                <a:gd name="T4" fmla="*/ 200 w 478"/>
                <a:gd name="T5" fmla="*/ 246 h 454"/>
                <a:gd name="T6" fmla="*/ 200 w 478"/>
                <a:gd name="T7" fmla="*/ 246 h 454"/>
                <a:gd name="T8" fmla="*/ 315 w 478"/>
                <a:gd name="T9" fmla="*/ 431 h 454"/>
                <a:gd name="T10" fmla="*/ 315 w 478"/>
                <a:gd name="T11" fmla="*/ 431 h 454"/>
                <a:gd name="T12" fmla="*/ 428 w 478"/>
                <a:gd name="T13" fmla="*/ 393 h 454"/>
                <a:gd name="T14" fmla="*/ 428 w 478"/>
                <a:gd name="T15" fmla="*/ 393 h 454"/>
                <a:gd name="T16" fmla="*/ 452 w 478"/>
                <a:gd name="T17" fmla="*/ 274 h 454"/>
                <a:gd name="T18" fmla="*/ 452 w 478"/>
                <a:gd name="T19" fmla="*/ 274 h 454"/>
                <a:gd name="T20" fmla="*/ 252 w 478"/>
                <a:gd name="T21" fmla="*/ 187 h 454"/>
                <a:gd name="T22" fmla="*/ 137 w 478"/>
                <a:gd name="T23"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8" h="454">
                  <a:moveTo>
                    <a:pt x="137" y="0"/>
                  </a:moveTo>
                  <a:lnTo>
                    <a:pt x="0" y="158"/>
                  </a:lnTo>
                  <a:lnTo>
                    <a:pt x="200" y="246"/>
                  </a:lnTo>
                  <a:lnTo>
                    <a:pt x="200" y="246"/>
                  </a:lnTo>
                  <a:cubicBezTo>
                    <a:pt x="200" y="246"/>
                    <a:pt x="310" y="426"/>
                    <a:pt x="315" y="431"/>
                  </a:cubicBezTo>
                  <a:lnTo>
                    <a:pt x="315" y="431"/>
                  </a:lnTo>
                  <a:cubicBezTo>
                    <a:pt x="340" y="453"/>
                    <a:pt x="390" y="435"/>
                    <a:pt x="428" y="393"/>
                  </a:cubicBezTo>
                  <a:lnTo>
                    <a:pt x="428" y="393"/>
                  </a:lnTo>
                  <a:cubicBezTo>
                    <a:pt x="466" y="349"/>
                    <a:pt x="477" y="296"/>
                    <a:pt x="452" y="274"/>
                  </a:cubicBezTo>
                  <a:lnTo>
                    <a:pt x="452" y="274"/>
                  </a:lnTo>
                  <a:cubicBezTo>
                    <a:pt x="447" y="270"/>
                    <a:pt x="252" y="187"/>
                    <a:pt x="252" y="187"/>
                  </a:cubicBezTo>
                  <a:lnTo>
                    <a:pt x="137" y="0"/>
                  </a:lnTo>
                </a:path>
              </a:pathLst>
            </a:custGeom>
            <a:solidFill>
              <a:srgbClr val="F05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7">
              <a:extLst>
                <a:ext uri="{FF2B5EF4-FFF2-40B4-BE49-F238E27FC236}">
                  <a16:creationId xmlns:a16="http://schemas.microsoft.com/office/drawing/2014/main" id="{F51D0018-07C9-B049-BF5B-CEE3AC6932BC}"/>
                </a:ext>
              </a:extLst>
            </p:cNvPr>
            <p:cNvSpPr>
              <a:spLocks noChangeArrowheads="1"/>
            </p:cNvSpPr>
            <p:nvPr/>
          </p:nvSpPr>
          <p:spPr bwMode="auto">
            <a:xfrm>
              <a:off x="15325292" y="6520186"/>
              <a:ext cx="252675" cy="373520"/>
            </a:xfrm>
            <a:custGeom>
              <a:avLst/>
              <a:gdLst>
                <a:gd name="T0" fmla="*/ 105 w 204"/>
                <a:gd name="T1" fmla="*/ 181 h 298"/>
                <a:gd name="T2" fmla="*/ 98 w 204"/>
                <a:gd name="T3" fmla="*/ 148 h 298"/>
                <a:gd name="T4" fmla="*/ 99 w 204"/>
                <a:gd name="T5" fmla="*/ 117 h 298"/>
                <a:gd name="T6" fmla="*/ 100 w 204"/>
                <a:gd name="T7" fmla="*/ 115 h 298"/>
                <a:gd name="T8" fmla="*/ 107 w 204"/>
                <a:gd name="T9" fmla="*/ 147 h 298"/>
                <a:gd name="T10" fmla="*/ 61 w 204"/>
                <a:gd name="T11" fmla="*/ 128 h 298"/>
                <a:gd name="T12" fmla="*/ 25 w 204"/>
                <a:gd name="T13" fmla="*/ 134 h 298"/>
                <a:gd name="T14" fmla="*/ 55 w 204"/>
                <a:gd name="T15" fmla="*/ 113 h 298"/>
                <a:gd name="T16" fmla="*/ 86 w 204"/>
                <a:gd name="T17" fmla="*/ 106 h 298"/>
                <a:gd name="T18" fmla="*/ 92 w 204"/>
                <a:gd name="T19" fmla="*/ 107 h 298"/>
                <a:gd name="T20" fmla="*/ 92 w 204"/>
                <a:gd name="T21" fmla="*/ 108 h 298"/>
                <a:gd name="T22" fmla="*/ 83 w 204"/>
                <a:gd name="T23" fmla="*/ 117 h 298"/>
                <a:gd name="T24" fmla="*/ 61 w 204"/>
                <a:gd name="T25" fmla="*/ 128 h 298"/>
                <a:gd name="T26" fmla="*/ 150 w 204"/>
                <a:gd name="T27" fmla="*/ 22 h 298"/>
                <a:gd name="T28" fmla="*/ 154 w 204"/>
                <a:gd name="T29" fmla="*/ 24 h 298"/>
                <a:gd name="T30" fmla="*/ 172 w 204"/>
                <a:gd name="T31" fmla="*/ 28 h 298"/>
                <a:gd name="T32" fmla="*/ 128 w 204"/>
                <a:gd name="T33" fmla="*/ 84 h 298"/>
                <a:gd name="T34" fmla="*/ 199 w 204"/>
                <a:gd name="T35" fmla="*/ 45 h 298"/>
                <a:gd name="T36" fmla="*/ 194 w 204"/>
                <a:gd name="T37" fmla="*/ 48 h 298"/>
                <a:gd name="T38" fmla="*/ 133 w 204"/>
                <a:gd name="T39" fmla="*/ 90 h 298"/>
                <a:gd name="T40" fmla="*/ 180 w 204"/>
                <a:gd name="T41" fmla="*/ 25 h 298"/>
                <a:gd name="T42" fmla="*/ 153 w 204"/>
                <a:gd name="T43" fmla="*/ 15 h 298"/>
                <a:gd name="T44" fmla="*/ 151 w 204"/>
                <a:gd name="T45" fmla="*/ 16 h 298"/>
                <a:gd name="T46" fmla="*/ 151 w 204"/>
                <a:gd name="T47" fmla="*/ 4 h 298"/>
                <a:gd name="T48" fmla="*/ 146 w 204"/>
                <a:gd name="T49" fmla="*/ 0 h 298"/>
                <a:gd name="T50" fmla="*/ 142 w 204"/>
                <a:gd name="T51" fmla="*/ 5 h 298"/>
                <a:gd name="T52" fmla="*/ 110 w 204"/>
                <a:gd name="T53" fmla="*/ 95 h 298"/>
                <a:gd name="T54" fmla="*/ 110 w 204"/>
                <a:gd name="T55" fmla="*/ 96 h 298"/>
                <a:gd name="T56" fmla="*/ 97 w 204"/>
                <a:gd name="T57" fmla="*/ 98 h 298"/>
                <a:gd name="T58" fmla="*/ 95 w 204"/>
                <a:gd name="T59" fmla="*/ 88 h 298"/>
                <a:gd name="T60" fmla="*/ 92 w 204"/>
                <a:gd name="T61" fmla="*/ 83 h 298"/>
                <a:gd name="T62" fmla="*/ 86 w 204"/>
                <a:gd name="T63" fmla="*/ 87 h 298"/>
                <a:gd name="T64" fmla="*/ 86 w 204"/>
                <a:gd name="T65" fmla="*/ 97 h 298"/>
                <a:gd name="T66" fmla="*/ 82 w 204"/>
                <a:gd name="T67" fmla="*/ 98 h 298"/>
                <a:gd name="T68" fmla="*/ 52 w 204"/>
                <a:gd name="T69" fmla="*/ 105 h 298"/>
                <a:gd name="T70" fmla="*/ 16 w 204"/>
                <a:gd name="T71" fmla="*/ 137 h 298"/>
                <a:gd name="T72" fmla="*/ 31 w 204"/>
                <a:gd name="T73" fmla="*/ 144 h 298"/>
                <a:gd name="T74" fmla="*/ 58 w 204"/>
                <a:gd name="T75" fmla="*/ 139 h 298"/>
                <a:gd name="T76" fmla="*/ 2 w 204"/>
                <a:gd name="T77" fmla="*/ 184 h 298"/>
                <a:gd name="T78" fmla="*/ 1 w 204"/>
                <a:gd name="T79" fmla="*/ 191 h 298"/>
                <a:gd name="T80" fmla="*/ 8 w 204"/>
                <a:gd name="T81" fmla="*/ 192 h 298"/>
                <a:gd name="T82" fmla="*/ 81 w 204"/>
                <a:gd name="T83" fmla="*/ 131 h 298"/>
                <a:gd name="T84" fmla="*/ 65 w 204"/>
                <a:gd name="T85" fmla="*/ 294 h 298"/>
                <a:gd name="T86" fmla="*/ 69 w 204"/>
                <a:gd name="T87" fmla="*/ 297 h 298"/>
                <a:gd name="T88" fmla="*/ 70 w 204"/>
                <a:gd name="T89" fmla="*/ 297 h 298"/>
                <a:gd name="T90" fmla="*/ 74 w 204"/>
                <a:gd name="T91" fmla="*/ 292 h 298"/>
                <a:gd name="T92" fmla="*/ 88 w 204"/>
                <a:gd name="T93" fmla="*/ 138 h 298"/>
                <a:gd name="T94" fmla="*/ 88 w 204"/>
                <a:gd name="T95" fmla="*/ 149 h 298"/>
                <a:gd name="T96" fmla="*/ 105 w 204"/>
                <a:gd name="T97" fmla="*/ 192 h 298"/>
                <a:gd name="T98" fmla="*/ 106 w 204"/>
                <a:gd name="T99" fmla="*/ 192 h 298"/>
                <a:gd name="T100" fmla="*/ 116 w 204"/>
                <a:gd name="T101" fmla="*/ 176 h 298"/>
                <a:gd name="T102" fmla="*/ 116 w 204"/>
                <a:gd name="T103" fmla="*/ 147 h 298"/>
                <a:gd name="T104" fmla="*/ 105 w 204"/>
                <a:gd name="T105" fmla="*/ 107 h 298"/>
                <a:gd name="T106" fmla="*/ 116 w 204"/>
                <a:gd name="T107" fmla="*/ 102 h 298"/>
                <a:gd name="T108" fmla="*/ 202 w 204"/>
                <a:gd name="T109" fmla="*/ 50 h 298"/>
                <a:gd name="T110" fmla="*/ 199 w 204"/>
                <a:gd name="T111" fmla="*/ 45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04" h="298">
                  <a:moveTo>
                    <a:pt x="105" y="181"/>
                  </a:moveTo>
                  <a:lnTo>
                    <a:pt x="105" y="181"/>
                  </a:lnTo>
                  <a:cubicBezTo>
                    <a:pt x="103" y="177"/>
                    <a:pt x="99" y="165"/>
                    <a:pt x="98" y="148"/>
                  </a:cubicBezTo>
                  <a:lnTo>
                    <a:pt x="98" y="148"/>
                  </a:lnTo>
                  <a:cubicBezTo>
                    <a:pt x="97" y="133"/>
                    <a:pt x="97" y="123"/>
                    <a:pt x="99" y="117"/>
                  </a:cubicBezTo>
                  <a:lnTo>
                    <a:pt x="99" y="117"/>
                  </a:lnTo>
                  <a:cubicBezTo>
                    <a:pt x="99" y="116"/>
                    <a:pt x="99" y="115"/>
                    <a:pt x="100" y="115"/>
                  </a:cubicBezTo>
                  <a:lnTo>
                    <a:pt x="100" y="115"/>
                  </a:lnTo>
                  <a:cubicBezTo>
                    <a:pt x="103" y="119"/>
                    <a:pt x="105" y="131"/>
                    <a:pt x="107" y="147"/>
                  </a:cubicBezTo>
                  <a:lnTo>
                    <a:pt x="107" y="147"/>
                  </a:lnTo>
                  <a:cubicBezTo>
                    <a:pt x="109" y="165"/>
                    <a:pt x="107" y="176"/>
                    <a:pt x="105" y="181"/>
                  </a:cubicBezTo>
                  <a:close/>
                  <a:moveTo>
                    <a:pt x="61" y="128"/>
                  </a:moveTo>
                  <a:lnTo>
                    <a:pt x="61" y="128"/>
                  </a:lnTo>
                  <a:cubicBezTo>
                    <a:pt x="40" y="137"/>
                    <a:pt x="26" y="135"/>
                    <a:pt x="25" y="134"/>
                  </a:cubicBezTo>
                  <a:lnTo>
                    <a:pt x="25" y="134"/>
                  </a:lnTo>
                  <a:cubicBezTo>
                    <a:pt x="25" y="132"/>
                    <a:pt x="34" y="122"/>
                    <a:pt x="55" y="113"/>
                  </a:cubicBezTo>
                  <a:lnTo>
                    <a:pt x="55" y="113"/>
                  </a:lnTo>
                  <a:cubicBezTo>
                    <a:pt x="69" y="108"/>
                    <a:pt x="80" y="106"/>
                    <a:pt x="86" y="106"/>
                  </a:cubicBezTo>
                  <a:lnTo>
                    <a:pt x="86" y="106"/>
                  </a:lnTo>
                  <a:cubicBezTo>
                    <a:pt x="89" y="106"/>
                    <a:pt x="91" y="107"/>
                    <a:pt x="92" y="107"/>
                  </a:cubicBezTo>
                  <a:lnTo>
                    <a:pt x="92" y="107"/>
                  </a:lnTo>
                  <a:lnTo>
                    <a:pt x="92" y="108"/>
                  </a:lnTo>
                  <a:lnTo>
                    <a:pt x="92" y="108"/>
                  </a:lnTo>
                  <a:cubicBezTo>
                    <a:pt x="89" y="111"/>
                    <a:pt x="86" y="113"/>
                    <a:pt x="83" y="117"/>
                  </a:cubicBezTo>
                  <a:lnTo>
                    <a:pt x="83" y="117"/>
                  </a:lnTo>
                  <a:cubicBezTo>
                    <a:pt x="77" y="120"/>
                    <a:pt x="71" y="124"/>
                    <a:pt x="61" y="128"/>
                  </a:cubicBezTo>
                  <a:close/>
                  <a:moveTo>
                    <a:pt x="150" y="22"/>
                  </a:moveTo>
                  <a:lnTo>
                    <a:pt x="150" y="22"/>
                  </a:lnTo>
                  <a:cubicBezTo>
                    <a:pt x="151" y="24"/>
                    <a:pt x="153" y="24"/>
                    <a:pt x="154" y="24"/>
                  </a:cubicBezTo>
                  <a:lnTo>
                    <a:pt x="154" y="24"/>
                  </a:lnTo>
                  <a:cubicBezTo>
                    <a:pt x="159" y="24"/>
                    <a:pt x="170" y="24"/>
                    <a:pt x="172" y="28"/>
                  </a:cubicBezTo>
                  <a:lnTo>
                    <a:pt x="172" y="28"/>
                  </a:lnTo>
                  <a:cubicBezTo>
                    <a:pt x="173" y="32"/>
                    <a:pt x="173" y="44"/>
                    <a:pt x="128" y="84"/>
                  </a:cubicBezTo>
                  <a:lnTo>
                    <a:pt x="128" y="84"/>
                  </a:lnTo>
                  <a:cubicBezTo>
                    <a:pt x="136" y="68"/>
                    <a:pt x="146" y="43"/>
                    <a:pt x="150" y="22"/>
                  </a:cubicBezTo>
                  <a:close/>
                  <a:moveTo>
                    <a:pt x="199" y="45"/>
                  </a:moveTo>
                  <a:lnTo>
                    <a:pt x="199" y="45"/>
                  </a:lnTo>
                  <a:cubicBezTo>
                    <a:pt x="197" y="44"/>
                    <a:pt x="194" y="45"/>
                    <a:pt x="194" y="48"/>
                  </a:cubicBezTo>
                  <a:lnTo>
                    <a:pt x="194" y="48"/>
                  </a:lnTo>
                  <a:cubicBezTo>
                    <a:pt x="184" y="74"/>
                    <a:pt x="154" y="85"/>
                    <a:pt x="133" y="90"/>
                  </a:cubicBezTo>
                  <a:lnTo>
                    <a:pt x="133" y="90"/>
                  </a:lnTo>
                  <a:cubicBezTo>
                    <a:pt x="183" y="49"/>
                    <a:pt x="184" y="33"/>
                    <a:pt x="180" y="25"/>
                  </a:cubicBezTo>
                  <a:lnTo>
                    <a:pt x="180" y="25"/>
                  </a:lnTo>
                  <a:cubicBezTo>
                    <a:pt x="175" y="13"/>
                    <a:pt x="155" y="14"/>
                    <a:pt x="153" y="15"/>
                  </a:cubicBezTo>
                  <a:lnTo>
                    <a:pt x="153" y="15"/>
                  </a:lnTo>
                  <a:cubicBezTo>
                    <a:pt x="153" y="15"/>
                    <a:pt x="151" y="15"/>
                    <a:pt x="151" y="16"/>
                  </a:cubicBezTo>
                  <a:lnTo>
                    <a:pt x="151" y="16"/>
                  </a:lnTo>
                  <a:cubicBezTo>
                    <a:pt x="151" y="11"/>
                    <a:pt x="151" y="8"/>
                    <a:pt x="151" y="4"/>
                  </a:cubicBezTo>
                  <a:lnTo>
                    <a:pt x="151" y="4"/>
                  </a:lnTo>
                  <a:cubicBezTo>
                    <a:pt x="151" y="2"/>
                    <a:pt x="149" y="0"/>
                    <a:pt x="146" y="0"/>
                  </a:cubicBezTo>
                  <a:lnTo>
                    <a:pt x="146" y="0"/>
                  </a:lnTo>
                  <a:cubicBezTo>
                    <a:pt x="144" y="0"/>
                    <a:pt x="142" y="3"/>
                    <a:pt x="142" y="5"/>
                  </a:cubicBezTo>
                  <a:lnTo>
                    <a:pt x="142" y="5"/>
                  </a:lnTo>
                  <a:cubicBezTo>
                    <a:pt x="146" y="36"/>
                    <a:pt x="110" y="95"/>
                    <a:pt x="110" y="95"/>
                  </a:cubicBezTo>
                  <a:lnTo>
                    <a:pt x="110" y="95"/>
                  </a:lnTo>
                  <a:cubicBezTo>
                    <a:pt x="110" y="96"/>
                    <a:pt x="110" y="96"/>
                    <a:pt x="110" y="96"/>
                  </a:cubicBezTo>
                  <a:lnTo>
                    <a:pt x="110" y="96"/>
                  </a:lnTo>
                  <a:cubicBezTo>
                    <a:pt x="103" y="99"/>
                    <a:pt x="99" y="100"/>
                    <a:pt x="97" y="98"/>
                  </a:cubicBezTo>
                  <a:lnTo>
                    <a:pt x="97" y="98"/>
                  </a:lnTo>
                  <a:cubicBezTo>
                    <a:pt x="94" y="97"/>
                    <a:pt x="94" y="93"/>
                    <a:pt x="95" y="88"/>
                  </a:cubicBezTo>
                  <a:lnTo>
                    <a:pt x="95" y="88"/>
                  </a:lnTo>
                  <a:cubicBezTo>
                    <a:pt x="96" y="86"/>
                    <a:pt x="94" y="84"/>
                    <a:pt x="92" y="83"/>
                  </a:cubicBezTo>
                  <a:lnTo>
                    <a:pt x="92" y="83"/>
                  </a:lnTo>
                  <a:cubicBezTo>
                    <a:pt x="89" y="82"/>
                    <a:pt x="87" y="84"/>
                    <a:pt x="86" y="87"/>
                  </a:cubicBezTo>
                  <a:lnTo>
                    <a:pt x="86" y="87"/>
                  </a:lnTo>
                  <a:cubicBezTo>
                    <a:pt x="85" y="91"/>
                    <a:pt x="86" y="95"/>
                    <a:pt x="86" y="97"/>
                  </a:cubicBezTo>
                  <a:lnTo>
                    <a:pt x="86" y="97"/>
                  </a:lnTo>
                  <a:cubicBezTo>
                    <a:pt x="84" y="97"/>
                    <a:pt x="83" y="97"/>
                    <a:pt x="82" y="98"/>
                  </a:cubicBezTo>
                  <a:lnTo>
                    <a:pt x="82" y="98"/>
                  </a:lnTo>
                  <a:cubicBezTo>
                    <a:pt x="73" y="98"/>
                    <a:pt x="63" y="101"/>
                    <a:pt x="52" y="105"/>
                  </a:cubicBezTo>
                  <a:lnTo>
                    <a:pt x="52" y="105"/>
                  </a:lnTo>
                  <a:cubicBezTo>
                    <a:pt x="36" y="111"/>
                    <a:pt x="11" y="125"/>
                    <a:pt x="16" y="137"/>
                  </a:cubicBezTo>
                  <a:lnTo>
                    <a:pt x="16" y="137"/>
                  </a:lnTo>
                  <a:cubicBezTo>
                    <a:pt x="18" y="142"/>
                    <a:pt x="24" y="144"/>
                    <a:pt x="31" y="144"/>
                  </a:cubicBezTo>
                  <a:lnTo>
                    <a:pt x="31" y="144"/>
                  </a:lnTo>
                  <a:cubicBezTo>
                    <a:pt x="40" y="144"/>
                    <a:pt x="50" y="142"/>
                    <a:pt x="58" y="139"/>
                  </a:cubicBezTo>
                  <a:lnTo>
                    <a:pt x="58" y="139"/>
                  </a:lnTo>
                  <a:cubicBezTo>
                    <a:pt x="41" y="154"/>
                    <a:pt x="20" y="172"/>
                    <a:pt x="2" y="184"/>
                  </a:cubicBezTo>
                  <a:lnTo>
                    <a:pt x="2" y="184"/>
                  </a:lnTo>
                  <a:cubicBezTo>
                    <a:pt x="0" y="186"/>
                    <a:pt x="0" y="189"/>
                    <a:pt x="1" y="191"/>
                  </a:cubicBezTo>
                  <a:lnTo>
                    <a:pt x="1" y="191"/>
                  </a:lnTo>
                  <a:cubicBezTo>
                    <a:pt x="2" y="193"/>
                    <a:pt x="5" y="194"/>
                    <a:pt x="8" y="192"/>
                  </a:cubicBezTo>
                  <a:lnTo>
                    <a:pt x="8" y="192"/>
                  </a:lnTo>
                  <a:cubicBezTo>
                    <a:pt x="31" y="175"/>
                    <a:pt x="61" y="149"/>
                    <a:pt x="81" y="131"/>
                  </a:cubicBezTo>
                  <a:lnTo>
                    <a:pt x="81" y="131"/>
                  </a:lnTo>
                  <a:cubicBezTo>
                    <a:pt x="67" y="161"/>
                    <a:pt x="50" y="218"/>
                    <a:pt x="65" y="294"/>
                  </a:cubicBezTo>
                  <a:lnTo>
                    <a:pt x="65" y="294"/>
                  </a:lnTo>
                  <a:cubicBezTo>
                    <a:pt x="65" y="295"/>
                    <a:pt x="67" y="297"/>
                    <a:pt x="69" y="297"/>
                  </a:cubicBezTo>
                  <a:lnTo>
                    <a:pt x="69" y="297"/>
                  </a:lnTo>
                  <a:lnTo>
                    <a:pt x="70" y="297"/>
                  </a:lnTo>
                  <a:lnTo>
                    <a:pt x="70" y="297"/>
                  </a:lnTo>
                  <a:cubicBezTo>
                    <a:pt x="73" y="296"/>
                    <a:pt x="74" y="294"/>
                    <a:pt x="74" y="292"/>
                  </a:cubicBezTo>
                  <a:lnTo>
                    <a:pt x="74" y="292"/>
                  </a:lnTo>
                  <a:cubicBezTo>
                    <a:pt x="60" y="222"/>
                    <a:pt x="75" y="168"/>
                    <a:pt x="88" y="138"/>
                  </a:cubicBezTo>
                  <a:lnTo>
                    <a:pt x="88" y="138"/>
                  </a:lnTo>
                  <a:cubicBezTo>
                    <a:pt x="88" y="142"/>
                    <a:pt x="88" y="147"/>
                    <a:pt x="88" y="149"/>
                  </a:cubicBezTo>
                  <a:lnTo>
                    <a:pt x="88" y="149"/>
                  </a:lnTo>
                  <a:cubicBezTo>
                    <a:pt x="90" y="159"/>
                    <a:pt x="93" y="192"/>
                    <a:pt x="105" y="192"/>
                  </a:cubicBezTo>
                  <a:lnTo>
                    <a:pt x="105" y="192"/>
                  </a:lnTo>
                  <a:cubicBezTo>
                    <a:pt x="106" y="192"/>
                    <a:pt x="106" y="192"/>
                    <a:pt x="106" y="192"/>
                  </a:cubicBezTo>
                  <a:lnTo>
                    <a:pt x="106" y="192"/>
                  </a:lnTo>
                  <a:cubicBezTo>
                    <a:pt x="113" y="192"/>
                    <a:pt x="115" y="182"/>
                    <a:pt x="116" y="176"/>
                  </a:cubicBezTo>
                  <a:lnTo>
                    <a:pt x="116" y="176"/>
                  </a:lnTo>
                  <a:cubicBezTo>
                    <a:pt x="117" y="168"/>
                    <a:pt x="117" y="158"/>
                    <a:pt x="116" y="147"/>
                  </a:cubicBezTo>
                  <a:lnTo>
                    <a:pt x="116" y="147"/>
                  </a:lnTo>
                  <a:cubicBezTo>
                    <a:pt x="115" y="138"/>
                    <a:pt x="113" y="116"/>
                    <a:pt x="105" y="107"/>
                  </a:cubicBezTo>
                  <a:lnTo>
                    <a:pt x="105" y="107"/>
                  </a:lnTo>
                  <a:cubicBezTo>
                    <a:pt x="109" y="106"/>
                    <a:pt x="113" y="104"/>
                    <a:pt x="116" y="102"/>
                  </a:cubicBezTo>
                  <a:lnTo>
                    <a:pt x="116" y="102"/>
                  </a:lnTo>
                  <a:cubicBezTo>
                    <a:pt x="130" y="101"/>
                    <a:pt x="188" y="93"/>
                    <a:pt x="202" y="50"/>
                  </a:cubicBezTo>
                  <a:lnTo>
                    <a:pt x="202" y="50"/>
                  </a:lnTo>
                  <a:cubicBezTo>
                    <a:pt x="203" y="48"/>
                    <a:pt x="202" y="46"/>
                    <a:pt x="199" y="45"/>
                  </a:cubicBezTo>
                  <a:close/>
                </a:path>
              </a:pathLst>
            </a:custGeom>
            <a:solidFill>
              <a:srgbClr val="1B1E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78">
              <a:extLst>
                <a:ext uri="{FF2B5EF4-FFF2-40B4-BE49-F238E27FC236}">
                  <a16:creationId xmlns:a16="http://schemas.microsoft.com/office/drawing/2014/main" id="{867A6E75-C81B-084F-847D-9925C06367D6}"/>
                </a:ext>
              </a:extLst>
            </p:cNvPr>
            <p:cNvSpPr>
              <a:spLocks noChangeArrowheads="1"/>
            </p:cNvSpPr>
            <p:nvPr/>
          </p:nvSpPr>
          <p:spPr bwMode="auto">
            <a:xfrm>
              <a:off x="15187966" y="6305963"/>
              <a:ext cx="236198" cy="252675"/>
            </a:xfrm>
            <a:custGeom>
              <a:avLst/>
              <a:gdLst>
                <a:gd name="T0" fmla="*/ 163 w 189"/>
                <a:gd name="T1" fmla="*/ 22 h 203"/>
                <a:gd name="T2" fmla="*/ 163 w 189"/>
                <a:gd name="T3" fmla="*/ 22 h 203"/>
                <a:gd name="T4" fmla="*/ 139 w 189"/>
                <a:gd name="T5" fmla="*/ 140 h 203"/>
                <a:gd name="T6" fmla="*/ 139 w 189"/>
                <a:gd name="T7" fmla="*/ 140 h 203"/>
                <a:gd name="T8" fmla="*/ 26 w 189"/>
                <a:gd name="T9" fmla="*/ 180 h 203"/>
                <a:gd name="T10" fmla="*/ 26 w 189"/>
                <a:gd name="T11" fmla="*/ 180 h 203"/>
                <a:gd name="T12" fmla="*/ 49 w 189"/>
                <a:gd name="T13" fmla="*/ 62 h 203"/>
                <a:gd name="T14" fmla="*/ 49 w 189"/>
                <a:gd name="T15" fmla="*/ 62 h 203"/>
                <a:gd name="T16" fmla="*/ 163 w 189"/>
                <a:gd name="T17" fmla="*/ 22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203">
                  <a:moveTo>
                    <a:pt x="163" y="22"/>
                  </a:moveTo>
                  <a:lnTo>
                    <a:pt x="163" y="22"/>
                  </a:lnTo>
                  <a:cubicBezTo>
                    <a:pt x="188" y="44"/>
                    <a:pt x="177" y="97"/>
                    <a:pt x="139" y="140"/>
                  </a:cubicBezTo>
                  <a:lnTo>
                    <a:pt x="139" y="140"/>
                  </a:lnTo>
                  <a:cubicBezTo>
                    <a:pt x="101" y="184"/>
                    <a:pt x="51" y="202"/>
                    <a:pt x="26" y="180"/>
                  </a:cubicBezTo>
                  <a:lnTo>
                    <a:pt x="26" y="180"/>
                  </a:lnTo>
                  <a:cubicBezTo>
                    <a:pt x="0" y="158"/>
                    <a:pt x="11" y="105"/>
                    <a:pt x="49" y="62"/>
                  </a:cubicBezTo>
                  <a:lnTo>
                    <a:pt x="49" y="62"/>
                  </a:lnTo>
                  <a:cubicBezTo>
                    <a:pt x="87" y="18"/>
                    <a:pt x="137" y="0"/>
                    <a:pt x="163" y="22"/>
                  </a:cubicBezTo>
                </a:path>
              </a:pathLst>
            </a:custGeom>
            <a:solidFill>
              <a:srgbClr val="1B1E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79">
              <a:extLst>
                <a:ext uri="{FF2B5EF4-FFF2-40B4-BE49-F238E27FC236}">
                  <a16:creationId xmlns:a16="http://schemas.microsoft.com/office/drawing/2014/main" id="{6217DF0A-EA5F-F84B-9BFE-00A29AACC419}"/>
                </a:ext>
              </a:extLst>
            </p:cNvPr>
            <p:cNvSpPr>
              <a:spLocks noChangeArrowheads="1"/>
            </p:cNvSpPr>
            <p:nvPr/>
          </p:nvSpPr>
          <p:spPr bwMode="auto">
            <a:xfrm>
              <a:off x="15220924" y="6377371"/>
              <a:ext cx="164788" cy="120845"/>
            </a:xfrm>
            <a:custGeom>
              <a:avLst/>
              <a:gdLst>
                <a:gd name="T0" fmla="*/ 128 w 132"/>
                <a:gd name="T1" fmla="*/ 2 h 99"/>
                <a:gd name="T2" fmla="*/ 123 w 132"/>
                <a:gd name="T3" fmla="*/ 6 h 99"/>
                <a:gd name="T4" fmla="*/ 87 w 132"/>
                <a:gd name="T5" fmla="*/ 68 h 99"/>
                <a:gd name="T6" fmla="*/ 38 w 132"/>
                <a:gd name="T7" fmla="*/ 89 h 99"/>
                <a:gd name="T8" fmla="*/ 19 w 132"/>
                <a:gd name="T9" fmla="*/ 78 h 99"/>
                <a:gd name="T10" fmla="*/ 35 w 132"/>
                <a:gd name="T11" fmla="*/ 22 h 99"/>
                <a:gd name="T12" fmla="*/ 62 w 132"/>
                <a:gd name="T13" fmla="*/ 9 h 99"/>
                <a:gd name="T14" fmla="*/ 72 w 132"/>
                <a:gd name="T15" fmla="*/ 15 h 99"/>
                <a:gd name="T16" fmla="*/ 62 w 132"/>
                <a:gd name="T17" fmla="*/ 46 h 99"/>
                <a:gd name="T18" fmla="*/ 49 w 132"/>
                <a:gd name="T19" fmla="*/ 52 h 99"/>
                <a:gd name="T20" fmla="*/ 44 w 132"/>
                <a:gd name="T21" fmla="*/ 50 h 99"/>
                <a:gd name="T22" fmla="*/ 49 w 132"/>
                <a:gd name="T23" fmla="*/ 35 h 99"/>
                <a:gd name="T24" fmla="*/ 56 w 132"/>
                <a:gd name="T25" fmla="*/ 31 h 99"/>
                <a:gd name="T26" fmla="*/ 58 w 132"/>
                <a:gd name="T27" fmla="*/ 32 h 99"/>
                <a:gd name="T28" fmla="*/ 55 w 132"/>
                <a:gd name="T29" fmla="*/ 39 h 99"/>
                <a:gd name="T30" fmla="*/ 52 w 132"/>
                <a:gd name="T31" fmla="*/ 40 h 99"/>
                <a:gd name="T32" fmla="*/ 47 w 132"/>
                <a:gd name="T33" fmla="*/ 39 h 99"/>
                <a:gd name="T34" fmla="*/ 45 w 132"/>
                <a:gd name="T35" fmla="*/ 46 h 99"/>
                <a:gd name="T36" fmla="*/ 51 w 132"/>
                <a:gd name="T37" fmla="*/ 48 h 99"/>
                <a:gd name="T38" fmla="*/ 60 w 132"/>
                <a:gd name="T39" fmla="*/ 45 h 99"/>
                <a:gd name="T40" fmla="*/ 65 w 132"/>
                <a:gd name="T41" fmla="*/ 26 h 99"/>
                <a:gd name="T42" fmla="*/ 57 w 132"/>
                <a:gd name="T43" fmla="*/ 23 h 99"/>
                <a:gd name="T44" fmla="*/ 43 w 132"/>
                <a:gd name="T45" fmla="*/ 28 h 99"/>
                <a:gd name="T46" fmla="*/ 37 w 132"/>
                <a:gd name="T47" fmla="*/ 54 h 99"/>
                <a:gd name="T48" fmla="*/ 48 w 132"/>
                <a:gd name="T49" fmla="*/ 61 h 99"/>
                <a:gd name="T50" fmla="*/ 69 w 132"/>
                <a:gd name="T51" fmla="*/ 52 h 99"/>
                <a:gd name="T52" fmla="*/ 79 w 132"/>
                <a:gd name="T53" fmla="*/ 10 h 99"/>
                <a:gd name="T54" fmla="*/ 62 w 132"/>
                <a:gd name="T55" fmla="*/ 1 h 99"/>
                <a:gd name="T56" fmla="*/ 29 w 132"/>
                <a:gd name="T57" fmla="*/ 15 h 99"/>
                <a:gd name="T58" fmla="*/ 12 w 132"/>
                <a:gd name="T59" fmla="*/ 83 h 99"/>
                <a:gd name="T60" fmla="*/ 38 w 132"/>
                <a:gd name="T61" fmla="*/ 98 h 99"/>
                <a:gd name="T62" fmla="*/ 41 w 132"/>
                <a:gd name="T63" fmla="*/ 98 h 99"/>
                <a:gd name="T64" fmla="*/ 93 w 132"/>
                <a:gd name="T65" fmla="*/ 74 h 99"/>
                <a:gd name="T66" fmla="*/ 102 w 132"/>
                <a:gd name="T67" fmla="*/ 64 h 99"/>
                <a:gd name="T68" fmla="*/ 131 w 132"/>
                <a:gd name="T69" fmla="*/ 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2" h="99">
                  <a:moveTo>
                    <a:pt x="128" y="2"/>
                  </a:moveTo>
                  <a:lnTo>
                    <a:pt x="128" y="2"/>
                  </a:lnTo>
                  <a:cubicBezTo>
                    <a:pt x="125" y="2"/>
                    <a:pt x="123" y="3"/>
                    <a:pt x="123" y="6"/>
                  </a:cubicBezTo>
                  <a:lnTo>
                    <a:pt x="123" y="6"/>
                  </a:lnTo>
                  <a:cubicBezTo>
                    <a:pt x="119" y="28"/>
                    <a:pt x="106" y="50"/>
                    <a:pt x="87" y="68"/>
                  </a:cubicBezTo>
                  <a:lnTo>
                    <a:pt x="87" y="68"/>
                  </a:lnTo>
                  <a:cubicBezTo>
                    <a:pt x="72" y="83"/>
                    <a:pt x="54" y="91"/>
                    <a:pt x="38" y="89"/>
                  </a:cubicBezTo>
                  <a:lnTo>
                    <a:pt x="38" y="89"/>
                  </a:lnTo>
                  <a:cubicBezTo>
                    <a:pt x="30" y="88"/>
                    <a:pt x="23" y="85"/>
                    <a:pt x="19" y="78"/>
                  </a:cubicBezTo>
                  <a:lnTo>
                    <a:pt x="19" y="78"/>
                  </a:lnTo>
                  <a:cubicBezTo>
                    <a:pt x="9" y="65"/>
                    <a:pt x="16" y="39"/>
                    <a:pt x="35" y="22"/>
                  </a:cubicBezTo>
                  <a:lnTo>
                    <a:pt x="35" y="22"/>
                  </a:lnTo>
                  <a:cubicBezTo>
                    <a:pt x="44" y="13"/>
                    <a:pt x="54" y="9"/>
                    <a:pt x="62" y="9"/>
                  </a:cubicBezTo>
                  <a:lnTo>
                    <a:pt x="62" y="9"/>
                  </a:lnTo>
                  <a:cubicBezTo>
                    <a:pt x="66" y="10"/>
                    <a:pt x="70" y="12"/>
                    <a:pt x="72" y="15"/>
                  </a:cubicBezTo>
                  <a:lnTo>
                    <a:pt x="72" y="15"/>
                  </a:lnTo>
                  <a:cubicBezTo>
                    <a:pt x="77" y="22"/>
                    <a:pt x="73" y="36"/>
                    <a:pt x="62" y="46"/>
                  </a:cubicBezTo>
                  <a:lnTo>
                    <a:pt x="62" y="46"/>
                  </a:lnTo>
                  <a:cubicBezTo>
                    <a:pt x="58" y="50"/>
                    <a:pt x="53" y="53"/>
                    <a:pt x="49" y="52"/>
                  </a:cubicBezTo>
                  <a:lnTo>
                    <a:pt x="49" y="52"/>
                  </a:lnTo>
                  <a:cubicBezTo>
                    <a:pt x="46" y="52"/>
                    <a:pt x="45" y="52"/>
                    <a:pt x="44" y="50"/>
                  </a:cubicBezTo>
                  <a:lnTo>
                    <a:pt x="44" y="50"/>
                  </a:lnTo>
                  <a:cubicBezTo>
                    <a:pt x="42" y="47"/>
                    <a:pt x="43" y="40"/>
                    <a:pt x="49" y="35"/>
                  </a:cubicBezTo>
                  <a:lnTo>
                    <a:pt x="49" y="35"/>
                  </a:lnTo>
                  <a:cubicBezTo>
                    <a:pt x="52" y="32"/>
                    <a:pt x="54" y="31"/>
                    <a:pt x="56" y="31"/>
                  </a:cubicBezTo>
                  <a:lnTo>
                    <a:pt x="56" y="31"/>
                  </a:lnTo>
                  <a:cubicBezTo>
                    <a:pt x="57" y="31"/>
                    <a:pt x="57" y="31"/>
                    <a:pt x="58" y="32"/>
                  </a:cubicBezTo>
                  <a:lnTo>
                    <a:pt x="58" y="32"/>
                  </a:lnTo>
                  <a:cubicBezTo>
                    <a:pt x="58" y="33"/>
                    <a:pt x="58" y="36"/>
                    <a:pt x="55" y="39"/>
                  </a:cubicBezTo>
                  <a:lnTo>
                    <a:pt x="55" y="39"/>
                  </a:lnTo>
                  <a:cubicBezTo>
                    <a:pt x="54" y="39"/>
                    <a:pt x="53" y="40"/>
                    <a:pt x="52" y="40"/>
                  </a:cubicBezTo>
                  <a:lnTo>
                    <a:pt x="52" y="40"/>
                  </a:lnTo>
                  <a:cubicBezTo>
                    <a:pt x="50" y="38"/>
                    <a:pt x="48" y="38"/>
                    <a:pt x="47" y="39"/>
                  </a:cubicBezTo>
                  <a:lnTo>
                    <a:pt x="47" y="39"/>
                  </a:lnTo>
                  <a:cubicBezTo>
                    <a:pt x="45" y="41"/>
                    <a:pt x="44" y="43"/>
                    <a:pt x="45" y="46"/>
                  </a:cubicBezTo>
                  <a:lnTo>
                    <a:pt x="45" y="46"/>
                  </a:lnTo>
                  <a:cubicBezTo>
                    <a:pt x="47" y="47"/>
                    <a:pt x="49" y="48"/>
                    <a:pt x="51" y="48"/>
                  </a:cubicBezTo>
                  <a:lnTo>
                    <a:pt x="51" y="48"/>
                  </a:lnTo>
                  <a:cubicBezTo>
                    <a:pt x="54" y="48"/>
                    <a:pt x="58" y="47"/>
                    <a:pt x="60" y="45"/>
                  </a:cubicBezTo>
                  <a:lnTo>
                    <a:pt x="60" y="45"/>
                  </a:lnTo>
                  <a:cubicBezTo>
                    <a:pt x="66" y="39"/>
                    <a:pt x="67" y="31"/>
                    <a:pt x="65" y="26"/>
                  </a:cubicBezTo>
                  <a:lnTo>
                    <a:pt x="65" y="26"/>
                  </a:lnTo>
                  <a:cubicBezTo>
                    <a:pt x="62" y="25"/>
                    <a:pt x="60" y="23"/>
                    <a:pt x="57" y="23"/>
                  </a:cubicBezTo>
                  <a:lnTo>
                    <a:pt x="57" y="23"/>
                  </a:lnTo>
                  <a:cubicBezTo>
                    <a:pt x="52" y="22"/>
                    <a:pt x="47" y="24"/>
                    <a:pt x="43" y="28"/>
                  </a:cubicBezTo>
                  <a:lnTo>
                    <a:pt x="43" y="28"/>
                  </a:lnTo>
                  <a:cubicBezTo>
                    <a:pt x="34" y="36"/>
                    <a:pt x="32" y="48"/>
                    <a:pt x="37" y="54"/>
                  </a:cubicBezTo>
                  <a:lnTo>
                    <a:pt x="37" y="54"/>
                  </a:lnTo>
                  <a:cubicBezTo>
                    <a:pt x="39" y="58"/>
                    <a:pt x="43" y="60"/>
                    <a:pt x="48" y="61"/>
                  </a:cubicBezTo>
                  <a:lnTo>
                    <a:pt x="48" y="61"/>
                  </a:lnTo>
                  <a:cubicBezTo>
                    <a:pt x="55" y="61"/>
                    <a:pt x="62" y="58"/>
                    <a:pt x="69" y="52"/>
                  </a:cubicBezTo>
                  <a:lnTo>
                    <a:pt x="69" y="52"/>
                  </a:lnTo>
                  <a:cubicBezTo>
                    <a:pt x="82" y="39"/>
                    <a:pt x="87" y="21"/>
                    <a:pt x="79" y="10"/>
                  </a:cubicBezTo>
                  <a:lnTo>
                    <a:pt x="79" y="10"/>
                  </a:lnTo>
                  <a:cubicBezTo>
                    <a:pt x="75" y="5"/>
                    <a:pt x="70" y="2"/>
                    <a:pt x="62" y="1"/>
                  </a:cubicBezTo>
                  <a:lnTo>
                    <a:pt x="62" y="1"/>
                  </a:lnTo>
                  <a:cubicBezTo>
                    <a:pt x="52" y="0"/>
                    <a:pt x="39" y="6"/>
                    <a:pt x="29" y="15"/>
                  </a:cubicBezTo>
                  <a:lnTo>
                    <a:pt x="29" y="15"/>
                  </a:lnTo>
                  <a:cubicBezTo>
                    <a:pt x="7" y="36"/>
                    <a:pt x="0" y="67"/>
                    <a:pt x="12" y="83"/>
                  </a:cubicBezTo>
                  <a:lnTo>
                    <a:pt x="12" y="83"/>
                  </a:lnTo>
                  <a:cubicBezTo>
                    <a:pt x="17" y="92"/>
                    <a:pt x="26" y="96"/>
                    <a:pt x="38" y="98"/>
                  </a:cubicBezTo>
                  <a:lnTo>
                    <a:pt x="38" y="98"/>
                  </a:lnTo>
                  <a:cubicBezTo>
                    <a:pt x="39" y="98"/>
                    <a:pt x="40" y="98"/>
                    <a:pt x="41" y="98"/>
                  </a:cubicBezTo>
                  <a:lnTo>
                    <a:pt x="41" y="98"/>
                  </a:lnTo>
                  <a:cubicBezTo>
                    <a:pt x="58" y="98"/>
                    <a:pt x="77" y="89"/>
                    <a:pt x="93" y="74"/>
                  </a:cubicBezTo>
                  <a:lnTo>
                    <a:pt x="93" y="74"/>
                  </a:lnTo>
                  <a:cubicBezTo>
                    <a:pt x="96" y="71"/>
                    <a:pt x="99" y="67"/>
                    <a:pt x="102" y="64"/>
                  </a:cubicBezTo>
                  <a:lnTo>
                    <a:pt x="102" y="64"/>
                  </a:lnTo>
                  <a:cubicBezTo>
                    <a:pt x="117" y="47"/>
                    <a:pt x="128" y="26"/>
                    <a:pt x="131" y="7"/>
                  </a:cubicBezTo>
                  <a:lnTo>
                    <a:pt x="131" y="7"/>
                  </a:lnTo>
                  <a:cubicBezTo>
                    <a:pt x="131" y="5"/>
                    <a:pt x="130" y="3"/>
                    <a:pt x="128" y="2"/>
                  </a:cubicBezTo>
                </a:path>
              </a:pathLst>
            </a:custGeom>
            <a:solidFill>
              <a:srgbClr val="F05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80">
              <a:extLst>
                <a:ext uri="{FF2B5EF4-FFF2-40B4-BE49-F238E27FC236}">
                  <a16:creationId xmlns:a16="http://schemas.microsoft.com/office/drawing/2014/main" id="{2FFBD717-05A7-BE4C-8A35-F6D97CCCD1E5}"/>
                </a:ext>
              </a:extLst>
            </p:cNvPr>
            <p:cNvSpPr>
              <a:spLocks noChangeArrowheads="1"/>
            </p:cNvSpPr>
            <p:nvPr/>
          </p:nvSpPr>
          <p:spPr bwMode="auto">
            <a:xfrm>
              <a:off x="17319224" y="6690466"/>
              <a:ext cx="153801" cy="247185"/>
            </a:xfrm>
            <a:custGeom>
              <a:avLst/>
              <a:gdLst>
                <a:gd name="T0" fmla="*/ 123 w 124"/>
                <a:gd name="T1" fmla="*/ 197 h 198"/>
                <a:gd name="T2" fmla="*/ 0 w 124"/>
                <a:gd name="T3" fmla="*/ 197 h 198"/>
                <a:gd name="T4" fmla="*/ 0 w 124"/>
                <a:gd name="T5" fmla="*/ 0 h 198"/>
                <a:gd name="T6" fmla="*/ 123 w 124"/>
                <a:gd name="T7" fmla="*/ 0 h 198"/>
                <a:gd name="T8" fmla="*/ 123 w 124"/>
                <a:gd name="T9" fmla="*/ 197 h 198"/>
              </a:gdLst>
              <a:ahLst/>
              <a:cxnLst>
                <a:cxn ang="0">
                  <a:pos x="T0" y="T1"/>
                </a:cxn>
                <a:cxn ang="0">
                  <a:pos x="T2" y="T3"/>
                </a:cxn>
                <a:cxn ang="0">
                  <a:pos x="T4" y="T5"/>
                </a:cxn>
                <a:cxn ang="0">
                  <a:pos x="T6" y="T7"/>
                </a:cxn>
                <a:cxn ang="0">
                  <a:pos x="T8" y="T9"/>
                </a:cxn>
              </a:cxnLst>
              <a:rect l="0" t="0" r="r" b="b"/>
              <a:pathLst>
                <a:path w="124" h="198">
                  <a:moveTo>
                    <a:pt x="123" y="197"/>
                  </a:moveTo>
                  <a:lnTo>
                    <a:pt x="0" y="197"/>
                  </a:lnTo>
                  <a:lnTo>
                    <a:pt x="0" y="0"/>
                  </a:lnTo>
                  <a:lnTo>
                    <a:pt x="123" y="0"/>
                  </a:lnTo>
                  <a:lnTo>
                    <a:pt x="123" y="197"/>
                  </a:lnTo>
                </a:path>
              </a:pathLst>
            </a:custGeom>
            <a:solidFill>
              <a:srgbClr val="F3B0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81">
              <a:extLst>
                <a:ext uri="{FF2B5EF4-FFF2-40B4-BE49-F238E27FC236}">
                  <a16:creationId xmlns:a16="http://schemas.microsoft.com/office/drawing/2014/main" id="{4736DAB3-F4EF-834E-BAC0-FF83E8F0D8A0}"/>
                </a:ext>
              </a:extLst>
            </p:cNvPr>
            <p:cNvSpPr>
              <a:spLocks noChangeArrowheads="1"/>
            </p:cNvSpPr>
            <p:nvPr/>
          </p:nvSpPr>
          <p:spPr bwMode="auto">
            <a:xfrm>
              <a:off x="17319224" y="6690466"/>
              <a:ext cx="153801" cy="159297"/>
            </a:xfrm>
            <a:custGeom>
              <a:avLst/>
              <a:gdLst>
                <a:gd name="T0" fmla="*/ 123 w 124"/>
                <a:gd name="T1" fmla="*/ 128 h 129"/>
                <a:gd name="T2" fmla="*/ 123 w 124"/>
                <a:gd name="T3" fmla="*/ 128 h 129"/>
                <a:gd name="T4" fmla="*/ 123 w 124"/>
                <a:gd name="T5" fmla="*/ 128 h 129"/>
                <a:gd name="T6" fmla="*/ 0 w 124"/>
                <a:gd name="T7" fmla="*/ 5 h 129"/>
                <a:gd name="T8" fmla="*/ 0 w 124"/>
                <a:gd name="T9" fmla="*/ 0 h 129"/>
                <a:gd name="T10" fmla="*/ 123 w 124"/>
                <a:gd name="T11" fmla="*/ 0 h 129"/>
                <a:gd name="T12" fmla="*/ 123 w 124"/>
                <a:gd name="T13" fmla="*/ 128 h 129"/>
              </a:gdLst>
              <a:ahLst/>
              <a:cxnLst>
                <a:cxn ang="0">
                  <a:pos x="T0" y="T1"/>
                </a:cxn>
                <a:cxn ang="0">
                  <a:pos x="T2" y="T3"/>
                </a:cxn>
                <a:cxn ang="0">
                  <a:pos x="T4" y="T5"/>
                </a:cxn>
                <a:cxn ang="0">
                  <a:pos x="T6" y="T7"/>
                </a:cxn>
                <a:cxn ang="0">
                  <a:pos x="T8" y="T9"/>
                </a:cxn>
                <a:cxn ang="0">
                  <a:pos x="T10" y="T11"/>
                </a:cxn>
                <a:cxn ang="0">
                  <a:pos x="T12" y="T13"/>
                </a:cxn>
              </a:cxnLst>
              <a:rect l="0" t="0" r="r" b="b"/>
              <a:pathLst>
                <a:path w="124" h="129">
                  <a:moveTo>
                    <a:pt x="123" y="128"/>
                  </a:moveTo>
                  <a:lnTo>
                    <a:pt x="123" y="128"/>
                  </a:lnTo>
                  <a:lnTo>
                    <a:pt x="123" y="128"/>
                  </a:lnTo>
                  <a:cubicBezTo>
                    <a:pt x="55" y="128"/>
                    <a:pt x="0" y="73"/>
                    <a:pt x="0" y="5"/>
                  </a:cubicBezTo>
                  <a:lnTo>
                    <a:pt x="0" y="0"/>
                  </a:lnTo>
                  <a:lnTo>
                    <a:pt x="123" y="0"/>
                  </a:lnTo>
                  <a:lnTo>
                    <a:pt x="123" y="128"/>
                  </a:lnTo>
                </a:path>
              </a:pathLst>
            </a:custGeom>
            <a:solidFill>
              <a:srgbClr val="C570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82">
              <a:extLst>
                <a:ext uri="{FF2B5EF4-FFF2-40B4-BE49-F238E27FC236}">
                  <a16:creationId xmlns:a16="http://schemas.microsoft.com/office/drawing/2014/main" id="{5DA71C41-FA9A-EE4F-B793-6E15EE2A4E58}"/>
                </a:ext>
              </a:extLst>
            </p:cNvPr>
            <p:cNvSpPr>
              <a:spLocks noChangeArrowheads="1"/>
            </p:cNvSpPr>
            <p:nvPr/>
          </p:nvSpPr>
          <p:spPr bwMode="auto">
            <a:xfrm>
              <a:off x="15978949" y="7102437"/>
              <a:ext cx="779997" cy="395492"/>
            </a:xfrm>
            <a:custGeom>
              <a:avLst/>
              <a:gdLst>
                <a:gd name="T0" fmla="*/ 627 w 628"/>
                <a:gd name="T1" fmla="*/ 318 h 319"/>
                <a:gd name="T2" fmla="*/ 114 w 628"/>
                <a:gd name="T3" fmla="*/ 318 h 319"/>
                <a:gd name="T4" fmla="*/ 0 w 628"/>
                <a:gd name="T5" fmla="*/ 0 h 319"/>
                <a:gd name="T6" fmla="*/ 513 w 628"/>
                <a:gd name="T7" fmla="*/ 0 h 319"/>
                <a:gd name="T8" fmla="*/ 627 w 628"/>
                <a:gd name="T9" fmla="*/ 318 h 319"/>
              </a:gdLst>
              <a:ahLst/>
              <a:cxnLst>
                <a:cxn ang="0">
                  <a:pos x="T0" y="T1"/>
                </a:cxn>
                <a:cxn ang="0">
                  <a:pos x="T2" y="T3"/>
                </a:cxn>
                <a:cxn ang="0">
                  <a:pos x="T4" y="T5"/>
                </a:cxn>
                <a:cxn ang="0">
                  <a:pos x="T6" y="T7"/>
                </a:cxn>
                <a:cxn ang="0">
                  <a:pos x="T8" y="T9"/>
                </a:cxn>
              </a:cxnLst>
              <a:rect l="0" t="0" r="r" b="b"/>
              <a:pathLst>
                <a:path w="628" h="319">
                  <a:moveTo>
                    <a:pt x="627" y="318"/>
                  </a:moveTo>
                  <a:lnTo>
                    <a:pt x="114" y="318"/>
                  </a:lnTo>
                  <a:lnTo>
                    <a:pt x="0" y="0"/>
                  </a:lnTo>
                  <a:lnTo>
                    <a:pt x="513" y="0"/>
                  </a:lnTo>
                  <a:lnTo>
                    <a:pt x="627" y="318"/>
                  </a:lnTo>
                </a:path>
              </a:pathLst>
            </a:custGeom>
            <a:solidFill>
              <a:srgbClr val="1B1E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83">
              <a:extLst>
                <a:ext uri="{FF2B5EF4-FFF2-40B4-BE49-F238E27FC236}">
                  <a16:creationId xmlns:a16="http://schemas.microsoft.com/office/drawing/2014/main" id="{8F1B9AF5-C276-A54D-A2CE-F25E5F36D4F6}"/>
                </a:ext>
              </a:extLst>
            </p:cNvPr>
            <p:cNvSpPr>
              <a:spLocks noChangeArrowheads="1"/>
            </p:cNvSpPr>
            <p:nvPr/>
          </p:nvSpPr>
          <p:spPr bwMode="auto">
            <a:xfrm>
              <a:off x="16022894" y="7124410"/>
              <a:ext cx="697604" cy="357040"/>
            </a:xfrm>
            <a:custGeom>
              <a:avLst/>
              <a:gdLst>
                <a:gd name="T0" fmla="*/ 561 w 562"/>
                <a:gd name="T1" fmla="*/ 285 h 286"/>
                <a:gd name="T2" fmla="*/ 102 w 562"/>
                <a:gd name="T3" fmla="*/ 285 h 286"/>
                <a:gd name="T4" fmla="*/ 0 w 562"/>
                <a:gd name="T5" fmla="*/ 0 h 286"/>
                <a:gd name="T6" fmla="*/ 459 w 562"/>
                <a:gd name="T7" fmla="*/ 0 h 286"/>
                <a:gd name="T8" fmla="*/ 561 w 562"/>
                <a:gd name="T9" fmla="*/ 285 h 286"/>
              </a:gdLst>
              <a:ahLst/>
              <a:cxnLst>
                <a:cxn ang="0">
                  <a:pos x="T0" y="T1"/>
                </a:cxn>
                <a:cxn ang="0">
                  <a:pos x="T2" y="T3"/>
                </a:cxn>
                <a:cxn ang="0">
                  <a:pos x="T4" y="T5"/>
                </a:cxn>
                <a:cxn ang="0">
                  <a:pos x="T6" y="T7"/>
                </a:cxn>
                <a:cxn ang="0">
                  <a:pos x="T8" y="T9"/>
                </a:cxn>
              </a:cxnLst>
              <a:rect l="0" t="0" r="r" b="b"/>
              <a:pathLst>
                <a:path w="562" h="286">
                  <a:moveTo>
                    <a:pt x="561" y="285"/>
                  </a:moveTo>
                  <a:lnTo>
                    <a:pt x="102" y="285"/>
                  </a:lnTo>
                  <a:lnTo>
                    <a:pt x="0" y="0"/>
                  </a:lnTo>
                  <a:lnTo>
                    <a:pt x="459" y="0"/>
                  </a:lnTo>
                  <a:lnTo>
                    <a:pt x="561" y="285"/>
                  </a:lnTo>
                </a:path>
              </a:pathLst>
            </a:custGeom>
            <a:solidFill>
              <a:srgbClr val="4A75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84">
              <a:extLst>
                <a:ext uri="{FF2B5EF4-FFF2-40B4-BE49-F238E27FC236}">
                  <a16:creationId xmlns:a16="http://schemas.microsoft.com/office/drawing/2014/main" id="{975A26E5-E454-1247-84B0-8CBB719E9AD5}"/>
                </a:ext>
              </a:extLst>
            </p:cNvPr>
            <p:cNvSpPr>
              <a:spLocks noChangeArrowheads="1"/>
            </p:cNvSpPr>
            <p:nvPr/>
          </p:nvSpPr>
          <p:spPr bwMode="auto">
            <a:xfrm>
              <a:off x="16478805" y="6976100"/>
              <a:ext cx="812955" cy="747039"/>
            </a:xfrm>
            <a:custGeom>
              <a:avLst/>
              <a:gdLst>
                <a:gd name="T0" fmla="*/ 601 w 653"/>
                <a:gd name="T1" fmla="*/ 0 h 600"/>
                <a:gd name="T2" fmla="*/ 601 w 653"/>
                <a:gd name="T3" fmla="*/ 0 h 600"/>
                <a:gd name="T4" fmla="*/ 377 w 653"/>
                <a:gd name="T5" fmla="*/ 314 h 600"/>
                <a:gd name="T6" fmla="*/ 377 w 653"/>
                <a:gd name="T7" fmla="*/ 314 h 600"/>
                <a:gd name="T8" fmla="*/ 0 w 653"/>
                <a:gd name="T9" fmla="*/ 446 h 600"/>
                <a:gd name="T10" fmla="*/ 0 w 653"/>
                <a:gd name="T11" fmla="*/ 536 h 600"/>
                <a:gd name="T12" fmla="*/ 0 w 653"/>
                <a:gd name="T13" fmla="*/ 536 h 600"/>
                <a:gd name="T14" fmla="*/ 557 w 653"/>
                <a:gd name="T15" fmla="*/ 434 h 600"/>
                <a:gd name="T16" fmla="*/ 557 w 653"/>
                <a:gd name="T17" fmla="*/ 434 h 600"/>
                <a:gd name="T18" fmla="*/ 601 w 653"/>
                <a:gd name="T19" fmla="*/ 0 h 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3" h="600">
                  <a:moveTo>
                    <a:pt x="601" y="0"/>
                  </a:moveTo>
                  <a:lnTo>
                    <a:pt x="601" y="0"/>
                  </a:lnTo>
                  <a:cubicBezTo>
                    <a:pt x="601" y="0"/>
                    <a:pt x="444" y="76"/>
                    <a:pt x="377" y="314"/>
                  </a:cubicBezTo>
                  <a:lnTo>
                    <a:pt x="377" y="314"/>
                  </a:lnTo>
                  <a:cubicBezTo>
                    <a:pt x="325" y="495"/>
                    <a:pt x="0" y="446"/>
                    <a:pt x="0" y="446"/>
                  </a:cubicBezTo>
                  <a:lnTo>
                    <a:pt x="0" y="536"/>
                  </a:lnTo>
                  <a:lnTo>
                    <a:pt x="0" y="536"/>
                  </a:lnTo>
                  <a:cubicBezTo>
                    <a:pt x="0" y="536"/>
                    <a:pt x="463" y="599"/>
                    <a:pt x="557" y="434"/>
                  </a:cubicBezTo>
                  <a:lnTo>
                    <a:pt x="557" y="434"/>
                  </a:lnTo>
                  <a:cubicBezTo>
                    <a:pt x="652" y="268"/>
                    <a:pt x="601" y="0"/>
                    <a:pt x="601" y="0"/>
                  </a:cubicBezTo>
                </a:path>
              </a:pathLst>
            </a:custGeom>
            <a:solidFill>
              <a:srgbClr val="F0557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30">
              <a:extLst>
                <a:ext uri="{FF2B5EF4-FFF2-40B4-BE49-F238E27FC236}">
                  <a16:creationId xmlns:a16="http://schemas.microsoft.com/office/drawing/2014/main" id="{EA5D7FEE-7B6D-314F-A4FA-888787CF4860}"/>
                </a:ext>
              </a:extLst>
            </p:cNvPr>
            <p:cNvSpPr>
              <a:spLocks noChangeArrowheads="1"/>
            </p:cNvSpPr>
            <p:nvPr/>
          </p:nvSpPr>
          <p:spPr bwMode="auto">
            <a:xfrm>
              <a:off x="17115987" y="6937649"/>
              <a:ext cx="1300580" cy="789741"/>
            </a:xfrm>
            <a:custGeom>
              <a:avLst/>
              <a:gdLst>
                <a:gd name="connsiteX0" fmla="*/ 207506 w 1300580"/>
                <a:gd name="connsiteY0" fmla="*/ 0 h 789741"/>
                <a:gd name="connsiteX1" fmla="*/ 361260 w 1300580"/>
                <a:gd name="connsiteY1" fmla="*/ 0 h 789741"/>
                <a:gd name="connsiteX2" fmla="*/ 430012 w 1300580"/>
                <a:gd name="connsiteY2" fmla="*/ 26117 h 789741"/>
                <a:gd name="connsiteX3" fmla="*/ 487220 w 1300580"/>
                <a:gd name="connsiteY3" fmla="*/ 59580 h 789741"/>
                <a:gd name="connsiteX4" fmla="*/ 495870 w 1300580"/>
                <a:gd name="connsiteY4" fmla="*/ 68913 h 789741"/>
                <a:gd name="connsiteX5" fmla="*/ 512560 w 1300580"/>
                <a:gd name="connsiteY5" fmla="*/ 80429 h 789741"/>
                <a:gd name="connsiteX6" fmla="*/ 707116 w 1300580"/>
                <a:gd name="connsiteY6" fmla="*/ 279006 h 789741"/>
                <a:gd name="connsiteX7" fmla="*/ 1201048 w 1300580"/>
                <a:gd name="connsiteY7" fmla="*/ 60422 h 789741"/>
                <a:gd name="connsiteX8" fmla="*/ 1300580 w 1300580"/>
                <a:gd name="connsiteY8" fmla="*/ 178408 h 789741"/>
                <a:gd name="connsiteX9" fmla="*/ 613664 w 1300580"/>
                <a:gd name="connsiteY9" fmla="*/ 559708 h 789741"/>
                <a:gd name="connsiteX10" fmla="*/ 570014 w 1300580"/>
                <a:gd name="connsiteY10" fmla="*/ 528551 h 789741"/>
                <a:gd name="connsiteX11" fmla="*/ 570014 w 1300580"/>
                <a:gd name="connsiteY11" fmla="*/ 789741 h 789741"/>
                <a:gd name="connsiteX12" fmla="*/ 0 w 1300580"/>
                <a:gd name="connsiteY12" fmla="*/ 789741 h 789741"/>
                <a:gd name="connsiteX13" fmla="*/ 0 w 1300580"/>
                <a:gd name="connsiteY13" fmla="*/ 231326 h 789741"/>
                <a:gd name="connsiteX14" fmla="*/ 138754 w 1300580"/>
                <a:gd name="connsiteY14" fmla="*/ 26117 h 78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00580" h="789741">
                  <a:moveTo>
                    <a:pt x="207506" y="0"/>
                  </a:moveTo>
                  <a:lnTo>
                    <a:pt x="361260" y="0"/>
                  </a:lnTo>
                  <a:lnTo>
                    <a:pt x="430012" y="26117"/>
                  </a:lnTo>
                  <a:cubicBezTo>
                    <a:pt x="450950" y="34512"/>
                    <a:pt x="470170" y="45861"/>
                    <a:pt x="487220" y="59580"/>
                  </a:cubicBezTo>
                  <a:lnTo>
                    <a:pt x="495870" y="68913"/>
                  </a:lnTo>
                  <a:lnTo>
                    <a:pt x="512560" y="80429"/>
                  </a:lnTo>
                  <a:cubicBezTo>
                    <a:pt x="547318" y="105754"/>
                    <a:pt x="626868" y="170025"/>
                    <a:pt x="707116" y="279006"/>
                  </a:cubicBezTo>
                  <a:cubicBezTo>
                    <a:pt x="834020" y="452880"/>
                    <a:pt x="1201048" y="60422"/>
                    <a:pt x="1201048" y="60422"/>
                  </a:cubicBezTo>
                  <a:lnTo>
                    <a:pt x="1300580" y="178408"/>
                  </a:lnTo>
                  <a:cubicBezTo>
                    <a:pt x="1300580" y="178408"/>
                    <a:pt x="909078" y="713749"/>
                    <a:pt x="613664" y="559708"/>
                  </a:cubicBezTo>
                  <a:lnTo>
                    <a:pt x="570014" y="528551"/>
                  </a:lnTo>
                  <a:lnTo>
                    <a:pt x="570014" y="789741"/>
                  </a:lnTo>
                  <a:lnTo>
                    <a:pt x="0" y="789741"/>
                  </a:lnTo>
                  <a:lnTo>
                    <a:pt x="0" y="231326"/>
                  </a:lnTo>
                  <a:cubicBezTo>
                    <a:pt x="0" y="140537"/>
                    <a:pt x="55002" y="59697"/>
                    <a:pt x="138754" y="26117"/>
                  </a:cubicBezTo>
                  <a:close/>
                </a:path>
              </a:pathLst>
            </a:custGeom>
            <a:solidFill>
              <a:srgbClr val="D83F6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2" name="Freeform 87">
              <a:extLst>
                <a:ext uri="{FF2B5EF4-FFF2-40B4-BE49-F238E27FC236}">
                  <a16:creationId xmlns:a16="http://schemas.microsoft.com/office/drawing/2014/main" id="{E1CCE16F-0CFB-3043-A956-F423BEF1758A}"/>
                </a:ext>
              </a:extLst>
            </p:cNvPr>
            <p:cNvSpPr>
              <a:spLocks noChangeArrowheads="1"/>
            </p:cNvSpPr>
            <p:nvPr/>
          </p:nvSpPr>
          <p:spPr bwMode="auto">
            <a:xfrm>
              <a:off x="16121766" y="7497931"/>
              <a:ext cx="873379" cy="54929"/>
            </a:xfrm>
            <a:custGeom>
              <a:avLst/>
              <a:gdLst>
                <a:gd name="T0" fmla="*/ 701 w 702"/>
                <a:gd name="T1" fmla="*/ 0 h 42"/>
                <a:gd name="T2" fmla="*/ 0 w 702"/>
                <a:gd name="T3" fmla="*/ 0 h 42"/>
                <a:gd name="T4" fmla="*/ 0 w 702"/>
                <a:gd name="T5" fmla="*/ 41 h 42"/>
                <a:gd name="T6" fmla="*/ 701 w 702"/>
                <a:gd name="T7" fmla="*/ 41 h 42"/>
                <a:gd name="T8" fmla="*/ 701 w 702"/>
                <a:gd name="T9" fmla="*/ 0 h 42"/>
              </a:gdLst>
              <a:ahLst/>
              <a:cxnLst>
                <a:cxn ang="0">
                  <a:pos x="T0" y="T1"/>
                </a:cxn>
                <a:cxn ang="0">
                  <a:pos x="T2" y="T3"/>
                </a:cxn>
                <a:cxn ang="0">
                  <a:pos x="T4" y="T5"/>
                </a:cxn>
                <a:cxn ang="0">
                  <a:pos x="T6" y="T7"/>
                </a:cxn>
                <a:cxn ang="0">
                  <a:pos x="T8" y="T9"/>
                </a:cxn>
              </a:cxnLst>
              <a:rect l="0" t="0" r="r" b="b"/>
              <a:pathLst>
                <a:path w="702" h="42">
                  <a:moveTo>
                    <a:pt x="701" y="0"/>
                  </a:moveTo>
                  <a:lnTo>
                    <a:pt x="0" y="0"/>
                  </a:lnTo>
                  <a:lnTo>
                    <a:pt x="0" y="41"/>
                  </a:lnTo>
                  <a:lnTo>
                    <a:pt x="701" y="41"/>
                  </a:lnTo>
                  <a:lnTo>
                    <a:pt x="701" y="0"/>
                  </a:lnTo>
                </a:path>
              </a:pathLst>
            </a:custGeom>
            <a:solidFill>
              <a:srgbClr val="4A3F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88">
              <a:extLst>
                <a:ext uri="{FF2B5EF4-FFF2-40B4-BE49-F238E27FC236}">
                  <a16:creationId xmlns:a16="http://schemas.microsoft.com/office/drawing/2014/main" id="{D6C1100D-26A2-4E41-9CF6-79C34B0DE1D7}"/>
                </a:ext>
              </a:extLst>
            </p:cNvPr>
            <p:cNvSpPr>
              <a:spLocks noChangeArrowheads="1"/>
            </p:cNvSpPr>
            <p:nvPr/>
          </p:nvSpPr>
          <p:spPr bwMode="auto">
            <a:xfrm>
              <a:off x="16226132" y="7146382"/>
              <a:ext cx="236194" cy="302110"/>
            </a:xfrm>
            <a:custGeom>
              <a:avLst/>
              <a:gdLst>
                <a:gd name="T0" fmla="*/ 24 w 190"/>
                <a:gd name="T1" fmla="*/ 122 h 244"/>
                <a:gd name="T2" fmla="*/ 24 w 190"/>
                <a:gd name="T3" fmla="*/ 122 h 244"/>
                <a:gd name="T4" fmla="*/ 189 w 190"/>
                <a:gd name="T5" fmla="*/ 243 h 244"/>
                <a:gd name="T6" fmla="*/ 102 w 190"/>
                <a:gd name="T7" fmla="*/ 0 h 244"/>
                <a:gd name="T8" fmla="*/ 102 w 190"/>
                <a:gd name="T9" fmla="*/ 0 h 244"/>
                <a:gd name="T10" fmla="*/ 24 w 190"/>
                <a:gd name="T11" fmla="*/ 122 h 244"/>
              </a:gdLst>
              <a:ahLst/>
              <a:cxnLst>
                <a:cxn ang="0">
                  <a:pos x="T0" y="T1"/>
                </a:cxn>
                <a:cxn ang="0">
                  <a:pos x="T2" y="T3"/>
                </a:cxn>
                <a:cxn ang="0">
                  <a:pos x="T4" y="T5"/>
                </a:cxn>
                <a:cxn ang="0">
                  <a:pos x="T6" y="T7"/>
                </a:cxn>
                <a:cxn ang="0">
                  <a:pos x="T8" y="T9"/>
                </a:cxn>
                <a:cxn ang="0">
                  <a:pos x="T10" y="T11"/>
                </a:cxn>
              </a:cxnLst>
              <a:rect l="0" t="0" r="r" b="b"/>
              <a:pathLst>
                <a:path w="190" h="244">
                  <a:moveTo>
                    <a:pt x="24" y="122"/>
                  </a:moveTo>
                  <a:lnTo>
                    <a:pt x="24" y="122"/>
                  </a:lnTo>
                  <a:cubicBezTo>
                    <a:pt x="48" y="189"/>
                    <a:pt x="122" y="243"/>
                    <a:pt x="189" y="243"/>
                  </a:cubicBezTo>
                  <a:lnTo>
                    <a:pt x="102" y="0"/>
                  </a:lnTo>
                  <a:lnTo>
                    <a:pt x="102" y="0"/>
                  </a:lnTo>
                  <a:cubicBezTo>
                    <a:pt x="35" y="0"/>
                    <a:pt x="0" y="54"/>
                    <a:pt x="24" y="122"/>
                  </a:cubicBezTo>
                </a:path>
              </a:pathLst>
            </a:custGeom>
            <a:solidFill>
              <a:srgbClr val="F7C27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89">
              <a:extLst>
                <a:ext uri="{FF2B5EF4-FFF2-40B4-BE49-F238E27FC236}">
                  <a16:creationId xmlns:a16="http://schemas.microsoft.com/office/drawing/2014/main" id="{775C38C8-61AF-3544-B366-AE7F33CE6107}"/>
                </a:ext>
              </a:extLst>
            </p:cNvPr>
            <p:cNvSpPr>
              <a:spLocks noChangeArrowheads="1"/>
            </p:cNvSpPr>
            <p:nvPr/>
          </p:nvSpPr>
          <p:spPr bwMode="auto">
            <a:xfrm>
              <a:off x="16352470" y="7146382"/>
              <a:ext cx="126340" cy="153801"/>
            </a:xfrm>
            <a:custGeom>
              <a:avLst/>
              <a:gdLst>
                <a:gd name="T0" fmla="*/ 99 w 100"/>
                <a:gd name="T1" fmla="*/ 36 h 123"/>
                <a:gd name="T2" fmla="*/ 99 w 100"/>
                <a:gd name="T3" fmla="*/ 36 h 123"/>
                <a:gd name="T4" fmla="*/ 0 w 100"/>
                <a:gd name="T5" fmla="*/ 0 h 123"/>
                <a:gd name="T6" fmla="*/ 44 w 100"/>
                <a:gd name="T7" fmla="*/ 122 h 123"/>
                <a:gd name="T8" fmla="*/ 99 w 100"/>
                <a:gd name="T9" fmla="*/ 36 h 123"/>
              </a:gdLst>
              <a:ahLst/>
              <a:cxnLst>
                <a:cxn ang="0">
                  <a:pos x="T0" y="T1"/>
                </a:cxn>
                <a:cxn ang="0">
                  <a:pos x="T2" y="T3"/>
                </a:cxn>
                <a:cxn ang="0">
                  <a:pos x="T4" y="T5"/>
                </a:cxn>
                <a:cxn ang="0">
                  <a:pos x="T6" y="T7"/>
                </a:cxn>
                <a:cxn ang="0">
                  <a:pos x="T8" y="T9"/>
                </a:cxn>
              </a:cxnLst>
              <a:rect l="0" t="0" r="r" b="b"/>
              <a:pathLst>
                <a:path w="100" h="123">
                  <a:moveTo>
                    <a:pt x="99" y="36"/>
                  </a:moveTo>
                  <a:lnTo>
                    <a:pt x="99" y="36"/>
                  </a:lnTo>
                  <a:cubicBezTo>
                    <a:pt x="69" y="14"/>
                    <a:pt x="34" y="0"/>
                    <a:pt x="0" y="0"/>
                  </a:cubicBezTo>
                  <a:lnTo>
                    <a:pt x="44" y="122"/>
                  </a:lnTo>
                  <a:lnTo>
                    <a:pt x="99" y="36"/>
                  </a:lnTo>
                </a:path>
              </a:pathLst>
            </a:custGeom>
            <a:solidFill>
              <a:srgbClr val="98C8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90">
              <a:extLst>
                <a:ext uri="{FF2B5EF4-FFF2-40B4-BE49-F238E27FC236}">
                  <a16:creationId xmlns:a16="http://schemas.microsoft.com/office/drawing/2014/main" id="{0812A7CC-8BDF-1E48-9D20-F647815AE19A}"/>
                </a:ext>
              </a:extLst>
            </p:cNvPr>
            <p:cNvSpPr>
              <a:spLocks noChangeArrowheads="1"/>
            </p:cNvSpPr>
            <p:nvPr/>
          </p:nvSpPr>
          <p:spPr bwMode="auto">
            <a:xfrm>
              <a:off x="16407399" y="7190324"/>
              <a:ext cx="164788" cy="214223"/>
            </a:xfrm>
            <a:custGeom>
              <a:avLst/>
              <a:gdLst>
                <a:gd name="T0" fmla="*/ 116 w 134"/>
                <a:gd name="T1" fmla="*/ 172 h 173"/>
                <a:gd name="T2" fmla="*/ 116 w 134"/>
                <a:gd name="T3" fmla="*/ 172 h 173"/>
                <a:gd name="T4" fmla="*/ 121 w 134"/>
                <a:gd name="T5" fmla="*/ 86 h 173"/>
                <a:gd name="T6" fmla="*/ 121 w 134"/>
                <a:gd name="T7" fmla="*/ 86 h 173"/>
                <a:gd name="T8" fmla="*/ 55 w 134"/>
                <a:gd name="T9" fmla="*/ 0 h 173"/>
                <a:gd name="T10" fmla="*/ 0 w 134"/>
                <a:gd name="T11" fmla="*/ 86 h 173"/>
                <a:gd name="T12" fmla="*/ 116 w 134"/>
                <a:gd name="T13" fmla="*/ 172 h 173"/>
              </a:gdLst>
              <a:ahLst/>
              <a:cxnLst>
                <a:cxn ang="0">
                  <a:pos x="T0" y="T1"/>
                </a:cxn>
                <a:cxn ang="0">
                  <a:pos x="T2" y="T3"/>
                </a:cxn>
                <a:cxn ang="0">
                  <a:pos x="T4" y="T5"/>
                </a:cxn>
                <a:cxn ang="0">
                  <a:pos x="T6" y="T7"/>
                </a:cxn>
                <a:cxn ang="0">
                  <a:pos x="T8" y="T9"/>
                </a:cxn>
                <a:cxn ang="0">
                  <a:pos x="T10" y="T11"/>
                </a:cxn>
                <a:cxn ang="0">
                  <a:pos x="T12" y="T13"/>
                </a:cxn>
              </a:cxnLst>
              <a:rect l="0" t="0" r="r" b="b"/>
              <a:pathLst>
                <a:path w="134" h="173">
                  <a:moveTo>
                    <a:pt x="116" y="172"/>
                  </a:moveTo>
                  <a:lnTo>
                    <a:pt x="116" y="172"/>
                  </a:lnTo>
                  <a:cubicBezTo>
                    <a:pt x="131" y="150"/>
                    <a:pt x="133" y="119"/>
                    <a:pt x="121" y="86"/>
                  </a:cubicBezTo>
                  <a:lnTo>
                    <a:pt x="121" y="86"/>
                  </a:lnTo>
                  <a:cubicBezTo>
                    <a:pt x="110" y="53"/>
                    <a:pt x="85" y="22"/>
                    <a:pt x="55" y="0"/>
                  </a:cubicBezTo>
                  <a:lnTo>
                    <a:pt x="0" y="86"/>
                  </a:lnTo>
                  <a:lnTo>
                    <a:pt x="116" y="172"/>
                  </a:lnTo>
                </a:path>
              </a:pathLst>
            </a:custGeom>
            <a:solidFill>
              <a:srgbClr val="EEF2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91">
              <a:extLst>
                <a:ext uri="{FF2B5EF4-FFF2-40B4-BE49-F238E27FC236}">
                  <a16:creationId xmlns:a16="http://schemas.microsoft.com/office/drawing/2014/main" id="{BC07308D-B9CD-2C41-8929-223B2FFD2658}"/>
                </a:ext>
              </a:extLst>
            </p:cNvPr>
            <p:cNvSpPr>
              <a:spLocks noChangeArrowheads="1"/>
            </p:cNvSpPr>
            <p:nvPr/>
          </p:nvSpPr>
          <p:spPr bwMode="auto">
            <a:xfrm>
              <a:off x="16407399" y="7300185"/>
              <a:ext cx="148311" cy="153801"/>
            </a:xfrm>
            <a:custGeom>
              <a:avLst/>
              <a:gdLst>
                <a:gd name="T0" fmla="*/ 116 w 117"/>
                <a:gd name="T1" fmla="*/ 86 h 122"/>
                <a:gd name="T2" fmla="*/ 0 w 117"/>
                <a:gd name="T3" fmla="*/ 0 h 122"/>
                <a:gd name="T4" fmla="*/ 43 w 117"/>
                <a:gd name="T5" fmla="*/ 121 h 122"/>
                <a:gd name="T6" fmla="*/ 43 w 117"/>
                <a:gd name="T7" fmla="*/ 121 h 122"/>
                <a:gd name="T8" fmla="*/ 116 w 117"/>
                <a:gd name="T9" fmla="*/ 86 h 122"/>
              </a:gdLst>
              <a:ahLst/>
              <a:cxnLst>
                <a:cxn ang="0">
                  <a:pos x="T0" y="T1"/>
                </a:cxn>
                <a:cxn ang="0">
                  <a:pos x="T2" y="T3"/>
                </a:cxn>
                <a:cxn ang="0">
                  <a:pos x="T4" y="T5"/>
                </a:cxn>
                <a:cxn ang="0">
                  <a:pos x="T6" y="T7"/>
                </a:cxn>
                <a:cxn ang="0">
                  <a:pos x="T8" y="T9"/>
                </a:cxn>
              </a:cxnLst>
              <a:rect l="0" t="0" r="r" b="b"/>
              <a:pathLst>
                <a:path w="117" h="122">
                  <a:moveTo>
                    <a:pt x="116" y="86"/>
                  </a:moveTo>
                  <a:lnTo>
                    <a:pt x="0" y="0"/>
                  </a:lnTo>
                  <a:lnTo>
                    <a:pt x="43" y="121"/>
                  </a:lnTo>
                  <a:lnTo>
                    <a:pt x="43" y="121"/>
                  </a:lnTo>
                  <a:cubicBezTo>
                    <a:pt x="77" y="121"/>
                    <a:pt x="102" y="108"/>
                    <a:pt x="116" y="86"/>
                  </a:cubicBezTo>
                </a:path>
              </a:pathLst>
            </a:custGeom>
            <a:solidFill>
              <a:srgbClr val="1B1E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93">
              <a:extLst>
                <a:ext uri="{FF2B5EF4-FFF2-40B4-BE49-F238E27FC236}">
                  <a16:creationId xmlns:a16="http://schemas.microsoft.com/office/drawing/2014/main" id="{E0C11182-C58A-2841-87C2-407EC06226C5}"/>
                </a:ext>
              </a:extLst>
            </p:cNvPr>
            <p:cNvSpPr>
              <a:spLocks noChangeArrowheads="1"/>
            </p:cNvSpPr>
            <p:nvPr/>
          </p:nvSpPr>
          <p:spPr bwMode="auto">
            <a:xfrm>
              <a:off x="18340912" y="6816808"/>
              <a:ext cx="362534" cy="296618"/>
            </a:xfrm>
            <a:custGeom>
              <a:avLst/>
              <a:gdLst>
                <a:gd name="T0" fmla="*/ 61 w 291"/>
                <a:gd name="T1" fmla="*/ 239 h 240"/>
                <a:gd name="T2" fmla="*/ 115 w 291"/>
                <a:gd name="T3" fmla="*/ 178 h 240"/>
                <a:gd name="T4" fmla="*/ 197 w 291"/>
                <a:gd name="T5" fmla="*/ 156 h 240"/>
                <a:gd name="T6" fmla="*/ 272 w 291"/>
                <a:gd name="T7" fmla="*/ 110 h 240"/>
                <a:gd name="T8" fmla="*/ 272 w 291"/>
                <a:gd name="T9" fmla="*/ 110 h 240"/>
                <a:gd name="T10" fmla="*/ 278 w 291"/>
                <a:gd name="T11" fmla="*/ 94 h 240"/>
                <a:gd name="T12" fmla="*/ 278 w 291"/>
                <a:gd name="T13" fmla="*/ 94 h 240"/>
                <a:gd name="T14" fmla="*/ 276 w 291"/>
                <a:gd name="T15" fmla="*/ 86 h 240"/>
                <a:gd name="T16" fmla="*/ 281 w 291"/>
                <a:gd name="T17" fmla="*/ 81 h 240"/>
                <a:gd name="T18" fmla="*/ 281 w 291"/>
                <a:gd name="T19" fmla="*/ 81 h 240"/>
                <a:gd name="T20" fmla="*/ 277 w 291"/>
                <a:gd name="T21" fmla="*/ 52 h 240"/>
                <a:gd name="T22" fmla="*/ 277 w 291"/>
                <a:gd name="T23" fmla="*/ 52 h 240"/>
                <a:gd name="T24" fmla="*/ 216 w 291"/>
                <a:gd name="T25" fmla="*/ 54 h 240"/>
                <a:gd name="T26" fmla="*/ 216 w 291"/>
                <a:gd name="T27" fmla="*/ 54 h 240"/>
                <a:gd name="T28" fmla="*/ 150 w 291"/>
                <a:gd name="T29" fmla="*/ 74 h 240"/>
                <a:gd name="T30" fmla="*/ 103 w 291"/>
                <a:gd name="T31" fmla="*/ 81 h 240"/>
                <a:gd name="T32" fmla="*/ 96 w 291"/>
                <a:gd name="T33" fmla="*/ 56 h 240"/>
                <a:gd name="T34" fmla="*/ 96 w 291"/>
                <a:gd name="T35" fmla="*/ 56 h 240"/>
                <a:gd name="T36" fmla="*/ 112 w 291"/>
                <a:gd name="T37" fmla="*/ 0 h 240"/>
                <a:gd name="T38" fmla="*/ 112 w 291"/>
                <a:gd name="T39" fmla="*/ 0 h 240"/>
                <a:gd name="T40" fmla="*/ 40 w 291"/>
                <a:gd name="T41" fmla="*/ 119 h 240"/>
                <a:gd name="T42" fmla="*/ 0 w 291"/>
                <a:gd name="T43" fmla="*/ 166 h 240"/>
                <a:gd name="T44" fmla="*/ 61 w 291"/>
                <a:gd name="T45" fmla="*/ 23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1" h="240">
                  <a:moveTo>
                    <a:pt x="61" y="239"/>
                  </a:moveTo>
                  <a:lnTo>
                    <a:pt x="115" y="178"/>
                  </a:lnTo>
                  <a:lnTo>
                    <a:pt x="197" y="156"/>
                  </a:lnTo>
                  <a:lnTo>
                    <a:pt x="272" y="110"/>
                  </a:lnTo>
                  <a:lnTo>
                    <a:pt x="272" y="110"/>
                  </a:lnTo>
                  <a:cubicBezTo>
                    <a:pt x="278" y="106"/>
                    <a:pt x="280" y="100"/>
                    <a:pt x="278" y="94"/>
                  </a:cubicBezTo>
                  <a:lnTo>
                    <a:pt x="278" y="94"/>
                  </a:lnTo>
                  <a:cubicBezTo>
                    <a:pt x="278" y="92"/>
                    <a:pt x="277" y="89"/>
                    <a:pt x="276" y="86"/>
                  </a:cubicBezTo>
                  <a:lnTo>
                    <a:pt x="281" y="81"/>
                  </a:lnTo>
                  <a:lnTo>
                    <a:pt x="281" y="81"/>
                  </a:lnTo>
                  <a:cubicBezTo>
                    <a:pt x="290" y="73"/>
                    <a:pt x="288" y="57"/>
                    <a:pt x="277" y="52"/>
                  </a:cubicBezTo>
                  <a:lnTo>
                    <a:pt x="277" y="52"/>
                  </a:lnTo>
                  <a:cubicBezTo>
                    <a:pt x="266" y="47"/>
                    <a:pt x="247" y="46"/>
                    <a:pt x="216" y="54"/>
                  </a:cubicBezTo>
                  <a:lnTo>
                    <a:pt x="216" y="54"/>
                  </a:lnTo>
                  <a:cubicBezTo>
                    <a:pt x="183" y="62"/>
                    <a:pt x="150" y="74"/>
                    <a:pt x="150" y="74"/>
                  </a:cubicBezTo>
                  <a:lnTo>
                    <a:pt x="103" y="81"/>
                  </a:lnTo>
                  <a:lnTo>
                    <a:pt x="96" y="56"/>
                  </a:lnTo>
                  <a:lnTo>
                    <a:pt x="96" y="56"/>
                  </a:lnTo>
                  <a:cubicBezTo>
                    <a:pt x="96" y="56"/>
                    <a:pt x="132" y="16"/>
                    <a:pt x="112" y="0"/>
                  </a:cubicBezTo>
                  <a:lnTo>
                    <a:pt x="112" y="0"/>
                  </a:lnTo>
                  <a:cubicBezTo>
                    <a:pt x="112" y="0"/>
                    <a:pt x="28" y="58"/>
                    <a:pt x="40" y="119"/>
                  </a:cubicBezTo>
                  <a:lnTo>
                    <a:pt x="0" y="166"/>
                  </a:lnTo>
                  <a:lnTo>
                    <a:pt x="61" y="239"/>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37">
              <a:extLst>
                <a:ext uri="{FF2B5EF4-FFF2-40B4-BE49-F238E27FC236}">
                  <a16:creationId xmlns:a16="http://schemas.microsoft.com/office/drawing/2014/main" id="{81FD5DAE-96A2-1148-9DF5-083833DC68F6}"/>
                </a:ext>
              </a:extLst>
            </p:cNvPr>
            <p:cNvSpPr>
              <a:spLocks noChangeArrowheads="1"/>
            </p:cNvSpPr>
            <p:nvPr/>
          </p:nvSpPr>
          <p:spPr bwMode="auto">
            <a:xfrm>
              <a:off x="17253307" y="6882722"/>
              <a:ext cx="300890" cy="158696"/>
            </a:xfrm>
            <a:custGeom>
              <a:avLst/>
              <a:gdLst>
                <a:gd name="connsiteX0" fmla="*/ 221162 w 300890"/>
                <a:gd name="connsiteY0" fmla="*/ 16477 h 158696"/>
                <a:gd name="connsiteX1" fmla="*/ 300890 w 300890"/>
                <a:gd name="connsiteY1" fmla="*/ 82875 h 158696"/>
                <a:gd name="connsiteX2" fmla="*/ 268998 w 300890"/>
                <a:gd name="connsiteY2" fmla="*/ 143008 h 158696"/>
                <a:gd name="connsiteX3" fmla="*/ 233428 w 300890"/>
                <a:gd name="connsiteY3" fmla="*/ 144261 h 158696"/>
                <a:gd name="connsiteX4" fmla="*/ 175776 w 300890"/>
                <a:gd name="connsiteY4" fmla="*/ 51555 h 158696"/>
                <a:gd name="connsiteX5" fmla="*/ 68082 w 300890"/>
                <a:gd name="connsiteY5" fmla="*/ 0 h 158696"/>
                <a:gd name="connsiteX6" fmla="*/ 174538 w 300890"/>
                <a:gd name="connsiteY6" fmla="*/ 52833 h 158696"/>
                <a:gd name="connsiteX7" fmla="*/ 163396 w 300890"/>
                <a:gd name="connsiteY7" fmla="*/ 137114 h 158696"/>
                <a:gd name="connsiteX8" fmla="*/ 126260 w 300890"/>
                <a:gd name="connsiteY8" fmla="*/ 155983 h 158696"/>
                <a:gd name="connsiteX9" fmla="*/ 0 w 300890"/>
                <a:gd name="connsiteY9" fmla="*/ 79249 h 158696"/>
                <a:gd name="connsiteX10" fmla="*/ 68082 w 300890"/>
                <a:gd name="connsiteY10" fmla="*/ 0 h 158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0890" h="158696">
                  <a:moveTo>
                    <a:pt x="221162" y="16477"/>
                  </a:moveTo>
                  <a:cubicBezTo>
                    <a:pt x="221162" y="16477"/>
                    <a:pt x="270226" y="35269"/>
                    <a:pt x="300890" y="82875"/>
                  </a:cubicBezTo>
                  <a:lnTo>
                    <a:pt x="268998" y="143008"/>
                  </a:lnTo>
                  <a:cubicBezTo>
                    <a:pt x="261640" y="156789"/>
                    <a:pt x="240786" y="158041"/>
                    <a:pt x="233428" y="144261"/>
                  </a:cubicBezTo>
                  <a:lnTo>
                    <a:pt x="175776" y="51555"/>
                  </a:lnTo>
                  <a:close/>
                  <a:moveTo>
                    <a:pt x="68082" y="0"/>
                  </a:moveTo>
                  <a:lnTo>
                    <a:pt x="174538" y="52833"/>
                  </a:lnTo>
                  <a:lnTo>
                    <a:pt x="163396" y="137114"/>
                  </a:lnTo>
                  <a:cubicBezTo>
                    <a:pt x="160920" y="154725"/>
                    <a:pt x="141116" y="163530"/>
                    <a:pt x="126260" y="155983"/>
                  </a:cubicBezTo>
                  <a:lnTo>
                    <a:pt x="0" y="79249"/>
                  </a:lnTo>
                  <a:cubicBezTo>
                    <a:pt x="0" y="79249"/>
                    <a:pt x="25994" y="21385"/>
                    <a:pt x="68082" y="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9" name="Freeform 96">
              <a:extLst>
                <a:ext uri="{FF2B5EF4-FFF2-40B4-BE49-F238E27FC236}">
                  <a16:creationId xmlns:a16="http://schemas.microsoft.com/office/drawing/2014/main" id="{7A93B38B-F7BE-5C45-A14B-C2EE70630775}"/>
                </a:ext>
              </a:extLst>
            </p:cNvPr>
            <p:cNvSpPr>
              <a:spLocks noChangeArrowheads="1"/>
            </p:cNvSpPr>
            <p:nvPr/>
          </p:nvSpPr>
          <p:spPr bwMode="auto">
            <a:xfrm>
              <a:off x="16193174" y="7415536"/>
              <a:ext cx="285633" cy="208731"/>
            </a:xfrm>
            <a:custGeom>
              <a:avLst/>
              <a:gdLst>
                <a:gd name="T0" fmla="*/ 229 w 230"/>
                <a:gd name="T1" fmla="*/ 168 h 169"/>
                <a:gd name="T2" fmla="*/ 138 w 230"/>
                <a:gd name="T3" fmla="*/ 168 h 169"/>
                <a:gd name="T4" fmla="*/ 64 w 230"/>
                <a:gd name="T5" fmla="*/ 134 h 169"/>
                <a:gd name="T6" fmla="*/ 64 w 230"/>
                <a:gd name="T7" fmla="*/ 134 h 169"/>
                <a:gd name="T8" fmla="*/ 21 w 230"/>
                <a:gd name="T9" fmla="*/ 80 h 169"/>
                <a:gd name="T10" fmla="*/ 21 w 230"/>
                <a:gd name="T11" fmla="*/ 80 h 169"/>
                <a:gd name="T12" fmla="*/ 21 w 230"/>
                <a:gd name="T13" fmla="*/ 34 h 169"/>
                <a:gd name="T14" fmla="*/ 21 w 230"/>
                <a:gd name="T15" fmla="*/ 34 h 169"/>
                <a:gd name="T16" fmla="*/ 39 w 230"/>
                <a:gd name="T17" fmla="*/ 15 h 169"/>
                <a:gd name="T18" fmla="*/ 39 w 230"/>
                <a:gd name="T19" fmla="*/ 15 h 169"/>
                <a:gd name="T20" fmla="*/ 53 w 230"/>
                <a:gd name="T21" fmla="*/ 24 h 169"/>
                <a:gd name="T22" fmla="*/ 53 w 230"/>
                <a:gd name="T23" fmla="*/ 24 h 169"/>
                <a:gd name="T24" fmla="*/ 78 w 230"/>
                <a:gd name="T25" fmla="*/ 19 h 169"/>
                <a:gd name="T26" fmla="*/ 78 w 230"/>
                <a:gd name="T27" fmla="*/ 19 h 169"/>
                <a:gd name="T28" fmla="*/ 139 w 230"/>
                <a:gd name="T29" fmla="*/ 66 h 169"/>
                <a:gd name="T30" fmla="*/ 139 w 230"/>
                <a:gd name="T31" fmla="*/ 66 h 169"/>
                <a:gd name="T32" fmla="*/ 229 w 230"/>
                <a:gd name="T33" fmla="*/ 108 h 169"/>
                <a:gd name="T34" fmla="*/ 229 w 230"/>
                <a:gd name="T35" fmla="*/ 16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0" h="169">
                  <a:moveTo>
                    <a:pt x="229" y="168"/>
                  </a:moveTo>
                  <a:lnTo>
                    <a:pt x="138" y="168"/>
                  </a:lnTo>
                  <a:lnTo>
                    <a:pt x="64" y="134"/>
                  </a:lnTo>
                  <a:lnTo>
                    <a:pt x="64" y="134"/>
                  </a:lnTo>
                  <a:cubicBezTo>
                    <a:pt x="64" y="134"/>
                    <a:pt x="34" y="99"/>
                    <a:pt x="21" y="80"/>
                  </a:cubicBezTo>
                  <a:lnTo>
                    <a:pt x="21" y="80"/>
                  </a:lnTo>
                  <a:cubicBezTo>
                    <a:pt x="7" y="56"/>
                    <a:pt x="0" y="25"/>
                    <a:pt x="21" y="34"/>
                  </a:cubicBezTo>
                  <a:lnTo>
                    <a:pt x="21" y="34"/>
                  </a:lnTo>
                  <a:cubicBezTo>
                    <a:pt x="21" y="34"/>
                    <a:pt x="17" y="0"/>
                    <a:pt x="39" y="15"/>
                  </a:cubicBezTo>
                  <a:lnTo>
                    <a:pt x="39" y="15"/>
                  </a:lnTo>
                  <a:cubicBezTo>
                    <a:pt x="47" y="20"/>
                    <a:pt x="53" y="24"/>
                    <a:pt x="53" y="24"/>
                  </a:cubicBezTo>
                  <a:lnTo>
                    <a:pt x="53" y="24"/>
                  </a:lnTo>
                  <a:cubicBezTo>
                    <a:pt x="53" y="24"/>
                    <a:pt x="57" y="6"/>
                    <a:pt x="78" y="19"/>
                  </a:cubicBezTo>
                  <a:lnTo>
                    <a:pt x="78" y="19"/>
                  </a:lnTo>
                  <a:cubicBezTo>
                    <a:pt x="86" y="23"/>
                    <a:pt x="139" y="66"/>
                    <a:pt x="139" y="66"/>
                  </a:cubicBezTo>
                  <a:lnTo>
                    <a:pt x="139" y="66"/>
                  </a:lnTo>
                  <a:cubicBezTo>
                    <a:pt x="139" y="66"/>
                    <a:pt x="216" y="62"/>
                    <a:pt x="229" y="108"/>
                  </a:cubicBezTo>
                  <a:lnTo>
                    <a:pt x="229" y="168"/>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97">
              <a:extLst>
                <a:ext uri="{FF2B5EF4-FFF2-40B4-BE49-F238E27FC236}">
                  <a16:creationId xmlns:a16="http://schemas.microsoft.com/office/drawing/2014/main" id="{FF2999C9-D9DB-E94A-B37B-A6FF1E3D4508}"/>
                </a:ext>
              </a:extLst>
            </p:cNvPr>
            <p:cNvSpPr>
              <a:spLocks noChangeArrowheads="1"/>
            </p:cNvSpPr>
            <p:nvPr/>
          </p:nvSpPr>
          <p:spPr bwMode="auto">
            <a:xfrm>
              <a:off x="17330211" y="6393848"/>
              <a:ext cx="329576" cy="428450"/>
            </a:xfrm>
            <a:custGeom>
              <a:avLst/>
              <a:gdLst>
                <a:gd name="T0" fmla="*/ 263 w 264"/>
                <a:gd name="T1" fmla="*/ 186 h 345"/>
                <a:gd name="T2" fmla="*/ 263 w 264"/>
                <a:gd name="T3" fmla="*/ 186 h 345"/>
                <a:gd name="T4" fmla="*/ 135 w 264"/>
                <a:gd name="T5" fmla="*/ 344 h 345"/>
                <a:gd name="T6" fmla="*/ 135 w 264"/>
                <a:gd name="T7" fmla="*/ 344 h 345"/>
                <a:gd name="T8" fmla="*/ 0 w 264"/>
                <a:gd name="T9" fmla="*/ 186 h 345"/>
                <a:gd name="T10" fmla="*/ 0 w 264"/>
                <a:gd name="T11" fmla="*/ 186 h 345"/>
                <a:gd name="T12" fmla="*/ 126 w 264"/>
                <a:gd name="T13" fmla="*/ 14 h 345"/>
                <a:gd name="T14" fmla="*/ 126 w 264"/>
                <a:gd name="T15" fmla="*/ 14 h 345"/>
                <a:gd name="T16" fmla="*/ 263 w 264"/>
                <a:gd name="T17" fmla="*/ 186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4" h="345">
                  <a:moveTo>
                    <a:pt x="263" y="186"/>
                  </a:moveTo>
                  <a:lnTo>
                    <a:pt x="263" y="186"/>
                  </a:lnTo>
                  <a:cubicBezTo>
                    <a:pt x="263" y="273"/>
                    <a:pt x="205" y="344"/>
                    <a:pt x="135" y="344"/>
                  </a:cubicBezTo>
                  <a:lnTo>
                    <a:pt x="135" y="344"/>
                  </a:lnTo>
                  <a:cubicBezTo>
                    <a:pt x="66" y="344"/>
                    <a:pt x="0" y="273"/>
                    <a:pt x="0" y="186"/>
                  </a:cubicBezTo>
                  <a:lnTo>
                    <a:pt x="0" y="186"/>
                  </a:lnTo>
                  <a:cubicBezTo>
                    <a:pt x="0" y="23"/>
                    <a:pt x="21" y="14"/>
                    <a:pt x="126" y="14"/>
                  </a:cubicBezTo>
                  <a:lnTo>
                    <a:pt x="126" y="14"/>
                  </a:lnTo>
                  <a:cubicBezTo>
                    <a:pt x="231" y="14"/>
                    <a:pt x="263" y="0"/>
                    <a:pt x="263" y="186"/>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98">
              <a:extLst>
                <a:ext uri="{FF2B5EF4-FFF2-40B4-BE49-F238E27FC236}">
                  <a16:creationId xmlns:a16="http://schemas.microsoft.com/office/drawing/2014/main" id="{A68FE16A-93B4-4244-8BF3-CBF90F0D2E74}"/>
                </a:ext>
              </a:extLst>
            </p:cNvPr>
            <p:cNvSpPr>
              <a:spLocks noChangeArrowheads="1"/>
            </p:cNvSpPr>
            <p:nvPr/>
          </p:nvSpPr>
          <p:spPr bwMode="auto">
            <a:xfrm>
              <a:off x="17418098" y="6663005"/>
              <a:ext cx="120845" cy="93378"/>
            </a:xfrm>
            <a:custGeom>
              <a:avLst/>
              <a:gdLst>
                <a:gd name="T0" fmla="*/ 2 w 95"/>
                <a:gd name="T1" fmla="*/ 0 h 77"/>
                <a:gd name="T2" fmla="*/ 2 w 95"/>
                <a:gd name="T3" fmla="*/ 0 h 77"/>
                <a:gd name="T4" fmla="*/ 94 w 95"/>
                <a:gd name="T5" fmla="*/ 35 h 77"/>
                <a:gd name="T6" fmla="*/ 79 w 95"/>
                <a:gd name="T7" fmla="*/ 56 h 77"/>
                <a:gd name="T8" fmla="*/ 79 w 95"/>
                <a:gd name="T9" fmla="*/ 56 h 77"/>
                <a:gd name="T10" fmla="*/ 26 w 95"/>
                <a:gd name="T11" fmla="*/ 61 h 77"/>
                <a:gd name="T12" fmla="*/ 26 w 95"/>
                <a:gd name="T13" fmla="*/ 61 h 77"/>
                <a:gd name="T14" fmla="*/ 2 w 95"/>
                <a:gd name="T15" fmla="*/ 0 h 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5" h="77">
                  <a:moveTo>
                    <a:pt x="2" y="0"/>
                  </a:moveTo>
                  <a:lnTo>
                    <a:pt x="2" y="0"/>
                  </a:lnTo>
                  <a:cubicBezTo>
                    <a:pt x="2" y="0"/>
                    <a:pt x="46" y="38"/>
                    <a:pt x="94" y="35"/>
                  </a:cubicBezTo>
                  <a:lnTo>
                    <a:pt x="79" y="56"/>
                  </a:lnTo>
                  <a:lnTo>
                    <a:pt x="79" y="56"/>
                  </a:lnTo>
                  <a:cubicBezTo>
                    <a:pt x="66" y="73"/>
                    <a:pt x="41" y="76"/>
                    <a:pt x="26" y="61"/>
                  </a:cubicBezTo>
                  <a:lnTo>
                    <a:pt x="26" y="61"/>
                  </a:lnTo>
                  <a:cubicBezTo>
                    <a:pt x="12" y="46"/>
                    <a:pt x="0" y="26"/>
                    <a:pt x="2" y="0"/>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41">
              <a:extLst>
                <a:ext uri="{FF2B5EF4-FFF2-40B4-BE49-F238E27FC236}">
                  <a16:creationId xmlns:a16="http://schemas.microsoft.com/office/drawing/2014/main" id="{79AC8FB9-C1B3-B246-984C-C9B45B8DA428}"/>
                </a:ext>
              </a:extLst>
            </p:cNvPr>
            <p:cNvSpPr>
              <a:spLocks noChangeArrowheads="1"/>
            </p:cNvSpPr>
            <p:nvPr/>
          </p:nvSpPr>
          <p:spPr bwMode="auto">
            <a:xfrm>
              <a:off x="17445563" y="6553144"/>
              <a:ext cx="169058" cy="114089"/>
            </a:xfrm>
            <a:custGeom>
              <a:avLst/>
              <a:gdLst>
                <a:gd name="connsiteX0" fmla="*/ 97400 w 169058"/>
                <a:gd name="connsiteY0" fmla="*/ 21973 h 114089"/>
                <a:gd name="connsiteX1" fmla="*/ 103428 w 169058"/>
                <a:gd name="connsiteY1" fmla="*/ 27021 h 114089"/>
                <a:gd name="connsiteX2" fmla="*/ 104634 w 169058"/>
                <a:gd name="connsiteY2" fmla="*/ 54782 h 114089"/>
                <a:gd name="connsiteX3" fmla="*/ 116692 w 169058"/>
                <a:gd name="connsiteY3" fmla="*/ 102733 h 114089"/>
                <a:gd name="connsiteX4" fmla="*/ 94988 w 169058"/>
                <a:gd name="connsiteY4" fmla="*/ 114089 h 114089"/>
                <a:gd name="connsiteX5" fmla="*/ 81724 w 169058"/>
                <a:gd name="connsiteY5" fmla="*/ 110304 h 114089"/>
                <a:gd name="connsiteX6" fmla="*/ 78108 w 169058"/>
                <a:gd name="connsiteY6" fmla="*/ 102733 h 114089"/>
                <a:gd name="connsiteX7" fmla="*/ 85342 w 169058"/>
                <a:gd name="connsiteY7" fmla="*/ 100209 h 114089"/>
                <a:gd name="connsiteX8" fmla="*/ 107046 w 169058"/>
                <a:gd name="connsiteY8" fmla="*/ 96423 h 114089"/>
                <a:gd name="connsiteX9" fmla="*/ 93782 w 169058"/>
                <a:gd name="connsiteY9" fmla="*/ 59829 h 114089"/>
                <a:gd name="connsiteX10" fmla="*/ 93782 w 169058"/>
                <a:gd name="connsiteY10" fmla="*/ 57305 h 114089"/>
                <a:gd name="connsiteX11" fmla="*/ 92576 w 169058"/>
                <a:gd name="connsiteY11" fmla="*/ 27021 h 114089"/>
                <a:gd name="connsiteX12" fmla="*/ 97400 w 169058"/>
                <a:gd name="connsiteY12" fmla="*/ 21973 h 114089"/>
                <a:gd name="connsiteX13" fmla="*/ 147086 w 169058"/>
                <a:gd name="connsiteY13" fmla="*/ 0 h 114089"/>
                <a:gd name="connsiteX14" fmla="*/ 169058 w 169058"/>
                <a:gd name="connsiteY14" fmla="*/ 21378 h 114089"/>
                <a:gd name="connsiteX15" fmla="*/ 147086 w 169058"/>
                <a:gd name="connsiteY15" fmla="*/ 42756 h 114089"/>
                <a:gd name="connsiteX16" fmla="*/ 126336 w 169058"/>
                <a:gd name="connsiteY16" fmla="*/ 21378 h 114089"/>
                <a:gd name="connsiteX17" fmla="*/ 147086 w 169058"/>
                <a:gd name="connsiteY17" fmla="*/ 0 h 114089"/>
                <a:gd name="connsiteX18" fmla="*/ 20750 w 169058"/>
                <a:gd name="connsiteY18" fmla="*/ 0 h 114089"/>
                <a:gd name="connsiteX19" fmla="*/ 42722 w 169058"/>
                <a:gd name="connsiteY19" fmla="*/ 21378 h 114089"/>
                <a:gd name="connsiteX20" fmla="*/ 20750 w 169058"/>
                <a:gd name="connsiteY20" fmla="*/ 42756 h 114089"/>
                <a:gd name="connsiteX21" fmla="*/ 0 w 169058"/>
                <a:gd name="connsiteY21" fmla="*/ 21378 h 114089"/>
                <a:gd name="connsiteX22" fmla="*/ 20750 w 169058"/>
                <a:gd name="connsiteY22" fmla="*/ 0 h 1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9058" h="114089">
                  <a:moveTo>
                    <a:pt x="97400" y="21973"/>
                  </a:moveTo>
                  <a:cubicBezTo>
                    <a:pt x="101016" y="21973"/>
                    <a:pt x="103428" y="23235"/>
                    <a:pt x="103428" y="27021"/>
                  </a:cubicBezTo>
                  <a:lnTo>
                    <a:pt x="104634" y="54782"/>
                  </a:lnTo>
                  <a:cubicBezTo>
                    <a:pt x="109456" y="63615"/>
                    <a:pt x="125132" y="88852"/>
                    <a:pt x="116692" y="102733"/>
                  </a:cubicBezTo>
                  <a:cubicBezTo>
                    <a:pt x="110662" y="110304"/>
                    <a:pt x="103428" y="114089"/>
                    <a:pt x="94988" y="114089"/>
                  </a:cubicBezTo>
                  <a:cubicBezTo>
                    <a:pt x="90166" y="114089"/>
                    <a:pt x="84136" y="112828"/>
                    <a:pt x="81724" y="110304"/>
                  </a:cubicBezTo>
                  <a:cubicBezTo>
                    <a:pt x="78108" y="109042"/>
                    <a:pt x="76902" y="105256"/>
                    <a:pt x="78108" y="102733"/>
                  </a:cubicBezTo>
                  <a:cubicBezTo>
                    <a:pt x="79314" y="100209"/>
                    <a:pt x="82930" y="98947"/>
                    <a:pt x="85342" y="100209"/>
                  </a:cubicBezTo>
                  <a:cubicBezTo>
                    <a:pt x="86548" y="100209"/>
                    <a:pt x="101016" y="106518"/>
                    <a:pt x="107046" y="96423"/>
                  </a:cubicBezTo>
                  <a:cubicBezTo>
                    <a:pt x="110662" y="91376"/>
                    <a:pt x="102222" y="73710"/>
                    <a:pt x="93782" y="59829"/>
                  </a:cubicBezTo>
                  <a:cubicBezTo>
                    <a:pt x="93782" y="58567"/>
                    <a:pt x="93782" y="58567"/>
                    <a:pt x="93782" y="57305"/>
                  </a:cubicBezTo>
                  <a:lnTo>
                    <a:pt x="92576" y="27021"/>
                  </a:lnTo>
                  <a:cubicBezTo>
                    <a:pt x="92576" y="23235"/>
                    <a:pt x="94988" y="21973"/>
                    <a:pt x="97400" y="21973"/>
                  </a:cubicBezTo>
                  <a:close/>
                  <a:moveTo>
                    <a:pt x="147086" y="0"/>
                  </a:moveTo>
                  <a:cubicBezTo>
                    <a:pt x="159292" y="0"/>
                    <a:pt x="169058" y="9501"/>
                    <a:pt x="169058" y="21378"/>
                  </a:cubicBezTo>
                  <a:cubicBezTo>
                    <a:pt x="169058" y="33254"/>
                    <a:pt x="159292" y="42756"/>
                    <a:pt x="147086" y="42756"/>
                  </a:cubicBezTo>
                  <a:cubicBezTo>
                    <a:pt x="134880" y="42756"/>
                    <a:pt x="126336" y="33254"/>
                    <a:pt x="126336" y="21378"/>
                  </a:cubicBezTo>
                  <a:cubicBezTo>
                    <a:pt x="126336" y="9501"/>
                    <a:pt x="134880" y="0"/>
                    <a:pt x="147086" y="0"/>
                  </a:cubicBezTo>
                  <a:close/>
                  <a:moveTo>
                    <a:pt x="20750" y="0"/>
                  </a:moveTo>
                  <a:cubicBezTo>
                    <a:pt x="32958" y="0"/>
                    <a:pt x="42722" y="9501"/>
                    <a:pt x="42722" y="21378"/>
                  </a:cubicBezTo>
                  <a:cubicBezTo>
                    <a:pt x="42722" y="33254"/>
                    <a:pt x="32958" y="42756"/>
                    <a:pt x="20750" y="42756"/>
                  </a:cubicBezTo>
                  <a:cubicBezTo>
                    <a:pt x="9766" y="42756"/>
                    <a:pt x="0" y="33254"/>
                    <a:pt x="0" y="21378"/>
                  </a:cubicBezTo>
                  <a:cubicBezTo>
                    <a:pt x="0" y="9501"/>
                    <a:pt x="9766" y="0"/>
                    <a:pt x="20750" y="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3" name="Freeform 102">
              <a:extLst>
                <a:ext uri="{FF2B5EF4-FFF2-40B4-BE49-F238E27FC236}">
                  <a16:creationId xmlns:a16="http://schemas.microsoft.com/office/drawing/2014/main" id="{B014A85F-1CDE-7C48-A2BB-5E31017B75F1}"/>
                </a:ext>
              </a:extLst>
            </p:cNvPr>
            <p:cNvSpPr>
              <a:spLocks noChangeArrowheads="1"/>
            </p:cNvSpPr>
            <p:nvPr/>
          </p:nvSpPr>
          <p:spPr bwMode="auto">
            <a:xfrm>
              <a:off x="17165421" y="6289482"/>
              <a:ext cx="725068" cy="373520"/>
            </a:xfrm>
            <a:custGeom>
              <a:avLst/>
              <a:gdLst>
                <a:gd name="T0" fmla="*/ 108 w 580"/>
                <a:gd name="T1" fmla="*/ 283 h 299"/>
                <a:gd name="T2" fmla="*/ 108 w 580"/>
                <a:gd name="T3" fmla="*/ 283 h 299"/>
                <a:gd name="T4" fmla="*/ 187 w 580"/>
                <a:gd name="T5" fmla="*/ 225 h 299"/>
                <a:gd name="T6" fmla="*/ 187 w 580"/>
                <a:gd name="T7" fmla="*/ 225 h 299"/>
                <a:gd name="T8" fmla="*/ 221 w 580"/>
                <a:gd name="T9" fmla="*/ 154 h 299"/>
                <a:gd name="T10" fmla="*/ 221 w 580"/>
                <a:gd name="T11" fmla="*/ 154 h 299"/>
                <a:gd name="T12" fmla="*/ 384 w 580"/>
                <a:gd name="T13" fmla="*/ 154 h 299"/>
                <a:gd name="T14" fmla="*/ 392 w 580"/>
                <a:gd name="T15" fmla="*/ 197 h 299"/>
                <a:gd name="T16" fmla="*/ 392 w 580"/>
                <a:gd name="T17" fmla="*/ 197 h 299"/>
                <a:gd name="T18" fmla="*/ 489 w 580"/>
                <a:gd name="T19" fmla="*/ 35 h 299"/>
                <a:gd name="T20" fmla="*/ 489 w 580"/>
                <a:gd name="T21" fmla="*/ 35 h 299"/>
                <a:gd name="T22" fmla="*/ 307 w 580"/>
                <a:gd name="T23" fmla="*/ 67 h 299"/>
                <a:gd name="T24" fmla="*/ 307 w 580"/>
                <a:gd name="T25" fmla="*/ 67 h 299"/>
                <a:gd name="T26" fmla="*/ 156 w 580"/>
                <a:gd name="T27" fmla="*/ 14 h 299"/>
                <a:gd name="T28" fmla="*/ 156 w 580"/>
                <a:gd name="T29" fmla="*/ 14 h 299"/>
                <a:gd name="T30" fmla="*/ 88 w 580"/>
                <a:gd name="T31" fmla="*/ 111 h 299"/>
                <a:gd name="T32" fmla="*/ 88 w 580"/>
                <a:gd name="T33" fmla="*/ 111 h 299"/>
                <a:gd name="T34" fmla="*/ 108 w 580"/>
                <a:gd name="T35" fmla="*/ 283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0" h="299">
                  <a:moveTo>
                    <a:pt x="108" y="283"/>
                  </a:moveTo>
                  <a:lnTo>
                    <a:pt x="108" y="283"/>
                  </a:lnTo>
                  <a:cubicBezTo>
                    <a:pt x="108" y="283"/>
                    <a:pt x="180" y="298"/>
                    <a:pt x="187" y="225"/>
                  </a:cubicBezTo>
                  <a:lnTo>
                    <a:pt x="187" y="225"/>
                  </a:lnTo>
                  <a:cubicBezTo>
                    <a:pt x="193" y="153"/>
                    <a:pt x="168" y="146"/>
                    <a:pt x="221" y="154"/>
                  </a:cubicBezTo>
                  <a:lnTo>
                    <a:pt x="221" y="154"/>
                  </a:lnTo>
                  <a:cubicBezTo>
                    <a:pt x="273" y="161"/>
                    <a:pt x="348" y="175"/>
                    <a:pt x="384" y="154"/>
                  </a:cubicBezTo>
                  <a:lnTo>
                    <a:pt x="392" y="197"/>
                  </a:lnTo>
                  <a:lnTo>
                    <a:pt x="392" y="197"/>
                  </a:lnTo>
                  <a:cubicBezTo>
                    <a:pt x="392" y="197"/>
                    <a:pt x="579" y="70"/>
                    <a:pt x="489" y="35"/>
                  </a:cubicBezTo>
                  <a:lnTo>
                    <a:pt x="489" y="35"/>
                  </a:lnTo>
                  <a:cubicBezTo>
                    <a:pt x="399" y="0"/>
                    <a:pt x="307" y="67"/>
                    <a:pt x="307" y="67"/>
                  </a:cubicBezTo>
                  <a:lnTo>
                    <a:pt x="307" y="67"/>
                  </a:lnTo>
                  <a:cubicBezTo>
                    <a:pt x="307" y="67"/>
                    <a:pt x="217" y="3"/>
                    <a:pt x="156" y="14"/>
                  </a:cubicBezTo>
                  <a:lnTo>
                    <a:pt x="156" y="14"/>
                  </a:lnTo>
                  <a:cubicBezTo>
                    <a:pt x="94" y="24"/>
                    <a:pt x="77" y="79"/>
                    <a:pt x="88" y="111"/>
                  </a:cubicBezTo>
                  <a:lnTo>
                    <a:pt x="88" y="111"/>
                  </a:lnTo>
                  <a:cubicBezTo>
                    <a:pt x="88" y="111"/>
                    <a:pt x="0" y="162"/>
                    <a:pt x="108" y="283"/>
                  </a:cubicBez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03">
              <a:extLst>
                <a:ext uri="{FF2B5EF4-FFF2-40B4-BE49-F238E27FC236}">
                  <a16:creationId xmlns:a16="http://schemas.microsoft.com/office/drawing/2014/main" id="{65B563AF-2B8A-664E-AA21-20BB2404EA6E}"/>
                </a:ext>
              </a:extLst>
            </p:cNvPr>
            <p:cNvSpPr>
              <a:spLocks noChangeArrowheads="1"/>
            </p:cNvSpPr>
            <p:nvPr/>
          </p:nvSpPr>
          <p:spPr bwMode="auto">
            <a:xfrm>
              <a:off x="17225846" y="6575117"/>
              <a:ext cx="153801" cy="153801"/>
            </a:xfrm>
            <a:custGeom>
              <a:avLst/>
              <a:gdLst>
                <a:gd name="T0" fmla="*/ 123 w 124"/>
                <a:gd name="T1" fmla="*/ 62 h 124"/>
                <a:gd name="T2" fmla="*/ 123 w 124"/>
                <a:gd name="T3" fmla="*/ 62 h 124"/>
                <a:gd name="T4" fmla="*/ 61 w 124"/>
                <a:gd name="T5" fmla="*/ 123 h 124"/>
                <a:gd name="T6" fmla="*/ 61 w 124"/>
                <a:gd name="T7" fmla="*/ 123 h 124"/>
                <a:gd name="T8" fmla="*/ 0 w 124"/>
                <a:gd name="T9" fmla="*/ 62 h 124"/>
                <a:gd name="T10" fmla="*/ 0 w 124"/>
                <a:gd name="T11" fmla="*/ 62 h 124"/>
                <a:gd name="T12" fmla="*/ 61 w 124"/>
                <a:gd name="T13" fmla="*/ 0 h 124"/>
                <a:gd name="T14" fmla="*/ 61 w 124"/>
                <a:gd name="T15" fmla="*/ 0 h 124"/>
                <a:gd name="T16" fmla="*/ 123 w 124"/>
                <a:gd name="T17" fmla="*/ 6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4" h="124">
                  <a:moveTo>
                    <a:pt x="123" y="62"/>
                  </a:moveTo>
                  <a:lnTo>
                    <a:pt x="123" y="62"/>
                  </a:lnTo>
                  <a:cubicBezTo>
                    <a:pt x="123" y="96"/>
                    <a:pt x="96" y="123"/>
                    <a:pt x="61" y="123"/>
                  </a:cubicBezTo>
                  <a:lnTo>
                    <a:pt x="61" y="123"/>
                  </a:lnTo>
                  <a:cubicBezTo>
                    <a:pt x="28" y="123"/>
                    <a:pt x="0" y="96"/>
                    <a:pt x="0" y="62"/>
                  </a:cubicBezTo>
                  <a:lnTo>
                    <a:pt x="0" y="62"/>
                  </a:lnTo>
                  <a:cubicBezTo>
                    <a:pt x="0" y="28"/>
                    <a:pt x="28" y="0"/>
                    <a:pt x="61" y="0"/>
                  </a:cubicBezTo>
                  <a:lnTo>
                    <a:pt x="61" y="0"/>
                  </a:lnTo>
                  <a:cubicBezTo>
                    <a:pt x="96" y="0"/>
                    <a:pt x="123" y="28"/>
                    <a:pt x="123" y="62"/>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44">
              <a:extLst>
                <a:ext uri="{FF2B5EF4-FFF2-40B4-BE49-F238E27FC236}">
                  <a16:creationId xmlns:a16="http://schemas.microsoft.com/office/drawing/2014/main" id="{64840D2D-4A4A-B84B-99EF-EBE7D46100AE}"/>
                </a:ext>
              </a:extLst>
            </p:cNvPr>
            <p:cNvSpPr>
              <a:spLocks noChangeArrowheads="1"/>
            </p:cNvSpPr>
            <p:nvPr/>
          </p:nvSpPr>
          <p:spPr bwMode="auto">
            <a:xfrm>
              <a:off x="15237403" y="6091738"/>
              <a:ext cx="3332967" cy="1910296"/>
            </a:xfrm>
            <a:custGeom>
              <a:avLst/>
              <a:gdLst>
                <a:gd name="connsiteX0" fmla="*/ 3249501 w 3332967"/>
                <a:gd name="connsiteY0" fmla="*/ 0 h 1910296"/>
                <a:gd name="connsiteX1" fmla="*/ 3332967 w 3332967"/>
                <a:gd name="connsiteY1" fmla="*/ 0 h 1910296"/>
                <a:gd name="connsiteX2" fmla="*/ 2115855 w 3332967"/>
                <a:gd name="connsiteY2" fmla="*/ 1910296 h 1910296"/>
                <a:gd name="connsiteX3" fmla="*/ 2032389 w 3332967"/>
                <a:gd name="connsiteY3" fmla="*/ 1910296 h 1910296"/>
                <a:gd name="connsiteX4" fmla="*/ 2209299 w 3332967"/>
                <a:gd name="connsiteY4" fmla="*/ 0 h 1910296"/>
                <a:gd name="connsiteX5" fmla="*/ 2377197 w 3332967"/>
                <a:gd name="connsiteY5" fmla="*/ 0 h 1910296"/>
                <a:gd name="connsiteX6" fmla="*/ 1162117 w 3332967"/>
                <a:gd name="connsiteY6" fmla="*/ 1910296 h 1910296"/>
                <a:gd name="connsiteX7" fmla="*/ 994220 w 3332967"/>
                <a:gd name="connsiteY7" fmla="*/ 1910296 h 1910296"/>
                <a:gd name="connsiteX8" fmla="*/ 1217282 w 3332967"/>
                <a:gd name="connsiteY8" fmla="*/ 0 h 1910296"/>
                <a:gd name="connsiteX9" fmla="*/ 1772971 w 3332967"/>
                <a:gd name="connsiteY9" fmla="*/ 0 h 1910296"/>
                <a:gd name="connsiteX10" fmla="*/ 555689 w 3332967"/>
                <a:gd name="connsiteY10" fmla="*/ 1910296 h 1910296"/>
                <a:gd name="connsiteX11" fmla="*/ 0 w 3332967"/>
                <a:gd name="connsiteY11" fmla="*/ 1910296 h 1910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32967" h="1910296">
                  <a:moveTo>
                    <a:pt x="3249501" y="0"/>
                  </a:moveTo>
                  <a:lnTo>
                    <a:pt x="3332967" y="0"/>
                  </a:lnTo>
                  <a:lnTo>
                    <a:pt x="2115855" y="1910296"/>
                  </a:lnTo>
                  <a:lnTo>
                    <a:pt x="2032389" y="1910296"/>
                  </a:lnTo>
                  <a:close/>
                  <a:moveTo>
                    <a:pt x="2209299" y="0"/>
                  </a:moveTo>
                  <a:lnTo>
                    <a:pt x="2377197" y="0"/>
                  </a:lnTo>
                  <a:lnTo>
                    <a:pt x="1162117" y="1910296"/>
                  </a:lnTo>
                  <a:lnTo>
                    <a:pt x="994220" y="1910296"/>
                  </a:lnTo>
                  <a:close/>
                  <a:moveTo>
                    <a:pt x="1217282" y="0"/>
                  </a:moveTo>
                  <a:lnTo>
                    <a:pt x="1772971" y="0"/>
                  </a:lnTo>
                  <a:lnTo>
                    <a:pt x="555689" y="1910296"/>
                  </a:lnTo>
                  <a:lnTo>
                    <a:pt x="0" y="1910296"/>
                  </a:lnTo>
                  <a:close/>
                </a:path>
              </a:pathLst>
            </a:custGeom>
            <a:solidFill>
              <a:srgbClr val="EEF2F6">
                <a:alpha val="50000"/>
              </a:srgbClr>
            </a:solidFill>
            <a:ln>
              <a:noFill/>
            </a:ln>
            <a:effectLst/>
          </p:spPr>
          <p:txBody>
            <a:bodyPr wrap="square" anchor="ctr">
              <a:noAutofit/>
            </a:bodyPr>
            <a:lstStyle/>
            <a:p>
              <a:endParaRPr lang="en-US" dirty="0">
                <a:latin typeface="Poppins" pitchFamily="2" charset="77"/>
              </a:endParaRPr>
            </a:p>
          </p:txBody>
        </p:sp>
        <p:sp>
          <p:nvSpPr>
            <p:cNvPr id="46" name="Freeform 107">
              <a:extLst>
                <a:ext uri="{FF2B5EF4-FFF2-40B4-BE49-F238E27FC236}">
                  <a16:creationId xmlns:a16="http://schemas.microsoft.com/office/drawing/2014/main" id="{822106CA-30F0-A449-A536-D3CFADFAC6B3}"/>
                </a:ext>
              </a:extLst>
            </p:cNvPr>
            <p:cNvSpPr>
              <a:spLocks noChangeArrowheads="1"/>
            </p:cNvSpPr>
            <p:nvPr/>
          </p:nvSpPr>
          <p:spPr bwMode="auto">
            <a:xfrm>
              <a:off x="13292905" y="12079037"/>
              <a:ext cx="1263376" cy="346053"/>
            </a:xfrm>
            <a:custGeom>
              <a:avLst/>
              <a:gdLst>
                <a:gd name="T0" fmla="*/ 138 w 1013"/>
                <a:gd name="T1" fmla="*/ 0 h 276"/>
                <a:gd name="T2" fmla="*/ 138 w 1013"/>
                <a:gd name="T3" fmla="*/ 0 h 276"/>
                <a:gd name="T4" fmla="*/ 0 w 1013"/>
                <a:gd name="T5" fmla="*/ 138 h 276"/>
                <a:gd name="T6" fmla="*/ 0 w 1013"/>
                <a:gd name="T7" fmla="*/ 138 h 276"/>
                <a:gd name="T8" fmla="*/ 138 w 1013"/>
                <a:gd name="T9" fmla="*/ 275 h 276"/>
                <a:gd name="T10" fmla="*/ 1012 w 1013"/>
                <a:gd name="T11" fmla="*/ 275 h 276"/>
                <a:gd name="T12" fmla="*/ 1012 w 1013"/>
                <a:gd name="T13" fmla="*/ 0 h 276"/>
                <a:gd name="T14" fmla="*/ 138 w 1013"/>
                <a:gd name="T15" fmla="*/ 0 h 2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13" h="276">
                  <a:moveTo>
                    <a:pt x="138" y="0"/>
                  </a:moveTo>
                  <a:lnTo>
                    <a:pt x="138" y="0"/>
                  </a:lnTo>
                  <a:cubicBezTo>
                    <a:pt x="61" y="0"/>
                    <a:pt x="0" y="61"/>
                    <a:pt x="0" y="138"/>
                  </a:cubicBezTo>
                  <a:lnTo>
                    <a:pt x="0" y="138"/>
                  </a:lnTo>
                  <a:cubicBezTo>
                    <a:pt x="0" y="214"/>
                    <a:pt x="61" y="275"/>
                    <a:pt x="138" y="275"/>
                  </a:cubicBezTo>
                  <a:lnTo>
                    <a:pt x="1012" y="275"/>
                  </a:lnTo>
                  <a:lnTo>
                    <a:pt x="1012" y="0"/>
                  </a:lnTo>
                  <a:lnTo>
                    <a:pt x="138" y="0"/>
                  </a:ln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46">
              <a:extLst>
                <a:ext uri="{FF2B5EF4-FFF2-40B4-BE49-F238E27FC236}">
                  <a16:creationId xmlns:a16="http://schemas.microsoft.com/office/drawing/2014/main" id="{FDFBC162-35EA-3743-A353-30E5FC7FEFB8}"/>
                </a:ext>
              </a:extLst>
            </p:cNvPr>
            <p:cNvSpPr>
              <a:spLocks noChangeArrowheads="1"/>
            </p:cNvSpPr>
            <p:nvPr/>
          </p:nvSpPr>
          <p:spPr bwMode="auto">
            <a:xfrm>
              <a:off x="13292905" y="12133969"/>
              <a:ext cx="1267617" cy="240591"/>
            </a:xfrm>
            <a:custGeom>
              <a:avLst/>
              <a:gdLst>
                <a:gd name="connsiteX0" fmla="*/ 949755 w 1267617"/>
                <a:gd name="connsiteY0" fmla="*/ 230703 h 240591"/>
                <a:gd name="connsiteX1" fmla="*/ 1107604 w 1267617"/>
                <a:gd name="connsiteY1" fmla="*/ 230703 h 240591"/>
                <a:gd name="connsiteX2" fmla="*/ 1113818 w 1267617"/>
                <a:gd name="connsiteY2" fmla="*/ 235098 h 240591"/>
                <a:gd name="connsiteX3" fmla="*/ 1107604 w 1267617"/>
                <a:gd name="connsiteY3" fmla="*/ 240591 h 240591"/>
                <a:gd name="connsiteX4" fmla="*/ 949755 w 1267617"/>
                <a:gd name="connsiteY4" fmla="*/ 240591 h 240591"/>
                <a:gd name="connsiteX5" fmla="*/ 944783 w 1267617"/>
                <a:gd name="connsiteY5" fmla="*/ 235098 h 240591"/>
                <a:gd name="connsiteX6" fmla="*/ 949755 w 1267617"/>
                <a:gd name="connsiteY6" fmla="*/ 230703 h 240591"/>
                <a:gd name="connsiteX7" fmla="*/ 171109 w 1267617"/>
                <a:gd name="connsiteY7" fmla="*/ 159293 h 240591"/>
                <a:gd name="connsiteX8" fmla="*/ 316497 w 1267617"/>
                <a:gd name="connsiteY8" fmla="*/ 159293 h 240591"/>
                <a:gd name="connsiteX9" fmla="*/ 322818 w 1267617"/>
                <a:gd name="connsiteY9" fmla="*/ 163688 h 240591"/>
                <a:gd name="connsiteX10" fmla="*/ 316497 w 1267617"/>
                <a:gd name="connsiteY10" fmla="*/ 169181 h 240591"/>
                <a:gd name="connsiteX11" fmla="*/ 171109 w 1267617"/>
                <a:gd name="connsiteY11" fmla="*/ 169181 h 240591"/>
                <a:gd name="connsiteX12" fmla="*/ 164788 w 1267617"/>
                <a:gd name="connsiteY12" fmla="*/ 163688 h 240591"/>
                <a:gd name="connsiteX13" fmla="*/ 171109 w 1267617"/>
                <a:gd name="connsiteY13" fmla="*/ 159293 h 240591"/>
                <a:gd name="connsiteX14" fmla="*/ 830189 w 1267617"/>
                <a:gd name="connsiteY14" fmla="*/ 131829 h 240591"/>
                <a:gd name="connsiteX15" fmla="*/ 1261368 w 1267617"/>
                <a:gd name="connsiteY15" fmla="*/ 131829 h 240591"/>
                <a:gd name="connsiteX16" fmla="*/ 1267617 w 1267617"/>
                <a:gd name="connsiteY16" fmla="*/ 136823 h 240591"/>
                <a:gd name="connsiteX17" fmla="*/ 1261368 w 1267617"/>
                <a:gd name="connsiteY17" fmla="*/ 141817 h 240591"/>
                <a:gd name="connsiteX18" fmla="*/ 830189 w 1267617"/>
                <a:gd name="connsiteY18" fmla="*/ 141817 h 240591"/>
                <a:gd name="connsiteX19" fmla="*/ 823940 w 1267617"/>
                <a:gd name="connsiteY19" fmla="*/ 136823 h 240591"/>
                <a:gd name="connsiteX20" fmla="*/ 830189 w 1267617"/>
                <a:gd name="connsiteY20" fmla="*/ 131829 h 240591"/>
                <a:gd name="connsiteX21" fmla="*/ 6251 w 1267617"/>
                <a:gd name="connsiteY21" fmla="*/ 60421 h 240591"/>
                <a:gd name="connsiteX22" fmla="*/ 327566 w 1267617"/>
                <a:gd name="connsiteY22" fmla="*/ 60421 h 240591"/>
                <a:gd name="connsiteX23" fmla="*/ 333818 w 1267617"/>
                <a:gd name="connsiteY23" fmla="*/ 64816 h 240591"/>
                <a:gd name="connsiteX24" fmla="*/ 327566 w 1267617"/>
                <a:gd name="connsiteY24" fmla="*/ 70309 h 240591"/>
                <a:gd name="connsiteX25" fmla="*/ 6251 w 1267617"/>
                <a:gd name="connsiteY25" fmla="*/ 70309 h 240591"/>
                <a:gd name="connsiteX26" fmla="*/ 0 w 1267617"/>
                <a:gd name="connsiteY26" fmla="*/ 64816 h 240591"/>
                <a:gd name="connsiteX27" fmla="*/ 6251 w 1267617"/>
                <a:gd name="connsiteY27" fmla="*/ 60421 h 240591"/>
                <a:gd name="connsiteX28" fmla="*/ 724590 w 1267617"/>
                <a:gd name="connsiteY28" fmla="*/ 0 h 240591"/>
                <a:gd name="connsiteX29" fmla="*/ 1102049 w 1267617"/>
                <a:gd name="connsiteY29" fmla="*/ 0 h 240591"/>
                <a:gd name="connsiteX30" fmla="*/ 1108319 w 1267617"/>
                <a:gd name="connsiteY30" fmla="*/ 4395 h 240591"/>
                <a:gd name="connsiteX31" fmla="*/ 1102049 w 1267617"/>
                <a:gd name="connsiteY31" fmla="*/ 9888 h 240591"/>
                <a:gd name="connsiteX32" fmla="*/ 724590 w 1267617"/>
                <a:gd name="connsiteY32" fmla="*/ 9888 h 240591"/>
                <a:gd name="connsiteX33" fmla="*/ 719574 w 1267617"/>
                <a:gd name="connsiteY33" fmla="*/ 4395 h 240591"/>
                <a:gd name="connsiteX34" fmla="*/ 724590 w 1267617"/>
                <a:gd name="connsiteY34" fmla="*/ 0 h 240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67617" h="240591">
                  <a:moveTo>
                    <a:pt x="949755" y="230703"/>
                  </a:moveTo>
                  <a:lnTo>
                    <a:pt x="1107604" y="230703"/>
                  </a:lnTo>
                  <a:cubicBezTo>
                    <a:pt x="1111332" y="230703"/>
                    <a:pt x="1113818" y="231802"/>
                    <a:pt x="1113818" y="235098"/>
                  </a:cubicBezTo>
                  <a:cubicBezTo>
                    <a:pt x="1113818" y="237295"/>
                    <a:pt x="1111332" y="240591"/>
                    <a:pt x="1107604" y="240591"/>
                  </a:cubicBezTo>
                  <a:lnTo>
                    <a:pt x="949755" y="240591"/>
                  </a:lnTo>
                  <a:cubicBezTo>
                    <a:pt x="947269" y="240591"/>
                    <a:pt x="944783" y="237295"/>
                    <a:pt x="944783" y="235098"/>
                  </a:cubicBezTo>
                  <a:cubicBezTo>
                    <a:pt x="944783" y="231802"/>
                    <a:pt x="947269" y="230703"/>
                    <a:pt x="949755" y="230703"/>
                  </a:cubicBezTo>
                  <a:close/>
                  <a:moveTo>
                    <a:pt x="171109" y="159293"/>
                  </a:moveTo>
                  <a:lnTo>
                    <a:pt x="316497" y="159293"/>
                  </a:lnTo>
                  <a:cubicBezTo>
                    <a:pt x="320289" y="159293"/>
                    <a:pt x="322818" y="160392"/>
                    <a:pt x="322818" y="163688"/>
                  </a:cubicBezTo>
                  <a:cubicBezTo>
                    <a:pt x="322818" y="166984"/>
                    <a:pt x="320289" y="169181"/>
                    <a:pt x="316497" y="169181"/>
                  </a:cubicBezTo>
                  <a:lnTo>
                    <a:pt x="171109" y="169181"/>
                  </a:lnTo>
                  <a:cubicBezTo>
                    <a:pt x="167316" y="169181"/>
                    <a:pt x="164788" y="166984"/>
                    <a:pt x="164788" y="163688"/>
                  </a:cubicBezTo>
                  <a:cubicBezTo>
                    <a:pt x="164788" y="160392"/>
                    <a:pt x="167316" y="159293"/>
                    <a:pt x="171109" y="159293"/>
                  </a:cubicBezTo>
                  <a:close/>
                  <a:moveTo>
                    <a:pt x="830189" y="131829"/>
                  </a:moveTo>
                  <a:lnTo>
                    <a:pt x="1261368" y="131829"/>
                  </a:lnTo>
                  <a:cubicBezTo>
                    <a:pt x="1263868" y="131829"/>
                    <a:pt x="1267617" y="133827"/>
                    <a:pt x="1267617" y="136823"/>
                  </a:cubicBezTo>
                  <a:cubicBezTo>
                    <a:pt x="1267617" y="139820"/>
                    <a:pt x="1263868" y="141817"/>
                    <a:pt x="1261368" y="141817"/>
                  </a:cubicBezTo>
                  <a:lnTo>
                    <a:pt x="830189" y="141817"/>
                  </a:lnTo>
                  <a:cubicBezTo>
                    <a:pt x="826440" y="141817"/>
                    <a:pt x="823940" y="139820"/>
                    <a:pt x="823940" y="136823"/>
                  </a:cubicBezTo>
                  <a:cubicBezTo>
                    <a:pt x="823940" y="133827"/>
                    <a:pt x="826440" y="131829"/>
                    <a:pt x="830189" y="131829"/>
                  </a:cubicBezTo>
                  <a:close/>
                  <a:moveTo>
                    <a:pt x="6251" y="60421"/>
                  </a:moveTo>
                  <a:lnTo>
                    <a:pt x="327566" y="60421"/>
                  </a:lnTo>
                  <a:cubicBezTo>
                    <a:pt x="331317" y="60421"/>
                    <a:pt x="333818" y="62618"/>
                    <a:pt x="333818" y="64816"/>
                  </a:cubicBezTo>
                  <a:cubicBezTo>
                    <a:pt x="333818" y="68112"/>
                    <a:pt x="331317" y="70309"/>
                    <a:pt x="327566" y="70309"/>
                  </a:cubicBezTo>
                  <a:lnTo>
                    <a:pt x="6251" y="70309"/>
                  </a:lnTo>
                  <a:cubicBezTo>
                    <a:pt x="3751" y="70309"/>
                    <a:pt x="0" y="68112"/>
                    <a:pt x="0" y="64816"/>
                  </a:cubicBezTo>
                  <a:cubicBezTo>
                    <a:pt x="0" y="62618"/>
                    <a:pt x="3751" y="60421"/>
                    <a:pt x="6251" y="60421"/>
                  </a:cubicBezTo>
                  <a:close/>
                  <a:moveTo>
                    <a:pt x="724590" y="0"/>
                  </a:moveTo>
                  <a:lnTo>
                    <a:pt x="1102049" y="0"/>
                  </a:lnTo>
                  <a:cubicBezTo>
                    <a:pt x="1104557" y="0"/>
                    <a:pt x="1108319" y="2197"/>
                    <a:pt x="1108319" y="4395"/>
                  </a:cubicBezTo>
                  <a:cubicBezTo>
                    <a:pt x="1108319" y="7691"/>
                    <a:pt x="1104557" y="9888"/>
                    <a:pt x="1102049" y="9888"/>
                  </a:cubicBezTo>
                  <a:lnTo>
                    <a:pt x="724590" y="9888"/>
                  </a:lnTo>
                  <a:cubicBezTo>
                    <a:pt x="722082" y="9888"/>
                    <a:pt x="719574" y="7691"/>
                    <a:pt x="719574" y="4395"/>
                  </a:cubicBezTo>
                  <a:cubicBezTo>
                    <a:pt x="719574" y="2197"/>
                    <a:pt x="722082" y="0"/>
                    <a:pt x="724590" y="0"/>
                  </a:cubicBezTo>
                  <a:close/>
                </a:path>
              </a:pathLst>
            </a:custGeom>
            <a:solidFill>
              <a:srgbClr val="DFE2E5"/>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8" name="Freeform 113">
              <a:extLst>
                <a:ext uri="{FF2B5EF4-FFF2-40B4-BE49-F238E27FC236}">
                  <a16:creationId xmlns:a16="http://schemas.microsoft.com/office/drawing/2014/main" id="{BA1647E2-81B6-9B4A-9A00-9A86F450933C}"/>
                </a:ext>
              </a:extLst>
            </p:cNvPr>
            <p:cNvSpPr>
              <a:spLocks noChangeArrowheads="1"/>
            </p:cNvSpPr>
            <p:nvPr/>
          </p:nvSpPr>
          <p:spPr bwMode="auto">
            <a:xfrm>
              <a:off x="11573613" y="11222142"/>
              <a:ext cx="659152" cy="203236"/>
            </a:xfrm>
            <a:custGeom>
              <a:avLst/>
              <a:gdLst>
                <a:gd name="T0" fmla="*/ 530 w 531"/>
                <a:gd name="T1" fmla="*/ 82 h 164"/>
                <a:gd name="T2" fmla="*/ 530 w 531"/>
                <a:gd name="T3" fmla="*/ 82 h 164"/>
                <a:gd name="T4" fmla="*/ 449 w 531"/>
                <a:gd name="T5" fmla="*/ 0 h 164"/>
                <a:gd name="T6" fmla="*/ 0 w 531"/>
                <a:gd name="T7" fmla="*/ 0 h 164"/>
                <a:gd name="T8" fmla="*/ 0 w 531"/>
                <a:gd name="T9" fmla="*/ 163 h 164"/>
                <a:gd name="T10" fmla="*/ 449 w 531"/>
                <a:gd name="T11" fmla="*/ 163 h 164"/>
                <a:gd name="T12" fmla="*/ 449 w 531"/>
                <a:gd name="T13" fmla="*/ 163 h 164"/>
                <a:gd name="T14" fmla="*/ 530 w 531"/>
                <a:gd name="T15" fmla="*/ 82 h 1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1" h="164">
                  <a:moveTo>
                    <a:pt x="530" y="82"/>
                  </a:moveTo>
                  <a:lnTo>
                    <a:pt x="530" y="82"/>
                  </a:lnTo>
                  <a:cubicBezTo>
                    <a:pt x="530" y="36"/>
                    <a:pt x="494" y="0"/>
                    <a:pt x="449" y="0"/>
                  </a:cubicBezTo>
                  <a:lnTo>
                    <a:pt x="0" y="0"/>
                  </a:lnTo>
                  <a:lnTo>
                    <a:pt x="0" y="163"/>
                  </a:lnTo>
                  <a:lnTo>
                    <a:pt x="449" y="163"/>
                  </a:lnTo>
                  <a:lnTo>
                    <a:pt x="449" y="163"/>
                  </a:lnTo>
                  <a:cubicBezTo>
                    <a:pt x="494" y="163"/>
                    <a:pt x="530" y="127"/>
                    <a:pt x="530" y="82"/>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48">
              <a:extLst>
                <a:ext uri="{FF2B5EF4-FFF2-40B4-BE49-F238E27FC236}">
                  <a16:creationId xmlns:a16="http://schemas.microsoft.com/office/drawing/2014/main" id="{F0D0B6B7-3C0E-3C41-B07C-66FC7F6DDE2B}"/>
                </a:ext>
              </a:extLst>
            </p:cNvPr>
            <p:cNvSpPr>
              <a:spLocks noChangeArrowheads="1"/>
            </p:cNvSpPr>
            <p:nvPr/>
          </p:nvSpPr>
          <p:spPr bwMode="auto">
            <a:xfrm>
              <a:off x="11568123" y="11255099"/>
              <a:ext cx="646938" cy="114253"/>
            </a:xfrm>
            <a:custGeom>
              <a:avLst/>
              <a:gdLst>
                <a:gd name="connsiteX0" fmla="*/ 6205 w 646938"/>
                <a:gd name="connsiteY0" fmla="*/ 104365 h 114253"/>
                <a:gd name="connsiteX1" fmla="*/ 290413 w 646938"/>
                <a:gd name="connsiteY1" fmla="*/ 104365 h 114253"/>
                <a:gd name="connsiteX2" fmla="*/ 295377 w 646938"/>
                <a:gd name="connsiteY2" fmla="*/ 109859 h 114253"/>
                <a:gd name="connsiteX3" fmla="*/ 290413 w 646938"/>
                <a:gd name="connsiteY3" fmla="*/ 114253 h 114253"/>
                <a:gd name="connsiteX4" fmla="*/ 6205 w 646938"/>
                <a:gd name="connsiteY4" fmla="*/ 114253 h 114253"/>
                <a:gd name="connsiteX5" fmla="*/ 0 w 646938"/>
                <a:gd name="connsiteY5" fmla="*/ 109859 h 114253"/>
                <a:gd name="connsiteX6" fmla="*/ 6205 w 646938"/>
                <a:gd name="connsiteY6" fmla="*/ 104365 h 114253"/>
                <a:gd name="connsiteX7" fmla="*/ 258899 w 646938"/>
                <a:gd name="connsiteY7" fmla="*/ 65915 h 114253"/>
                <a:gd name="connsiteX8" fmla="*/ 497882 w 646938"/>
                <a:gd name="connsiteY8" fmla="*/ 65915 h 114253"/>
                <a:gd name="connsiteX9" fmla="*/ 504105 w 646938"/>
                <a:gd name="connsiteY9" fmla="*/ 70909 h 114253"/>
                <a:gd name="connsiteX10" fmla="*/ 497882 w 646938"/>
                <a:gd name="connsiteY10" fmla="*/ 75903 h 114253"/>
                <a:gd name="connsiteX11" fmla="*/ 258899 w 646938"/>
                <a:gd name="connsiteY11" fmla="*/ 75903 h 114253"/>
                <a:gd name="connsiteX12" fmla="*/ 252675 w 646938"/>
                <a:gd name="connsiteY12" fmla="*/ 70909 h 114253"/>
                <a:gd name="connsiteX13" fmla="*/ 258899 w 646938"/>
                <a:gd name="connsiteY13" fmla="*/ 65915 h 114253"/>
                <a:gd name="connsiteX14" fmla="*/ 467551 w 646938"/>
                <a:gd name="connsiteY14" fmla="*/ 0 h 114253"/>
                <a:gd name="connsiteX15" fmla="*/ 642024 w 646938"/>
                <a:gd name="connsiteY15" fmla="*/ 0 h 114253"/>
                <a:gd name="connsiteX16" fmla="*/ 646938 w 646938"/>
                <a:gd name="connsiteY16" fmla="*/ 4994 h 114253"/>
                <a:gd name="connsiteX17" fmla="*/ 642024 w 646938"/>
                <a:gd name="connsiteY17" fmla="*/ 9988 h 114253"/>
                <a:gd name="connsiteX18" fmla="*/ 467551 w 646938"/>
                <a:gd name="connsiteY18" fmla="*/ 9988 h 114253"/>
                <a:gd name="connsiteX19" fmla="*/ 461408 w 646938"/>
                <a:gd name="connsiteY19" fmla="*/ 4994 h 114253"/>
                <a:gd name="connsiteX20" fmla="*/ 467551 w 646938"/>
                <a:gd name="connsiteY20" fmla="*/ 0 h 114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6938" h="114253">
                  <a:moveTo>
                    <a:pt x="6205" y="104365"/>
                  </a:moveTo>
                  <a:lnTo>
                    <a:pt x="290413" y="104365"/>
                  </a:lnTo>
                  <a:cubicBezTo>
                    <a:pt x="292895" y="104365"/>
                    <a:pt x="295377" y="107661"/>
                    <a:pt x="295377" y="109859"/>
                  </a:cubicBezTo>
                  <a:cubicBezTo>
                    <a:pt x="295377" y="113155"/>
                    <a:pt x="292895" y="114253"/>
                    <a:pt x="290413" y="114253"/>
                  </a:cubicBezTo>
                  <a:lnTo>
                    <a:pt x="6205" y="114253"/>
                  </a:lnTo>
                  <a:cubicBezTo>
                    <a:pt x="2482" y="114253"/>
                    <a:pt x="0" y="113155"/>
                    <a:pt x="0" y="109859"/>
                  </a:cubicBezTo>
                  <a:cubicBezTo>
                    <a:pt x="0" y="107661"/>
                    <a:pt x="2482" y="104365"/>
                    <a:pt x="6205" y="104365"/>
                  </a:cubicBezTo>
                  <a:close/>
                  <a:moveTo>
                    <a:pt x="258899" y="65915"/>
                  </a:moveTo>
                  <a:lnTo>
                    <a:pt x="497882" y="65915"/>
                  </a:lnTo>
                  <a:cubicBezTo>
                    <a:pt x="501616" y="65915"/>
                    <a:pt x="504105" y="67913"/>
                    <a:pt x="504105" y="70909"/>
                  </a:cubicBezTo>
                  <a:cubicBezTo>
                    <a:pt x="504105" y="72907"/>
                    <a:pt x="501616" y="75903"/>
                    <a:pt x="497882" y="75903"/>
                  </a:cubicBezTo>
                  <a:lnTo>
                    <a:pt x="258899" y="75903"/>
                  </a:lnTo>
                  <a:cubicBezTo>
                    <a:pt x="255164" y="75903"/>
                    <a:pt x="252675" y="72907"/>
                    <a:pt x="252675" y="70909"/>
                  </a:cubicBezTo>
                  <a:cubicBezTo>
                    <a:pt x="252675" y="67913"/>
                    <a:pt x="255164" y="65915"/>
                    <a:pt x="258899" y="65915"/>
                  </a:cubicBezTo>
                  <a:close/>
                  <a:moveTo>
                    <a:pt x="467551" y="0"/>
                  </a:moveTo>
                  <a:lnTo>
                    <a:pt x="642024" y="0"/>
                  </a:lnTo>
                  <a:cubicBezTo>
                    <a:pt x="644481" y="0"/>
                    <a:pt x="646938" y="1998"/>
                    <a:pt x="646938" y="4994"/>
                  </a:cubicBezTo>
                  <a:cubicBezTo>
                    <a:pt x="646938" y="6992"/>
                    <a:pt x="644481" y="9988"/>
                    <a:pt x="642024" y="9988"/>
                  </a:cubicBezTo>
                  <a:lnTo>
                    <a:pt x="467551" y="9988"/>
                  </a:lnTo>
                  <a:cubicBezTo>
                    <a:pt x="463865" y="9988"/>
                    <a:pt x="461408" y="6992"/>
                    <a:pt x="461408" y="4994"/>
                  </a:cubicBezTo>
                  <a:cubicBezTo>
                    <a:pt x="461408" y="1998"/>
                    <a:pt x="463865" y="0"/>
                    <a:pt x="467551" y="0"/>
                  </a:cubicBezTo>
                  <a:close/>
                </a:path>
              </a:pathLst>
            </a:custGeom>
            <a:solidFill>
              <a:srgbClr val="DFE2E5"/>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0" name="Freeform 117">
              <a:extLst>
                <a:ext uri="{FF2B5EF4-FFF2-40B4-BE49-F238E27FC236}">
                  <a16:creationId xmlns:a16="http://schemas.microsoft.com/office/drawing/2014/main" id="{195AF5CA-52D6-8047-BF16-71B5600483EC}"/>
                </a:ext>
              </a:extLst>
            </p:cNvPr>
            <p:cNvSpPr>
              <a:spLocks noChangeArrowheads="1"/>
            </p:cNvSpPr>
            <p:nvPr/>
          </p:nvSpPr>
          <p:spPr bwMode="auto">
            <a:xfrm>
              <a:off x="11837275" y="10749749"/>
              <a:ext cx="2823368" cy="335068"/>
            </a:xfrm>
            <a:custGeom>
              <a:avLst/>
              <a:gdLst>
                <a:gd name="T0" fmla="*/ 135 w 2267"/>
                <a:gd name="T1" fmla="*/ 0 h 270"/>
                <a:gd name="T2" fmla="*/ 135 w 2267"/>
                <a:gd name="T3" fmla="*/ 0 h 270"/>
                <a:gd name="T4" fmla="*/ 0 w 2267"/>
                <a:gd name="T5" fmla="*/ 135 h 270"/>
                <a:gd name="T6" fmla="*/ 0 w 2267"/>
                <a:gd name="T7" fmla="*/ 135 h 270"/>
                <a:gd name="T8" fmla="*/ 135 w 2267"/>
                <a:gd name="T9" fmla="*/ 269 h 270"/>
                <a:gd name="T10" fmla="*/ 2266 w 2267"/>
                <a:gd name="T11" fmla="*/ 269 h 270"/>
                <a:gd name="T12" fmla="*/ 2266 w 2267"/>
                <a:gd name="T13" fmla="*/ 0 h 270"/>
                <a:gd name="T14" fmla="*/ 135 w 2267"/>
                <a:gd name="T15" fmla="*/ 0 h 2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67" h="270">
                  <a:moveTo>
                    <a:pt x="135" y="0"/>
                  </a:moveTo>
                  <a:lnTo>
                    <a:pt x="135" y="0"/>
                  </a:lnTo>
                  <a:cubicBezTo>
                    <a:pt x="60" y="0"/>
                    <a:pt x="0" y="61"/>
                    <a:pt x="0" y="135"/>
                  </a:cubicBezTo>
                  <a:lnTo>
                    <a:pt x="0" y="135"/>
                  </a:lnTo>
                  <a:cubicBezTo>
                    <a:pt x="0" y="209"/>
                    <a:pt x="60" y="269"/>
                    <a:pt x="135" y="269"/>
                  </a:cubicBezTo>
                  <a:lnTo>
                    <a:pt x="2266" y="269"/>
                  </a:lnTo>
                  <a:lnTo>
                    <a:pt x="2266" y="0"/>
                  </a:lnTo>
                  <a:lnTo>
                    <a:pt x="135" y="0"/>
                  </a:ln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50">
              <a:extLst>
                <a:ext uri="{FF2B5EF4-FFF2-40B4-BE49-F238E27FC236}">
                  <a16:creationId xmlns:a16="http://schemas.microsoft.com/office/drawing/2014/main" id="{57BDA26C-D4EE-F24F-AA37-B22FC2658636}"/>
                </a:ext>
              </a:extLst>
            </p:cNvPr>
            <p:cNvSpPr>
              <a:spLocks noChangeArrowheads="1"/>
            </p:cNvSpPr>
            <p:nvPr/>
          </p:nvSpPr>
          <p:spPr bwMode="auto">
            <a:xfrm>
              <a:off x="11798827" y="10788196"/>
              <a:ext cx="2866068" cy="207634"/>
            </a:xfrm>
            <a:custGeom>
              <a:avLst/>
              <a:gdLst>
                <a:gd name="connsiteX0" fmla="*/ 6199 w 2866068"/>
                <a:gd name="connsiteY0" fmla="*/ 197746 h 207634"/>
                <a:gd name="connsiteX1" fmla="*/ 466194 w 2866068"/>
                <a:gd name="connsiteY1" fmla="*/ 197746 h 207634"/>
                <a:gd name="connsiteX2" fmla="*/ 471153 w 2866068"/>
                <a:gd name="connsiteY2" fmla="*/ 202141 h 207634"/>
                <a:gd name="connsiteX3" fmla="*/ 466194 w 2866068"/>
                <a:gd name="connsiteY3" fmla="*/ 207634 h 207634"/>
                <a:gd name="connsiteX4" fmla="*/ 6199 w 2866068"/>
                <a:gd name="connsiteY4" fmla="*/ 207634 h 207634"/>
                <a:gd name="connsiteX5" fmla="*/ 0 w 2866068"/>
                <a:gd name="connsiteY5" fmla="*/ 202141 h 207634"/>
                <a:gd name="connsiteX6" fmla="*/ 6199 w 2866068"/>
                <a:gd name="connsiteY6" fmla="*/ 197746 h 207634"/>
                <a:gd name="connsiteX7" fmla="*/ 1709027 w 2866068"/>
                <a:gd name="connsiteY7" fmla="*/ 153804 h 207634"/>
                <a:gd name="connsiteX8" fmla="*/ 2222669 w 2866068"/>
                <a:gd name="connsiteY8" fmla="*/ 153804 h 207634"/>
                <a:gd name="connsiteX9" fmla="*/ 2228887 w 2866068"/>
                <a:gd name="connsiteY9" fmla="*/ 158199 h 207634"/>
                <a:gd name="connsiteX10" fmla="*/ 2222669 w 2866068"/>
                <a:gd name="connsiteY10" fmla="*/ 163692 h 207634"/>
                <a:gd name="connsiteX11" fmla="*/ 1709027 w 2866068"/>
                <a:gd name="connsiteY11" fmla="*/ 163692 h 207634"/>
                <a:gd name="connsiteX12" fmla="*/ 1702809 w 2866068"/>
                <a:gd name="connsiteY12" fmla="*/ 158199 h 207634"/>
                <a:gd name="connsiteX13" fmla="*/ 1709027 w 2866068"/>
                <a:gd name="connsiteY13" fmla="*/ 153804 h 207634"/>
                <a:gd name="connsiteX14" fmla="*/ 795974 w 2866068"/>
                <a:gd name="connsiteY14" fmla="*/ 131830 h 207634"/>
                <a:gd name="connsiteX15" fmla="*/ 865883 w 2866068"/>
                <a:gd name="connsiteY15" fmla="*/ 131830 h 207634"/>
                <a:gd name="connsiteX16" fmla="*/ 872125 w 2866068"/>
                <a:gd name="connsiteY16" fmla="*/ 136225 h 207634"/>
                <a:gd name="connsiteX17" fmla="*/ 865883 w 2866068"/>
                <a:gd name="connsiteY17" fmla="*/ 141718 h 207634"/>
                <a:gd name="connsiteX18" fmla="*/ 795974 w 2866068"/>
                <a:gd name="connsiteY18" fmla="*/ 141718 h 207634"/>
                <a:gd name="connsiteX19" fmla="*/ 790980 w 2866068"/>
                <a:gd name="connsiteY19" fmla="*/ 136225 h 207634"/>
                <a:gd name="connsiteX20" fmla="*/ 795974 w 2866068"/>
                <a:gd name="connsiteY20" fmla="*/ 131830 h 207634"/>
                <a:gd name="connsiteX21" fmla="*/ 39174 w 2866068"/>
                <a:gd name="connsiteY21" fmla="*/ 49439 h 207634"/>
                <a:gd name="connsiteX22" fmla="*/ 1052673 w 2866068"/>
                <a:gd name="connsiteY22" fmla="*/ 49439 h 207634"/>
                <a:gd name="connsiteX23" fmla="*/ 1058890 w 2866068"/>
                <a:gd name="connsiteY23" fmla="*/ 54933 h 207634"/>
                <a:gd name="connsiteX24" fmla="*/ 1052673 w 2866068"/>
                <a:gd name="connsiteY24" fmla="*/ 59327 h 207634"/>
                <a:gd name="connsiteX25" fmla="*/ 39174 w 2866068"/>
                <a:gd name="connsiteY25" fmla="*/ 59327 h 207634"/>
                <a:gd name="connsiteX26" fmla="*/ 32956 w 2866068"/>
                <a:gd name="connsiteY26" fmla="*/ 54933 h 207634"/>
                <a:gd name="connsiteX27" fmla="*/ 39174 w 2866068"/>
                <a:gd name="connsiteY27" fmla="*/ 49439 h 207634"/>
                <a:gd name="connsiteX28" fmla="*/ 2022130 w 2866068"/>
                <a:gd name="connsiteY28" fmla="*/ 0 h 207634"/>
                <a:gd name="connsiteX29" fmla="*/ 2859845 w 2866068"/>
                <a:gd name="connsiteY29" fmla="*/ 0 h 207634"/>
                <a:gd name="connsiteX30" fmla="*/ 2866068 w 2866068"/>
                <a:gd name="connsiteY30" fmla="*/ 5493 h 207634"/>
                <a:gd name="connsiteX31" fmla="*/ 2859845 w 2866068"/>
                <a:gd name="connsiteY31" fmla="*/ 9888 h 207634"/>
                <a:gd name="connsiteX32" fmla="*/ 2022130 w 2866068"/>
                <a:gd name="connsiteY32" fmla="*/ 9888 h 207634"/>
                <a:gd name="connsiteX33" fmla="*/ 2015906 w 2866068"/>
                <a:gd name="connsiteY33" fmla="*/ 5493 h 207634"/>
                <a:gd name="connsiteX34" fmla="*/ 2022130 w 2866068"/>
                <a:gd name="connsiteY34" fmla="*/ 0 h 207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866068" h="207634">
                  <a:moveTo>
                    <a:pt x="6199" y="197746"/>
                  </a:moveTo>
                  <a:lnTo>
                    <a:pt x="466194" y="197746"/>
                  </a:lnTo>
                  <a:cubicBezTo>
                    <a:pt x="468673" y="197746"/>
                    <a:pt x="471153" y="199943"/>
                    <a:pt x="471153" y="202141"/>
                  </a:cubicBezTo>
                  <a:cubicBezTo>
                    <a:pt x="471153" y="205437"/>
                    <a:pt x="468673" y="207634"/>
                    <a:pt x="466194" y="207634"/>
                  </a:cubicBezTo>
                  <a:lnTo>
                    <a:pt x="6199" y="207634"/>
                  </a:lnTo>
                  <a:cubicBezTo>
                    <a:pt x="2480" y="207634"/>
                    <a:pt x="0" y="205437"/>
                    <a:pt x="0" y="202141"/>
                  </a:cubicBezTo>
                  <a:cubicBezTo>
                    <a:pt x="0" y="199943"/>
                    <a:pt x="2480" y="197746"/>
                    <a:pt x="6199" y="197746"/>
                  </a:cubicBezTo>
                  <a:close/>
                  <a:moveTo>
                    <a:pt x="1709027" y="153804"/>
                  </a:moveTo>
                  <a:lnTo>
                    <a:pt x="2222669" y="153804"/>
                  </a:lnTo>
                  <a:cubicBezTo>
                    <a:pt x="2226400" y="153804"/>
                    <a:pt x="2228887" y="156001"/>
                    <a:pt x="2228887" y="158199"/>
                  </a:cubicBezTo>
                  <a:cubicBezTo>
                    <a:pt x="2228887" y="161495"/>
                    <a:pt x="2226400" y="163692"/>
                    <a:pt x="2222669" y="163692"/>
                  </a:cubicBezTo>
                  <a:lnTo>
                    <a:pt x="1709027" y="163692"/>
                  </a:lnTo>
                  <a:cubicBezTo>
                    <a:pt x="1705296" y="163692"/>
                    <a:pt x="1702809" y="161495"/>
                    <a:pt x="1702809" y="158199"/>
                  </a:cubicBezTo>
                  <a:cubicBezTo>
                    <a:pt x="1702809" y="156001"/>
                    <a:pt x="1705296" y="153804"/>
                    <a:pt x="1709027" y="153804"/>
                  </a:cubicBezTo>
                  <a:close/>
                  <a:moveTo>
                    <a:pt x="795974" y="131830"/>
                  </a:moveTo>
                  <a:lnTo>
                    <a:pt x="865883" y="131830"/>
                  </a:lnTo>
                  <a:cubicBezTo>
                    <a:pt x="869628" y="131830"/>
                    <a:pt x="872125" y="134027"/>
                    <a:pt x="872125" y="136225"/>
                  </a:cubicBezTo>
                  <a:cubicBezTo>
                    <a:pt x="872125" y="139521"/>
                    <a:pt x="869628" y="141718"/>
                    <a:pt x="865883" y="141718"/>
                  </a:cubicBezTo>
                  <a:lnTo>
                    <a:pt x="795974" y="141718"/>
                  </a:lnTo>
                  <a:cubicBezTo>
                    <a:pt x="792228" y="141718"/>
                    <a:pt x="790980" y="139521"/>
                    <a:pt x="790980" y="136225"/>
                  </a:cubicBezTo>
                  <a:cubicBezTo>
                    <a:pt x="790980" y="134027"/>
                    <a:pt x="792228" y="131830"/>
                    <a:pt x="795974" y="131830"/>
                  </a:cubicBezTo>
                  <a:close/>
                  <a:moveTo>
                    <a:pt x="39174" y="49439"/>
                  </a:moveTo>
                  <a:lnTo>
                    <a:pt x="1052673" y="49439"/>
                  </a:lnTo>
                  <a:cubicBezTo>
                    <a:pt x="1056403" y="49439"/>
                    <a:pt x="1058890" y="51636"/>
                    <a:pt x="1058890" y="54933"/>
                  </a:cubicBezTo>
                  <a:cubicBezTo>
                    <a:pt x="1058890" y="57130"/>
                    <a:pt x="1056403" y="59327"/>
                    <a:pt x="1052673" y="59327"/>
                  </a:cubicBezTo>
                  <a:lnTo>
                    <a:pt x="39174" y="59327"/>
                  </a:lnTo>
                  <a:cubicBezTo>
                    <a:pt x="36687" y="59327"/>
                    <a:pt x="32956" y="57130"/>
                    <a:pt x="32956" y="54933"/>
                  </a:cubicBezTo>
                  <a:cubicBezTo>
                    <a:pt x="32956" y="51636"/>
                    <a:pt x="36687" y="49439"/>
                    <a:pt x="39174" y="49439"/>
                  </a:cubicBezTo>
                  <a:close/>
                  <a:moveTo>
                    <a:pt x="2022130" y="0"/>
                  </a:moveTo>
                  <a:lnTo>
                    <a:pt x="2859845" y="0"/>
                  </a:lnTo>
                  <a:cubicBezTo>
                    <a:pt x="2862334" y="0"/>
                    <a:pt x="2866068" y="2197"/>
                    <a:pt x="2866068" y="5493"/>
                  </a:cubicBezTo>
                  <a:cubicBezTo>
                    <a:pt x="2866068" y="7691"/>
                    <a:pt x="2862334" y="9888"/>
                    <a:pt x="2859845" y="9888"/>
                  </a:cubicBezTo>
                  <a:lnTo>
                    <a:pt x="2022130" y="9888"/>
                  </a:lnTo>
                  <a:cubicBezTo>
                    <a:pt x="2019640" y="9888"/>
                    <a:pt x="2015906" y="7691"/>
                    <a:pt x="2015906" y="5493"/>
                  </a:cubicBezTo>
                  <a:cubicBezTo>
                    <a:pt x="2015906" y="2197"/>
                    <a:pt x="2019640" y="0"/>
                    <a:pt x="2022130" y="0"/>
                  </a:cubicBezTo>
                  <a:close/>
                </a:path>
              </a:pathLst>
            </a:custGeom>
            <a:solidFill>
              <a:srgbClr val="DFE2E5"/>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2" name="Freeform 123">
              <a:extLst>
                <a:ext uri="{FF2B5EF4-FFF2-40B4-BE49-F238E27FC236}">
                  <a16:creationId xmlns:a16="http://schemas.microsoft.com/office/drawing/2014/main" id="{F5BD8189-0D7C-3D44-A2AB-EBFB9FC52445}"/>
                </a:ext>
              </a:extLst>
            </p:cNvPr>
            <p:cNvSpPr>
              <a:spLocks noChangeArrowheads="1"/>
            </p:cNvSpPr>
            <p:nvPr/>
          </p:nvSpPr>
          <p:spPr bwMode="auto">
            <a:xfrm>
              <a:off x="13529099" y="10244399"/>
              <a:ext cx="911827" cy="335068"/>
            </a:xfrm>
            <a:custGeom>
              <a:avLst/>
              <a:gdLst>
                <a:gd name="T0" fmla="*/ 134 w 730"/>
                <a:gd name="T1" fmla="*/ 0 h 270"/>
                <a:gd name="T2" fmla="*/ 134 w 730"/>
                <a:gd name="T3" fmla="*/ 0 h 270"/>
                <a:gd name="T4" fmla="*/ 0 w 730"/>
                <a:gd name="T5" fmla="*/ 134 h 270"/>
                <a:gd name="T6" fmla="*/ 0 w 730"/>
                <a:gd name="T7" fmla="*/ 134 h 270"/>
                <a:gd name="T8" fmla="*/ 134 w 730"/>
                <a:gd name="T9" fmla="*/ 269 h 270"/>
                <a:gd name="T10" fmla="*/ 729 w 730"/>
                <a:gd name="T11" fmla="*/ 269 h 270"/>
                <a:gd name="T12" fmla="*/ 729 w 730"/>
                <a:gd name="T13" fmla="*/ 0 h 270"/>
                <a:gd name="T14" fmla="*/ 134 w 730"/>
                <a:gd name="T15" fmla="*/ 0 h 2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0" h="270">
                  <a:moveTo>
                    <a:pt x="134" y="0"/>
                  </a:moveTo>
                  <a:lnTo>
                    <a:pt x="134" y="0"/>
                  </a:lnTo>
                  <a:cubicBezTo>
                    <a:pt x="60" y="0"/>
                    <a:pt x="0" y="60"/>
                    <a:pt x="0" y="134"/>
                  </a:cubicBezTo>
                  <a:lnTo>
                    <a:pt x="0" y="134"/>
                  </a:lnTo>
                  <a:cubicBezTo>
                    <a:pt x="0" y="208"/>
                    <a:pt x="60" y="269"/>
                    <a:pt x="134" y="269"/>
                  </a:cubicBezTo>
                  <a:lnTo>
                    <a:pt x="729" y="269"/>
                  </a:lnTo>
                  <a:lnTo>
                    <a:pt x="729" y="0"/>
                  </a:lnTo>
                  <a:lnTo>
                    <a:pt x="134" y="0"/>
                  </a:ln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52">
              <a:extLst>
                <a:ext uri="{FF2B5EF4-FFF2-40B4-BE49-F238E27FC236}">
                  <a16:creationId xmlns:a16="http://schemas.microsoft.com/office/drawing/2014/main" id="{8A2E583F-5ADA-8B42-BD13-A76BA3AFC60F}"/>
                </a:ext>
              </a:extLst>
            </p:cNvPr>
            <p:cNvSpPr>
              <a:spLocks noChangeArrowheads="1"/>
            </p:cNvSpPr>
            <p:nvPr/>
          </p:nvSpPr>
          <p:spPr bwMode="auto">
            <a:xfrm>
              <a:off x="13529097" y="10365243"/>
              <a:ext cx="916084" cy="119746"/>
            </a:xfrm>
            <a:custGeom>
              <a:avLst/>
              <a:gdLst>
                <a:gd name="connsiteX0" fmla="*/ 576247 w 916084"/>
                <a:gd name="connsiteY0" fmla="*/ 109858 h 119746"/>
                <a:gd name="connsiteX1" fmla="*/ 911101 w 916084"/>
                <a:gd name="connsiteY1" fmla="*/ 109858 h 119746"/>
                <a:gd name="connsiteX2" fmla="*/ 916080 w 916084"/>
                <a:gd name="connsiteY2" fmla="*/ 114253 h 119746"/>
                <a:gd name="connsiteX3" fmla="*/ 911101 w 916084"/>
                <a:gd name="connsiteY3" fmla="*/ 119746 h 119746"/>
                <a:gd name="connsiteX4" fmla="*/ 576247 w 916084"/>
                <a:gd name="connsiteY4" fmla="*/ 119746 h 119746"/>
                <a:gd name="connsiteX5" fmla="*/ 571268 w 916084"/>
                <a:gd name="connsiteY5" fmla="*/ 114253 h 119746"/>
                <a:gd name="connsiteX6" fmla="*/ 576247 w 916084"/>
                <a:gd name="connsiteY6" fmla="*/ 109858 h 119746"/>
                <a:gd name="connsiteX7" fmla="*/ 6211 w 916084"/>
                <a:gd name="connsiteY7" fmla="*/ 16477 h 119746"/>
                <a:gd name="connsiteX8" fmla="*/ 239732 w 916084"/>
                <a:gd name="connsiteY8" fmla="*/ 16477 h 119746"/>
                <a:gd name="connsiteX9" fmla="*/ 245943 w 916084"/>
                <a:gd name="connsiteY9" fmla="*/ 21471 h 119746"/>
                <a:gd name="connsiteX10" fmla="*/ 239732 w 916084"/>
                <a:gd name="connsiteY10" fmla="*/ 26465 h 119746"/>
                <a:gd name="connsiteX11" fmla="*/ 6211 w 916084"/>
                <a:gd name="connsiteY11" fmla="*/ 26465 h 119746"/>
                <a:gd name="connsiteX12" fmla="*/ 0 w 916084"/>
                <a:gd name="connsiteY12" fmla="*/ 21471 h 119746"/>
                <a:gd name="connsiteX13" fmla="*/ 6211 w 916084"/>
                <a:gd name="connsiteY13" fmla="*/ 16477 h 119746"/>
                <a:gd name="connsiteX14" fmla="*/ 835624 w 916084"/>
                <a:gd name="connsiteY14" fmla="*/ 0 h 119746"/>
                <a:gd name="connsiteX15" fmla="*/ 911133 w 916084"/>
                <a:gd name="connsiteY15" fmla="*/ 0 h 119746"/>
                <a:gd name="connsiteX16" fmla="*/ 916084 w 916084"/>
                <a:gd name="connsiteY16" fmla="*/ 4994 h 119746"/>
                <a:gd name="connsiteX17" fmla="*/ 911133 w 916084"/>
                <a:gd name="connsiteY17" fmla="*/ 9988 h 119746"/>
                <a:gd name="connsiteX18" fmla="*/ 835624 w 916084"/>
                <a:gd name="connsiteY18" fmla="*/ 9988 h 119746"/>
                <a:gd name="connsiteX19" fmla="*/ 829435 w 916084"/>
                <a:gd name="connsiteY19" fmla="*/ 4994 h 119746"/>
                <a:gd name="connsiteX20" fmla="*/ 835624 w 916084"/>
                <a:gd name="connsiteY20" fmla="*/ 0 h 119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6084" h="119746">
                  <a:moveTo>
                    <a:pt x="576247" y="109858"/>
                  </a:moveTo>
                  <a:lnTo>
                    <a:pt x="911101" y="109858"/>
                  </a:lnTo>
                  <a:cubicBezTo>
                    <a:pt x="913591" y="109858"/>
                    <a:pt x="916080" y="112055"/>
                    <a:pt x="916080" y="114253"/>
                  </a:cubicBezTo>
                  <a:cubicBezTo>
                    <a:pt x="916080" y="117549"/>
                    <a:pt x="913591" y="119746"/>
                    <a:pt x="911101" y="119746"/>
                  </a:cubicBezTo>
                  <a:lnTo>
                    <a:pt x="576247" y="119746"/>
                  </a:lnTo>
                  <a:cubicBezTo>
                    <a:pt x="573758" y="119746"/>
                    <a:pt x="571268" y="117549"/>
                    <a:pt x="571268" y="114253"/>
                  </a:cubicBezTo>
                  <a:cubicBezTo>
                    <a:pt x="571268" y="112055"/>
                    <a:pt x="573758" y="109858"/>
                    <a:pt x="576247" y="109858"/>
                  </a:cubicBezTo>
                  <a:close/>
                  <a:moveTo>
                    <a:pt x="6211" y="16477"/>
                  </a:moveTo>
                  <a:lnTo>
                    <a:pt x="239732" y="16477"/>
                  </a:lnTo>
                  <a:cubicBezTo>
                    <a:pt x="242216" y="16477"/>
                    <a:pt x="245943" y="18475"/>
                    <a:pt x="245943" y="21471"/>
                  </a:cubicBezTo>
                  <a:cubicBezTo>
                    <a:pt x="245943" y="24468"/>
                    <a:pt x="242216" y="26465"/>
                    <a:pt x="239732" y="26465"/>
                  </a:cubicBezTo>
                  <a:lnTo>
                    <a:pt x="6211" y="26465"/>
                  </a:lnTo>
                  <a:cubicBezTo>
                    <a:pt x="1242" y="26465"/>
                    <a:pt x="0" y="24468"/>
                    <a:pt x="0" y="21471"/>
                  </a:cubicBezTo>
                  <a:cubicBezTo>
                    <a:pt x="0" y="18475"/>
                    <a:pt x="1242" y="16477"/>
                    <a:pt x="6211" y="16477"/>
                  </a:cubicBezTo>
                  <a:close/>
                  <a:moveTo>
                    <a:pt x="835624" y="0"/>
                  </a:moveTo>
                  <a:lnTo>
                    <a:pt x="911133" y="0"/>
                  </a:lnTo>
                  <a:cubicBezTo>
                    <a:pt x="913608" y="0"/>
                    <a:pt x="916084" y="1998"/>
                    <a:pt x="916084" y="4994"/>
                  </a:cubicBezTo>
                  <a:cubicBezTo>
                    <a:pt x="916084" y="6992"/>
                    <a:pt x="913608" y="9988"/>
                    <a:pt x="911133" y="9988"/>
                  </a:cubicBezTo>
                  <a:lnTo>
                    <a:pt x="835624" y="9988"/>
                  </a:lnTo>
                  <a:cubicBezTo>
                    <a:pt x="831911" y="9988"/>
                    <a:pt x="829435" y="6992"/>
                    <a:pt x="829435" y="4994"/>
                  </a:cubicBezTo>
                  <a:cubicBezTo>
                    <a:pt x="829435" y="1998"/>
                    <a:pt x="831911" y="0"/>
                    <a:pt x="835624" y="0"/>
                  </a:cubicBezTo>
                  <a:close/>
                </a:path>
              </a:pathLst>
            </a:custGeom>
            <a:solidFill>
              <a:srgbClr val="DFE2E5"/>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4" name="Freeform 127">
              <a:extLst>
                <a:ext uri="{FF2B5EF4-FFF2-40B4-BE49-F238E27FC236}">
                  <a16:creationId xmlns:a16="http://schemas.microsoft.com/office/drawing/2014/main" id="{89B7E387-06EA-8D4C-9BB1-541CDB7C0F7E}"/>
                </a:ext>
              </a:extLst>
            </p:cNvPr>
            <p:cNvSpPr>
              <a:spLocks noChangeArrowheads="1"/>
            </p:cNvSpPr>
            <p:nvPr/>
          </p:nvSpPr>
          <p:spPr bwMode="auto">
            <a:xfrm>
              <a:off x="11491220" y="10172986"/>
              <a:ext cx="3032101" cy="483379"/>
            </a:xfrm>
            <a:custGeom>
              <a:avLst/>
              <a:gdLst>
                <a:gd name="T0" fmla="*/ 1639 w 2433"/>
                <a:gd name="T1" fmla="*/ 192 h 386"/>
                <a:gd name="T2" fmla="*/ 1639 w 2433"/>
                <a:gd name="T3" fmla="*/ 192 h 386"/>
                <a:gd name="T4" fmla="*/ 1773 w 2433"/>
                <a:gd name="T5" fmla="*/ 58 h 386"/>
                <a:gd name="T6" fmla="*/ 2432 w 2433"/>
                <a:gd name="T7" fmla="*/ 58 h 386"/>
                <a:gd name="T8" fmla="*/ 2432 w 2433"/>
                <a:gd name="T9" fmla="*/ 0 h 386"/>
                <a:gd name="T10" fmla="*/ 191 w 2433"/>
                <a:gd name="T11" fmla="*/ 0 h 386"/>
                <a:gd name="T12" fmla="*/ 191 w 2433"/>
                <a:gd name="T13" fmla="*/ 0 h 386"/>
                <a:gd name="T14" fmla="*/ 0 w 2433"/>
                <a:gd name="T15" fmla="*/ 192 h 386"/>
                <a:gd name="T16" fmla="*/ 0 w 2433"/>
                <a:gd name="T17" fmla="*/ 192 h 386"/>
                <a:gd name="T18" fmla="*/ 191 w 2433"/>
                <a:gd name="T19" fmla="*/ 385 h 386"/>
                <a:gd name="T20" fmla="*/ 2432 w 2433"/>
                <a:gd name="T21" fmla="*/ 385 h 386"/>
                <a:gd name="T22" fmla="*/ 2432 w 2433"/>
                <a:gd name="T23" fmla="*/ 327 h 386"/>
                <a:gd name="T24" fmla="*/ 1773 w 2433"/>
                <a:gd name="T25" fmla="*/ 327 h 386"/>
                <a:gd name="T26" fmla="*/ 1773 w 2433"/>
                <a:gd name="T27" fmla="*/ 327 h 386"/>
                <a:gd name="T28" fmla="*/ 1639 w 2433"/>
                <a:gd name="T29" fmla="*/ 192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33" h="386">
                  <a:moveTo>
                    <a:pt x="1639" y="192"/>
                  </a:moveTo>
                  <a:lnTo>
                    <a:pt x="1639" y="192"/>
                  </a:lnTo>
                  <a:cubicBezTo>
                    <a:pt x="1639" y="118"/>
                    <a:pt x="1699" y="58"/>
                    <a:pt x="1773" y="58"/>
                  </a:cubicBezTo>
                  <a:lnTo>
                    <a:pt x="2432" y="58"/>
                  </a:lnTo>
                  <a:lnTo>
                    <a:pt x="2432" y="0"/>
                  </a:lnTo>
                  <a:lnTo>
                    <a:pt x="191" y="0"/>
                  </a:lnTo>
                  <a:lnTo>
                    <a:pt x="191" y="0"/>
                  </a:lnTo>
                  <a:cubicBezTo>
                    <a:pt x="86" y="0"/>
                    <a:pt x="0" y="87"/>
                    <a:pt x="0" y="192"/>
                  </a:cubicBezTo>
                  <a:lnTo>
                    <a:pt x="0" y="192"/>
                  </a:lnTo>
                  <a:cubicBezTo>
                    <a:pt x="0" y="298"/>
                    <a:pt x="86" y="385"/>
                    <a:pt x="191" y="385"/>
                  </a:cubicBezTo>
                  <a:lnTo>
                    <a:pt x="2432" y="385"/>
                  </a:lnTo>
                  <a:lnTo>
                    <a:pt x="2432" y="327"/>
                  </a:lnTo>
                  <a:lnTo>
                    <a:pt x="1773" y="327"/>
                  </a:lnTo>
                  <a:lnTo>
                    <a:pt x="1773" y="327"/>
                  </a:lnTo>
                  <a:cubicBezTo>
                    <a:pt x="1699" y="327"/>
                    <a:pt x="1639" y="266"/>
                    <a:pt x="1639" y="192"/>
                  </a:cubicBezTo>
                </a:path>
              </a:pathLst>
            </a:custGeom>
            <a:solidFill>
              <a:srgbClr val="98C8E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28">
              <a:extLst>
                <a:ext uri="{FF2B5EF4-FFF2-40B4-BE49-F238E27FC236}">
                  <a16:creationId xmlns:a16="http://schemas.microsoft.com/office/drawing/2014/main" id="{5B9F9F0F-6972-6443-827F-986A17631BAA}"/>
                </a:ext>
              </a:extLst>
            </p:cNvPr>
            <p:cNvSpPr>
              <a:spLocks noChangeArrowheads="1"/>
            </p:cNvSpPr>
            <p:nvPr/>
          </p:nvSpPr>
          <p:spPr bwMode="auto">
            <a:xfrm>
              <a:off x="11244036" y="10650877"/>
              <a:ext cx="3520974" cy="510841"/>
            </a:xfrm>
            <a:custGeom>
              <a:avLst/>
              <a:gdLst>
                <a:gd name="T0" fmla="*/ 477 w 2825"/>
                <a:gd name="T1" fmla="*/ 212 h 412"/>
                <a:gd name="T2" fmla="*/ 477 w 2825"/>
                <a:gd name="T3" fmla="*/ 212 h 412"/>
                <a:gd name="T4" fmla="*/ 477 w 2825"/>
                <a:gd name="T5" fmla="*/ 212 h 412"/>
                <a:gd name="T6" fmla="*/ 612 w 2825"/>
                <a:gd name="T7" fmla="*/ 77 h 412"/>
                <a:gd name="T8" fmla="*/ 2824 w 2825"/>
                <a:gd name="T9" fmla="*/ 77 h 412"/>
                <a:gd name="T10" fmla="*/ 2824 w 2825"/>
                <a:gd name="T11" fmla="*/ 0 h 412"/>
                <a:gd name="T12" fmla="*/ 206 w 2825"/>
                <a:gd name="T13" fmla="*/ 0 h 412"/>
                <a:gd name="T14" fmla="*/ 206 w 2825"/>
                <a:gd name="T15" fmla="*/ 0 h 412"/>
                <a:gd name="T16" fmla="*/ 0 w 2825"/>
                <a:gd name="T17" fmla="*/ 205 h 412"/>
                <a:gd name="T18" fmla="*/ 0 w 2825"/>
                <a:gd name="T19" fmla="*/ 205 h 412"/>
                <a:gd name="T20" fmla="*/ 206 w 2825"/>
                <a:gd name="T21" fmla="*/ 411 h 412"/>
                <a:gd name="T22" fmla="*/ 2824 w 2825"/>
                <a:gd name="T23" fmla="*/ 411 h 412"/>
                <a:gd name="T24" fmla="*/ 2824 w 2825"/>
                <a:gd name="T25" fmla="*/ 346 h 412"/>
                <a:gd name="T26" fmla="*/ 612 w 2825"/>
                <a:gd name="T27" fmla="*/ 346 h 412"/>
                <a:gd name="T28" fmla="*/ 612 w 2825"/>
                <a:gd name="T29" fmla="*/ 346 h 412"/>
                <a:gd name="T30" fmla="*/ 477 w 2825"/>
                <a:gd name="T31" fmla="*/ 212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25" h="412">
                  <a:moveTo>
                    <a:pt x="477" y="212"/>
                  </a:moveTo>
                  <a:lnTo>
                    <a:pt x="477" y="212"/>
                  </a:lnTo>
                  <a:lnTo>
                    <a:pt x="477" y="212"/>
                  </a:lnTo>
                  <a:cubicBezTo>
                    <a:pt x="477" y="138"/>
                    <a:pt x="537" y="77"/>
                    <a:pt x="612" y="77"/>
                  </a:cubicBezTo>
                  <a:lnTo>
                    <a:pt x="2824" y="77"/>
                  </a:lnTo>
                  <a:lnTo>
                    <a:pt x="2824" y="0"/>
                  </a:lnTo>
                  <a:lnTo>
                    <a:pt x="206" y="0"/>
                  </a:lnTo>
                  <a:lnTo>
                    <a:pt x="206" y="0"/>
                  </a:lnTo>
                  <a:cubicBezTo>
                    <a:pt x="92" y="0"/>
                    <a:pt x="0" y="91"/>
                    <a:pt x="0" y="205"/>
                  </a:cubicBezTo>
                  <a:lnTo>
                    <a:pt x="0" y="205"/>
                  </a:lnTo>
                  <a:cubicBezTo>
                    <a:pt x="0" y="319"/>
                    <a:pt x="92" y="411"/>
                    <a:pt x="206" y="411"/>
                  </a:cubicBezTo>
                  <a:lnTo>
                    <a:pt x="2824" y="411"/>
                  </a:lnTo>
                  <a:lnTo>
                    <a:pt x="2824" y="346"/>
                  </a:lnTo>
                  <a:lnTo>
                    <a:pt x="612" y="346"/>
                  </a:lnTo>
                  <a:lnTo>
                    <a:pt x="612" y="346"/>
                  </a:lnTo>
                  <a:cubicBezTo>
                    <a:pt x="537" y="346"/>
                    <a:pt x="477" y="286"/>
                    <a:pt x="477" y="212"/>
                  </a:cubicBezTo>
                </a:path>
              </a:pathLst>
            </a:custGeom>
            <a:solidFill>
              <a:srgbClr val="667DD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29">
              <a:extLst>
                <a:ext uri="{FF2B5EF4-FFF2-40B4-BE49-F238E27FC236}">
                  <a16:creationId xmlns:a16="http://schemas.microsoft.com/office/drawing/2014/main" id="{A34E44E1-7CEC-CD4A-850D-ACE48C6FA182}"/>
                </a:ext>
              </a:extLst>
            </p:cNvPr>
            <p:cNvSpPr>
              <a:spLocks noChangeArrowheads="1"/>
            </p:cNvSpPr>
            <p:nvPr/>
          </p:nvSpPr>
          <p:spPr bwMode="auto">
            <a:xfrm>
              <a:off x="11502205" y="11161718"/>
              <a:ext cx="3004635" cy="324085"/>
            </a:xfrm>
            <a:custGeom>
              <a:avLst/>
              <a:gdLst>
                <a:gd name="T0" fmla="*/ 0 w 2412"/>
                <a:gd name="T1" fmla="*/ 0 h 261"/>
                <a:gd name="T2" fmla="*/ 0 w 2412"/>
                <a:gd name="T3" fmla="*/ 48 h 261"/>
                <a:gd name="T4" fmla="*/ 508 w 2412"/>
                <a:gd name="T5" fmla="*/ 48 h 261"/>
                <a:gd name="T6" fmla="*/ 508 w 2412"/>
                <a:gd name="T7" fmla="*/ 48 h 261"/>
                <a:gd name="T8" fmla="*/ 589 w 2412"/>
                <a:gd name="T9" fmla="*/ 130 h 261"/>
                <a:gd name="T10" fmla="*/ 589 w 2412"/>
                <a:gd name="T11" fmla="*/ 130 h 261"/>
                <a:gd name="T12" fmla="*/ 508 w 2412"/>
                <a:gd name="T13" fmla="*/ 211 h 261"/>
                <a:gd name="T14" fmla="*/ 0 w 2412"/>
                <a:gd name="T15" fmla="*/ 211 h 261"/>
                <a:gd name="T16" fmla="*/ 0 w 2412"/>
                <a:gd name="T17" fmla="*/ 260 h 261"/>
                <a:gd name="T18" fmla="*/ 2411 w 2412"/>
                <a:gd name="T19" fmla="*/ 260 h 261"/>
                <a:gd name="T20" fmla="*/ 2411 w 2412"/>
                <a:gd name="T21" fmla="*/ 0 h 261"/>
                <a:gd name="T22" fmla="*/ 0 w 2412"/>
                <a:gd name="T23" fmla="*/ 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12" h="261">
                  <a:moveTo>
                    <a:pt x="0" y="0"/>
                  </a:moveTo>
                  <a:lnTo>
                    <a:pt x="0" y="48"/>
                  </a:lnTo>
                  <a:lnTo>
                    <a:pt x="508" y="48"/>
                  </a:lnTo>
                  <a:lnTo>
                    <a:pt x="508" y="48"/>
                  </a:lnTo>
                  <a:cubicBezTo>
                    <a:pt x="553" y="48"/>
                    <a:pt x="589" y="84"/>
                    <a:pt x="589" y="130"/>
                  </a:cubicBezTo>
                  <a:lnTo>
                    <a:pt x="589" y="130"/>
                  </a:lnTo>
                  <a:cubicBezTo>
                    <a:pt x="589" y="175"/>
                    <a:pt x="553" y="211"/>
                    <a:pt x="508" y="211"/>
                  </a:cubicBezTo>
                  <a:lnTo>
                    <a:pt x="0" y="211"/>
                  </a:lnTo>
                  <a:lnTo>
                    <a:pt x="0" y="260"/>
                  </a:lnTo>
                  <a:lnTo>
                    <a:pt x="2411" y="260"/>
                  </a:lnTo>
                  <a:lnTo>
                    <a:pt x="2411" y="0"/>
                  </a:lnTo>
                  <a:lnTo>
                    <a:pt x="0" y="0"/>
                  </a:lnTo>
                </a:path>
              </a:pathLst>
            </a:custGeom>
            <a:solidFill>
              <a:srgbClr val="C5708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30">
              <a:extLst>
                <a:ext uri="{FF2B5EF4-FFF2-40B4-BE49-F238E27FC236}">
                  <a16:creationId xmlns:a16="http://schemas.microsoft.com/office/drawing/2014/main" id="{E836AE87-916B-1F40-BDA4-1F89DF53F88D}"/>
                </a:ext>
              </a:extLst>
            </p:cNvPr>
            <p:cNvSpPr>
              <a:spLocks noChangeArrowheads="1"/>
            </p:cNvSpPr>
            <p:nvPr/>
          </p:nvSpPr>
          <p:spPr bwMode="auto">
            <a:xfrm>
              <a:off x="11233053" y="11485803"/>
              <a:ext cx="867884" cy="510841"/>
            </a:xfrm>
            <a:custGeom>
              <a:avLst/>
              <a:gdLst>
                <a:gd name="T0" fmla="*/ 0 w 697"/>
                <a:gd name="T1" fmla="*/ 410 h 411"/>
                <a:gd name="T2" fmla="*/ 696 w 697"/>
                <a:gd name="T3" fmla="*/ 410 h 411"/>
                <a:gd name="T4" fmla="*/ 696 w 697"/>
                <a:gd name="T5" fmla="*/ 0 h 411"/>
                <a:gd name="T6" fmla="*/ 0 w 697"/>
                <a:gd name="T7" fmla="*/ 0 h 411"/>
                <a:gd name="T8" fmla="*/ 0 w 697"/>
                <a:gd name="T9" fmla="*/ 410 h 411"/>
              </a:gdLst>
              <a:ahLst/>
              <a:cxnLst>
                <a:cxn ang="0">
                  <a:pos x="T0" y="T1"/>
                </a:cxn>
                <a:cxn ang="0">
                  <a:pos x="T2" y="T3"/>
                </a:cxn>
                <a:cxn ang="0">
                  <a:pos x="T4" y="T5"/>
                </a:cxn>
                <a:cxn ang="0">
                  <a:pos x="T6" y="T7"/>
                </a:cxn>
                <a:cxn ang="0">
                  <a:pos x="T8" y="T9"/>
                </a:cxn>
              </a:cxnLst>
              <a:rect l="0" t="0" r="r" b="b"/>
              <a:pathLst>
                <a:path w="697" h="411">
                  <a:moveTo>
                    <a:pt x="0" y="410"/>
                  </a:moveTo>
                  <a:lnTo>
                    <a:pt x="696" y="410"/>
                  </a:lnTo>
                  <a:lnTo>
                    <a:pt x="696" y="0"/>
                  </a:lnTo>
                  <a:lnTo>
                    <a:pt x="0" y="0"/>
                  </a:lnTo>
                  <a:lnTo>
                    <a:pt x="0" y="410"/>
                  </a:ln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31">
              <a:extLst>
                <a:ext uri="{FF2B5EF4-FFF2-40B4-BE49-F238E27FC236}">
                  <a16:creationId xmlns:a16="http://schemas.microsoft.com/office/drawing/2014/main" id="{480ECB47-BE07-7B48-B228-881C757DC66E}"/>
                </a:ext>
              </a:extLst>
            </p:cNvPr>
            <p:cNvSpPr>
              <a:spLocks noChangeArrowheads="1"/>
            </p:cNvSpPr>
            <p:nvPr/>
          </p:nvSpPr>
          <p:spPr bwMode="auto">
            <a:xfrm>
              <a:off x="12100937" y="11485803"/>
              <a:ext cx="2669567" cy="510841"/>
            </a:xfrm>
            <a:custGeom>
              <a:avLst/>
              <a:gdLst>
                <a:gd name="T0" fmla="*/ 2143 w 2144"/>
                <a:gd name="T1" fmla="*/ 0 h 411"/>
                <a:gd name="T2" fmla="*/ 0 w 2144"/>
                <a:gd name="T3" fmla="*/ 0 h 411"/>
                <a:gd name="T4" fmla="*/ 0 w 2144"/>
                <a:gd name="T5" fmla="*/ 410 h 411"/>
                <a:gd name="T6" fmla="*/ 2143 w 2144"/>
                <a:gd name="T7" fmla="*/ 410 h 411"/>
                <a:gd name="T8" fmla="*/ 2143 w 2144"/>
                <a:gd name="T9" fmla="*/ 0 h 411"/>
              </a:gdLst>
              <a:ahLst/>
              <a:cxnLst>
                <a:cxn ang="0">
                  <a:pos x="T0" y="T1"/>
                </a:cxn>
                <a:cxn ang="0">
                  <a:pos x="T2" y="T3"/>
                </a:cxn>
                <a:cxn ang="0">
                  <a:pos x="T4" y="T5"/>
                </a:cxn>
                <a:cxn ang="0">
                  <a:pos x="T6" y="T7"/>
                </a:cxn>
                <a:cxn ang="0">
                  <a:pos x="T8" y="T9"/>
                </a:cxn>
              </a:cxnLst>
              <a:rect l="0" t="0" r="r" b="b"/>
              <a:pathLst>
                <a:path w="2144" h="411">
                  <a:moveTo>
                    <a:pt x="2143" y="0"/>
                  </a:moveTo>
                  <a:lnTo>
                    <a:pt x="0" y="0"/>
                  </a:lnTo>
                  <a:lnTo>
                    <a:pt x="0" y="410"/>
                  </a:lnTo>
                  <a:lnTo>
                    <a:pt x="2143" y="410"/>
                  </a:lnTo>
                  <a:lnTo>
                    <a:pt x="2143" y="0"/>
                  </a:lnTo>
                </a:path>
              </a:pathLst>
            </a:custGeom>
            <a:solidFill>
              <a:srgbClr val="4A3F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32">
              <a:extLst>
                <a:ext uri="{FF2B5EF4-FFF2-40B4-BE49-F238E27FC236}">
                  <a16:creationId xmlns:a16="http://schemas.microsoft.com/office/drawing/2014/main" id="{A1FFB70D-0FAD-8149-8346-66B71127BA59}"/>
                </a:ext>
              </a:extLst>
            </p:cNvPr>
            <p:cNvSpPr>
              <a:spLocks noChangeArrowheads="1"/>
            </p:cNvSpPr>
            <p:nvPr/>
          </p:nvSpPr>
          <p:spPr bwMode="auto">
            <a:xfrm>
              <a:off x="11364881" y="11996642"/>
              <a:ext cx="3317734" cy="505350"/>
            </a:xfrm>
            <a:custGeom>
              <a:avLst/>
              <a:gdLst>
                <a:gd name="T0" fmla="*/ 1548 w 2664"/>
                <a:gd name="T1" fmla="*/ 203 h 406"/>
                <a:gd name="T2" fmla="*/ 1548 w 2664"/>
                <a:gd name="T3" fmla="*/ 203 h 406"/>
                <a:gd name="T4" fmla="*/ 1686 w 2664"/>
                <a:gd name="T5" fmla="*/ 65 h 406"/>
                <a:gd name="T6" fmla="*/ 2663 w 2664"/>
                <a:gd name="T7" fmla="*/ 65 h 406"/>
                <a:gd name="T8" fmla="*/ 2663 w 2664"/>
                <a:gd name="T9" fmla="*/ 0 h 406"/>
                <a:gd name="T10" fmla="*/ 202 w 2664"/>
                <a:gd name="T11" fmla="*/ 0 h 406"/>
                <a:gd name="T12" fmla="*/ 202 w 2664"/>
                <a:gd name="T13" fmla="*/ 0 h 406"/>
                <a:gd name="T14" fmla="*/ 0 w 2664"/>
                <a:gd name="T15" fmla="*/ 203 h 406"/>
                <a:gd name="T16" fmla="*/ 0 w 2664"/>
                <a:gd name="T17" fmla="*/ 203 h 406"/>
                <a:gd name="T18" fmla="*/ 202 w 2664"/>
                <a:gd name="T19" fmla="*/ 405 h 406"/>
                <a:gd name="T20" fmla="*/ 2663 w 2664"/>
                <a:gd name="T21" fmla="*/ 405 h 406"/>
                <a:gd name="T22" fmla="*/ 2663 w 2664"/>
                <a:gd name="T23" fmla="*/ 340 h 406"/>
                <a:gd name="T24" fmla="*/ 1686 w 2664"/>
                <a:gd name="T25" fmla="*/ 340 h 406"/>
                <a:gd name="T26" fmla="*/ 1686 w 2664"/>
                <a:gd name="T27" fmla="*/ 340 h 406"/>
                <a:gd name="T28" fmla="*/ 1548 w 2664"/>
                <a:gd name="T29" fmla="*/ 203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664" h="406">
                  <a:moveTo>
                    <a:pt x="1548" y="203"/>
                  </a:moveTo>
                  <a:lnTo>
                    <a:pt x="1548" y="203"/>
                  </a:lnTo>
                  <a:cubicBezTo>
                    <a:pt x="1548" y="126"/>
                    <a:pt x="1609" y="65"/>
                    <a:pt x="1686" y="65"/>
                  </a:cubicBezTo>
                  <a:lnTo>
                    <a:pt x="2663" y="65"/>
                  </a:lnTo>
                  <a:lnTo>
                    <a:pt x="2663" y="0"/>
                  </a:lnTo>
                  <a:lnTo>
                    <a:pt x="202" y="0"/>
                  </a:lnTo>
                  <a:lnTo>
                    <a:pt x="202" y="0"/>
                  </a:lnTo>
                  <a:cubicBezTo>
                    <a:pt x="90" y="0"/>
                    <a:pt x="0" y="91"/>
                    <a:pt x="0" y="203"/>
                  </a:cubicBezTo>
                  <a:lnTo>
                    <a:pt x="0" y="203"/>
                  </a:lnTo>
                  <a:cubicBezTo>
                    <a:pt x="0" y="315"/>
                    <a:pt x="90" y="405"/>
                    <a:pt x="202" y="405"/>
                  </a:cubicBezTo>
                  <a:lnTo>
                    <a:pt x="2663" y="405"/>
                  </a:lnTo>
                  <a:lnTo>
                    <a:pt x="2663" y="340"/>
                  </a:lnTo>
                  <a:lnTo>
                    <a:pt x="1686" y="340"/>
                  </a:lnTo>
                  <a:lnTo>
                    <a:pt x="1686" y="340"/>
                  </a:lnTo>
                  <a:cubicBezTo>
                    <a:pt x="1609" y="340"/>
                    <a:pt x="1548" y="279"/>
                    <a:pt x="1548" y="203"/>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59">
              <a:extLst>
                <a:ext uri="{FF2B5EF4-FFF2-40B4-BE49-F238E27FC236}">
                  <a16:creationId xmlns:a16="http://schemas.microsoft.com/office/drawing/2014/main" id="{F1D01806-AB35-EC4D-AE48-E06CE3325A9D}"/>
                </a:ext>
              </a:extLst>
            </p:cNvPr>
            <p:cNvSpPr>
              <a:spLocks noChangeArrowheads="1"/>
            </p:cNvSpPr>
            <p:nvPr/>
          </p:nvSpPr>
          <p:spPr bwMode="auto">
            <a:xfrm>
              <a:off x="12265723" y="11485802"/>
              <a:ext cx="2190417" cy="509598"/>
            </a:xfrm>
            <a:custGeom>
              <a:avLst/>
              <a:gdLst>
                <a:gd name="connsiteX0" fmla="*/ 0 w 2190417"/>
                <a:gd name="connsiteY0" fmla="*/ 109857 h 509598"/>
                <a:gd name="connsiteX1" fmla="*/ 1893819 w 2190417"/>
                <a:gd name="connsiteY1" fmla="*/ 109857 h 509598"/>
                <a:gd name="connsiteX2" fmla="*/ 1893819 w 2190417"/>
                <a:gd name="connsiteY2" fmla="*/ 427203 h 509598"/>
                <a:gd name="connsiteX3" fmla="*/ 0 w 2190417"/>
                <a:gd name="connsiteY3" fmla="*/ 427203 h 509598"/>
                <a:gd name="connsiteX4" fmla="*/ 2043374 w 2190417"/>
                <a:gd name="connsiteY4" fmla="*/ 0 h 509598"/>
                <a:gd name="connsiteX5" fmla="*/ 2190417 w 2190417"/>
                <a:gd name="connsiteY5" fmla="*/ 0 h 509598"/>
                <a:gd name="connsiteX6" fmla="*/ 2190417 w 2190417"/>
                <a:gd name="connsiteY6" fmla="*/ 509598 h 509598"/>
                <a:gd name="connsiteX7" fmla="*/ 2043374 w 2190417"/>
                <a:gd name="connsiteY7" fmla="*/ 509598 h 50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90417" h="509598">
                  <a:moveTo>
                    <a:pt x="0" y="109857"/>
                  </a:moveTo>
                  <a:lnTo>
                    <a:pt x="1893819" y="109857"/>
                  </a:lnTo>
                  <a:lnTo>
                    <a:pt x="1893819" y="427203"/>
                  </a:lnTo>
                  <a:lnTo>
                    <a:pt x="0" y="427203"/>
                  </a:lnTo>
                  <a:close/>
                  <a:moveTo>
                    <a:pt x="2043374" y="0"/>
                  </a:moveTo>
                  <a:lnTo>
                    <a:pt x="2190417" y="0"/>
                  </a:lnTo>
                  <a:lnTo>
                    <a:pt x="2190417" y="509598"/>
                  </a:lnTo>
                  <a:lnTo>
                    <a:pt x="2043374" y="509598"/>
                  </a:lnTo>
                  <a:close/>
                </a:path>
              </a:pathLst>
            </a:custGeom>
            <a:solidFill>
              <a:srgbClr val="EEF2F6">
                <a:alpha val="20000"/>
              </a:srgbClr>
            </a:solidFill>
            <a:ln>
              <a:noFill/>
            </a:ln>
            <a:effectLst/>
          </p:spPr>
          <p:txBody>
            <a:bodyPr wrap="square" anchor="ctr">
              <a:noAutofit/>
            </a:bodyPr>
            <a:lstStyle/>
            <a:p>
              <a:endParaRPr lang="en-US" dirty="0">
                <a:latin typeface="Poppins" pitchFamily="2" charset="77"/>
              </a:endParaRPr>
            </a:p>
          </p:txBody>
        </p:sp>
        <p:sp>
          <p:nvSpPr>
            <p:cNvPr id="61" name="Freeform 135">
              <a:extLst>
                <a:ext uri="{FF2B5EF4-FFF2-40B4-BE49-F238E27FC236}">
                  <a16:creationId xmlns:a16="http://schemas.microsoft.com/office/drawing/2014/main" id="{05336696-F160-AE42-B016-ECE4BA29FB0F}"/>
                </a:ext>
              </a:extLst>
            </p:cNvPr>
            <p:cNvSpPr>
              <a:spLocks noChangeArrowheads="1"/>
            </p:cNvSpPr>
            <p:nvPr/>
          </p:nvSpPr>
          <p:spPr bwMode="auto">
            <a:xfrm>
              <a:off x="15775711" y="7673705"/>
              <a:ext cx="681123" cy="488870"/>
            </a:xfrm>
            <a:custGeom>
              <a:avLst/>
              <a:gdLst>
                <a:gd name="T0" fmla="*/ 0 w 547"/>
                <a:gd name="T1" fmla="*/ 217 h 391"/>
                <a:gd name="T2" fmla="*/ 173 w 547"/>
                <a:gd name="T3" fmla="*/ 115 h 391"/>
                <a:gd name="T4" fmla="*/ 173 w 547"/>
                <a:gd name="T5" fmla="*/ 115 h 391"/>
                <a:gd name="T6" fmla="*/ 530 w 547"/>
                <a:gd name="T7" fmla="*/ 19 h 391"/>
                <a:gd name="T8" fmla="*/ 530 w 547"/>
                <a:gd name="T9" fmla="*/ 19 h 391"/>
                <a:gd name="T10" fmla="*/ 399 w 547"/>
                <a:gd name="T11" fmla="*/ 109 h 391"/>
                <a:gd name="T12" fmla="*/ 413 w 547"/>
                <a:gd name="T13" fmla="*/ 138 h 391"/>
                <a:gd name="T14" fmla="*/ 425 w 547"/>
                <a:gd name="T15" fmla="*/ 162 h 391"/>
                <a:gd name="T16" fmla="*/ 440 w 547"/>
                <a:gd name="T17" fmla="*/ 193 h 391"/>
                <a:gd name="T18" fmla="*/ 453 w 547"/>
                <a:gd name="T19" fmla="*/ 218 h 391"/>
                <a:gd name="T20" fmla="*/ 407 w 547"/>
                <a:gd name="T21" fmla="*/ 274 h 391"/>
                <a:gd name="T22" fmla="*/ 407 w 547"/>
                <a:gd name="T23" fmla="*/ 274 h 391"/>
                <a:gd name="T24" fmla="*/ 297 w 547"/>
                <a:gd name="T25" fmla="*/ 307 h 391"/>
                <a:gd name="T26" fmla="*/ 237 w 547"/>
                <a:gd name="T27" fmla="*/ 288 h 391"/>
                <a:gd name="T28" fmla="*/ 53 w 547"/>
                <a:gd name="T29" fmla="*/ 390 h 391"/>
                <a:gd name="T30" fmla="*/ 0 w 547"/>
                <a:gd name="T31" fmla="*/ 217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7" h="391">
                  <a:moveTo>
                    <a:pt x="0" y="217"/>
                  </a:moveTo>
                  <a:lnTo>
                    <a:pt x="173" y="115"/>
                  </a:lnTo>
                  <a:lnTo>
                    <a:pt x="173" y="115"/>
                  </a:lnTo>
                  <a:cubicBezTo>
                    <a:pt x="173" y="115"/>
                    <a:pt x="515" y="0"/>
                    <a:pt x="530" y="19"/>
                  </a:cubicBezTo>
                  <a:lnTo>
                    <a:pt x="530" y="19"/>
                  </a:lnTo>
                  <a:cubicBezTo>
                    <a:pt x="546" y="37"/>
                    <a:pt x="399" y="109"/>
                    <a:pt x="399" y="109"/>
                  </a:cubicBezTo>
                  <a:lnTo>
                    <a:pt x="413" y="138"/>
                  </a:lnTo>
                  <a:lnTo>
                    <a:pt x="425" y="162"/>
                  </a:lnTo>
                  <a:lnTo>
                    <a:pt x="440" y="193"/>
                  </a:lnTo>
                  <a:lnTo>
                    <a:pt x="453" y="218"/>
                  </a:lnTo>
                  <a:lnTo>
                    <a:pt x="407" y="274"/>
                  </a:lnTo>
                  <a:lnTo>
                    <a:pt x="407" y="274"/>
                  </a:lnTo>
                  <a:cubicBezTo>
                    <a:pt x="380" y="307"/>
                    <a:pt x="337" y="320"/>
                    <a:pt x="297" y="307"/>
                  </a:cubicBezTo>
                  <a:lnTo>
                    <a:pt x="237" y="288"/>
                  </a:lnTo>
                  <a:lnTo>
                    <a:pt x="53" y="390"/>
                  </a:lnTo>
                  <a:lnTo>
                    <a:pt x="0" y="217"/>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136">
              <a:extLst>
                <a:ext uri="{FF2B5EF4-FFF2-40B4-BE49-F238E27FC236}">
                  <a16:creationId xmlns:a16="http://schemas.microsoft.com/office/drawing/2014/main" id="{D4825E86-124A-E047-82A9-748C6D1DF459}"/>
                </a:ext>
              </a:extLst>
            </p:cNvPr>
            <p:cNvSpPr>
              <a:spLocks noChangeArrowheads="1"/>
            </p:cNvSpPr>
            <p:nvPr/>
          </p:nvSpPr>
          <p:spPr bwMode="auto">
            <a:xfrm>
              <a:off x="15468106" y="11711011"/>
              <a:ext cx="477883" cy="494364"/>
            </a:xfrm>
            <a:custGeom>
              <a:avLst/>
              <a:gdLst>
                <a:gd name="T0" fmla="*/ 382 w 383"/>
                <a:gd name="T1" fmla="*/ 310 h 395"/>
                <a:gd name="T2" fmla="*/ 223 w 383"/>
                <a:gd name="T3" fmla="*/ 394 h 395"/>
                <a:gd name="T4" fmla="*/ 0 w 383"/>
                <a:gd name="T5" fmla="*/ 85 h 395"/>
                <a:gd name="T6" fmla="*/ 160 w 383"/>
                <a:gd name="T7" fmla="*/ 0 h 395"/>
                <a:gd name="T8" fmla="*/ 382 w 383"/>
                <a:gd name="T9" fmla="*/ 310 h 395"/>
              </a:gdLst>
              <a:ahLst/>
              <a:cxnLst>
                <a:cxn ang="0">
                  <a:pos x="T0" y="T1"/>
                </a:cxn>
                <a:cxn ang="0">
                  <a:pos x="T2" y="T3"/>
                </a:cxn>
                <a:cxn ang="0">
                  <a:pos x="T4" y="T5"/>
                </a:cxn>
                <a:cxn ang="0">
                  <a:pos x="T6" y="T7"/>
                </a:cxn>
                <a:cxn ang="0">
                  <a:pos x="T8" y="T9"/>
                </a:cxn>
              </a:cxnLst>
              <a:rect l="0" t="0" r="r" b="b"/>
              <a:pathLst>
                <a:path w="383" h="395">
                  <a:moveTo>
                    <a:pt x="382" y="310"/>
                  </a:moveTo>
                  <a:lnTo>
                    <a:pt x="223" y="394"/>
                  </a:lnTo>
                  <a:lnTo>
                    <a:pt x="0" y="85"/>
                  </a:lnTo>
                  <a:lnTo>
                    <a:pt x="160" y="0"/>
                  </a:lnTo>
                  <a:lnTo>
                    <a:pt x="382" y="310"/>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37">
              <a:extLst>
                <a:ext uri="{FF2B5EF4-FFF2-40B4-BE49-F238E27FC236}">
                  <a16:creationId xmlns:a16="http://schemas.microsoft.com/office/drawing/2014/main" id="{A925F45B-02EF-A741-8008-7D34A8331F1B}"/>
                </a:ext>
              </a:extLst>
            </p:cNvPr>
            <p:cNvSpPr>
              <a:spLocks noChangeArrowheads="1"/>
            </p:cNvSpPr>
            <p:nvPr/>
          </p:nvSpPr>
          <p:spPr bwMode="auto">
            <a:xfrm>
              <a:off x="15468106" y="11711011"/>
              <a:ext cx="307605" cy="433944"/>
            </a:xfrm>
            <a:custGeom>
              <a:avLst/>
              <a:gdLst>
                <a:gd name="T0" fmla="*/ 160 w 248"/>
                <a:gd name="T1" fmla="*/ 0 h 347"/>
                <a:gd name="T2" fmla="*/ 0 w 248"/>
                <a:gd name="T3" fmla="*/ 85 h 347"/>
                <a:gd name="T4" fmla="*/ 188 w 248"/>
                <a:gd name="T5" fmla="*/ 346 h 347"/>
                <a:gd name="T6" fmla="*/ 247 w 248"/>
                <a:gd name="T7" fmla="*/ 121 h 347"/>
                <a:gd name="T8" fmla="*/ 160 w 248"/>
                <a:gd name="T9" fmla="*/ 0 h 347"/>
              </a:gdLst>
              <a:ahLst/>
              <a:cxnLst>
                <a:cxn ang="0">
                  <a:pos x="T0" y="T1"/>
                </a:cxn>
                <a:cxn ang="0">
                  <a:pos x="T2" y="T3"/>
                </a:cxn>
                <a:cxn ang="0">
                  <a:pos x="T4" y="T5"/>
                </a:cxn>
                <a:cxn ang="0">
                  <a:pos x="T6" y="T7"/>
                </a:cxn>
                <a:cxn ang="0">
                  <a:pos x="T8" y="T9"/>
                </a:cxn>
              </a:cxnLst>
              <a:rect l="0" t="0" r="r" b="b"/>
              <a:pathLst>
                <a:path w="248" h="347">
                  <a:moveTo>
                    <a:pt x="160" y="0"/>
                  </a:moveTo>
                  <a:lnTo>
                    <a:pt x="0" y="85"/>
                  </a:lnTo>
                  <a:lnTo>
                    <a:pt x="188" y="346"/>
                  </a:lnTo>
                  <a:lnTo>
                    <a:pt x="247" y="121"/>
                  </a:lnTo>
                  <a:lnTo>
                    <a:pt x="160" y="0"/>
                  </a:lnTo>
                </a:path>
              </a:pathLst>
            </a:custGeom>
            <a:solidFill>
              <a:srgbClr val="C5708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138">
              <a:extLst>
                <a:ext uri="{FF2B5EF4-FFF2-40B4-BE49-F238E27FC236}">
                  <a16:creationId xmlns:a16="http://schemas.microsoft.com/office/drawing/2014/main" id="{C678F2F9-9AAA-074B-A594-34898CE4C43B}"/>
                </a:ext>
              </a:extLst>
            </p:cNvPr>
            <p:cNvSpPr>
              <a:spLocks noChangeArrowheads="1"/>
            </p:cNvSpPr>
            <p:nvPr/>
          </p:nvSpPr>
          <p:spPr bwMode="auto">
            <a:xfrm>
              <a:off x="14534308" y="11760450"/>
              <a:ext cx="291124" cy="472392"/>
            </a:xfrm>
            <a:custGeom>
              <a:avLst/>
              <a:gdLst>
                <a:gd name="T0" fmla="*/ 233 w 234"/>
                <a:gd name="T1" fmla="*/ 378 h 379"/>
                <a:gd name="T2" fmla="*/ 53 w 234"/>
                <a:gd name="T3" fmla="*/ 378 h 379"/>
                <a:gd name="T4" fmla="*/ 0 w 234"/>
                <a:gd name="T5" fmla="*/ 0 h 379"/>
                <a:gd name="T6" fmla="*/ 181 w 234"/>
                <a:gd name="T7" fmla="*/ 0 h 379"/>
                <a:gd name="T8" fmla="*/ 233 w 234"/>
                <a:gd name="T9" fmla="*/ 378 h 379"/>
              </a:gdLst>
              <a:ahLst/>
              <a:cxnLst>
                <a:cxn ang="0">
                  <a:pos x="T0" y="T1"/>
                </a:cxn>
                <a:cxn ang="0">
                  <a:pos x="T2" y="T3"/>
                </a:cxn>
                <a:cxn ang="0">
                  <a:pos x="T4" y="T5"/>
                </a:cxn>
                <a:cxn ang="0">
                  <a:pos x="T6" y="T7"/>
                </a:cxn>
                <a:cxn ang="0">
                  <a:pos x="T8" y="T9"/>
                </a:cxn>
              </a:cxnLst>
              <a:rect l="0" t="0" r="r" b="b"/>
              <a:pathLst>
                <a:path w="234" h="379">
                  <a:moveTo>
                    <a:pt x="233" y="378"/>
                  </a:moveTo>
                  <a:lnTo>
                    <a:pt x="53" y="378"/>
                  </a:lnTo>
                  <a:lnTo>
                    <a:pt x="0" y="0"/>
                  </a:lnTo>
                  <a:lnTo>
                    <a:pt x="181" y="0"/>
                  </a:lnTo>
                  <a:lnTo>
                    <a:pt x="233" y="378"/>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39">
              <a:extLst>
                <a:ext uri="{FF2B5EF4-FFF2-40B4-BE49-F238E27FC236}">
                  <a16:creationId xmlns:a16="http://schemas.microsoft.com/office/drawing/2014/main" id="{C3C7C483-2CA7-534F-B4E8-8BA53BB3F5AC}"/>
                </a:ext>
              </a:extLst>
            </p:cNvPr>
            <p:cNvSpPr>
              <a:spLocks noChangeArrowheads="1"/>
            </p:cNvSpPr>
            <p:nvPr/>
          </p:nvSpPr>
          <p:spPr bwMode="auto">
            <a:xfrm>
              <a:off x="14534308" y="11760450"/>
              <a:ext cx="247181" cy="357040"/>
            </a:xfrm>
            <a:custGeom>
              <a:avLst/>
              <a:gdLst>
                <a:gd name="T0" fmla="*/ 181 w 200"/>
                <a:gd name="T1" fmla="*/ 0 h 286"/>
                <a:gd name="T2" fmla="*/ 0 w 200"/>
                <a:gd name="T3" fmla="*/ 0 h 286"/>
                <a:gd name="T4" fmla="*/ 40 w 200"/>
                <a:gd name="T5" fmla="*/ 285 h 286"/>
                <a:gd name="T6" fmla="*/ 199 w 200"/>
                <a:gd name="T7" fmla="*/ 128 h 286"/>
                <a:gd name="T8" fmla="*/ 181 w 200"/>
                <a:gd name="T9" fmla="*/ 0 h 286"/>
              </a:gdLst>
              <a:ahLst/>
              <a:cxnLst>
                <a:cxn ang="0">
                  <a:pos x="T0" y="T1"/>
                </a:cxn>
                <a:cxn ang="0">
                  <a:pos x="T2" y="T3"/>
                </a:cxn>
                <a:cxn ang="0">
                  <a:pos x="T4" y="T5"/>
                </a:cxn>
                <a:cxn ang="0">
                  <a:pos x="T6" y="T7"/>
                </a:cxn>
                <a:cxn ang="0">
                  <a:pos x="T8" y="T9"/>
                </a:cxn>
              </a:cxnLst>
              <a:rect l="0" t="0" r="r" b="b"/>
              <a:pathLst>
                <a:path w="200" h="286">
                  <a:moveTo>
                    <a:pt x="181" y="0"/>
                  </a:moveTo>
                  <a:lnTo>
                    <a:pt x="0" y="0"/>
                  </a:lnTo>
                  <a:lnTo>
                    <a:pt x="40" y="285"/>
                  </a:lnTo>
                  <a:lnTo>
                    <a:pt x="199" y="128"/>
                  </a:lnTo>
                  <a:lnTo>
                    <a:pt x="181" y="0"/>
                  </a:lnTo>
                </a:path>
              </a:pathLst>
            </a:custGeom>
            <a:solidFill>
              <a:srgbClr val="C5708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40">
              <a:extLst>
                <a:ext uri="{FF2B5EF4-FFF2-40B4-BE49-F238E27FC236}">
                  <a16:creationId xmlns:a16="http://schemas.microsoft.com/office/drawing/2014/main" id="{B282935C-119E-1349-BF39-A1E2E721E165}"/>
                </a:ext>
              </a:extLst>
            </p:cNvPr>
            <p:cNvSpPr>
              <a:spLocks noChangeArrowheads="1"/>
            </p:cNvSpPr>
            <p:nvPr/>
          </p:nvSpPr>
          <p:spPr bwMode="auto">
            <a:xfrm>
              <a:off x="13820227" y="9535806"/>
              <a:ext cx="2120274" cy="2416892"/>
            </a:xfrm>
            <a:custGeom>
              <a:avLst/>
              <a:gdLst>
                <a:gd name="T0" fmla="*/ 0 w 1704"/>
                <a:gd name="T1" fmla="*/ 11 h 1942"/>
                <a:gd name="T2" fmla="*/ 0 w 1704"/>
                <a:gd name="T3" fmla="*/ 11 h 1942"/>
                <a:gd name="T4" fmla="*/ 973 w 1704"/>
                <a:gd name="T5" fmla="*/ 311 h 1942"/>
                <a:gd name="T6" fmla="*/ 973 w 1704"/>
                <a:gd name="T7" fmla="*/ 311 h 1942"/>
                <a:gd name="T8" fmla="*/ 1703 w 1704"/>
                <a:gd name="T9" fmla="*/ 1772 h 1942"/>
                <a:gd name="T10" fmla="*/ 1321 w 1704"/>
                <a:gd name="T11" fmla="*/ 1941 h 1942"/>
                <a:gd name="T12" fmla="*/ 573 w 1704"/>
                <a:gd name="T13" fmla="*/ 541 h 1942"/>
                <a:gd name="T14" fmla="*/ 0 w 1704"/>
                <a:gd name="T15" fmla="*/ 501 h 1942"/>
                <a:gd name="T16" fmla="*/ 0 w 1704"/>
                <a:gd name="T17" fmla="*/ 11 h 1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4" h="1942">
                  <a:moveTo>
                    <a:pt x="0" y="11"/>
                  </a:moveTo>
                  <a:lnTo>
                    <a:pt x="0" y="11"/>
                  </a:lnTo>
                  <a:cubicBezTo>
                    <a:pt x="0" y="11"/>
                    <a:pt x="792" y="0"/>
                    <a:pt x="973" y="311"/>
                  </a:cubicBezTo>
                  <a:lnTo>
                    <a:pt x="973" y="311"/>
                  </a:lnTo>
                  <a:cubicBezTo>
                    <a:pt x="1154" y="623"/>
                    <a:pt x="1703" y="1772"/>
                    <a:pt x="1703" y="1772"/>
                  </a:cubicBezTo>
                  <a:lnTo>
                    <a:pt x="1321" y="1941"/>
                  </a:lnTo>
                  <a:lnTo>
                    <a:pt x="573" y="541"/>
                  </a:lnTo>
                  <a:lnTo>
                    <a:pt x="0" y="501"/>
                  </a:lnTo>
                  <a:lnTo>
                    <a:pt x="0" y="11"/>
                  </a:lnTo>
                </a:path>
              </a:pathLst>
            </a:custGeom>
            <a:solidFill>
              <a:srgbClr val="E1A4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41">
              <a:extLst>
                <a:ext uri="{FF2B5EF4-FFF2-40B4-BE49-F238E27FC236}">
                  <a16:creationId xmlns:a16="http://schemas.microsoft.com/office/drawing/2014/main" id="{91EF8DAF-CEA8-0642-93CC-C40D02321C8A}"/>
                </a:ext>
              </a:extLst>
            </p:cNvPr>
            <p:cNvSpPr>
              <a:spLocks noChangeArrowheads="1"/>
            </p:cNvSpPr>
            <p:nvPr/>
          </p:nvSpPr>
          <p:spPr bwMode="auto">
            <a:xfrm>
              <a:off x="13875156" y="7486942"/>
              <a:ext cx="466898" cy="483379"/>
            </a:xfrm>
            <a:custGeom>
              <a:avLst/>
              <a:gdLst>
                <a:gd name="T0" fmla="*/ 223 w 374"/>
                <a:gd name="T1" fmla="*/ 389 h 390"/>
                <a:gd name="T2" fmla="*/ 0 w 374"/>
                <a:gd name="T3" fmla="*/ 260 h 390"/>
                <a:gd name="T4" fmla="*/ 150 w 374"/>
                <a:gd name="T5" fmla="*/ 0 h 390"/>
                <a:gd name="T6" fmla="*/ 373 w 374"/>
                <a:gd name="T7" fmla="*/ 129 h 390"/>
                <a:gd name="T8" fmla="*/ 223 w 374"/>
                <a:gd name="T9" fmla="*/ 389 h 390"/>
              </a:gdLst>
              <a:ahLst/>
              <a:cxnLst>
                <a:cxn ang="0">
                  <a:pos x="T0" y="T1"/>
                </a:cxn>
                <a:cxn ang="0">
                  <a:pos x="T2" y="T3"/>
                </a:cxn>
                <a:cxn ang="0">
                  <a:pos x="T4" y="T5"/>
                </a:cxn>
                <a:cxn ang="0">
                  <a:pos x="T6" y="T7"/>
                </a:cxn>
                <a:cxn ang="0">
                  <a:pos x="T8" y="T9"/>
                </a:cxn>
              </a:cxnLst>
              <a:rect l="0" t="0" r="r" b="b"/>
              <a:pathLst>
                <a:path w="374" h="390">
                  <a:moveTo>
                    <a:pt x="223" y="389"/>
                  </a:moveTo>
                  <a:lnTo>
                    <a:pt x="0" y="260"/>
                  </a:lnTo>
                  <a:lnTo>
                    <a:pt x="150" y="0"/>
                  </a:lnTo>
                  <a:lnTo>
                    <a:pt x="373" y="129"/>
                  </a:lnTo>
                  <a:lnTo>
                    <a:pt x="223" y="389"/>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42">
              <a:extLst>
                <a:ext uri="{FF2B5EF4-FFF2-40B4-BE49-F238E27FC236}">
                  <a16:creationId xmlns:a16="http://schemas.microsoft.com/office/drawing/2014/main" id="{DA9DF0B1-00D2-8346-B51D-195307182A87}"/>
                </a:ext>
              </a:extLst>
            </p:cNvPr>
            <p:cNvSpPr>
              <a:spLocks noChangeArrowheads="1"/>
            </p:cNvSpPr>
            <p:nvPr/>
          </p:nvSpPr>
          <p:spPr bwMode="auto">
            <a:xfrm>
              <a:off x="14006986" y="7486944"/>
              <a:ext cx="335068" cy="346053"/>
            </a:xfrm>
            <a:custGeom>
              <a:avLst/>
              <a:gdLst>
                <a:gd name="T0" fmla="*/ 184 w 271"/>
                <a:gd name="T1" fmla="*/ 277 h 278"/>
                <a:gd name="T2" fmla="*/ 110 w 271"/>
                <a:gd name="T3" fmla="*/ 234 h 278"/>
                <a:gd name="T4" fmla="*/ 110 w 271"/>
                <a:gd name="T5" fmla="*/ 234 h 278"/>
                <a:gd name="T6" fmla="*/ 47 w 271"/>
                <a:gd name="T7" fmla="*/ 0 h 278"/>
                <a:gd name="T8" fmla="*/ 270 w 271"/>
                <a:gd name="T9" fmla="*/ 129 h 278"/>
                <a:gd name="T10" fmla="*/ 184 w 271"/>
                <a:gd name="T11" fmla="*/ 277 h 278"/>
              </a:gdLst>
              <a:ahLst/>
              <a:cxnLst>
                <a:cxn ang="0">
                  <a:pos x="T0" y="T1"/>
                </a:cxn>
                <a:cxn ang="0">
                  <a:pos x="T2" y="T3"/>
                </a:cxn>
                <a:cxn ang="0">
                  <a:pos x="T4" y="T5"/>
                </a:cxn>
                <a:cxn ang="0">
                  <a:pos x="T6" y="T7"/>
                </a:cxn>
                <a:cxn ang="0">
                  <a:pos x="T8" y="T9"/>
                </a:cxn>
                <a:cxn ang="0">
                  <a:pos x="T10" y="T11"/>
                </a:cxn>
              </a:cxnLst>
              <a:rect l="0" t="0" r="r" b="b"/>
              <a:pathLst>
                <a:path w="271" h="278">
                  <a:moveTo>
                    <a:pt x="184" y="277"/>
                  </a:moveTo>
                  <a:lnTo>
                    <a:pt x="110" y="234"/>
                  </a:lnTo>
                  <a:lnTo>
                    <a:pt x="110" y="234"/>
                  </a:lnTo>
                  <a:cubicBezTo>
                    <a:pt x="28" y="187"/>
                    <a:pt x="0" y="82"/>
                    <a:pt x="47" y="0"/>
                  </a:cubicBezTo>
                  <a:lnTo>
                    <a:pt x="270" y="129"/>
                  </a:lnTo>
                  <a:lnTo>
                    <a:pt x="184" y="277"/>
                  </a:lnTo>
                </a:path>
              </a:pathLst>
            </a:custGeom>
            <a:solidFill>
              <a:srgbClr val="C5708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43">
              <a:extLst>
                <a:ext uri="{FF2B5EF4-FFF2-40B4-BE49-F238E27FC236}">
                  <a16:creationId xmlns:a16="http://schemas.microsoft.com/office/drawing/2014/main" id="{90CB7EEB-CECE-014A-9A41-B4C48C6D3EDC}"/>
                </a:ext>
              </a:extLst>
            </p:cNvPr>
            <p:cNvSpPr>
              <a:spLocks noChangeArrowheads="1"/>
            </p:cNvSpPr>
            <p:nvPr/>
          </p:nvSpPr>
          <p:spPr bwMode="auto">
            <a:xfrm>
              <a:off x="13490651" y="7250748"/>
              <a:ext cx="494364" cy="494364"/>
            </a:xfrm>
            <a:custGeom>
              <a:avLst/>
              <a:gdLst>
                <a:gd name="T0" fmla="*/ 395 w 396"/>
                <a:gd name="T1" fmla="*/ 198 h 397"/>
                <a:gd name="T2" fmla="*/ 395 w 396"/>
                <a:gd name="T3" fmla="*/ 198 h 397"/>
                <a:gd name="T4" fmla="*/ 197 w 396"/>
                <a:gd name="T5" fmla="*/ 396 h 397"/>
                <a:gd name="T6" fmla="*/ 197 w 396"/>
                <a:gd name="T7" fmla="*/ 396 h 397"/>
                <a:gd name="T8" fmla="*/ 0 w 396"/>
                <a:gd name="T9" fmla="*/ 198 h 397"/>
                <a:gd name="T10" fmla="*/ 0 w 396"/>
                <a:gd name="T11" fmla="*/ 198 h 397"/>
                <a:gd name="T12" fmla="*/ 197 w 396"/>
                <a:gd name="T13" fmla="*/ 0 h 397"/>
                <a:gd name="T14" fmla="*/ 197 w 396"/>
                <a:gd name="T15" fmla="*/ 0 h 397"/>
                <a:gd name="T16" fmla="*/ 395 w 396"/>
                <a:gd name="T17" fmla="*/ 198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6" h="397">
                  <a:moveTo>
                    <a:pt x="395" y="198"/>
                  </a:moveTo>
                  <a:lnTo>
                    <a:pt x="395" y="198"/>
                  </a:lnTo>
                  <a:cubicBezTo>
                    <a:pt x="395" y="307"/>
                    <a:pt x="307" y="396"/>
                    <a:pt x="197" y="396"/>
                  </a:cubicBezTo>
                  <a:lnTo>
                    <a:pt x="197" y="396"/>
                  </a:lnTo>
                  <a:cubicBezTo>
                    <a:pt x="88" y="396"/>
                    <a:pt x="0" y="307"/>
                    <a:pt x="0" y="198"/>
                  </a:cubicBezTo>
                  <a:lnTo>
                    <a:pt x="0" y="198"/>
                  </a:lnTo>
                  <a:cubicBezTo>
                    <a:pt x="0" y="89"/>
                    <a:pt x="88" y="0"/>
                    <a:pt x="197" y="0"/>
                  </a:cubicBezTo>
                  <a:lnTo>
                    <a:pt x="197" y="0"/>
                  </a:lnTo>
                  <a:cubicBezTo>
                    <a:pt x="307" y="0"/>
                    <a:pt x="395" y="89"/>
                    <a:pt x="395" y="198"/>
                  </a:cubicBez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44">
              <a:extLst>
                <a:ext uri="{FF2B5EF4-FFF2-40B4-BE49-F238E27FC236}">
                  <a16:creationId xmlns:a16="http://schemas.microsoft.com/office/drawing/2014/main" id="{F4E4F86D-110A-194D-B925-9858DA15D00C}"/>
                </a:ext>
              </a:extLst>
            </p:cNvPr>
            <p:cNvSpPr>
              <a:spLocks noChangeArrowheads="1"/>
            </p:cNvSpPr>
            <p:nvPr/>
          </p:nvSpPr>
          <p:spPr bwMode="auto">
            <a:xfrm>
              <a:off x="13908112" y="6811314"/>
              <a:ext cx="829432" cy="1027180"/>
            </a:xfrm>
            <a:custGeom>
              <a:avLst/>
              <a:gdLst>
                <a:gd name="T0" fmla="*/ 629 w 666"/>
                <a:gd name="T1" fmla="*/ 231 h 826"/>
                <a:gd name="T2" fmla="*/ 629 w 666"/>
                <a:gd name="T3" fmla="*/ 231 h 826"/>
                <a:gd name="T4" fmla="*/ 616 w 666"/>
                <a:gd name="T5" fmla="*/ 398 h 826"/>
                <a:gd name="T6" fmla="*/ 616 w 666"/>
                <a:gd name="T7" fmla="*/ 398 h 826"/>
                <a:gd name="T8" fmla="*/ 665 w 666"/>
                <a:gd name="T9" fmla="*/ 509 h 826"/>
                <a:gd name="T10" fmla="*/ 665 w 666"/>
                <a:gd name="T11" fmla="*/ 509 h 826"/>
                <a:gd name="T12" fmla="*/ 622 w 666"/>
                <a:gd name="T13" fmla="*/ 568 h 826"/>
                <a:gd name="T14" fmla="*/ 622 w 666"/>
                <a:gd name="T15" fmla="*/ 568 h 826"/>
                <a:gd name="T16" fmla="*/ 525 w 666"/>
                <a:gd name="T17" fmla="*/ 762 h 826"/>
                <a:gd name="T18" fmla="*/ 525 w 666"/>
                <a:gd name="T19" fmla="*/ 762 h 826"/>
                <a:gd name="T20" fmla="*/ 83 w 666"/>
                <a:gd name="T21" fmla="*/ 528 h 826"/>
                <a:gd name="T22" fmla="*/ 83 w 666"/>
                <a:gd name="T23" fmla="*/ 528 h 826"/>
                <a:gd name="T24" fmla="*/ 186 w 666"/>
                <a:gd name="T25" fmla="*/ 78 h 826"/>
                <a:gd name="T26" fmla="*/ 186 w 666"/>
                <a:gd name="T27" fmla="*/ 78 h 826"/>
                <a:gd name="T28" fmla="*/ 629 w 666"/>
                <a:gd name="T29" fmla="*/ 231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66" h="826">
                  <a:moveTo>
                    <a:pt x="629" y="231"/>
                  </a:moveTo>
                  <a:lnTo>
                    <a:pt x="629" y="231"/>
                  </a:lnTo>
                  <a:cubicBezTo>
                    <a:pt x="644" y="294"/>
                    <a:pt x="613" y="379"/>
                    <a:pt x="616" y="398"/>
                  </a:cubicBezTo>
                  <a:lnTo>
                    <a:pt x="616" y="398"/>
                  </a:lnTo>
                  <a:cubicBezTo>
                    <a:pt x="621" y="424"/>
                    <a:pt x="665" y="479"/>
                    <a:pt x="665" y="509"/>
                  </a:cubicBezTo>
                  <a:lnTo>
                    <a:pt x="665" y="509"/>
                  </a:lnTo>
                  <a:cubicBezTo>
                    <a:pt x="665" y="561"/>
                    <a:pt x="625" y="551"/>
                    <a:pt x="622" y="568"/>
                  </a:cubicBezTo>
                  <a:lnTo>
                    <a:pt x="622" y="568"/>
                  </a:lnTo>
                  <a:cubicBezTo>
                    <a:pt x="603" y="658"/>
                    <a:pt x="602" y="727"/>
                    <a:pt x="525" y="762"/>
                  </a:cubicBezTo>
                  <a:lnTo>
                    <a:pt x="525" y="762"/>
                  </a:lnTo>
                  <a:cubicBezTo>
                    <a:pt x="384" y="825"/>
                    <a:pt x="155" y="745"/>
                    <a:pt x="83" y="528"/>
                  </a:cubicBezTo>
                  <a:lnTo>
                    <a:pt x="83" y="528"/>
                  </a:lnTo>
                  <a:cubicBezTo>
                    <a:pt x="0" y="281"/>
                    <a:pt x="59" y="144"/>
                    <a:pt x="186" y="78"/>
                  </a:cubicBezTo>
                  <a:lnTo>
                    <a:pt x="186" y="78"/>
                  </a:lnTo>
                  <a:cubicBezTo>
                    <a:pt x="313" y="14"/>
                    <a:pt x="573" y="0"/>
                    <a:pt x="629" y="231"/>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45">
              <a:extLst>
                <a:ext uri="{FF2B5EF4-FFF2-40B4-BE49-F238E27FC236}">
                  <a16:creationId xmlns:a16="http://schemas.microsoft.com/office/drawing/2014/main" id="{5F160358-E8E2-5440-BCD1-DDA1CB978753}"/>
                </a:ext>
              </a:extLst>
            </p:cNvPr>
            <p:cNvSpPr>
              <a:spLocks noChangeArrowheads="1"/>
            </p:cNvSpPr>
            <p:nvPr/>
          </p:nvSpPr>
          <p:spPr bwMode="auto">
            <a:xfrm>
              <a:off x="13963044" y="7860465"/>
              <a:ext cx="2032387" cy="818445"/>
            </a:xfrm>
            <a:custGeom>
              <a:avLst/>
              <a:gdLst>
                <a:gd name="T0" fmla="*/ 119 w 1630"/>
                <a:gd name="T1" fmla="*/ 34 h 656"/>
                <a:gd name="T2" fmla="*/ 660 w 1630"/>
                <a:gd name="T3" fmla="*/ 306 h 656"/>
                <a:gd name="T4" fmla="*/ 1514 w 1630"/>
                <a:gd name="T5" fmla="*/ 0 h 656"/>
                <a:gd name="T6" fmla="*/ 1629 w 1630"/>
                <a:gd name="T7" fmla="*/ 229 h 656"/>
                <a:gd name="T8" fmla="*/ 1629 w 1630"/>
                <a:gd name="T9" fmla="*/ 229 h 656"/>
                <a:gd name="T10" fmla="*/ 650 w 1630"/>
                <a:gd name="T11" fmla="*/ 655 h 656"/>
                <a:gd name="T12" fmla="*/ 650 w 1630"/>
                <a:gd name="T13" fmla="*/ 655 h 656"/>
                <a:gd name="T14" fmla="*/ 0 w 1630"/>
                <a:gd name="T15" fmla="*/ 449 h 656"/>
                <a:gd name="T16" fmla="*/ 119 w 1630"/>
                <a:gd name="T17" fmla="*/ 34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0" h="656">
                  <a:moveTo>
                    <a:pt x="119" y="34"/>
                  </a:moveTo>
                  <a:lnTo>
                    <a:pt x="660" y="306"/>
                  </a:lnTo>
                  <a:lnTo>
                    <a:pt x="1514" y="0"/>
                  </a:lnTo>
                  <a:lnTo>
                    <a:pt x="1629" y="229"/>
                  </a:lnTo>
                  <a:lnTo>
                    <a:pt x="1629" y="229"/>
                  </a:lnTo>
                  <a:cubicBezTo>
                    <a:pt x="1629" y="229"/>
                    <a:pt x="748" y="655"/>
                    <a:pt x="650" y="655"/>
                  </a:cubicBezTo>
                  <a:lnTo>
                    <a:pt x="650" y="655"/>
                  </a:lnTo>
                  <a:cubicBezTo>
                    <a:pt x="553" y="655"/>
                    <a:pt x="0" y="449"/>
                    <a:pt x="0" y="449"/>
                  </a:cubicBezTo>
                  <a:lnTo>
                    <a:pt x="119" y="34"/>
                  </a:ln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46">
              <a:extLst>
                <a:ext uri="{FF2B5EF4-FFF2-40B4-BE49-F238E27FC236}">
                  <a16:creationId xmlns:a16="http://schemas.microsoft.com/office/drawing/2014/main" id="{1CACE50A-A714-DE41-9D1C-06B574F3F2C1}"/>
                </a:ext>
              </a:extLst>
            </p:cNvPr>
            <p:cNvSpPr>
              <a:spLocks noChangeArrowheads="1"/>
            </p:cNvSpPr>
            <p:nvPr/>
          </p:nvSpPr>
          <p:spPr bwMode="auto">
            <a:xfrm>
              <a:off x="12721639" y="7607790"/>
              <a:ext cx="1823654" cy="1944499"/>
            </a:xfrm>
            <a:custGeom>
              <a:avLst/>
              <a:gdLst>
                <a:gd name="T0" fmla="*/ 793 w 1465"/>
                <a:gd name="T1" fmla="*/ 150 h 1562"/>
                <a:gd name="T2" fmla="*/ 793 w 1465"/>
                <a:gd name="T3" fmla="*/ 150 h 1562"/>
                <a:gd name="T4" fmla="*/ 1198 w 1465"/>
                <a:gd name="T5" fmla="*/ 260 h 1562"/>
                <a:gd name="T6" fmla="*/ 1198 w 1465"/>
                <a:gd name="T7" fmla="*/ 260 h 1562"/>
                <a:gd name="T8" fmla="*/ 1326 w 1465"/>
                <a:gd name="T9" fmla="*/ 906 h 1562"/>
                <a:gd name="T10" fmla="*/ 1326 w 1465"/>
                <a:gd name="T11" fmla="*/ 906 h 1562"/>
                <a:gd name="T12" fmla="*/ 1145 w 1465"/>
                <a:gd name="T13" fmla="*/ 972 h 1562"/>
                <a:gd name="T14" fmla="*/ 1145 w 1465"/>
                <a:gd name="T15" fmla="*/ 972 h 1562"/>
                <a:gd name="T16" fmla="*/ 883 w 1465"/>
                <a:gd name="T17" fmla="*/ 1561 h 1562"/>
                <a:gd name="T18" fmla="*/ 0 w 1465"/>
                <a:gd name="T19" fmla="*/ 1561 h 1562"/>
                <a:gd name="T20" fmla="*/ 0 w 1465"/>
                <a:gd name="T21" fmla="*/ 1561 h 1562"/>
                <a:gd name="T22" fmla="*/ 382 w 1465"/>
                <a:gd name="T23" fmla="*/ 979 h 1562"/>
                <a:gd name="T24" fmla="*/ 382 w 1465"/>
                <a:gd name="T25" fmla="*/ 979 h 1562"/>
                <a:gd name="T26" fmla="*/ 793 w 1465"/>
                <a:gd name="T27" fmla="*/ 150 h 1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65" h="1562">
                  <a:moveTo>
                    <a:pt x="793" y="150"/>
                  </a:moveTo>
                  <a:lnTo>
                    <a:pt x="793" y="150"/>
                  </a:lnTo>
                  <a:cubicBezTo>
                    <a:pt x="793" y="150"/>
                    <a:pt x="1111" y="0"/>
                    <a:pt x="1198" y="260"/>
                  </a:cubicBezTo>
                  <a:lnTo>
                    <a:pt x="1198" y="260"/>
                  </a:lnTo>
                  <a:cubicBezTo>
                    <a:pt x="1286" y="520"/>
                    <a:pt x="1464" y="818"/>
                    <a:pt x="1326" y="906"/>
                  </a:cubicBezTo>
                  <a:lnTo>
                    <a:pt x="1326" y="906"/>
                  </a:lnTo>
                  <a:cubicBezTo>
                    <a:pt x="1278" y="936"/>
                    <a:pt x="1145" y="972"/>
                    <a:pt x="1145" y="972"/>
                  </a:cubicBezTo>
                  <a:lnTo>
                    <a:pt x="1145" y="972"/>
                  </a:lnTo>
                  <a:cubicBezTo>
                    <a:pt x="1145" y="972"/>
                    <a:pt x="883" y="1177"/>
                    <a:pt x="883" y="1561"/>
                  </a:cubicBezTo>
                  <a:lnTo>
                    <a:pt x="0" y="1561"/>
                  </a:lnTo>
                  <a:lnTo>
                    <a:pt x="0" y="1561"/>
                  </a:lnTo>
                  <a:cubicBezTo>
                    <a:pt x="0" y="1561"/>
                    <a:pt x="26" y="1115"/>
                    <a:pt x="382" y="979"/>
                  </a:cubicBezTo>
                  <a:lnTo>
                    <a:pt x="382" y="979"/>
                  </a:lnTo>
                  <a:cubicBezTo>
                    <a:pt x="727" y="847"/>
                    <a:pt x="395" y="383"/>
                    <a:pt x="793" y="150"/>
                  </a:cubicBezTo>
                </a:path>
              </a:pathLst>
            </a:custGeom>
            <a:solidFill>
              <a:srgbClr val="4A3F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47">
              <a:extLst>
                <a:ext uri="{FF2B5EF4-FFF2-40B4-BE49-F238E27FC236}">
                  <a16:creationId xmlns:a16="http://schemas.microsoft.com/office/drawing/2014/main" id="{27196447-C334-A64C-9E52-B609BD1A4854}"/>
                </a:ext>
              </a:extLst>
            </p:cNvPr>
            <p:cNvSpPr>
              <a:spLocks noChangeArrowheads="1"/>
            </p:cNvSpPr>
            <p:nvPr/>
          </p:nvSpPr>
          <p:spPr bwMode="auto">
            <a:xfrm>
              <a:off x="12617271" y="9552289"/>
              <a:ext cx="2378443" cy="2296046"/>
            </a:xfrm>
            <a:custGeom>
              <a:avLst/>
              <a:gdLst>
                <a:gd name="T0" fmla="*/ 84 w 1910"/>
                <a:gd name="T1" fmla="*/ 0 h 1844"/>
                <a:gd name="T2" fmla="*/ 84 w 1910"/>
                <a:gd name="T3" fmla="*/ 0 h 1844"/>
                <a:gd name="T4" fmla="*/ 537 w 1910"/>
                <a:gd name="T5" fmla="*/ 501 h 1844"/>
                <a:gd name="T6" fmla="*/ 537 w 1910"/>
                <a:gd name="T7" fmla="*/ 501 h 1844"/>
                <a:gd name="T8" fmla="*/ 1256 w 1910"/>
                <a:gd name="T9" fmla="*/ 624 h 1844"/>
                <a:gd name="T10" fmla="*/ 1256 w 1910"/>
                <a:gd name="T11" fmla="*/ 624 h 1844"/>
                <a:gd name="T12" fmla="*/ 1414 w 1910"/>
                <a:gd name="T13" fmla="*/ 1843 h 1844"/>
                <a:gd name="T14" fmla="*/ 1877 w 1910"/>
                <a:gd name="T15" fmla="*/ 1843 h 1844"/>
                <a:gd name="T16" fmla="*/ 1877 w 1910"/>
                <a:gd name="T17" fmla="*/ 1843 h 1844"/>
                <a:gd name="T18" fmla="*/ 1777 w 1910"/>
                <a:gd name="T19" fmla="*/ 617 h 1844"/>
                <a:gd name="T20" fmla="*/ 1777 w 1910"/>
                <a:gd name="T21" fmla="*/ 617 h 1844"/>
                <a:gd name="T22" fmla="*/ 1388 w 1910"/>
                <a:gd name="T23" fmla="*/ 169 h 1844"/>
                <a:gd name="T24" fmla="*/ 967 w 1910"/>
                <a:gd name="T25" fmla="*/ 0 h 1844"/>
                <a:gd name="T26" fmla="*/ 84 w 1910"/>
                <a:gd name="T27" fmla="*/ 0 h 1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10" h="1844">
                  <a:moveTo>
                    <a:pt x="84" y="0"/>
                  </a:moveTo>
                  <a:lnTo>
                    <a:pt x="84" y="0"/>
                  </a:lnTo>
                  <a:cubicBezTo>
                    <a:pt x="84" y="0"/>
                    <a:pt x="0" y="501"/>
                    <a:pt x="537" y="501"/>
                  </a:cubicBezTo>
                  <a:lnTo>
                    <a:pt x="537" y="501"/>
                  </a:lnTo>
                  <a:cubicBezTo>
                    <a:pt x="1075" y="501"/>
                    <a:pt x="1256" y="624"/>
                    <a:pt x="1256" y="624"/>
                  </a:cubicBezTo>
                  <a:lnTo>
                    <a:pt x="1256" y="624"/>
                  </a:lnTo>
                  <a:cubicBezTo>
                    <a:pt x="1256" y="624"/>
                    <a:pt x="1487" y="1157"/>
                    <a:pt x="1414" y="1843"/>
                  </a:cubicBezTo>
                  <a:lnTo>
                    <a:pt x="1877" y="1843"/>
                  </a:lnTo>
                  <a:lnTo>
                    <a:pt x="1877" y="1843"/>
                  </a:lnTo>
                  <a:cubicBezTo>
                    <a:pt x="1877" y="1843"/>
                    <a:pt x="1909" y="1165"/>
                    <a:pt x="1777" y="617"/>
                  </a:cubicBezTo>
                  <a:lnTo>
                    <a:pt x="1777" y="617"/>
                  </a:lnTo>
                  <a:cubicBezTo>
                    <a:pt x="1727" y="414"/>
                    <a:pt x="1582" y="247"/>
                    <a:pt x="1388" y="169"/>
                  </a:cubicBezTo>
                  <a:lnTo>
                    <a:pt x="967" y="0"/>
                  </a:lnTo>
                  <a:lnTo>
                    <a:pt x="84" y="0"/>
                  </a:ln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48">
              <a:extLst>
                <a:ext uri="{FF2B5EF4-FFF2-40B4-BE49-F238E27FC236}">
                  <a16:creationId xmlns:a16="http://schemas.microsoft.com/office/drawing/2014/main" id="{E88778CC-2DB4-474A-ADED-C748B59F601A}"/>
                </a:ext>
              </a:extLst>
            </p:cNvPr>
            <p:cNvSpPr>
              <a:spLocks noChangeArrowheads="1"/>
            </p:cNvSpPr>
            <p:nvPr/>
          </p:nvSpPr>
          <p:spPr bwMode="auto">
            <a:xfrm>
              <a:off x="14517827" y="12232842"/>
              <a:ext cx="747039" cy="269152"/>
            </a:xfrm>
            <a:custGeom>
              <a:avLst/>
              <a:gdLst>
                <a:gd name="T0" fmla="*/ 70 w 599"/>
                <a:gd name="T1" fmla="*/ 0 h 217"/>
                <a:gd name="T2" fmla="*/ 70 w 599"/>
                <a:gd name="T3" fmla="*/ 0 h 217"/>
                <a:gd name="T4" fmla="*/ 0 w 599"/>
                <a:gd name="T5" fmla="*/ 216 h 217"/>
                <a:gd name="T6" fmla="*/ 593 w 599"/>
                <a:gd name="T7" fmla="*/ 216 h 217"/>
                <a:gd name="T8" fmla="*/ 593 w 599"/>
                <a:gd name="T9" fmla="*/ 216 h 217"/>
                <a:gd name="T10" fmla="*/ 459 w 599"/>
                <a:gd name="T11" fmla="*/ 108 h 217"/>
                <a:gd name="T12" fmla="*/ 459 w 599"/>
                <a:gd name="T13" fmla="*/ 108 h 217"/>
                <a:gd name="T14" fmla="*/ 250 w 599"/>
                <a:gd name="T15" fmla="*/ 0 h 217"/>
                <a:gd name="T16" fmla="*/ 70 w 599"/>
                <a:gd name="T17"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9" h="217">
                  <a:moveTo>
                    <a:pt x="70" y="0"/>
                  </a:moveTo>
                  <a:lnTo>
                    <a:pt x="70" y="0"/>
                  </a:lnTo>
                  <a:cubicBezTo>
                    <a:pt x="70" y="0"/>
                    <a:pt x="1" y="62"/>
                    <a:pt x="0" y="216"/>
                  </a:cubicBezTo>
                  <a:lnTo>
                    <a:pt x="593" y="216"/>
                  </a:lnTo>
                  <a:lnTo>
                    <a:pt x="593" y="216"/>
                  </a:lnTo>
                  <a:cubicBezTo>
                    <a:pt x="593" y="216"/>
                    <a:pt x="598" y="108"/>
                    <a:pt x="459" y="108"/>
                  </a:cubicBezTo>
                  <a:lnTo>
                    <a:pt x="459" y="108"/>
                  </a:lnTo>
                  <a:cubicBezTo>
                    <a:pt x="324" y="108"/>
                    <a:pt x="250" y="0"/>
                    <a:pt x="250" y="0"/>
                  </a:cubicBezTo>
                  <a:lnTo>
                    <a:pt x="70" y="0"/>
                  </a:lnTo>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49">
              <a:extLst>
                <a:ext uri="{FF2B5EF4-FFF2-40B4-BE49-F238E27FC236}">
                  <a16:creationId xmlns:a16="http://schemas.microsoft.com/office/drawing/2014/main" id="{2B0FF430-AD17-864E-A4B0-DEE01BC39181}"/>
                </a:ext>
              </a:extLst>
            </p:cNvPr>
            <p:cNvSpPr>
              <a:spLocks noChangeArrowheads="1"/>
            </p:cNvSpPr>
            <p:nvPr/>
          </p:nvSpPr>
          <p:spPr bwMode="auto">
            <a:xfrm>
              <a:off x="15704303" y="12013125"/>
              <a:ext cx="741549" cy="466898"/>
            </a:xfrm>
            <a:custGeom>
              <a:avLst/>
              <a:gdLst>
                <a:gd name="T0" fmla="*/ 32 w 597"/>
                <a:gd name="T1" fmla="*/ 151 h 376"/>
                <a:gd name="T2" fmla="*/ 32 w 597"/>
                <a:gd name="T3" fmla="*/ 151 h 376"/>
                <a:gd name="T4" fmla="*/ 71 w 597"/>
                <a:gd name="T5" fmla="*/ 375 h 376"/>
                <a:gd name="T6" fmla="*/ 596 w 597"/>
                <a:gd name="T7" fmla="*/ 98 h 376"/>
                <a:gd name="T8" fmla="*/ 596 w 597"/>
                <a:gd name="T9" fmla="*/ 98 h 376"/>
                <a:gd name="T10" fmla="*/ 426 w 597"/>
                <a:gd name="T11" fmla="*/ 65 h 376"/>
                <a:gd name="T12" fmla="*/ 426 w 597"/>
                <a:gd name="T13" fmla="*/ 65 h 376"/>
                <a:gd name="T14" fmla="*/ 191 w 597"/>
                <a:gd name="T15" fmla="*/ 67 h 376"/>
                <a:gd name="T16" fmla="*/ 32 w 597"/>
                <a:gd name="T17" fmla="*/ 151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7" h="376">
                  <a:moveTo>
                    <a:pt x="32" y="151"/>
                  </a:moveTo>
                  <a:lnTo>
                    <a:pt x="32" y="151"/>
                  </a:lnTo>
                  <a:cubicBezTo>
                    <a:pt x="32" y="151"/>
                    <a:pt x="0" y="238"/>
                    <a:pt x="71" y="375"/>
                  </a:cubicBezTo>
                  <a:lnTo>
                    <a:pt x="596" y="98"/>
                  </a:lnTo>
                  <a:lnTo>
                    <a:pt x="596" y="98"/>
                  </a:lnTo>
                  <a:cubicBezTo>
                    <a:pt x="596" y="98"/>
                    <a:pt x="550" y="0"/>
                    <a:pt x="426" y="65"/>
                  </a:cubicBezTo>
                  <a:lnTo>
                    <a:pt x="426" y="65"/>
                  </a:lnTo>
                  <a:cubicBezTo>
                    <a:pt x="307" y="128"/>
                    <a:pt x="191" y="67"/>
                    <a:pt x="191" y="67"/>
                  </a:cubicBezTo>
                  <a:lnTo>
                    <a:pt x="32" y="151"/>
                  </a:lnTo>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75">
              <a:extLst>
                <a:ext uri="{FF2B5EF4-FFF2-40B4-BE49-F238E27FC236}">
                  <a16:creationId xmlns:a16="http://schemas.microsoft.com/office/drawing/2014/main" id="{F51FA641-A771-B442-9E9F-0DC66508D9DE}"/>
                </a:ext>
              </a:extLst>
            </p:cNvPr>
            <p:cNvSpPr>
              <a:spLocks noChangeArrowheads="1"/>
            </p:cNvSpPr>
            <p:nvPr/>
          </p:nvSpPr>
          <p:spPr bwMode="auto">
            <a:xfrm>
              <a:off x="14480316" y="7220573"/>
              <a:ext cx="132885" cy="138753"/>
            </a:xfrm>
            <a:custGeom>
              <a:avLst/>
              <a:gdLst>
                <a:gd name="connsiteX0" fmla="*/ 91163 w 132885"/>
                <a:gd name="connsiteY0" fmla="*/ 63133 h 138753"/>
                <a:gd name="connsiteX1" fmla="*/ 129613 w 132885"/>
                <a:gd name="connsiteY1" fmla="*/ 101584 h 138753"/>
                <a:gd name="connsiteX2" fmla="*/ 91163 w 132885"/>
                <a:gd name="connsiteY2" fmla="*/ 138753 h 138753"/>
                <a:gd name="connsiteX3" fmla="*/ 53994 w 132885"/>
                <a:gd name="connsiteY3" fmla="*/ 101584 h 138753"/>
                <a:gd name="connsiteX4" fmla="*/ 91163 w 132885"/>
                <a:gd name="connsiteY4" fmla="*/ 63133 h 138753"/>
                <a:gd name="connsiteX5" fmla="*/ 83173 w 132885"/>
                <a:gd name="connsiteY5" fmla="*/ 0 h 138753"/>
                <a:gd name="connsiteX6" fmla="*/ 125150 w 132885"/>
                <a:gd name="connsiteY6" fmla="*/ 8355 h 138753"/>
                <a:gd name="connsiteX7" fmla="*/ 131391 w 132885"/>
                <a:gd name="connsiteY7" fmla="*/ 23209 h 138753"/>
                <a:gd name="connsiteX8" fmla="*/ 116411 w 132885"/>
                <a:gd name="connsiteY8" fmla="*/ 30637 h 138753"/>
                <a:gd name="connsiteX9" fmla="*/ 57737 w 132885"/>
                <a:gd name="connsiteY9" fmla="*/ 28161 h 138753"/>
                <a:gd name="connsiteX10" fmla="*/ 21534 w 132885"/>
                <a:gd name="connsiteY10" fmla="*/ 75199 h 138753"/>
                <a:gd name="connsiteX11" fmla="*/ 11547 w 132885"/>
                <a:gd name="connsiteY11" fmla="*/ 83864 h 138753"/>
                <a:gd name="connsiteX12" fmla="*/ 7802 w 132885"/>
                <a:gd name="connsiteY12" fmla="*/ 83864 h 138753"/>
                <a:gd name="connsiteX13" fmla="*/ 311 w 132885"/>
                <a:gd name="connsiteY13" fmla="*/ 70248 h 138753"/>
                <a:gd name="connsiteX14" fmla="*/ 47750 w 132885"/>
                <a:gd name="connsiteY14" fmla="*/ 8355 h 138753"/>
                <a:gd name="connsiteX15" fmla="*/ 83173 w 132885"/>
                <a:gd name="connsiteY15" fmla="*/ 0 h 138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32885" h="138753">
                  <a:moveTo>
                    <a:pt x="91163" y="63133"/>
                  </a:moveTo>
                  <a:cubicBezTo>
                    <a:pt x="112951" y="63133"/>
                    <a:pt x="129613" y="79795"/>
                    <a:pt x="129613" y="101584"/>
                  </a:cubicBezTo>
                  <a:cubicBezTo>
                    <a:pt x="129613" y="122091"/>
                    <a:pt x="112951" y="138753"/>
                    <a:pt x="91163" y="138753"/>
                  </a:cubicBezTo>
                  <a:cubicBezTo>
                    <a:pt x="70656" y="138753"/>
                    <a:pt x="53994" y="122091"/>
                    <a:pt x="53994" y="101584"/>
                  </a:cubicBezTo>
                  <a:cubicBezTo>
                    <a:pt x="53994" y="79795"/>
                    <a:pt x="70656" y="63133"/>
                    <a:pt x="91163" y="63133"/>
                  </a:cubicBezTo>
                  <a:close/>
                  <a:moveTo>
                    <a:pt x="83173" y="0"/>
                  </a:moveTo>
                  <a:cubicBezTo>
                    <a:pt x="96125" y="0"/>
                    <a:pt x="110169" y="2785"/>
                    <a:pt x="125150" y="8355"/>
                  </a:cubicBezTo>
                  <a:cubicBezTo>
                    <a:pt x="131391" y="10831"/>
                    <a:pt x="135137" y="18258"/>
                    <a:pt x="131391" y="23209"/>
                  </a:cubicBezTo>
                  <a:cubicBezTo>
                    <a:pt x="128895" y="29399"/>
                    <a:pt x="122653" y="33112"/>
                    <a:pt x="116411" y="30637"/>
                  </a:cubicBezTo>
                  <a:cubicBezTo>
                    <a:pt x="93940" y="20734"/>
                    <a:pt x="73966" y="20734"/>
                    <a:pt x="57737" y="28161"/>
                  </a:cubicBezTo>
                  <a:cubicBezTo>
                    <a:pt x="31521" y="41777"/>
                    <a:pt x="21534" y="75199"/>
                    <a:pt x="21534" y="75199"/>
                  </a:cubicBezTo>
                  <a:cubicBezTo>
                    <a:pt x="20285" y="81389"/>
                    <a:pt x="16540" y="83864"/>
                    <a:pt x="11547" y="83864"/>
                  </a:cubicBezTo>
                  <a:cubicBezTo>
                    <a:pt x="10298" y="83864"/>
                    <a:pt x="9050" y="83864"/>
                    <a:pt x="7802" y="83864"/>
                  </a:cubicBezTo>
                  <a:cubicBezTo>
                    <a:pt x="1560" y="82627"/>
                    <a:pt x="-937" y="76437"/>
                    <a:pt x="311" y="70248"/>
                  </a:cubicBezTo>
                  <a:cubicBezTo>
                    <a:pt x="311" y="67772"/>
                    <a:pt x="11547" y="26923"/>
                    <a:pt x="47750" y="8355"/>
                  </a:cubicBezTo>
                  <a:cubicBezTo>
                    <a:pt x="58361" y="2785"/>
                    <a:pt x="70221" y="0"/>
                    <a:pt x="83173" y="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7" name="Freeform 152">
              <a:extLst>
                <a:ext uri="{FF2B5EF4-FFF2-40B4-BE49-F238E27FC236}">
                  <a16:creationId xmlns:a16="http://schemas.microsoft.com/office/drawing/2014/main" id="{16805462-40FA-324F-936F-1A2343401C07}"/>
                </a:ext>
              </a:extLst>
            </p:cNvPr>
            <p:cNvSpPr>
              <a:spLocks noChangeArrowheads="1"/>
            </p:cNvSpPr>
            <p:nvPr/>
          </p:nvSpPr>
          <p:spPr bwMode="auto">
            <a:xfrm>
              <a:off x="14342054" y="7486944"/>
              <a:ext cx="214227" cy="197746"/>
            </a:xfrm>
            <a:custGeom>
              <a:avLst/>
              <a:gdLst>
                <a:gd name="T0" fmla="*/ 159 w 170"/>
                <a:gd name="T1" fmla="*/ 54 h 157"/>
                <a:gd name="T2" fmla="*/ 159 w 170"/>
                <a:gd name="T3" fmla="*/ 54 h 157"/>
                <a:gd name="T4" fmla="*/ 35 w 170"/>
                <a:gd name="T5" fmla="*/ 8 h 157"/>
                <a:gd name="T6" fmla="*/ 35 w 170"/>
                <a:gd name="T7" fmla="*/ 8 h 157"/>
                <a:gd name="T8" fmla="*/ 10 w 170"/>
                <a:gd name="T9" fmla="*/ 18 h 157"/>
                <a:gd name="T10" fmla="*/ 10 w 170"/>
                <a:gd name="T11" fmla="*/ 18 h 157"/>
                <a:gd name="T12" fmla="*/ 100 w 170"/>
                <a:gd name="T13" fmla="*/ 154 h 157"/>
                <a:gd name="T14" fmla="*/ 100 w 170"/>
                <a:gd name="T15" fmla="*/ 154 h 157"/>
                <a:gd name="T16" fmla="*/ 116 w 170"/>
                <a:gd name="T17" fmla="*/ 156 h 157"/>
                <a:gd name="T18" fmla="*/ 116 w 170"/>
                <a:gd name="T19" fmla="*/ 156 h 157"/>
                <a:gd name="T20" fmla="*/ 123 w 170"/>
                <a:gd name="T21" fmla="*/ 151 h 157"/>
                <a:gd name="T22" fmla="*/ 123 w 170"/>
                <a:gd name="T23" fmla="*/ 151 h 157"/>
                <a:gd name="T24" fmla="*/ 123 w 170"/>
                <a:gd name="T25" fmla="*/ 151 h 157"/>
                <a:gd name="T26" fmla="*/ 127 w 170"/>
                <a:gd name="T27" fmla="*/ 132 h 157"/>
                <a:gd name="T28" fmla="*/ 127 w 170"/>
                <a:gd name="T29" fmla="*/ 132 h 157"/>
                <a:gd name="T30" fmla="*/ 148 w 170"/>
                <a:gd name="T31" fmla="*/ 86 h 157"/>
                <a:gd name="T32" fmla="*/ 164 w 170"/>
                <a:gd name="T33" fmla="*/ 67 h 157"/>
                <a:gd name="T34" fmla="*/ 164 w 170"/>
                <a:gd name="T35" fmla="*/ 67 h 157"/>
                <a:gd name="T36" fmla="*/ 159 w 170"/>
                <a:gd name="T37" fmla="*/ 54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0" h="157">
                  <a:moveTo>
                    <a:pt x="159" y="54"/>
                  </a:moveTo>
                  <a:lnTo>
                    <a:pt x="159" y="54"/>
                  </a:lnTo>
                  <a:cubicBezTo>
                    <a:pt x="132" y="50"/>
                    <a:pt x="73" y="39"/>
                    <a:pt x="35" y="8"/>
                  </a:cubicBezTo>
                  <a:lnTo>
                    <a:pt x="35" y="8"/>
                  </a:lnTo>
                  <a:cubicBezTo>
                    <a:pt x="25" y="0"/>
                    <a:pt x="11" y="6"/>
                    <a:pt x="10" y="18"/>
                  </a:cubicBezTo>
                  <a:lnTo>
                    <a:pt x="10" y="18"/>
                  </a:lnTo>
                  <a:cubicBezTo>
                    <a:pt x="5" y="56"/>
                    <a:pt x="0" y="123"/>
                    <a:pt x="100" y="154"/>
                  </a:cubicBezTo>
                  <a:lnTo>
                    <a:pt x="100" y="154"/>
                  </a:lnTo>
                  <a:cubicBezTo>
                    <a:pt x="105" y="155"/>
                    <a:pt x="111" y="156"/>
                    <a:pt x="116" y="156"/>
                  </a:cubicBezTo>
                  <a:lnTo>
                    <a:pt x="116" y="156"/>
                  </a:lnTo>
                  <a:cubicBezTo>
                    <a:pt x="119" y="156"/>
                    <a:pt x="122" y="154"/>
                    <a:pt x="123" y="151"/>
                  </a:cubicBezTo>
                  <a:lnTo>
                    <a:pt x="123" y="151"/>
                  </a:lnTo>
                  <a:lnTo>
                    <a:pt x="123" y="151"/>
                  </a:lnTo>
                  <a:cubicBezTo>
                    <a:pt x="125" y="145"/>
                    <a:pt x="127" y="138"/>
                    <a:pt x="127" y="132"/>
                  </a:cubicBezTo>
                  <a:lnTo>
                    <a:pt x="127" y="132"/>
                  </a:lnTo>
                  <a:cubicBezTo>
                    <a:pt x="129" y="113"/>
                    <a:pt x="134" y="103"/>
                    <a:pt x="148" y="86"/>
                  </a:cubicBezTo>
                  <a:lnTo>
                    <a:pt x="164" y="67"/>
                  </a:lnTo>
                  <a:lnTo>
                    <a:pt x="164" y="67"/>
                  </a:lnTo>
                  <a:cubicBezTo>
                    <a:pt x="169" y="62"/>
                    <a:pt x="165" y="55"/>
                    <a:pt x="159" y="54"/>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53">
              <a:extLst>
                <a:ext uri="{FF2B5EF4-FFF2-40B4-BE49-F238E27FC236}">
                  <a16:creationId xmlns:a16="http://schemas.microsoft.com/office/drawing/2014/main" id="{5D8582E9-9E5B-8A47-A813-585970C0E05E}"/>
                </a:ext>
              </a:extLst>
            </p:cNvPr>
            <p:cNvSpPr>
              <a:spLocks noChangeArrowheads="1"/>
            </p:cNvSpPr>
            <p:nvPr/>
          </p:nvSpPr>
          <p:spPr bwMode="auto">
            <a:xfrm>
              <a:off x="13688397" y="6641033"/>
              <a:ext cx="1016191" cy="867884"/>
            </a:xfrm>
            <a:custGeom>
              <a:avLst/>
              <a:gdLst>
                <a:gd name="T0" fmla="*/ 305 w 817"/>
                <a:gd name="T1" fmla="*/ 572 h 696"/>
                <a:gd name="T2" fmla="*/ 305 w 817"/>
                <a:gd name="T3" fmla="*/ 572 h 696"/>
                <a:gd name="T4" fmla="*/ 466 w 817"/>
                <a:gd name="T5" fmla="*/ 553 h 696"/>
                <a:gd name="T6" fmla="*/ 466 w 817"/>
                <a:gd name="T7" fmla="*/ 553 h 696"/>
                <a:gd name="T8" fmla="*/ 807 w 817"/>
                <a:gd name="T9" fmla="*/ 302 h 696"/>
                <a:gd name="T10" fmla="*/ 807 w 817"/>
                <a:gd name="T11" fmla="*/ 302 h 696"/>
                <a:gd name="T12" fmla="*/ 354 w 817"/>
                <a:gd name="T13" fmla="*/ 87 h 696"/>
                <a:gd name="T14" fmla="*/ 354 w 817"/>
                <a:gd name="T15" fmla="*/ 87 h 696"/>
                <a:gd name="T16" fmla="*/ 210 w 817"/>
                <a:gd name="T17" fmla="*/ 652 h 696"/>
                <a:gd name="T18" fmla="*/ 210 w 817"/>
                <a:gd name="T19" fmla="*/ 652 h 696"/>
                <a:gd name="T20" fmla="*/ 305 w 817"/>
                <a:gd name="T21" fmla="*/ 572 h 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7" h="696">
                  <a:moveTo>
                    <a:pt x="305" y="572"/>
                  </a:moveTo>
                  <a:lnTo>
                    <a:pt x="305" y="572"/>
                  </a:lnTo>
                  <a:cubicBezTo>
                    <a:pt x="305" y="572"/>
                    <a:pt x="359" y="595"/>
                    <a:pt x="466" y="553"/>
                  </a:cubicBezTo>
                  <a:lnTo>
                    <a:pt x="466" y="553"/>
                  </a:lnTo>
                  <a:cubicBezTo>
                    <a:pt x="567" y="513"/>
                    <a:pt x="816" y="348"/>
                    <a:pt x="807" y="302"/>
                  </a:cubicBezTo>
                  <a:lnTo>
                    <a:pt x="807" y="302"/>
                  </a:lnTo>
                  <a:cubicBezTo>
                    <a:pt x="785" y="199"/>
                    <a:pt x="707" y="0"/>
                    <a:pt x="354" y="87"/>
                  </a:cubicBezTo>
                  <a:lnTo>
                    <a:pt x="354" y="87"/>
                  </a:lnTo>
                  <a:cubicBezTo>
                    <a:pt x="0" y="174"/>
                    <a:pt x="83" y="601"/>
                    <a:pt x="210" y="652"/>
                  </a:cubicBezTo>
                  <a:lnTo>
                    <a:pt x="210" y="652"/>
                  </a:lnTo>
                  <a:cubicBezTo>
                    <a:pt x="318" y="695"/>
                    <a:pt x="305" y="572"/>
                    <a:pt x="305" y="572"/>
                  </a:cubicBez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54">
              <a:extLst>
                <a:ext uri="{FF2B5EF4-FFF2-40B4-BE49-F238E27FC236}">
                  <a16:creationId xmlns:a16="http://schemas.microsoft.com/office/drawing/2014/main" id="{78979A2E-0CFD-724B-8A1E-762858D2D688}"/>
                </a:ext>
              </a:extLst>
            </p:cNvPr>
            <p:cNvSpPr>
              <a:spLocks noChangeArrowheads="1"/>
            </p:cNvSpPr>
            <p:nvPr/>
          </p:nvSpPr>
          <p:spPr bwMode="auto">
            <a:xfrm>
              <a:off x="13902620" y="7300183"/>
              <a:ext cx="236198" cy="236194"/>
            </a:xfrm>
            <a:custGeom>
              <a:avLst/>
              <a:gdLst>
                <a:gd name="T0" fmla="*/ 188 w 189"/>
                <a:gd name="T1" fmla="*/ 94 h 189"/>
                <a:gd name="T2" fmla="*/ 188 w 189"/>
                <a:gd name="T3" fmla="*/ 94 h 189"/>
                <a:gd name="T4" fmla="*/ 94 w 189"/>
                <a:gd name="T5" fmla="*/ 188 h 189"/>
                <a:gd name="T6" fmla="*/ 94 w 189"/>
                <a:gd name="T7" fmla="*/ 188 h 189"/>
                <a:gd name="T8" fmla="*/ 0 w 189"/>
                <a:gd name="T9" fmla="*/ 94 h 189"/>
                <a:gd name="T10" fmla="*/ 0 w 189"/>
                <a:gd name="T11" fmla="*/ 94 h 189"/>
                <a:gd name="T12" fmla="*/ 94 w 189"/>
                <a:gd name="T13" fmla="*/ 0 h 189"/>
                <a:gd name="T14" fmla="*/ 94 w 189"/>
                <a:gd name="T15" fmla="*/ 0 h 189"/>
                <a:gd name="T16" fmla="*/ 188 w 189"/>
                <a:gd name="T17" fmla="*/ 9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89">
                  <a:moveTo>
                    <a:pt x="188" y="94"/>
                  </a:moveTo>
                  <a:lnTo>
                    <a:pt x="188" y="94"/>
                  </a:lnTo>
                  <a:cubicBezTo>
                    <a:pt x="188" y="145"/>
                    <a:pt x="146" y="188"/>
                    <a:pt x="94" y="188"/>
                  </a:cubicBezTo>
                  <a:lnTo>
                    <a:pt x="94" y="188"/>
                  </a:lnTo>
                  <a:cubicBezTo>
                    <a:pt x="42" y="188"/>
                    <a:pt x="0" y="145"/>
                    <a:pt x="0" y="94"/>
                  </a:cubicBezTo>
                  <a:lnTo>
                    <a:pt x="0" y="94"/>
                  </a:lnTo>
                  <a:cubicBezTo>
                    <a:pt x="0" y="42"/>
                    <a:pt x="42" y="0"/>
                    <a:pt x="94" y="0"/>
                  </a:cubicBezTo>
                  <a:lnTo>
                    <a:pt x="94" y="0"/>
                  </a:lnTo>
                  <a:cubicBezTo>
                    <a:pt x="146" y="0"/>
                    <a:pt x="188" y="42"/>
                    <a:pt x="188" y="94"/>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55">
              <a:extLst>
                <a:ext uri="{FF2B5EF4-FFF2-40B4-BE49-F238E27FC236}">
                  <a16:creationId xmlns:a16="http://schemas.microsoft.com/office/drawing/2014/main" id="{B67CD2BD-64FC-E641-80C1-FDF381EA1EF1}"/>
                </a:ext>
              </a:extLst>
            </p:cNvPr>
            <p:cNvSpPr>
              <a:spLocks noChangeArrowheads="1"/>
            </p:cNvSpPr>
            <p:nvPr/>
          </p:nvSpPr>
          <p:spPr bwMode="auto">
            <a:xfrm>
              <a:off x="15825146" y="8794263"/>
              <a:ext cx="747039" cy="241689"/>
            </a:xfrm>
            <a:custGeom>
              <a:avLst/>
              <a:gdLst>
                <a:gd name="T0" fmla="*/ 0 w 599"/>
                <a:gd name="T1" fmla="*/ 63 h 193"/>
                <a:gd name="T2" fmla="*/ 203 w 599"/>
                <a:gd name="T3" fmla="*/ 0 h 193"/>
                <a:gd name="T4" fmla="*/ 387 w 599"/>
                <a:gd name="T5" fmla="*/ 41 h 193"/>
                <a:gd name="T6" fmla="*/ 387 w 599"/>
                <a:gd name="T7" fmla="*/ 41 h 193"/>
                <a:gd name="T8" fmla="*/ 447 w 599"/>
                <a:gd name="T9" fmla="*/ 70 h 193"/>
                <a:gd name="T10" fmla="*/ 598 w 599"/>
                <a:gd name="T11" fmla="*/ 192 h 193"/>
                <a:gd name="T12" fmla="*/ 362 w 599"/>
                <a:gd name="T13" fmla="*/ 192 h 193"/>
                <a:gd name="T14" fmla="*/ 308 w 599"/>
                <a:gd name="T15" fmla="*/ 161 h 193"/>
                <a:gd name="T16" fmla="*/ 219 w 599"/>
                <a:gd name="T17" fmla="*/ 192 h 193"/>
                <a:gd name="T18" fmla="*/ 0 w 599"/>
                <a:gd name="T19" fmla="*/ 192 h 193"/>
                <a:gd name="T20" fmla="*/ 0 w 599"/>
                <a:gd name="T21" fmla="*/ 6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9" h="193">
                  <a:moveTo>
                    <a:pt x="0" y="63"/>
                  </a:moveTo>
                  <a:lnTo>
                    <a:pt x="203" y="0"/>
                  </a:lnTo>
                  <a:lnTo>
                    <a:pt x="387" y="41"/>
                  </a:lnTo>
                  <a:lnTo>
                    <a:pt x="387" y="41"/>
                  </a:lnTo>
                  <a:cubicBezTo>
                    <a:pt x="409" y="46"/>
                    <a:pt x="429" y="56"/>
                    <a:pt x="447" y="70"/>
                  </a:cubicBezTo>
                  <a:lnTo>
                    <a:pt x="598" y="192"/>
                  </a:lnTo>
                  <a:lnTo>
                    <a:pt x="362" y="192"/>
                  </a:lnTo>
                  <a:lnTo>
                    <a:pt x="308" y="161"/>
                  </a:lnTo>
                  <a:lnTo>
                    <a:pt x="219" y="192"/>
                  </a:lnTo>
                  <a:lnTo>
                    <a:pt x="0" y="192"/>
                  </a:lnTo>
                  <a:lnTo>
                    <a:pt x="0" y="63"/>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56">
              <a:extLst>
                <a:ext uri="{FF2B5EF4-FFF2-40B4-BE49-F238E27FC236}">
                  <a16:creationId xmlns:a16="http://schemas.microsoft.com/office/drawing/2014/main" id="{C4A4BAF8-FE42-1B4B-A4D6-1D6A55AA78A1}"/>
                </a:ext>
              </a:extLst>
            </p:cNvPr>
            <p:cNvSpPr>
              <a:spLocks noChangeArrowheads="1"/>
            </p:cNvSpPr>
            <p:nvPr/>
          </p:nvSpPr>
          <p:spPr bwMode="auto">
            <a:xfrm>
              <a:off x="13408252" y="7953843"/>
              <a:ext cx="922814" cy="1021686"/>
            </a:xfrm>
            <a:custGeom>
              <a:avLst/>
              <a:gdLst>
                <a:gd name="T0" fmla="*/ 594 w 743"/>
                <a:gd name="T1" fmla="*/ 693 h 822"/>
                <a:gd name="T2" fmla="*/ 594 w 743"/>
                <a:gd name="T3" fmla="*/ 693 h 822"/>
                <a:gd name="T4" fmla="*/ 742 w 743"/>
                <a:gd name="T5" fmla="*/ 644 h 822"/>
                <a:gd name="T6" fmla="*/ 306 w 743"/>
                <a:gd name="T7" fmla="*/ 0 h 822"/>
                <a:gd name="T8" fmla="*/ 306 w 743"/>
                <a:gd name="T9" fmla="*/ 0 h 822"/>
                <a:gd name="T10" fmla="*/ 479 w 743"/>
                <a:gd name="T11" fmla="*/ 821 h 822"/>
                <a:gd name="T12" fmla="*/ 479 w 743"/>
                <a:gd name="T13" fmla="*/ 821 h 822"/>
                <a:gd name="T14" fmla="*/ 594 w 743"/>
                <a:gd name="T15" fmla="*/ 693 h 8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3" h="822">
                  <a:moveTo>
                    <a:pt x="594" y="693"/>
                  </a:moveTo>
                  <a:lnTo>
                    <a:pt x="594" y="693"/>
                  </a:lnTo>
                  <a:cubicBezTo>
                    <a:pt x="594" y="693"/>
                    <a:pt x="684" y="669"/>
                    <a:pt x="742" y="644"/>
                  </a:cubicBezTo>
                  <a:lnTo>
                    <a:pt x="306" y="0"/>
                  </a:lnTo>
                  <a:lnTo>
                    <a:pt x="306" y="0"/>
                  </a:lnTo>
                  <a:cubicBezTo>
                    <a:pt x="306" y="0"/>
                    <a:pt x="0" y="187"/>
                    <a:pt x="479" y="821"/>
                  </a:cubicBezTo>
                  <a:lnTo>
                    <a:pt x="479" y="821"/>
                  </a:lnTo>
                  <a:cubicBezTo>
                    <a:pt x="539" y="737"/>
                    <a:pt x="594" y="693"/>
                    <a:pt x="594" y="693"/>
                  </a:cubicBez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57">
              <a:extLst>
                <a:ext uri="{FF2B5EF4-FFF2-40B4-BE49-F238E27FC236}">
                  <a16:creationId xmlns:a16="http://schemas.microsoft.com/office/drawing/2014/main" id="{27A9266F-ACE5-6645-B1B3-1B3384E82B9B}"/>
                </a:ext>
              </a:extLst>
            </p:cNvPr>
            <p:cNvSpPr>
              <a:spLocks noChangeArrowheads="1"/>
            </p:cNvSpPr>
            <p:nvPr/>
          </p:nvSpPr>
          <p:spPr bwMode="auto">
            <a:xfrm>
              <a:off x="13616987" y="7876942"/>
              <a:ext cx="2213655" cy="1159012"/>
            </a:xfrm>
            <a:custGeom>
              <a:avLst/>
              <a:gdLst>
                <a:gd name="T0" fmla="*/ 101 w 1775"/>
                <a:gd name="T1" fmla="*/ 387 h 929"/>
                <a:gd name="T2" fmla="*/ 483 w 1775"/>
                <a:gd name="T3" fmla="*/ 928 h 929"/>
                <a:gd name="T4" fmla="*/ 1774 w 1775"/>
                <a:gd name="T5" fmla="*/ 928 h 929"/>
                <a:gd name="T6" fmla="*/ 1774 w 1775"/>
                <a:gd name="T7" fmla="*/ 726 h 929"/>
                <a:gd name="T8" fmla="*/ 789 w 1775"/>
                <a:gd name="T9" fmla="*/ 726 h 929"/>
                <a:gd name="T10" fmla="*/ 462 w 1775"/>
                <a:gd name="T11" fmla="*/ 258 h 929"/>
                <a:gd name="T12" fmla="*/ 462 w 1775"/>
                <a:gd name="T13" fmla="*/ 258 h 929"/>
                <a:gd name="T14" fmla="*/ 163 w 1775"/>
                <a:gd name="T15" fmla="*/ 52 h 929"/>
                <a:gd name="T16" fmla="*/ 163 w 1775"/>
                <a:gd name="T17" fmla="*/ 52 h 929"/>
                <a:gd name="T18" fmla="*/ 67 w 1775"/>
                <a:gd name="T19" fmla="*/ 328 h 929"/>
                <a:gd name="T20" fmla="*/ 67 w 1775"/>
                <a:gd name="T21" fmla="*/ 328 h 929"/>
                <a:gd name="T22" fmla="*/ 101 w 1775"/>
                <a:gd name="T23" fmla="*/ 387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75" h="929">
                  <a:moveTo>
                    <a:pt x="101" y="387"/>
                  </a:moveTo>
                  <a:lnTo>
                    <a:pt x="483" y="928"/>
                  </a:lnTo>
                  <a:lnTo>
                    <a:pt x="1774" y="928"/>
                  </a:lnTo>
                  <a:lnTo>
                    <a:pt x="1774" y="726"/>
                  </a:lnTo>
                  <a:lnTo>
                    <a:pt x="789" y="726"/>
                  </a:lnTo>
                  <a:lnTo>
                    <a:pt x="462" y="258"/>
                  </a:lnTo>
                  <a:lnTo>
                    <a:pt x="462" y="258"/>
                  </a:lnTo>
                  <a:cubicBezTo>
                    <a:pt x="462" y="258"/>
                    <a:pt x="305" y="0"/>
                    <a:pt x="163" y="52"/>
                  </a:cubicBezTo>
                  <a:lnTo>
                    <a:pt x="163" y="52"/>
                  </a:lnTo>
                  <a:cubicBezTo>
                    <a:pt x="0" y="113"/>
                    <a:pt x="36" y="256"/>
                    <a:pt x="67" y="328"/>
                  </a:cubicBezTo>
                  <a:lnTo>
                    <a:pt x="67" y="328"/>
                  </a:lnTo>
                  <a:cubicBezTo>
                    <a:pt x="77" y="349"/>
                    <a:pt x="88" y="368"/>
                    <a:pt x="101" y="387"/>
                  </a:cubicBezTo>
                </a:path>
              </a:pathLst>
            </a:custGeom>
            <a:solidFill>
              <a:srgbClr val="4A3F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58">
              <a:extLst>
                <a:ext uri="{FF2B5EF4-FFF2-40B4-BE49-F238E27FC236}">
                  <a16:creationId xmlns:a16="http://schemas.microsoft.com/office/drawing/2014/main" id="{7D8AEACE-85BA-C744-AF6D-AD260CED5FCC}"/>
                </a:ext>
              </a:extLst>
            </p:cNvPr>
            <p:cNvSpPr>
              <a:spLocks noChangeArrowheads="1"/>
            </p:cNvSpPr>
            <p:nvPr/>
          </p:nvSpPr>
          <p:spPr bwMode="auto">
            <a:xfrm>
              <a:off x="13902620" y="9030457"/>
              <a:ext cx="5591809" cy="329576"/>
            </a:xfrm>
            <a:custGeom>
              <a:avLst/>
              <a:gdLst>
                <a:gd name="T0" fmla="*/ 4488 w 4489"/>
                <a:gd name="T1" fmla="*/ 263 h 264"/>
                <a:gd name="T2" fmla="*/ 0 w 4489"/>
                <a:gd name="T3" fmla="*/ 263 h 264"/>
                <a:gd name="T4" fmla="*/ 0 w 4489"/>
                <a:gd name="T5" fmla="*/ 0 h 264"/>
                <a:gd name="T6" fmla="*/ 4488 w 4489"/>
                <a:gd name="T7" fmla="*/ 0 h 264"/>
                <a:gd name="T8" fmla="*/ 4488 w 4489"/>
                <a:gd name="T9" fmla="*/ 263 h 264"/>
              </a:gdLst>
              <a:ahLst/>
              <a:cxnLst>
                <a:cxn ang="0">
                  <a:pos x="T0" y="T1"/>
                </a:cxn>
                <a:cxn ang="0">
                  <a:pos x="T2" y="T3"/>
                </a:cxn>
                <a:cxn ang="0">
                  <a:pos x="T4" y="T5"/>
                </a:cxn>
                <a:cxn ang="0">
                  <a:pos x="T6" y="T7"/>
                </a:cxn>
                <a:cxn ang="0">
                  <a:pos x="T8" y="T9"/>
                </a:cxn>
              </a:cxnLst>
              <a:rect l="0" t="0" r="r" b="b"/>
              <a:pathLst>
                <a:path w="4489" h="264">
                  <a:moveTo>
                    <a:pt x="4488" y="263"/>
                  </a:moveTo>
                  <a:lnTo>
                    <a:pt x="0" y="263"/>
                  </a:lnTo>
                  <a:lnTo>
                    <a:pt x="0" y="0"/>
                  </a:lnTo>
                  <a:lnTo>
                    <a:pt x="4488" y="0"/>
                  </a:lnTo>
                  <a:lnTo>
                    <a:pt x="4488" y="263"/>
                  </a:lnTo>
                </a:path>
              </a:pathLst>
            </a:custGeom>
            <a:solidFill>
              <a:srgbClr val="667DD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83">
              <a:extLst>
                <a:ext uri="{FF2B5EF4-FFF2-40B4-BE49-F238E27FC236}">
                  <a16:creationId xmlns:a16="http://schemas.microsoft.com/office/drawing/2014/main" id="{25CEB23F-2CD4-8141-90AC-41F30BEC0C6E}"/>
                </a:ext>
              </a:extLst>
            </p:cNvPr>
            <p:cNvSpPr>
              <a:spLocks noChangeArrowheads="1"/>
            </p:cNvSpPr>
            <p:nvPr/>
          </p:nvSpPr>
          <p:spPr bwMode="auto">
            <a:xfrm>
              <a:off x="14891345" y="9360033"/>
              <a:ext cx="3717472" cy="3140714"/>
            </a:xfrm>
            <a:custGeom>
              <a:avLst/>
              <a:gdLst>
                <a:gd name="connsiteX0" fmla="*/ 3471534 w 3717472"/>
                <a:gd name="connsiteY0" fmla="*/ 0 h 3140714"/>
                <a:gd name="connsiteX1" fmla="*/ 3717472 w 3717472"/>
                <a:gd name="connsiteY1" fmla="*/ 0 h 3140714"/>
                <a:gd name="connsiteX2" fmla="*/ 3717472 w 3717472"/>
                <a:gd name="connsiteY2" fmla="*/ 3140714 h 3140714"/>
                <a:gd name="connsiteX3" fmla="*/ 3471534 w 3717472"/>
                <a:gd name="connsiteY3" fmla="*/ 3140714 h 3140714"/>
                <a:gd name="connsiteX4" fmla="*/ 0 w 3717472"/>
                <a:gd name="connsiteY4" fmla="*/ 0 h 3140714"/>
                <a:gd name="connsiteX5" fmla="*/ 245937 w 3717472"/>
                <a:gd name="connsiteY5" fmla="*/ 0 h 3140714"/>
                <a:gd name="connsiteX6" fmla="*/ 245937 w 3717472"/>
                <a:gd name="connsiteY6" fmla="*/ 3140714 h 3140714"/>
                <a:gd name="connsiteX7" fmla="*/ 0 w 3717472"/>
                <a:gd name="connsiteY7" fmla="*/ 3140714 h 3140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7472" h="3140714">
                  <a:moveTo>
                    <a:pt x="3471534" y="0"/>
                  </a:moveTo>
                  <a:lnTo>
                    <a:pt x="3717472" y="0"/>
                  </a:lnTo>
                  <a:lnTo>
                    <a:pt x="3717472" y="3140714"/>
                  </a:lnTo>
                  <a:lnTo>
                    <a:pt x="3471534" y="3140714"/>
                  </a:lnTo>
                  <a:close/>
                  <a:moveTo>
                    <a:pt x="0" y="0"/>
                  </a:moveTo>
                  <a:lnTo>
                    <a:pt x="245937" y="0"/>
                  </a:lnTo>
                  <a:lnTo>
                    <a:pt x="245937" y="3140714"/>
                  </a:lnTo>
                  <a:lnTo>
                    <a:pt x="0" y="3140714"/>
                  </a:lnTo>
                  <a:close/>
                </a:path>
              </a:pathLst>
            </a:custGeom>
            <a:solidFill>
              <a:srgbClr val="4A3F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5" name="Freeform 84">
              <a:extLst>
                <a:ext uri="{FF2B5EF4-FFF2-40B4-BE49-F238E27FC236}">
                  <a16:creationId xmlns:a16="http://schemas.microsoft.com/office/drawing/2014/main" id="{EC2CE057-DD19-224B-BABB-85D3340F9455}"/>
                </a:ext>
              </a:extLst>
            </p:cNvPr>
            <p:cNvSpPr>
              <a:spLocks noChangeArrowheads="1"/>
            </p:cNvSpPr>
            <p:nvPr/>
          </p:nvSpPr>
          <p:spPr bwMode="auto">
            <a:xfrm>
              <a:off x="14891345" y="9360033"/>
              <a:ext cx="3717472" cy="410728"/>
            </a:xfrm>
            <a:custGeom>
              <a:avLst/>
              <a:gdLst>
                <a:gd name="connsiteX0" fmla="*/ 3471534 w 3717472"/>
                <a:gd name="connsiteY0" fmla="*/ 0 h 410728"/>
                <a:gd name="connsiteX1" fmla="*/ 3717472 w 3717472"/>
                <a:gd name="connsiteY1" fmla="*/ 0 h 410728"/>
                <a:gd name="connsiteX2" fmla="*/ 3717472 w 3717472"/>
                <a:gd name="connsiteY2" fmla="*/ 257639 h 410728"/>
                <a:gd name="connsiteX3" fmla="*/ 3471534 w 3717472"/>
                <a:gd name="connsiteY3" fmla="*/ 410728 h 410728"/>
                <a:gd name="connsiteX4" fmla="*/ 0 w 3717472"/>
                <a:gd name="connsiteY4" fmla="*/ 0 h 410728"/>
                <a:gd name="connsiteX5" fmla="*/ 245937 w 3717472"/>
                <a:gd name="connsiteY5" fmla="*/ 0 h 410728"/>
                <a:gd name="connsiteX6" fmla="*/ 245937 w 3717472"/>
                <a:gd name="connsiteY6" fmla="*/ 257639 h 410728"/>
                <a:gd name="connsiteX7" fmla="*/ 0 w 3717472"/>
                <a:gd name="connsiteY7" fmla="*/ 410728 h 410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7472" h="410728">
                  <a:moveTo>
                    <a:pt x="3471534" y="0"/>
                  </a:moveTo>
                  <a:lnTo>
                    <a:pt x="3717472" y="0"/>
                  </a:lnTo>
                  <a:lnTo>
                    <a:pt x="3717472" y="257639"/>
                  </a:lnTo>
                  <a:lnTo>
                    <a:pt x="3471534" y="410728"/>
                  </a:lnTo>
                  <a:close/>
                  <a:moveTo>
                    <a:pt x="0" y="0"/>
                  </a:moveTo>
                  <a:lnTo>
                    <a:pt x="245937" y="0"/>
                  </a:lnTo>
                  <a:lnTo>
                    <a:pt x="245937" y="257639"/>
                  </a:lnTo>
                  <a:lnTo>
                    <a:pt x="0" y="410728"/>
                  </a:ln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6" name="Freeform 163">
              <a:extLst>
                <a:ext uri="{FF2B5EF4-FFF2-40B4-BE49-F238E27FC236}">
                  <a16:creationId xmlns:a16="http://schemas.microsoft.com/office/drawing/2014/main" id="{F8E7FE0F-3BA9-8547-8FD3-4621091B3FCD}"/>
                </a:ext>
              </a:extLst>
            </p:cNvPr>
            <p:cNvSpPr>
              <a:spLocks noChangeArrowheads="1"/>
            </p:cNvSpPr>
            <p:nvPr/>
          </p:nvSpPr>
          <p:spPr bwMode="auto">
            <a:xfrm>
              <a:off x="20378791" y="11628616"/>
              <a:ext cx="433940" cy="483379"/>
            </a:xfrm>
            <a:custGeom>
              <a:avLst/>
              <a:gdLst>
                <a:gd name="T0" fmla="*/ 349 w 350"/>
                <a:gd name="T1" fmla="*/ 0 h 390"/>
                <a:gd name="T2" fmla="*/ 0 w 350"/>
                <a:gd name="T3" fmla="*/ 0 h 390"/>
                <a:gd name="T4" fmla="*/ 0 w 350"/>
                <a:gd name="T5" fmla="*/ 389 h 390"/>
                <a:gd name="T6" fmla="*/ 349 w 350"/>
                <a:gd name="T7" fmla="*/ 389 h 390"/>
                <a:gd name="T8" fmla="*/ 349 w 350"/>
                <a:gd name="T9" fmla="*/ 0 h 390"/>
              </a:gdLst>
              <a:ahLst/>
              <a:cxnLst>
                <a:cxn ang="0">
                  <a:pos x="T0" y="T1"/>
                </a:cxn>
                <a:cxn ang="0">
                  <a:pos x="T2" y="T3"/>
                </a:cxn>
                <a:cxn ang="0">
                  <a:pos x="T4" y="T5"/>
                </a:cxn>
                <a:cxn ang="0">
                  <a:pos x="T6" y="T7"/>
                </a:cxn>
                <a:cxn ang="0">
                  <a:pos x="T8" y="T9"/>
                </a:cxn>
              </a:cxnLst>
              <a:rect l="0" t="0" r="r" b="b"/>
              <a:pathLst>
                <a:path w="350" h="390">
                  <a:moveTo>
                    <a:pt x="349" y="0"/>
                  </a:moveTo>
                  <a:lnTo>
                    <a:pt x="0" y="0"/>
                  </a:lnTo>
                  <a:lnTo>
                    <a:pt x="0" y="389"/>
                  </a:lnTo>
                  <a:lnTo>
                    <a:pt x="349" y="389"/>
                  </a:lnTo>
                  <a:lnTo>
                    <a:pt x="349" y="0"/>
                  </a:ln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164">
              <a:extLst>
                <a:ext uri="{FF2B5EF4-FFF2-40B4-BE49-F238E27FC236}">
                  <a16:creationId xmlns:a16="http://schemas.microsoft.com/office/drawing/2014/main" id="{3B5243BB-6FA0-B544-A47C-01B1F7BFE4C5}"/>
                </a:ext>
              </a:extLst>
            </p:cNvPr>
            <p:cNvSpPr>
              <a:spLocks noChangeArrowheads="1"/>
            </p:cNvSpPr>
            <p:nvPr/>
          </p:nvSpPr>
          <p:spPr bwMode="auto">
            <a:xfrm>
              <a:off x="19988793" y="12111997"/>
              <a:ext cx="1219432" cy="225208"/>
            </a:xfrm>
            <a:custGeom>
              <a:avLst/>
              <a:gdLst>
                <a:gd name="T0" fmla="*/ 948 w 977"/>
                <a:gd name="T1" fmla="*/ 179 h 180"/>
                <a:gd name="T2" fmla="*/ 948 w 977"/>
                <a:gd name="T3" fmla="*/ 179 h 180"/>
                <a:gd name="T4" fmla="*/ 948 w 977"/>
                <a:gd name="T5" fmla="*/ 179 h 180"/>
                <a:gd name="T6" fmla="*/ 967 w 977"/>
                <a:gd name="T7" fmla="*/ 147 h 180"/>
                <a:gd name="T8" fmla="*/ 893 w 977"/>
                <a:gd name="T9" fmla="*/ 11 h 180"/>
                <a:gd name="T10" fmla="*/ 893 w 977"/>
                <a:gd name="T11" fmla="*/ 11 h 180"/>
                <a:gd name="T12" fmla="*/ 874 w 977"/>
                <a:gd name="T13" fmla="*/ 0 h 180"/>
                <a:gd name="T14" fmla="*/ 115 w 977"/>
                <a:gd name="T15" fmla="*/ 0 h 180"/>
                <a:gd name="T16" fmla="*/ 115 w 977"/>
                <a:gd name="T17" fmla="*/ 0 h 180"/>
                <a:gd name="T18" fmla="*/ 76 w 977"/>
                <a:gd name="T19" fmla="*/ 23 h 180"/>
                <a:gd name="T20" fmla="*/ 8 w 977"/>
                <a:gd name="T21" fmla="*/ 147 h 180"/>
                <a:gd name="T22" fmla="*/ 8 w 977"/>
                <a:gd name="T23" fmla="*/ 147 h 180"/>
                <a:gd name="T24" fmla="*/ 28 w 977"/>
                <a:gd name="T25" fmla="*/ 179 h 180"/>
                <a:gd name="T26" fmla="*/ 28 w 977"/>
                <a:gd name="T27" fmla="*/ 179 h 180"/>
                <a:gd name="T28" fmla="*/ 47 w 977"/>
                <a:gd name="T29" fmla="*/ 167 h 180"/>
                <a:gd name="T30" fmla="*/ 112 w 977"/>
                <a:gd name="T31" fmla="*/ 50 h 180"/>
                <a:gd name="T32" fmla="*/ 463 w 977"/>
                <a:gd name="T33" fmla="*/ 50 h 180"/>
                <a:gd name="T34" fmla="*/ 463 w 977"/>
                <a:gd name="T35" fmla="*/ 154 h 180"/>
                <a:gd name="T36" fmla="*/ 463 w 977"/>
                <a:gd name="T37" fmla="*/ 154 h 180"/>
                <a:gd name="T38" fmla="*/ 488 w 977"/>
                <a:gd name="T39" fmla="*/ 179 h 180"/>
                <a:gd name="T40" fmla="*/ 488 w 977"/>
                <a:gd name="T41" fmla="*/ 179 h 180"/>
                <a:gd name="T42" fmla="*/ 514 w 977"/>
                <a:gd name="T43" fmla="*/ 154 h 180"/>
                <a:gd name="T44" fmla="*/ 514 w 977"/>
                <a:gd name="T45" fmla="*/ 50 h 180"/>
                <a:gd name="T46" fmla="*/ 864 w 977"/>
                <a:gd name="T47" fmla="*/ 50 h 180"/>
                <a:gd name="T48" fmla="*/ 929 w 977"/>
                <a:gd name="T49" fmla="*/ 167 h 180"/>
                <a:gd name="T50" fmla="*/ 929 w 977"/>
                <a:gd name="T51" fmla="*/ 167 h 180"/>
                <a:gd name="T52" fmla="*/ 948 w 977"/>
                <a:gd name="T53" fmla="*/ 17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77" h="180">
                  <a:moveTo>
                    <a:pt x="948" y="179"/>
                  </a:moveTo>
                  <a:lnTo>
                    <a:pt x="948" y="179"/>
                  </a:lnTo>
                  <a:lnTo>
                    <a:pt x="948" y="179"/>
                  </a:lnTo>
                  <a:cubicBezTo>
                    <a:pt x="965" y="179"/>
                    <a:pt x="976" y="161"/>
                    <a:pt x="967" y="147"/>
                  </a:cubicBezTo>
                  <a:lnTo>
                    <a:pt x="893" y="11"/>
                  </a:lnTo>
                  <a:lnTo>
                    <a:pt x="893" y="11"/>
                  </a:lnTo>
                  <a:cubicBezTo>
                    <a:pt x="890" y="4"/>
                    <a:pt x="882" y="0"/>
                    <a:pt x="874" y="0"/>
                  </a:cubicBezTo>
                  <a:lnTo>
                    <a:pt x="115" y="0"/>
                  </a:lnTo>
                  <a:lnTo>
                    <a:pt x="115" y="0"/>
                  </a:lnTo>
                  <a:cubicBezTo>
                    <a:pt x="99" y="0"/>
                    <a:pt x="84" y="8"/>
                    <a:pt x="76" y="23"/>
                  </a:cubicBezTo>
                  <a:lnTo>
                    <a:pt x="8" y="147"/>
                  </a:lnTo>
                  <a:lnTo>
                    <a:pt x="8" y="147"/>
                  </a:lnTo>
                  <a:cubicBezTo>
                    <a:pt x="0" y="161"/>
                    <a:pt x="11" y="179"/>
                    <a:pt x="28" y="179"/>
                  </a:cubicBezTo>
                  <a:lnTo>
                    <a:pt x="28" y="179"/>
                  </a:lnTo>
                  <a:cubicBezTo>
                    <a:pt x="36" y="179"/>
                    <a:pt x="43" y="175"/>
                    <a:pt x="47" y="167"/>
                  </a:cubicBezTo>
                  <a:lnTo>
                    <a:pt x="112" y="50"/>
                  </a:lnTo>
                  <a:lnTo>
                    <a:pt x="463" y="50"/>
                  </a:lnTo>
                  <a:lnTo>
                    <a:pt x="463" y="154"/>
                  </a:lnTo>
                  <a:lnTo>
                    <a:pt x="463" y="154"/>
                  </a:lnTo>
                  <a:cubicBezTo>
                    <a:pt x="463" y="168"/>
                    <a:pt x="474" y="179"/>
                    <a:pt x="488" y="179"/>
                  </a:cubicBezTo>
                  <a:lnTo>
                    <a:pt x="488" y="179"/>
                  </a:lnTo>
                  <a:cubicBezTo>
                    <a:pt x="502" y="179"/>
                    <a:pt x="514" y="168"/>
                    <a:pt x="514" y="154"/>
                  </a:cubicBezTo>
                  <a:lnTo>
                    <a:pt x="514" y="50"/>
                  </a:lnTo>
                  <a:lnTo>
                    <a:pt x="864" y="50"/>
                  </a:lnTo>
                  <a:lnTo>
                    <a:pt x="929" y="167"/>
                  </a:lnTo>
                  <a:lnTo>
                    <a:pt x="929" y="167"/>
                  </a:lnTo>
                  <a:cubicBezTo>
                    <a:pt x="932" y="175"/>
                    <a:pt x="940" y="179"/>
                    <a:pt x="948" y="179"/>
                  </a:cubicBezTo>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8" name="Freeform 87">
              <a:extLst>
                <a:ext uri="{FF2B5EF4-FFF2-40B4-BE49-F238E27FC236}">
                  <a16:creationId xmlns:a16="http://schemas.microsoft.com/office/drawing/2014/main" id="{4081F0D7-5BBF-8548-BE47-0331805D9BE4}"/>
                </a:ext>
              </a:extLst>
            </p:cNvPr>
            <p:cNvSpPr>
              <a:spLocks noChangeArrowheads="1"/>
            </p:cNvSpPr>
            <p:nvPr/>
          </p:nvSpPr>
          <p:spPr bwMode="auto">
            <a:xfrm>
              <a:off x="19889919" y="12271291"/>
              <a:ext cx="1443398" cy="278890"/>
            </a:xfrm>
            <a:custGeom>
              <a:avLst/>
              <a:gdLst>
                <a:gd name="connsiteX0" fmla="*/ 1303950 w 1443398"/>
                <a:gd name="connsiteY0" fmla="*/ 0 h 278890"/>
                <a:gd name="connsiteX1" fmla="*/ 1443398 w 1443398"/>
                <a:gd name="connsiteY1" fmla="*/ 140071 h 278890"/>
                <a:gd name="connsiteX2" fmla="*/ 1303950 w 1443398"/>
                <a:gd name="connsiteY2" fmla="*/ 278890 h 278890"/>
                <a:gd name="connsiteX3" fmla="*/ 1164504 w 1443398"/>
                <a:gd name="connsiteY3" fmla="*/ 140071 h 278890"/>
                <a:gd name="connsiteX4" fmla="*/ 1303950 w 1443398"/>
                <a:gd name="connsiteY4" fmla="*/ 0 h 278890"/>
                <a:gd name="connsiteX5" fmla="*/ 710086 w 1443398"/>
                <a:gd name="connsiteY5" fmla="*/ 0 h 278890"/>
                <a:gd name="connsiteX6" fmla="*/ 850156 w 1443398"/>
                <a:gd name="connsiteY6" fmla="*/ 140071 h 278890"/>
                <a:gd name="connsiteX7" fmla="*/ 710086 w 1443398"/>
                <a:gd name="connsiteY7" fmla="*/ 278890 h 278890"/>
                <a:gd name="connsiteX8" fmla="*/ 571266 w 1443398"/>
                <a:gd name="connsiteY8" fmla="*/ 140071 h 278890"/>
                <a:gd name="connsiteX9" fmla="*/ 710086 w 1443398"/>
                <a:gd name="connsiteY9" fmla="*/ 0 h 278890"/>
                <a:gd name="connsiteX10" fmla="*/ 138818 w 1443398"/>
                <a:gd name="connsiteY10" fmla="*/ 0 h 278890"/>
                <a:gd name="connsiteX11" fmla="*/ 278890 w 1443398"/>
                <a:gd name="connsiteY11" fmla="*/ 140071 h 278890"/>
                <a:gd name="connsiteX12" fmla="*/ 138818 w 1443398"/>
                <a:gd name="connsiteY12" fmla="*/ 278890 h 278890"/>
                <a:gd name="connsiteX13" fmla="*/ 0 w 1443398"/>
                <a:gd name="connsiteY13" fmla="*/ 140071 h 278890"/>
                <a:gd name="connsiteX14" fmla="*/ 138818 w 1443398"/>
                <a:gd name="connsiteY14" fmla="*/ 0 h 278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3398" h="278890">
                  <a:moveTo>
                    <a:pt x="1303950" y="0"/>
                  </a:moveTo>
                  <a:cubicBezTo>
                    <a:pt x="1381146" y="0"/>
                    <a:pt x="1443398" y="62531"/>
                    <a:pt x="1443398" y="140071"/>
                  </a:cubicBezTo>
                  <a:cubicBezTo>
                    <a:pt x="1443398" y="217610"/>
                    <a:pt x="1381146" y="278890"/>
                    <a:pt x="1303950" y="278890"/>
                  </a:cubicBezTo>
                  <a:cubicBezTo>
                    <a:pt x="1226756" y="278890"/>
                    <a:pt x="1164504" y="217610"/>
                    <a:pt x="1164504" y="140071"/>
                  </a:cubicBezTo>
                  <a:cubicBezTo>
                    <a:pt x="1164504" y="62531"/>
                    <a:pt x="1226756" y="0"/>
                    <a:pt x="1303950" y="0"/>
                  </a:cubicBezTo>
                  <a:close/>
                  <a:moveTo>
                    <a:pt x="710086" y="0"/>
                  </a:moveTo>
                  <a:cubicBezTo>
                    <a:pt x="787624" y="0"/>
                    <a:pt x="850156" y="62531"/>
                    <a:pt x="850156" y="140071"/>
                  </a:cubicBezTo>
                  <a:cubicBezTo>
                    <a:pt x="850156" y="217610"/>
                    <a:pt x="787624" y="278890"/>
                    <a:pt x="710086" y="278890"/>
                  </a:cubicBezTo>
                  <a:cubicBezTo>
                    <a:pt x="633798" y="278890"/>
                    <a:pt x="571266" y="217610"/>
                    <a:pt x="571266" y="140071"/>
                  </a:cubicBezTo>
                  <a:cubicBezTo>
                    <a:pt x="571266" y="62531"/>
                    <a:pt x="633798" y="0"/>
                    <a:pt x="710086" y="0"/>
                  </a:cubicBezTo>
                  <a:close/>
                  <a:moveTo>
                    <a:pt x="138818" y="0"/>
                  </a:moveTo>
                  <a:cubicBezTo>
                    <a:pt x="216358" y="0"/>
                    <a:pt x="278890" y="62531"/>
                    <a:pt x="278890" y="140071"/>
                  </a:cubicBezTo>
                  <a:cubicBezTo>
                    <a:pt x="278890" y="217610"/>
                    <a:pt x="216358" y="278890"/>
                    <a:pt x="138818" y="278890"/>
                  </a:cubicBezTo>
                  <a:cubicBezTo>
                    <a:pt x="61280" y="278890"/>
                    <a:pt x="0" y="217610"/>
                    <a:pt x="0" y="140071"/>
                  </a:cubicBezTo>
                  <a:cubicBezTo>
                    <a:pt x="0" y="62531"/>
                    <a:pt x="61280" y="0"/>
                    <a:pt x="138818" y="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9" name="Freeform 88">
              <a:extLst>
                <a:ext uri="{FF2B5EF4-FFF2-40B4-BE49-F238E27FC236}">
                  <a16:creationId xmlns:a16="http://schemas.microsoft.com/office/drawing/2014/main" id="{67C0B2C6-A950-F643-B405-DDAD6CE51FC4}"/>
                </a:ext>
              </a:extLst>
            </p:cNvPr>
            <p:cNvSpPr>
              <a:spLocks noChangeArrowheads="1"/>
            </p:cNvSpPr>
            <p:nvPr/>
          </p:nvSpPr>
          <p:spPr bwMode="auto">
            <a:xfrm>
              <a:off x="19972313" y="12353685"/>
              <a:ext cx="1278590" cy="114072"/>
            </a:xfrm>
            <a:custGeom>
              <a:avLst/>
              <a:gdLst>
                <a:gd name="connsiteX0" fmla="*/ 1224292 w 1278590"/>
                <a:gd name="connsiteY0" fmla="*/ 5490 h 114072"/>
                <a:gd name="connsiteX1" fmla="*/ 1278590 w 1278590"/>
                <a:gd name="connsiteY1" fmla="*/ 60420 h 114072"/>
                <a:gd name="connsiteX2" fmla="*/ 1224292 w 1278590"/>
                <a:gd name="connsiteY2" fmla="*/ 114072 h 114072"/>
                <a:gd name="connsiteX3" fmla="*/ 1169994 w 1278590"/>
                <a:gd name="connsiteY3" fmla="*/ 60420 h 114072"/>
                <a:gd name="connsiteX4" fmla="*/ 1224292 w 1278590"/>
                <a:gd name="connsiteY4" fmla="*/ 5490 h 114072"/>
                <a:gd name="connsiteX5" fmla="*/ 624918 w 1278590"/>
                <a:gd name="connsiteY5" fmla="*/ 5490 h 114072"/>
                <a:gd name="connsiteX6" fmla="*/ 679846 w 1278590"/>
                <a:gd name="connsiteY6" fmla="*/ 60420 h 114072"/>
                <a:gd name="connsiteX7" fmla="*/ 624918 w 1278590"/>
                <a:gd name="connsiteY7" fmla="*/ 114072 h 114072"/>
                <a:gd name="connsiteX8" fmla="*/ 571266 w 1278590"/>
                <a:gd name="connsiteY8" fmla="*/ 60420 h 114072"/>
                <a:gd name="connsiteX9" fmla="*/ 624918 w 1278590"/>
                <a:gd name="connsiteY9" fmla="*/ 5490 h 114072"/>
                <a:gd name="connsiteX10" fmla="*/ 54298 w 1278590"/>
                <a:gd name="connsiteY10" fmla="*/ 0 h 114072"/>
                <a:gd name="connsiteX11" fmla="*/ 108596 w 1278590"/>
                <a:gd name="connsiteY11" fmla="*/ 54298 h 114072"/>
                <a:gd name="connsiteX12" fmla="*/ 54298 w 1278590"/>
                <a:gd name="connsiteY12" fmla="*/ 108596 h 114072"/>
                <a:gd name="connsiteX13" fmla="*/ 0 w 1278590"/>
                <a:gd name="connsiteY13" fmla="*/ 54298 h 114072"/>
                <a:gd name="connsiteX14" fmla="*/ 54298 w 1278590"/>
                <a:gd name="connsiteY14" fmla="*/ 0 h 114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78590" h="114072">
                  <a:moveTo>
                    <a:pt x="1224292" y="5490"/>
                  </a:moveTo>
                  <a:cubicBezTo>
                    <a:pt x="1253334" y="5490"/>
                    <a:pt x="1278590" y="29761"/>
                    <a:pt x="1278590" y="60420"/>
                  </a:cubicBezTo>
                  <a:cubicBezTo>
                    <a:pt x="1278590" y="91078"/>
                    <a:pt x="1253334" y="114072"/>
                    <a:pt x="1224292" y="114072"/>
                  </a:cubicBezTo>
                  <a:cubicBezTo>
                    <a:pt x="1193986" y="114072"/>
                    <a:pt x="1169994" y="91078"/>
                    <a:pt x="1169994" y="60420"/>
                  </a:cubicBezTo>
                  <a:cubicBezTo>
                    <a:pt x="1169994" y="29761"/>
                    <a:pt x="1193986" y="5490"/>
                    <a:pt x="1224292" y="5490"/>
                  </a:cubicBezTo>
                  <a:close/>
                  <a:moveTo>
                    <a:pt x="624918" y="5490"/>
                  </a:moveTo>
                  <a:cubicBezTo>
                    <a:pt x="655576" y="5490"/>
                    <a:pt x="679846" y="29761"/>
                    <a:pt x="679846" y="60420"/>
                  </a:cubicBezTo>
                  <a:cubicBezTo>
                    <a:pt x="679846" y="91078"/>
                    <a:pt x="655576" y="114072"/>
                    <a:pt x="624918" y="114072"/>
                  </a:cubicBezTo>
                  <a:cubicBezTo>
                    <a:pt x="595536" y="114072"/>
                    <a:pt x="571266" y="91078"/>
                    <a:pt x="571266" y="60420"/>
                  </a:cubicBezTo>
                  <a:cubicBezTo>
                    <a:pt x="571266" y="29761"/>
                    <a:pt x="595536" y="5490"/>
                    <a:pt x="624918" y="5490"/>
                  </a:cubicBezTo>
                  <a:close/>
                  <a:moveTo>
                    <a:pt x="54298" y="0"/>
                  </a:moveTo>
                  <a:cubicBezTo>
                    <a:pt x="84604" y="0"/>
                    <a:pt x="108596" y="23992"/>
                    <a:pt x="108596" y="54298"/>
                  </a:cubicBezTo>
                  <a:cubicBezTo>
                    <a:pt x="108596" y="84604"/>
                    <a:pt x="84604" y="108596"/>
                    <a:pt x="54298" y="108596"/>
                  </a:cubicBezTo>
                  <a:cubicBezTo>
                    <a:pt x="25254" y="108596"/>
                    <a:pt x="0" y="84604"/>
                    <a:pt x="0" y="54298"/>
                  </a:cubicBezTo>
                  <a:cubicBezTo>
                    <a:pt x="0" y="23992"/>
                    <a:pt x="25254" y="0"/>
                    <a:pt x="54298" y="0"/>
                  </a:cubicBezTo>
                  <a:close/>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0" name="Freeform 171">
              <a:extLst>
                <a:ext uri="{FF2B5EF4-FFF2-40B4-BE49-F238E27FC236}">
                  <a16:creationId xmlns:a16="http://schemas.microsoft.com/office/drawing/2014/main" id="{D4518BAF-71E4-1644-86AA-E6A753FA8030}"/>
                </a:ext>
              </a:extLst>
            </p:cNvPr>
            <p:cNvSpPr>
              <a:spLocks noChangeArrowheads="1"/>
            </p:cNvSpPr>
            <p:nvPr/>
          </p:nvSpPr>
          <p:spPr bwMode="auto">
            <a:xfrm>
              <a:off x="20093159" y="11689038"/>
              <a:ext cx="346053" cy="357043"/>
            </a:xfrm>
            <a:custGeom>
              <a:avLst/>
              <a:gdLst>
                <a:gd name="T0" fmla="*/ 275 w 276"/>
                <a:gd name="T1" fmla="*/ 178 h 286"/>
                <a:gd name="T2" fmla="*/ 135 w 276"/>
                <a:gd name="T3" fmla="*/ 285 h 286"/>
                <a:gd name="T4" fmla="*/ 0 w 276"/>
                <a:gd name="T5" fmla="*/ 107 h 286"/>
                <a:gd name="T6" fmla="*/ 141 w 276"/>
                <a:gd name="T7" fmla="*/ 0 h 286"/>
                <a:gd name="T8" fmla="*/ 275 w 276"/>
                <a:gd name="T9" fmla="*/ 178 h 286"/>
              </a:gdLst>
              <a:ahLst/>
              <a:cxnLst>
                <a:cxn ang="0">
                  <a:pos x="T0" y="T1"/>
                </a:cxn>
                <a:cxn ang="0">
                  <a:pos x="T2" y="T3"/>
                </a:cxn>
                <a:cxn ang="0">
                  <a:pos x="T4" y="T5"/>
                </a:cxn>
                <a:cxn ang="0">
                  <a:pos x="T6" y="T7"/>
                </a:cxn>
                <a:cxn ang="0">
                  <a:pos x="T8" y="T9"/>
                </a:cxn>
              </a:cxnLst>
              <a:rect l="0" t="0" r="r" b="b"/>
              <a:pathLst>
                <a:path w="276" h="286">
                  <a:moveTo>
                    <a:pt x="275" y="178"/>
                  </a:moveTo>
                  <a:lnTo>
                    <a:pt x="135" y="285"/>
                  </a:lnTo>
                  <a:lnTo>
                    <a:pt x="0" y="107"/>
                  </a:lnTo>
                  <a:lnTo>
                    <a:pt x="141" y="0"/>
                  </a:lnTo>
                  <a:lnTo>
                    <a:pt x="275" y="178"/>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72">
              <a:extLst>
                <a:ext uri="{FF2B5EF4-FFF2-40B4-BE49-F238E27FC236}">
                  <a16:creationId xmlns:a16="http://schemas.microsoft.com/office/drawing/2014/main" id="{C17893D4-C10B-E647-9D5A-745A74B3497E}"/>
                </a:ext>
              </a:extLst>
            </p:cNvPr>
            <p:cNvSpPr>
              <a:spLocks noChangeArrowheads="1"/>
            </p:cNvSpPr>
            <p:nvPr/>
          </p:nvSpPr>
          <p:spPr bwMode="auto">
            <a:xfrm>
              <a:off x="20016259" y="11914249"/>
              <a:ext cx="598728" cy="565770"/>
            </a:xfrm>
            <a:custGeom>
              <a:avLst/>
              <a:gdLst>
                <a:gd name="T0" fmla="*/ 335 w 481"/>
                <a:gd name="T1" fmla="*/ 0 h 454"/>
                <a:gd name="T2" fmla="*/ 195 w 481"/>
                <a:gd name="T3" fmla="*/ 107 h 454"/>
                <a:gd name="T4" fmla="*/ 123 w 481"/>
                <a:gd name="T5" fmla="*/ 223 h 454"/>
                <a:gd name="T6" fmla="*/ 58 w 481"/>
                <a:gd name="T7" fmla="*/ 278 h 454"/>
                <a:gd name="T8" fmla="*/ 58 w 481"/>
                <a:gd name="T9" fmla="*/ 278 h 454"/>
                <a:gd name="T10" fmla="*/ 10 w 481"/>
                <a:gd name="T11" fmla="*/ 420 h 454"/>
                <a:gd name="T12" fmla="*/ 10 w 481"/>
                <a:gd name="T13" fmla="*/ 420 h 454"/>
                <a:gd name="T14" fmla="*/ 18 w 481"/>
                <a:gd name="T15" fmla="*/ 435 h 454"/>
                <a:gd name="T16" fmla="*/ 18 w 481"/>
                <a:gd name="T17" fmla="*/ 435 h 454"/>
                <a:gd name="T18" fmla="*/ 68 w 481"/>
                <a:gd name="T19" fmla="*/ 441 h 454"/>
                <a:gd name="T20" fmla="*/ 480 w 481"/>
                <a:gd name="T21" fmla="*/ 129 h 454"/>
                <a:gd name="T22" fmla="*/ 416 w 481"/>
                <a:gd name="T23" fmla="*/ 44 h 454"/>
                <a:gd name="T24" fmla="*/ 416 w 481"/>
                <a:gd name="T25" fmla="*/ 44 h 454"/>
                <a:gd name="T26" fmla="*/ 335 w 481"/>
                <a:gd name="T27"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1" h="454">
                  <a:moveTo>
                    <a:pt x="335" y="0"/>
                  </a:moveTo>
                  <a:lnTo>
                    <a:pt x="195" y="107"/>
                  </a:lnTo>
                  <a:lnTo>
                    <a:pt x="123" y="223"/>
                  </a:lnTo>
                  <a:lnTo>
                    <a:pt x="58" y="278"/>
                  </a:lnTo>
                  <a:lnTo>
                    <a:pt x="58" y="278"/>
                  </a:lnTo>
                  <a:cubicBezTo>
                    <a:pt x="18" y="313"/>
                    <a:pt x="0" y="367"/>
                    <a:pt x="10" y="420"/>
                  </a:cubicBezTo>
                  <a:lnTo>
                    <a:pt x="10" y="420"/>
                  </a:lnTo>
                  <a:cubicBezTo>
                    <a:pt x="11" y="425"/>
                    <a:pt x="14" y="431"/>
                    <a:pt x="18" y="435"/>
                  </a:cubicBezTo>
                  <a:lnTo>
                    <a:pt x="18" y="435"/>
                  </a:lnTo>
                  <a:cubicBezTo>
                    <a:pt x="31" y="450"/>
                    <a:pt x="53" y="453"/>
                    <a:pt x="68" y="441"/>
                  </a:cubicBezTo>
                  <a:lnTo>
                    <a:pt x="480" y="129"/>
                  </a:lnTo>
                  <a:lnTo>
                    <a:pt x="416" y="44"/>
                  </a:lnTo>
                  <a:lnTo>
                    <a:pt x="416" y="44"/>
                  </a:lnTo>
                  <a:cubicBezTo>
                    <a:pt x="396" y="19"/>
                    <a:pt x="367" y="3"/>
                    <a:pt x="335" y="0"/>
                  </a:cubicBezTo>
                </a:path>
              </a:pathLst>
            </a:custGeom>
            <a:solidFill>
              <a:srgbClr val="D83F6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73">
              <a:extLst>
                <a:ext uri="{FF2B5EF4-FFF2-40B4-BE49-F238E27FC236}">
                  <a16:creationId xmlns:a16="http://schemas.microsoft.com/office/drawing/2014/main" id="{E95860BF-22D3-A44D-8ED8-A175A81036F5}"/>
                </a:ext>
              </a:extLst>
            </p:cNvPr>
            <p:cNvSpPr>
              <a:spLocks noChangeArrowheads="1"/>
            </p:cNvSpPr>
            <p:nvPr/>
          </p:nvSpPr>
          <p:spPr bwMode="auto">
            <a:xfrm>
              <a:off x="18835276" y="11991150"/>
              <a:ext cx="280141" cy="280139"/>
            </a:xfrm>
            <a:custGeom>
              <a:avLst/>
              <a:gdLst>
                <a:gd name="T0" fmla="*/ 177 w 223"/>
                <a:gd name="T1" fmla="*/ 224 h 225"/>
                <a:gd name="T2" fmla="*/ 0 w 223"/>
                <a:gd name="T3" fmla="*/ 224 h 225"/>
                <a:gd name="T4" fmla="*/ 45 w 223"/>
                <a:gd name="T5" fmla="*/ 0 h 225"/>
                <a:gd name="T6" fmla="*/ 222 w 223"/>
                <a:gd name="T7" fmla="*/ 0 h 225"/>
                <a:gd name="T8" fmla="*/ 177 w 223"/>
                <a:gd name="T9" fmla="*/ 224 h 225"/>
              </a:gdLst>
              <a:ahLst/>
              <a:cxnLst>
                <a:cxn ang="0">
                  <a:pos x="T0" y="T1"/>
                </a:cxn>
                <a:cxn ang="0">
                  <a:pos x="T2" y="T3"/>
                </a:cxn>
                <a:cxn ang="0">
                  <a:pos x="T4" y="T5"/>
                </a:cxn>
                <a:cxn ang="0">
                  <a:pos x="T6" y="T7"/>
                </a:cxn>
                <a:cxn ang="0">
                  <a:pos x="T8" y="T9"/>
                </a:cxn>
              </a:cxnLst>
              <a:rect l="0" t="0" r="r" b="b"/>
              <a:pathLst>
                <a:path w="223" h="225">
                  <a:moveTo>
                    <a:pt x="177" y="224"/>
                  </a:moveTo>
                  <a:lnTo>
                    <a:pt x="0" y="224"/>
                  </a:lnTo>
                  <a:lnTo>
                    <a:pt x="45" y="0"/>
                  </a:lnTo>
                  <a:lnTo>
                    <a:pt x="222" y="0"/>
                  </a:lnTo>
                  <a:lnTo>
                    <a:pt x="177" y="224"/>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74">
              <a:extLst>
                <a:ext uri="{FF2B5EF4-FFF2-40B4-BE49-F238E27FC236}">
                  <a16:creationId xmlns:a16="http://schemas.microsoft.com/office/drawing/2014/main" id="{8F8FA437-642B-9549-93DE-778CB3DB4C17}"/>
                </a:ext>
              </a:extLst>
            </p:cNvPr>
            <p:cNvSpPr>
              <a:spLocks noChangeArrowheads="1"/>
            </p:cNvSpPr>
            <p:nvPr/>
          </p:nvSpPr>
          <p:spPr bwMode="auto">
            <a:xfrm>
              <a:off x="18412322" y="12265798"/>
              <a:ext cx="692110" cy="236194"/>
            </a:xfrm>
            <a:custGeom>
              <a:avLst/>
              <a:gdLst>
                <a:gd name="T0" fmla="*/ 517 w 555"/>
                <a:gd name="T1" fmla="*/ 0 h 190"/>
                <a:gd name="T2" fmla="*/ 340 w 555"/>
                <a:gd name="T3" fmla="*/ 0 h 190"/>
                <a:gd name="T4" fmla="*/ 212 w 555"/>
                <a:gd name="T5" fmla="*/ 48 h 190"/>
                <a:gd name="T6" fmla="*/ 128 w 555"/>
                <a:gd name="T7" fmla="*/ 53 h 190"/>
                <a:gd name="T8" fmla="*/ 128 w 555"/>
                <a:gd name="T9" fmla="*/ 53 h 190"/>
                <a:gd name="T10" fmla="*/ 0 w 555"/>
                <a:gd name="T11" fmla="*/ 145 h 190"/>
                <a:gd name="T12" fmla="*/ 0 w 555"/>
                <a:gd name="T13" fmla="*/ 145 h 190"/>
                <a:gd name="T14" fmla="*/ 48 w 555"/>
                <a:gd name="T15" fmla="*/ 189 h 190"/>
                <a:gd name="T16" fmla="*/ 554 w 555"/>
                <a:gd name="T17" fmla="*/ 189 h 190"/>
                <a:gd name="T18" fmla="*/ 554 w 555"/>
                <a:gd name="T19" fmla="*/ 83 h 190"/>
                <a:gd name="T20" fmla="*/ 554 w 555"/>
                <a:gd name="T21" fmla="*/ 83 h 190"/>
                <a:gd name="T22" fmla="*/ 517 w 555"/>
                <a:gd name="T23" fmla="*/ 0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5" h="190">
                  <a:moveTo>
                    <a:pt x="517" y="0"/>
                  </a:moveTo>
                  <a:lnTo>
                    <a:pt x="340" y="0"/>
                  </a:lnTo>
                  <a:lnTo>
                    <a:pt x="212" y="48"/>
                  </a:lnTo>
                  <a:lnTo>
                    <a:pt x="128" y="53"/>
                  </a:lnTo>
                  <a:lnTo>
                    <a:pt x="128" y="53"/>
                  </a:lnTo>
                  <a:cubicBezTo>
                    <a:pt x="71" y="57"/>
                    <a:pt x="21" y="93"/>
                    <a:pt x="0" y="145"/>
                  </a:cubicBezTo>
                  <a:lnTo>
                    <a:pt x="0" y="145"/>
                  </a:lnTo>
                  <a:cubicBezTo>
                    <a:pt x="3" y="170"/>
                    <a:pt x="23" y="189"/>
                    <a:pt x="48" y="189"/>
                  </a:cubicBezTo>
                  <a:lnTo>
                    <a:pt x="554" y="189"/>
                  </a:lnTo>
                  <a:lnTo>
                    <a:pt x="554" y="83"/>
                  </a:lnTo>
                  <a:lnTo>
                    <a:pt x="554" y="83"/>
                  </a:lnTo>
                  <a:cubicBezTo>
                    <a:pt x="554" y="51"/>
                    <a:pt x="540" y="21"/>
                    <a:pt x="517" y="0"/>
                  </a:cubicBezTo>
                </a:path>
              </a:pathLst>
            </a:custGeom>
            <a:solidFill>
              <a:srgbClr val="D83F6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75">
              <a:extLst>
                <a:ext uri="{FF2B5EF4-FFF2-40B4-BE49-F238E27FC236}">
                  <a16:creationId xmlns:a16="http://schemas.microsoft.com/office/drawing/2014/main" id="{96400F77-2866-0347-9CB2-93833AE4BEF2}"/>
                </a:ext>
              </a:extLst>
            </p:cNvPr>
            <p:cNvSpPr>
              <a:spLocks noChangeArrowheads="1"/>
            </p:cNvSpPr>
            <p:nvPr/>
          </p:nvSpPr>
          <p:spPr bwMode="auto">
            <a:xfrm>
              <a:off x="18571614" y="9343556"/>
              <a:ext cx="2158726" cy="2609143"/>
            </a:xfrm>
            <a:custGeom>
              <a:avLst/>
              <a:gdLst>
                <a:gd name="T0" fmla="*/ 1644 w 1734"/>
                <a:gd name="T1" fmla="*/ 247 h 2095"/>
                <a:gd name="T2" fmla="*/ 1644 w 1734"/>
                <a:gd name="T3" fmla="*/ 247 h 2095"/>
                <a:gd name="T4" fmla="*/ 1273 w 1734"/>
                <a:gd name="T5" fmla="*/ 767 h 2095"/>
                <a:gd name="T6" fmla="*/ 776 w 1734"/>
                <a:gd name="T7" fmla="*/ 767 h 2095"/>
                <a:gd name="T8" fmla="*/ 1465 w 1734"/>
                <a:gd name="T9" fmla="*/ 1926 h 2095"/>
                <a:gd name="T10" fmla="*/ 1200 w 1734"/>
                <a:gd name="T11" fmla="*/ 2094 h 2095"/>
                <a:gd name="T12" fmla="*/ 1200 w 1734"/>
                <a:gd name="T13" fmla="*/ 2094 h 2095"/>
                <a:gd name="T14" fmla="*/ 74 w 1734"/>
                <a:gd name="T15" fmla="*/ 344 h 2095"/>
                <a:gd name="T16" fmla="*/ 74 w 1734"/>
                <a:gd name="T17" fmla="*/ 344 h 2095"/>
                <a:gd name="T18" fmla="*/ 1161 w 1734"/>
                <a:gd name="T19" fmla="*/ 160 h 2095"/>
                <a:gd name="T20" fmla="*/ 1644 w 1734"/>
                <a:gd name="T21" fmla="*/ 247 h 2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4" h="2095">
                  <a:moveTo>
                    <a:pt x="1644" y="247"/>
                  </a:moveTo>
                  <a:lnTo>
                    <a:pt x="1644" y="247"/>
                  </a:lnTo>
                  <a:cubicBezTo>
                    <a:pt x="1644" y="247"/>
                    <a:pt x="1733" y="767"/>
                    <a:pt x="1273" y="767"/>
                  </a:cubicBezTo>
                  <a:lnTo>
                    <a:pt x="776" y="767"/>
                  </a:lnTo>
                  <a:lnTo>
                    <a:pt x="1465" y="1926"/>
                  </a:lnTo>
                  <a:lnTo>
                    <a:pt x="1200" y="2094"/>
                  </a:lnTo>
                  <a:lnTo>
                    <a:pt x="1200" y="2094"/>
                  </a:lnTo>
                  <a:cubicBezTo>
                    <a:pt x="1200" y="2094"/>
                    <a:pt x="0" y="663"/>
                    <a:pt x="74" y="344"/>
                  </a:cubicBezTo>
                  <a:lnTo>
                    <a:pt x="74" y="344"/>
                  </a:lnTo>
                  <a:cubicBezTo>
                    <a:pt x="154" y="0"/>
                    <a:pt x="1161" y="160"/>
                    <a:pt x="1161" y="160"/>
                  </a:cubicBezTo>
                  <a:lnTo>
                    <a:pt x="1644" y="247"/>
                  </a:lnTo>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176">
              <a:extLst>
                <a:ext uri="{FF2B5EF4-FFF2-40B4-BE49-F238E27FC236}">
                  <a16:creationId xmlns:a16="http://schemas.microsoft.com/office/drawing/2014/main" id="{01355205-341B-9544-BB30-C62E11E7C512}"/>
                </a:ext>
              </a:extLst>
            </p:cNvPr>
            <p:cNvSpPr>
              <a:spLocks noChangeArrowheads="1"/>
            </p:cNvSpPr>
            <p:nvPr/>
          </p:nvSpPr>
          <p:spPr bwMode="auto">
            <a:xfrm>
              <a:off x="17972886" y="7673704"/>
              <a:ext cx="587742" cy="411969"/>
            </a:xfrm>
            <a:custGeom>
              <a:avLst/>
              <a:gdLst>
                <a:gd name="T0" fmla="*/ 470 w 471"/>
                <a:gd name="T1" fmla="*/ 219 h 331"/>
                <a:gd name="T2" fmla="*/ 290 w 471"/>
                <a:gd name="T3" fmla="*/ 93 h 331"/>
                <a:gd name="T4" fmla="*/ 290 w 471"/>
                <a:gd name="T5" fmla="*/ 93 h 331"/>
                <a:gd name="T6" fmla="*/ 8 w 471"/>
                <a:gd name="T7" fmla="*/ 30 h 331"/>
                <a:gd name="T8" fmla="*/ 8 w 471"/>
                <a:gd name="T9" fmla="*/ 30 h 331"/>
                <a:gd name="T10" fmla="*/ 177 w 471"/>
                <a:gd name="T11" fmla="*/ 126 h 331"/>
                <a:gd name="T12" fmla="*/ 82 w 471"/>
                <a:gd name="T13" fmla="*/ 199 h 331"/>
                <a:gd name="T14" fmla="*/ 144 w 471"/>
                <a:gd name="T15" fmla="*/ 270 h 331"/>
                <a:gd name="T16" fmla="*/ 144 w 471"/>
                <a:gd name="T17" fmla="*/ 270 h 331"/>
                <a:gd name="T18" fmla="*/ 275 w 471"/>
                <a:gd name="T19" fmla="*/ 290 h 331"/>
                <a:gd name="T20" fmla="*/ 283 w 471"/>
                <a:gd name="T21" fmla="*/ 284 h 331"/>
                <a:gd name="T22" fmla="*/ 396 w 471"/>
                <a:gd name="T23" fmla="*/ 330 h 331"/>
                <a:gd name="T24" fmla="*/ 470 w 471"/>
                <a:gd name="T25" fmla="*/ 219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1" h="331">
                  <a:moveTo>
                    <a:pt x="470" y="219"/>
                  </a:moveTo>
                  <a:lnTo>
                    <a:pt x="290" y="93"/>
                  </a:lnTo>
                  <a:lnTo>
                    <a:pt x="290" y="93"/>
                  </a:lnTo>
                  <a:cubicBezTo>
                    <a:pt x="290" y="93"/>
                    <a:pt x="16" y="0"/>
                    <a:pt x="8" y="30"/>
                  </a:cubicBezTo>
                  <a:lnTo>
                    <a:pt x="8" y="30"/>
                  </a:lnTo>
                  <a:cubicBezTo>
                    <a:pt x="0" y="59"/>
                    <a:pt x="177" y="126"/>
                    <a:pt x="177" y="126"/>
                  </a:cubicBezTo>
                  <a:lnTo>
                    <a:pt x="82" y="199"/>
                  </a:lnTo>
                  <a:lnTo>
                    <a:pt x="144" y="270"/>
                  </a:lnTo>
                  <a:lnTo>
                    <a:pt x="144" y="270"/>
                  </a:lnTo>
                  <a:cubicBezTo>
                    <a:pt x="177" y="308"/>
                    <a:pt x="232" y="316"/>
                    <a:pt x="275" y="290"/>
                  </a:cubicBezTo>
                  <a:lnTo>
                    <a:pt x="283" y="284"/>
                  </a:lnTo>
                  <a:lnTo>
                    <a:pt x="396" y="330"/>
                  </a:lnTo>
                  <a:lnTo>
                    <a:pt x="470" y="219"/>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177">
              <a:extLst>
                <a:ext uri="{FF2B5EF4-FFF2-40B4-BE49-F238E27FC236}">
                  <a16:creationId xmlns:a16="http://schemas.microsoft.com/office/drawing/2014/main" id="{6D710E07-8477-124A-98C0-5E4C4F3C07C6}"/>
                </a:ext>
              </a:extLst>
            </p:cNvPr>
            <p:cNvSpPr>
              <a:spLocks noChangeArrowheads="1"/>
            </p:cNvSpPr>
            <p:nvPr/>
          </p:nvSpPr>
          <p:spPr bwMode="auto">
            <a:xfrm>
              <a:off x="20455693" y="7162859"/>
              <a:ext cx="346053" cy="593238"/>
            </a:xfrm>
            <a:custGeom>
              <a:avLst/>
              <a:gdLst>
                <a:gd name="T0" fmla="*/ 279 w 280"/>
                <a:gd name="T1" fmla="*/ 477 h 478"/>
                <a:gd name="T2" fmla="*/ 0 w 280"/>
                <a:gd name="T3" fmla="*/ 477 h 478"/>
                <a:gd name="T4" fmla="*/ 0 w 280"/>
                <a:gd name="T5" fmla="*/ 0 h 478"/>
                <a:gd name="T6" fmla="*/ 279 w 280"/>
                <a:gd name="T7" fmla="*/ 0 h 478"/>
                <a:gd name="T8" fmla="*/ 279 w 280"/>
                <a:gd name="T9" fmla="*/ 477 h 478"/>
              </a:gdLst>
              <a:ahLst/>
              <a:cxnLst>
                <a:cxn ang="0">
                  <a:pos x="T0" y="T1"/>
                </a:cxn>
                <a:cxn ang="0">
                  <a:pos x="T2" y="T3"/>
                </a:cxn>
                <a:cxn ang="0">
                  <a:pos x="T4" y="T5"/>
                </a:cxn>
                <a:cxn ang="0">
                  <a:pos x="T6" y="T7"/>
                </a:cxn>
                <a:cxn ang="0">
                  <a:pos x="T8" y="T9"/>
                </a:cxn>
              </a:cxnLst>
              <a:rect l="0" t="0" r="r" b="b"/>
              <a:pathLst>
                <a:path w="280" h="478">
                  <a:moveTo>
                    <a:pt x="279" y="477"/>
                  </a:moveTo>
                  <a:lnTo>
                    <a:pt x="0" y="477"/>
                  </a:lnTo>
                  <a:lnTo>
                    <a:pt x="0" y="0"/>
                  </a:lnTo>
                  <a:lnTo>
                    <a:pt x="279" y="0"/>
                  </a:lnTo>
                  <a:lnTo>
                    <a:pt x="279" y="477"/>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7" name="Freeform 178">
              <a:extLst>
                <a:ext uri="{FF2B5EF4-FFF2-40B4-BE49-F238E27FC236}">
                  <a16:creationId xmlns:a16="http://schemas.microsoft.com/office/drawing/2014/main" id="{DD727313-D992-3B41-9EEB-83558FD20544}"/>
                </a:ext>
              </a:extLst>
            </p:cNvPr>
            <p:cNvSpPr>
              <a:spLocks noChangeArrowheads="1"/>
            </p:cNvSpPr>
            <p:nvPr/>
          </p:nvSpPr>
          <p:spPr bwMode="auto">
            <a:xfrm>
              <a:off x="20455695" y="7162859"/>
              <a:ext cx="296618" cy="422957"/>
            </a:xfrm>
            <a:custGeom>
              <a:avLst/>
              <a:gdLst>
                <a:gd name="T0" fmla="*/ 0 w 239"/>
                <a:gd name="T1" fmla="*/ 337 h 338"/>
                <a:gd name="T2" fmla="*/ 0 w 239"/>
                <a:gd name="T3" fmla="*/ 337 h 338"/>
                <a:gd name="T4" fmla="*/ 0 w 239"/>
                <a:gd name="T5" fmla="*/ 0 h 338"/>
                <a:gd name="T6" fmla="*/ 238 w 239"/>
                <a:gd name="T7" fmla="*/ 0 h 338"/>
                <a:gd name="T8" fmla="*/ 238 w 239"/>
                <a:gd name="T9" fmla="*/ 99 h 338"/>
                <a:gd name="T10" fmla="*/ 238 w 239"/>
                <a:gd name="T11" fmla="*/ 99 h 338"/>
                <a:gd name="T12" fmla="*/ 0 w 239"/>
                <a:gd name="T13" fmla="*/ 337 h 338"/>
              </a:gdLst>
              <a:ahLst/>
              <a:cxnLst>
                <a:cxn ang="0">
                  <a:pos x="T0" y="T1"/>
                </a:cxn>
                <a:cxn ang="0">
                  <a:pos x="T2" y="T3"/>
                </a:cxn>
                <a:cxn ang="0">
                  <a:pos x="T4" y="T5"/>
                </a:cxn>
                <a:cxn ang="0">
                  <a:pos x="T6" y="T7"/>
                </a:cxn>
                <a:cxn ang="0">
                  <a:pos x="T8" y="T9"/>
                </a:cxn>
                <a:cxn ang="0">
                  <a:pos x="T10" y="T11"/>
                </a:cxn>
                <a:cxn ang="0">
                  <a:pos x="T12" y="T13"/>
                </a:cxn>
              </a:cxnLst>
              <a:rect l="0" t="0" r="r" b="b"/>
              <a:pathLst>
                <a:path w="239" h="338">
                  <a:moveTo>
                    <a:pt x="0" y="337"/>
                  </a:moveTo>
                  <a:lnTo>
                    <a:pt x="0" y="337"/>
                  </a:lnTo>
                  <a:lnTo>
                    <a:pt x="0" y="0"/>
                  </a:lnTo>
                  <a:lnTo>
                    <a:pt x="238" y="0"/>
                  </a:lnTo>
                  <a:lnTo>
                    <a:pt x="238" y="99"/>
                  </a:lnTo>
                  <a:lnTo>
                    <a:pt x="238" y="99"/>
                  </a:lnTo>
                  <a:cubicBezTo>
                    <a:pt x="238" y="231"/>
                    <a:pt x="131" y="337"/>
                    <a:pt x="0" y="337"/>
                  </a:cubicBezTo>
                </a:path>
              </a:pathLst>
            </a:custGeom>
            <a:solidFill>
              <a:srgbClr val="C5708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179">
              <a:extLst>
                <a:ext uri="{FF2B5EF4-FFF2-40B4-BE49-F238E27FC236}">
                  <a16:creationId xmlns:a16="http://schemas.microsoft.com/office/drawing/2014/main" id="{9B73AB10-FBC9-F843-A0D2-3F7308F2D086}"/>
                </a:ext>
              </a:extLst>
            </p:cNvPr>
            <p:cNvSpPr>
              <a:spLocks noChangeArrowheads="1"/>
            </p:cNvSpPr>
            <p:nvPr/>
          </p:nvSpPr>
          <p:spPr bwMode="auto">
            <a:xfrm>
              <a:off x="19763582" y="7789055"/>
              <a:ext cx="2307033" cy="2587174"/>
            </a:xfrm>
            <a:custGeom>
              <a:avLst/>
              <a:gdLst>
                <a:gd name="T0" fmla="*/ 477 w 1852"/>
                <a:gd name="T1" fmla="*/ 0 h 2078"/>
                <a:gd name="T2" fmla="*/ 1851 w 1852"/>
                <a:gd name="T3" fmla="*/ 0 h 2078"/>
                <a:gd name="T4" fmla="*/ 1433 w 1852"/>
                <a:gd name="T5" fmla="*/ 1818 h 2078"/>
                <a:gd name="T6" fmla="*/ 1433 w 1852"/>
                <a:gd name="T7" fmla="*/ 1818 h 2078"/>
                <a:gd name="T8" fmla="*/ 1109 w 1852"/>
                <a:gd name="T9" fmla="*/ 2077 h 2078"/>
                <a:gd name="T10" fmla="*/ 0 w 1852"/>
                <a:gd name="T11" fmla="*/ 2077 h 2078"/>
                <a:gd name="T12" fmla="*/ 477 w 1852"/>
                <a:gd name="T13" fmla="*/ 0 h 2078"/>
              </a:gdLst>
              <a:ahLst/>
              <a:cxnLst>
                <a:cxn ang="0">
                  <a:pos x="T0" y="T1"/>
                </a:cxn>
                <a:cxn ang="0">
                  <a:pos x="T2" y="T3"/>
                </a:cxn>
                <a:cxn ang="0">
                  <a:pos x="T4" y="T5"/>
                </a:cxn>
                <a:cxn ang="0">
                  <a:pos x="T6" y="T7"/>
                </a:cxn>
                <a:cxn ang="0">
                  <a:pos x="T8" y="T9"/>
                </a:cxn>
                <a:cxn ang="0">
                  <a:pos x="T10" y="T11"/>
                </a:cxn>
                <a:cxn ang="0">
                  <a:pos x="T12" y="T13"/>
                </a:cxn>
              </a:cxnLst>
              <a:rect l="0" t="0" r="r" b="b"/>
              <a:pathLst>
                <a:path w="1852" h="2078">
                  <a:moveTo>
                    <a:pt x="477" y="0"/>
                  </a:moveTo>
                  <a:lnTo>
                    <a:pt x="1851" y="0"/>
                  </a:lnTo>
                  <a:lnTo>
                    <a:pt x="1433" y="1818"/>
                  </a:lnTo>
                  <a:lnTo>
                    <a:pt x="1433" y="1818"/>
                  </a:lnTo>
                  <a:cubicBezTo>
                    <a:pt x="1399" y="1970"/>
                    <a:pt x="1264" y="2077"/>
                    <a:pt x="1109" y="2077"/>
                  </a:cubicBezTo>
                  <a:lnTo>
                    <a:pt x="0" y="2077"/>
                  </a:lnTo>
                  <a:lnTo>
                    <a:pt x="477" y="0"/>
                  </a:lnTo>
                </a:path>
              </a:pathLst>
            </a:custGeom>
            <a:solidFill>
              <a:srgbClr val="1922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9" name="Freeform 180">
              <a:extLst>
                <a:ext uri="{FF2B5EF4-FFF2-40B4-BE49-F238E27FC236}">
                  <a16:creationId xmlns:a16="http://schemas.microsoft.com/office/drawing/2014/main" id="{D8C8F2E2-3BBC-624B-872D-BAC14BA9AA80}"/>
                </a:ext>
              </a:extLst>
            </p:cNvPr>
            <p:cNvSpPr>
              <a:spLocks noChangeArrowheads="1"/>
            </p:cNvSpPr>
            <p:nvPr/>
          </p:nvSpPr>
          <p:spPr bwMode="auto">
            <a:xfrm>
              <a:off x="18395839" y="7756097"/>
              <a:ext cx="2065345" cy="1895064"/>
            </a:xfrm>
            <a:custGeom>
              <a:avLst/>
              <a:gdLst>
                <a:gd name="T0" fmla="*/ 1655 w 1656"/>
                <a:gd name="T1" fmla="*/ 0 h 1520"/>
                <a:gd name="T2" fmla="*/ 1618 w 1656"/>
                <a:gd name="T3" fmla="*/ 10 h 1520"/>
                <a:gd name="T4" fmla="*/ 1618 w 1656"/>
                <a:gd name="T5" fmla="*/ 10 h 1520"/>
                <a:gd name="T6" fmla="*/ 1242 w 1656"/>
                <a:gd name="T7" fmla="*/ 162 h 1520"/>
                <a:gd name="T8" fmla="*/ 1242 w 1656"/>
                <a:gd name="T9" fmla="*/ 162 h 1520"/>
                <a:gd name="T10" fmla="*/ 788 w 1656"/>
                <a:gd name="T11" fmla="*/ 302 h 1520"/>
                <a:gd name="T12" fmla="*/ 788 w 1656"/>
                <a:gd name="T13" fmla="*/ 302 h 1520"/>
                <a:gd name="T14" fmla="*/ 126 w 1656"/>
                <a:gd name="T15" fmla="*/ 122 h 1520"/>
                <a:gd name="T16" fmla="*/ 0 w 1656"/>
                <a:gd name="T17" fmla="*/ 260 h 1520"/>
                <a:gd name="T18" fmla="*/ 0 w 1656"/>
                <a:gd name="T19" fmla="*/ 260 h 1520"/>
                <a:gd name="T20" fmla="*/ 713 w 1656"/>
                <a:gd name="T21" fmla="*/ 573 h 1520"/>
                <a:gd name="T22" fmla="*/ 713 w 1656"/>
                <a:gd name="T23" fmla="*/ 573 h 1520"/>
                <a:gd name="T24" fmla="*/ 1226 w 1656"/>
                <a:gd name="T25" fmla="*/ 554 h 1520"/>
                <a:gd name="T26" fmla="*/ 1226 w 1656"/>
                <a:gd name="T27" fmla="*/ 554 h 1520"/>
                <a:gd name="T28" fmla="*/ 1179 w 1656"/>
                <a:gd name="T29" fmla="*/ 773 h 1520"/>
                <a:gd name="T30" fmla="*/ 1179 w 1656"/>
                <a:gd name="T31" fmla="*/ 773 h 1520"/>
                <a:gd name="T32" fmla="*/ 1104 w 1656"/>
                <a:gd name="T33" fmla="*/ 1519 h 1520"/>
                <a:gd name="T34" fmla="*/ 1307 w 1656"/>
                <a:gd name="T35" fmla="*/ 1519 h 1520"/>
                <a:gd name="T36" fmla="*/ 1307 w 1656"/>
                <a:gd name="T37" fmla="*/ 1519 h 1520"/>
                <a:gd name="T38" fmla="*/ 1655 w 1656"/>
                <a:gd name="T39" fmla="*/ 0 h 1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56" h="1520">
                  <a:moveTo>
                    <a:pt x="1655" y="0"/>
                  </a:moveTo>
                  <a:lnTo>
                    <a:pt x="1618" y="10"/>
                  </a:lnTo>
                  <a:lnTo>
                    <a:pt x="1618" y="10"/>
                  </a:lnTo>
                  <a:cubicBezTo>
                    <a:pt x="1486" y="43"/>
                    <a:pt x="1360" y="94"/>
                    <a:pt x="1242" y="162"/>
                  </a:cubicBezTo>
                  <a:lnTo>
                    <a:pt x="1242" y="162"/>
                  </a:lnTo>
                  <a:cubicBezTo>
                    <a:pt x="1132" y="227"/>
                    <a:pt x="965" y="302"/>
                    <a:pt x="788" y="302"/>
                  </a:cubicBezTo>
                  <a:lnTo>
                    <a:pt x="788" y="302"/>
                  </a:lnTo>
                  <a:cubicBezTo>
                    <a:pt x="554" y="302"/>
                    <a:pt x="126" y="122"/>
                    <a:pt x="126" y="122"/>
                  </a:cubicBezTo>
                  <a:lnTo>
                    <a:pt x="0" y="260"/>
                  </a:lnTo>
                  <a:lnTo>
                    <a:pt x="0" y="260"/>
                  </a:lnTo>
                  <a:cubicBezTo>
                    <a:pt x="0" y="260"/>
                    <a:pt x="364" y="500"/>
                    <a:pt x="713" y="573"/>
                  </a:cubicBezTo>
                  <a:lnTo>
                    <a:pt x="713" y="573"/>
                  </a:lnTo>
                  <a:cubicBezTo>
                    <a:pt x="966" y="625"/>
                    <a:pt x="1231" y="536"/>
                    <a:pt x="1226" y="554"/>
                  </a:cubicBezTo>
                  <a:lnTo>
                    <a:pt x="1226" y="554"/>
                  </a:lnTo>
                  <a:cubicBezTo>
                    <a:pt x="1209" y="619"/>
                    <a:pt x="1193" y="691"/>
                    <a:pt x="1179" y="773"/>
                  </a:cubicBezTo>
                  <a:lnTo>
                    <a:pt x="1179" y="773"/>
                  </a:lnTo>
                  <a:cubicBezTo>
                    <a:pt x="1104" y="1181"/>
                    <a:pt x="1104" y="1519"/>
                    <a:pt x="1104" y="1519"/>
                  </a:cubicBezTo>
                  <a:lnTo>
                    <a:pt x="1307" y="1519"/>
                  </a:lnTo>
                  <a:lnTo>
                    <a:pt x="1307" y="1519"/>
                  </a:lnTo>
                  <a:cubicBezTo>
                    <a:pt x="1279" y="791"/>
                    <a:pt x="1526" y="238"/>
                    <a:pt x="1655" y="0"/>
                  </a:cubicBezTo>
                </a:path>
              </a:pathLst>
            </a:custGeom>
            <a:solidFill>
              <a:srgbClr val="1922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0" name="Freeform 181">
              <a:extLst>
                <a:ext uri="{FF2B5EF4-FFF2-40B4-BE49-F238E27FC236}">
                  <a16:creationId xmlns:a16="http://schemas.microsoft.com/office/drawing/2014/main" id="{6CE84BCB-17A1-134D-8D8E-BE5F658F91F0}"/>
                </a:ext>
              </a:extLst>
            </p:cNvPr>
            <p:cNvSpPr>
              <a:spLocks noChangeArrowheads="1"/>
            </p:cNvSpPr>
            <p:nvPr/>
          </p:nvSpPr>
          <p:spPr bwMode="auto">
            <a:xfrm>
              <a:off x="20032734" y="6646524"/>
              <a:ext cx="769010" cy="961266"/>
            </a:xfrm>
            <a:custGeom>
              <a:avLst/>
              <a:gdLst>
                <a:gd name="T0" fmla="*/ 607 w 619"/>
                <a:gd name="T1" fmla="*/ 272 h 771"/>
                <a:gd name="T2" fmla="*/ 607 w 619"/>
                <a:gd name="T3" fmla="*/ 272 h 771"/>
                <a:gd name="T4" fmla="*/ 197 w 619"/>
                <a:gd name="T5" fmla="*/ 701 h 771"/>
                <a:gd name="T6" fmla="*/ 197 w 619"/>
                <a:gd name="T7" fmla="*/ 701 h 771"/>
                <a:gd name="T8" fmla="*/ 34 w 619"/>
                <a:gd name="T9" fmla="*/ 223 h 771"/>
                <a:gd name="T10" fmla="*/ 34 w 619"/>
                <a:gd name="T11" fmla="*/ 223 h 771"/>
                <a:gd name="T12" fmla="*/ 316 w 619"/>
                <a:gd name="T13" fmla="*/ 0 h 771"/>
                <a:gd name="T14" fmla="*/ 316 w 619"/>
                <a:gd name="T15" fmla="*/ 0 h 771"/>
                <a:gd name="T16" fmla="*/ 607 w 619"/>
                <a:gd name="T17" fmla="*/ 272 h 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9" h="771">
                  <a:moveTo>
                    <a:pt x="607" y="272"/>
                  </a:moveTo>
                  <a:lnTo>
                    <a:pt x="607" y="272"/>
                  </a:lnTo>
                  <a:cubicBezTo>
                    <a:pt x="574" y="703"/>
                    <a:pt x="366" y="770"/>
                    <a:pt x="197" y="701"/>
                  </a:cubicBezTo>
                  <a:lnTo>
                    <a:pt x="197" y="701"/>
                  </a:lnTo>
                  <a:cubicBezTo>
                    <a:pt x="55" y="644"/>
                    <a:pt x="0" y="453"/>
                    <a:pt x="34" y="223"/>
                  </a:cubicBezTo>
                  <a:lnTo>
                    <a:pt x="34" y="223"/>
                  </a:lnTo>
                  <a:cubicBezTo>
                    <a:pt x="63" y="18"/>
                    <a:pt x="174" y="0"/>
                    <a:pt x="316" y="0"/>
                  </a:cubicBezTo>
                  <a:lnTo>
                    <a:pt x="316" y="0"/>
                  </a:lnTo>
                  <a:cubicBezTo>
                    <a:pt x="456" y="0"/>
                    <a:pt x="618" y="133"/>
                    <a:pt x="607" y="272"/>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182">
              <a:extLst>
                <a:ext uri="{FF2B5EF4-FFF2-40B4-BE49-F238E27FC236}">
                  <a16:creationId xmlns:a16="http://schemas.microsoft.com/office/drawing/2014/main" id="{6BB7F881-AE0B-2E49-A83B-519D643FD53D}"/>
                </a:ext>
              </a:extLst>
            </p:cNvPr>
            <p:cNvSpPr>
              <a:spLocks noChangeArrowheads="1"/>
            </p:cNvSpPr>
            <p:nvPr/>
          </p:nvSpPr>
          <p:spPr bwMode="auto">
            <a:xfrm>
              <a:off x="19845975" y="6421314"/>
              <a:ext cx="1169997" cy="961262"/>
            </a:xfrm>
            <a:custGeom>
              <a:avLst/>
              <a:gdLst>
                <a:gd name="T0" fmla="*/ 775 w 941"/>
                <a:gd name="T1" fmla="*/ 203 h 771"/>
                <a:gd name="T2" fmla="*/ 775 w 941"/>
                <a:gd name="T3" fmla="*/ 203 h 771"/>
                <a:gd name="T4" fmla="*/ 713 w 941"/>
                <a:gd name="T5" fmla="*/ 79 h 771"/>
                <a:gd name="T6" fmla="*/ 713 w 941"/>
                <a:gd name="T7" fmla="*/ 79 h 771"/>
                <a:gd name="T8" fmla="*/ 411 w 941"/>
                <a:gd name="T9" fmla="*/ 91 h 771"/>
                <a:gd name="T10" fmla="*/ 411 w 941"/>
                <a:gd name="T11" fmla="*/ 91 h 771"/>
                <a:gd name="T12" fmla="*/ 111 w 941"/>
                <a:gd name="T13" fmla="*/ 37 h 771"/>
                <a:gd name="T14" fmla="*/ 111 w 941"/>
                <a:gd name="T15" fmla="*/ 37 h 771"/>
                <a:gd name="T16" fmla="*/ 403 w 941"/>
                <a:gd name="T17" fmla="*/ 347 h 771"/>
                <a:gd name="T18" fmla="*/ 403 w 941"/>
                <a:gd name="T19" fmla="*/ 347 h 771"/>
                <a:gd name="T20" fmla="*/ 608 w 941"/>
                <a:gd name="T21" fmla="*/ 356 h 771"/>
                <a:gd name="T22" fmla="*/ 608 w 941"/>
                <a:gd name="T23" fmla="*/ 356 h 771"/>
                <a:gd name="T24" fmla="*/ 639 w 941"/>
                <a:gd name="T25" fmla="*/ 482 h 771"/>
                <a:gd name="T26" fmla="*/ 639 w 941"/>
                <a:gd name="T27" fmla="*/ 482 h 771"/>
                <a:gd name="T28" fmla="*/ 712 w 941"/>
                <a:gd name="T29" fmla="*/ 660 h 771"/>
                <a:gd name="T30" fmla="*/ 712 w 941"/>
                <a:gd name="T31" fmla="*/ 660 h 771"/>
                <a:gd name="T32" fmla="*/ 795 w 941"/>
                <a:gd name="T33" fmla="*/ 764 h 771"/>
                <a:gd name="T34" fmla="*/ 795 w 941"/>
                <a:gd name="T35" fmla="*/ 764 h 771"/>
                <a:gd name="T36" fmla="*/ 900 w 941"/>
                <a:gd name="T37" fmla="*/ 293 h 771"/>
                <a:gd name="T38" fmla="*/ 900 w 941"/>
                <a:gd name="T39" fmla="*/ 293 h 771"/>
                <a:gd name="T40" fmla="*/ 775 w 941"/>
                <a:gd name="T41" fmla="*/ 203 h 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41" h="771">
                  <a:moveTo>
                    <a:pt x="775" y="203"/>
                  </a:moveTo>
                  <a:lnTo>
                    <a:pt x="775" y="203"/>
                  </a:lnTo>
                  <a:cubicBezTo>
                    <a:pt x="775" y="203"/>
                    <a:pt x="811" y="91"/>
                    <a:pt x="713" y="79"/>
                  </a:cubicBezTo>
                  <a:lnTo>
                    <a:pt x="713" y="79"/>
                  </a:lnTo>
                  <a:cubicBezTo>
                    <a:pt x="615" y="66"/>
                    <a:pt x="482" y="108"/>
                    <a:pt x="411" y="91"/>
                  </a:cubicBezTo>
                  <a:lnTo>
                    <a:pt x="411" y="91"/>
                  </a:lnTo>
                  <a:cubicBezTo>
                    <a:pt x="339" y="74"/>
                    <a:pt x="245" y="0"/>
                    <a:pt x="111" y="37"/>
                  </a:cubicBezTo>
                  <a:lnTo>
                    <a:pt x="111" y="37"/>
                  </a:lnTo>
                  <a:cubicBezTo>
                    <a:pt x="0" y="69"/>
                    <a:pt x="12" y="489"/>
                    <a:pt x="403" y="347"/>
                  </a:cubicBezTo>
                  <a:lnTo>
                    <a:pt x="403" y="347"/>
                  </a:lnTo>
                  <a:cubicBezTo>
                    <a:pt x="403" y="347"/>
                    <a:pt x="545" y="419"/>
                    <a:pt x="608" y="356"/>
                  </a:cubicBezTo>
                  <a:lnTo>
                    <a:pt x="608" y="356"/>
                  </a:lnTo>
                  <a:cubicBezTo>
                    <a:pt x="608" y="356"/>
                    <a:pt x="563" y="413"/>
                    <a:pt x="639" y="482"/>
                  </a:cubicBezTo>
                  <a:lnTo>
                    <a:pt x="639" y="482"/>
                  </a:lnTo>
                  <a:cubicBezTo>
                    <a:pt x="639" y="482"/>
                    <a:pt x="571" y="644"/>
                    <a:pt x="712" y="660"/>
                  </a:cubicBezTo>
                  <a:lnTo>
                    <a:pt x="712" y="660"/>
                  </a:lnTo>
                  <a:cubicBezTo>
                    <a:pt x="716" y="660"/>
                    <a:pt x="694" y="757"/>
                    <a:pt x="795" y="764"/>
                  </a:cubicBezTo>
                  <a:lnTo>
                    <a:pt x="795" y="764"/>
                  </a:lnTo>
                  <a:cubicBezTo>
                    <a:pt x="873" y="770"/>
                    <a:pt x="940" y="373"/>
                    <a:pt x="900" y="293"/>
                  </a:cubicBezTo>
                  <a:lnTo>
                    <a:pt x="900" y="293"/>
                  </a:lnTo>
                  <a:cubicBezTo>
                    <a:pt x="857" y="201"/>
                    <a:pt x="775" y="203"/>
                    <a:pt x="775" y="203"/>
                  </a:cubicBez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101">
              <a:extLst>
                <a:ext uri="{FF2B5EF4-FFF2-40B4-BE49-F238E27FC236}">
                  <a16:creationId xmlns:a16="http://schemas.microsoft.com/office/drawing/2014/main" id="{96DDE7F6-A762-AB48-AAC2-113C8DE3DC5D}"/>
                </a:ext>
              </a:extLst>
            </p:cNvPr>
            <p:cNvSpPr>
              <a:spLocks noChangeArrowheads="1"/>
            </p:cNvSpPr>
            <p:nvPr/>
          </p:nvSpPr>
          <p:spPr bwMode="auto">
            <a:xfrm>
              <a:off x="20137101" y="7058494"/>
              <a:ext cx="306320" cy="174538"/>
            </a:xfrm>
            <a:custGeom>
              <a:avLst/>
              <a:gdLst>
                <a:gd name="connsiteX0" fmla="*/ 138392 w 306320"/>
                <a:gd name="connsiteY0" fmla="*/ 51759 h 174538"/>
                <a:gd name="connsiteX1" fmla="*/ 145868 w 306320"/>
                <a:gd name="connsiteY1" fmla="*/ 56868 h 174538"/>
                <a:gd name="connsiteX2" fmla="*/ 149530 w 306320"/>
                <a:gd name="connsiteY2" fmla="*/ 87834 h 174538"/>
                <a:gd name="connsiteX3" fmla="*/ 126338 w 306320"/>
                <a:gd name="connsiteY3" fmla="*/ 115084 h 174538"/>
                <a:gd name="connsiteX4" fmla="*/ 108028 w 306320"/>
                <a:gd name="connsiteY4" fmla="*/ 137379 h 174538"/>
                <a:gd name="connsiteX5" fmla="*/ 147090 w 306320"/>
                <a:gd name="connsiteY5" fmla="*/ 151004 h 174538"/>
                <a:gd name="connsiteX6" fmla="*/ 158076 w 306320"/>
                <a:gd name="connsiteY6" fmla="*/ 162151 h 174538"/>
                <a:gd name="connsiteX7" fmla="*/ 147090 w 306320"/>
                <a:gd name="connsiteY7" fmla="*/ 174538 h 174538"/>
                <a:gd name="connsiteX8" fmla="*/ 143428 w 306320"/>
                <a:gd name="connsiteY8" fmla="*/ 174538 h 174538"/>
                <a:gd name="connsiteX9" fmla="*/ 86056 w 306320"/>
                <a:gd name="connsiteY9" fmla="*/ 143572 h 174538"/>
                <a:gd name="connsiteX10" fmla="*/ 116574 w 306320"/>
                <a:gd name="connsiteY10" fmla="*/ 95265 h 174538"/>
                <a:gd name="connsiteX11" fmla="*/ 127560 w 306320"/>
                <a:gd name="connsiteY11" fmla="*/ 81641 h 174538"/>
                <a:gd name="connsiteX12" fmla="*/ 126338 w 306320"/>
                <a:gd name="connsiteY12" fmla="*/ 68016 h 174538"/>
                <a:gd name="connsiteX13" fmla="*/ 130000 w 306320"/>
                <a:gd name="connsiteY13" fmla="*/ 53152 h 174538"/>
                <a:gd name="connsiteX14" fmla="*/ 138392 w 306320"/>
                <a:gd name="connsiteY14" fmla="*/ 51759 h 174538"/>
                <a:gd name="connsiteX15" fmla="*/ 265122 w 306320"/>
                <a:gd name="connsiteY15" fmla="*/ 0 h 174538"/>
                <a:gd name="connsiteX16" fmla="*/ 306320 w 306320"/>
                <a:gd name="connsiteY16" fmla="*/ 39909 h 174538"/>
                <a:gd name="connsiteX17" fmla="*/ 265122 w 306320"/>
                <a:gd name="connsiteY17" fmla="*/ 81106 h 174538"/>
                <a:gd name="connsiteX18" fmla="*/ 225212 w 306320"/>
                <a:gd name="connsiteY18" fmla="*/ 39909 h 174538"/>
                <a:gd name="connsiteX19" fmla="*/ 265122 w 306320"/>
                <a:gd name="connsiteY19" fmla="*/ 0 h 174538"/>
                <a:gd name="connsiteX20" fmla="*/ 39910 w 306320"/>
                <a:gd name="connsiteY20" fmla="*/ 0 h 174538"/>
                <a:gd name="connsiteX21" fmla="*/ 81106 w 306320"/>
                <a:gd name="connsiteY21" fmla="*/ 39909 h 174538"/>
                <a:gd name="connsiteX22" fmla="*/ 39910 w 306320"/>
                <a:gd name="connsiteY22" fmla="*/ 81106 h 174538"/>
                <a:gd name="connsiteX23" fmla="*/ 0 w 306320"/>
                <a:gd name="connsiteY23" fmla="*/ 39909 h 174538"/>
                <a:gd name="connsiteX24" fmla="*/ 39910 w 306320"/>
                <a:gd name="connsiteY24" fmla="*/ 0 h 17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06320" h="174538">
                  <a:moveTo>
                    <a:pt x="138392" y="51759"/>
                  </a:moveTo>
                  <a:cubicBezTo>
                    <a:pt x="141290" y="52533"/>
                    <a:pt x="144038" y="54391"/>
                    <a:pt x="145868" y="56868"/>
                  </a:cubicBezTo>
                  <a:cubicBezTo>
                    <a:pt x="145868" y="58107"/>
                    <a:pt x="154414" y="71732"/>
                    <a:pt x="149530" y="87834"/>
                  </a:cubicBezTo>
                  <a:cubicBezTo>
                    <a:pt x="147090" y="98981"/>
                    <a:pt x="139766" y="107652"/>
                    <a:pt x="126338" y="115084"/>
                  </a:cubicBezTo>
                  <a:cubicBezTo>
                    <a:pt x="112912" y="121277"/>
                    <a:pt x="106808" y="131186"/>
                    <a:pt x="108028" y="137379"/>
                  </a:cubicBezTo>
                  <a:cubicBezTo>
                    <a:pt x="109250" y="144811"/>
                    <a:pt x="123898" y="152242"/>
                    <a:pt x="147090" y="151004"/>
                  </a:cubicBezTo>
                  <a:cubicBezTo>
                    <a:pt x="153192" y="151004"/>
                    <a:pt x="158076" y="155958"/>
                    <a:pt x="158076" y="162151"/>
                  </a:cubicBezTo>
                  <a:cubicBezTo>
                    <a:pt x="158076" y="168344"/>
                    <a:pt x="153192" y="174538"/>
                    <a:pt x="147090" y="174538"/>
                  </a:cubicBezTo>
                  <a:cubicBezTo>
                    <a:pt x="145868" y="174538"/>
                    <a:pt x="145868" y="174538"/>
                    <a:pt x="143428" y="174538"/>
                  </a:cubicBezTo>
                  <a:cubicBezTo>
                    <a:pt x="114132" y="174538"/>
                    <a:pt x="90940" y="162151"/>
                    <a:pt x="86056" y="143572"/>
                  </a:cubicBezTo>
                  <a:cubicBezTo>
                    <a:pt x="83616" y="134902"/>
                    <a:pt x="82394" y="112606"/>
                    <a:pt x="116574" y="95265"/>
                  </a:cubicBezTo>
                  <a:cubicBezTo>
                    <a:pt x="122676" y="91550"/>
                    <a:pt x="126338" y="86595"/>
                    <a:pt x="127560" y="81641"/>
                  </a:cubicBezTo>
                  <a:cubicBezTo>
                    <a:pt x="130000" y="75447"/>
                    <a:pt x="126338" y="68016"/>
                    <a:pt x="126338" y="68016"/>
                  </a:cubicBezTo>
                  <a:cubicBezTo>
                    <a:pt x="122676" y="63061"/>
                    <a:pt x="123898" y="56868"/>
                    <a:pt x="130000" y="53152"/>
                  </a:cubicBezTo>
                  <a:cubicBezTo>
                    <a:pt x="132442" y="51294"/>
                    <a:pt x="135492" y="50985"/>
                    <a:pt x="138392" y="51759"/>
                  </a:cubicBezTo>
                  <a:close/>
                  <a:moveTo>
                    <a:pt x="265122" y="0"/>
                  </a:moveTo>
                  <a:cubicBezTo>
                    <a:pt x="287008" y="0"/>
                    <a:pt x="306320" y="18024"/>
                    <a:pt x="306320" y="39909"/>
                  </a:cubicBezTo>
                  <a:cubicBezTo>
                    <a:pt x="306320" y="63082"/>
                    <a:pt x="287008" y="81106"/>
                    <a:pt x="265122" y="81106"/>
                  </a:cubicBezTo>
                  <a:cubicBezTo>
                    <a:pt x="241948" y="81106"/>
                    <a:pt x="225212" y="63082"/>
                    <a:pt x="225212" y="39909"/>
                  </a:cubicBezTo>
                  <a:cubicBezTo>
                    <a:pt x="225212" y="18024"/>
                    <a:pt x="241948" y="0"/>
                    <a:pt x="265122" y="0"/>
                  </a:cubicBezTo>
                  <a:close/>
                  <a:moveTo>
                    <a:pt x="39910" y="0"/>
                  </a:moveTo>
                  <a:cubicBezTo>
                    <a:pt x="63082" y="0"/>
                    <a:pt x="81106" y="18024"/>
                    <a:pt x="81106" y="39909"/>
                  </a:cubicBezTo>
                  <a:cubicBezTo>
                    <a:pt x="81106" y="63082"/>
                    <a:pt x="63082" y="81106"/>
                    <a:pt x="39910" y="81106"/>
                  </a:cubicBezTo>
                  <a:cubicBezTo>
                    <a:pt x="18024" y="81106"/>
                    <a:pt x="0" y="63082"/>
                    <a:pt x="0" y="39909"/>
                  </a:cubicBezTo>
                  <a:cubicBezTo>
                    <a:pt x="0" y="18024"/>
                    <a:pt x="18024" y="0"/>
                    <a:pt x="39910" y="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3" name="Freeform 186">
              <a:extLst>
                <a:ext uri="{FF2B5EF4-FFF2-40B4-BE49-F238E27FC236}">
                  <a16:creationId xmlns:a16="http://schemas.microsoft.com/office/drawing/2014/main" id="{33E12724-D3DF-BD44-8D4B-0D8EBB1E5544}"/>
                </a:ext>
              </a:extLst>
            </p:cNvPr>
            <p:cNvSpPr>
              <a:spLocks noChangeArrowheads="1"/>
            </p:cNvSpPr>
            <p:nvPr/>
          </p:nvSpPr>
          <p:spPr bwMode="auto">
            <a:xfrm>
              <a:off x="20323863" y="7245254"/>
              <a:ext cx="186759" cy="148307"/>
            </a:xfrm>
            <a:custGeom>
              <a:avLst/>
              <a:gdLst>
                <a:gd name="T0" fmla="*/ 11 w 150"/>
                <a:gd name="T1" fmla="*/ 47 h 119"/>
                <a:gd name="T2" fmla="*/ 11 w 150"/>
                <a:gd name="T3" fmla="*/ 47 h 119"/>
                <a:gd name="T4" fmla="*/ 117 w 150"/>
                <a:gd name="T5" fmla="*/ 6 h 119"/>
                <a:gd name="T6" fmla="*/ 117 w 150"/>
                <a:gd name="T7" fmla="*/ 6 h 119"/>
                <a:gd name="T8" fmla="*/ 143 w 150"/>
                <a:gd name="T9" fmla="*/ 14 h 119"/>
                <a:gd name="T10" fmla="*/ 143 w 150"/>
                <a:gd name="T11" fmla="*/ 14 h 119"/>
                <a:gd name="T12" fmla="*/ 139 w 150"/>
                <a:gd name="T13" fmla="*/ 73 h 119"/>
                <a:gd name="T14" fmla="*/ 139 w 150"/>
                <a:gd name="T15" fmla="*/ 73 h 119"/>
                <a:gd name="T16" fmla="*/ 52 w 150"/>
                <a:gd name="T17" fmla="*/ 117 h 119"/>
                <a:gd name="T18" fmla="*/ 52 w 150"/>
                <a:gd name="T19" fmla="*/ 117 h 119"/>
                <a:gd name="T20" fmla="*/ 37 w 150"/>
                <a:gd name="T21" fmla="*/ 108 h 119"/>
                <a:gd name="T22" fmla="*/ 37 w 150"/>
                <a:gd name="T23" fmla="*/ 108 h 119"/>
                <a:gd name="T24" fmla="*/ 11 w 150"/>
                <a:gd name="T25" fmla="*/ 66 h 119"/>
                <a:gd name="T26" fmla="*/ 8 w 150"/>
                <a:gd name="T27" fmla="*/ 65 h 119"/>
                <a:gd name="T28" fmla="*/ 8 w 150"/>
                <a:gd name="T29" fmla="*/ 65 h 119"/>
                <a:gd name="T30" fmla="*/ 11 w 150"/>
                <a:gd name="T31" fmla="*/ 4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0" h="119">
                  <a:moveTo>
                    <a:pt x="11" y="47"/>
                  </a:moveTo>
                  <a:lnTo>
                    <a:pt x="11" y="47"/>
                  </a:lnTo>
                  <a:cubicBezTo>
                    <a:pt x="37" y="40"/>
                    <a:pt x="81" y="27"/>
                    <a:pt x="117" y="6"/>
                  </a:cubicBezTo>
                  <a:lnTo>
                    <a:pt x="117" y="6"/>
                  </a:lnTo>
                  <a:cubicBezTo>
                    <a:pt x="127" y="0"/>
                    <a:pt x="140" y="5"/>
                    <a:pt x="143" y="14"/>
                  </a:cubicBezTo>
                  <a:lnTo>
                    <a:pt x="143" y="14"/>
                  </a:lnTo>
                  <a:cubicBezTo>
                    <a:pt x="146" y="31"/>
                    <a:pt x="149" y="55"/>
                    <a:pt x="139" y="73"/>
                  </a:cubicBezTo>
                  <a:lnTo>
                    <a:pt x="139" y="73"/>
                  </a:lnTo>
                  <a:cubicBezTo>
                    <a:pt x="123" y="100"/>
                    <a:pt x="76" y="112"/>
                    <a:pt x="52" y="117"/>
                  </a:cubicBezTo>
                  <a:lnTo>
                    <a:pt x="52" y="117"/>
                  </a:lnTo>
                  <a:cubicBezTo>
                    <a:pt x="46" y="118"/>
                    <a:pt x="39" y="114"/>
                    <a:pt x="37" y="108"/>
                  </a:cubicBezTo>
                  <a:lnTo>
                    <a:pt x="37" y="108"/>
                  </a:lnTo>
                  <a:cubicBezTo>
                    <a:pt x="35" y="90"/>
                    <a:pt x="30" y="75"/>
                    <a:pt x="11" y="66"/>
                  </a:cubicBezTo>
                  <a:lnTo>
                    <a:pt x="8" y="65"/>
                  </a:lnTo>
                  <a:lnTo>
                    <a:pt x="8" y="65"/>
                  </a:lnTo>
                  <a:cubicBezTo>
                    <a:pt x="0" y="60"/>
                    <a:pt x="1" y="49"/>
                    <a:pt x="11" y="47"/>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87">
              <a:extLst>
                <a:ext uri="{FF2B5EF4-FFF2-40B4-BE49-F238E27FC236}">
                  <a16:creationId xmlns:a16="http://schemas.microsoft.com/office/drawing/2014/main" id="{C8C42208-BC14-DE4E-ABCD-2ABD49642CD7}"/>
                </a:ext>
              </a:extLst>
            </p:cNvPr>
            <p:cNvSpPr>
              <a:spLocks noChangeArrowheads="1"/>
            </p:cNvSpPr>
            <p:nvPr/>
          </p:nvSpPr>
          <p:spPr bwMode="auto">
            <a:xfrm>
              <a:off x="20664426" y="7047508"/>
              <a:ext cx="203236" cy="236194"/>
            </a:xfrm>
            <a:custGeom>
              <a:avLst/>
              <a:gdLst>
                <a:gd name="T0" fmla="*/ 143 w 165"/>
                <a:gd name="T1" fmla="*/ 123 h 188"/>
                <a:gd name="T2" fmla="*/ 143 w 165"/>
                <a:gd name="T3" fmla="*/ 123 h 188"/>
                <a:gd name="T4" fmla="*/ 45 w 165"/>
                <a:gd name="T5" fmla="*/ 170 h 188"/>
                <a:gd name="T6" fmla="*/ 45 w 165"/>
                <a:gd name="T7" fmla="*/ 170 h 188"/>
                <a:gd name="T8" fmla="*/ 21 w 165"/>
                <a:gd name="T9" fmla="*/ 64 h 188"/>
                <a:gd name="T10" fmla="*/ 21 w 165"/>
                <a:gd name="T11" fmla="*/ 64 h 188"/>
                <a:gd name="T12" fmla="*/ 119 w 165"/>
                <a:gd name="T13" fmla="*/ 17 h 188"/>
                <a:gd name="T14" fmla="*/ 119 w 165"/>
                <a:gd name="T15" fmla="*/ 17 h 188"/>
                <a:gd name="T16" fmla="*/ 143 w 165"/>
                <a:gd name="T17" fmla="*/ 123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5" h="188">
                  <a:moveTo>
                    <a:pt x="143" y="123"/>
                  </a:moveTo>
                  <a:lnTo>
                    <a:pt x="143" y="123"/>
                  </a:lnTo>
                  <a:cubicBezTo>
                    <a:pt x="123" y="165"/>
                    <a:pt x="79" y="187"/>
                    <a:pt x="45" y="170"/>
                  </a:cubicBezTo>
                  <a:lnTo>
                    <a:pt x="45" y="170"/>
                  </a:lnTo>
                  <a:cubicBezTo>
                    <a:pt x="11" y="154"/>
                    <a:pt x="0" y="106"/>
                    <a:pt x="21" y="64"/>
                  </a:cubicBezTo>
                  <a:lnTo>
                    <a:pt x="21" y="64"/>
                  </a:lnTo>
                  <a:cubicBezTo>
                    <a:pt x="41" y="22"/>
                    <a:pt x="85" y="0"/>
                    <a:pt x="119" y="17"/>
                  </a:cubicBezTo>
                  <a:lnTo>
                    <a:pt x="119" y="17"/>
                  </a:lnTo>
                  <a:cubicBezTo>
                    <a:pt x="153" y="33"/>
                    <a:pt x="164" y="80"/>
                    <a:pt x="143" y="123"/>
                  </a:cubicBez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5" name="Freeform 188">
              <a:extLst>
                <a:ext uri="{FF2B5EF4-FFF2-40B4-BE49-F238E27FC236}">
                  <a16:creationId xmlns:a16="http://schemas.microsoft.com/office/drawing/2014/main" id="{3F8AE6A1-62E2-2146-942C-F39657DFC6A5}"/>
                </a:ext>
              </a:extLst>
            </p:cNvPr>
            <p:cNvSpPr>
              <a:spLocks noChangeArrowheads="1"/>
            </p:cNvSpPr>
            <p:nvPr/>
          </p:nvSpPr>
          <p:spPr bwMode="auto">
            <a:xfrm>
              <a:off x="20345835" y="7761591"/>
              <a:ext cx="785488" cy="1889570"/>
            </a:xfrm>
            <a:custGeom>
              <a:avLst/>
              <a:gdLst>
                <a:gd name="T0" fmla="*/ 436 w 631"/>
                <a:gd name="T1" fmla="*/ 24 h 1517"/>
                <a:gd name="T2" fmla="*/ 374 w 631"/>
                <a:gd name="T3" fmla="*/ 0 h 1517"/>
                <a:gd name="T4" fmla="*/ 374 w 631"/>
                <a:gd name="T5" fmla="*/ 0 h 1517"/>
                <a:gd name="T6" fmla="*/ 27 w 631"/>
                <a:gd name="T7" fmla="*/ 1516 h 1517"/>
                <a:gd name="T8" fmla="*/ 427 w 631"/>
                <a:gd name="T9" fmla="*/ 1516 h 1517"/>
                <a:gd name="T10" fmla="*/ 411 w 631"/>
                <a:gd name="T11" fmla="*/ 936 h 1517"/>
                <a:gd name="T12" fmla="*/ 596 w 631"/>
                <a:gd name="T13" fmla="*/ 341 h 1517"/>
                <a:gd name="T14" fmla="*/ 596 w 631"/>
                <a:gd name="T15" fmla="*/ 341 h 1517"/>
                <a:gd name="T16" fmla="*/ 436 w 631"/>
                <a:gd name="T17" fmla="*/ 24 h 1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1" h="1517">
                  <a:moveTo>
                    <a:pt x="436" y="24"/>
                  </a:moveTo>
                  <a:lnTo>
                    <a:pt x="374" y="0"/>
                  </a:lnTo>
                  <a:lnTo>
                    <a:pt x="374" y="0"/>
                  </a:lnTo>
                  <a:cubicBezTo>
                    <a:pt x="244" y="238"/>
                    <a:pt x="0" y="791"/>
                    <a:pt x="27" y="1516"/>
                  </a:cubicBezTo>
                  <a:lnTo>
                    <a:pt x="427" y="1516"/>
                  </a:lnTo>
                  <a:lnTo>
                    <a:pt x="411" y="936"/>
                  </a:lnTo>
                  <a:lnTo>
                    <a:pt x="596" y="341"/>
                  </a:lnTo>
                  <a:lnTo>
                    <a:pt x="596" y="341"/>
                  </a:lnTo>
                  <a:cubicBezTo>
                    <a:pt x="630" y="210"/>
                    <a:pt x="562" y="74"/>
                    <a:pt x="436" y="24"/>
                  </a:cubicBez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6" name="Freeform 189">
              <a:extLst>
                <a:ext uri="{FF2B5EF4-FFF2-40B4-BE49-F238E27FC236}">
                  <a16:creationId xmlns:a16="http://schemas.microsoft.com/office/drawing/2014/main" id="{920F2685-34A8-DD4C-8D90-5D72673FBFFF}"/>
                </a:ext>
              </a:extLst>
            </p:cNvPr>
            <p:cNvSpPr>
              <a:spLocks noChangeArrowheads="1"/>
            </p:cNvSpPr>
            <p:nvPr/>
          </p:nvSpPr>
          <p:spPr bwMode="auto">
            <a:xfrm>
              <a:off x="19988793" y="7756097"/>
              <a:ext cx="829436" cy="1895064"/>
            </a:xfrm>
            <a:custGeom>
              <a:avLst/>
              <a:gdLst>
                <a:gd name="T0" fmla="*/ 663 w 664"/>
                <a:gd name="T1" fmla="*/ 3 h 1520"/>
                <a:gd name="T2" fmla="*/ 656 w 664"/>
                <a:gd name="T3" fmla="*/ 0 h 1520"/>
                <a:gd name="T4" fmla="*/ 377 w 664"/>
                <a:gd name="T5" fmla="*/ 0 h 1520"/>
                <a:gd name="T6" fmla="*/ 376 w 664"/>
                <a:gd name="T7" fmla="*/ 0 h 1520"/>
                <a:gd name="T8" fmla="*/ 376 w 664"/>
                <a:gd name="T9" fmla="*/ 0 h 1520"/>
                <a:gd name="T10" fmla="*/ 28 w 664"/>
                <a:gd name="T11" fmla="*/ 1519 h 1520"/>
                <a:gd name="T12" fmla="*/ 316 w 664"/>
                <a:gd name="T13" fmla="*/ 1519 h 1520"/>
                <a:gd name="T14" fmla="*/ 316 w 664"/>
                <a:gd name="T15" fmla="*/ 1519 h 1520"/>
                <a:gd name="T16" fmla="*/ 663 w 664"/>
                <a:gd name="T17" fmla="*/ 3 h 1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4" h="1520">
                  <a:moveTo>
                    <a:pt x="663" y="3"/>
                  </a:moveTo>
                  <a:lnTo>
                    <a:pt x="656" y="0"/>
                  </a:lnTo>
                  <a:lnTo>
                    <a:pt x="377" y="0"/>
                  </a:lnTo>
                  <a:lnTo>
                    <a:pt x="376" y="0"/>
                  </a:lnTo>
                  <a:lnTo>
                    <a:pt x="376" y="0"/>
                  </a:lnTo>
                  <a:cubicBezTo>
                    <a:pt x="247" y="238"/>
                    <a:pt x="0" y="791"/>
                    <a:pt x="28" y="1519"/>
                  </a:cubicBezTo>
                  <a:lnTo>
                    <a:pt x="316" y="1519"/>
                  </a:lnTo>
                  <a:lnTo>
                    <a:pt x="316" y="1519"/>
                  </a:lnTo>
                  <a:cubicBezTo>
                    <a:pt x="289" y="794"/>
                    <a:pt x="533" y="241"/>
                    <a:pt x="663" y="3"/>
                  </a:cubicBezTo>
                </a:path>
              </a:pathLst>
            </a:custGeom>
            <a:solidFill>
              <a:srgbClr val="F0557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90">
              <a:extLst>
                <a:ext uri="{FF2B5EF4-FFF2-40B4-BE49-F238E27FC236}">
                  <a16:creationId xmlns:a16="http://schemas.microsoft.com/office/drawing/2014/main" id="{ED654FFB-8583-F94C-A173-8F45921BA66D}"/>
                </a:ext>
              </a:extLst>
            </p:cNvPr>
            <p:cNvSpPr>
              <a:spLocks noChangeArrowheads="1"/>
            </p:cNvSpPr>
            <p:nvPr/>
          </p:nvSpPr>
          <p:spPr bwMode="auto">
            <a:xfrm>
              <a:off x="18857247" y="8766796"/>
              <a:ext cx="664646" cy="263662"/>
            </a:xfrm>
            <a:custGeom>
              <a:avLst/>
              <a:gdLst>
                <a:gd name="T0" fmla="*/ 534 w 535"/>
                <a:gd name="T1" fmla="*/ 36 h 213"/>
                <a:gd name="T2" fmla="*/ 244 w 535"/>
                <a:gd name="T3" fmla="*/ 0 h 213"/>
                <a:gd name="T4" fmla="*/ 59 w 535"/>
                <a:gd name="T5" fmla="*/ 106 h 213"/>
                <a:gd name="T6" fmla="*/ 0 w 535"/>
                <a:gd name="T7" fmla="*/ 212 h 213"/>
                <a:gd name="T8" fmla="*/ 189 w 535"/>
                <a:gd name="T9" fmla="*/ 212 h 213"/>
                <a:gd name="T10" fmla="*/ 285 w 535"/>
                <a:gd name="T11" fmla="*/ 178 h 213"/>
                <a:gd name="T12" fmla="*/ 379 w 535"/>
                <a:gd name="T13" fmla="*/ 212 h 213"/>
                <a:gd name="T14" fmla="*/ 428 w 535"/>
                <a:gd name="T15" fmla="*/ 212 h 213"/>
                <a:gd name="T16" fmla="*/ 428 w 535"/>
                <a:gd name="T17" fmla="*/ 212 h 213"/>
                <a:gd name="T18" fmla="*/ 516 w 535"/>
                <a:gd name="T19" fmla="*/ 177 h 213"/>
                <a:gd name="T20" fmla="*/ 534 w 535"/>
                <a:gd name="T21" fmla="*/ 161 h 213"/>
                <a:gd name="T22" fmla="*/ 534 w 535"/>
                <a:gd name="T23" fmla="*/ 36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5" h="213">
                  <a:moveTo>
                    <a:pt x="534" y="36"/>
                  </a:moveTo>
                  <a:lnTo>
                    <a:pt x="244" y="0"/>
                  </a:lnTo>
                  <a:lnTo>
                    <a:pt x="59" y="106"/>
                  </a:lnTo>
                  <a:lnTo>
                    <a:pt x="0" y="212"/>
                  </a:lnTo>
                  <a:lnTo>
                    <a:pt x="189" y="212"/>
                  </a:lnTo>
                  <a:lnTo>
                    <a:pt x="285" y="178"/>
                  </a:lnTo>
                  <a:lnTo>
                    <a:pt x="379" y="212"/>
                  </a:lnTo>
                  <a:lnTo>
                    <a:pt x="428" y="212"/>
                  </a:lnTo>
                  <a:lnTo>
                    <a:pt x="428" y="212"/>
                  </a:lnTo>
                  <a:cubicBezTo>
                    <a:pt x="460" y="212"/>
                    <a:pt x="492" y="200"/>
                    <a:pt x="516" y="177"/>
                  </a:cubicBezTo>
                  <a:lnTo>
                    <a:pt x="534" y="161"/>
                  </a:lnTo>
                  <a:lnTo>
                    <a:pt x="534" y="36"/>
                  </a:lnTo>
                </a:path>
              </a:pathLst>
            </a:custGeom>
            <a:solidFill>
              <a:srgbClr val="F3B0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8" name="Freeform 191">
              <a:extLst>
                <a:ext uri="{FF2B5EF4-FFF2-40B4-BE49-F238E27FC236}">
                  <a16:creationId xmlns:a16="http://schemas.microsoft.com/office/drawing/2014/main" id="{83717699-B018-C74D-815D-05608B3671DE}"/>
                </a:ext>
              </a:extLst>
            </p:cNvPr>
            <p:cNvSpPr>
              <a:spLocks noChangeArrowheads="1"/>
            </p:cNvSpPr>
            <p:nvPr/>
          </p:nvSpPr>
          <p:spPr bwMode="auto">
            <a:xfrm>
              <a:off x="18769360" y="9651161"/>
              <a:ext cx="2224640" cy="2460834"/>
            </a:xfrm>
            <a:custGeom>
              <a:avLst/>
              <a:gdLst>
                <a:gd name="T0" fmla="*/ 1695 w 1784"/>
                <a:gd name="T1" fmla="*/ 0 h 1977"/>
                <a:gd name="T2" fmla="*/ 1695 w 1784"/>
                <a:gd name="T3" fmla="*/ 0 h 1977"/>
                <a:gd name="T4" fmla="*/ 1323 w 1784"/>
                <a:gd name="T5" fmla="*/ 520 h 1977"/>
                <a:gd name="T6" fmla="*/ 620 w 1784"/>
                <a:gd name="T7" fmla="*/ 520 h 1977"/>
                <a:gd name="T8" fmla="*/ 293 w 1784"/>
                <a:gd name="T9" fmla="*/ 1976 h 1977"/>
                <a:gd name="T10" fmla="*/ 0 w 1784"/>
                <a:gd name="T11" fmla="*/ 1948 h 1977"/>
                <a:gd name="T12" fmla="*/ 0 w 1784"/>
                <a:gd name="T13" fmla="*/ 1948 h 1977"/>
                <a:gd name="T14" fmla="*/ 213 w 1784"/>
                <a:gd name="T15" fmla="*/ 67 h 1977"/>
                <a:gd name="T16" fmla="*/ 213 w 1784"/>
                <a:gd name="T17" fmla="*/ 67 h 1977"/>
                <a:gd name="T18" fmla="*/ 804 w 1784"/>
                <a:gd name="T19" fmla="*/ 0 h 1977"/>
                <a:gd name="T20" fmla="*/ 1695 w 1784"/>
                <a:gd name="T21" fmla="*/ 0 h 1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4" h="1977">
                  <a:moveTo>
                    <a:pt x="1695" y="0"/>
                  </a:moveTo>
                  <a:lnTo>
                    <a:pt x="1695" y="0"/>
                  </a:lnTo>
                  <a:cubicBezTo>
                    <a:pt x="1695" y="0"/>
                    <a:pt x="1783" y="520"/>
                    <a:pt x="1323" y="520"/>
                  </a:cubicBezTo>
                  <a:lnTo>
                    <a:pt x="620" y="520"/>
                  </a:lnTo>
                  <a:lnTo>
                    <a:pt x="293" y="1976"/>
                  </a:lnTo>
                  <a:lnTo>
                    <a:pt x="0" y="1948"/>
                  </a:lnTo>
                  <a:lnTo>
                    <a:pt x="0" y="1948"/>
                  </a:lnTo>
                  <a:cubicBezTo>
                    <a:pt x="0" y="1948"/>
                    <a:pt x="153" y="123"/>
                    <a:pt x="213" y="67"/>
                  </a:cubicBezTo>
                  <a:lnTo>
                    <a:pt x="213" y="67"/>
                  </a:lnTo>
                  <a:cubicBezTo>
                    <a:pt x="279" y="6"/>
                    <a:pt x="804" y="0"/>
                    <a:pt x="804" y="0"/>
                  </a:cubicBezTo>
                  <a:lnTo>
                    <a:pt x="1695" y="0"/>
                  </a:lnTo>
                </a:path>
              </a:pathLst>
            </a:custGeom>
            <a:solidFill>
              <a:srgbClr val="739C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9" name="Freeform 192">
              <a:extLst>
                <a:ext uri="{FF2B5EF4-FFF2-40B4-BE49-F238E27FC236}">
                  <a16:creationId xmlns:a16="http://schemas.microsoft.com/office/drawing/2014/main" id="{00521855-A15C-2940-BD7E-E124FCD45815}"/>
                </a:ext>
              </a:extLst>
            </p:cNvPr>
            <p:cNvSpPr>
              <a:spLocks noChangeArrowheads="1"/>
            </p:cNvSpPr>
            <p:nvPr/>
          </p:nvSpPr>
          <p:spPr bwMode="auto">
            <a:xfrm>
              <a:off x="20510621" y="10376229"/>
              <a:ext cx="175775" cy="1252390"/>
            </a:xfrm>
            <a:custGeom>
              <a:avLst/>
              <a:gdLst>
                <a:gd name="T0" fmla="*/ 141 w 142"/>
                <a:gd name="T1" fmla="*/ 1005 h 1006"/>
                <a:gd name="T2" fmla="*/ 0 w 142"/>
                <a:gd name="T3" fmla="*/ 1005 h 1006"/>
                <a:gd name="T4" fmla="*/ 0 w 142"/>
                <a:gd name="T5" fmla="*/ 0 h 1006"/>
                <a:gd name="T6" fmla="*/ 141 w 142"/>
                <a:gd name="T7" fmla="*/ 0 h 1006"/>
                <a:gd name="T8" fmla="*/ 141 w 142"/>
                <a:gd name="T9" fmla="*/ 1005 h 1006"/>
              </a:gdLst>
              <a:ahLst/>
              <a:cxnLst>
                <a:cxn ang="0">
                  <a:pos x="T0" y="T1"/>
                </a:cxn>
                <a:cxn ang="0">
                  <a:pos x="T2" y="T3"/>
                </a:cxn>
                <a:cxn ang="0">
                  <a:pos x="T4" y="T5"/>
                </a:cxn>
                <a:cxn ang="0">
                  <a:pos x="T6" y="T7"/>
                </a:cxn>
                <a:cxn ang="0">
                  <a:pos x="T8" y="T9"/>
                </a:cxn>
              </a:cxnLst>
              <a:rect l="0" t="0" r="r" b="b"/>
              <a:pathLst>
                <a:path w="142" h="1006">
                  <a:moveTo>
                    <a:pt x="141" y="1005"/>
                  </a:moveTo>
                  <a:lnTo>
                    <a:pt x="0" y="1005"/>
                  </a:lnTo>
                  <a:lnTo>
                    <a:pt x="0" y="0"/>
                  </a:lnTo>
                  <a:lnTo>
                    <a:pt x="141" y="0"/>
                  </a:lnTo>
                  <a:lnTo>
                    <a:pt x="141" y="1005"/>
                  </a:lnTo>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0" name="Freeform 109">
              <a:extLst>
                <a:ext uri="{FF2B5EF4-FFF2-40B4-BE49-F238E27FC236}">
                  <a16:creationId xmlns:a16="http://schemas.microsoft.com/office/drawing/2014/main" id="{2E19F079-BCE6-C94A-8A64-B342BF3A4F5C}"/>
                </a:ext>
              </a:extLst>
            </p:cNvPr>
            <p:cNvSpPr>
              <a:spLocks noChangeArrowheads="1"/>
            </p:cNvSpPr>
            <p:nvPr/>
          </p:nvSpPr>
          <p:spPr bwMode="auto">
            <a:xfrm>
              <a:off x="20378792" y="7673704"/>
              <a:ext cx="498618" cy="240436"/>
            </a:xfrm>
            <a:custGeom>
              <a:avLst/>
              <a:gdLst>
                <a:gd name="connsiteX0" fmla="*/ 80176 w 498618"/>
                <a:gd name="connsiteY0" fmla="*/ 0 h 240436"/>
                <a:gd name="connsiteX1" fmla="*/ 212970 w 498618"/>
                <a:gd name="connsiteY1" fmla="*/ 82481 h 240436"/>
                <a:gd name="connsiteX2" fmla="*/ 212970 w 498618"/>
                <a:gd name="connsiteY2" fmla="*/ 86437 h 240436"/>
                <a:gd name="connsiteX3" fmla="*/ 318524 w 498618"/>
                <a:gd name="connsiteY3" fmla="*/ 60708 h 240436"/>
                <a:gd name="connsiteX4" fmla="*/ 423050 w 498618"/>
                <a:gd name="connsiteY4" fmla="*/ 10986 h 240436"/>
                <a:gd name="connsiteX5" fmla="*/ 498618 w 498618"/>
                <a:gd name="connsiteY5" fmla="*/ 117561 h 240436"/>
                <a:gd name="connsiteX6" fmla="*/ 250854 w 498618"/>
                <a:gd name="connsiteY6" fmla="*/ 240436 h 240436"/>
                <a:gd name="connsiteX7" fmla="*/ 209574 w 498618"/>
                <a:gd name="connsiteY7" fmla="*/ 123706 h 240436"/>
                <a:gd name="connsiteX8" fmla="*/ 159100 w 498618"/>
                <a:gd name="connsiteY8" fmla="*/ 234945 h 240436"/>
                <a:gd name="connsiteX9" fmla="*/ 112748 w 498618"/>
                <a:gd name="connsiteY9" fmla="*/ 214949 h 240436"/>
                <a:gd name="connsiteX10" fmla="*/ 0 w 498618"/>
                <a:gd name="connsiteY10" fmla="*/ 126220 h 240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8618" h="240436">
                  <a:moveTo>
                    <a:pt x="80176" y="0"/>
                  </a:moveTo>
                  <a:cubicBezTo>
                    <a:pt x="92704" y="82481"/>
                    <a:pt x="212970" y="82481"/>
                    <a:pt x="212970" y="82481"/>
                  </a:cubicBezTo>
                  <a:lnTo>
                    <a:pt x="212970" y="86437"/>
                  </a:lnTo>
                  <a:lnTo>
                    <a:pt x="318524" y="60708"/>
                  </a:lnTo>
                  <a:cubicBezTo>
                    <a:pt x="404236" y="34261"/>
                    <a:pt x="423050" y="10986"/>
                    <a:pt x="423050" y="10986"/>
                  </a:cubicBezTo>
                  <a:lnTo>
                    <a:pt x="498618" y="117561"/>
                  </a:lnTo>
                  <a:cubicBezTo>
                    <a:pt x="467648" y="224137"/>
                    <a:pt x="250854" y="240436"/>
                    <a:pt x="250854" y="240436"/>
                  </a:cubicBezTo>
                  <a:lnTo>
                    <a:pt x="209574" y="123706"/>
                  </a:lnTo>
                  <a:lnTo>
                    <a:pt x="159100" y="234945"/>
                  </a:lnTo>
                  <a:lnTo>
                    <a:pt x="112748" y="214949"/>
                  </a:lnTo>
                  <a:cubicBezTo>
                    <a:pt x="67648" y="196204"/>
                    <a:pt x="28812" y="164961"/>
                    <a:pt x="0" y="126220"/>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1" name="Freeform 195">
              <a:extLst>
                <a:ext uri="{FF2B5EF4-FFF2-40B4-BE49-F238E27FC236}">
                  <a16:creationId xmlns:a16="http://schemas.microsoft.com/office/drawing/2014/main" id="{48B1CD49-107E-1047-B370-28E8F9E5F746}"/>
                </a:ext>
              </a:extLst>
            </p:cNvPr>
            <p:cNvSpPr>
              <a:spLocks noChangeArrowheads="1"/>
            </p:cNvSpPr>
            <p:nvPr/>
          </p:nvSpPr>
          <p:spPr bwMode="auto">
            <a:xfrm>
              <a:off x="20345835" y="7761591"/>
              <a:ext cx="785488" cy="1889570"/>
            </a:xfrm>
            <a:custGeom>
              <a:avLst/>
              <a:gdLst>
                <a:gd name="T0" fmla="*/ 436 w 631"/>
                <a:gd name="T1" fmla="*/ 24 h 1517"/>
                <a:gd name="T2" fmla="*/ 374 w 631"/>
                <a:gd name="T3" fmla="*/ 0 h 1517"/>
                <a:gd name="T4" fmla="*/ 374 w 631"/>
                <a:gd name="T5" fmla="*/ 0 h 1517"/>
                <a:gd name="T6" fmla="*/ 27 w 631"/>
                <a:gd name="T7" fmla="*/ 1516 h 1517"/>
                <a:gd name="T8" fmla="*/ 427 w 631"/>
                <a:gd name="T9" fmla="*/ 1516 h 1517"/>
                <a:gd name="T10" fmla="*/ 411 w 631"/>
                <a:gd name="T11" fmla="*/ 936 h 1517"/>
                <a:gd name="T12" fmla="*/ 596 w 631"/>
                <a:gd name="T13" fmla="*/ 341 h 1517"/>
                <a:gd name="T14" fmla="*/ 596 w 631"/>
                <a:gd name="T15" fmla="*/ 341 h 1517"/>
                <a:gd name="T16" fmla="*/ 436 w 631"/>
                <a:gd name="T17" fmla="*/ 24 h 1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1" h="1517">
                  <a:moveTo>
                    <a:pt x="436" y="24"/>
                  </a:moveTo>
                  <a:lnTo>
                    <a:pt x="374" y="0"/>
                  </a:lnTo>
                  <a:lnTo>
                    <a:pt x="374" y="0"/>
                  </a:lnTo>
                  <a:cubicBezTo>
                    <a:pt x="244" y="238"/>
                    <a:pt x="0" y="791"/>
                    <a:pt x="27" y="1516"/>
                  </a:cubicBezTo>
                  <a:lnTo>
                    <a:pt x="427" y="1516"/>
                  </a:lnTo>
                  <a:lnTo>
                    <a:pt x="411" y="936"/>
                  </a:lnTo>
                  <a:lnTo>
                    <a:pt x="596" y="341"/>
                  </a:lnTo>
                  <a:lnTo>
                    <a:pt x="596" y="341"/>
                  </a:lnTo>
                  <a:cubicBezTo>
                    <a:pt x="630" y="210"/>
                    <a:pt x="562" y="74"/>
                    <a:pt x="436" y="24"/>
                  </a:cubicBez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2" name="Freeform 196">
              <a:extLst>
                <a:ext uri="{FF2B5EF4-FFF2-40B4-BE49-F238E27FC236}">
                  <a16:creationId xmlns:a16="http://schemas.microsoft.com/office/drawing/2014/main" id="{96C4752F-A98D-0D4C-A616-3D22BFDEC51F}"/>
                </a:ext>
              </a:extLst>
            </p:cNvPr>
            <p:cNvSpPr>
              <a:spLocks noChangeArrowheads="1"/>
            </p:cNvSpPr>
            <p:nvPr/>
          </p:nvSpPr>
          <p:spPr bwMode="auto">
            <a:xfrm>
              <a:off x="20367806" y="8019757"/>
              <a:ext cx="736054" cy="1631404"/>
            </a:xfrm>
            <a:custGeom>
              <a:avLst/>
              <a:gdLst>
                <a:gd name="T0" fmla="*/ 310 w 591"/>
                <a:gd name="T1" fmla="*/ 549 h 1308"/>
                <a:gd name="T2" fmla="*/ 80 w 591"/>
                <a:gd name="T3" fmla="*/ 549 h 1308"/>
                <a:gd name="T4" fmla="*/ 80 w 591"/>
                <a:gd name="T5" fmla="*/ 549 h 1308"/>
                <a:gd name="T6" fmla="*/ 11 w 591"/>
                <a:gd name="T7" fmla="*/ 1307 h 1308"/>
                <a:gd name="T8" fmla="*/ 411 w 591"/>
                <a:gd name="T9" fmla="*/ 1307 h 1308"/>
                <a:gd name="T10" fmla="*/ 395 w 591"/>
                <a:gd name="T11" fmla="*/ 727 h 1308"/>
                <a:gd name="T12" fmla="*/ 580 w 591"/>
                <a:gd name="T13" fmla="*/ 132 h 1308"/>
                <a:gd name="T14" fmla="*/ 580 w 591"/>
                <a:gd name="T15" fmla="*/ 132 h 1308"/>
                <a:gd name="T16" fmla="*/ 587 w 591"/>
                <a:gd name="T17" fmla="*/ 37 h 1308"/>
                <a:gd name="T18" fmla="*/ 587 w 591"/>
                <a:gd name="T19" fmla="*/ 37 h 1308"/>
                <a:gd name="T20" fmla="*/ 310 w 591"/>
                <a:gd name="T21" fmla="*/ 549 h 1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1" h="1308">
                  <a:moveTo>
                    <a:pt x="310" y="549"/>
                  </a:moveTo>
                  <a:lnTo>
                    <a:pt x="80" y="549"/>
                  </a:lnTo>
                  <a:lnTo>
                    <a:pt x="80" y="549"/>
                  </a:lnTo>
                  <a:cubicBezTo>
                    <a:pt x="31" y="770"/>
                    <a:pt x="0" y="1026"/>
                    <a:pt x="11" y="1307"/>
                  </a:cubicBezTo>
                  <a:lnTo>
                    <a:pt x="411" y="1307"/>
                  </a:lnTo>
                  <a:lnTo>
                    <a:pt x="395" y="727"/>
                  </a:lnTo>
                  <a:lnTo>
                    <a:pt x="580" y="132"/>
                  </a:lnTo>
                  <a:lnTo>
                    <a:pt x="580" y="132"/>
                  </a:lnTo>
                  <a:cubicBezTo>
                    <a:pt x="588" y="100"/>
                    <a:pt x="590" y="68"/>
                    <a:pt x="587" y="37"/>
                  </a:cubicBezTo>
                  <a:lnTo>
                    <a:pt x="587" y="37"/>
                  </a:lnTo>
                  <a:cubicBezTo>
                    <a:pt x="269" y="0"/>
                    <a:pt x="310" y="549"/>
                    <a:pt x="310" y="549"/>
                  </a:cubicBezTo>
                </a:path>
              </a:pathLst>
            </a:custGeom>
            <a:solidFill>
              <a:srgbClr val="192264">
                <a:alpha val="50000"/>
              </a:srgbClr>
            </a:solidFill>
            <a:ln>
              <a:noFill/>
            </a:ln>
            <a:effectLst/>
          </p:spPr>
          <p:txBody>
            <a:bodyPr wrap="none" anchor="ctr"/>
            <a:lstStyle/>
            <a:p>
              <a:endParaRPr lang="en-US" dirty="0">
                <a:latin typeface="Poppins" pitchFamily="2" charset="77"/>
              </a:endParaRPr>
            </a:p>
          </p:txBody>
        </p:sp>
        <p:sp>
          <p:nvSpPr>
            <p:cNvPr id="113" name="Freeform 197">
              <a:extLst>
                <a:ext uri="{FF2B5EF4-FFF2-40B4-BE49-F238E27FC236}">
                  <a16:creationId xmlns:a16="http://schemas.microsoft.com/office/drawing/2014/main" id="{A4B2EB00-52A5-FD4C-B718-407D6CCBBE6C}"/>
                </a:ext>
              </a:extLst>
            </p:cNvPr>
            <p:cNvSpPr>
              <a:spLocks noChangeArrowheads="1"/>
            </p:cNvSpPr>
            <p:nvPr/>
          </p:nvSpPr>
          <p:spPr bwMode="auto">
            <a:xfrm>
              <a:off x="19521895" y="7849480"/>
              <a:ext cx="1790698" cy="1549007"/>
            </a:xfrm>
            <a:custGeom>
              <a:avLst/>
              <a:gdLst>
                <a:gd name="T0" fmla="*/ 1174 w 1437"/>
                <a:gd name="T1" fmla="*/ 0 h 1243"/>
                <a:gd name="T2" fmla="*/ 1174 w 1437"/>
                <a:gd name="T3" fmla="*/ 0 h 1243"/>
                <a:gd name="T4" fmla="*/ 1339 w 1437"/>
                <a:gd name="T5" fmla="*/ 544 h 1243"/>
                <a:gd name="T6" fmla="*/ 1339 w 1437"/>
                <a:gd name="T7" fmla="*/ 544 h 1243"/>
                <a:gd name="T8" fmla="*/ 0 w 1437"/>
                <a:gd name="T9" fmla="*/ 897 h 1243"/>
                <a:gd name="T10" fmla="*/ 0 w 1437"/>
                <a:gd name="T11" fmla="*/ 713 h 1243"/>
                <a:gd name="T12" fmla="*/ 1028 w 1437"/>
                <a:gd name="T13" fmla="*/ 736 h 1243"/>
                <a:gd name="T14" fmla="*/ 1028 w 1437"/>
                <a:gd name="T15" fmla="*/ 736 h 1243"/>
                <a:gd name="T16" fmla="*/ 1035 w 1437"/>
                <a:gd name="T17" fmla="*/ 434 h 1243"/>
                <a:gd name="T18" fmla="*/ 1035 w 1437"/>
                <a:gd name="T19" fmla="*/ 434 h 1243"/>
                <a:gd name="T20" fmla="*/ 1174 w 1437"/>
                <a:gd name="T21" fmla="*/ 0 h 1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37" h="1243">
                  <a:moveTo>
                    <a:pt x="1174" y="0"/>
                  </a:moveTo>
                  <a:lnTo>
                    <a:pt x="1174" y="0"/>
                  </a:lnTo>
                  <a:cubicBezTo>
                    <a:pt x="1174" y="0"/>
                    <a:pt x="1368" y="141"/>
                    <a:pt x="1339" y="544"/>
                  </a:cubicBezTo>
                  <a:lnTo>
                    <a:pt x="1339" y="544"/>
                  </a:lnTo>
                  <a:cubicBezTo>
                    <a:pt x="1308" y="978"/>
                    <a:pt x="1436" y="1242"/>
                    <a:pt x="0" y="897"/>
                  </a:cubicBezTo>
                  <a:lnTo>
                    <a:pt x="0" y="713"/>
                  </a:lnTo>
                  <a:lnTo>
                    <a:pt x="1028" y="736"/>
                  </a:lnTo>
                  <a:lnTo>
                    <a:pt x="1028" y="736"/>
                  </a:lnTo>
                  <a:cubicBezTo>
                    <a:pt x="1028" y="736"/>
                    <a:pt x="1034" y="510"/>
                    <a:pt x="1035" y="434"/>
                  </a:cubicBezTo>
                  <a:lnTo>
                    <a:pt x="1035" y="434"/>
                  </a:lnTo>
                  <a:cubicBezTo>
                    <a:pt x="1036" y="320"/>
                    <a:pt x="1035" y="77"/>
                    <a:pt x="1174" y="0"/>
                  </a:cubicBez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4" name="Freeform 198">
              <a:extLst>
                <a:ext uri="{FF2B5EF4-FFF2-40B4-BE49-F238E27FC236}">
                  <a16:creationId xmlns:a16="http://schemas.microsoft.com/office/drawing/2014/main" id="{523A583A-FE88-5E48-B47E-049075472341}"/>
                </a:ext>
              </a:extLst>
            </p:cNvPr>
            <p:cNvSpPr>
              <a:spLocks noChangeArrowheads="1"/>
            </p:cNvSpPr>
            <p:nvPr/>
          </p:nvSpPr>
          <p:spPr bwMode="auto">
            <a:xfrm>
              <a:off x="21059916" y="7789055"/>
              <a:ext cx="1010701" cy="2587174"/>
            </a:xfrm>
            <a:custGeom>
              <a:avLst/>
              <a:gdLst>
                <a:gd name="T0" fmla="*/ 811 w 812"/>
                <a:gd name="T1" fmla="*/ 0 h 2078"/>
                <a:gd name="T2" fmla="*/ 811 w 812"/>
                <a:gd name="T3" fmla="*/ 0 h 2078"/>
                <a:gd name="T4" fmla="*/ 811 w 812"/>
                <a:gd name="T5" fmla="*/ 0 h 2078"/>
                <a:gd name="T6" fmla="*/ 403 w 812"/>
                <a:gd name="T7" fmla="*/ 326 h 2078"/>
                <a:gd name="T8" fmla="*/ 0 w 812"/>
                <a:gd name="T9" fmla="*/ 2077 h 2078"/>
                <a:gd name="T10" fmla="*/ 69 w 812"/>
                <a:gd name="T11" fmla="*/ 2077 h 2078"/>
                <a:gd name="T12" fmla="*/ 69 w 812"/>
                <a:gd name="T13" fmla="*/ 2077 h 2078"/>
                <a:gd name="T14" fmla="*/ 393 w 812"/>
                <a:gd name="T15" fmla="*/ 1818 h 2078"/>
                <a:gd name="T16" fmla="*/ 811 w 812"/>
                <a:gd name="T17" fmla="*/ 0 h 2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2" h="2078">
                  <a:moveTo>
                    <a:pt x="811" y="0"/>
                  </a:moveTo>
                  <a:lnTo>
                    <a:pt x="811" y="0"/>
                  </a:lnTo>
                  <a:lnTo>
                    <a:pt x="811" y="0"/>
                  </a:lnTo>
                  <a:cubicBezTo>
                    <a:pt x="616" y="0"/>
                    <a:pt x="447" y="135"/>
                    <a:pt x="403" y="326"/>
                  </a:cubicBezTo>
                  <a:lnTo>
                    <a:pt x="0" y="2077"/>
                  </a:lnTo>
                  <a:lnTo>
                    <a:pt x="69" y="2077"/>
                  </a:lnTo>
                  <a:lnTo>
                    <a:pt x="69" y="2077"/>
                  </a:lnTo>
                  <a:cubicBezTo>
                    <a:pt x="224" y="2077"/>
                    <a:pt x="359" y="1970"/>
                    <a:pt x="393" y="1818"/>
                  </a:cubicBezTo>
                  <a:lnTo>
                    <a:pt x="811" y="0"/>
                  </a:lnTo>
                </a:path>
              </a:pathLst>
            </a:custGeom>
            <a:solidFill>
              <a:srgbClr val="4A75E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5" name="Freeform 199">
              <a:extLst>
                <a:ext uri="{FF2B5EF4-FFF2-40B4-BE49-F238E27FC236}">
                  <a16:creationId xmlns:a16="http://schemas.microsoft.com/office/drawing/2014/main" id="{789A5DD3-A5BD-9E42-92AB-B56A87DA1FF9}"/>
                </a:ext>
              </a:extLst>
            </p:cNvPr>
            <p:cNvSpPr>
              <a:spLocks noChangeArrowheads="1"/>
            </p:cNvSpPr>
            <p:nvPr/>
          </p:nvSpPr>
          <p:spPr bwMode="auto">
            <a:xfrm>
              <a:off x="19401048" y="9579751"/>
              <a:ext cx="2263091" cy="796478"/>
            </a:xfrm>
            <a:custGeom>
              <a:avLst/>
              <a:gdLst>
                <a:gd name="T0" fmla="*/ 1401 w 1815"/>
                <a:gd name="T1" fmla="*/ 640 h 641"/>
                <a:gd name="T2" fmla="*/ 0 w 1815"/>
                <a:gd name="T3" fmla="*/ 640 h 641"/>
                <a:gd name="T4" fmla="*/ 167 w 1815"/>
                <a:gd name="T5" fmla="*/ 331 h 641"/>
                <a:gd name="T6" fmla="*/ 167 w 1815"/>
                <a:gd name="T7" fmla="*/ 331 h 641"/>
                <a:gd name="T8" fmla="*/ 719 w 1815"/>
                <a:gd name="T9" fmla="*/ 0 h 641"/>
                <a:gd name="T10" fmla="*/ 1814 w 1815"/>
                <a:gd name="T11" fmla="*/ 0 h 641"/>
                <a:gd name="T12" fmla="*/ 1726 w 1815"/>
                <a:gd name="T13" fmla="*/ 382 h 641"/>
                <a:gd name="T14" fmla="*/ 1726 w 1815"/>
                <a:gd name="T15" fmla="*/ 382 h 641"/>
                <a:gd name="T16" fmla="*/ 1401 w 1815"/>
                <a:gd name="T17" fmla="*/ 640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5" h="641">
                  <a:moveTo>
                    <a:pt x="1401" y="640"/>
                  </a:moveTo>
                  <a:lnTo>
                    <a:pt x="0" y="640"/>
                  </a:lnTo>
                  <a:lnTo>
                    <a:pt x="167" y="331"/>
                  </a:lnTo>
                  <a:lnTo>
                    <a:pt x="167" y="331"/>
                  </a:lnTo>
                  <a:cubicBezTo>
                    <a:pt x="275" y="127"/>
                    <a:pt x="488" y="0"/>
                    <a:pt x="719" y="0"/>
                  </a:cubicBezTo>
                  <a:lnTo>
                    <a:pt x="1814" y="0"/>
                  </a:lnTo>
                  <a:lnTo>
                    <a:pt x="1726" y="382"/>
                  </a:lnTo>
                  <a:lnTo>
                    <a:pt x="1726" y="382"/>
                  </a:lnTo>
                  <a:cubicBezTo>
                    <a:pt x="1691" y="533"/>
                    <a:pt x="1557" y="640"/>
                    <a:pt x="1401" y="640"/>
                  </a:cubicBez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6" name="Freeform 200">
              <a:extLst>
                <a:ext uri="{FF2B5EF4-FFF2-40B4-BE49-F238E27FC236}">
                  <a16:creationId xmlns:a16="http://schemas.microsoft.com/office/drawing/2014/main" id="{051A0AAD-BC32-824E-A436-55B722D9D0A1}"/>
                </a:ext>
              </a:extLst>
            </p:cNvPr>
            <p:cNvSpPr>
              <a:spLocks noChangeArrowheads="1"/>
            </p:cNvSpPr>
            <p:nvPr/>
          </p:nvSpPr>
          <p:spPr bwMode="auto">
            <a:xfrm>
              <a:off x="19401050" y="7789055"/>
              <a:ext cx="2669567" cy="2587174"/>
            </a:xfrm>
            <a:custGeom>
              <a:avLst/>
              <a:gdLst>
                <a:gd name="T0" fmla="*/ 759 w 2145"/>
                <a:gd name="T1" fmla="*/ 1495 h 2078"/>
                <a:gd name="T2" fmla="*/ 1479 w 2145"/>
                <a:gd name="T3" fmla="*/ 1495 h 2078"/>
                <a:gd name="T4" fmla="*/ 1479 w 2145"/>
                <a:gd name="T5" fmla="*/ 1495 h 2078"/>
                <a:gd name="T6" fmla="*/ 1535 w 2145"/>
                <a:gd name="T7" fmla="*/ 1450 h 2078"/>
                <a:gd name="T8" fmla="*/ 1786 w 2145"/>
                <a:gd name="T9" fmla="*/ 358 h 2078"/>
                <a:gd name="T10" fmla="*/ 1786 w 2145"/>
                <a:gd name="T11" fmla="*/ 358 h 2078"/>
                <a:gd name="T12" fmla="*/ 2136 w 2145"/>
                <a:gd name="T13" fmla="*/ 37 h 2078"/>
                <a:gd name="T14" fmla="*/ 2144 w 2145"/>
                <a:gd name="T15" fmla="*/ 0 h 2078"/>
                <a:gd name="T16" fmla="*/ 2144 w 2145"/>
                <a:gd name="T17" fmla="*/ 0 h 2078"/>
                <a:gd name="T18" fmla="*/ 1736 w 2145"/>
                <a:gd name="T19" fmla="*/ 326 h 2078"/>
                <a:gd name="T20" fmla="*/ 1480 w 2145"/>
                <a:gd name="T21" fmla="*/ 1437 h 2078"/>
                <a:gd name="T22" fmla="*/ 719 w 2145"/>
                <a:gd name="T23" fmla="*/ 1437 h 2078"/>
                <a:gd name="T24" fmla="*/ 719 w 2145"/>
                <a:gd name="T25" fmla="*/ 1437 h 2078"/>
                <a:gd name="T26" fmla="*/ 167 w 2145"/>
                <a:gd name="T27" fmla="*/ 1768 h 2078"/>
                <a:gd name="T28" fmla="*/ 0 w 2145"/>
                <a:gd name="T29" fmla="*/ 2077 h 2078"/>
                <a:gd name="T30" fmla="*/ 72 w 2145"/>
                <a:gd name="T31" fmla="*/ 2077 h 2078"/>
                <a:gd name="T32" fmla="*/ 206 w 2145"/>
                <a:gd name="T33" fmla="*/ 1826 h 2078"/>
                <a:gd name="T34" fmla="*/ 206 w 2145"/>
                <a:gd name="T35" fmla="*/ 1826 h 2078"/>
                <a:gd name="T36" fmla="*/ 759 w 2145"/>
                <a:gd name="T37" fmla="*/ 1495 h 2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45" h="2078">
                  <a:moveTo>
                    <a:pt x="759" y="1495"/>
                  </a:moveTo>
                  <a:lnTo>
                    <a:pt x="1479" y="1495"/>
                  </a:lnTo>
                  <a:lnTo>
                    <a:pt x="1479" y="1495"/>
                  </a:lnTo>
                  <a:cubicBezTo>
                    <a:pt x="1505" y="1495"/>
                    <a:pt x="1528" y="1477"/>
                    <a:pt x="1535" y="1450"/>
                  </a:cubicBezTo>
                  <a:lnTo>
                    <a:pt x="1786" y="358"/>
                  </a:lnTo>
                  <a:lnTo>
                    <a:pt x="1786" y="358"/>
                  </a:lnTo>
                  <a:cubicBezTo>
                    <a:pt x="1825" y="187"/>
                    <a:pt x="1966" y="61"/>
                    <a:pt x="2136" y="37"/>
                  </a:cubicBezTo>
                  <a:lnTo>
                    <a:pt x="2144" y="0"/>
                  </a:lnTo>
                  <a:lnTo>
                    <a:pt x="2144" y="0"/>
                  </a:lnTo>
                  <a:cubicBezTo>
                    <a:pt x="1949" y="0"/>
                    <a:pt x="1780" y="135"/>
                    <a:pt x="1736" y="326"/>
                  </a:cubicBezTo>
                  <a:lnTo>
                    <a:pt x="1480" y="1437"/>
                  </a:lnTo>
                  <a:lnTo>
                    <a:pt x="719" y="1437"/>
                  </a:lnTo>
                  <a:lnTo>
                    <a:pt x="719" y="1437"/>
                  </a:lnTo>
                  <a:cubicBezTo>
                    <a:pt x="488" y="1437"/>
                    <a:pt x="275" y="1564"/>
                    <a:pt x="167" y="1768"/>
                  </a:cubicBezTo>
                  <a:lnTo>
                    <a:pt x="0" y="2077"/>
                  </a:lnTo>
                  <a:lnTo>
                    <a:pt x="72" y="2077"/>
                  </a:lnTo>
                  <a:lnTo>
                    <a:pt x="206" y="1826"/>
                  </a:lnTo>
                  <a:lnTo>
                    <a:pt x="206" y="1826"/>
                  </a:lnTo>
                  <a:cubicBezTo>
                    <a:pt x="315" y="1622"/>
                    <a:pt x="527" y="1495"/>
                    <a:pt x="759" y="1495"/>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7" name="Freeform 201">
              <a:extLst>
                <a:ext uri="{FF2B5EF4-FFF2-40B4-BE49-F238E27FC236}">
                  <a16:creationId xmlns:a16="http://schemas.microsoft.com/office/drawing/2014/main" id="{7FA4DF78-D782-8D48-BC41-8B2CC71385AC}"/>
                </a:ext>
              </a:extLst>
            </p:cNvPr>
            <p:cNvSpPr>
              <a:spLocks noChangeArrowheads="1"/>
            </p:cNvSpPr>
            <p:nvPr/>
          </p:nvSpPr>
          <p:spPr bwMode="auto">
            <a:xfrm>
              <a:off x="21274139" y="6223570"/>
              <a:ext cx="1592952" cy="1235909"/>
            </a:xfrm>
            <a:custGeom>
              <a:avLst/>
              <a:gdLst>
                <a:gd name="T0" fmla="*/ 1109 w 1280"/>
                <a:gd name="T1" fmla="*/ 990 h 991"/>
                <a:gd name="T2" fmla="*/ 0 w 1280"/>
                <a:gd name="T3" fmla="*/ 733 h 991"/>
                <a:gd name="T4" fmla="*/ 171 w 1280"/>
                <a:gd name="T5" fmla="*/ 0 h 991"/>
                <a:gd name="T6" fmla="*/ 1279 w 1280"/>
                <a:gd name="T7" fmla="*/ 257 h 991"/>
                <a:gd name="T8" fmla="*/ 1109 w 1280"/>
                <a:gd name="T9" fmla="*/ 990 h 991"/>
              </a:gdLst>
              <a:ahLst/>
              <a:cxnLst>
                <a:cxn ang="0">
                  <a:pos x="T0" y="T1"/>
                </a:cxn>
                <a:cxn ang="0">
                  <a:pos x="T2" y="T3"/>
                </a:cxn>
                <a:cxn ang="0">
                  <a:pos x="T4" y="T5"/>
                </a:cxn>
                <a:cxn ang="0">
                  <a:pos x="T6" y="T7"/>
                </a:cxn>
                <a:cxn ang="0">
                  <a:pos x="T8" y="T9"/>
                </a:cxn>
              </a:cxnLst>
              <a:rect l="0" t="0" r="r" b="b"/>
              <a:pathLst>
                <a:path w="1280" h="991">
                  <a:moveTo>
                    <a:pt x="1109" y="990"/>
                  </a:moveTo>
                  <a:lnTo>
                    <a:pt x="0" y="733"/>
                  </a:lnTo>
                  <a:lnTo>
                    <a:pt x="171" y="0"/>
                  </a:lnTo>
                  <a:lnTo>
                    <a:pt x="1279" y="257"/>
                  </a:lnTo>
                  <a:lnTo>
                    <a:pt x="1109" y="990"/>
                  </a:lnTo>
                </a:path>
              </a:pathLst>
            </a:custGeom>
            <a:solidFill>
              <a:srgbClr val="F0557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8" name="Freeform 202">
              <a:extLst>
                <a:ext uri="{FF2B5EF4-FFF2-40B4-BE49-F238E27FC236}">
                  <a16:creationId xmlns:a16="http://schemas.microsoft.com/office/drawing/2014/main" id="{AC9886D1-E21A-C543-8B3A-B3B0C5CFE443}"/>
                </a:ext>
              </a:extLst>
            </p:cNvPr>
            <p:cNvSpPr>
              <a:spLocks noChangeArrowheads="1"/>
            </p:cNvSpPr>
            <p:nvPr/>
          </p:nvSpPr>
          <p:spPr bwMode="auto">
            <a:xfrm>
              <a:off x="21966249" y="6388356"/>
              <a:ext cx="900842" cy="1071121"/>
            </a:xfrm>
            <a:custGeom>
              <a:avLst/>
              <a:gdLst>
                <a:gd name="T0" fmla="*/ 553 w 724"/>
                <a:gd name="T1" fmla="*/ 861 h 862"/>
                <a:gd name="T2" fmla="*/ 0 w 724"/>
                <a:gd name="T3" fmla="*/ 733 h 862"/>
                <a:gd name="T4" fmla="*/ 171 w 724"/>
                <a:gd name="T5" fmla="*/ 0 h 862"/>
                <a:gd name="T6" fmla="*/ 723 w 724"/>
                <a:gd name="T7" fmla="*/ 128 h 862"/>
                <a:gd name="T8" fmla="*/ 553 w 724"/>
                <a:gd name="T9" fmla="*/ 861 h 862"/>
              </a:gdLst>
              <a:ahLst/>
              <a:cxnLst>
                <a:cxn ang="0">
                  <a:pos x="T0" y="T1"/>
                </a:cxn>
                <a:cxn ang="0">
                  <a:pos x="T2" y="T3"/>
                </a:cxn>
                <a:cxn ang="0">
                  <a:pos x="T4" y="T5"/>
                </a:cxn>
                <a:cxn ang="0">
                  <a:pos x="T6" y="T7"/>
                </a:cxn>
                <a:cxn ang="0">
                  <a:pos x="T8" y="T9"/>
                </a:cxn>
              </a:cxnLst>
              <a:rect l="0" t="0" r="r" b="b"/>
              <a:pathLst>
                <a:path w="724" h="862">
                  <a:moveTo>
                    <a:pt x="553" y="861"/>
                  </a:moveTo>
                  <a:lnTo>
                    <a:pt x="0" y="733"/>
                  </a:lnTo>
                  <a:lnTo>
                    <a:pt x="171" y="0"/>
                  </a:lnTo>
                  <a:lnTo>
                    <a:pt x="723" y="128"/>
                  </a:lnTo>
                  <a:lnTo>
                    <a:pt x="553" y="861"/>
                  </a:lnTo>
                </a:path>
              </a:pathLst>
            </a:custGeom>
            <a:solidFill>
              <a:srgbClr val="D83F6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9" name="Freeform 203">
              <a:extLst>
                <a:ext uri="{FF2B5EF4-FFF2-40B4-BE49-F238E27FC236}">
                  <a16:creationId xmlns:a16="http://schemas.microsoft.com/office/drawing/2014/main" id="{9C2D8F94-8872-D748-8759-779475C7D1AD}"/>
                </a:ext>
              </a:extLst>
            </p:cNvPr>
            <p:cNvSpPr>
              <a:spLocks noChangeArrowheads="1"/>
            </p:cNvSpPr>
            <p:nvPr/>
          </p:nvSpPr>
          <p:spPr bwMode="auto">
            <a:xfrm>
              <a:off x="18796825" y="3812167"/>
              <a:ext cx="2323510" cy="1955486"/>
            </a:xfrm>
            <a:custGeom>
              <a:avLst/>
              <a:gdLst>
                <a:gd name="T0" fmla="*/ 1475 w 1867"/>
                <a:gd name="T1" fmla="*/ 1559 h 1569"/>
                <a:gd name="T2" fmla="*/ 48 w 1867"/>
                <a:gd name="T3" fmla="*/ 1119 h 1569"/>
                <a:gd name="T4" fmla="*/ 48 w 1867"/>
                <a:gd name="T5" fmla="*/ 1119 h 1569"/>
                <a:gd name="T6" fmla="*/ 9 w 1867"/>
                <a:gd name="T7" fmla="*/ 1044 h 1569"/>
                <a:gd name="T8" fmla="*/ 316 w 1867"/>
                <a:gd name="T9" fmla="*/ 49 h 1569"/>
                <a:gd name="T10" fmla="*/ 316 w 1867"/>
                <a:gd name="T11" fmla="*/ 49 h 1569"/>
                <a:gd name="T12" fmla="*/ 391 w 1867"/>
                <a:gd name="T13" fmla="*/ 10 h 1569"/>
                <a:gd name="T14" fmla="*/ 1817 w 1867"/>
                <a:gd name="T15" fmla="*/ 449 h 1569"/>
                <a:gd name="T16" fmla="*/ 1817 w 1867"/>
                <a:gd name="T17" fmla="*/ 449 h 1569"/>
                <a:gd name="T18" fmla="*/ 1856 w 1867"/>
                <a:gd name="T19" fmla="*/ 524 h 1569"/>
                <a:gd name="T20" fmla="*/ 1550 w 1867"/>
                <a:gd name="T21" fmla="*/ 1519 h 1569"/>
                <a:gd name="T22" fmla="*/ 1550 w 1867"/>
                <a:gd name="T23" fmla="*/ 1519 h 1569"/>
                <a:gd name="T24" fmla="*/ 1475 w 1867"/>
                <a:gd name="T25" fmla="*/ 1559 h 1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67" h="1569">
                  <a:moveTo>
                    <a:pt x="1475" y="1559"/>
                  </a:moveTo>
                  <a:lnTo>
                    <a:pt x="48" y="1119"/>
                  </a:lnTo>
                  <a:lnTo>
                    <a:pt x="48" y="1119"/>
                  </a:lnTo>
                  <a:cubicBezTo>
                    <a:pt x="17" y="1109"/>
                    <a:pt x="0" y="1076"/>
                    <a:pt x="9" y="1044"/>
                  </a:cubicBezTo>
                  <a:lnTo>
                    <a:pt x="316" y="49"/>
                  </a:lnTo>
                  <a:lnTo>
                    <a:pt x="316" y="49"/>
                  </a:lnTo>
                  <a:cubicBezTo>
                    <a:pt x="326" y="17"/>
                    <a:pt x="358" y="0"/>
                    <a:pt x="391" y="10"/>
                  </a:cubicBezTo>
                  <a:lnTo>
                    <a:pt x="1817" y="449"/>
                  </a:lnTo>
                  <a:lnTo>
                    <a:pt x="1817" y="449"/>
                  </a:lnTo>
                  <a:cubicBezTo>
                    <a:pt x="1849" y="459"/>
                    <a:pt x="1866" y="492"/>
                    <a:pt x="1856" y="524"/>
                  </a:cubicBezTo>
                  <a:lnTo>
                    <a:pt x="1550" y="1519"/>
                  </a:lnTo>
                  <a:lnTo>
                    <a:pt x="1550" y="1519"/>
                  </a:lnTo>
                  <a:cubicBezTo>
                    <a:pt x="1540" y="1551"/>
                    <a:pt x="1506" y="1568"/>
                    <a:pt x="1475" y="1559"/>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0" name="Freeform 119">
              <a:extLst>
                <a:ext uri="{FF2B5EF4-FFF2-40B4-BE49-F238E27FC236}">
                  <a16:creationId xmlns:a16="http://schemas.microsoft.com/office/drawing/2014/main" id="{2D1B19CC-4805-E240-BC49-4CD24ECAEE4E}"/>
                </a:ext>
              </a:extLst>
            </p:cNvPr>
            <p:cNvSpPr>
              <a:spLocks noChangeArrowheads="1"/>
            </p:cNvSpPr>
            <p:nvPr/>
          </p:nvSpPr>
          <p:spPr bwMode="auto">
            <a:xfrm>
              <a:off x="19313167" y="3884519"/>
              <a:ext cx="1531275" cy="518674"/>
            </a:xfrm>
            <a:custGeom>
              <a:avLst/>
              <a:gdLst>
                <a:gd name="connsiteX0" fmla="*/ 1378305 w 1531275"/>
                <a:gd name="connsiteY0" fmla="*/ 417998 h 518674"/>
                <a:gd name="connsiteX1" fmla="*/ 1448789 w 1531275"/>
                <a:gd name="connsiteY1" fmla="*/ 427505 h 518674"/>
                <a:gd name="connsiteX2" fmla="*/ 1530581 w 1531275"/>
                <a:gd name="connsiteY2" fmla="*/ 497224 h 518674"/>
                <a:gd name="connsiteX3" fmla="*/ 1424003 w 1531275"/>
                <a:gd name="connsiteY3" fmla="*/ 508633 h 518674"/>
                <a:gd name="connsiteX4" fmla="*/ 1342211 w 1531275"/>
                <a:gd name="connsiteY4" fmla="*/ 438914 h 518674"/>
                <a:gd name="connsiteX5" fmla="*/ 1378305 w 1531275"/>
                <a:gd name="connsiteY5" fmla="*/ 417998 h 518674"/>
                <a:gd name="connsiteX6" fmla="*/ 932761 w 1531275"/>
                <a:gd name="connsiteY6" fmla="*/ 281072 h 518674"/>
                <a:gd name="connsiteX7" fmla="*/ 1003863 w 1531275"/>
                <a:gd name="connsiteY7" fmla="*/ 290005 h 518674"/>
                <a:gd name="connsiteX8" fmla="*/ 1085653 w 1531275"/>
                <a:gd name="connsiteY8" fmla="*/ 360218 h 518674"/>
                <a:gd name="connsiteX9" fmla="*/ 977839 w 1531275"/>
                <a:gd name="connsiteY9" fmla="*/ 371502 h 518674"/>
                <a:gd name="connsiteX10" fmla="*/ 896049 w 1531275"/>
                <a:gd name="connsiteY10" fmla="*/ 301290 h 518674"/>
                <a:gd name="connsiteX11" fmla="*/ 932761 w 1531275"/>
                <a:gd name="connsiteY11" fmla="*/ 281072 h 518674"/>
                <a:gd name="connsiteX12" fmla="*/ 488031 w 1531275"/>
                <a:gd name="connsiteY12" fmla="*/ 143745 h 518674"/>
                <a:gd name="connsiteX13" fmla="*/ 558241 w 1531275"/>
                <a:gd name="connsiteY13" fmla="*/ 152679 h 518674"/>
                <a:gd name="connsiteX14" fmla="*/ 639537 w 1531275"/>
                <a:gd name="connsiteY14" fmla="*/ 222894 h 518674"/>
                <a:gd name="connsiteX15" fmla="*/ 533607 w 1531275"/>
                <a:gd name="connsiteY15" fmla="*/ 234178 h 518674"/>
                <a:gd name="connsiteX16" fmla="*/ 451079 w 1531275"/>
                <a:gd name="connsiteY16" fmla="*/ 163964 h 518674"/>
                <a:gd name="connsiteX17" fmla="*/ 488031 w 1531275"/>
                <a:gd name="connsiteY17" fmla="*/ 143745 h 518674"/>
                <a:gd name="connsiteX18" fmla="*/ 36789 w 1531275"/>
                <a:gd name="connsiteY18" fmla="*/ 535 h 518674"/>
                <a:gd name="connsiteX19" fmla="*/ 107273 w 1531275"/>
                <a:gd name="connsiteY19" fmla="*/ 10042 h 518674"/>
                <a:gd name="connsiteX20" fmla="*/ 189065 w 1531275"/>
                <a:gd name="connsiteY20" fmla="*/ 79761 h 518674"/>
                <a:gd name="connsiteX21" fmla="*/ 82487 w 1531275"/>
                <a:gd name="connsiteY21" fmla="*/ 91170 h 518674"/>
                <a:gd name="connsiteX22" fmla="*/ 695 w 1531275"/>
                <a:gd name="connsiteY22" fmla="*/ 21451 h 518674"/>
                <a:gd name="connsiteX23" fmla="*/ 36789 w 1531275"/>
                <a:gd name="connsiteY23" fmla="*/ 535 h 518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31275" h="518674">
                  <a:moveTo>
                    <a:pt x="1378305" y="417998"/>
                  </a:moveTo>
                  <a:cubicBezTo>
                    <a:pt x="1397669" y="416097"/>
                    <a:pt x="1422765" y="419266"/>
                    <a:pt x="1448789" y="427505"/>
                  </a:cubicBezTo>
                  <a:cubicBezTo>
                    <a:pt x="1500837" y="443984"/>
                    <a:pt x="1536777" y="474407"/>
                    <a:pt x="1530581" y="497224"/>
                  </a:cubicBezTo>
                  <a:cubicBezTo>
                    <a:pt x="1524385" y="521309"/>
                    <a:pt x="1476053" y="525112"/>
                    <a:pt x="1424003" y="508633"/>
                  </a:cubicBezTo>
                  <a:cubicBezTo>
                    <a:pt x="1370715" y="493421"/>
                    <a:pt x="1334777" y="460463"/>
                    <a:pt x="1342211" y="438914"/>
                  </a:cubicBezTo>
                  <a:cubicBezTo>
                    <a:pt x="1345309" y="426871"/>
                    <a:pt x="1358941" y="419900"/>
                    <a:pt x="1378305" y="417998"/>
                  </a:cubicBezTo>
                  <a:close/>
                  <a:moveTo>
                    <a:pt x="932761" y="281072"/>
                  </a:moveTo>
                  <a:cubicBezTo>
                    <a:pt x="952125" y="279035"/>
                    <a:pt x="977219" y="281856"/>
                    <a:pt x="1003863" y="290005"/>
                  </a:cubicBezTo>
                  <a:cubicBezTo>
                    <a:pt x="1055911" y="306305"/>
                    <a:pt x="1091849" y="337650"/>
                    <a:pt x="1085653" y="360218"/>
                  </a:cubicBezTo>
                  <a:cubicBezTo>
                    <a:pt x="1078219" y="382786"/>
                    <a:pt x="1031127" y="387801"/>
                    <a:pt x="977839" y="371502"/>
                  </a:cubicBezTo>
                  <a:cubicBezTo>
                    <a:pt x="925791" y="355203"/>
                    <a:pt x="889853" y="323858"/>
                    <a:pt x="896049" y="301290"/>
                  </a:cubicBezTo>
                  <a:cubicBezTo>
                    <a:pt x="899767" y="290006"/>
                    <a:pt x="913399" y="283110"/>
                    <a:pt x="932761" y="281072"/>
                  </a:cubicBezTo>
                  <a:close/>
                  <a:moveTo>
                    <a:pt x="488031" y="143745"/>
                  </a:moveTo>
                  <a:cubicBezTo>
                    <a:pt x="507431" y="141708"/>
                    <a:pt x="532375" y="144529"/>
                    <a:pt x="558241" y="152679"/>
                  </a:cubicBezTo>
                  <a:cubicBezTo>
                    <a:pt x="609975" y="168979"/>
                    <a:pt x="646929" y="200325"/>
                    <a:pt x="639537" y="222894"/>
                  </a:cubicBezTo>
                  <a:cubicBezTo>
                    <a:pt x="632147" y="245463"/>
                    <a:pt x="585341" y="250478"/>
                    <a:pt x="533607" y="234178"/>
                  </a:cubicBezTo>
                  <a:cubicBezTo>
                    <a:pt x="481873" y="217879"/>
                    <a:pt x="444921" y="186533"/>
                    <a:pt x="451079" y="163964"/>
                  </a:cubicBezTo>
                  <a:cubicBezTo>
                    <a:pt x="454773" y="152679"/>
                    <a:pt x="468631" y="145783"/>
                    <a:pt x="488031" y="143745"/>
                  </a:cubicBezTo>
                  <a:close/>
                  <a:moveTo>
                    <a:pt x="36789" y="535"/>
                  </a:moveTo>
                  <a:cubicBezTo>
                    <a:pt x="56153" y="-1366"/>
                    <a:pt x="81249" y="1803"/>
                    <a:pt x="107273" y="10042"/>
                  </a:cubicBezTo>
                  <a:cubicBezTo>
                    <a:pt x="160561" y="25254"/>
                    <a:pt x="196499" y="56944"/>
                    <a:pt x="189065" y="79761"/>
                  </a:cubicBezTo>
                  <a:cubicBezTo>
                    <a:pt x="182867" y="103846"/>
                    <a:pt x="134537" y="107649"/>
                    <a:pt x="82487" y="91170"/>
                  </a:cubicBezTo>
                  <a:cubicBezTo>
                    <a:pt x="30437" y="75958"/>
                    <a:pt x="-5501" y="43000"/>
                    <a:pt x="695" y="21451"/>
                  </a:cubicBezTo>
                  <a:cubicBezTo>
                    <a:pt x="3793" y="9408"/>
                    <a:pt x="17425" y="2436"/>
                    <a:pt x="36789" y="535"/>
                  </a:cubicBezTo>
                  <a:close/>
                </a:path>
              </a:pathLst>
            </a:custGeom>
            <a:solidFill>
              <a:srgbClr val="EEF2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1" name="Freeform 208">
              <a:extLst>
                <a:ext uri="{FF2B5EF4-FFF2-40B4-BE49-F238E27FC236}">
                  <a16:creationId xmlns:a16="http://schemas.microsoft.com/office/drawing/2014/main" id="{7D555F48-A1F2-DC46-A0A1-369A97FEA8F6}"/>
                </a:ext>
              </a:extLst>
            </p:cNvPr>
            <p:cNvSpPr>
              <a:spLocks noChangeArrowheads="1"/>
            </p:cNvSpPr>
            <p:nvPr/>
          </p:nvSpPr>
          <p:spPr bwMode="auto">
            <a:xfrm>
              <a:off x="18972600" y="4355971"/>
              <a:ext cx="1862104" cy="1197460"/>
            </a:xfrm>
            <a:custGeom>
              <a:avLst/>
              <a:gdLst>
                <a:gd name="T0" fmla="*/ 1447 w 1497"/>
                <a:gd name="T1" fmla="*/ 388 h 962"/>
                <a:gd name="T2" fmla="*/ 222 w 1497"/>
                <a:gd name="T3" fmla="*/ 10 h 962"/>
                <a:gd name="T4" fmla="*/ 222 w 1497"/>
                <a:gd name="T5" fmla="*/ 10 h 962"/>
                <a:gd name="T6" fmla="*/ 147 w 1497"/>
                <a:gd name="T7" fmla="*/ 50 h 962"/>
                <a:gd name="T8" fmla="*/ 9 w 1497"/>
                <a:gd name="T9" fmla="*/ 499 h 962"/>
                <a:gd name="T10" fmla="*/ 9 w 1497"/>
                <a:gd name="T11" fmla="*/ 499 h 962"/>
                <a:gd name="T12" fmla="*/ 48 w 1497"/>
                <a:gd name="T13" fmla="*/ 574 h 962"/>
                <a:gd name="T14" fmla="*/ 1273 w 1497"/>
                <a:gd name="T15" fmla="*/ 951 h 962"/>
                <a:gd name="T16" fmla="*/ 1273 w 1497"/>
                <a:gd name="T17" fmla="*/ 951 h 962"/>
                <a:gd name="T18" fmla="*/ 1348 w 1497"/>
                <a:gd name="T19" fmla="*/ 912 h 962"/>
                <a:gd name="T20" fmla="*/ 1486 w 1497"/>
                <a:gd name="T21" fmla="*/ 462 h 962"/>
                <a:gd name="T22" fmla="*/ 1486 w 1497"/>
                <a:gd name="T23" fmla="*/ 462 h 962"/>
                <a:gd name="T24" fmla="*/ 1447 w 1497"/>
                <a:gd name="T25" fmla="*/ 388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7" h="962">
                  <a:moveTo>
                    <a:pt x="1447" y="388"/>
                  </a:moveTo>
                  <a:lnTo>
                    <a:pt x="222" y="10"/>
                  </a:lnTo>
                  <a:lnTo>
                    <a:pt x="222" y="10"/>
                  </a:lnTo>
                  <a:cubicBezTo>
                    <a:pt x="190" y="0"/>
                    <a:pt x="157" y="18"/>
                    <a:pt x="147" y="50"/>
                  </a:cubicBezTo>
                  <a:lnTo>
                    <a:pt x="9" y="499"/>
                  </a:lnTo>
                  <a:lnTo>
                    <a:pt x="9" y="499"/>
                  </a:lnTo>
                  <a:cubicBezTo>
                    <a:pt x="0" y="531"/>
                    <a:pt x="17" y="564"/>
                    <a:pt x="48" y="574"/>
                  </a:cubicBezTo>
                  <a:lnTo>
                    <a:pt x="1273" y="951"/>
                  </a:lnTo>
                  <a:lnTo>
                    <a:pt x="1273" y="951"/>
                  </a:lnTo>
                  <a:cubicBezTo>
                    <a:pt x="1305" y="961"/>
                    <a:pt x="1338" y="943"/>
                    <a:pt x="1348" y="912"/>
                  </a:cubicBezTo>
                  <a:lnTo>
                    <a:pt x="1486" y="462"/>
                  </a:lnTo>
                  <a:lnTo>
                    <a:pt x="1486" y="462"/>
                  </a:lnTo>
                  <a:cubicBezTo>
                    <a:pt x="1496" y="431"/>
                    <a:pt x="1478" y="397"/>
                    <a:pt x="1447" y="388"/>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2" name="Freeform 209">
              <a:extLst>
                <a:ext uri="{FF2B5EF4-FFF2-40B4-BE49-F238E27FC236}">
                  <a16:creationId xmlns:a16="http://schemas.microsoft.com/office/drawing/2014/main" id="{F5298C34-7C47-5D43-AB49-C9ED4C9BF49C}"/>
                </a:ext>
              </a:extLst>
            </p:cNvPr>
            <p:cNvSpPr>
              <a:spLocks noChangeArrowheads="1"/>
            </p:cNvSpPr>
            <p:nvPr/>
          </p:nvSpPr>
          <p:spPr bwMode="auto">
            <a:xfrm>
              <a:off x="11650514" y="6355398"/>
              <a:ext cx="1603937" cy="1312809"/>
            </a:xfrm>
            <a:custGeom>
              <a:avLst/>
              <a:gdLst>
                <a:gd name="T0" fmla="*/ 104 w 1288"/>
                <a:gd name="T1" fmla="*/ 810 h 1053"/>
                <a:gd name="T2" fmla="*/ 104 w 1288"/>
                <a:gd name="T3" fmla="*/ 810 h 1053"/>
                <a:gd name="T4" fmla="*/ 473 w 1288"/>
                <a:gd name="T5" fmla="*/ 157 h 1053"/>
                <a:gd name="T6" fmla="*/ 473 w 1288"/>
                <a:gd name="T7" fmla="*/ 157 h 1053"/>
                <a:gd name="T8" fmla="*/ 1220 w 1288"/>
                <a:gd name="T9" fmla="*/ 240 h 1053"/>
                <a:gd name="T10" fmla="*/ 1220 w 1288"/>
                <a:gd name="T11" fmla="*/ 240 h 1053"/>
                <a:gd name="T12" fmla="*/ 1120 w 1288"/>
                <a:gd name="T13" fmla="*/ 684 h 1053"/>
                <a:gd name="T14" fmla="*/ 1211 w 1288"/>
                <a:gd name="T15" fmla="*/ 854 h 1053"/>
                <a:gd name="T16" fmla="*/ 963 w 1288"/>
                <a:gd name="T17" fmla="*/ 825 h 1053"/>
                <a:gd name="T18" fmla="*/ 963 w 1288"/>
                <a:gd name="T19" fmla="*/ 825 h 1053"/>
                <a:gd name="T20" fmla="*/ 850 w 1288"/>
                <a:gd name="T21" fmla="*/ 894 h 1053"/>
                <a:gd name="T22" fmla="*/ 850 w 1288"/>
                <a:gd name="T23" fmla="*/ 894 h 1053"/>
                <a:gd name="T24" fmla="*/ 104 w 1288"/>
                <a:gd name="T25" fmla="*/ 81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8" h="1053">
                  <a:moveTo>
                    <a:pt x="104" y="810"/>
                  </a:moveTo>
                  <a:lnTo>
                    <a:pt x="104" y="810"/>
                  </a:lnTo>
                  <a:cubicBezTo>
                    <a:pt x="0" y="606"/>
                    <a:pt x="166" y="314"/>
                    <a:pt x="473" y="157"/>
                  </a:cubicBezTo>
                  <a:lnTo>
                    <a:pt x="473" y="157"/>
                  </a:lnTo>
                  <a:cubicBezTo>
                    <a:pt x="781" y="0"/>
                    <a:pt x="1116" y="37"/>
                    <a:pt x="1220" y="240"/>
                  </a:cubicBezTo>
                  <a:lnTo>
                    <a:pt x="1220" y="240"/>
                  </a:lnTo>
                  <a:cubicBezTo>
                    <a:pt x="1287" y="371"/>
                    <a:pt x="1242" y="539"/>
                    <a:pt x="1120" y="684"/>
                  </a:cubicBezTo>
                  <a:lnTo>
                    <a:pt x="1211" y="854"/>
                  </a:lnTo>
                  <a:lnTo>
                    <a:pt x="963" y="825"/>
                  </a:lnTo>
                  <a:lnTo>
                    <a:pt x="963" y="825"/>
                  </a:lnTo>
                  <a:cubicBezTo>
                    <a:pt x="929" y="850"/>
                    <a:pt x="891" y="873"/>
                    <a:pt x="850" y="894"/>
                  </a:cubicBezTo>
                  <a:lnTo>
                    <a:pt x="850" y="894"/>
                  </a:lnTo>
                  <a:cubicBezTo>
                    <a:pt x="541" y="1052"/>
                    <a:pt x="208" y="1014"/>
                    <a:pt x="104" y="810"/>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3" name="Freeform 210">
              <a:extLst>
                <a:ext uri="{FF2B5EF4-FFF2-40B4-BE49-F238E27FC236}">
                  <a16:creationId xmlns:a16="http://schemas.microsoft.com/office/drawing/2014/main" id="{9442219F-F8AB-A343-AB1A-8A68A28B95C3}"/>
                </a:ext>
              </a:extLst>
            </p:cNvPr>
            <p:cNvSpPr>
              <a:spLocks noChangeArrowheads="1"/>
            </p:cNvSpPr>
            <p:nvPr/>
          </p:nvSpPr>
          <p:spPr bwMode="auto">
            <a:xfrm>
              <a:off x="11727415" y="6899199"/>
              <a:ext cx="972251" cy="763520"/>
            </a:xfrm>
            <a:custGeom>
              <a:avLst/>
              <a:gdLst>
                <a:gd name="T0" fmla="*/ 751 w 781"/>
                <a:gd name="T1" fmla="*/ 294 h 614"/>
                <a:gd name="T2" fmla="*/ 751 w 781"/>
                <a:gd name="T3" fmla="*/ 294 h 614"/>
                <a:gd name="T4" fmla="*/ 47 w 781"/>
                <a:gd name="T5" fmla="*/ 84 h 614"/>
                <a:gd name="T6" fmla="*/ 47 w 781"/>
                <a:gd name="T7" fmla="*/ 84 h 614"/>
                <a:gd name="T8" fmla="*/ 44 w 781"/>
                <a:gd name="T9" fmla="*/ 373 h 614"/>
                <a:gd name="T10" fmla="*/ 44 w 781"/>
                <a:gd name="T11" fmla="*/ 373 h 614"/>
                <a:gd name="T12" fmla="*/ 772 w 781"/>
                <a:gd name="T13" fmla="*/ 466 h 614"/>
                <a:gd name="T14" fmla="*/ 772 w 781"/>
                <a:gd name="T15" fmla="*/ 466 h 614"/>
                <a:gd name="T16" fmla="*/ 751 w 781"/>
                <a:gd name="T17" fmla="*/ 294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1" h="614">
                  <a:moveTo>
                    <a:pt x="751" y="294"/>
                  </a:moveTo>
                  <a:lnTo>
                    <a:pt x="751" y="294"/>
                  </a:lnTo>
                  <a:cubicBezTo>
                    <a:pt x="664" y="83"/>
                    <a:pt x="366" y="0"/>
                    <a:pt x="47" y="84"/>
                  </a:cubicBezTo>
                  <a:lnTo>
                    <a:pt x="47" y="84"/>
                  </a:lnTo>
                  <a:cubicBezTo>
                    <a:pt x="4" y="185"/>
                    <a:pt x="0" y="287"/>
                    <a:pt x="44" y="373"/>
                  </a:cubicBezTo>
                  <a:lnTo>
                    <a:pt x="44" y="373"/>
                  </a:lnTo>
                  <a:cubicBezTo>
                    <a:pt x="146" y="573"/>
                    <a:pt x="469" y="613"/>
                    <a:pt x="772" y="466"/>
                  </a:cubicBezTo>
                  <a:lnTo>
                    <a:pt x="772" y="466"/>
                  </a:lnTo>
                  <a:cubicBezTo>
                    <a:pt x="780" y="406"/>
                    <a:pt x="774" y="349"/>
                    <a:pt x="751" y="294"/>
                  </a:cubicBezTo>
                </a:path>
              </a:pathLst>
            </a:custGeom>
            <a:solidFill>
              <a:srgbClr val="E1A45A">
                <a:alpha val="50000"/>
              </a:srgbClr>
            </a:solidFill>
            <a:ln>
              <a:noFill/>
            </a:ln>
            <a:effectLst/>
          </p:spPr>
          <p:txBody>
            <a:bodyPr wrap="none" anchor="ctr"/>
            <a:lstStyle/>
            <a:p>
              <a:endParaRPr lang="en-US" dirty="0">
                <a:latin typeface="Poppins" pitchFamily="2" charset="77"/>
              </a:endParaRPr>
            </a:p>
          </p:txBody>
        </p:sp>
        <p:sp>
          <p:nvSpPr>
            <p:cNvPr id="124" name="Freeform 211">
              <a:extLst>
                <a:ext uri="{FF2B5EF4-FFF2-40B4-BE49-F238E27FC236}">
                  <a16:creationId xmlns:a16="http://schemas.microsoft.com/office/drawing/2014/main" id="{1AC8B482-A98D-BC44-8B31-FCA15FE8D752}"/>
                </a:ext>
              </a:extLst>
            </p:cNvPr>
            <p:cNvSpPr>
              <a:spLocks noChangeArrowheads="1"/>
            </p:cNvSpPr>
            <p:nvPr/>
          </p:nvSpPr>
          <p:spPr bwMode="auto">
            <a:xfrm>
              <a:off x="11007841" y="6981594"/>
              <a:ext cx="1664358" cy="1488584"/>
            </a:xfrm>
            <a:custGeom>
              <a:avLst/>
              <a:gdLst>
                <a:gd name="T0" fmla="*/ 1246 w 1334"/>
                <a:gd name="T1" fmla="*/ 277 h 1197"/>
                <a:gd name="T2" fmla="*/ 1246 w 1334"/>
                <a:gd name="T3" fmla="*/ 277 h 1197"/>
                <a:gd name="T4" fmla="*/ 509 w 1334"/>
                <a:gd name="T5" fmla="*/ 132 h 1197"/>
                <a:gd name="T6" fmla="*/ 509 w 1334"/>
                <a:gd name="T7" fmla="*/ 132 h 1197"/>
                <a:gd name="T8" fmla="*/ 87 w 1334"/>
                <a:gd name="T9" fmla="*/ 755 h 1197"/>
                <a:gd name="T10" fmla="*/ 87 w 1334"/>
                <a:gd name="T11" fmla="*/ 755 h 1197"/>
                <a:gd name="T12" fmla="*/ 490 w 1334"/>
                <a:gd name="T13" fmla="*/ 967 h 1197"/>
                <a:gd name="T14" fmla="*/ 524 w 1334"/>
                <a:gd name="T15" fmla="*/ 1196 h 1197"/>
                <a:gd name="T16" fmla="*/ 700 w 1334"/>
                <a:gd name="T17" fmla="*/ 940 h 1197"/>
                <a:gd name="T18" fmla="*/ 700 w 1334"/>
                <a:gd name="T19" fmla="*/ 940 h 1197"/>
                <a:gd name="T20" fmla="*/ 826 w 1334"/>
                <a:gd name="T21" fmla="*/ 899 h 1197"/>
                <a:gd name="T22" fmla="*/ 826 w 1334"/>
                <a:gd name="T23" fmla="*/ 899 h 1197"/>
                <a:gd name="T24" fmla="*/ 1246 w 1334"/>
                <a:gd name="T25" fmla="*/ 277 h 1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34" h="1197">
                  <a:moveTo>
                    <a:pt x="1246" y="277"/>
                  </a:moveTo>
                  <a:lnTo>
                    <a:pt x="1246" y="277"/>
                  </a:lnTo>
                  <a:cubicBezTo>
                    <a:pt x="1159" y="65"/>
                    <a:pt x="830" y="0"/>
                    <a:pt x="509" y="132"/>
                  </a:cubicBezTo>
                  <a:lnTo>
                    <a:pt x="509" y="132"/>
                  </a:lnTo>
                  <a:cubicBezTo>
                    <a:pt x="189" y="265"/>
                    <a:pt x="0" y="543"/>
                    <a:pt x="87" y="755"/>
                  </a:cubicBezTo>
                  <a:lnTo>
                    <a:pt x="87" y="755"/>
                  </a:lnTo>
                  <a:cubicBezTo>
                    <a:pt x="144" y="891"/>
                    <a:pt x="300" y="965"/>
                    <a:pt x="490" y="967"/>
                  </a:cubicBezTo>
                  <a:lnTo>
                    <a:pt x="524" y="1196"/>
                  </a:lnTo>
                  <a:lnTo>
                    <a:pt x="700" y="940"/>
                  </a:lnTo>
                  <a:lnTo>
                    <a:pt x="700" y="940"/>
                  </a:lnTo>
                  <a:cubicBezTo>
                    <a:pt x="741" y="930"/>
                    <a:pt x="783" y="916"/>
                    <a:pt x="826" y="899"/>
                  </a:cubicBezTo>
                  <a:lnTo>
                    <a:pt x="826" y="899"/>
                  </a:lnTo>
                  <a:cubicBezTo>
                    <a:pt x="1144" y="767"/>
                    <a:pt x="1333" y="488"/>
                    <a:pt x="1246" y="277"/>
                  </a:cubicBezTo>
                </a:path>
              </a:pathLst>
            </a:custGeom>
            <a:solidFill>
              <a:srgbClr val="739C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5" name="Freeform 212">
              <a:extLst>
                <a:ext uri="{FF2B5EF4-FFF2-40B4-BE49-F238E27FC236}">
                  <a16:creationId xmlns:a16="http://schemas.microsoft.com/office/drawing/2014/main" id="{02114EDB-1152-884A-AEF7-1ABCEA0A3A03}"/>
                </a:ext>
              </a:extLst>
            </p:cNvPr>
            <p:cNvSpPr>
              <a:spLocks noChangeArrowheads="1"/>
            </p:cNvSpPr>
            <p:nvPr/>
          </p:nvSpPr>
          <p:spPr bwMode="auto">
            <a:xfrm>
              <a:off x="12990791" y="4004424"/>
              <a:ext cx="2394920" cy="2334497"/>
            </a:xfrm>
            <a:custGeom>
              <a:avLst/>
              <a:gdLst>
                <a:gd name="T0" fmla="*/ 726 w 1924"/>
                <a:gd name="T1" fmla="*/ 1872 h 1873"/>
                <a:gd name="T2" fmla="*/ 0 w 1924"/>
                <a:gd name="T3" fmla="*/ 1018 h 1873"/>
                <a:gd name="T4" fmla="*/ 1197 w 1924"/>
                <a:gd name="T5" fmla="*/ 0 h 1873"/>
                <a:gd name="T6" fmla="*/ 1923 w 1924"/>
                <a:gd name="T7" fmla="*/ 854 h 1873"/>
                <a:gd name="T8" fmla="*/ 726 w 1924"/>
                <a:gd name="T9" fmla="*/ 1872 h 1873"/>
              </a:gdLst>
              <a:ahLst/>
              <a:cxnLst>
                <a:cxn ang="0">
                  <a:pos x="T0" y="T1"/>
                </a:cxn>
                <a:cxn ang="0">
                  <a:pos x="T2" y="T3"/>
                </a:cxn>
                <a:cxn ang="0">
                  <a:pos x="T4" y="T5"/>
                </a:cxn>
                <a:cxn ang="0">
                  <a:pos x="T6" y="T7"/>
                </a:cxn>
                <a:cxn ang="0">
                  <a:pos x="T8" y="T9"/>
                </a:cxn>
              </a:cxnLst>
              <a:rect l="0" t="0" r="r" b="b"/>
              <a:pathLst>
                <a:path w="1924" h="1873">
                  <a:moveTo>
                    <a:pt x="726" y="1872"/>
                  </a:moveTo>
                  <a:lnTo>
                    <a:pt x="0" y="1018"/>
                  </a:lnTo>
                  <a:lnTo>
                    <a:pt x="1197" y="0"/>
                  </a:lnTo>
                  <a:lnTo>
                    <a:pt x="1923" y="854"/>
                  </a:lnTo>
                  <a:lnTo>
                    <a:pt x="726" y="1872"/>
                  </a:lnTo>
                </a:path>
              </a:pathLst>
            </a:custGeom>
            <a:solidFill>
              <a:srgbClr val="98C8E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6" name="Freeform 213">
              <a:extLst>
                <a:ext uri="{FF2B5EF4-FFF2-40B4-BE49-F238E27FC236}">
                  <a16:creationId xmlns:a16="http://schemas.microsoft.com/office/drawing/2014/main" id="{C7E4C496-DB92-074A-9D2A-055A5D7740F3}"/>
                </a:ext>
              </a:extLst>
            </p:cNvPr>
            <p:cNvSpPr>
              <a:spLocks noChangeArrowheads="1"/>
            </p:cNvSpPr>
            <p:nvPr/>
          </p:nvSpPr>
          <p:spPr bwMode="auto">
            <a:xfrm>
              <a:off x="13985013" y="4152729"/>
              <a:ext cx="1252390" cy="1318305"/>
            </a:xfrm>
            <a:custGeom>
              <a:avLst/>
              <a:gdLst>
                <a:gd name="T0" fmla="*/ 619 w 1007"/>
                <a:gd name="T1" fmla="*/ 1056 h 1057"/>
                <a:gd name="T2" fmla="*/ 0 w 1007"/>
                <a:gd name="T3" fmla="*/ 329 h 1057"/>
                <a:gd name="T4" fmla="*/ 387 w 1007"/>
                <a:gd name="T5" fmla="*/ 0 h 1057"/>
                <a:gd name="T6" fmla="*/ 1006 w 1007"/>
                <a:gd name="T7" fmla="*/ 727 h 1057"/>
                <a:gd name="T8" fmla="*/ 619 w 1007"/>
                <a:gd name="T9" fmla="*/ 1056 h 1057"/>
              </a:gdLst>
              <a:ahLst/>
              <a:cxnLst>
                <a:cxn ang="0">
                  <a:pos x="T0" y="T1"/>
                </a:cxn>
                <a:cxn ang="0">
                  <a:pos x="T2" y="T3"/>
                </a:cxn>
                <a:cxn ang="0">
                  <a:pos x="T4" y="T5"/>
                </a:cxn>
                <a:cxn ang="0">
                  <a:pos x="T6" y="T7"/>
                </a:cxn>
                <a:cxn ang="0">
                  <a:pos x="T8" y="T9"/>
                </a:cxn>
              </a:cxnLst>
              <a:rect l="0" t="0" r="r" b="b"/>
              <a:pathLst>
                <a:path w="1007" h="1057">
                  <a:moveTo>
                    <a:pt x="619" y="1056"/>
                  </a:moveTo>
                  <a:lnTo>
                    <a:pt x="0" y="329"/>
                  </a:lnTo>
                  <a:lnTo>
                    <a:pt x="387" y="0"/>
                  </a:lnTo>
                  <a:lnTo>
                    <a:pt x="1006" y="727"/>
                  </a:lnTo>
                  <a:lnTo>
                    <a:pt x="619" y="1056"/>
                  </a:lnTo>
                </a:path>
              </a:pathLst>
            </a:custGeom>
            <a:solidFill>
              <a:srgbClr val="EEF2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7" name="Freeform 126">
              <a:extLst>
                <a:ext uri="{FF2B5EF4-FFF2-40B4-BE49-F238E27FC236}">
                  <a16:creationId xmlns:a16="http://schemas.microsoft.com/office/drawing/2014/main" id="{7AD9AD9B-C129-F04E-8204-9389B235E8DC}"/>
                </a:ext>
              </a:extLst>
            </p:cNvPr>
            <p:cNvSpPr>
              <a:spLocks noChangeArrowheads="1"/>
            </p:cNvSpPr>
            <p:nvPr/>
          </p:nvSpPr>
          <p:spPr bwMode="auto">
            <a:xfrm>
              <a:off x="13236131" y="4662221"/>
              <a:ext cx="1402739" cy="1440704"/>
            </a:xfrm>
            <a:custGeom>
              <a:avLst/>
              <a:gdLst>
                <a:gd name="connsiteX0" fmla="*/ 34080 w 1402739"/>
                <a:gd name="connsiteY0" fmla="*/ 521270 h 1440704"/>
                <a:gd name="connsiteX1" fmla="*/ 54971 w 1402739"/>
                <a:gd name="connsiteY1" fmla="*/ 531380 h 1440704"/>
                <a:gd name="connsiteX2" fmla="*/ 787094 w 1402739"/>
                <a:gd name="connsiteY2" fmla="*/ 1389999 h 1440704"/>
                <a:gd name="connsiteX3" fmla="*/ 783352 w 1402739"/>
                <a:gd name="connsiteY3" fmla="*/ 1433552 h 1440704"/>
                <a:gd name="connsiteX4" fmla="*/ 739699 w 1402739"/>
                <a:gd name="connsiteY4" fmla="*/ 1429819 h 1440704"/>
                <a:gd name="connsiteX5" fmla="*/ 7576 w 1402739"/>
                <a:gd name="connsiteY5" fmla="*/ 572445 h 1440704"/>
                <a:gd name="connsiteX6" fmla="*/ 11318 w 1402739"/>
                <a:gd name="connsiteY6" fmla="*/ 528892 h 1440704"/>
                <a:gd name="connsiteX7" fmla="*/ 34080 w 1402739"/>
                <a:gd name="connsiteY7" fmla="*/ 521270 h 1440704"/>
                <a:gd name="connsiteX8" fmla="*/ 154925 w 1402739"/>
                <a:gd name="connsiteY8" fmla="*/ 416905 h 1440704"/>
                <a:gd name="connsiteX9" fmla="*/ 175816 w 1402739"/>
                <a:gd name="connsiteY9" fmla="*/ 427029 h 1440704"/>
                <a:gd name="connsiteX10" fmla="*/ 907939 w 1402739"/>
                <a:gd name="connsiteY10" fmla="*/ 1285558 h 1440704"/>
                <a:gd name="connsiteX11" fmla="*/ 904197 w 1402739"/>
                <a:gd name="connsiteY11" fmla="*/ 1330416 h 1440704"/>
                <a:gd name="connsiteX12" fmla="*/ 860544 w 1402739"/>
                <a:gd name="connsiteY12" fmla="*/ 1326678 h 1440704"/>
                <a:gd name="connsiteX13" fmla="*/ 128421 w 1402739"/>
                <a:gd name="connsiteY13" fmla="*/ 468148 h 1440704"/>
                <a:gd name="connsiteX14" fmla="*/ 132163 w 1402739"/>
                <a:gd name="connsiteY14" fmla="*/ 424537 h 1440704"/>
                <a:gd name="connsiteX15" fmla="*/ 154925 w 1402739"/>
                <a:gd name="connsiteY15" fmla="*/ 416905 h 1440704"/>
                <a:gd name="connsiteX16" fmla="*/ 275300 w 1402739"/>
                <a:gd name="connsiteY16" fmla="*/ 313160 h 1440704"/>
                <a:gd name="connsiteX17" fmla="*/ 296659 w 1402739"/>
                <a:gd name="connsiteY17" fmla="*/ 323893 h 1440704"/>
                <a:gd name="connsiteX18" fmla="*/ 1028782 w 1402739"/>
                <a:gd name="connsiteY18" fmla="*/ 1181267 h 1440704"/>
                <a:gd name="connsiteX19" fmla="*/ 1023793 w 1402739"/>
                <a:gd name="connsiteY19" fmla="*/ 1226065 h 1440704"/>
                <a:gd name="connsiteX20" fmla="*/ 981387 w 1402739"/>
                <a:gd name="connsiteY20" fmla="*/ 1222332 h 1440704"/>
                <a:gd name="connsiteX21" fmla="*/ 249264 w 1402739"/>
                <a:gd name="connsiteY21" fmla="*/ 364957 h 1440704"/>
                <a:gd name="connsiteX22" fmla="*/ 253006 w 1402739"/>
                <a:gd name="connsiteY22" fmla="*/ 320160 h 1440704"/>
                <a:gd name="connsiteX23" fmla="*/ 275300 w 1402739"/>
                <a:gd name="connsiteY23" fmla="*/ 313160 h 1440704"/>
                <a:gd name="connsiteX24" fmla="*/ 401640 w 1402739"/>
                <a:gd name="connsiteY24" fmla="*/ 208789 h 1440704"/>
                <a:gd name="connsiteX25" fmla="*/ 422999 w 1402739"/>
                <a:gd name="connsiteY25" fmla="*/ 219522 h 1440704"/>
                <a:gd name="connsiteX26" fmla="*/ 1153875 w 1402739"/>
                <a:gd name="connsiteY26" fmla="*/ 1076900 h 1440704"/>
                <a:gd name="connsiteX27" fmla="*/ 1150133 w 1402739"/>
                <a:gd name="connsiteY27" fmla="*/ 1120453 h 1440704"/>
                <a:gd name="connsiteX28" fmla="*/ 1106480 w 1402739"/>
                <a:gd name="connsiteY28" fmla="*/ 1116720 h 1440704"/>
                <a:gd name="connsiteX29" fmla="*/ 375604 w 1402739"/>
                <a:gd name="connsiteY29" fmla="*/ 259342 h 1440704"/>
                <a:gd name="connsiteX30" fmla="*/ 379346 w 1402739"/>
                <a:gd name="connsiteY30" fmla="*/ 215789 h 1440704"/>
                <a:gd name="connsiteX31" fmla="*/ 401640 w 1402739"/>
                <a:gd name="connsiteY31" fmla="*/ 208789 h 1440704"/>
                <a:gd name="connsiteX32" fmla="*/ 523672 w 1402739"/>
                <a:gd name="connsiteY32" fmla="*/ 103962 h 1440704"/>
                <a:gd name="connsiteX33" fmla="*/ 544998 w 1402739"/>
                <a:gd name="connsiteY33" fmla="*/ 115162 h 1440704"/>
                <a:gd name="connsiteX34" fmla="*/ 1274739 w 1402739"/>
                <a:gd name="connsiteY34" fmla="*/ 972536 h 1440704"/>
                <a:gd name="connsiteX35" fmla="*/ 1271003 w 1402739"/>
                <a:gd name="connsiteY35" fmla="*/ 1016089 h 1440704"/>
                <a:gd name="connsiteX36" fmla="*/ 1227418 w 1402739"/>
                <a:gd name="connsiteY36" fmla="*/ 1012356 h 1440704"/>
                <a:gd name="connsiteX37" fmla="*/ 497677 w 1402739"/>
                <a:gd name="connsiteY37" fmla="*/ 154982 h 1440704"/>
                <a:gd name="connsiteX38" fmla="*/ 501413 w 1402739"/>
                <a:gd name="connsiteY38" fmla="*/ 111429 h 1440704"/>
                <a:gd name="connsiteX39" fmla="*/ 523672 w 1402739"/>
                <a:gd name="connsiteY39" fmla="*/ 103962 h 1440704"/>
                <a:gd name="connsiteX40" fmla="*/ 644515 w 1402739"/>
                <a:gd name="connsiteY40" fmla="*/ 209 h 1440704"/>
                <a:gd name="connsiteX41" fmla="*/ 665841 w 1402739"/>
                <a:gd name="connsiteY41" fmla="*/ 12015 h 1440704"/>
                <a:gd name="connsiteX42" fmla="*/ 1395582 w 1402739"/>
                <a:gd name="connsiteY42" fmla="*/ 868245 h 1440704"/>
                <a:gd name="connsiteX43" fmla="*/ 1391846 w 1402739"/>
                <a:gd name="connsiteY43" fmla="*/ 911740 h 1440704"/>
                <a:gd name="connsiteX44" fmla="*/ 1348261 w 1402739"/>
                <a:gd name="connsiteY44" fmla="*/ 908012 h 1440704"/>
                <a:gd name="connsiteX45" fmla="*/ 618520 w 1402739"/>
                <a:gd name="connsiteY45" fmla="*/ 51781 h 1440704"/>
                <a:gd name="connsiteX46" fmla="*/ 622256 w 1402739"/>
                <a:gd name="connsiteY46" fmla="*/ 7044 h 1440704"/>
                <a:gd name="connsiteX47" fmla="*/ 644515 w 1402739"/>
                <a:gd name="connsiteY47" fmla="*/ 209 h 1440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402739" h="1440704">
                  <a:moveTo>
                    <a:pt x="34080" y="521270"/>
                  </a:moveTo>
                  <a:cubicBezTo>
                    <a:pt x="41875" y="521737"/>
                    <a:pt x="49359" y="525159"/>
                    <a:pt x="54971" y="531380"/>
                  </a:cubicBezTo>
                  <a:lnTo>
                    <a:pt x="787094" y="1389999"/>
                  </a:lnTo>
                  <a:cubicBezTo>
                    <a:pt x="797072" y="1403687"/>
                    <a:pt x="795825" y="1422353"/>
                    <a:pt x="783352" y="1433552"/>
                  </a:cubicBezTo>
                  <a:cubicBezTo>
                    <a:pt x="769633" y="1444752"/>
                    <a:pt x="749677" y="1442263"/>
                    <a:pt x="739699" y="1429819"/>
                  </a:cubicBezTo>
                  <a:lnTo>
                    <a:pt x="7576" y="572445"/>
                  </a:lnTo>
                  <a:cubicBezTo>
                    <a:pt x="-3649" y="560001"/>
                    <a:pt x="-2402" y="538847"/>
                    <a:pt x="11318" y="528892"/>
                  </a:cubicBezTo>
                  <a:cubicBezTo>
                    <a:pt x="18178" y="523292"/>
                    <a:pt x="26285" y="520803"/>
                    <a:pt x="34080" y="521270"/>
                  </a:cubicBezTo>
                  <a:close/>
                  <a:moveTo>
                    <a:pt x="154925" y="416905"/>
                  </a:moveTo>
                  <a:cubicBezTo>
                    <a:pt x="162720" y="417372"/>
                    <a:pt x="170204" y="420799"/>
                    <a:pt x="175816" y="427029"/>
                  </a:cubicBezTo>
                  <a:lnTo>
                    <a:pt x="907939" y="1285558"/>
                  </a:lnTo>
                  <a:cubicBezTo>
                    <a:pt x="917917" y="1299264"/>
                    <a:pt x="916670" y="1319201"/>
                    <a:pt x="904197" y="1330416"/>
                  </a:cubicBezTo>
                  <a:cubicBezTo>
                    <a:pt x="890478" y="1340384"/>
                    <a:pt x="870522" y="1339138"/>
                    <a:pt x="860544" y="1326678"/>
                  </a:cubicBezTo>
                  <a:lnTo>
                    <a:pt x="128421" y="468148"/>
                  </a:lnTo>
                  <a:cubicBezTo>
                    <a:pt x="117196" y="454442"/>
                    <a:pt x="118443" y="434505"/>
                    <a:pt x="132163" y="424537"/>
                  </a:cubicBezTo>
                  <a:cubicBezTo>
                    <a:pt x="139023" y="418930"/>
                    <a:pt x="147130" y="416437"/>
                    <a:pt x="154925" y="416905"/>
                  </a:cubicBezTo>
                  <a:close/>
                  <a:moveTo>
                    <a:pt x="275300" y="313160"/>
                  </a:moveTo>
                  <a:cubicBezTo>
                    <a:pt x="283251" y="313938"/>
                    <a:pt x="291047" y="317671"/>
                    <a:pt x="296659" y="323893"/>
                  </a:cubicBezTo>
                  <a:lnTo>
                    <a:pt x="1028782" y="1181267"/>
                  </a:lnTo>
                  <a:cubicBezTo>
                    <a:pt x="1038760" y="1194955"/>
                    <a:pt x="1037513" y="1214865"/>
                    <a:pt x="1023793" y="1226065"/>
                  </a:cubicBezTo>
                  <a:cubicBezTo>
                    <a:pt x="1011321" y="1236020"/>
                    <a:pt x="991365" y="1234775"/>
                    <a:pt x="981387" y="1222332"/>
                  </a:cubicBezTo>
                  <a:lnTo>
                    <a:pt x="249264" y="364957"/>
                  </a:lnTo>
                  <a:cubicBezTo>
                    <a:pt x="238039" y="351269"/>
                    <a:pt x="239286" y="331359"/>
                    <a:pt x="253006" y="320160"/>
                  </a:cubicBezTo>
                  <a:cubicBezTo>
                    <a:pt x="259242" y="314560"/>
                    <a:pt x="267349" y="312382"/>
                    <a:pt x="275300" y="313160"/>
                  </a:cubicBezTo>
                  <a:close/>
                  <a:moveTo>
                    <a:pt x="401640" y="208789"/>
                  </a:moveTo>
                  <a:cubicBezTo>
                    <a:pt x="409591" y="209567"/>
                    <a:pt x="417387" y="213300"/>
                    <a:pt x="422999" y="219522"/>
                  </a:cubicBezTo>
                  <a:lnTo>
                    <a:pt x="1153875" y="1076900"/>
                  </a:lnTo>
                  <a:cubicBezTo>
                    <a:pt x="1165100" y="1089344"/>
                    <a:pt x="1163853" y="1109254"/>
                    <a:pt x="1150133" y="1120453"/>
                  </a:cubicBezTo>
                  <a:cubicBezTo>
                    <a:pt x="1137661" y="1131653"/>
                    <a:pt x="1117705" y="1130408"/>
                    <a:pt x="1106480" y="1116720"/>
                  </a:cubicBezTo>
                  <a:lnTo>
                    <a:pt x="375604" y="259342"/>
                  </a:lnTo>
                  <a:cubicBezTo>
                    <a:pt x="364379" y="246898"/>
                    <a:pt x="365626" y="226988"/>
                    <a:pt x="379346" y="215789"/>
                  </a:cubicBezTo>
                  <a:cubicBezTo>
                    <a:pt x="385582" y="210189"/>
                    <a:pt x="393689" y="208011"/>
                    <a:pt x="401640" y="208789"/>
                  </a:cubicBezTo>
                  <a:close/>
                  <a:moveTo>
                    <a:pt x="523672" y="103962"/>
                  </a:moveTo>
                  <a:cubicBezTo>
                    <a:pt x="531611" y="104585"/>
                    <a:pt x="539394" y="108318"/>
                    <a:pt x="544998" y="115162"/>
                  </a:cubicBezTo>
                  <a:lnTo>
                    <a:pt x="1274739" y="972536"/>
                  </a:lnTo>
                  <a:cubicBezTo>
                    <a:pt x="1285947" y="984980"/>
                    <a:pt x="1284701" y="1004890"/>
                    <a:pt x="1271003" y="1016089"/>
                  </a:cubicBezTo>
                  <a:cubicBezTo>
                    <a:pt x="1258550" y="1027289"/>
                    <a:pt x="1238626" y="1026044"/>
                    <a:pt x="1227418" y="1012356"/>
                  </a:cubicBezTo>
                  <a:lnTo>
                    <a:pt x="497677" y="154982"/>
                  </a:lnTo>
                  <a:cubicBezTo>
                    <a:pt x="485224" y="142538"/>
                    <a:pt x="487715" y="122628"/>
                    <a:pt x="501413" y="111429"/>
                  </a:cubicBezTo>
                  <a:cubicBezTo>
                    <a:pt x="507640" y="105829"/>
                    <a:pt x="515734" y="103340"/>
                    <a:pt x="523672" y="103962"/>
                  </a:cubicBezTo>
                  <a:close/>
                  <a:moveTo>
                    <a:pt x="644515" y="209"/>
                  </a:moveTo>
                  <a:cubicBezTo>
                    <a:pt x="652454" y="1141"/>
                    <a:pt x="660237" y="5180"/>
                    <a:pt x="665841" y="12015"/>
                  </a:cubicBezTo>
                  <a:lnTo>
                    <a:pt x="1395582" y="868245"/>
                  </a:lnTo>
                  <a:cubicBezTo>
                    <a:pt x="1406790" y="880672"/>
                    <a:pt x="1404299" y="900556"/>
                    <a:pt x="1391846" y="911740"/>
                  </a:cubicBezTo>
                  <a:cubicBezTo>
                    <a:pt x="1378148" y="922925"/>
                    <a:pt x="1359469" y="921682"/>
                    <a:pt x="1348261" y="908012"/>
                  </a:cubicBezTo>
                  <a:lnTo>
                    <a:pt x="618520" y="51781"/>
                  </a:lnTo>
                  <a:cubicBezTo>
                    <a:pt x="606067" y="38112"/>
                    <a:pt x="608558" y="19471"/>
                    <a:pt x="622256" y="7044"/>
                  </a:cubicBezTo>
                  <a:cubicBezTo>
                    <a:pt x="628483" y="1452"/>
                    <a:pt x="636577" y="-723"/>
                    <a:pt x="644515" y="209"/>
                  </a:cubicBezTo>
                  <a:close/>
                </a:path>
              </a:pathLst>
            </a:custGeom>
            <a:solidFill>
              <a:srgbClr val="86ACD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8" name="Freeform 220">
              <a:extLst>
                <a:ext uri="{FF2B5EF4-FFF2-40B4-BE49-F238E27FC236}">
                  <a16:creationId xmlns:a16="http://schemas.microsoft.com/office/drawing/2014/main" id="{7C788360-AD26-2041-A05B-51586C3892D4}"/>
                </a:ext>
              </a:extLst>
            </p:cNvPr>
            <p:cNvSpPr>
              <a:spLocks noChangeArrowheads="1"/>
            </p:cNvSpPr>
            <p:nvPr/>
          </p:nvSpPr>
          <p:spPr bwMode="auto">
            <a:xfrm>
              <a:off x="14490365" y="4685547"/>
              <a:ext cx="247181" cy="247181"/>
            </a:xfrm>
            <a:custGeom>
              <a:avLst/>
              <a:gdLst>
                <a:gd name="T0" fmla="*/ 156 w 199"/>
                <a:gd name="T1" fmla="*/ 167 h 199"/>
                <a:gd name="T2" fmla="*/ 156 w 199"/>
                <a:gd name="T3" fmla="*/ 167 h 199"/>
                <a:gd name="T4" fmla="*/ 32 w 199"/>
                <a:gd name="T5" fmla="*/ 156 h 199"/>
                <a:gd name="T6" fmla="*/ 32 w 199"/>
                <a:gd name="T7" fmla="*/ 156 h 199"/>
                <a:gd name="T8" fmla="*/ 42 w 199"/>
                <a:gd name="T9" fmla="*/ 32 h 199"/>
                <a:gd name="T10" fmla="*/ 42 w 199"/>
                <a:gd name="T11" fmla="*/ 32 h 199"/>
                <a:gd name="T12" fmla="*/ 166 w 199"/>
                <a:gd name="T13" fmla="*/ 42 h 199"/>
                <a:gd name="T14" fmla="*/ 166 w 199"/>
                <a:gd name="T15" fmla="*/ 42 h 199"/>
                <a:gd name="T16" fmla="*/ 156 w 199"/>
                <a:gd name="T17" fmla="*/ 16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 h="199">
                  <a:moveTo>
                    <a:pt x="156" y="167"/>
                  </a:moveTo>
                  <a:lnTo>
                    <a:pt x="156" y="167"/>
                  </a:lnTo>
                  <a:cubicBezTo>
                    <a:pt x="119" y="198"/>
                    <a:pt x="64" y="194"/>
                    <a:pt x="32" y="156"/>
                  </a:cubicBezTo>
                  <a:lnTo>
                    <a:pt x="32" y="156"/>
                  </a:lnTo>
                  <a:cubicBezTo>
                    <a:pt x="0" y="119"/>
                    <a:pt x="4" y="63"/>
                    <a:pt x="42" y="32"/>
                  </a:cubicBezTo>
                  <a:lnTo>
                    <a:pt x="42" y="32"/>
                  </a:lnTo>
                  <a:cubicBezTo>
                    <a:pt x="79" y="0"/>
                    <a:pt x="135" y="5"/>
                    <a:pt x="166" y="42"/>
                  </a:cubicBezTo>
                  <a:lnTo>
                    <a:pt x="166" y="42"/>
                  </a:lnTo>
                  <a:cubicBezTo>
                    <a:pt x="198" y="79"/>
                    <a:pt x="193" y="135"/>
                    <a:pt x="156" y="167"/>
                  </a:cubicBezTo>
                </a:path>
              </a:pathLst>
            </a:custGeom>
            <a:solidFill>
              <a:srgbClr val="F05578"/>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9" name="Freeform 221">
              <a:extLst>
                <a:ext uri="{FF2B5EF4-FFF2-40B4-BE49-F238E27FC236}">
                  <a16:creationId xmlns:a16="http://schemas.microsoft.com/office/drawing/2014/main" id="{B5EABDB0-0045-6746-9C4E-9BE767E7D658}"/>
                </a:ext>
              </a:extLst>
            </p:cNvPr>
            <p:cNvSpPr>
              <a:spLocks noChangeArrowheads="1"/>
            </p:cNvSpPr>
            <p:nvPr/>
          </p:nvSpPr>
          <p:spPr bwMode="auto">
            <a:xfrm>
              <a:off x="14539798" y="4740479"/>
              <a:ext cx="109859" cy="115349"/>
            </a:xfrm>
            <a:custGeom>
              <a:avLst/>
              <a:gdLst>
                <a:gd name="T0" fmla="*/ 88 w 89"/>
                <a:gd name="T1" fmla="*/ 92 h 93"/>
                <a:gd name="T2" fmla="*/ 0 w 89"/>
                <a:gd name="T3" fmla="*/ 67 h 93"/>
                <a:gd name="T4" fmla="*/ 78 w 89"/>
                <a:gd name="T5" fmla="*/ 0 h 93"/>
                <a:gd name="T6" fmla="*/ 88 w 89"/>
                <a:gd name="T7" fmla="*/ 92 h 93"/>
              </a:gdLst>
              <a:ahLst/>
              <a:cxnLst>
                <a:cxn ang="0">
                  <a:pos x="T0" y="T1"/>
                </a:cxn>
                <a:cxn ang="0">
                  <a:pos x="T2" y="T3"/>
                </a:cxn>
                <a:cxn ang="0">
                  <a:pos x="T4" y="T5"/>
                </a:cxn>
                <a:cxn ang="0">
                  <a:pos x="T6" y="T7"/>
                </a:cxn>
              </a:cxnLst>
              <a:rect l="0" t="0" r="r" b="b"/>
              <a:pathLst>
                <a:path w="89" h="93">
                  <a:moveTo>
                    <a:pt x="88" y="92"/>
                  </a:moveTo>
                  <a:lnTo>
                    <a:pt x="0" y="67"/>
                  </a:lnTo>
                  <a:lnTo>
                    <a:pt x="78" y="0"/>
                  </a:lnTo>
                  <a:lnTo>
                    <a:pt x="88" y="92"/>
                  </a:ln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0" name="Freeform 222">
              <a:extLst>
                <a:ext uri="{FF2B5EF4-FFF2-40B4-BE49-F238E27FC236}">
                  <a16:creationId xmlns:a16="http://schemas.microsoft.com/office/drawing/2014/main" id="{ECD2E02F-CD5E-C44D-B83F-3931E39BFF95}"/>
                </a:ext>
              </a:extLst>
            </p:cNvPr>
            <p:cNvSpPr>
              <a:spLocks noChangeArrowheads="1"/>
            </p:cNvSpPr>
            <p:nvPr/>
          </p:nvSpPr>
          <p:spPr bwMode="auto">
            <a:xfrm>
              <a:off x="16220638" y="3691324"/>
              <a:ext cx="1592952" cy="1592952"/>
            </a:xfrm>
            <a:custGeom>
              <a:avLst/>
              <a:gdLst>
                <a:gd name="T0" fmla="*/ 1276 w 1277"/>
                <a:gd name="T1" fmla="*/ 638 h 1277"/>
                <a:gd name="T2" fmla="*/ 1276 w 1277"/>
                <a:gd name="T3" fmla="*/ 638 h 1277"/>
                <a:gd name="T4" fmla="*/ 638 w 1277"/>
                <a:gd name="T5" fmla="*/ 1276 h 1277"/>
                <a:gd name="T6" fmla="*/ 638 w 1277"/>
                <a:gd name="T7" fmla="*/ 1276 h 1277"/>
                <a:gd name="T8" fmla="*/ 0 w 1277"/>
                <a:gd name="T9" fmla="*/ 638 h 1277"/>
                <a:gd name="T10" fmla="*/ 0 w 1277"/>
                <a:gd name="T11" fmla="*/ 638 h 1277"/>
                <a:gd name="T12" fmla="*/ 638 w 1277"/>
                <a:gd name="T13" fmla="*/ 0 h 1277"/>
                <a:gd name="T14" fmla="*/ 638 w 1277"/>
                <a:gd name="T15" fmla="*/ 0 h 1277"/>
                <a:gd name="T16" fmla="*/ 1276 w 1277"/>
                <a:gd name="T17" fmla="*/ 638 h 1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7" h="1277">
                  <a:moveTo>
                    <a:pt x="1276" y="638"/>
                  </a:moveTo>
                  <a:lnTo>
                    <a:pt x="1276" y="638"/>
                  </a:lnTo>
                  <a:cubicBezTo>
                    <a:pt x="1276" y="990"/>
                    <a:pt x="990" y="1276"/>
                    <a:pt x="638" y="1276"/>
                  </a:cubicBezTo>
                  <a:lnTo>
                    <a:pt x="638" y="1276"/>
                  </a:lnTo>
                  <a:cubicBezTo>
                    <a:pt x="286" y="1276"/>
                    <a:pt x="0" y="990"/>
                    <a:pt x="0" y="638"/>
                  </a:cubicBezTo>
                  <a:lnTo>
                    <a:pt x="0" y="638"/>
                  </a:lnTo>
                  <a:cubicBezTo>
                    <a:pt x="0" y="286"/>
                    <a:pt x="286" y="0"/>
                    <a:pt x="638" y="0"/>
                  </a:cubicBezTo>
                  <a:lnTo>
                    <a:pt x="638" y="0"/>
                  </a:lnTo>
                  <a:cubicBezTo>
                    <a:pt x="990" y="0"/>
                    <a:pt x="1276" y="286"/>
                    <a:pt x="1276" y="638"/>
                  </a:cubicBezTo>
                </a:path>
              </a:pathLst>
            </a:custGeom>
            <a:solidFill>
              <a:srgbClr val="4A3F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1" name="Freeform 223">
              <a:extLst>
                <a:ext uri="{FF2B5EF4-FFF2-40B4-BE49-F238E27FC236}">
                  <a16:creationId xmlns:a16="http://schemas.microsoft.com/office/drawing/2014/main" id="{E3D29F7D-1917-A14F-988D-C62E0A77C422}"/>
                </a:ext>
              </a:extLst>
            </p:cNvPr>
            <p:cNvSpPr>
              <a:spLocks noChangeArrowheads="1"/>
            </p:cNvSpPr>
            <p:nvPr/>
          </p:nvSpPr>
          <p:spPr bwMode="auto">
            <a:xfrm>
              <a:off x="16292046" y="3768226"/>
              <a:ext cx="1444641" cy="1444643"/>
            </a:xfrm>
            <a:custGeom>
              <a:avLst/>
              <a:gdLst>
                <a:gd name="T0" fmla="*/ 1158 w 1159"/>
                <a:gd name="T1" fmla="*/ 578 h 1158"/>
                <a:gd name="T2" fmla="*/ 1158 w 1159"/>
                <a:gd name="T3" fmla="*/ 578 h 1158"/>
                <a:gd name="T4" fmla="*/ 579 w 1159"/>
                <a:gd name="T5" fmla="*/ 1157 h 1158"/>
                <a:gd name="T6" fmla="*/ 579 w 1159"/>
                <a:gd name="T7" fmla="*/ 1157 h 1158"/>
                <a:gd name="T8" fmla="*/ 0 w 1159"/>
                <a:gd name="T9" fmla="*/ 578 h 1158"/>
                <a:gd name="T10" fmla="*/ 0 w 1159"/>
                <a:gd name="T11" fmla="*/ 578 h 1158"/>
                <a:gd name="T12" fmla="*/ 579 w 1159"/>
                <a:gd name="T13" fmla="*/ 0 h 1158"/>
                <a:gd name="T14" fmla="*/ 579 w 1159"/>
                <a:gd name="T15" fmla="*/ 0 h 1158"/>
                <a:gd name="T16" fmla="*/ 1158 w 1159"/>
                <a:gd name="T17" fmla="*/ 578 h 1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9" h="1158">
                  <a:moveTo>
                    <a:pt x="1158" y="578"/>
                  </a:moveTo>
                  <a:lnTo>
                    <a:pt x="1158" y="578"/>
                  </a:lnTo>
                  <a:cubicBezTo>
                    <a:pt x="1158" y="897"/>
                    <a:pt x="898" y="1157"/>
                    <a:pt x="579" y="1157"/>
                  </a:cubicBezTo>
                  <a:lnTo>
                    <a:pt x="579" y="1157"/>
                  </a:lnTo>
                  <a:cubicBezTo>
                    <a:pt x="259" y="1157"/>
                    <a:pt x="0" y="897"/>
                    <a:pt x="0" y="578"/>
                  </a:cubicBezTo>
                  <a:lnTo>
                    <a:pt x="0" y="578"/>
                  </a:lnTo>
                  <a:cubicBezTo>
                    <a:pt x="0" y="258"/>
                    <a:pt x="259" y="0"/>
                    <a:pt x="579" y="0"/>
                  </a:cubicBezTo>
                  <a:lnTo>
                    <a:pt x="579" y="0"/>
                  </a:lnTo>
                  <a:cubicBezTo>
                    <a:pt x="898" y="0"/>
                    <a:pt x="1158" y="258"/>
                    <a:pt x="1158" y="578"/>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2" name="Freeform 131">
              <a:extLst>
                <a:ext uri="{FF2B5EF4-FFF2-40B4-BE49-F238E27FC236}">
                  <a16:creationId xmlns:a16="http://schemas.microsoft.com/office/drawing/2014/main" id="{E0AA9780-2CEF-E845-A448-379FD44711F0}"/>
                </a:ext>
              </a:extLst>
            </p:cNvPr>
            <p:cNvSpPr>
              <a:spLocks noChangeArrowheads="1"/>
            </p:cNvSpPr>
            <p:nvPr/>
          </p:nvSpPr>
          <p:spPr bwMode="auto">
            <a:xfrm>
              <a:off x="16346975" y="3823155"/>
              <a:ext cx="1328061" cy="1328049"/>
            </a:xfrm>
            <a:custGeom>
              <a:avLst/>
              <a:gdLst>
                <a:gd name="connsiteX0" fmla="*/ 664647 w 1328061"/>
                <a:gd name="connsiteY0" fmla="*/ 1137037 h 1328049"/>
                <a:gd name="connsiteX1" fmla="*/ 669043 w 1328061"/>
                <a:gd name="connsiteY1" fmla="*/ 1143239 h 1328049"/>
                <a:gd name="connsiteX2" fmla="*/ 669043 w 1328061"/>
                <a:gd name="connsiteY2" fmla="*/ 1143239 h 1328049"/>
                <a:gd name="connsiteX3" fmla="*/ 669043 w 1328061"/>
                <a:gd name="connsiteY3" fmla="*/ 1323088 h 1328049"/>
                <a:gd name="connsiteX4" fmla="*/ 669043 w 1328061"/>
                <a:gd name="connsiteY4" fmla="*/ 1323088 h 1328049"/>
                <a:gd name="connsiteX5" fmla="*/ 664647 w 1328061"/>
                <a:gd name="connsiteY5" fmla="*/ 1328049 h 1328049"/>
                <a:gd name="connsiteX6" fmla="*/ 659153 w 1328061"/>
                <a:gd name="connsiteY6" fmla="*/ 1323088 h 1328049"/>
                <a:gd name="connsiteX7" fmla="*/ 659153 w 1328061"/>
                <a:gd name="connsiteY7" fmla="*/ 1323088 h 1328049"/>
                <a:gd name="connsiteX8" fmla="*/ 659153 w 1328061"/>
                <a:gd name="connsiteY8" fmla="*/ 1143239 h 1328049"/>
                <a:gd name="connsiteX9" fmla="*/ 659153 w 1328061"/>
                <a:gd name="connsiteY9" fmla="*/ 1143239 h 1328049"/>
                <a:gd name="connsiteX10" fmla="*/ 664647 w 1328061"/>
                <a:gd name="connsiteY10" fmla="*/ 1137037 h 1328049"/>
                <a:gd name="connsiteX11" fmla="*/ 1002245 w 1328061"/>
                <a:gd name="connsiteY11" fmla="*/ 996728 h 1328049"/>
                <a:gd name="connsiteX12" fmla="*/ 1009827 w 1328061"/>
                <a:gd name="connsiteY12" fmla="*/ 996728 h 1328049"/>
                <a:gd name="connsiteX13" fmla="*/ 1138743 w 1328061"/>
                <a:gd name="connsiteY13" fmla="*/ 1125764 h 1328049"/>
                <a:gd name="connsiteX14" fmla="*/ 1138743 w 1328061"/>
                <a:gd name="connsiteY14" fmla="*/ 1133281 h 1328049"/>
                <a:gd name="connsiteX15" fmla="*/ 1138743 w 1328061"/>
                <a:gd name="connsiteY15" fmla="*/ 1133281 h 1328049"/>
                <a:gd name="connsiteX16" fmla="*/ 1134951 w 1328061"/>
                <a:gd name="connsiteY16" fmla="*/ 1135786 h 1328049"/>
                <a:gd name="connsiteX17" fmla="*/ 1131159 w 1328061"/>
                <a:gd name="connsiteY17" fmla="*/ 1133281 h 1328049"/>
                <a:gd name="connsiteX18" fmla="*/ 1002245 w 1328061"/>
                <a:gd name="connsiteY18" fmla="*/ 1005497 h 1328049"/>
                <a:gd name="connsiteX19" fmla="*/ 1002245 w 1328061"/>
                <a:gd name="connsiteY19" fmla="*/ 996728 h 1328049"/>
                <a:gd name="connsiteX20" fmla="*/ 329190 w 1328061"/>
                <a:gd name="connsiteY20" fmla="*/ 996728 h 1328049"/>
                <a:gd name="connsiteX21" fmla="*/ 336773 w 1328061"/>
                <a:gd name="connsiteY21" fmla="*/ 996728 h 1328049"/>
                <a:gd name="connsiteX22" fmla="*/ 336773 w 1328061"/>
                <a:gd name="connsiteY22" fmla="*/ 996728 h 1328049"/>
                <a:gd name="connsiteX23" fmla="*/ 336773 w 1328061"/>
                <a:gd name="connsiteY23" fmla="*/ 1005497 h 1328049"/>
                <a:gd name="connsiteX24" fmla="*/ 207859 w 1328061"/>
                <a:gd name="connsiteY24" fmla="*/ 1133281 h 1328049"/>
                <a:gd name="connsiteX25" fmla="*/ 204067 w 1328061"/>
                <a:gd name="connsiteY25" fmla="*/ 1135786 h 1328049"/>
                <a:gd name="connsiteX26" fmla="*/ 200276 w 1328061"/>
                <a:gd name="connsiteY26" fmla="*/ 1133281 h 1328049"/>
                <a:gd name="connsiteX27" fmla="*/ 200276 w 1328061"/>
                <a:gd name="connsiteY27" fmla="*/ 1133281 h 1328049"/>
                <a:gd name="connsiteX28" fmla="*/ 200276 w 1328061"/>
                <a:gd name="connsiteY28" fmla="*/ 1125764 h 1328049"/>
                <a:gd name="connsiteX29" fmla="*/ 1143201 w 1328061"/>
                <a:gd name="connsiteY29" fmla="*/ 659152 h 1328049"/>
                <a:gd name="connsiteX30" fmla="*/ 1321899 w 1328061"/>
                <a:gd name="connsiteY30" fmla="*/ 659152 h 1328049"/>
                <a:gd name="connsiteX31" fmla="*/ 1328061 w 1328061"/>
                <a:gd name="connsiteY31" fmla="*/ 664646 h 1328049"/>
                <a:gd name="connsiteX32" fmla="*/ 1328061 w 1328061"/>
                <a:gd name="connsiteY32" fmla="*/ 664646 h 1328049"/>
                <a:gd name="connsiteX33" fmla="*/ 1321899 w 1328061"/>
                <a:gd name="connsiteY33" fmla="*/ 669041 h 1328049"/>
                <a:gd name="connsiteX34" fmla="*/ 1143201 w 1328061"/>
                <a:gd name="connsiteY34" fmla="*/ 669041 h 1328049"/>
                <a:gd name="connsiteX35" fmla="*/ 1137039 w 1328061"/>
                <a:gd name="connsiteY35" fmla="*/ 664646 h 1328049"/>
                <a:gd name="connsiteX36" fmla="*/ 1137039 w 1328061"/>
                <a:gd name="connsiteY36" fmla="*/ 664646 h 1328049"/>
                <a:gd name="connsiteX37" fmla="*/ 1143201 w 1328061"/>
                <a:gd name="connsiteY37" fmla="*/ 659152 h 1328049"/>
                <a:gd name="connsiteX38" fmla="*/ 6202 w 1328061"/>
                <a:gd name="connsiteY38" fmla="*/ 659152 h 1328049"/>
                <a:gd name="connsiteX39" fmla="*/ 186050 w 1328061"/>
                <a:gd name="connsiteY39" fmla="*/ 659152 h 1328049"/>
                <a:gd name="connsiteX40" fmla="*/ 191012 w 1328061"/>
                <a:gd name="connsiteY40" fmla="*/ 664646 h 1328049"/>
                <a:gd name="connsiteX41" fmla="*/ 191012 w 1328061"/>
                <a:gd name="connsiteY41" fmla="*/ 664646 h 1328049"/>
                <a:gd name="connsiteX42" fmla="*/ 186050 w 1328061"/>
                <a:gd name="connsiteY42" fmla="*/ 669041 h 1328049"/>
                <a:gd name="connsiteX43" fmla="*/ 6202 w 1328061"/>
                <a:gd name="connsiteY43" fmla="*/ 669041 h 1328049"/>
                <a:gd name="connsiteX44" fmla="*/ 0 w 1328061"/>
                <a:gd name="connsiteY44" fmla="*/ 664646 h 1328049"/>
                <a:gd name="connsiteX45" fmla="*/ 0 w 1328061"/>
                <a:gd name="connsiteY45" fmla="*/ 664646 h 1328049"/>
                <a:gd name="connsiteX46" fmla="*/ 6202 w 1328061"/>
                <a:gd name="connsiteY46" fmla="*/ 659152 h 1328049"/>
                <a:gd name="connsiteX47" fmla="*/ 664949 w 1328061"/>
                <a:gd name="connsiteY47" fmla="*/ 379013 h 1328049"/>
                <a:gd name="connsiteX48" fmla="*/ 676237 w 1328061"/>
                <a:gd name="connsiteY48" fmla="*/ 390243 h 1328049"/>
                <a:gd name="connsiteX49" fmla="*/ 676237 w 1328061"/>
                <a:gd name="connsiteY49" fmla="*/ 669736 h 1328049"/>
                <a:gd name="connsiteX50" fmla="*/ 963471 w 1328061"/>
                <a:gd name="connsiteY50" fmla="*/ 834437 h 1328049"/>
                <a:gd name="connsiteX51" fmla="*/ 968489 w 1328061"/>
                <a:gd name="connsiteY51" fmla="*/ 850658 h 1328049"/>
                <a:gd name="connsiteX52" fmla="*/ 958453 w 1328061"/>
                <a:gd name="connsiteY52" fmla="*/ 855648 h 1328049"/>
                <a:gd name="connsiteX53" fmla="*/ 952183 w 1328061"/>
                <a:gd name="connsiteY53" fmla="*/ 854401 h 1328049"/>
                <a:gd name="connsiteX54" fmla="*/ 658677 w 1328061"/>
                <a:gd name="connsiteY54" fmla="*/ 685956 h 1328049"/>
                <a:gd name="connsiteX55" fmla="*/ 653661 w 1328061"/>
                <a:gd name="connsiteY55" fmla="*/ 675974 h 1328049"/>
                <a:gd name="connsiteX56" fmla="*/ 653661 w 1328061"/>
                <a:gd name="connsiteY56" fmla="*/ 390243 h 1328049"/>
                <a:gd name="connsiteX57" fmla="*/ 664949 w 1328061"/>
                <a:gd name="connsiteY57" fmla="*/ 379013 h 1328049"/>
                <a:gd name="connsiteX58" fmla="*/ 1131159 w 1328061"/>
                <a:gd name="connsiteY58" fmla="*/ 194782 h 1328049"/>
                <a:gd name="connsiteX59" fmla="*/ 1138743 w 1328061"/>
                <a:gd name="connsiteY59" fmla="*/ 194782 h 1328049"/>
                <a:gd name="connsiteX60" fmla="*/ 1138743 w 1328061"/>
                <a:gd name="connsiteY60" fmla="*/ 194782 h 1328049"/>
                <a:gd name="connsiteX61" fmla="*/ 1138743 w 1328061"/>
                <a:gd name="connsiteY61" fmla="*/ 202365 h 1328049"/>
                <a:gd name="connsiteX62" fmla="*/ 1009827 w 1328061"/>
                <a:gd name="connsiteY62" fmla="*/ 332543 h 1328049"/>
                <a:gd name="connsiteX63" fmla="*/ 1004773 w 1328061"/>
                <a:gd name="connsiteY63" fmla="*/ 333807 h 1328049"/>
                <a:gd name="connsiteX64" fmla="*/ 1002245 w 1328061"/>
                <a:gd name="connsiteY64" fmla="*/ 332543 h 1328049"/>
                <a:gd name="connsiteX65" fmla="*/ 1002245 w 1328061"/>
                <a:gd name="connsiteY65" fmla="*/ 332543 h 1328049"/>
                <a:gd name="connsiteX66" fmla="*/ 1002245 w 1328061"/>
                <a:gd name="connsiteY66" fmla="*/ 323696 h 1328049"/>
                <a:gd name="connsiteX67" fmla="*/ 1002245 w 1328061"/>
                <a:gd name="connsiteY67" fmla="*/ 323696 h 1328049"/>
                <a:gd name="connsiteX68" fmla="*/ 1066703 w 1328061"/>
                <a:gd name="connsiteY68" fmla="*/ 259239 h 1328049"/>
                <a:gd name="connsiteX69" fmla="*/ 200276 w 1328061"/>
                <a:gd name="connsiteY69" fmla="*/ 194782 h 1328049"/>
                <a:gd name="connsiteX70" fmla="*/ 207859 w 1328061"/>
                <a:gd name="connsiteY70" fmla="*/ 194782 h 1328049"/>
                <a:gd name="connsiteX71" fmla="*/ 272316 w 1328061"/>
                <a:gd name="connsiteY71" fmla="*/ 259239 h 1328049"/>
                <a:gd name="connsiteX72" fmla="*/ 336773 w 1328061"/>
                <a:gd name="connsiteY72" fmla="*/ 323696 h 1328049"/>
                <a:gd name="connsiteX73" fmla="*/ 336773 w 1328061"/>
                <a:gd name="connsiteY73" fmla="*/ 323696 h 1328049"/>
                <a:gd name="connsiteX74" fmla="*/ 336773 w 1328061"/>
                <a:gd name="connsiteY74" fmla="*/ 332543 h 1328049"/>
                <a:gd name="connsiteX75" fmla="*/ 336773 w 1328061"/>
                <a:gd name="connsiteY75" fmla="*/ 332543 h 1328049"/>
                <a:gd name="connsiteX76" fmla="*/ 334246 w 1328061"/>
                <a:gd name="connsiteY76" fmla="*/ 333807 h 1328049"/>
                <a:gd name="connsiteX77" fmla="*/ 329190 w 1328061"/>
                <a:gd name="connsiteY77" fmla="*/ 332543 h 1328049"/>
                <a:gd name="connsiteX78" fmla="*/ 200276 w 1328061"/>
                <a:gd name="connsiteY78" fmla="*/ 202365 h 1328049"/>
                <a:gd name="connsiteX79" fmla="*/ 200276 w 1328061"/>
                <a:gd name="connsiteY79" fmla="*/ 194782 h 1328049"/>
                <a:gd name="connsiteX80" fmla="*/ 664647 w 1328061"/>
                <a:gd name="connsiteY80" fmla="*/ 0 h 1328049"/>
                <a:gd name="connsiteX81" fmla="*/ 669043 w 1328061"/>
                <a:gd name="connsiteY81" fmla="*/ 4962 h 1328049"/>
                <a:gd name="connsiteX82" fmla="*/ 669043 w 1328061"/>
                <a:gd name="connsiteY82" fmla="*/ 186052 h 1328049"/>
                <a:gd name="connsiteX83" fmla="*/ 666757 w 1328061"/>
                <a:gd name="connsiteY83" fmla="*/ 188632 h 1328049"/>
                <a:gd name="connsiteX84" fmla="*/ 664647 w 1328061"/>
                <a:gd name="connsiteY84" fmla="*/ 191014 h 1328049"/>
                <a:gd name="connsiteX85" fmla="*/ 662009 w 1328061"/>
                <a:gd name="connsiteY85" fmla="*/ 188632 h 1328049"/>
                <a:gd name="connsiteX86" fmla="*/ 659153 w 1328061"/>
                <a:gd name="connsiteY86" fmla="*/ 186052 h 1328049"/>
                <a:gd name="connsiteX87" fmla="*/ 659153 w 1328061"/>
                <a:gd name="connsiteY87" fmla="*/ 4962 h 1328049"/>
                <a:gd name="connsiteX88" fmla="*/ 664647 w 1328061"/>
                <a:gd name="connsiteY88" fmla="*/ 0 h 132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328061" h="1328049">
                  <a:moveTo>
                    <a:pt x="664647" y="1137037"/>
                  </a:moveTo>
                  <a:cubicBezTo>
                    <a:pt x="666845" y="1137037"/>
                    <a:pt x="669043" y="1139518"/>
                    <a:pt x="669043" y="1143239"/>
                  </a:cubicBezTo>
                  <a:lnTo>
                    <a:pt x="669043" y="1143239"/>
                  </a:lnTo>
                  <a:lnTo>
                    <a:pt x="669043" y="1323088"/>
                  </a:lnTo>
                  <a:lnTo>
                    <a:pt x="669043" y="1323088"/>
                  </a:lnTo>
                  <a:cubicBezTo>
                    <a:pt x="669043" y="1326809"/>
                    <a:pt x="666845" y="1328049"/>
                    <a:pt x="664647" y="1328049"/>
                  </a:cubicBezTo>
                  <a:cubicBezTo>
                    <a:pt x="662451" y="1328049"/>
                    <a:pt x="659153" y="1326809"/>
                    <a:pt x="659153" y="1323088"/>
                  </a:cubicBezTo>
                  <a:lnTo>
                    <a:pt x="659153" y="1323088"/>
                  </a:lnTo>
                  <a:lnTo>
                    <a:pt x="659153" y="1143239"/>
                  </a:lnTo>
                  <a:lnTo>
                    <a:pt x="659153" y="1143239"/>
                  </a:lnTo>
                  <a:cubicBezTo>
                    <a:pt x="659153" y="1139518"/>
                    <a:pt x="662451" y="1137037"/>
                    <a:pt x="664647" y="1137037"/>
                  </a:cubicBezTo>
                  <a:close/>
                  <a:moveTo>
                    <a:pt x="1002245" y="996728"/>
                  </a:moveTo>
                  <a:cubicBezTo>
                    <a:pt x="1003509" y="994222"/>
                    <a:pt x="1007301" y="994222"/>
                    <a:pt x="1009827" y="996728"/>
                  </a:cubicBezTo>
                  <a:lnTo>
                    <a:pt x="1138743" y="1125764"/>
                  </a:lnTo>
                  <a:lnTo>
                    <a:pt x="1138743" y="1133281"/>
                  </a:lnTo>
                  <a:lnTo>
                    <a:pt x="1138743" y="1133281"/>
                  </a:lnTo>
                  <a:cubicBezTo>
                    <a:pt x="1137479" y="1134534"/>
                    <a:pt x="1136215" y="1135786"/>
                    <a:pt x="1134951" y="1135786"/>
                  </a:cubicBezTo>
                  <a:cubicBezTo>
                    <a:pt x="1133687" y="1135786"/>
                    <a:pt x="1132423" y="1134534"/>
                    <a:pt x="1131159" y="1133281"/>
                  </a:cubicBezTo>
                  <a:lnTo>
                    <a:pt x="1002245" y="1005497"/>
                  </a:lnTo>
                  <a:cubicBezTo>
                    <a:pt x="999717" y="1002992"/>
                    <a:pt x="999717" y="999233"/>
                    <a:pt x="1002245" y="996728"/>
                  </a:cubicBezTo>
                  <a:close/>
                  <a:moveTo>
                    <a:pt x="329190" y="996728"/>
                  </a:moveTo>
                  <a:cubicBezTo>
                    <a:pt x="331718" y="994222"/>
                    <a:pt x="335510" y="994222"/>
                    <a:pt x="336773" y="996728"/>
                  </a:cubicBezTo>
                  <a:lnTo>
                    <a:pt x="336773" y="996728"/>
                  </a:lnTo>
                  <a:cubicBezTo>
                    <a:pt x="339301" y="999233"/>
                    <a:pt x="339301" y="1002992"/>
                    <a:pt x="336773" y="1005497"/>
                  </a:cubicBezTo>
                  <a:lnTo>
                    <a:pt x="207859" y="1133281"/>
                  </a:lnTo>
                  <a:cubicBezTo>
                    <a:pt x="206595" y="1134534"/>
                    <a:pt x="205331" y="1135786"/>
                    <a:pt x="204067" y="1135786"/>
                  </a:cubicBezTo>
                  <a:cubicBezTo>
                    <a:pt x="202803" y="1135786"/>
                    <a:pt x="200276" y="1134534"/>
                    <a:pt x="200276" y="1133281"/>
                  </a:cubicBezTo>
                  <a:lnTo>
                    <a:pt x="200276" y="1133281"/>
                  </a:lnTo>
                  <a:lnTo>
                    <a:pt x="200276" y="1125764"/>
                  </a:lnTo>
                  <a:close/>
                  <a:moveTo>
                    <a:pt x="1143201" y="659152"/>
                  </a:moveTo>
                  <a:lnTo>
                    <a:pt x="1321899" y="659152"/>
                  </a:lnTo>
                  <a:cubicBezTo>
                    <a:pt x="1324363" y="659152"/>
                    <a:pt x="1328061" y="662448"/>
                    <a:pt x="1328061" y="664646"/>
                  </a:cubicBezTo>
                  <a:lnTo>
                    <a:pt x="1328061" y="664646"/>
                  </a:lnTo>
                  <a:cubicBezTo>
                    <a:pt x="1328061" y="667942"/>
                    <a:pt x="1324363" y="669041"/>
                    <a:pt x="1321899" y="669041"/>
                  </a:cubicBezTo>
                  <a:lnTo>
                    <a:pt x="1143201" y="669041"/>
                  </a:lnTo>
                  <a:cubicBezTo>
                    <a:pt x="1140737" y="669041"/>
                    <a:pt x="1137039" y="667942"/>
                    <a:pt x="1137039" y="664646"/>
                  </a:cubicBezTo>
                  <a:lnTo>
                    <a:pt x="1137039" y="664646"/>
                  </a:lnTo>
                  <a:cubicBezTo>
                    <a:pt x="1137039" y="662448"/>
                    <a:pt x="1140737" y="659152"/>
                    <a:pt x="1143201" y="659152"/>
                  </a:cubicBezTo>
                  <a:close/>
                  <a:moveTo>
                    <a:pt x="6202" y="659152"/>
                  </a:moveTo>
                  <a:lnTo>
                    <a:pt x="186050" y="659152"/>
                  </a:lnTo>
                  <a:cubicBezTo>
                    <a:pt x="188531" y="659152"/>
                    <a:pt x="191012" y="662448"/>
                    <a:pt x="191012" y="664646"/>
                  </a:cubicBezTo>
                  <a:lnTo>
                    <a:pt x="191012" y="664646"/>
                  </a:lnTo>
                  <a:cubicBezTo>
                    <a:pt x="191012" y="667942"/>
                    <a:pt x="188531" y="669041"/>
                    <a:pt x="186050" y="669041"/>
                  </a:cubicBezTo>
                  <a:lnTo>
                    <a:pt x="6202" y="669041"/>
                  </a:lnTo>
                  <a:cubicBezTo>
                    <a:pt x="2481" y="669041"/>
                    <a:pt x="0" y="667942"/>
                    <a:pt x="0" y="664646"/>
                  </a:cubicBezTo>
                  <a:lnTo>
                    <a:pt x="0" y="664646"/>
                  </a:lnTo>
                  <a:cubicBezTo>
                    <a:pt x="0" y="662448"/>
                    <a:pt x="2481" y="659152"/>
                    <a:pt x="6202" y="659152"/>
                  </a:cubicBezTo>
                  <a:close/>
                  <a:moveTo>
                    <a:pt x="664949" y="379013"/>
                  </a:moveTo>
                  <a:cubicBezTo>
                    <a:pt x="671221" y="379013"/>
                    <a:pt x="676237" y="385252"/>
                    <a:pt x="676237" y="390243"/>
                  </a:cubicBezTo>
                  <a:lnTo>
                    <a:pt x="676237" y="669736"/>
                  </a:lnTo>
                  <a:lnTo>
                    <a:pt x="963471" y="834437"/>
                  </a:lnTo>
                  <a:cubicBezTo>
                    <a:pt x="969743" y="838180"/>
                    <a:pt x="970997" y="844419"/>
                    <a:pt x="968489" y="850658"/>
                  </a:cubicBezTo>
                  <a:cubicBezTo>
                    <a:pt x="965979" y="854401"/>
                    <a:pt x="962217" y="855648"/>
                    <a:pt x="958453" y="855648"/>
                  </a:cubicBezTo>
                  <a:cubicBezTo>
                    <a:pt x="955945" y="855648"/>
                    <a:pt x="954691" y="855648"/>
                    <a:pt x="952183" y="854401"/>
                  </a:cubicBezTo>
                  <a:lnTo>
                    <a:pt x="658677" y="685956"/>
                  </a:lnTo>
                  <a:cubicBezTo>
                    <a:pt x="656169" y="683461"/>
                    <a:pt x="653661" y="679718"/>
                    <a:pt x="653661" y="675974"/>
                  </a:cubicBezTo>
                  <a:lnTo>
                    <a:pt x="653661" y="390243"/>
                  </a:lnTo>
                  <a:cubicBezTo>
                    <a:pt x="653661" y="385252"/>
                    <a:pt x="658677" y="379013"/>
                    <a:pt x="664949" y="379013"/>
                  </a:cubicBezTo>
                  <a:close/>
                  <a:moveTo>
                    <a:pt x="1131159" y="194782"/>
                  </a:moveTo>
                  <a:cubicBezTo>
                    <a:pt x="1133687" y="192254"/>
                    <a:pt x="1136215" y="192254"/>
                    <a:pt x="1138743" y="194782"/>
                  </a:cubicBezTo>
                  <a:lnTo>
                    <a:pt x="1138743" y="194782"/>
                  </a:lnTo>
                  <a:cubicBezTo>
                    <a:pt x="1141271" y="197310"/>
                    <a:pt x="1141271" y="199837"/>
                    <a:pt x="1138743" y="202365"/>
                  </a:cubicBezTo>
                  <a:lnTo>
                    <a:pt x="1009827" y="332543"/>
                  </a:lnTo>
                  <a:cubicBezTo>
                    <a:pt x="1008565" y="332543"/>
                    <a:pt x="1007301" y="333807"/>
                    <a:pt x="1004773" y="333807"/>
                  </a:cubicBezTo>
                  <a:cubicBezTo>
                    <a:pt x="1003509" y="333807"/>
                    <a:pt x="1002245" y="332543"/>
                    <a:pt x="1002245" y="332543"/>
                  </a:cubicBezTo>
                  <a:lnTo>
                    <a:pt x="1002245" y="332543"/>
                  </a:lnTo>
                  <a:lnTo>
                    <a:pt x="1002245" y="323696"/>
                  </a:lnTo>
                  <a:lnTo>
                    <a:pt x="1002245" y="323696"/>
                  </a:lnTo>
                  <a:lnTo>
                    <a:pt x="1066703" y="259239"/>
                  </a:lnTo>
                  <a:close/>
                  <a:moveTo>
                    <a:pt x="200276" y="194782"/>
                  </a:moveTo>
                  <a:cubicBezTo>
                    <a:pt x="202803" y="192254"/>
                    <a:pt x="205331" y="192254"/>
                    <a:pt x="207859" y="194782"/>
                  </a:cubicBezTo>
                  <a:lnTo>
                    <a:pt x="272316" y="259239"/>
                  </a:lnTo>
                  <a:lnTo>
                    <a:pt x="336773" y="323696"/>
                  </a:lnTo>
                  <a:lnTo>
                    <a:pt x="336773" y="323696"/>
                  </a:lnTo>
                  <a:lnTo>
                    <a:pt x="336773" y="332543"/>
                  </a:lnTo>
                  <a:lnTo>
                    <a:pt x="336773" y="332543"/>
                  </a:lnTo>
                  <a:cubicBezTo>
                    <a:pt x="336773" y="332543"/>
                    <a:pt x="335510" y="333807"/>
                    <a:pt x="334246" y="333807"/>
                  </a:cubicBezTo>
                  <a:cubicBezTo>
                    <a:pt x="331718" y="333807"/>
                    <a:pt x="330454" y="332543"/>
                    <a:pt x="329190" y="332543"/>
                  </a:cubicBezTo>
                  <a:lnTo>
                    <a:pt x="200276" y="202365"/>
                  </a:lnTo>
                  <a:cubicBezTo>
                    <a:pt x="197748" y="199837"/>
                    <a:pt x="197748" y="197310"/>
                    <a:pt x="200276" y="194782"/>
                  </a:cubicBezTo>
                  <a:close/>
                  <a:moveTo>
                    <a:pt x="664647" y="0"/>
                  </a:moveTo>
                  <a:cubicBezTo>
                    <a:pt x="666845" y="0"/>
                    <a:pt x="669043" y="2481"/>
                    <a:pt x="669043" y="4962"/>
                  </a:cubicBezTo>
                  <a:lnTo>
                    <a:pt x="669043" y="186052"/>
                  </a:lnTo>
                  <a:lnTo>
                    <a:pt x="666757" y="188632"/>
                  </a:lnTo>
                  <a:lnTo>
                    <a:pt x="664647" y="191014"/>
                  </a:lnTo>
                  <a:lnTo>
                    <a:pt x="662009" y="188632"/>
                  </a:lnTo>
                  <a:lnTo>
                    <a:pt x="659153" y="186052"/>
                  </a:lnTo>
                  <a:lnTo>
                    <a:pt x="659153" y="4962"/>
                  </a:lnTo>
                  <a:cubicBezTo>
                    <a:pt x="659153" y="2481"/>
                    <a:pt x="662451" y="0"/>
                    <a:pt x="664647" y="0"/>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3" name="Freeform 241">
              <a:extLst>
                <a:ext uri="{FF2B5EF4-FFF2-40B4-BE49-F238E27FC236}">
                  <a16:creationId xmlns:a16="http://schemas.microsoft.com/office/drawing/2014/main" id="{99EE8E6F-3AB1-C340-91A0-F6319BA83D51}"/>
                </a:ext>
              </a:extLst>
            </p:cNvPr>
            <p:cNvSpPr>
              <a:spLocks noChangeArrowheads="1"/>
            </p:cNvSpPr>
            <p:nvPr/>
          </p:nvSpPr>
          <p:spPr bwMode="auto">
            <a:xfrm>
              <a:off x="19219781" y="4020899"/>
              <a:ext cx="1713795" cy="747039"/>
            </a:xfrm>
            <a:custGeom>
              <a:avLst/>
              <a:gdLst>
                <a:gd name="T0" fmla="*/ 1218 w 1377"/>
                <a:gd name="T1" fmla="*/ 578 h 598"/>
                <a:gd name="T2" fmla="*/ 92 w 1377"/>
                <a:gd name="T3" fmla="*/ 231 h 598"/>
                <a:gd name="T4" fmla="*/ 92 w 1377"/>
                <a:gd name="T5" fmla="*/ 231 h 598"/>
                <a:gd name="T6" fmla="*/ 19 w 1377"/>
                <a:gd name="T7" fmla="*/ 92 h 598"/>
                <a:gd name="T8" fmla="*/ 19 w 1377"/>
                <a:gd name="T9" fmla="*/ 92 h 598"/>
                <a:gd name="T10" fmla="*/ 158 w 1377"/>
                <a:gd name="T11" fmla="*/ 18 h 598"/>
                <a:gd name="T12" fmla="*/ 1284 w 1377"/>
                <a:gd name="T13" fmla="*/ 365 h 598"/>
                <a:gd name="T14" fmla="*/ 1284 w 1377"/>
                <a:gd name="T15" fmla="*/ 365 h 598"/>
                <a:gd name="T16" fmla="*/ 1358 w 1377"/>
                <a:gd name="T17" fmla="*/ 505 h 598"/>
                <a:gd name="T18" fmla="*/ 1358 w 1377"/>
                <a:gd name="T19" fmla="*/ 505 h 598"/>
                <a:gd name="T20" fmla="*/ 1218 w 1377"/>
                <a:gd name="T21" fmla="*/ 578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7" h="598">
                  <a:moveTo>
                    <a:pt x="1218" y="578"/>
                  </a:moveTo>
                  <a:lnTo>
                    <a:pt x="92" y="231"/>
                  </a:lnTo>
                  <a:lnTo>
                    <a:pt x="92" y="231"/>
                  </a:lnTo>
                  <a:cubicBezTo>
                    <a:pt x="33" y="213"/>
                    <a:pt x="0" y="151"/>
                    <a:pt x="19" y="92"/>
                  </a:cubicBezTo>
                  <a:lnTo>
                    <a:pt x="19" y="92"/>
                  </a:lnTo>
                  <a:cubicBezTo>
                    <a:pt x="37" y="33"/>
                    <a:pt x="99" y="0"/>
                    <a:pt x="158" y="18"/>
                  </a:cubicBezTo>
                  <a:lnTo>
                    <a:pt x="1284" y="365"/>
                  </a:lnTo>
                  <a:lnTo>
                    <a:pt x="1284" y="365"/>
                  </a:lnTo>
                  <a:cubicBezTo>
                    <a:pt x="1343" y="384"/>
                    <a:pt x="1376" y="446"/>
                    <a:pt x="1358" y="505"/>
                  </a:cubicBezTo>
                  <a:lnTo>
                    <a:pt x="1358" y="505"/>
                  </a:lnTo>
                  <a:cubicBezTo>
                    <a:pt x="1339" y="563"/>
                    <a:pt x="1278" y="597"/>
                    <a:pt x="1218" y="578"/>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4" name="Freeform 133">
              <a:extLst>
                <a:ext uri="{FF2B5EF4-FFF2-40B4-BE49-F238E27FC236}">
                  <a16:creationId xmlns:a16="http://schemas.microsoft.com/office/drawing/2014/main" id="{3226087B-B161-E54E-9316-08B7E06F81A5}"/>
                </a:ext>
              </a:extLst>
            </p:cNvPr>
            <p:cNvSpPr>
              <a:spLocks noChangeArrowheads="1"/>
            </p:cNvSpPr>
            <p:nvPr/>
          </p:nvSpPr>
          <p:spPr bwMode="auto">
            <a:xfrm>
              <a:off x="19102346" y="4474110"/>
              <a:ext cx="1596656" cy="964800"/>
            </a:xfrm>
            <a:custGeom>
              <a:avLst/>
              <a:gdLst>
                <a:gd name="connsiteX0" fmla="*/ 1299651 w 1596656"/>
                <a:gd name="connsiteY0" fmla="*/ 792065 h 964800"/>
                <a:gd name="connsiteX1" fmla="*/ 1328077 w 1596656"/>
                <a:gd name="connsiteY1" fmla="*/ 795186 h 964800"/>
                <a:gd name="connsiteX2" fmla="*/ 1420519 w 1596656"/>
                <a:gd name="connsiteY2" fmla="*/ 823899 h 964800"/>
                <a:gd name="connsiteX3" fmla="*/ 1466123 w 1596656"/>
                <a:gd name="connsiteY3" fmla="*/ 913783 h 964800"/>
                <a:gd name="connsiteX4" fmla="*/ 1377379 w 1596656"/>
                <a:gd name="connsiteY4" fmla="*/ 961222 h 964800"/>
                <a:gd name="connsiteX5" fmla="*/ 1286169 w 1596656"/>
                <a:gd name="connsiteY5" fmla="*/ 933757 h 964800"/>
                <a:gd name="connsiteX6" fmla="*/ 1239333 w 1596656"/>
                <a:gd name="connsiteY6" fmla="*/ 842625 h 964800"/>
                <a:gd name="connsiteX7" fmla="*/ 1299651 w 1596656"/>
                <a:gd name="connsiteY7" fmla="*/ 792065 h 964800"/>
                <a:gd name="connsiteX8" fmla="*/ 993797 w 1596656"/>
                <a:gd name="connsiteY8" fmla="*/ 698159 h 964800"/>
                <a:gd name="connsiteX9" fmla="*/ 1022171 w 1596656"/>
                <a:gd name="connsiteY9" fmla="*/ 700558 h 964800"/>
                <a:gd name="connsiteX10" fmla="*/ 1116165 w 1596656"/>
                <a:gd name="connsiteY10" fmla="*/ 730520 h 964800"/>
                <a:gd name="connsiteX11" fmla="*/ 1163789 w 1596656"/>
                <a:gd name="connsiteY11" fmla="*/ 820405 h 964800"/>
                <a:gd name="connsiteX12" fmla="*/ 1073555 w 1596656"/>
                <a:gd name="connsiteY12" fmla="*/ 867844 h 964800"/>
                <a:gd name="connsiteX13" fmla="*/ 979561 w 1596656"/>
                <a:gd name="connsiteY13" fmla="*/ 839131 h 964800"/>
                <a:gd name="connsiteX14" fmla="*/ 931937 w 1596656"/>
                <a:gd name="connsiteY14" fmla="*/ 749246 h 964800"/>
                <a:gd name="connsiteX15" fmla="*/ 993797 w 1596656"/>
                <a:gd name="connsiteY15" fmla="*/ 698159 h 964800"/>
                <a:gd name="connsiteX16" fmla="*/ 683731 w 1596656"/>
                <a:gd name="connsiteY16" fmla="*/ 599166 h 964800"/>
                <a:gd name="connsiteX17" fmla="*/ 711637 w 1596656"/>
                <a:gd name="connsiteY17" fmla="*/ 601757 h 964800"/>
                <a:gd name="connsiteX18" fmla="*/ 804079 w 1596656"/>
                <a:gd name="connsiteY18" fmla="*/ 630658 h 964800"/>
                <a:gd name="connsiteX19" fmla="*/ 850917 w 1596656"/>
                <a:gd name="connsiteY19" fmla="*/ 721131 h 964800"/>
                <a:gd name="connsiteX20" fmla="*/ 762173 w 1596656"/>
                <a:gd name="connsiteY20" fmla="*/ 770137 h 964800"/>
                <a:gd name="connsiteX21" fmla="*/ 670963 w 1596656"/>
                <a:gd name="connsiteY21" fmla="*/ 741236 h 964800"/>
                <a:gd name="connsiteX22" fmla="*/ 622893 w 1596656"/>
                <a:gd name="connsiteY22" fmla="*/ 650763 h 964800"/>
                <a:gd name="connsiteX23" fmla="*/ 683731 w 1596656"/>
                <a:gd name="connsiteY23" fmla="*/ 599166 h 964800"/>
                <a:gd name="connsiteX24" fmla="*/ 1360595 w 1596656"/>
                <a:gd name="connsiteY24" fmla="*/ 583217 h 964800"/>
                <a:gd name="connsiteX25" fmla="*/ 1388501 w 1596656"/>
                <a:gd name="connsiteY25" fmla="*/ 586535 h 964800"/>
                <a:gd name="connsiteX26" fmla="*/ 1479711 w 1596656"/>
                <a:gd name="connsiteY26" fmla="*/ 615435 h 964800"/>
                <a:gd name="connsiteX27" fmla="*/ 1527781 w 1596656"/>
                <a:gd name="connsiteY27" fmla="*/ 704650 h 964800"/>
                <a:gd name="connsiteX28" fmla="*/ 1437805 w 1596656"/>
                <a:gd name="connsiteY28" fmla="*/ 753656 h 964800"/>
                <a:gd name="connsiteX29" fmla="*/ 1346595 w 1596656"/>
                <a:gd name="connsiteY29" fmla="*/ 724755 h 964800"/>
                <a:gd name="connsiteX30" fmla="*/ 1299757 w 1596656"/>
                <a:gd name="connsiteY30" fmla="*/ 634284 h 964800"/>
                <a:gd name="connsiteX31" fmla="*/ 1360595 w 1596656"/>
                <a:gd name="connsiteY31" fmla="*/ 583217 h 964800"/>
                <a:gd name="connsiteX32" fmla="*/ 371347 w 1596656"/>
                <a:gd name="connsiteY32" fmla="*/ 506432 h 964800"/>
                <a:gd name="connsiteX33" fmla="*/ 399773 w 1596656"/>
                <a:gd name="connsiteY33" fmla="*/ 509553 h 964800"/>
                <a:gd name="connsiteX34" fmla="*/ 490983 w 1596656"/>
                <a:gd name="connsiteY34" fmla="*/ 538266 h 964800"/>
                <a:gd name="connsiteX35" fmla="*/ 537819 w 1596656"/>
                <a:gd name="connsiteY35" fmla="*/ 628150 h 964800"/>
                <a:gd name="connsiteX36" fmla="*/ 449075 w 1596656"/>
                <a:gd name="connsiteY36" fmla="*/ 676837 h 964800"/>
                <a:gd name="connsiteX37" fmla="*/ 357865 w 1596656"/>
                <a:gd name="connsiteY37" fmla="*/ 648124 h 964800"/>
                <a:gd name="connsiteX38" fmla="*/ 311029 w 1596656"/>
                <a:gd name="connsiteY38" fmla="*/ 556992 h 964800"/>
                <a:gd name="connsiteX39" fmla="*/ 371347 w 1596656"/>
                <a:gd name="connsiteY39" fmla="*/ 506432 h 964800"/>
                <a:gd name="connsiteX40" fmla="*/ 1052809 w 1596656"/>
                <a:gd name="connsiteY40" fmla="*/ 489288 h 964800"/>
                <a:gd name="connsiteX41" fmla="*/ 1081393 w 1596656"/>
                <a:gd name="connsiteY41" fmla="*/ 491899 h 964800"/>
                <a:gd name="connsiteX42" fmla="*/ 1173051 w 1596656"/>
                <a:gd name="connsiteY42" fmla="*/ 520800 h 964800"/>
                <a:gd name="connsiteX43" fmla="*/ 1220117 w 1596656"/>
                <a:gd name="connsiteY43" fmla="*/ 612529 h 964800"/>
                <a:gd name="connsiteX44" fmla="*/ 1129699 w 1596656"/>
                <a:gd name="connsiteY44" fmla="*/ 660279 h 964800"/>
                <a:gd name="connsiteX45" fmla="*/ 1038043 w 1596656"/>
                <a:gd name="connsiteY45" fmla="*/ 631378 h 964800"/>
                <a:gd name="connsiteX46" fmla="*/ 990975 w 1596656"/>
                <a:gd name="connsiteY46" fmla="*/ 539649 h 964800"/>
                <a:gd name="connsiteX47" fmla="*/ 1052809 w 1596656"/>
                <a:gd name="connsiteY47" fmla="*/ 489288 h 964800"/>
                <a:gd name="connsiteX48" fmla="*/ 64263 w 1596656"/>
                <a:gd name="connsiteY48" fmla="*/ 412877 h 964800"/>
                <a:gd name="connsiteX49" fmla="*/ 92169 w 1596656"/>
                <a:gd name="connsiteY49" fmla="*/ 416173 h 964800"/>
                <a:gd name="connsiteX50" fmla="*/ 184611 w 1596656"/>
                <a:gd name="connsiteY50" fmla="*/ 443638 h 964800"/>
                <a:gd name="connsiteX51" fmla="*/ 231447 w 1596656"/>
                <a:gd name="connsiteY51" fmla="*/ 534772 h 964800"/>
                <a:gd name="connsiteX52" fmla="*/ 141471 w 1596656"/>
                <a:gd name="connsiteY52" fmla="*/ 582211 h 964800"/>
                <a:gd name="connsiteX53" fmla="*/ 50261 w 1596656"/>
                <a:gd name="connsiteY53" fmla="*/ 554746 h 964800"/>
                <a:gd name="connsiteX54" fmla="*/ 3423 w 1596656"/>
                <a:gd name="connsiteY54" fmla="*/ 463613 h 964800"/>
                <a:gd name="connsiteX55" fmla="*/ 64263 w 1596656"/>
                <a:gd name="connsiteY55" fmla="*/ 412877 h 964800"/>
                <a:gd name="connsiteX56" fmla="*/ 744847 w 1596656"/>
                <a:gd name="connsiteY56" fmla="*/ 395928 h 964800"/>
                <a:gd name="connsiteX57" fmla="*/ 773293 w 1596656"/>
                <a:gd name="connsiteY57" fmla="*/ 398519 h 964800"/>
                <a:gd name="connsiteX58" fmla="*/ 864503 w 1596656"/>
                <a:gd name="connsiteY58" fmla="*/ 427420 h 964800"/>
                <a:gd name="connsiteX59" fmla="*/ 911339 w 1596656"/>
                <a:gd name="connsiteY59" fmla="*/ 517891 h 964800"/>
                <a:gd name="connsiteX60" fmla="*/ 822595 w 1596656"/>
                <a:gd name="connsiteY60" fmla="*/ 565640 h 964800"/>
                <a:gd name="connsiteX61" fmla="*/ 731385 w 1596656"/>
                <a:gd name="connsiteY61" fmla="*/ 537996 h 964800"/>
                <a:gd name="connsiteX62" fmla="*/ 683317 w 1596656"/>
                <a:gd name="connsiteY62" fmla="*/ 447525 h 964800"/>
                <a:gd name="connsiteX63" fmla="*/ 744847 w 1596656"/>
                <a:gd name="connsiteY63" fmla="*/ 395928 h 964800"/>
                <a:gd name="connsiteX64" fmla="*/ 1425971 w 1596656"/>
                <a:gd name="connsiteY64" fmla="*/ 379449 h 964800"/>
                <a:gd name="connsiteX65" fmla="*/ 1454417 w 1596656"/>
                <a:gd name="connsiteY65" fmla="*/ 382040 h 964800"/>
                <a:gd name="connsiteX66" fmla="*/ 1545625 w 1596656"/>
                <a:gd name="connsiteY66" fmla="*/ 410941 h 964800"/>
                <a:gd name="connsiteX67" fmla="*/ 1593695 w 1596656"/>
                <a:gd name="connsiteY67" fmla="*/ 502670 h 964800"/>
                <a:gd name="connsiteX68" fmla="*/ 1503719 w 1596656"/>
                <a:gd name="connsiteY68" fmla="*/ 550420 h 964800"/>
                <a:gd name="connsiteX69" fmla="*/ 1412509 w 1596656"/>
                <a:gd name="connsiteY69" fmla="*/ 521519 h 964800"/>
                <a:gd name="connsiteX70" fmla="*/ 1364439 w 1596656"/>
                <a:gd name="connsiteY70" fmla="*/ 431046 h 964800"/>
                <a:gd name="connsiteX71" fmla="*/ 1425971 w 1596656"/>
                <a:gd name="connsiteY71" fmla="*/ 379449 h 964800"/>
                <a:gd name="connsiteX72" fmla="*/ 437765 w 1596656"/>
                <a:gd name="connsiteY72" fmla="*/ 297524 h 964800"/>
                <a:gd name="connsiteX73" fmla="*/ 465689 w 1596656"/>
                <a:gd name="connsiteY73" fmla="*/ 300820 h 964800"/>
                <a:gd name="connsiteX74" fmla="*/ 556899 w 1596656"/>
                <a:gd name="connsiteY74" fmla="*/ 329533 h 964800"/>
                <a:gd name="connsiteX75" fmla="*/ 604969 w 1596656"/>
                <a:gd name="connsiteY75" fmla="*/ 419417 h 964800"/>
                <a:gd name="connsiteX76" fmla="*/ 514991 w 1596656"/>
                <a:gd name="connsiteY76" fmla="*/ 466856 h 964800"/>
                <a:gd name="connsiteX77" fmla="*/ 423781 w 1596656"/>
                <a:gd name="connsiteY77" fmla="*/ 438143 h 964800"/>
                <a:gd name="connsiteX78" fmla="*/ 375713 w 1596656"/>
                <a:gd name="connsiteY78" fmla="*/ 348259 h 964800"/>
                <a:gd name="connsiteX79" fmla="*/ 437765 w 1596656"/>
                <a:gd name="connsiteY79" fmla="*/ 297524 h 964800"/>
                <a:gd name="connsiteX80" fmla="*/ 1118907 w 1596656"/>
                <a:gd name="connsiteY80" fmla="*/ 286714 h 964800"/>
                <a:gd name="connsiteX81" fmla="*/ 1146813 w 1596656"/>
                <a:gd name="connsiteY81" fmla="*/ 289835 h 964800"/>
                <a:gd name="connsiteX82" fmla="*/ 1238021 w 1596656"/>
                <a:gd name="connsiteY82" fmla="*/ 318548 h 964800"/>
                <a:gd name="connsiteX83" fmla="*/ 1286091 w 1596656"/>
                <a:gd name="connsiteY83" fmla="*/ 408432 h 964800"/>
                <a:gd name="connsiteX84" fmla="*/ 1197347 w 1596656"/>
                <a:gd name="connsiteY84" fmla="*/ 457119 h 964800"/>
                <a:gd name="connsiteX85" fmla="*/ 1104905 w 1596656"/>
                <a:gd name="connsiteY85" fmla="*/ 427158 h 964800"/>
                <a:gd name="connsiteX86" fmla="*/ 1058067 w 1596656"/>
                <a:gd name="connsiteY86" fmla="*/ 337274 h 964800"/>
                <a:gd name="connsiteX87" fmla="*/ 1118907 w 1596656"/>
                <a:gd name="connsiteY87" fmla="*/ 286714 h 964800"/>
                <a:gd name="connsiteX88" fmla="*/ 129299 w 1596656"/>
                <a:gd name="connsiteY88" fmla="*/ 203656 h 964800"/>
                <a:gd name="connsiteX89" fmla="*/ 157341 w 1596656"/>
                <a:gd name="connsiteY89" fmla="*/ 206267 h 964800"/>
                <a:gd name="connsiteX90" fmla="*/ 250237 w 1596656"/>
                <a:gd name="connsiteY90" fmla="*/ 235168 h 964800"/>
                <a:gd name="connsiteX91" fmla="*/ 297303 w 1596656"/>
                <a:gd name="connsiteY91" fmla="*/ 325641 h 964800"/>
                <a:gd name="connsiteX92" fmla="*/ 206885 w 1596656"/>
                <a:gd name="connsiteY92" fmla="*/ 374647 h 964800"/>
                <a:gd name="connsiteX93" fmla="*/ 115229 w 1596656"/>
                <a:gd name="connsiteY93" fmla="*/ 345746 h 964800"/>
                <a:gd name="connsiteX94" fmla="*/ 68161 w 1596656"/>
                <a:gd name="connsiteY94" fmla="*/ 254017 h 964800"/>
                <a:gd name="connsiteX95" fmla="*/ 129299 w 1596656"/>
                <a:gd name="connsiteY95" fmla="*/ 203656 h 964800"/>
                <a:gd name="connsiteX96" fmla="*/ 811117 w 1596656"/>
                <a:gd name="connsiteY96" fmla="*/ 187665 h 964800"/>
                <a:gd name="connsiteX97" fmla="*/ 839703 w 1596656"/>
                <a:gd name="connsiteY97" fmla="*/ 190961 h 964800"/>
                <a:gd name="connsiteX98" fmla="*/ 931359 w 1596656"/>
                <a:gd name="connsiteY98" fmla="*/ 218426 h 964800"/>
                <a:gd name="connsiteX99" fmla="*/ 978425 w 1596656"/>
                <a:gd name="connsiteY99" fmla="*/ 309558 h 964800"/>
                <a:gd name="connsiteX100" fmla="*/ 889247 w 1596656"/>
                <a:gd name="connsiteY100" fmla="*/ 356997 h 964800"/>
                <a:gd name="connsiteX101" fmla="*/ 796351 w 1596656"/>
                <a:gd name="connsiteY101" fmla="*/ 329532 h 964800"/>
                <a:gd name="connsiteX102" fmla="*/ 749285 w 1596656"/>
                <a:gd name="connsiteY102" fmla="*/ 238400 h 964800"/>
                <a:gd name="connsiteX103" fmla="*/ 811117 w 1596656"/>
                <a:gd name="connsiteY103" fmla="*/ 187665 h 964800"/>
                <a:gd name="connsiteX104" fmla="*/ 503681 w 1596656"/>
                <a:gd name="connsiteY104" fmla="*/ 93798 h 964800"/>
                <a:gd name="connsiteX105" fmla="*/ 531605 w 1596656"/>
                <a:gd name="connsiteY105" fmla="*/ 96409 h 964800"/>
                <a:gd name="connsiteX106" fmla="*/ 622815 w 1596656"/>
                <a:gd name="connsiteY106" fmla="*/ 125310 h 964800"/>
                <a:gd name="connsiteX107" fmla="*/ 670885 w 1596656"/>
                <a:gd name="connsiteY107" fmla="*/ 217039 h 964800"/>
                <a:gd name="connsiteX108" fmla="*/ 580907 w 1596656"/>
                <a:gd name="connsiteY108" fmla="*/ 264789 h 964800"/>
                <a:gd name="connsiteX109" fmla="*/ 489697 w 1596656"/>
                <a:gd name="connsiteY109" fmla="*/ 235888 h 964800"/>
                <a:gd name="connsiteX110" fmla="*/ 441629 w 1596656"/>
                <a:gd name="connsiteY110" fmla="*/ 144159 h 964800"/>
                <a:gd name="connsiteX111" fmla="*/ 503681 w 1596656"/>
                <a:gd name="connsiteY111" fmla="*/ 93798 h 964800"/>
                <a:gd name="connsiteX112" fmla="*/ 190599 w 1596656"/>
                <a:gd name="connsiteY112" fmla="*/ 416 h 964800"/>
                <a:gd name="connsiteX113" fmla="*/ 218505 w 1596656"/>
                <a:gd name="connsiteY113" fmla="*/ 3027 h 964800"/>
                <a:gd name="connsiteX114" fmla="*/ 309713 w 1596656"/>
                <a:gd name="connsiteY114" fmla="*/ 31928 h 964800"/>
                <a:gd name="connsiteX115" fmla="*/ 357783 w 1596656"/>
                <a:gd name="connsiteY115" fmla="*/ 122399 h 964800"/>
                <a:gd name="connsiteX116" fmla="*/ 269039 w 1596656"/>
                <a:gd name="connsiteY116" fmla="*/ 171405 h 964800"/>
                <a:gd name="connsiteX117" fmla="*/ 176597 w 1596656"/>
                <a:gd name="connsiteY117" fmla="*/ 142504 h 964800"/>
                <a:gd name="connsiteX118" fmla="*/ 129759 w 1596656"/>
                <a:gd name="connsiteY118" fmla="*/ 50776 h 964800"/>
                <a:gd name="connsiteX119" fmla="*/ 190599 w 1596656"/>
                <a:gd name="connsiteY119" fmla="*/ 416 h 9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1596656" h="964800">
                  <a:moveTo>
                    <a:pt x="1299651" y="792065"/>
                  </a:moveTo>
                  <a:cubicBezTo>
                    <a:pt x="1308895" y="791129"/>
                    <a:pt x="1318525" y="792065"/>
                    <a:pt x="1328077" y="795186"/>
                  </a:cubicBezTo>
                  <a:lnTo>
                    <a:pt x="1420519" y="823899"/>
                  </a:lnTo>
                  <a:cubicBezTo>
                    <a:pt x="1457495" y="835135"/>
                    <a:pt x="1478449" y="876331"/>
                    <a:pt x="1466123" y="913783"/>
                  </a:cubicBezTo>
                  <a:cubicBezTo>
                    <a:pt x="1455031" y="952483"/>
                    <a:pt x="1415589" y="973706"/>
                    <a:pt x="1377379" y="961222"/>
                  </a:cubicBezTo>
                  <a:lnTo>
                    <a:pt x="1286169" y="933757"/>
                  </a:lnTo>
                  <a:cubicBezTo>
                    <a:pt x="1247961" y="921273"/>
                    <a:pt x="1227007" y="881325"/>
                    <a:pt x="1239333" y="842625"/>
                  </a:cubicBezTo>
                  <a:cubicBezTo>
                    <a:pt x="1247651" y="814536"/>
                    <a:pt x="1271917" y="794874"/>
                    <a:pt x="1299651" y="792065"/>
                  </a:cubicBezTo>
                  <a:close/>
                  <a:moveTo>
                    <a:pt x="993797" y="698159"/>
                  </a:moveTo>
                  <a:cubicBezTo>
                    <a:pt x="1003137" y="697047"/>
                    <a:pt x="1012771" y="697749"/>
                    <a:pt x="1022171" y="700558"/>
                  </a:cubicBezTo>
                  <a:lnTo>
                    <a:pt x="1116165" y="730520"/>
                  </a:lnTo>
                  <a:cubicBezTo>
                    <a:pt x="1153763" y="741755"/>
                    <a:pt x="1176321" y="781704"/>
                    <a:pt x="1163789" y="820405"/>
                  </a:cubicBezTo>
                  <a:cubicBezTo>
                    <a:pt x="1152509" y="857857"/>
                    <a:pt x="1111151" y="880328"/>
                    <a:pt x="1073555" y="867844"/>
                  </a:cubicBezTo>
                  <a:lnTo>
                    <a:pt x="979561" y="839131"/>
                  </a:lnTo>
                  <a:cubicBezTo>
                    <a:pt x="940709" y="827895"/>
                    <a:pt x="919405" y="786698"/>
                    <a:pt x="931937" y="749246"/>
                  </a:cubicBezTo>
                  <a:cubicBezTo>
                    <a:pt x="940395" y="721156"/>
                    <a:pt x="965773" y="701494"/>
                    <a:pt x="993797" y="698159"/>
                  </a:cubicBezTo>
                  <a:close/>
                  <a:moveTo>
                    <a:pt x="683731" y="599166"/>
                  </a:moveTo>
                  <a:cubicBezTo>
                    <a:pt x="692917" y="598145"/>
                    <a:pt x="702393" y="598930"/>
                    <a:pt x="711637" y="601757"/>
                  </a:cubicBezTo>
                  <a:lnTo>
                    <a:pt x="804079" y="630658"/>
                  </a:lnTo>
                  <a:cubicBezTo>
                    <a:pt x="842289" y="641967"/>
                    <a:pt x="863243" y="683434"/>
                    <a:pt x="850917" y="721131"/>
                  </a:cubicBezTo>
                  <a:cubicBezTo>
                    <a:pt x="839823" y="760084"/>
                    <a:pt x="800381" y="781446"/>
                    <a:pt x="762173" y="770137"/>
                  </a:cubicBezTo>
                  <a:lnTo>
                    <a:pt x="670963" y="741236"/>
                  </a:lnTo>
                  <a:cubicBezTo>
                    <a:pt x="632753" y="729927"/>
                    <a:pt x="611801" y="688460"/>
                    <a:pt x="622893" y="650763"/>
                  </a:cubicBezTo>
                  <a:cubicBezTo>
                    <a:pt x="631213" y="621548"/>
                    <a:pt x="656173" y="602228"/>
                    <a:pt x="683731" y="599166"/>
                  </a:cubicBezTo>
                  <a:close/>
                  <a:moveTo>
                    <a:pt x="1360595" y="583217"/>
                  </a:moveTo>
                  <a:cubicBezTo>
                    <a:pt x="1369781" y="582372"/>
                    <a:pt x="1379257" y="583393"/>
                    <a:pt x="1388501" y="586535"/>
                  </a:cubicBezTo>
                  <a:lnTo>
                    <a:pt x="1479711" y="615435"/>
                  </a:lnTo>
                  <a:cubicBezTo>
                    <a:pt x="1517921" y="625488"/>
                    <a:pt x="1538875" y="666954"/>
                    <a:pt x="1527781" y="704650"/>
                  </a:cubicBezTo>
                  <a:cubicBezTo>
                    <a:pt x="1515455" y="743603"/>
                    <a:pt x="1476013" y="764965"/>
                    <a:pt x="1437805" y="753656"/>
                  </a:cubicBezTo>
                  <a:lnTo>
                    <a:pt x="1346595" y="724755"/>
                  </a:lnTo>
                  <a:cubicBezTo>
                    <a:pt x="1308385" y="713446"/>
                    <a:pt x="1287433" y="671980"/>
                    <a:pt x="1299757" y="634284"/>
                  </a:cubicBezTo>
                  <a:cubicBezTo>
                    <a:pt x="1308077" y="605069"/>
                    <a:pt x="1333037" y="585749"/>
                    <a:pt x="1360595" y="583217"/>
                  </a:cubicBezTo>
                  <a:close/>
                  <a:moveTo>
                    <a:pt x="371347" y="506432"/>
                  </a:moveTo>
                  <a:cubicBezTo>
                    <a:pt x="380591" y="505496"/>
                    <a:pt x="390221" y="506432"/>
                    <a:pt x="399773" y="509553"/>
                  </a:cubicBezTo>
                  <a:lnTo>
                    <a:pt x="490983" y="538266"/>
                  </a:lnTo>
                  <a:cubicBezTo>
                    <a:pt x="529191" y="549502"/>
                    <a:pt x="550145" y="589450"/>
                    <a:pt x="537819" y="628150"/>
                  </a:cubicBezTo>
                  <a:cubicBezTo>
                    <a:pt x="526727" y="666850"/>
                    <a:pt x="487285" y="688073"/>
                    <a:pt x="449075" y="676837"/>
                  </a:cubicBezTo>
                  <a:lnTo>
                    <a:pt x="357865" y="648124"/>
                  </a:lnTo>
                  <a:cubicBezTo>
                    <a:pt x="319657" y="635640"/>
                    <a:pt x="298703" y="595692"/>
                    <a:pt x="311029" y="556992"/>
                  </a:cubicBezTo>
                  <a:cubicBezTo>
                    <a:pt x="319349" y="528903"/>
                    <a:pt x="343613" y="509241"/>
                    <a:pt x="371347" y="506432"/>
                  </a:cubicBezTo>
                  <a:close/>
                  <a:moveTo>
                    <a:pt x="1052809" y="489288"/>
                  </a:moveTo>
                  <a:cubicBezTo>
                    <a:pt x="1062117" y="488287"/>
                    <a:pt x="1071795" y="489072"/>
                    <a:pt x="1081393" y="491899"/>
                  </a:cubicBezTo>
                  <a:lnTo>
                    <a:pt x="1173051" y="520800"/>
                  </a:lnTo>
                  <a:cubicBezTo>
                    <a:pt x="1210209" y="533366"/>
                    <a:pt x="1231265" y="573576"/>
                    <a:pt x="1220117" y="612529"/>
                  </a:cubicBezTo>
                  <a:cubicBezTo>
                    <a:pt x="1207731" y="650226"/>
                    <a:pt x="1168095" y="671588"/>
                    <a:pt x="1129699" y="660279"/>
                  </a:cubicBezTo>
                  <a:lnTo>
                    <a:pt x="1038043" y="631378"/>
                  </a:lnTo>
                  <a:cubicBezTo>
                    <a:pt x="1000885" y="618812"/>
                    <a:pt x="979829" y="578602"/>
                    <a:pt x="990975" y="539649"/>
                  </a:cubicBezTo>
                  <a:cubicBezTo>
                    <a:pt x="1000265" y="511376"/>
                    <a:pt x="1024883" y="492292"/>
                    <a:pt x="1052809" y="489288"/>
                  </a:cubicBezTo>
                  <a:close/>
                  <a:moveTo>
                    <a:pt x="64263" y="412877"/>
                  </a:moveTo>
                  <a:cubicBezTo>
                    <a:pt x="73449" y="412038"/>
                    <a:pt x="82925" y="413052"/>
                    <a:pt x="92169" y="416173"/>
                  </a:cubicBezTo>
                  <a:lnTo>
                    <a:pt x="184611" y="443638"/>
                  </a:lnTo>
                  <a:cubicBezTo>
                    <a:pt x="221587" y="456122"/>
                    <a:pt x="242541" y="497319"/>
                    <a:pt x="231447" y="534772"/>
                  </a:cubicBezTo>
                  <a:cubicBezTo>
                    <a:pt x="219121" y="573472"/>
                    <a:pt x="179679" y="594695"/>
                    <a:pt x="141471" y="582211"/>
                  </a:cubicBezTo>
                  <a:lnTo>
                    <a:pt x="50261" y="554746"/>
                  </a:lnTo>
                  <a:cubicBezTo>
                    <a:pt x="13285" y="542262"/>
                    <a:pt x="-8903" y="501065"/>
                    <a:pt x="3423" y="463613"/>
                  </a:cubicBezTo>
                  <a:cubicBezTo>
                    <a:pt x="11743" y="434587"/>
                    <a:pt x="36703" y="415393"/>
                    <a:pt x="64263" y="412877"/>
                  </a:cubicBezTo>
                  <a:close/>
                  <a:moveTo>
                    <a:pt x="744847" y="395928"/>
                  </a:moveTo>
                  <a:cubicBezTo>
                    <a:pt x="754111" y="394907"/>
                    <a:pt x="763741" y="395692"/>
                    <a:pt x="773293" y="398519"/>
                  </a:cubicBezTo>
                  <a:lnTo>
                    <a:pt x="864503" y="427420"/>
                  </a:lnTo>
                  <a:cubicBezTo>
                    <a:pt x="902711" y="438729"/>
                    <a:pt x="923665" y="480195"/>
                    <a:pt x="911339" y="517891"/>
                  </a:cubicBezTo>
                  <a:cubicBezTo>
                    <a:pt x="900247" y="556844"/>
                    <a:pt x="859573" y="578206"/>
                    <a:pt x="822595" y="565640"/>
                  </a:cubicBezTo>
                  <a:lnTo>
                    <a:pt x="731385" y="537996"/>
                  </a:lnTo>
                  <a:cubicBezTo>
                    <a:pt x="693177" y="526687"/>
                    <a:pt x="672223" y="485221"/>
                    <a:pt x="683317" y="447525"/>
                  </a:cubicBezTo>
                  <a:cubicBezTo>
                    <a:pt x="692561" y="418310"/>
                    <a:pt x="717057" y="398990"/>
                    <a:pt x="744847" y="395928"/>
                  </a:cubicBezTo>
                  <a:close/>
                  <a:moveTo>
                    <a:pt x="1425971" y="379449"/>
                  </a:moveTo>
                  <a:cubicBezTo>
                    <a:pt x="1435235" y="378428"/>
                    <a:pt x="1444865" y="379213"/>
                    <a:pt x="1454417" y="382040"/>
                  </a:cubicBezTo>
                  <a:lnTo>
                    <a:pt x="1545625" y="410941"/>
                  </a:lnTo>
                  <a:cubicBezTo>
                    <a:pt x="1583835" y="423507"/>
                    <a:pt x="1604789" y="463717"/>
                    <a:pt x="1593695" y="502670"/>
                  </a:cubicBezTo>
                  <a:cubicBezTo>
                    <a:pt x="1581369" y="540367"/>
                    <a:pt x="1541927" y="561729"/>
                    <a:pt x="1503719" y="550420"/>
                  </a:cubicBezTo>
                  <a:lnTo>
                    <a:pt x="1412509" y="521519"/>
                  </a:lnTo>
                  <a:cubicBezTo>
                    <a:pt x="1374299" y="510210"/>
                    <a:pt x="1353345" y="468743"/>
                    <a:pt x="1364439" y="431046"/>
                  </a:cubicBezTo>
                  <a:cubicBezTo>
                    <a:pt x="1373683" y="401831"/>
                    <a:pt x="1398181" y="382512"/>
                    <a:pt x="1425971" y="379449"/>
                  </a:cubicBezTo>
                  <a:close/>
                  <a:moveTo>
                    <a:pt x="437765" y="297524"/>
                  </a:moveTo>
                  <a:cubicBezTo>
                    <a:pt x="446969" y="296685"/>
                    <a:pt x="456445" y="297699"/>
                    <a:pt x="465689" y="300820"/>
                  </a:cubicBezTo>
                  <a:lnTo>
                    <a:pt x="556899" y="329533"/>
                  </a:lnTo>
                  <a:cubicBezTo>
                    <a:pt x="595107" y="340769"/>
                    <a:pt x="616061" y="380717"/>
                    <a:pt x="604969" y="419417"/>
                  </a:cubicBezTo>
                  <a:cubicBezTo>
                    <a:pt x="592643" y="458117"/>
                    <a:pt x="553201" y="479340"/>
                    <a:pt x="514991" y="466856"/>
                  </a:cubicBezTo>
                  <a:lnTo>
                    <a:pt x="423781" y="438143"/>
                  </a:lnTo>
                  <a:cubicBezTo>
                    <a:pt x="385573" y="426907"/>
                    <a:pt x="364619" y="386959"/>
                    <a:pt x="375713" y="348259"/>
                  </a:cubicBezTo>
                  <a:cubicBezTo>
                    <a:pt x="384957" y="319234"/>
                    <a:pt x="410147" y="300040"/>
                    <a:pt x="437765" y="297524"/>
                  </a:cubicBezTo>
                  <a:close/>
                  <a:moveTo>
                    <a:pt x="1118907" y="286714"/>
                  </a:moveTo>
                  <a:cubicBezTo>
                    <a:pt x="1128093" y="285778"/>
                    <a:pt x="1137569" y="286714"/>
                    <a:pt x="1146813" y="289835"/>
                  </a:cubicBezTo>
                  <a:lnTo>
                    <a:pt x="1238021" y="318548"/>
                  </a:lnTo>
                  <a:cubicBezTo>
                    <a:pt x="1276231" y="329784"/>
                    <a:pt x="1297185" y="370980"/>
                    <a:pt x="1286091" y="408432"/>
                  </a:cubicBezTo>
                  <a:cubicBezTo>
                    <a:pt x="1274999" y="447132"/>
                    <a:pt x="1234323" y="468355"/>
                    <a:pt x="1197347" y="457119"/>
                  </a:cubicBezTo>
                  <a:lnTo>
                    <a:pt x="1104905" y="427158"/>
                  </a:lnTo>
                  <a:cubicBezTo>
                    <a:pt x="1066695" y="415922"/>
                    <a:pt x="1045741" y="375974"/>
                    <a:pt x="1058067" y="337274"/>
                  </a:cubicBezTo>
                  <a:cubicBezTo>
                    <a:pt x="1066387" y="309185"/>
                    <a:pt x="1091347" y="289523"/>
                    <a:pt x="1118907" y="286714"/>
                  </a:cubicBezTo>
                  <a:close/>
                  <a:moveTo>
                    <a:pt x="129299" y="203656"/>
                  </a:moveTo>
                  <a:cubicBezTo>
                    <a:pt x="138529" y="202655"/>
                    <a:pt x="148051" y="203440"/>
                    <a:pt x="157341" y="206267"/>
                  </a:cubicBezTo>
                  <a:lnTo>
                    <a:pt x="250237" y="235168"/>
                  </a:lnTo>
                  <a:cubicBezTo>
                    <a:pt x="287395" y="246477"/>
                    <a:pt x="308451" y="287944"/>
                    <a:pt x="297303" y="325641"/>
                  </a:cubicBezTo>
                  <a:cubicBezTo>
                    <a:pt x="284917" y="364594"/>
                    <a:pt x="245281" y="385956"/>
                    <a:pt x="206885" y="374647"/>
                  </a:cubicBezTo>
                  <a:lnTo>
                    <a:pt x="115229" y="345746"/>
                  </a:lnTo>
                  <a:cubicBezTo>
                    <a:pt x="78071" y="333180"/>
                    <a:pt x="57013" y="292970"/>
                    <a:pt x="68161" y="254017"/>
                  </a:cubicBezTo>
                  <a:cubicBezTo>
                    <a:pt x="76523" y="225744"/>
                    <a:pt x="101603" y="206660"/>
                    <a:pt x="129299" y="203656"/>
                  </a:cubicBezTo>
                  <a:close/>
                  <a:moveTo>
                    <a:pt x="811117" y="187665"/>
                  </a:moveTo>
                  <a:cubicBezTo>
                    <a:pt x="820427" y="186826"/>
                    <a:pt x="830103" y="187840"/>
                    <a:pt x="839703" y="190961"/>
                  </a:cubicBezTo>
                  <a:lnTo>
                    <a:pt x="931359" y="218426"/>
                  </a:lnTo>
                  <a:cubicBezTo>
                    <a:pt x="968517" y="230910"/>
                    <a:pt x="989573" y="270858"/>
                    <a:pt x="978425" y="309558"/>
                  </a:cubicBezTo>
                  <a:cubicBezTo>
                    <a:pt x="967279" y="347010"/>
                    <a:pt x="927643" y="369481"/>
                    <a:pt x="889247" y="356997"/>
                  </a:cubicBezTo>
                  <a:lnTo>
                    <a:pt x="796351" y="329532"/>
                  </a:lnTo>
                  <a:cubicBezTo>
                    <a:pt x="759193" y="317048"/>
                    <a:pt x="738137" y="275852"/>
                    <a:pt x="749285" y="238400"/>
                  </a:cubicBezTo>
                  <a:cubicBezTo>
                    <a:pt x="758575" y="209375"/>
                    <a:pt x="783191" y="190181"/>
                    <a:pt x="811117" y="187665"/>
                  </a:cubicBezTo>
                  <a:close/>
                  <a:moveTo>
                    <a:pt x="503681" y="93798"/>
                  </a:moveTo>
                  <a:cubicBezTo>
                    <a:pt x="512885" y="92797"/>
                    <a:pt x="522361" y="93582"/>
                    <a:pt x="531605" y="96409"/>
                  </a:cubicBezTo>
                  <a:lnTo>
                    <a:pt x="622815" y="125310"/>
                  </a:lnTo>
                  <a:cubicBezTo>
                    <a:pt x="659791" y="137876"/>
                    <a:pt x="681977" y="178086"/>
                    <a:pt x="670885" y="217039"/>
                  </a:cubicBezTo>
                  <a:cubicBezTo>
                    <a:pt x="658559" y="254736"/>
                    <a:pt x="619117" y="276098"/>
                    <a:pt x="580907" y="264789"/>
                  </a:cubicBezTo>
                  <a:lnTo>
                    <a:pt x="489697" y="235888"/>
                  </a:lnTo>
                  <a:cubicBezTo>
                    <a:pt x="451489" y="223322"/>
                    <a:pt x="430535" y="183112"/>
                    <a:pt x="441629" y="144159"/>
                  </a:cubicBezTo>
                  <a:cubicBezTo>
                    <a:pt x="450873" y="115886"/>
                    <a:pt x="476063" y="96802"/>
                    <a:pt x="503681" y="93798"/>
                  </a:cubicBezTo>
                  <a:close/>
                  <a:moveTo>
                    <a:pt x="190599" y="416"/>
                  </a:moveTo>
                  <a:cubicBezTo>
                    <a:pt x="199785" y="-585"/>
                    <a:pt x="209261" y="200"/>
                    <a:pt x="218505" y="3027"/>
                  </a:cubicBezTo>
                  <a:lnTo>
                    <a:pt x="309713" y="31928"/>
                  </a:lnTo>
                  <a:cubicBezTo>
                    <a:pt x="347923" y="43237"/>
                    <a:pt x="368877" y="84703"/>
                    <a:pt x="357783" y="122399"/>
                  </a:cubicBezTo>
                  <a:cubicBezTo>
                    <a:pt x="346691" y="161352"/>
                    <a:pt x="306015" y="182714"/>
                    <a:pt x="269039" y="171405"/>
                  </a:cubicBezTo>
                  <a:lnTo>
                    <a:pt x="176597" y="142504"/>
                  </a:lnTo>
                  <a:cubicBezTo>
                    <a:pt x="139621" y="129939"/>
                    <a:pt x="117433" y="89729"/>
                    <a:pt x="129759" y="50776"/>
                  </a:cubicBezTo>
                  <a:cubicBezTo>
                    <a:pt x="138079" y="22504"/>
                    <a:pt x="163039" y="3420"/>
                    <a:pt x="190599" y="416"/>
                  </a:cubicBezTo>
                  <a:close/>
                </a:path>
              </a:pathLst>
            </a:custGeom>
            <a:solidFill>
              <a:srgbClr val="739C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5" name="Freeform 134">
              <a:extLst>
                <a:ext uri="{FF2B5EF4-FFF2-40B4-BE49-F238E27FC236}">
                  <a16:creationId xmlns:a16="http://schemas.microsoft.com/office/drawing/2014/main" id="{074B37CF-499B-2A41-B885-EA2F3561DEC2}"/>
                </a:ext>
              </a:extLst>
            </p:cNvPr>
            <p:cNvSpPr>
              <a:spLocks noChangeArrowheads="1"/>
            </p:cNvSpPr>
            <p:nvPr/>
          </p:nvSpPr>
          <p:spPr bwMode="auto">
            <a:xfrm>
              <a:off x="19368895" y="3762735"/>
              <a:ext cx="1486490" cy="591344"/>
            </a:xfrm>
            <a:custGeom>
              <a:avLst/>
              <a:gdLst>
                <a:gd name="connsiteX0" fmla="*/ 1408626 w 1486490"/>
                <a:gd name="connsiteY0" fmla="*/ 412098 h 591344"/>
                <a:gd name="connsiteX1" fmla="*/ 1427532 w 1486490"/>
                <a:gd name="connsiteY1" fmla="*/ 413869 h 591344"/>
                <a:gd name="connsiteX2" fmla="*/ 1452816 w 1486490"/>
                <a:gd name="connsiteY2" fmla="*/ 421264 h 591344"/>
                <a:gd name="connsiteX3" fmla="*/ 1484424 w 1486490"/>
                <a:gd name="connsiteY3" fmla="*/ 480418 h 591344"/>
                <a:gd name="connsiteX4" fmla="*/ 1459138 w 1486490"/>
                <a:gd name="connsiteY4" fmla="*/ 558059 h 591344"/>
                <a:gd name="connsiteX5" fmla="*/ 1398454 w 1486490"/>
                <a:gd name="connsiteY5" fmla="*/ 588868 h 591344"/>
                <a:gd name="connsiteX6" fmla="*/ 1374432 w 1486490"/>
                <a:gd name="connsiteY6" fmla="*/ 582706 h 591344"/>
                <a:gd name="connsiteX7" fmla="*/ 1341562 w 1486490"/>
                <a:gd name="connsiteY7" fmla="*/ 523552 h 591344"/>
                <a:gd name="connsiteX8" fmla="*/ 1366846 w 1486490"/>
                <a:gd name="connsiteY8" fmla="*/ 444679 h 591344"/>
                <a:gd name="connsiteX9" fmla="*/ 1408626 w 1486490"/>
                <a:gd name="connsiteY9" fmla="*/ 412098 h 591344"/>
                <a:gd name="connsiteX10" fmla="*/ 960298 w 1486490"/>
                <a:gd name="connsiteY10" fmla="*/ 274776 h 591344"/>
                <a:gd name="connsiteX11" fmla="*/ 978870 w 1486490"/>
                <a:gd name="connsiteY11" fmla="*/ 276548 h 591344"/>
                <a:gd name="connsiteX12" fmla="*/ 1003478 w 1486490"/>
                <a:gd name="connsiteY12" fmla="*/ 283942 h 591344"/>
                <a:gd name="connsiteX13" fmla="*/ 1034240 w 1486490"/>
                <a:gd name="connsiteY13" fmla="*/ 343097 h 591344"/>
                <a:gd name="connsiteX14" fmla="*/ 1009630 w 1486490"/>
                <a:gd name="connsiteY14" fmla="*/ 421970 h 591344"/>
                <a:gd name="connsiteX15" fmla="*/ 950572 w 1486490"/>
                <a:gd name="connsiteY15" fmla="*/ 452780 h 591344"/>
                <a:gd name="connsiteX16" fmla="*/ 927194 w 1486490"/>
                <a:gd name="connsiteY16" fmla="*/ 445386 h 591344"/>
                <a:gd name="connsiteX17" fmla="*/ 896434 w 1486490"/>
                <a:gd name="connsiteY17" fmla="*/ 386231 h 591344"/>
                <a:gd name="connsiteX18" fmla="*/ 919812 w 1486490"/>
                <a:gd name="connsiteY18" fmla="*/ 307357 h 591344"/>
                <a:gd name="connsiteX19" fmla="*/ 960298 w 1486490"/>
                <a:gd name="connsiteY19" fmla="*/ 274776 h 591344"/>
                <a:gd name="connsiteX20" fmla="*/ 518060 w 1486490"/>
                <a:gd name="connsiteY20" fmla="*/ 138304 h 591344"/>
                <a:gd name="connsiteX21" fmla="*/ 537676 w 1486490"/>
                <a:gd name="connsiteY21" fmla="*/ 140646 h 591344"/>
                <a:gd name="connsiteX22" fmla="*/ 561698 w 1486490"/>
                <a:gd name="connsiteY22" fmla="*/ 148203 h 591344"/>
                <a:gd name="connsiteX23" fmla="*/ 593304 w 1486490"/>
                <a:gd name="connsiteY23" fmla="*/ 207401 h 591344"/>
                <a:gd name="connsiteX24" fmla="*/ 569282 w 1486490"/>
                <a:gd name="connsiteY24" fmla="*/ 288011 h 591344"/>
                <a:gd name="connsiteX25" fmla="*/ 508598 w 1486490"/>
                <a:gd name="connsiteY25" fmla="*/ 320758 h 591344"/>
                <a:gd name="connsiteX26" fmla="*/ 484578 w 1486490"/>
                <a:gd name="connsiteY26" fmla="*/ 311942 h 591344"/>
                <a:gd name="connsiteX27" fmla="*/ 451706 w 1486490"/>
                <a:gd name="connsiteY27" fmla="*/ 252744 h 591344"/>
                <a:gd name="connsiteX28" fmla="*/ 476992 w 1486490"/>
                <a:gd name="connsiteY28" fmla="*/ 172134 h 591344"/>
                <a:gd name="connsiteX29" fmla="*/ 518060 w 1486490"/>
                <a:gd name="connsiteY29" fmla="*/ 138304 h 591344"/>
                <a:gd name="connsiteX30" fmla="*/ 68350 w 1486490"/>
                <a:gd name="connsiteY30" fmla="*/ 250 h 591344"/>
                <a:gd name="connsiteX31" fmla="*/ 87256 w 1486490"/>
                <a:gd name="connsiteY31" fmla="*/ 2060 h 591344"/>
                <a:gd name="connsiteX32" fmla="*/ 111276 w 1486490"/>
                <a:gd name="connsiteY32" fmla="*/ 10877 h 591344"/>
                <a:gd name="connsiteX33" fmla="*/ 144148 w 1486490"/>
                <a:gd name="connsiteY33" fmla="*/ 70075 h 591344"/>
                <a:gd name="connsiteX34" fmla="*/ 118862 w 1486490"/>
                <a:gd name="connsiteY34" fmla="*/ 150685 h 591344"/>
                <a:gd name="connsiteX35" fmla="*/ 58178 w 1486490"/>
                <a:gd name="connsiteY35" fmla="*/ 182173 h 591344"/>
                <a:gd name="connsiteX36" fmla="*/ 32892 w 1486490"/>
                <a:gd name="connsiteY36" fmla="*/ 174616 h 591344"/>
                <a:gd name="connsiteX37" fmla="*/ 2550 w 1486490"/>
                <a:gd name="connsiteY37" fmla="*/ 115418 h 591344"/>
                <a:gd name="connsiteX38" fmla="*/ 26570 w 1486490"/>
                <a:gd name="connsiteY38" fmla="*/ 33549 h 591344"/>
                <a:gd name="connsiteX39" fmla="*/ 68350 w 1486490"/>
                <a:gd name="connsiteY39" fmla="*/ 250 h 591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86490" h="591344">
                  <a:moveTo>
                    <a:pt x="1408626" y="412098"/>
                  </a:moveTo>
                  <a:cubicBezTo>
                    <a:pt x="1414810" y="411482"/>
                    <a:pt x="1421210" y="412021"/>
                    <a:pt x="1427532" y="413869"/>
                  </a:cubicBezTo>
                  <a:lnTo>
                    <a:pt x="1452816" y="421264"/>
                  </a:lnTo>
                  <a:cubicBezTo>
                    <a:pt x="1478102" y="428658"/>
                    <a:pt x="1492008" y="454538"/>
                    <a:pt x="1484424" y="480418"/>
                  </a:cubicBezTo>
                  <a:lnTo>
                    <a:pt x="1459138" y="558059"/>
                  </a:lnTo>
                  <a:cubicBezTo>
                    <a:pt x="1450288" y="582706"/>
                    <a:pt x="1425002" y="597495"/>
                    <a:pt x="1398454" y="588868"/>
                  </a:cubicBezTo>
                  <a:lnTo>
                    <a:pt x="1374432" y="582706"/>
                  </a:lnTo>
                  <a:cubicBezTo>
                    <a:pt x="1349148" y="574080"/>
                    <a:pt x="1333976" y="548199"/>
                    <a:pt x="1341562" y="523552"/>
                  </a:cubicBezTo>
                  <a:lnTo>
                    <a:pt x="1366846" y="444679"/>
                  </a:lnTo>
                  <a:cubicBezTo>
                    <a:pt x="1373484" y="426193"/>
                    <a:pt x="1390078" y="413946"/>
                    <a:pt x="1408626" y="412098"/>
                  </a:cubicBezTo>
                  <a:close/>
                  <a:moveTo>
                    <a:pt x="960298" y="274776"/>
                  </a:moveTo>
                  <a:cubicBezTo>
                    <a:pt x="966412" y="274160"/>
                    <a:pt x="972718" y="274699"/>
                    <a:pt x="978870" y="276548"/>
                  </a:cubicBezTo>
                  <a:lnTo>
                    <a:pt x="1003478" y="283942"/>
                  </a:lnTo>
                  <a:cubicBezTo>
                    <a:pt x="1028088" y="291336"/>
                    <a:pt x="1041622" y="318449"/>
                    <a:pt x="1034240" y="343097"/>
                  </a:cubicBezTo>
                  <a:lnTo>
                    <a:pt x="1009630" y="421970"/>
                  </a:lnTo>
                  <a:cubicBezTo>
                    <a:pt x="1002248" y="446618"/>
                    <a:pt x="976410" y="460175"/>
                    <a:pt x="950572" y="452780"/>
                  </a:cubicBezTo>
                  <a:lnTo>
                    <a:pt x="927194" y="445386"/>
                  </a:lnTo>
                  <a:cubicBezTo>
                    <a:pt x="902586" y="437992"/>
                    <a:pt x="889052" y="412111"/>
                    <a:pt x="896434" y="386231"/>
                  </a:cubicBezTo>
                  <a:lnTo>
                    <a:pt x="919812" y="307357"/>
                  </a:lnTo>
                  <a:cubicBezTo>
                    <a:pt x="925348" y="288871"/>
                    <a:pt x="941958" y="276624"/>
                    <a:pt x="960298" y="274776"/>
                  </a:cubicBezTo>
                  <a:close/>
                  <a:moveTo>
                    <a:pt x="518060" y="138304"/>
                  </a:moveTo>
                  <a:cubicBezTo>
                    <a:pt x="524402" y="137733"/>
                    <a:pt x="531038" y="138442"/>
                    <a:pt x="537676" y="140646"/>
                  </a:cubicBezTo>
                  <a:lnTo>
                    <a:pt x="561698" y="148203"/>
                  </a:lnTo>
                  <a:cubicBezTo>
                    <a:pt x="586982" y="155760"/>
                    <a:pt x="602154" y="182210"/>
                    <a:pt x="593304" y="207401"/>
                  </a:cubicBezTo>
                  <a:lnTo>
                    <a:pt x="569282" y="288011"/>
                  </a:lnTo>
                  <a:cubicBezTo>
                    <a:pt x="561698" y="314461"/>
                    <a:pt x="533884" y="328316"/>
                    <a:pt x="508598" y="320758"/>
                  </a:cubicBezTo>
                  <a:lnTo>
                    <a:pt x="484578" y="311942"/>
                  </a:lnTo>
                  <a:cubicBezTo>
                    <a:pt x="458028" y="304385"/>
                    <a:pt x="444120" y="277934"/>
                    <a:pt x="451706" y="252744"/>
                  </a:cubicBezTo>
                  <a:lnTo>
                    <a:pt x="476992" y="172134"/>
                  </a:lnTo>
                  <a:cubicBezTo>
                    <a:pt x="482682" y="153241"/>
                    <a:pt x="499038" y="140016"/>
                    <a:pt x="518060" y="138304"/>
                  </a:cubicBezTo>
                  <a:close/>
                  <a:moveTo>
                    <a:pt x="68350" y="250"/>
                  </a:moveTo>
                  <a:cubicBezTo>
                    <a:pt x="74534" y="-380"/>
                    <a:pt x="80934" y="171"/>
                    <a:pt x="87256" y="2060"/>
                  </a:cubicBezTo>
                  <a:lnTo>
                    <a:pt x="111276" y="10877"/>
                  </a:lnTo>
                  <a:cubicBezTo>
                    <a:pt x="136562" y="18434"/>
                    <a:pt x="151732" y="44884"/>
                    <a:pt x="144148" y="70075"/>
                  </a:cubicBezTo>
                  <a:lnTo>
                    <a:pt x="118862" y="150685"/>
                  </a:lnTo>
                  <a:cubicBezTo>
                    <a:pt x="111276" y="175875"/>
                    <a:pt x="83462" y="190990"/>
                    <a:pt x="58178" y="182173"/>
                  </a:cubicBezTo>
                  <a:lnTo>
                    <a:pt x="32892" y="174616"/>
                  </a:lnTo>
                  <a:cubicBezTo>
                    <a:pt x="8872" y="167059"/>
                    <a:pt x="-6300" y="140608"/>
                    <a:pt x="2550" y="115418"/>
                  </a:cubicBezTo>
                  <a:lnTo>
                    <a:pt x="26570" y="33549"/>
                  </a:lnTo>
                  <a:cubicBezTo>
                    <a:pt x="33208" y="14656"/>
                    <a:pt x="49802" y="2139"/>
                    <a:pt x="68350" y="250"/>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6" name="Freeform 261">
              <a:extLst>
                <a:ext uri="{FF2B5EF4-FFF2-40B4-BE49-F238E27FC236}">
                  <a16:creationId xmlns:a16="http://schemas.microsoft.com/office/drawing/2014/main" id="{18A985D5-EBD6-4143-B4D8-1604E0878DBE}"/>
                </a:ext>
              </a:extLst>
            </p:cNvPr>
            <p:cNvSpPr>
              <a:spLocks noChangeArrowheads="1"/>
            </p:cNvSpPr>
            <p:nvPr/>
          </p:nvSpPr>
          <p:spPr bwMode="auto">
            <a:xfrm>
              <a:off x="21405971" y="6322442"/>
              <a:ext cx="1334784" cy="1021686"/>
            </a:xfrm>
            <a:custGeom>
              <a:avLst/>
              <a:gdLst>
                <a:gd name="T0" fmla="*/ 931 w 1072"/>
                <a:gd name="T1" fmla="*/ 818 h 819"/>
                <a:gd name="T2" fmla="*/ 0 w 1072"/>
                <a:gd name="T3" fmla="*/ 602 h 819"/>
                <a:gd name="T4" fmla="*/ 140 w 1072"/>
                <a:gd name="T5" fmla="*/ 0 h 819"/>
                <a:gd name="T6" fmla="*/ 1071 w 1072"/>
                <a:gd name="T7" fmla="*/ 217 h 819"/>
                <a:gd name="T8" fmla="*/ 931 w 1072"/>
                <a:gd name="T9" fmla="*/ 818 h 819"/>
              </a:gdLst>
              <a:ahLst/>
              <a:cxnLst>
                <a:cxn ang="0">
                  <a:pos x="T0" y="T1"/>
                </a:cxn>
                <a:cxn ang="0">
                  <a:pos x="T2" y="T3"/>
                </a:cxn>
                <a:cxn ang="0">
                  <a:pos x="T4" y="T5"/>
                </a:cxn>
                <a:cxn ang="0">
                  <a:pos x="T6" y="T7"/>
                </a:cxn>
                <a:cxn ang="0">
                  <a:pos x="T8" y="T9"/>
                </a:cxn>
              </a:cxnLst>
              <a:rect l="0" t="0" r="r" b="b"/>
              <a:pathLst>
                <a:path w="1072" h="819">
                  <a:moveTo>
                    <a:pt x="931" y="818"/>
                  </a:moveTo>
                  <a:lnTo>
                    <a:pt x="0" y="602"/>
                  </a:lnTo>
                  <a:lnTo>
                    <a:pt x="140" y="0"/>
                  </a:lnTo>
                  <a:lnTo>
                    <a:pt x="1071" y="217"/>
                  </a:lnTo>
                  <a:lnTo>
                    <a:pt x="931" y="818"/>
                  </a:ln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7" name="Freeform 136">
              <a:extLst>
                <a:ext uri="{FF2B5EF4-FFF2-40B4-BE49-F238E27FC236}">
                  <a16:creationId xmlns:a16="http://schemas.microsoft.com/office/drawing/2014/main" id="{50667A92-83F5-C241-B2F0-A9BE99E6FEB9}"/>
                </a:ext>
              </a:extLst>
            </p:cNvPr>
            <p:cNvSpPr>
              <a:spLocks noChangeArrowheads="1"/>
            </p:cNvSpPr>
            <p:nvPr/>
          </p:nvSpPr>
          <p:spPr bwMode="auto">
            <a:xfrm>
              <a:off x="21578267" y="6454274"/>
              <a:ext cx="934088" cy="639428"/>
            </a:xfrm>
            <a:custGeom>
              <a:avLst/>
              <a:gdLst>
                <a:gd name="connsiteX0" fmla="*/ 26704 w 934088"/>
                <a:gd name="connsiteY0" fmla="*/ 402220 h 639428"/>
                <a:gd name="connsiteX1" fmla="*/ 872100 w 934088"/>
                <a:gd name="connsiteY1" fmla="*/ 596810 h 639428"/>
                <a:gd name="connsiteX2" fmla="*/ 888334 w 934088"/>
                <a:gd name="connsiteY2" fmla="*/ 622838 h 639428"/>
                <a:gd name="connsiteX3" fmla="*/ 862110 w 934088"/>
                <a:gd name="connsiteY3" fmla="*/ 638951 h 639428"/>
                <a:gd name="connsiteX4" fmla="*/ 16714 w 934088"/>
                <a:gd name="connsiteY4" fmla="*/ 444360 h 639428"/>
                <a:gd name="connsiteX5" fmla="*/ 480 w 934088"/>
                <a:gd name="connsiteY5" fmla="*/ 418332 h 639428"/>
                <a:gd name="connsiteX6" fmla="*/ 26704 w 934088"/>
                <a:gd name="connsiteY6" fmla="*/ 402220 h 639428"/>
                <a:gd name="connsiteX7" fmla="*/ 52790 w 934088"/>
                <a:gd name="connsiteY7" fmla="*/ 304587 h 639428"/>
                <a:gd name="connsiteX8" fmla="*/ 894178 w 934088"/>
                <a:gd name="connsiteY8" fmla="*/ 497938 h 639428"/>
                <a:gd name="connsiteX9" fmla="*/ 910334 w 934088"/>
                <a:gd name="connsiteY9" fmla="*/ 523966 h 639428"/>
                <a:gd name="connsiteX10" fmla="*/ 885478 w 934088"/>
                <a:gd name="connsiteY10" fmla="*/ 540079 h 639428"/>
                <a:gd name="connsiteX11" fmla="*/ 44092 w 934088"/>
                <a:gd name="connsiteY11" fmla="*/ 346728 h 639428"/>
                <a:gd name="connsiteX12" fmla="*/ 27934 w 934088"/>
                <a:gd name="connsiteY12" fmla="*/ 320700 h 639428"/>
                <a:gd name="connsiteX13" fmla="*/ 52790 w 934088"/>
                <a:gd name="connsiteY13" fmla="*/ 304587 h 639428"/>
                <a:gd name="connsiteX14" fmla="*/ 77248 w 934088"/>
                <a:gd name="connsiteY14" fmla="*/ 206953 h 639428"/>
                <a:gd name="connsiteX15" fmla="*/ 917390 w 934088"/>
                <a:gd name="connsiteY15" fmla="*/ 401543 h 639428"/>
                <a:gd name="connsiteX16" fmla="*/ 933548 w 934088"/>
                <a:gd name="connsiteY16" fmla="*/ 426332 h 639428"/>
                <a:gd name="connsiteX17" fmla="*/ 907448 w 934088"/>
                <a:gd name="connsiteY17" fmla="*/ 441205 h 639428"/>
                <a:gd name="connsiteX18" fmla="*/ 66062 w 934088"/>
                <a:gd name="connsiteY18" fmla="*/ 247854 h 639428"/>
                <a:gd name="connsiteX19" fmla="*/ 51148 w 934088"/>
                <a:gd name="connsiteY19" fmla="*/ 221826 h 639428"/>
                <a:gd name="connsiteX20" fmla="*/ 77248 w 934088"/>
                <a:gd name="connsiteY20" fmla="*/ 206953 h 639428"/>
                <a:gd name="connsiteX21" fmla="*/ 102148 w 934088"/>
                <a:gd name="connsiteY21" fmla="*/ 0 h 639428"/>
                <a:gd name="connsiteX22" fmla="*/ 381386 w 934088"/>
                <a:gd name="connsiteY22" fmla="*/ 63809 h 639428"/>
                <a:gd name="connsiteX23" fmla="*/ 480308 w 934088"/>
                <a:gd name="connsiteY23" fmla="*/ 221455 h 639428"/>
                <a:gd name="connsiteX24" fmla="*/ 479056 w 934088"/>
                <a:gd name="connsiteY24" fmla="*/ 223957 h 639428"/>
                <a:gd name="connsiteX25" fmla="*/ 201072 w 934088"/>
                <a:gd name="connsiteY25" fmla="*/ 158897 h 639428"/>
                <a:gd name="connsiteX26" fmla="*/ 102148 w 934088"/>
                <a:gd name="connsiteY26" fmla="*/ 1251 h 639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934088" h="639428">
                  <a:moveTo>
                    <a:pt x="26704" y="402220"/>
                  </a:moveTo>
                  <a:lnTo>
                    <a:pt x="872100" y="596810"/>
                  </a:lnTo>
                  <a:cubicBezTo>
                    <a:pt x="883340" y="599289"/>
                    <a:pt x="892080" y="611683"/>
                    <a:pt x="888334" y="622838"/>
                  </a:cubicBezTo>
                  <a:cubicBezTo>
                    <a:pt x="885836" y="633993"/>
                    <a:pt x="873350" y="641430"/>
                    <a:pt x="862110" y="638951"/>
                  </a:cubicBezTo>
                  <a:lnTo>
                    <a:pt x="16714" y="444360"/>
                  </a:lnTo>
                  <a:cubicBezTo>
                    <a:pt x="5476" y="440642"/>
                    <a:pt x="-2016" y="429487"/>
                    <a:pt x="480" y="418332"/>
                  </a:cubicBezTo>
                  <a:cubicBezTo>
                    <a:pt x="4226" y="407177"/>
                    <a:pt x="15466" y="400980"/>
                    <a:pt x="26704" y="402220"/>
                  </a:cubicBezTo>
                  <a:close/>
                  <a:moveTo>
                    <a:pt x="52790" y="304587"/>
                  </a:moveTo>
                  <a:lnTo>
                    <a:pt x="894178" y="497938"/>
                  </a:lnTo>
                  <a:cubicBezTo>
                    <a:pt x="906606" y="501657"/>
                    <a:pt x="914062" y="512811"/>
                    <a:pt x="910334" y="523966"/>
                  </a:cubicBezTo>
                  <a:cubicBezTo>
                    <a:pt x="907848" y="535121"/>
                    <a:pt x="896662" y="542558"/>
                    <a:pt x="885478" y="540079"/>
                  </a:cubicBezTo>
                  <a:lnTo>
                    <a:pt x="44092" y="346728"/>
                  </a:lnTo>
                  <a:cubicBezTo>
                    <a:pt x="31664" y="344249"/>
                    <a:pt x="25448" y="333094"/>
                    <a:pt x="27934" y="320700"/>
                  </a:cubicBezTo>
                  <a:cubicBezTo>
                    <a:pt x="30420" y="309545"/>
                    <a:pt x="41606" y="302108"/>
                    <a:pt x="52790" y="304587"/>
                  </a:cubicBezTo>
                  <a:close/>
                  <a:moveTo>
                    <a:pt x="77248" y="206953"/>
                  </a:moveTo>
                  <a:lnTo>
                    <a:pt x="917390" y="401543"/>
                  </a:lnTo>
                  <a:cubicBezTo>
                    <a:pt x="929820" y="402783"/>
                    <a:pt x="936034" y="413937"/>
                    <a:pt x="933548" y="426332"/>
                  </a:cubicBezTo>
                  <a:cubicBezTo>
                    <a:pt x="931062" y="437487"/>
                    <a:pt x="919876" y="443684"/>
                    <a:pt x="907448" y="441205"/>
                  </a:cubicBezTo>
                  <a:lnTo>
                    <a:pt x="66062" y="247854"/>
                  </a:lnTo>
                  <a:cubicBezTo>
                    <a:pt x="54876" y="245375"/>
                    <a:pt x="47420" y="234220"/>
                    <a:pt x="51148" y="221826"/>
                  </a:cubicBezTo>
                  <a:cubicBezTo>
                    <a:pt x="52392" y="210671"/>
                    <a:pt x="64820" y="203234"/>
                    <a:pt x="77248" y="206953"/>
                  </a:cubicBezTo>
                  <a:close/>
                  <a:moveTo>
                    <a:pt x="102148" y="0"/>
                  </a:moveTo>
                  <a:lnTo>
                    <a:pt x="381386" y="63809"/>
                  </a:lnTo>
                  <a:cubicBezTo>
                    <a:pt x="452760" y="80074"/>
                    <a:pt x="496586" y="151390"/>
                    <a:pt x="480308" y="221455"/>
                  </a:cubicBezTo>
                  <a:lnTo>
                    <a:pt x="479056" y="223957"/>
                  </a:lnTo>
                  <a:lnTo>
                    <a:pt x="201072" y="158897"/>
                  </a:lnTo>
                  <a:cubicBezTo>
                    <a:pt x="129696" y="142632"/>
                    <a:pt x="85870" y="72567"/>
                    <a:pt x="102148" y="1251"/>
                  </a:cubicBezTo>
                  <a:close/>
                </a:path>
              </a:pathLst>
            </a:custGeom>
            <a:solidFill>
              <a:srgbClr val="4A3F73">
                <a:alpha val="50000"/>
              </a:srgbClr>
            </a:solidFill>
            <a:ln>
              <a:noFill/>
            </a:ln>
            <a:effectLst/>
          </p:spPr>
          <p:txBody>
            <a:bodyPr wrap="square" anchor="ctr">
              <a:noAutofit/>
            </a:bodyPr>
            <a:lstStyle/>
            <a:p>
              <a:endParaRPr lang="en-US" dirty="0">
                <a:latin typeface="Poppins" pitchFamily="2" charset="77"/>
              </a:endParaRPr>
            </a:p>
          </p:txBody>
        </p:sp>
        <p:sp>
          <p:nvSpPr>
            <p:cNvPr id="138" name="Freeform 266">
              <a:extLst>
                <a:ext uri="{FF2B5EF4-FFF2-40B4-BE49-F238E27FC236}">
                  <a16:creationId xmlns:a16="http://schemas.microsoft.com/office/drawing/2014/main" id="{45F05606-F80D-2149-B1ED-5095A18FD81B}"/>
                </a:ext>
              </a:extLst>
            </p:cNvPr>
            <p:cNvSpPr>
              <a:spLocks noChangeArrowheads="1"/>
            </p:cNvSpPr>
            <p:nvPr/>
          </p:nvSpPr>
          <p:spPr bwMode="auto">
            <a:xfrm>
              <a:off x="22153010" y="6575117"/>
              <a:ext cx="148311" cy="148307"/>
            </a:xfrm>
            <a:custGeom>
              <a:avLst/>
              <a:gdLst>
                <a:gd name="T0" fmla="*/ 47 w 119"/>
                <a:gd name="T1" fmla="*/ 110 h 118"/>
                <a:gd name="T2" fmla="*/ 47 w 119"/>
                <a:gd name="T3" fmla="*/ 110 h 118"/>
                <a:gd name="T4" fmla="*/ 47 w 119"/>
                <a:gd name="T5" fmla="*/ 110 h 118"/>
                <a:gd name="T6" fmla="*/ 7 w 119"/>
                <a:gd name="T7" fmla="*/ 46 h 118"/>
                <a:gd name="T8" fmla="*/ 7 w 119"/>
                <a:gd name="T9" fmla="*/ 46 h 118"/>
                <a:gd name="T10" fmla="*/ 71 w 119"/>
                <a:gd name="T11" fmla="*/ 6 h 118"/>
                <a:gd name="T12" fmla="*/ 71 w 119"/>
                <a:gd name="T13" fmla="*/ 6 h 118"/>
                <a:gd name="T14" fmla="*/ 111 w 119"/>
                <a:gd name="T15" fmla="*/ 70 h 118"/>
                <a:gd name="T16" fmla="*/ 111 w 119"/>
                <a:gd name="T17" fmla="*/ 70 h 118"/>
                <a:gd name="T18" fmla="*/ 47 w 119"/>
                <a:gd name="T19" fmla="*/ 11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9" h="118">
                  <a:moveTo>
                    <a:pt x="47" y="110"/>
                  </a:moveTo>
                  <a:lnTo>
                    <a:pt x="47" y="110"/>
                  </a:lnTo>
                  <a:lnTo>
                    <a:pt x="47" y="110"/>
                  </a:lnTo>
                  <a:cubicBezTo>
                    <a:pt x="18" y="104"/>
                    <a:pt x="0" y="75"/>
                    <a:pt x="7" y="46"/>
                  </a:cubicBezTo>
                  <a:lnTo>
                    <a:pt x="7" y="46"/>
                  </a:lnTo>
                  <a:cubicBezTo>
                    <a:pt x="14" y="17"/>
                    <a:pt x="42" y="0"/>
                    <a:pt x="71" y="6"/>
                  </a:cubicBezTo>
                  <a:lnTo>
                    <a:pt x="71" y="6"/>
                  </a:lnTo>
                  <a:cubicBezTo>
                    <a:pt x="100" y="13"/>
                    <a:pt x="118" y="42"/>
                    <a:pt x="111" y="70"/>
                  </a:cubicBezTo>
                  <a:lnTo>
                    <a:pt x="111" y="70"/>
                  </a:lnTo>
                  <a:cubicBezTo>
                    <a:pt x="104" y="99"/>
                    <a:pt x="75" y="117"/>
                    <a:pt x="47" y="110"/>
                  </a:cubicBezTo>
                </a:path>
              </a:pathLst>
            </a:custGeom>
            <a:solidFill>
              <a:srgbClr val="F7C273">
                <a:alpha val="50000"/>
              </a:srgbClr>
            </a:solidFill>
            <a:ln>
              <a:noFill/>
            </a:ln>
            <a:effectLst/>
          </p:spPr>
          <p:txBody>
            <a:bodyPr wrap="none" anchor="ctr"/>
            <a:lstStyle/>
            <a:p>
              <a:endParaRPr lang="en-US" dirty="0">
                <a:latin typeface="Poppins" pitchFamily="2" charset="77"/>
              </a:endParaRPr>
            </a:p>
          </p:txBody>
        </p:sp>
        <p:sp>
          <p:nvSpPr>
            <p:cNvPr id="139" name="Freeform 267">
              <a:extLst>
                <a:ext uri="{FF2B5EF4-FFF2-40B4-BE49-F238E27FC236}">
                  <a16:creationId xmlns:a16="http://schemas.microsoft.com/office/drawing/2014/main" id="{B787D7D5-02F6-E442-B4EE-E85464B2AAE1}"/>
                </a:ext>
              </a:extLst>
            </p:cNvPr>
            <p:cNvSpPr>
              <a:spLocks noChangeArrowheads="1"/>
            </p:cNvSpPr>
            <p:nvPr/>
          </p:nvSpPr>
          <p:spPr bwMode="auto">
            <a:xfrm>
              <a:off x="21120336" y="7157368"/>
              <a:ext cx="247185" cy="368024"/>
            </a:xfrm>
            <a:custGeom>
              <a:avLst/>
              <a:gdLst>
                <a:gd name="T0" fmla="*/ 187 w 198"/>
                <a:gd name="T1" fmla="*/ 296 h 297"/>
                <a:gd name="T2" fmla="*/ 197 w 198"/>
                <a:gd name="T3" fmla="*/ 20 h 297"/>
                <a:gd name="T4" fmla="*/ 113 w 198"/>
                <a:gd name="T5" fmla="*/ 0 h 297"/>
                <a:gd name="T6" fmla="*/ 0 w 198"/>
                <a:gd name="T7" fmla="*/ 253 h 297"/>
                <a:gd name="T8" fmla="*/ 102 w 198"/>
                <a:gd name="T9" fmla="*/ 239 h 297"/>
                <a:gd name="T10" fmla="*/ 187 w 198"/>
                <a:gd name="T11" fmla="*/ 296 h 297"/>
              </a:gdLst>
              <a:ahLst/>
              <a:cxnLst>
                <a:cxn ang="0">
                  <a:pos x="T0" y="T1"/>
                </a:cxn>
                <a:cxn ang="0">
                  <a:pos x="T2" y="T3"/>
                </a:cxn>
                <a:cxn ang="0">
                  <a:pos x="T4" y="T5"/>
                </a:cxn>
                <a:cxn ang="0">
                  <a:pos x="T6" y="T7"/>
                </a:cxn>
                <a:cxn ang="0">
                  <a:pos x="T8" y="T9"/>
                </a:cxn>
                <a:cxn ang="0">
                  <a:pos x="T10" y="T11"/>
                </a:cxn>
              </a:cxnLst>
              <a:rect l="0" t="0" r="r" b="b"/>
              <a:pathLst>
                <a:path w="198" h="297">
                  <a:moveTo>
                    <a:pt x="187" y="296"/>
                  </a:moveTo>
                  <a:lnTo>
                    <a:pt x="197" y="20"/>
                  </a:lnTo>
                  <a:lnTo>
                    <a:pt x="113" y="0"/>
                  </a:lnTo>
                  <a:lnTo>
                    <a:pt x="0" y="253"/>
                  </a:lnTo>
                  <a:lnTo>
                    <a:pt x="102" y="239"/>
                  </a:lnTo>
                  <a:lnTo>
                    <a:pt x="187" y="296"/>
                  </a:lnTo>
                </a:path>
              </a:pathLst>
            </a:custGeom>
            <a:solidFill>
              <a:srgbClr val="1922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0" name="Freeform 268">
              <a:extLst>
                <a:ext uri="{FF2B5EF4-FFF2-40B4-BE49-F238E27FC236}">
                  <a16:creationId xmlns:a16="http://schemas.microsoft.com/office/drawing/2014/main" id="{3DE13B26-F649-AC43-B3E5-569A9DBDE01C}"/>
                </a:ext>
              </a:extLst>
            </p:cNvPr>
            <p:cNvSpPr>
              <a:spLocks noChangeArrowheads="1"/>
            </p:cNvSpPr>
            <p:nvPr/>
          </p:nvSpPr>
          <p:spPr bwMode="auto">
            <a:xfrm>
              <a:off x="21142309" y="6893707"/>
              <a:ext cx="389999" cy="389998"/>
            </a:xfrm>
            <a:custGeom>
              <a:avLst/>
              <a:gdLst>
                <a:gd name="T0" fmla="*/ 289 w 311"/>
                <a:gd name="T1" fmla="*/ 211 h 311"/>
                <a:gd name="T2" fmla="*/ 146 w 311"/>
                <a:gd name="T3" fmla="*/ 299 h 311"/>
                <a:gd name="T4" fmla="*/ 146 w 311"/>
                <a:gd name="T5" fmla="*/ 299 h 311"/>
                <a:gd name="T6" fmla="*/ 99 w 311"/>
                <a:gd name="T7" fmla="*/ 289 h 311"/>
                <a:gd name="T8" fmla="*/ 10 w 311"/>
                <a:gd name="T9" fmla="*/ 146 h 311"/>
                <a:gd name="T10" fmla="*/ 10 w 311"/>
                <a:gd name="T11" fmla="*/ 146 h 311"/>
                <a:gd name="T12" fmla="*/ 21 w 311"/>
                <a:gd name="T13" fmla="*/ 99 h 311"/>
                <a:gd name="T14" fmla="*/ 163 w 311"/>
                <a:gd name="T15" fmla="*/ 10 h 311"/>
                <a:gd name="T16" fmla="*/ 163 w 311"/>
                <a:gd name="T17" fmla="*/ 10 h 311"/>
                <a:gd name="T18" fmla="*/ 211 w 311"/>
                <a:gd name="T19" fmla="*/ 21 h 311"/>
                <a:gd name="T20" fmla="*/ 299 w 311"/>
                <a:gd name="T21" fmla="*/ 164 h 311"/>
                <a:gd name="T22" fmla="*/ 299 w 311"/>
                <a:gd name="T23" fmla="*/ 164 h 311"/>
                <a:gd name="T24" fmla="*/ 289 w 311"/>
                <a:gd name="T25" fmla="*/ 211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1" h="311">
                  <a:moveTo>
                    <a:pt x="289" y="211"/>
                  </a:moveTo>
                  <a:lnTo>
                    <a:pt x="146" y="299"/>
                  </a:lnTo>
                  <a:lnTo>
                    <a:pt x="146" y="299"/>
                  </a:lnTo>
                  <a:cubicBezTo>
                    <a:pt x="130" y="310"/>
                    <a:pt x="109" y="305"/>
                    <a:pt x="99" y="289"/>
                  </a:cubicBezTo>
                  <a:lnTo>
                    <a:pt x="10" y="146"/>
                  </a:lnTo>
                  <a:lnTo>
                    <a:pt x="10" y="146"/>
                  </a:lnTo>
                  <a:cubicBezTo>
                    <a:pt x="0" y="130"/>
                    <a:pt x="5" y="109"/>
                    <a:pt x="21" y="99"/>
                  </a:cubicBezTo>
                  <a:lnTo>
                    <a:pt x="163" y="10"/>
                  </a:lnTo>
                  <a:lnTo>
                    <a:pt x="163" y="10"/>
                  </a:lnTo>
                  <a:cubicBezTo>
                    <a:pt x="179" y="0"/>
                    <a:pt x="201" y="5"/>
                    <a:pt x="211" y="21"/>
                  </a:cubicBezTo>
                  <a:lnTo>
                    <a:pt x="299" y="164"/>
                  </a:lnTo>
                  <a:lnTo>
                    <a:pt x="299" y="164"/>
                  </a:lnTo>
                  <a:cubicBezTo>
                    <a:pt x="310" y="180"/>
                    <a:pt x="305" y="201"/>
                    <a:pt x="289" y="211"/>
                  </a:cubicBezTo>
                </a:path>
              </a:pathLst>
            </a:custGeom>
            <a:solidFill>
              <a:srgbClr val="E1A4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1" name="Freeform 140">
              <a:extLst>
                <a:ext uri="{FF2B5EF4-FFF2-40B4-BE49-F238E27FC236}">
                  <a16:creationId xmlns:a16="http://schemas.microsoft.com/office/drawing/2014/main" id="{CA0BD840-FF24-B147-B737-8D814A9DCCF7}"/>
                </a:ext>
              </a:extLst>
            </p:cNvPr>
            <p:cNvSpPr>
              <a:spLocks noChangeArrowheads="1"/>
            </p:cNvSpPr>
            <p:nvPr/>
          </p:nvSpPr>
          <p:spPr bwMode="auto">
            <a:xfrm>
              <a:off x="21165360" y="6922218"/>
              <a:ext cx="336175" cy="331761"/>
            </a:xfrm>
            <a:custGeom>
              <a:avLst/>
              <a:gdLst>
                <a:gd name="connsiteX0" fmla="*/ 185524 w 336175"/>
                <a:gd name="connsiteY0" fmla="*/ 274810 h 331761"/>
                <a:gd name="connsiteX1" fmla="*/ 205612 w 336175"/>
                <a:gd name="connsiteY1" fmla="*/ 290520 h 331761"/>
                <a:gd name="connsiteX2" fmla="*/ 209378 w 336175"/>
                <a:gd name="connsiteY2" fmla="*/ 311064 h 331761"/>
                <a:gd name="connsiteX3" fmla="*/ 194312 w 336175"/>
                <a:gd name="connsiteY3" fmla="*/ 331608 h 331761"/>
                <a:gd name="connsiteX4" fmla="*/ 174224 w 336175"/>
                <a:gd name="connsiteY4" fmla="*/ 317107 h 331761"/>
                <a:gd name="connsiteX5" fmla="*/ 170458 w 336175"/>
                <a:gd name="connsiteY5" fmla="*/ 295354 h 331761"/>
                <a:gd name="connsiteX6" fmla="*/ 185524 w 336175"/>
                <a:gd name="connsiteY6" fmla="*/ 274810 h 331761"/>
                <a:gd name="connsiteX7" fmla="*/ 145498 w 336175"/>
                <a:gd name="connsiteY7" fmla="*/ 270691 h 331761"/>
                <a:gd name="connsiteX8" fmla="*/ 159808 w 336175"/>
                <a:gd name="connsiteY8" fmla="*/ 293956 h 331761"/>
                <a:gd name="connsiteX9" fmla="*/ 154604 w 336175"/>
                <a:gd name="connsiteY9" fmla="*/ 315928 h 331761"/>
                <a:gd name="connsiteX10" fmla="*/ 131186 w 336175"/>
                <a:gd name="connsiteY10" fmla="*/ 330145 h 331761"/>
                <a:gd name="connsiteX11" fmla="*/ 116876 w 336175"/>
                <a:gd name="connsiteY11" fmla="*/ 308173 h 331761"/>
                <a:gd name="connsiteX12" fmla="*/ 123382 w 336175"/>
                <a:gd name="connsiteY12" fmla="*/ 284908 h 331761"/>
                <a:gd name="connsiteX13" fmla="*/ 145498 w 336175"/>
                <a:gd name="connsiteY13" fmla="*/ 270691 h 331761"/>
                <a:gd name="connsiteX14" fmla="*/ 238426 w 336175"/>
                <a:gd name="connsiteY14" fmla="*/ 254556 h 331761"/>
                <a:gd name="connsiteX15" fmla="*/ 249350 w 336175"/>
                <a:gd name="connsiteY15" fmla="*/ 262726 h 331761"/>
                <a:gd name="connsiteX16" fmla="*/ 261834 w 336175"/>
                <a:gd name="connsiteY16" fmla="*/ 281223 h 331761"/>
                <a:gd name="connsiteX17" fmla="*/ 255592 w 336175"/>
                <a:gd name="connsiteY17" fmla="*/ 305886 h 331761"/>
                <a:gd name="connsiteX18" fmla="*/ 230624 w 336175"/>
                <a:gd name="connsiteY18" fmla="*/ 300953 h 331761"/>
                <a:gd name="connsiteX19" fmla="*/ 219388 w 336175"/>
                <a:gd name="connsiteY19" fmla="*/ 281223 h 331761"/>
                <a:gd name="connsiteX20" fmla="*/ 225630 w 336175"/>
                <a:gd name="connsiteY20" fmla="*/ 256560 h 331761"/>
                <a:gd name="connsiteX21" fmla="*/ 238426 w 336175"/>
                <a:gd name="connsiteY21" fmla="*/ 254556 h 331761"/>
                <a:gd name="connsiteX22" fmla="*/ 90244 w 336175"/>
                <a:gd name="connsiteY22" fmla="*/ 249064 h 331761"/>
                <a:gd name="connsiteX23" fmla="*/ 104288 w 336175"/>
                <a:gd name="connsiteY23" fmla="*/ 252301 h 331761"/>
                <a:gd name="connsiteX24" fmla="*/ 108034 w 336175"/>
                <a:gd name="connsiteY24" fmla="*/ 276962 h 331761"/>
                <a:gd name="connsiteX25" fmla="*/ 94300 w 336175"/>
                <a:gd name="connsiteY25" fmla="*/ 295458 h 331761"/>
                <a:gd name="connsiteX26" fmla="*/ 69334 w 336175"/>
                <a:gd name="connsiteY26" fmla="*/ 299157 h 331761"/>
                <a:gd name="connsiteX27" fmla="*/ 65588 w 336175"/>
                <a:gd name="connsiteY27" fmla="*/ 274496 h 331761"/>
                <a:gd name="connsiteX28" fmla="*/ 78072 w 336175"/>
                <a:gd name="connsiteY28" fmla="*/ 256000 h 331761"/>
                <a:gd name="connsiteX29" fmla="*/ 90244 w 336175"/>
                <a:gd name="connsiteY29" fmla="*/ 249064 h 331761"/>
                <a:gd name="connsiteX30" fmla="*/ 269170 w 336175"/>
                <a:gd name="connsiteY30" fmla="*/ 221066 h 331761"/>
                <a:gd name="connsiteX31" fmla="*/ 282426 w 336175"/>
                <a:gd name="connsiteY31" fmla="*/ 223781 h 331761"/>
                <a:gd name="connsiteX32" fmla="*/ 300922 w 336175"/>
                <a:gd name="connsiteY32" fmla="*/ 236555 h 331761"/>
                <a:gd name="connsiteX33" fmla="*/ 304622 w 336175"/>
                <a:gd name="connsiteY33" fmla="*/ 263381 h 331761"/>
                <a:gd name="connsiteX34" fmla="*/ 279960 w 336175"/>
                <a:gd name="connsiteY34" fmla="*/ 267213 h 331761"/>
                <a:gd name="connsiteX35" fmla="*/ 261462 w 336175"/>
                <a:gd name="connsiteY35" fmla="*/ 254439 h 331761"/>
                <a:gd name="connsiteX36" fmla="*/ 257762 w 336175"/>
                <a:gd name="connsiteY36" fmla="*/ 228891 h 331761"/>
                <a:gd name="connsiteX37" fmla="*/ 269170 w 336175"/>
                <a:gd name="connsiteY37" fmla="*/ 221066 h 331761"/>
                <a:gd name="connsiteX38" fmla="*/ 63944 w 336175"/>
                <a:gd name="connsiteY38" fmla="*/ 216924 h 331761"/>
                <a:gd name="connsiteX39" fmla="*/ 74066 w 336175"/>
                <a:gd name="connsiteY39" fmla="*/ 225663 h 331761"/>
                <a:gd name="connsiteX40" fmla="*/ 69232 w 336175"/>
                <a:gd name="connsiteY40" fmla="*/ 249382 h 331761"/>
                <a:gd name="connsiteX41" fmla="*/ 51104 w 336175"/>
                <a:gd name="connsiteY41" fmla="*/ 261866 h 331761"/>
                <a:gd name="connsiteX42" fmla="*/ 26936 w 336175"/>
                <a:gd name="connsiteY42" fmla="*/ 255624 h 331761"/>
                <a:gd name="connsiteX43" fmla="*/ 32978 w 336175"/>
                <a:gd name="connsiteY43" fmla="*/ 230657 h 331761"/>
                <a:gd name="connsiteX44" fmla="*/ 51104 w 336175"/>
                <a:gd name="connsiteY44" fmla="*/ 219421 h 331761"/>
                <a:gd name="connsiteX45" fmla="*/ 63944 w 336175"/>
                <a:gd name="connsiteY45" fmla="*/ 216924 h 331761"/>
                <a:gd name="connsiteX46" fmla="*/ 299416 w 336175"/>
                <a:gd name="connsiteY46" fmla="*/ 177101 h 331761"/>
                <a:gd name="connsiteX47" fmla="*/ 321388 w 336175"/>
                <a:gd name="connsiteY47" fmla="*/ 181851 h 331761"/>
                <a:gd name="connsiteX48" fmla="*/ 335606 w 336175"/>
                <a:gd name="connsiteY48" fmla="*/ 203229 h 331761"/>
                <a:gd name="connsiteX49" fmla="*/ 313634 w 336175"/>
                <a:gd name="connsiteY49" fmla="*/ 215105 h 331761"/>
                <a:gd name="connsiteX50" fmla="*/ 290370 w 336175"/>
                <a:gd name="connsiteY50" fmla="*/ 210355 h 331761"/>
                <a:gd name="connsiteX51" fmla="*/ 276152 w 336175"/>
                <a:gd name="connsiteY51" fmla="*/ 190165 h 331761"/>
                <a:gd name="connsiteX52" fmla="*/ 299416 w 336175"/>
                <a:gd name="connsiteY52" fmla="*/ 177101 h 331761"/>
                <a:gd name="connsiteX53" fmla="*/ 37150 w 336175"/>
                <a:gd name="connsiteY53" fmla="*/ 170490 h 331761"/>
                <a:gd name="connsiteX54" fmla="*/ 56880 w 336175"/>
                <a:gd name="connsiteY54" fmla="*/ 185556 h 331761"/>
                <a:gd name="connsiteX55" fmla="*/ 43316 w 336175"/>
                <a:gd name="connsiteY55" fmla="*/ 206900 h 331761"/>
                <a:gd name="connsiteX56" fmla="*/ 21118 w 336175"/>
                <a:gd name="connsiteY56" fmla="*/ 209411 h 331761"/>
                <a:gd name="connsiteX57" fmla="*/ 156 w 336175"/>
                <a:gd name="connsiteY57" fmla="*/ 195600 h 331761"/>
                <a:gd name="connsiteX58" fmla="*/ 14952 w 336175"/>
                <a:gd name="connsiteY58" fmla="*/ 174256 h 331761"/>
                <a:gd name="connsiteX59" fmla="*/ 311032 w 336175"/>
                <a:gd name="connsiteY59" fmla="*/ 121017 h 331761"/>
                <a:gd name="connsiteX60" fmla="*/ 331576 w 336175"/>
                <a:gd name="connsiteY60" fmla="*/ 136885 h 331761"/>
                <a:gd name="connsiteX61" fmla="*/ 317074 w 336175"/>
                <a:gd name="connsiteY61" fmla="*/ 156415 h 331761"/>
                <a:gd name="connsiteX62" fmla="*/ 295322 w 336175"/>
                <a:gd name="connsiteY62" fmla="*/ 160077 h 331761"/>
                <a:gd name="connsiteX63" fmla="*/ 274778 w 336175"/>
                <a:gd name="connsiteY63" fmla="*/ 145430 h 331761"/>
                <a:gd name="connsiteX64" fmla="*/ 289280 w 336175"/>
                <a:gd name="connsiteY64" fmla="*/ 125899 h 331761"/>
                <a:gd name="connsiteX65" fmla="*/ 27374 w 336175"/>
                <a:gd name="connsiteY65" fmla="*/ 116681 h 331761"/>
                <a:gd name="connsiteX66" fmla="*/ 47916 w 336175"/>
                <a:gd name="connsiteY66" fmla="*/ 121431 h 331761"/>
                <a:gd name="connsiteX67" fmla="*/ 61208 w 336175"/>
                <a:gd name="connsiteY67" fmla="*/ 141621 h 331761"/>
                <a:gd name="connsiteX68" fmla="*/ 40666 w 336175"/>
                <a:gd name="connsiteY68" fmla="*/ 154685 h 331761"/>
                <a:gd name="connsiteX69" fmla="*/ 20124 w 336175"/>
                <a:gd name="connsiteY69" fmla="*/ 149935 h 331761"/>
                <a:gd name="connsiteX70" fmla="*/ 6830 w 336175"/>
                <a:gd name="connsiteY70" fmla="*/ 129745 h 331761"/>
                <a:gd name="connsiteX71" fmla="*/ 27374 w 336175"/>
                <a:gd name="connsiteY71" fmla="*/ 116681 h 331761"/>
                <a:gd name="connsiteX72" fmla="*/ 300400 w 336175"/>
                <a:gd name="connsiteY72" fmla="*/ 67902 h 331761"/>
                <a:gd name="connsiteX73" fmla="*/ 311344 w 336175"/>
                <a:gd name="connsiteY73" fmla="*/ 76365 h 331761"/>
                <a:gd name="connsiteX74" fmla="*/ 306412 w 336175"/>
                <a:gd name="connsiteY74" fmla="*/ 101913 h 331761"/>
                <a:gd name="connsiteX75" fmla="*/ 286684 w 336175"/>
                <a:gd name="connsiteY75" fmla="*/ 114688 h 331761"/>
                <a:gd name="connsiteX76" fmla="*/ 262022 w 336175"/>
                <a:gd name="connsiteY76" fmla="*/ 108300 h 331761"/>
                <a:gd name="connsiteX77" fmla="*/ 268188 w 336175"/>
                <a:gd name="connsiteY77" fmla="*/ 81475 h 331761"/>
                <a:gd name="connsiteX78" fmla="*/ 286684 w 336175"/>
                <a:gd name="connsiteY78" fmla="*/ 69978 h 331761"/>
                <a:gd name="connsiteX79" fmla="*/ 300400 w 336175"/>
                <a:gd name="connsiteY79" fmla="*/ 67902 h 331761"/>
                <a:gd name="connsiteX80" fmla="*/ 43852 w 336175"/>
                <a:gd name="connsiteY80" fmla="*/ 62277 h 331761"/>
                <a:gd name="connsiteX81" fmla="*/ 57854 w 336175"/>
                <a:gd name="connsiteY81" fmla="*/ 65481 h 331761"/>
                <a:gd name="connsiteX82" fmla="*/ 75478 w 336175"/>
                <a:gd name="connsiteY82" fmla="*/ 78909 h 331761"/>
                <a:gd name="connsiteX83" fmla="*/ 80512 w 336175"/>
                <a:gd name="connsiteY83" fmla="*/ 103321 h 331761"/>
                <a:gd name="connsiteX84" fmla="*/ 55338 w 336175"/>
                <a:gd name="connsiteY84" fmla="*/ 106983 h 331761"/>
                <a:gd name="connsiteX85" fmla="*/ 36456 w 336175"/>
                <a:gd name="connsiteY85" fmla="*/ 94777 h 331761"/>
                <a:gd name="connsiteX86" fmla="*/ 32680 w 336175"/>
                <a:gd name="connsiteY86" fmla="*/ 69143 h 331761"/>
                <a:gd name="connsiteX87" fmla="*/ 43852 w 336175"/>
                <a:gd name="connsiteY87" fmla="*/ 62277 h 331761"/>
                <a:gd name="connsiteX88" fmla="*/ 249380 w 336175"/>
                <a:gd name="connsiteY88" fmla="*/ 29408 h 331761"/>
                <a:gd name="connsiteX89" fmla="*/ 262332 w 336175"/>
                <a:gd name="connsiteY89" fmla="*/ 32712 h 331761"/>
                <a:gd name="connsiteX90" fmla="*/ 267326 w 336175"/>
                <a:gd name="connsiteY90" fmla="*/ 59146 h 331761"/>
                <a:gd name="connsiteX91" fmla="*/ 253594 w 336175"/>
                <a:gd name="connsiteY91" fmla="*/ 76768 h 331761"/>
                <a:gd name="connsiteX92" fmla="*/ 228626 w 336175"/>
                <a:gd name="connsiteY92" fmla="*/ 80544 h 331761"/>
                <a:gd name="connsiteX93" fmla="*/ 224880 w 336175"/>
                <a:gd name="connsiteY93" fmla="*/ 55369 h 331761"/>
                <a:gd name="connsiteX94" fmla="*/ 237364 w 336175"/>
                <a:gd name="connsiteY94" fmla="*/ 36488 h 331761"/>
                <a:gd name="connsiteX95" fmla="*/ 249380 w 336175"/>
                <a:gd name="connsiteY95" fmla="*/ 29408 h 331761"/>
                <a:gd name="connsiteX96" fmla="*/ 95558 w 336175"/>
                <a:gd name="connsiteY96" fmla="*/ 19058 h 331761"/>
                <a:gd name="connsiteX97" fmla="*/ 107376 w 336175"/>
                <a:gd name="connsiteY97" fmla="*/ 27517 h 331761"/>
                <a:gd name="connsiteX98" fmla="*/ 118872 w 336175"/>
                <a:gd name="connsiteY98" fmla="*/ 45643 h 331761"/>
                <a:gd name="connsiteX99" fmla="*/ 113762 w 336175"/>
                <a:gd name="connsiteY99" fmla="*/ 69811 h 331761"/>
                <a:gd name="connsiteX100" fmla="*/ 86936 w 336175"/>
                <a:gd name="connsiteY100" fmla="*/ 63769 h 331761"/>
                <a:gd name="connsiteX101" fmla="*/ 75440 w 336175"/>
                <a:gd name="connsiteY101" fmla="*/ 45643 h 331761"/>
                <a:gd name="connsiteX102" fmla="*/ 81826 w 336175"/>
                <a:gd name="connsiteY102" fmla="*/ 21475 h 331761"/>
                <a:gd name="connsiteX103" fmla="*/ 95558 w 336175"/>
                <a:gd name="connsiteY103" fmla="*/ 19058 h 331761"/>
                <a:gd name="connsiteX104" fmla="*/ 142348 w 336175"/>
                <a:gd name="connsiteY104" fmla="*/ 1371 h 331761"/>
                <a:gd name="connsiteX105" fmla="*/ 161880 w 336175"/>
                <a:gd name="connsiteY105" fmla="*/ 14664 h 331761"/>
                <a:gd name="connsiteX106" fmla="*/ 165542 w 336175"/>
                <a:gd name="connsiteY106" fmla="*/ 36417 h 331761"/>
                <a:gd name="connsiteX107" fmla="*/ 150894 w 336175"/>
                <a:gd name="connsiteY107" fmla="*/ 55753 h 331761"/>
                <a:gd name="connsiteX108" fmla="*/ 130142 w 336175"/>
                <a:gd name="connsiteY108" fmla="*/ 42460 h 331761"/>
                <a:gd name="connsiteX109" fmla="*/ 126480 w 336175"/>
                <a:gd name="connsiteY109" fmla="*/ 20707 h 331761"/>
                <a:gd name="connsiteX110" fmla="*/ 142348 w 336175"/>
                <a:gd name="connsiteY110" fmla="*/ 1371 h 331761"/>
                <a:gd name="connsiteX111" fmla="*/ 202008 w 336175"/>
                <a:gd name="connsiteY111" fmla="*/ 187 h 331761"/>
                <a:gd name="connsiteX112" fmla="*/ 215074 w 336175"/>
                <a:gd name="connsiteY112" fmla="*/ 21151 h 331761"/>
                <a:gd name="connsiteX113" fmla="*/ 210322 w 336175"/>
                <a:gd name="connsiteY113" fmla="*/ 42114 h 331761"/>
                <a:gd name="connsiteX114" fmla="*/ 188944 w 336175"/>
                <a:gd name="connsiteY114" fmla="*/ 56912 h 331761"/>
                <a:gd name="connsiteX115" fmla="*/ 177068 w 336175"/>
                <a:gd name="connsiteY115" fmla="*/ 34715 h 331761"/>
                <a:gd name="connsiteX116" fmla="*/ 181818 w 336175"/>
                <a:gd name="connsiteY116" fmla="*/ 13752 h 331761"/>
                <a:gd name="connsiteX117" fmla="*/ 202008 w 336175"/>
                <a:gd name="connsiteY117" fmla="*/ 187 h 331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336175" h="331761">
                  <a:moveTo>
                    <a:pt x="185524" y="274810"/>
                  </a:moveTo>
                  <a:cubicBezTo>
                    <a:pt x="195568" y="273601"/>
                    <a:pt x="204356" y="280852"/>
                    <a:pt x="205612" y="290520"/>
                  </a:cubicBezTo>
                  <a:lnTo>
                    <a:pt x="209378" y="311064"/>
                  </a:lnTo>
                  <a:cubicBezTo>
                    <a:pt x="211890" y="320732"/>
                    <a:pt x="204356" y="330400"/>
                    <a:pt x="194312" y="331608"/>
                  </a:cubicBezTo>
                  <a:cubicBezTo>
                    <a:pt x="184268" y="332817"/>
                    <a:pt x="175480" y="326774"/>
                    <a:pt x="174224" y="317107"/>
                  </a:cubicBezTo>
                  <a:lnTo>
                    <a:pt x="170458" y="295354"/>
                  </a:lnTo>
                  <a:cubicBezTo>
                    <a:pt x="169202" y="286895"/>
                    <a:pt x="175480" y="277227"/>
                    <a:pt x="185524" y="274810"/>
                  </a:cubicBezTo>
                  <a:close/>
                  <a:moveTo>
                    <a:pt x="145498" y="270691"/>
                  </a:moveTo>
                  <a:cubicBezTo>
                    <a:pt x="155904" y="273276"/>
                    <a:pt x="162410" y="283616"/>
                    <a:pt x="159808" y="293956"/>
                  </a:cubicBezTo>
                  <a:lnTo>
                    <a:pt x="154604" y="315928"/>
                  </a:lnTo>
                  <a:cubicBezTo>
                    <a:pt x="152002" y="326267"/>
                    <a:pt x="141594" y="332730"/>
                    <a:pt x="131186" y="330145"/>
                  </a:cubicBezTo>
                  <a:cubicBezTo>
                    <a:pt x="120780" y="327560"/>
                    <a:pt x="114276" y="317220"/>
                    <a:pt x="116876" y="308173"/>
                  </a:cubicBezTo>
                  <a:lnTo>
                    <a:pt x="123382" y="284908"/>
                  </a:lnTo>
                  <a:cubicBezTo>
                    <a:pt x="125984" y="274569"/>
                    <a:pt x="135090" y="268106"/>
                    <a:pt x="145498" y="270691"/>
                  </a:cubicBezTo>
                  <a:close/>
                  <a:moveTo>
                    <a:pt x="238426" y="254556"/>
                  </a:moveTo>
                  <a:cubicBezTo>
                    <a:pt x="242796" y="255635"/>
                    <a:pt x="246854" y="258410"/>
                    <a:pt x="249350" y="262726"/>
                  </a:cubicBezTo>
                  <a:lnTo>
                    <a:pt x="261834" y="281223"/>
                  </a:lnTo>
                  <a:cubicBezTo>
                    <a:pt x="266828" y="289855"/>
                    <a:pt x="264330" y="300953"/>
                    <a:pt x="255592" y="305886"/>
                  </a:cubicBezTo>
                  <a:cubicBezTo>
                    <a:pt x="246854" y="310818"/>
                    <a:pt x="235618" y="308352"/>
                    <a:pt x="230624" y="300953"/>
                  </a:cubicBezTo>
                  <a:lnTo>
                    <a:pt x="219388" y="281223"/>
                  </a:lnTo>
                  <a:cubicBezTo>
                    <a:pt x="213148" y="273824"/>
                    <a:pt x="215644" y="262726"/>
                    <a:pt x="225630" y="256560"/>
                  </a:cubicBezTo>
                  <a:cubicBezTo>
                    <a:pt x="229376" y="254094"/>
                    <a:pt x="234058" y="253477"/>
                    <a:pt x="238426" y="254556"/>
                  </a:cubicBezTo>
                  <a:close/>
                  <a:moveTo>
                    <a:pt x="90244" y="249064"/>
                  </a:moveTo>
                  <a:cubicBezTo>
                    <a:pt x="94926" y="248293"/>
                    <a:pt x="99920" y="249218"/>
                    <a:pt x="104288" y="252301"/>
                  </a:cubicBezTo>
                  <a:cubicBezTo>
                    <a:pt x="111778" y="258466"/>
                    <a:pt x="113026" y="269563"/>
                    <a:pt x="108034" y="276962"/>
                  </a:cubicBezTo>
                  <a:lnTo>
                    <a:pt x="94300" y="295458"/>
                  </a:lnTo>
                  <a:cubicBezTo>
                    <a:pt x="89308" y="302856"/>
                    <a:pt x="78072" y="305322"/>
                    <a:pt x="69334" y="299157"/>
                  </a:cubicBezTo>
                  <a:cubicBezTo>
                    <a:pt x="61842" y="292992"/>
                    <a:pt x="59346" y="283127"/>
                    <a:pt x="65588" y="274496"/>
                  </a:cubicBezTo>
                  <a:lnTo>
                    <a:pt x="78072" y="256000"/>
                  </a:lnTo>
                  <a:cubicBezTo>
                    <a:pt x="81194" y="252300"/>
                    <a:pt x="85562" y="249834"/>
                    <a:pt x="90244" y="249064"/>
                  </a:cubicBezTo>
                  <a:close/>
                  <a:moveTo>
                    <a:pt x="269170" y="221066"/>
                  </a:moveTo>
                  <a:cubicBezTo>
                    <a:pt x="273486" y="220268"/>
                    <a:pt x="278110" y="221226"/>
                    <a:pt x="282426" y="223781"/>
                  </a:cubicBezTo>
                  <a:lnTo>
                    <a:pt x="300922" y="236555"/>
                  </a:lnTo>
                  <a:cubicBezTo>
                    <a:pt x="308322" y="242942"/>
                    <a:pt x="310788" y="254439"/>
                    <a:pt x="304622" y="263381"/>
                  </a:cubicBezTo>
                  <a:cubicBezTo>
                    <a:pt x="298456" y="271045"/>
                    <a:pt x="287358" y="272323"/>
                    <a:pt x="279960" y="267213"/>
                  </a:cubicBezTo>
                  <a:lnTo>
                    <a:pt x="261462" y="254439"/>
                  </a:lnTo>
                  <a:cubicBezTo>
                    <a:pt x="254064" y="248052"/>
                    <a:pt x="251596" y="236555"/>
                    <a:pt x="257762" y="228891"/>
                  </a:cubicBezTo>
                  <a:cubicBezTo>
                    <a:pt x="260844" y="224420"/>
                    <a:pt x="264852" y="221865"/>
                    <a:pt x="269170" y="221066"/>
                  </a:cubicBezTo>
                  <a:close/>
                  <a:moveTo>
                    <a:pt x="63944" y="216924"/>
                  </a:moveTo>
                  <a:cubicBezTo>
                    <a:pt x="68024" y="218173"/>
                    <a:pt x="71650" y="221294"/>
                    <a:pt x="74066" y="225663"/>
                  </a:cubicBezTo>
                  <a:cubicBezTo>
                    <a:pt x="80108" y="233153"/>
                    <a:pt x="77692" y="244389"/>
                    <a:pt x="69232" y="249382"/>
                  </a:cubicBezTo>
                  <a:lnTo>
                    <a:pt x="51104" y="261866"/>
                  </a:lnTo>
                  <a:cubicBezTo>
                    <a:pt x="42646" y="266860"/>
                    <a:pt x="31770" y="264363"/>
                    <a:pt x="26936" y="255624"/>
                  </a:cubicBezTo>
                  <a:cubicBezTo>
                    <a:pt x="20892" y="246886"/>
                    <a:pt x="24518" y="235650"/>
                    <a:pt x="32978" y="230657"/>
                  </a:cubicBezTo>
                  <a:lnTo>
                    <a:pt x="51104" y="219421"/>
                  </a:lnTo>
                  <a:cubicBezTo>
                    <a:pt x="55334" y="216300"/>
                    <a:pt x="59866" y="215676"/>
                    <a:pt x="63944" y="216924"/>
                  </a:cubicBezTo>
                  <a:close/>
                  <a:moveTo>
                    <a:pt x="299416" y="177101"/>
                  </a:moveTo>
                  <a:lnTo>
                    <a:pt x="321388" y="181851"/>
                  </a:lnTo>
                  <a:cubicBezTo>
                    <a:pt x="331728" y="184226"/>
                    <a:pt x="338190" y="193728"/>
                    <a:pt x="335606" y="203229"/>
                  </a:cubicBezTo>
                  <a:cubicBezTo>
                    <a:pt x="333020" y="211542"/>
                    <a:pt x="322680" y="217481"/>
                    <a:pt x="313634" y="215105"/>
                  </a:cubicBezTo>
                  <a:lnTo>
                    <a:pt x="290370" y="210355"/>
                  </a:lnTo>
                  <a:cubicBezTo>
                    <a:pt x="280030" y="209167"/>
                    <a:pt x="273568" y="199666"/>
                    <a:pt x="276152" y="190165"/>
                  </a:cubicBezTo>
                  <a:cubicBezTo>
                    <a:pt x="278736" y="180663"/>
                    <a:pt x="289076" y="174725"/>
                    <a:pt x="299416" y="177101"/>
                  </a:cubicBezTo>
                  <a:close/>
                  <a:moveTo>
                    <a:pt x="37150" y="170490"/>
                  </a:moveTo>
                  <a:cubicBezTo>
                    <a:pt x="45782" y="169234"/>
                    <a:pt x="55646" y="175512"/>
                    <a:pt x="56880" y="185556"/>
                  </a:cubicBezTo>
                  <a:cubicBezTo>
                    <a:pt x="58112" y="195600"/>
                    <a:pt x="51948" y="204389"/>
                    <a:pt x="43316" y="206900"/>
                  </a:cubicBezTo>
                  <a:lnTo>
                    <a:pt x="21118" y="209411"/>
                  </a:lnTo>
                  <a:cubicBezTo>
                    <a:pt x="11254" y="211922"/>
                    <a:pt x="2622" y="204389"/>
                    <a:pt x="156" y="195600"/>
                  </a:cubicBezTo>
                  <a:cubicBezTo>
                    <a:pt x="-1078" y="185556"/>
                    <a:pt x="5088" y="175512"/>
                    <a:pt x="14952" y="174256"/>
                  </a:cubicBezTo>
                  <a:close/>
                  <a:moveTo>
                    <a:pt x="311032" y="121017"/>
                  </a:moveTo>
                  <a:cubicBezTo>
                    <a:pt x="320700" y="119796"/>
                    <a:pt x="330368" y="127120"/>
                    <a:pt x="331576" y="136885"/>
                  </a:cubicBezTo>
                  <a:cubicBezTo>
                    <a:pt x="332784" y="146650"/>
                    <a:pt x="325534" y="155195"/>
                    <a:pt x="317074" y="156415"/>
                  </a:cubicBezTo>
                  <a:lnTo>
                    <a:pt x="295322" y="160077"/>
                  </a:lnTo>
                  <a:cubicBezTo>
                    <a:pt x="285654" y="162519"/>
                    <a:pt x="275986" y="155195"/>
                    <a:pt x="274778" y="145430"/>
                  </a:cubicBezTo>
                  <a:cubicBezTo>
                    <a:pt x="273568" y="135665"/>
                    <a:pt x="280820" y="127120"/>
                    <a:pt x="289280" y="125899"/>
                  </a:cubicBezTo>
                  <a:close/>
                  <a:moveTo>
                    <a:pt x="27374" y="116681"/>
                  </a:moveTo>
                  <a:lnTo>
                    <a:pt x="47916" y="121431"/>
                  </a:lnTo>
                  <a:cubicBezTo>
                    <a:pt x="57584" y="123806"/>
                    <a:pt x="63626" y="133308"/>
                    <a:pt x="61208" y="141621"/>
                  </a:cubicBezTo>
                  <a:cubicBezTo>
                    <a:pt x="60000" y="151122"/>
                    <a:pt x="50334" y="157061"/>
                    <a:pt x="40666" y="154685"/>
                  </a:cubicBezTo>
                  <a:lnTo>
                    <a:pt x="20124" y="149935"/>
                  </a:lnTo>
                  <a:cubicBezTo>
                    <a:pt x="10456" y="147559"/>
                    <a:pt x="4414" y="139246"/>
                    <a:pt x="6830" y="129745"/>
                  </a:cubicBezTo>
                  <a:cubicBezTo>
                    <a:pt x="9248" y="120243"/>
                    <a:pt x="17706" y="114305"/>
                    <a:pt x="27374" y="116681"/>
                  </a:cubicBezTo>
                  <a:close/>
                  <a:moveTo>
                    <a:pt x="300400" y="67902"/>
                  </a:moveTo>
                  <a:cubicBezTo>
                    <a:pt x="304870" y="69020"/>
                    <a:pt x="308878" y="71894"/>
                    <a:pt x="311344" y="76365"/>
                  </a:cubicBezTo>
                  <a:cubicBezTo>
                    <a:pt x="316276" y="85307"/>
                    <a:pt x="313810" y="95526"/>
                    <a:pt x="306412" y="101913"/>
                  </a:cubicBezTo>
                  <a:lnTo>
                    <a:pt x="286684" y="114688"/>
                  </a:lnTo>
                  <a:cubicBezTo>
                    <a:pt x="278052" y="118520"/>
                    <a:pt x="266954" y="115965"/>
                    <a:pt x="262022" y="108300"/>
                  </a:cubicBezTo>
                  <a:cubicBezTo>
                    <a:pt x="257090" y="99359"/>
                    <a:pt x="259556" y="87862"/>
                    <a:pt x="268188" y="81475"/>
                  </a:cubicBezTo>
                  <a:lnTo>
                    <a:pt x="286684" y="69978"/>
                  </a:lnTo>
                  <a:cubicBezTo>
                    <a:pt x="290998" y="67423"/>
                    <a:pt x="295930" y="66784"/>
                    <a:pt x="300400" y="67902"/>
                  </a:cubicBezTo>
                  <a:close/>
                  <a:moveTo>
                    <a:pt x="43852" y="62277"/>
                  </a:moveTo>
                  <a:cubicBezTo>
                    <a:pt x="48414" y="61514"/>
                    <a:pt x="53450" y="62430"/>
                    <a:pt x="57854" y="65481"/>
                  </a:cubicBezTo>
                  <a:lnTo>
                    <a:pt x="75478" y="78909"/>
                  </a:lnTo>
                  <a:cubicBezTo>
                    <a:pt x="84288" y="83791"/>
                    <a:pt x="85548" y="94777"/>
                    <a:pt x="80512" y="103321"/>
                  </a:cubicBezTo>
                  <a:cubicBezTo>
                    <a:pt x="74218" y="110645"/>
                    <a:pt x="62890" y="113087"/>
                    <a:pt x="55338" y="106983"/>
                  </a:cubicBezTo>
                  <a:lnTo>
                    <a:pt x="36456" y="94777"/>
                  </a:lnTo>
                  <a:cubicBezTo>
                    <a:pt x="27644" y="88674"/>
                    <a:pt x="26386" y="77688"/>
                    <a:pt x="32680" y="69143"/>
                  </a:cubicBezTo>
                  <a:cubicBezTo>
                    <a:pt x="35198" y="65482"/>
                    <a:pt x="39288" y="63040"/>
                    <a:pt x="43852" y="62277"/>
                  </a:cubicBezTo>
                  <a:close/>
                  <a:moveTo>
                    <a:pt x="249380" y="29408"/>
                  </a:moveTo>
                  <a:cubicBezTo>
                    <a:pt x="253906" y="28621"/>
                    <a:pt x="258586" y="29565"/>
                    <a:pt x="262332" y="32712"/>
                  </a:cubicBezTo>
                  <a:cubicBezTo>
                    <a:pt x="271072" y="39006"/>
                    <a:pt x="272320" y="50334"/>
                    <a:pt x="267326" y="59146"/>
                  </a:cubicBezTo>
                  <a:lnTo>
                    <a:pt x="253594" y="76768"/>
                  </a:lnTo>
                  <a:cubicBezTo>
                    <a:pt x="248600" y="84321"/>
                    <a:pt x="237364" y="85579"/>
                    <a:pt x="228626" y="80544"/>
                  </a:cubicBezTo>
                  <a:cubicBezTo>
                    <a:pt x="221136" y="74251"/>
                    <a:pt x="218640" y="62922"/>
                    <a:pt x="224880" y="55369"/>
                  </a:cubicBezTo>
                  <a:lnTo>
                    <a:pt x="237364" y="36488"/>
                  </a:lnTo>
                  <a:cubicBezTo>
                    <a:pt x="240484" y="32712"/>
                    <a:pt x="244854" y="30195"/>
                    <a:pt x="249380" y="29408"/>
                  </a:cubicBezTo>
                  <a:close/>
                  <a:moveTo>
                    <a:pt x="95558" y="19058"/>
                  </a:moveTo>
                  <a:cubicBezTo>
                    <a:pt x="100030" y="20267"/>
                    <a:pt x="104182" y="23288"/>
                    <a:pt x="107376" y="27517"/>
                  </a:cubicBezTo>
                  <a:lnTo>
                    <a:pt x="118872" y="45643"/>
                  </a:lnTo>
                  <a:cubicBezTo>
                    <a:pt x="123982" y="54102"/>
                    <a:pt x="121426" y="63769"/>
                    <a:pt x="113762" y="69811"/>
                  </a:cubicBezTo>
                  <a:cubicBezTo>
                    <a:pt x="104820" y="74645"/>
                    <a:pt x="93324" y="72228"/>
                    <a:pt x="86936" y="63769"/>
                  </a:cubicBezTo>
                  <a:lnTo>
                    <a:pt x="75440" y="45643"/>
                  </a:lnTo>
                  <a:cubicBezTo>
                    <a:pt x="70330" y="37184"/>
                    <a:pt x="72884" y="26309"/>
                    <a:pt x="81826" y="21475"/>
                  </a:cubicBezTo>
                  <a:cubicBezTo>
                    <a:pt x="86298" y="18454"/>
                    <a:pt x="91088" y="17850"/>
                    <a:pt x="95558" y="19058"/>
                  </a:cubicBezTo>
                  <a:close/>
                  <a:moveTo>
                    <a:pt x="142348" y="1371"/>
                  </a:moveTo>
                  <a:cubicBezTo>
                    <a:pt x="152114" y="-1046"/>
                    <a:pt x="160658" y="4997"/>
                    <a:pt x="161880" y="14664"/>
                  </a:cubicBezTo>
                  <a:lnTo>
                    <a:pt x="165542" y="36417"/>
                  </a:lnTo>
                  <a:cubicBezTo>
                    <a:pt x="167982" y="46085"/>
                    <a:pt x="160658" y="54544"/>
                    <a:pt x="150894" y="55753"/>
                  </a:cubicBezTo>
                  <a:cubicBezTo>
                    <a:pt x="141128" y="58170"/>
                    <a:pt x="132584" y="52127"/>
                    <a:pt x="130142" y="42460"/>
                  </a:cubicBezTo>
                  <a:lnTo>
                    <a:pt x="126480" y="20707"/>
                  </a:lnTo>
                  <a:cubicBezTo>
                    <a:pt x="125260" y="11039"/>
                    <a:pt x="132584" y="2580"/>
                    <a:pt x="142348" y="1371"/>
                  </a:cubicBezTo>
                  <a:close/>
                  <a:moveTo>
                    <a:pt x="202008" y="187"/>
                  </a:moveTo>
                  <a:cubicBezTo>
                    <a:pt x="211510" y="2654"/>
                    <a:pt x="217448" y="12519"/>
                    <a:pt x="215074" y="21151"/>
                  </a:cubicBezTo>
                  <a:lnTo>
                    <a:pt x="210322" y="42114"/>
                  </a:lnTo>
                  <a:cubicBezTo>
                    <a:pt x="207948" y="53213"/>
                    <a:pt x="199634" y="58145"/>
                    <a:pt x="188944" y="56912"/>
                  </a:cubicBezTo>
                  <a:cubicBezTo>
                    <a:pt x="180632" y="54446"/>
                    <a:pt x="174692" y="44581"/>
                    <a:pt x="177068" y="34715"/>
                  </a:cubicBezTo>
                  <a:lnTo>
                    <a:pt x="181818" y="13752"/>
                  </a:lnTo>
                  <a:cubicBezTo>
                    <a:pt x="184194" y="3887"/>
                    <a:pt x="193696" y="-1046"/>
                    <a:pt x="202008" y="187"/>
                  </a:cubicBezTo>
                  <a:close/>
                </a:path>
              </a:pathLst>
            </a:custGeom>
            <a:solidFill>
              <a:srgbClr val="1B1E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42" name="Freeform 285">
              <a:extLst>
                <a:ext uri="{FF2B5EF4-FFF2-40B4-BE49-F238E27FC236}">
                  <a16:creationId xmlns:a16="http://schemas.microsoft.com/office/drawing/2014/main" id="{258F87BF-1BEA-E842-B75E-94A9F5544991}"/>
                </a:ext>
              </a:extLst>
            </p:cNvPr>
            <p:cNvSpPr>
              <a:spLocks noChangeArrowheads="1"/>
            </p:cNvSpPr>
            <p:nvPr/>
          </p:nvSpPr>
          <p:spPr bwMode="auto">
            <a:xfrm>
              <a:off x="21098366" y="7453986"/>
              <a:ext cx="258170" cy="131830"/>
            </a:xfrm>
            <a:custGeom>
              <a:avLst/>
              <a:gdLst>
                <a:gd name="T0" fmla="*/ 121 w 207"/>
                <a:gd name="T1" fmla="*/ 0 h 107"/>
                <a:gd name="T2" fmla="*/ 19 w 207"/>
                <a:gd name="T3" fmla="*/ 14 h 107"/>
                <a:gd name="T4" fmla="*/ 0 w 207"/>
                <a:gd name="T5" fmla="*/ 58 h 107"/>
                <a:gd name="T6" fmla="*/ 111 w 207"/>
                <a:gd name="T7" fmla="*/ 44 h 107"/>
                <a:gd name="T8" fmla="*/ 204 w 207"/>
                <a:gd name="T9" fmla="*/ 106 h 107"/>
                <a:gd name="T10" fmla="*/ 206 w 207"/>
                <a:gd name="T11" fmla="*/ 57 h 107"/>
                <a:gd name="T12" fmla="*/ 121 w 207"/>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207" h="107">
                  <a:moveTo>
                    <a:pt x="121" y="0"/>
                  </a:moveTo>
                  <a:lnTo>
                    <a:pt x="19" y="14"/>
                  </a:lnTo>
                  <a:lnTo>
                    <a:pt x="0" y="58"/>
                  </a:lnTo>
                  <a:lnTo>
                    <a:pt x="111" y="44"/>
                  </a:lnTo>
                  <a:lnTo>
                    <a:pt x="204" y="106"/>
                  </a:lnTo>
                  <a:lnTo>
                    <a:pt x="206" y="57"/>
                  </a:lnTo>
                  <a:lnTo>
                    <a:pt x="121" y="0"/>
                  </a:ln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3" name="Freeform 286">
              <a:extLst>
                <a:ext uri="{FF2B5EF4-FFF2-40B4-BE49-F238E27FC236}">
                  <a16:creationId xmlns:a16="http://schemas.microsoft.com/office/drawing/2014/main" id="{8FED2174-A455-954B-B439-DC621D879729}"/>
                </a:ext>
              </a:extLst>
            </p:cNvPr>
            <p:cNvSpPr>
              <a:spLocks noChangeArrowheads="1"/>
            </p:cNvSpPr>
            <p:nvPr/>
          </p:nvSpPr>
          <p:spPr bwMode="auto">
            <a:xfrm>
              <a:off x="21191746" y="6948636"/>
              <a:ext cx="280139" cy="280139"/>
            </a:xfrm>
            <a:custGeom>
              <a:avLst/>
              <a:gdLst>
                <a:gd name="T0" fmla="*/ 211 w 224"/>
                <a:gd name="T1" fmla="*/ 135 h 224"/>
                <a:gd name="T2" fmla="*/ 211 w 224"/>
                <a:gd name="T3" fmla="*/ 135 h 224"/>
                <a:gd name="T4" fmla="*/ 89 w 224"/>
                <a:gd name="T5" fmla="*/ 211 h 224"/>
                <a:gd name="T6" fmla="*/ 89 w 224"/>
                <a:gd name="T7" fmla="*/ 211 h 224"/>
                <a:gd name="T8" fmla="*/ 13 w 224"/>
                <a:gd name="T9" fmla="*/ 89 h 224"/>
                <a:gd name="T10" fmla="*/ 13 w 224"/>
                <a:gd name="T11" fmla="*/ 89 h 224"/>
                <a:gd name="T12" fmla="*/ 135 w 224"/>
                <a:gd name="T13" fmla="*/ 13 h 224"/>
                <a:gd name="T14" fmla="*/ 135 w 224"/>
                <a:gd name="T15" fmla="*/ 13 h 224"/>
                <a:gd name="T16" fmla="*/ 211 w 224"/>
                <a:gd name="T17" fmla="*/ 135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 h="224">
                  <a:moveTo>
                    <a:pt x="211" y="135"/>
                  </a:moveTo>
                  <a:lnTo>
                    <a:pt x="211" y="135"/>
                  </a:lnTo>
                  <a:cubicBezTo>
                    <a:pt x="198" y="190"/>
                    <a:pt x="144" y="223"/>
                    <a:pt x="89" y="211"/>
                  </a:cubicBezTo>
                  <a:lnTo>
                    <a:pt x="89" y="211"/>
                  </a:lnTo>
                  <a:cubicBezTo>
                    <a:pt x="34" y="198"/>
                    <a:pt x="0" y="144"/>
                    <a:pt x="13" y="89"/>
                  </a:cubicBezTo>
                  <a:lnTo>
                    <a:pt x="13" y="89"/>
                  </a:lnTo>
                  <a:cubicBezTo>
                    <a:pt x="26" y="35"/>
                    <a:pt x="80" y="0"/>
                    <a:pt x="135" y="13"/>
                  </a:cubicBezTo>
                  <a:lnTo>
                    <a:pt x="135" y="13"/>
                  </a:lnTo>
                  <a:cubicBezTo>
                    <a:pt x="190" y="26"/>
                    <a:pt x="223" y="80"/>
                    <a:pt x="211" y="135"/>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4" name="Freeform 143">
              <a:extLst>
                <a:ext uri="{FF2B5EF4-FFF2-40B4-BE49-F238E27FC236}">
                  <a16:creationId xmlns:a16="http://schemas.microsoft.com/office/drawing/2014/main" id="{170A502F-4992-8445-A87A-6CB8926AF764}"/>
                </a:ext>
              </a:extLst>
            </p:cNvPr>
            <p:cNvSpPr>
              <a:spLocks noChangeArrowheads="1"/>
            </p:cNvSpPr>
            <p:nvPr/>
          </p:nvSpPr>
          <p:spPr bwMode="auto">
            <a:xfrm>
              <a:off x="21235688" y="6992579"/>
              <a:ext cx="190996" cy="190996"/>
            </a:xfrm>
            <a:custGeom>
              <a:avLst/>
              <a:gdLst>
                <a:gd name="connsiteX0" fmla="*/ 87972 w 190996"/>
                <a:gd name="connsiteY0" fmla="*/ 52048 h 190996"/>
                <a:gd name="connsiteX1" fmla="*/ 52948 w 190996"/>
                <a:gd name="connsiteY1" fmla="*/ 85488 h 190996"/>
                <a:gd name="connsiteX2" fmla="*/ 85488 w 190996"/>
                <a:gd name="connsiteY2" fmla="*/ 138053 h 190996"/>
                <a:gd name="connsiteX3" fmla="*/ 138054 w 190996"/>
                <a:gd name="connsiteY3" fmla="*/ 105513 h 190996"/>
                <a:gd name="connsiteX4" fmla="*/ 105514 w 190996"/>
                <a:gd name="connsiteY4" fmla="*/ 52948 h 190996"/>
                <a:gd name="connsiteX5" fmla="*/ 87972 w 190996"/>
                <a:gd name="connsiteY5" fmla="*/ 52048 h 190996"/>
                <a:gd name="connsiteX6" fmla="*/ 35184 w 190996"/>
                <a:gd name="connsiteY6" fmla="*/ 0 h 190996"/>
                <a:gd name="connsiteX7" fmla="*/ 190996 w 190996"/>
                <a:gd name="connsiteY7" fmla="*/ 36440 h 190996"/>
                <a:gd name="connsiteX8" fmla="*/ 155814 w 190996"/>
                <a:gd name="connsiteY8" fmla="*/ 190996 h 190996"/>
                <a:gd name="connsiteX9" fmla="*/ 0 w 190996"/>
                <a:gd name="connsiteY9" fmla="*/ 155812 h 190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0996" h="190996">
                  <a:moveTo>
                    <a:pt x="87972" y="52048"/>
                  </a:moveTo>
                  <a:cubicBezTo>
                    <a:pt x="71018" y="54747"/>
                    <a:pt x="56702" y="67654"/>
                    <a:pt x="52948" y="85488"/>
                  </a:cubicBezTo>
                  <a:cubicBezTo>
                    <a:pt x="46692" y="109267"/>
                    <a:pt x="61710" y="133047"/>
                    <a:pt x="85488" y="138053"/>
                  </a:cubicBezTo>
                  <a:cubicBezTo>
                    <a:pt x="109268" y="144311"/>
                    <a:pt x="133048" y="129292"/>
                    <a:pt x="138054" y="105513"/>
                  </a:cubicBezTo>
                  <a:cubicBezTo>
                    <a:pt x="144312" y="81733"/>
                    <a:pt x="129292" y="57954"/>
                    <a:pt x="105514" y="52948"/>
                  </a:cubicBezTo>
                  <a:cubicBezTo>
                    <a:pt x="99570" y="51383"/>
                    <a:pt x="93624" y="51149"/>
                    <a:pt x="87972" y="52048"/>
                  </a:cubicBezTo>
                  <a:close/>
                  <a:moveTo>
                    <a:pt x="35184" y="0"/>
                  </a:moveTo>
                  <a:lnTo>
                    <a:pt x="190996" y="36440"/>
                  </a:lnTo>
                  <a:lnTo>
                    <a:pt x="155814" y="190996"/>
                  </a:lnTo>
                  <a:lnTo>
                    <a:pt x="0" y="155812"/>
                  </a:lnTo>
                  <a:close/>
                </a:path>
              </a:pathLst>
            </a:custGeom>
            <a:solidFill>
              <a:srgbClr val="1922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45" name="Freeform 289">
              <a:extLst>
                <a:ext uri="{FF2B5EF4-FFF2-40B4-BE49-F238E27FC236}">
                  <a16:creationId xmlns:a16="http://schemas.microsoft.com/office/drawing/2014/main" id="{05370B1F-6398-C542-8C81-12AFAB2BE81A}"/>
                </a:ext>
              </a:extLst>
            </p:cNvPr>
            <p:cNvSpPr>
              <a:spLocks noChangeArrowheads="1"/>
            </p:cNvSpPr>
            <p:nvPr/>
          </p:nvSpPr>
          <p:spPr bwMode="auto">
            <a:xfrm>
              <a:off x="22180474" y="6602579"/>
              <a:ext cx="87887" cy="87887"/>
            </a:xfrm>
            <a:custGeom>
              <a:avLst/>
              <a:gdLst>
                <a:gd name="T0" fmla="*/ 27 w 71"/>
                <a:gd name="T1" fmla="*/ 66 h 70"/>
                <a:gd name="T2" fmla="*/ 27 w 71"/>
                <a:gd name="T3" fmla="*/ 66 h 70"/>
                <a:gd name="T4" fmla="*/ 27 w 71"/>
                <a:gd name="T5" fmla="*/ 66 h 70"/>
                <a:gd name="T6" fmla="*/ 4 w 71"/>
                <a:gd name="T7" fmla="*/ 28 h 70"/>
                <a:gd name="T8" fmla="*/ 4 w 71"/>
                <a:gd name="T9" fmla="*/ 28 h 70"/>
                <a:gd name="T10" fmla="*/ 42 w 71"/>
                <a:gd name="T11" fmla="*/ 5 h 70"/>
                <a:gd name="T12" fmla="*/ 42 w 71"/>
                <a:gd name="T13" fmla="*/ 5 h 70"/>
                <a:gd name="T14" fmla="*/ 65 w 71"/>
                <a:gd name="T15" fmla="*/ 42 h 70"/>
                <a:gd name="T16" fmla="*/ 65 w 71"/>
                <a:gd name="T17" fmla="*/ 42 h 70"/>
                <a:gd name="T18" fmla="*/ 27 w 71"/>
                <a:gd name="T19" fmla="*/ 6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70">
                  <a:moveTo>
                    <a:pt x="27" y="66"/>
                  </a:moveTo>
                  <a:lnTo>
                    <a:pt x="27" y="66"/>
                  </a:lnTo>
                  <a:lnTo>
                    <a:pt x="27" y="66"/>
                  </a:lnTo>
                  <a:cubicBezTo>
                    <a:pt x="11" y="62"/>
                    <a:pt x="0" y="45"/>
                    <a:pt x="4" y="28"/>
                  </a:cubicBezTo>
                  <a:lnTo>
                    <a:pt x="4" y="28"/>
                  </a:lnTo>
                  <a:cubicBezTo>
                    <a:pt x="8" y="11"/>
                    <a:pt x="25" y="0"/>
                    <a:pt x="42" y="5"/>
                  </a:cubicBezTo>
                  <a:lnTo>
                    <a:pt x="42" y="5"/>
                  </a:lnTo>
                  <a:cubicBezTo>
                    <a:pt x="59" y="8"/>
                    <a:pt x="70" y="25"/>
                    <a:pt x="65" y="42"/>
                  </a:cubicBezTo>
                  <a:lnTo>
                    <a:pt x="65" y="42"/>
                  </a:lnTo>
                  <a:cubicBezTo>
                    <a:pt x="62" y="59"/>
                    <a:pt x="44" y="69"/>
                    <a:pt x="27" y="66"/>
                  </a:cubicBezTo>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6" name="Freeform 290">
              <a:extLst>
                <a:ext uri="{FF2B5EF4-FFF2-40B4-BE49-F238E27FC236}">
                  <a16:creationId xmlns:a16="http://schemas.microsoft.com/office/drawing/2014/main" id="{3FCFC749-6F2D-9E4E-A7B9-67F05EC17950}"/>
                </a:ext>
              </a:extLst>
            </p:cNvPr>
            <p:cNvSpPr>
              <a:spLocks noChangeArrowheads="1"/>
            </p:cNvSpPr>
            <p:nvPr/>
          </p:nvSpPr>
          <p:spPr bwMode="auto">
            <a:xfrm>
              <a:off x="17753168" y="8942570"/>
              <a:ext cx="1285348" cy="87887"/>
            </a:xfrm>
            <a:custGeom>
              <a:avLst/>
              <a:gdLst>
                <a:gd name="T0" fmla="*/ 1030 w 1031"/>
                <a:gd name="T1" fmla="*/ 71 h 72"/>
                <a:gd name="T2" fmla="*/ 0 w 1031"/>
                <a:gd name="T3" fmla="*/ 71 h 72"/>
                <a:gd name="T4" fmla="*/ 0 w 1031"/>
                <a:gd name="T5" fmla="*/ 0 h 72"/>
                <a:gd name="T6" fmla="*/ 1030 w 1031"/>
                <a:gd name="T7" fmla="*/ 0 h 72"/>
                <a:gd name="T8" fmla="*/ 1030 w 1031"/>
                <a:gd name="T9" fmla="*/ 71 h 72"/>
              </a:gdLst>
              <a:ahLst/>
              <a:cxnLst>
                <a:cxn ang="0">
                  <a:pos x="T0" y="T1"/>
                </a:cxn>
                <a:cxn ang="0">
                  <a:pos x="T2" y="T3"/>
                </a:cxn>
                <a:cxn ang="0">
                  <a:pos x="T4" y="T5"/>
                </a:cxn>
                <a:cxn ang="0">
                  <a:pos x="T6" y="T7"/>
                </a:cxn>
                <a:cxn ang="0">
                  <a:pos x="T8" y="T9"/>
                </a:cxn>
              </a:cxnLst>
              <a:rect l="0" t="0" r="r" b="b"/>
              <a:pathLst>
                <a:path w="1031" h="72">
                  <a:moveTo>
                    <a:pt x="1030" y="71"/>
                  </a:moveTo>
                  <a:lnTo>
                    <a:pt x="0" y="71"/>
                  </a:lnTo>
                  <a:lnTo>
                    <a:pt x="0" y="0"/>
                  </a:lnTo>
                  <a:lnTo>
                    <a:pt x="1030" y="0"/>
                  </a:lnTo>
                  <a:lnTo>
                    <a:pt x="1030" y="71"/>
                  </a:lnTo>
                </a:path>
              </a:pathLst>
            </a:custGeom>
            <a:solidFill>
              <a:srgbClr val="192264"/>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7" name="Freeform 291">
              <a:extLst>
                <a:ext uri="{FF2B5EF4-FFF2-40B4-BE49-F238E27FC236}">
                  <a16:creationId xmlns:a16="http://schemas.microsoft.com/office/drawing/2014/main" id="{C7B72154-3AFD-C347-A92F-6021BA7A4C51}"/>
                </a:ext>
              </a:extLst>
            </p:cNvPr>
            <p:cNvSpPr>
              <a:spLocks noChangeArrowheads="1"/>
            </p:cNvSpPr>
            <p:nvPr/>
          </p:nvSpPr>
          <p:spPr bwMode="auto">
            <a:xfrm>
              <a:off x="17445566" y="8272434"/>
              <a:ext cx="1191966" cy="763520"/>
            </a:xfrm>
            <a:custGeom>
              <a:avLst/>
              <a:gdLst>
                <a:gd name="T0" fmla="*/ 957 w 958"/>
                <a:gd name="T1" fmla="*/ 611 h 612"/>
                <a:gd name="T2" fmla="*/ 249 w 958"/>
                <a:gd name="T3" fmla="*/ 611 h 612"/>
                <a:gd name="T4" fmla="*/ 0 w 958"/>
                <a:gd name="T5" fmla="*/ 0 h 612"/>
                <a:gd name="T6" fmla="*/ 709 w 958"/>
                <a:gd name="T7" fmla="*/ 0 h 612"/>
                <a:gd name="T8" fmla="*/ 957 w 958"/>
                <a:gd name="T9" fmla="*/ 611 h 612"/>
              </a:gdLst>
              <a:ahLst/>
              <a:cxnLst>
                <a:cxn ang="0">
                  <a:pos x="T0" y="T1"/>
                </a:cxn>
                <a:cxn ang="0">
                  <a:pos x="T2" y="T3"/>
                </a:cxn>
                <a:cxn ang="0">
                  <a:pos x="T4" y="T5"/>
                </a:cxn>
                <a:cxn ang="0">
                  <a:pos x="T6" y="T7"/>
                </a:cxn>
                <a:cxn ang="0">
                  <a:pos x="T8" y="T9"/>
                </a:cxn>
              </a:cxnLst>
              <a:rect l="0" t="0" r="r" b="b"/>
              <a:pathLst>
                <a:path w="958" h="612">
                  <a:moveTo>
                    <a:pt x="957" y="611"/>
                  </a:moveTo>
                  <a:lnTo>
                    <a:pt x="249" y="611"/>
                  </a:lnTo>
                  <a:lnTo>
                    <a:pt x="0" y="0"/>
                  </a:lnTo>
                  <a:lnTo>
                    <a:pt x="709" y="0"/>
                  </a:lnTo>
                  <a:lnTo>
                    <a:pt x="957" y="611"/>
                  </a:lnTo>
                </a:path>
              </a:pathLst>
            </a:custGeom>
            <a:solidFill>
              <a:srgbClr val="31409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48" name="Freeform 292">
              <a:extLst>
                <a:ext uri="{FF2B5EF4-FFF2-40B4-BE49-F238E27FC236}">
                  <a16:creationId xmlns:a16="http://schemas.microsoft.com/office/drawing/2014/main" id="{DB999E3B-8D45-7B4A-B9CD-920F05EAAE86}"/>
                </a:ext>
              </a:extLst>
            </p:cNvPr>
            <p:cNvSpPr>
              <a:spLocks noChangeArrowheads="1"/>
            </p:cNvSpPr>
            <p:nvPr/>
          </p:nvSpPr>
          <p:spPr bwMode="auto">
            <a:xfrm>
              <a:off x="17928945" y="8558067"/>
              <a:ext cx="225208" cy="186759"/>
            </a:xfrm>
            <a:custGeom>
              <a:avLst/>
              <a:gdLst>
                <a:gd name="T0" fmla="*/ 164 w 181"/>
                <a:gd name="T1" fmla="*/ 74 h 148"/>
                <a:gd name="T2" fmla="*/ 164 w 181"/>
                <a:gd name="T3" fmla="*/ 74 h 148"/>
                <a:gd name="T4" fmla="*/ 120 w 181"/>
                <a:gd name="T5" fmla="*/ 147 h 148"/>
                <a:gd name="T6" fmla="*/ 120 w 181"/>
                <a:gd name="T7" fmla="*/ 147 h 148"/>
                <a:gd name="T8" fmla="*/ 16 w 181"/>
                <a:gd name="T9" fmla="*/ 74 h 148"/>
                <a:gd name="T10" fmla="*/ 16 w 181"/>
                <a:gd name="T11" fmla="*/ 74 h 148"/>
                <a:gd name="T12" fmla="*/ 60 w 181"/>
                <a:gd name="T13" fmla="*/ 0 h 148"/>
                <a:gd name="T14" fmla="*/ 60 w 181"/>
                <a:gd name="T15" fmla="*/ 0 h 148"/>
                <a:gd name="T16" fmla="*/ 164 w 181"/>
                <a:gd name="T17" fmla="*/ 74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148">
                  <a:moveTo>
                    <a:pt x="164" y="74"/>
                  </a:moveTo>
                  <a:lnTo>
                    <a:pt x="164" y="74"/>
                  </a:lnTo>
                  <a:cubicBezTo>
                    <a:pt x="180" y="115"/>
                    <a:pt x="161" y="147"/>
                    <a:pt x="120" y="147"/>
                  </a:cubicBezTo>
                  <a:lnTo>
                    <a:pt x="120" y="147"/>
                  </a:lnTo>
                  <a:cubicBezTo>
                    <a:pt x="79" y="147"/>
                    <a:pt x="33" y="115"/>
                    <a:pt x="16" y="74"/>
                  </a:cubicBezTo>
                  <a:lnTo>
                    <a:pt x="16" y="74"/>
                  </a:lnTo>
                  <a:cubicBezTo>
                    <a:pt x="0" y="33"/>
                    <a:pt x="19" y="0"/>
                    <a:pt x="60" y="0"/>
                  </a:cubicBezTo>
                  <a:lnTo>
                    <a:pt x="60" y="0"/>
                  </a:lnTo>
                  <a:cubicBezTo>
                    <a:pt x="101" y="0"/>
                    <a:pt x="147" y="33"/>
                    <a:pt x="164" y="74"/>
                  </a:cubicBezTo>
                </a:path>
              </a:pathLst>
            </a:custGeom>
            <a:solidFill>
              <a:srgbClr val="739CF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149" name="Freeform 148">
            <a:extLst>
              <a:ext uri="{FF2B5EF4-FFF2-40B4-BE49-F238E27FC236}">
                <a16:creationId xmlns:a16="http://schemas.microsoft.com/office/drawing/2014/main" id="{965EA9DD-8E62-1E47-A5D1-986B6CFB6A38}"/>
              </a:ext>
            </a:extLst>
          </p:cNvPr>
          <p:cNvSpPr>
            <a:spLocks noChangeArrowheads="1"/>
          </p:cNvSpPr>
          <p:nvPr/>
        </p:nvSpPr>
        <p:spPr bwMode="auto">
          <a:xfrm>
            <a:off x="754119" y="5072763"/>
            <a:ext cx="1334159" cy="1265494"/>
          </a:xfrm>
          <a:custGeom>
            <a:avLst/>
            <a:gdLst>
              <a:gd name="connsiteX0" fmla="*/ 0 w 2668318"/>
              <a:gd name="connsiteY0" fmla="*/ 2329006 h 2530987"/>
              <a:gd name="connsiteX1" fmla="*/ 317337 w 2668318"/>
              <a:gd name="connsiteY1" fmla="*/ 2329006 h 2530987"/>
              <a:gd name="connsiteX2" fmla="*/ 317337 w 2668318"/>
              <a:gd name="connsiteY2" fmla="*/ 2530987 h 2530987"/>
              <a:gd name="connsiteX3" fmla="*/ 2241117 w 2668318"/>
              <a:gd name="connsiteY3" fmla="*/ 0 h 2530987"/>
              <a:gd name="connsiteX4" fmla="*/ 2668318 w 2668318"/>
              <a:gd name="connsiteY4" fmla="*/ 234951 h 2530987"/>
              <a:gd name="connsiteX5" fmla="*/ 2241117 w 2668318"/>
              <a:gd name="connsiteY5" fmla="*/ 234951 h 2530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30987">
                <a:moveTo>
                  <a:pt x="0" y="2329006"/>
                </a:moveTo>
                <a:lnTo>
                  <a:pt x="317337" y="2329006"/>
                </a:lnTo>
                <a:lnTo>
                  <a:pt x="317337" y="2530987"/>
                </a:lnTo>
                <a:close/>
                <a:moveTo>
                  <a:pt x="2241117" y="0"/>
                </a:moveTo>
                <a:lnTo>
                  <a:pt x="2668318" y="234951"/>
                </a:lnTo>
                <a:lnTo>
                  <a:pt x="2241117" y="234951"/>
                </a:lnTo>
                <a:close/>
              </a:path>
            </a:pathLst>
          </a:custGeom>
          <a:solidFill>
            <a:srgbClr val="F7C27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0" name="Round Same Side Corner Rectangle 149">
            <a:extLst>
              <a:ext uri="{FF2B5EF4-FFF2-40B4-BE49-F238E27FC236}">
                <a16:creationId xmlns:a16="http://schemas.microsoft.com/office/drawing/2014/main" id="{B5377762-D1D8-344D-9C58-A3C6229CA7C7}"/>
              </a:ext>
            </a:extLst>
          </p:cNvPr>
          <p:cNvSpPr/>
          <p:nvPr/>
        </p:nvSpPr>
        <p:spPr>
          <a:xfrm rot="5400000">
            <a:off x="2456930" y="3646040"/>
            <a:ext cx="1142530" cy="4235054"/>
          </a:xfrm>
          <a:prstGeom prst="round2SameRect">
            <a:avLst>
              <a:gd name="adj1" fmla="val 15344"/>
              <a:gd name="adj2" fmla="val 0"/>
            </a:avLst>
          </a:pr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1" name="Freeform 298">
            <a:extLst>
              <a:ext uri="{FF2B5EF4-FFF2-40B4-BE49-F238E27FC236}">
                <a16:creationId xmlns:a16="http://schemas.microsoft.com/office/drawing/2014/main" id="{3D7D403C-D680-E849-851A-7435616735E1}"/>
              </a:ext>
            </a:extLst>
          </p:cNvPr>
          <p:cNvSpPr>
            <a:spLocks noChangeArrowheads="1"/>
          </p:cNvSpPr>
          <p:nvPr/>
        </p:nvSpPr>
        <p:spPr bwMode="auto">
          <a:xfrm>
            <a:off x="754119" y="5072763"/>
            <a:ext cx="1120559" cy="1164502"/>
          </a:xfrm>
          <a:custGeom>
            <a:avLst/>
            <a:gdLst>
              <a:gd name="T0" fmla="*/ 1800 w 1801"/>
              <a:gd name="T1" fmla="*/ 1868 h 1869"/>
              <a:gd name="T2" fmla="*/ 0 w 1801"/>
              <a:gd name="T3" fmla="*/ 1868 h 1869"/>
              <a:gd name="T4" fmla="*/ 0 w 1801"/>
              <a:gd name="T5" fmla="*/ 0 h 1869"/>
              <a:gd name="T6" fmla="*/ 1800 w 1801"/>
              <a:gd name="T7" fmla="*/ 0 h 1869"/>
              <a:gd name="T8" fmla="*/ 1800 w 1801"/>
              <a:gd name="T9" fmla="*/ 1868 h 1869"/>
            </a:gdLst>
            <a:ahLst/>
            <a:cxnLst>
              <a:cxn ang="0">
                <a:pos x="T0" y="T1"/>
              </a:cxn>
              <a:cxn ang="0">
                <a:pos x="T2" y="T3"/>
              </a:cxn>
              <a:cxn ang="0">
                <a:pos x="T4" y="T5"/>
              </a:cxn>
              <a:cxn ang="0">
                <a:pos x="T6" y="T7"/>
              </a:cxn>
              <a:cxn ang="0">
                <a:pos x="T8" y="T9"/>
              </a:cxn>
            </a:cxnLst>
            <a:rect l="0" t="0" r="r" b="b"/>
            <a:pathLst>
              <a:path w="1801" h="1869">
                <a:moveTo>
                  <a:pt x="1800" y="1868"/>
                </a:moveTo>
                <a:lnTo>
                  <a:pt x="0" y="1868"/>
                </a:lnTo>
                <a:lnTo>
                  <a:pt x="0" y="0"/>
                </a:lnTo>
                <a:lnTo>
                  <a:pt x="1800" y="0"/>
                </a:lnTo>
                <a:lnTo>
                  <a:pt x="1800" y="1868"/>
                </a:lnTo>
              </a:path>
            </a:pathLst>
          </a:custGeom>
          <a:solidFill>
            <a:schemeClr val="accent5"/>
          </a:solidFill>
          <a:ln>
            <a:noFill/>
          </a:ln>
          <a:effectLst/>
        </p:spPr>
        <p:txBody>
          <a:bodyPr wrap="none" anchor="ctr"/>
          <a:lstStyle/>
          <a:p>
            <a:endParaRPr lang="en-US" dirty="0">
              <a:latin typeface="Poppins" pitchFamily="2" charset="77"/>
            </a:endParaRPr>
          </a:p>
        </p:txBody>
      </p:sp>
      <p:sp>
        <p:nvSpPr>
          <p:cNvPr id="152" name="Freeform 151">
            <a:extLst>
              <a:ext uri="{FF2B5EF4-FFF2-40B4-BE49-F238E27FC236}">
                <a16:creationId xmlns:a16="http://schemas.microsoft.com/office/drawing/2014/main" id="{D4795FB9-8AD8-9C45-A48C-211831922E4D}"/>
              </a:ext>
            </a:extLst>
          </p:cNvPr>
          <p:cNvSpPr>
            <a:spLocks noChangeArrowheads="1"/>
          </p:cNvSpPr>
          <p:nvPr/>
        </p:nvSpPr>
        <p:spPr bwMode="auto">
          <a:xfrm>
            <a:off x="998554" y="5391353"/>
            <a:ext cx="631065" cy="526699"/>
          </a:xfrm>
          <a:custGeom>
            <a:avLst/>
            <a:gdLst>
              <a:gd name="connsiteX0" fmla="*/ 96474 w 364765"/>
              <a:gd name="connsiteY0" fmla="*/ 179194 h 304440"/>
              <a:gd name="connsiteX1" fmla="*/ 63419 w 364765"/>
              <a:gd name="connsiteY1" fmla="*/ 211137 h 304440"/>
              <a:gd name="connsiteX2" fmla="*/ 96474 w 364765"/>
              <a:gd name="connsiteY2" fmla="*/ 242722 h 304440"/>
              <a:gd name="connsiteX3" fmla="*/ 129893 w 364765"/>
              <a:gd name="connsiteY3" fmla="*/ 211137 h 304440"/>
              <a:gd name="connsiteX4" fmla="*/ 96474 w 364765"/>
              <a:gd name="connsiteY4" fmla="*/ 179194 h 304440"/>
              <a:gd name="connsiteX5" fmla="*/ 96474 w 364765"/>
              <a:gd name="connsiteY5" fmla="*/ 169862 h 304440"/>
              <a:gd name="connsiteX6" fmla="*/ 139337 w 364765"/>
              <a:gd name="connsiteY6" fmla="*/ 211137 h 304440"/>
              <a:gd name="connsiteX7" fmla="*/ 96474 w 364765"/>
              <a:gd name="connsiteY7" fmla="*/ 252053 h 304440"/>
              <a:gd name="connsiteX8" fmla="*/ 53975 w 364765"/>
              <a:gd name="connsiteY8" fmla="*/ 211137 h 304440"/>
              <a:gd name="connsiteX9" fmla="*/ 96474 w 364765"/>
              <a:gd name="connsiteY9" fmla="*/ 169862 h 304440"/>
              <a:gd name="connsiteX10" fmla="*/ 91912 w 364765"/>
              <a:gd name="connsiteY10" fmla="*/ 126459 h 304440"/>
              <a:gd name="connsiteX11" fmla="*/ 88668 w 364765"/>
              <a:gd name="connsiteY11" fmla="*/ 127540 h 304440"/>
              <a:gd name="connsiteX12" fmla="*/ 87947 w 364765"/>
              <a:gd name="connsiteY12" fmla="*/ 130422 h 304440"/>
              <a:gd name="connsiteX13" fmla="*/ 78215 w 364765"/>
              <a:gd name="connsiteY13" fmla="*/ 145554 h 304440"/>
              <a:gd name="connsiteX14" fmla="*/ 61635 w 364765"/>
              <a:gd name="connsiteY14" fmla="*/ 152039 h 304440"/>
              <a:gd name="connsiteX15" fmla="*/ 44334 w 364765"/>
              <a:gd name="connsiteY15" fmla="*/ 148437 h 304440"/>
              <a:gd name="connsiteX16" fmla="*/ 41450 w 364765"/>
              <a:gd name="connsiteY16" fmla="*/ 146635 h 304440"/>
              <a:gd name="connsiteX17" fmla="*/ 38567 w 364765"/>
              <a:gd name="connsiteY17" fmla="*/ 147716 h 304440"/>
              <a:gd name="connsiteX18" fmla="*/ 31719 w 364765"/>
              <a:gd name="connsiteY18" fmla="*/ 154201 h 304440"/>
              <a:gd name="connsiteX19" fmla="*/ 30637 w 364765"/>
              <a:gd name="connsiteY19" fmla="*/ 157083 h 304440"/>
              <a:gd name="connsiteX20" fmla="*/ 32079 w 364765"/>
              <a:gd name="connsiteY20" fmla="*/ 159605 h 304440"/>
              <a:gd name="connsiteX21" fmla="*/ 36044 w 364765"/>
              <a:gd name="connsiteY21" fmla="*/ 176900 h 304440"/>
              <a:gd name="connsiteX22" fmla="*/ 29196 w 364765"/>
              <a:gd name="connsiteY22" fmla="*/ 193112 h 304440"/>
              <a:gd name="connsiteX23" fmla="*/ 14057 w 364765"/>
              <a:gd name="connsiteY23" fmla="*/ 202480 h 304440"/>
              <a:gd name="connsiteX24" fmla="*/ 10813 w 364765"/>
              <a:gd name="connsiteY24" fmla="*/ 203561 h 304440"/>
              <a:gd name="connsiteX25" fmla="*/ 9371 w 364765"/>
              <a:gd name="connsiteY25" fmla="*/ 206083 h 304440"/>
              <a:gd name="connsiteX26" fmla="*/ 9371 w 364765"/>
              <a:gd name="connsiteY26" fmla="*/ 215090 h 304440"/>
              <a:gd name="connsiteX27" fmla="*/ 10813 w 364765"/>
              <a:gd name="connsiteY27" fmla="*/ 217972 h 304440"/>
              <a:gd name="connsiteX28" fmla="*/ 14057 w 364765"/>
              <a:gd name="connsiteY28" fmla="*/ 218692 h 304440"/>
              <a:gd name="connsiteX29" fmla="*/ 29196 w 364765"/>
              <a:gd name="connsiteY29" fmla="*/ 228060 h 304440"/>
              <a:gd name="connsiteX30" fmla="*/ 36044 w 364765"/>
              <a:gd name="connsiteY30" fmla="*/ 244273 h 304440"/>
              <a:gd name="connsiteX31" fmla="*/ 32079 w 364765"/>
              <a:gd name="connsiteY31" fmla="*/ 261566 h 304440"/>
              <a:gd name="connsiteX32" fmla="*/ 30637 w 364765"/>
              <a:gd name="connsiteY32" fmla="*/ 264448 h 304440"/>
              <a:gd name="connsiteX33" fmla="*/ 31719 w 364765"/>
              <a:gd name="connsiteY33" fmla="*/ 266970 h 304440"/>
              <a:gd name="connsiteX34" fmla="*/ 38567 w 364765"/>
              <a:gd name="connsiteY34" fmla="*/ 273456 h 304440"/>
              <a:gd name="connsiteX35" fmla="*/ 41450 w 364765"/>
              <a:gd name="connsiteY35" fmla="*/ 274536 h 304440"/>
              <a:gd name="connsiteX36" fmla="*/ 44334 w 364765"/>
              <a:gd name="connsiteY36" fmla="*/ 272735 h 304440"/>
              <a:gd name="connsiteX37" fmla="*/ 55147 w 364765"/>
              <a:gd name="connsiteY37" fmla="*/ 267331 h 304440"/>
              <a:gd name="connsiteX38" fmla="*/ 61635 w 364765"/>
              <a:gd name="connsiteY38" fmla="*/ 269132 h 304440"/>
              <a:gd name="connsiteX39" fmla="*/ 78215 w 364765"/>
              <a:gd name="connsiteY39" fmla="*/ 275617 h 304440"/>
              <a:gd name="connsiteX40" fmla="*/ 87947 w 364765"/>
              <a:gd name="connsiteY40" fmla="*/ 290749 h 304440"/>
              <a:gd name="connsiteX41" fmla="*/ 88668 w 364765"/>
              <a:gd name="connsiteY41" fmla="*/ 293631 h 304440"/>
              <a:gd name="connsiteX42" fmla="*/ 91912 w 364765"/>
              <a:gd name="connsiteY42" fmla="*/ 295073 h 304440"/>
              <a:gd name="connsiteX43" fmla="*/ 101283 w 364765"/>
              <a:gd name="connsiteY43" fmla="*/ 295073 h 304440"/>
              <a:gd name="connsiteX44" fmla="*/ 104167 w 364765"/>
              <a:gd name="connsiteY44" fmla="*/ 293631 h 304440"/>
              <a:gd name="connsiteX45" fmla="*/ 104888 w 364765"/>
              <a:gd name="connsiteY45" fmla="*/ 290749 h 304440"/>
              <a:gd name="connsiteX46" fmla="*/ 114620 w 364765"/>
              <a:gd name="connsiteY46" fmla="*/ 275617 h 304440"/>
              <a:gd name="connsiteX47" fmla="*/ 131200 w 364765"/>
              <a:gd name="connsiteY47" fmla="*/ 269132 h 304440"/>
              <a:gd name="connsiteX48" fmla="*/ 148501 w 364765"/>
              <a:gd name="connsiteY48" fmla="*/ 272735 h 304440"/>
              <a:gd name="connsiteX49" fmla="*/ 151385 w 364765"/>
              <a:gd name="connsiteY49" fmla="*/ 274536 h 304440"/>
              <a:gd name="connsiteX50" fmla="*/ 154629 w 364765"/>
              <a:gd name="connsiteY50" fmla="*/ 273456 h 304440"/>
              <a:gd name="connsiteX51" fmla="*/ 161116 w 364765"/>
              <a:gd name="connsiteY51" fmla="*/ 266970 h 304440"/>
              <a:gd name="connsiteX52" fmla="*/ 162198 w 364765"/>
              <a:gd name="connsiteY52" fmla="*/ 264448 h 304440"/>
              <a:gd name="connsiteX53" fmla="*/ 160756 w 364765"/>
              <a:gd name="connsiteY53" fmla="*/ 261566 h 304440"/>
              <a:gd name="connsiteX54" fmla="*/ 156431 w 364765"/>
              <a:gd name="connsiteY54" fmla="*/ 244273 h 304440"/>
              <a:gd name="connsiteX55" fmla="*/ 163640 w 364765"/>
              <a:gd name="connsiteY55" fmla="*/ 228060 h 304440"/>
              <a:gd name="connsiteX56" fmla="*/ 178778 w 364765"/>
              <a:gd name="connsiteY56" fmla="*/ 218692 h 304440"/>
              <a:gd name="connsiteX57" fmla="*/ 181661 w 364765"/>
              <a:gd name="connsiteY57" fmla="*/ 217612 h 304440"/>
              <a:gd name="connsiteX58" fmla="*/ 183103 w 364765"/>
              <a:gd name="connsiteY58" fmla="*/ 215090 h 304440"/>
              <a:gd name="connsiteX59" fmla="*/ 183103 w 364765"/>
              <a:gd name="connsiteY59" fmla="*/ 206083 h 304440"/>
              <a:gd name="connsiteX60" fmla="*/ 181661 w 364765"/>
              <a:gd name="connsiteY60" fmla="*/ 203561 h 304440"/>
              <a:gd name="connsiteX61" fmla="*/ 178778 w 364765"/>
              <a:gd name="connsiteY61" fmla="*/ 202480 h 304440"/>
              <a:gd name="connsiteX62" fmla="*/ 163640 w 364765"/>
              <a:gd name="connsiteY62" fmla="*/ 193112 h 304440"/>
              <a:gd name="connsiteX63" fmla="*/ 156431 w 364765"/>
              <a:gd name="connsiteY63" fmla="*/ 176900 h 304440"/>
              <a:gd name="connsiteX64" fmla="*/ 160756 w 364765"/>
              <a:gd name="connsiteY64" fmla="*/ 159605 h 304440"/>
              <a:gd name="connsiteX65" fmla="*/ 162198 w 364765"/>
              <a:gd name="connsiteY65" fmla="*/ 157083 h 304440"/>
              <a:gd name="connsiteX66" fmla="*/ 161116 w 364765"/>
              <a:gd name="connsiteY66" fmla="*/ 154201 h 304440"/>
              <a:gd name="connsiteX67" fmla="*/ 154629 w 364765"/>
              <a:gd name="connsiteY67" fmla="*/ 147716 h 304440"/>
              <a:gd name="connsiteX68" fmla="*/ 151385 w 364765"/>
              <a:gd name="connsiteY68" fmla="*/ 146635 h 304440"/>
              <a:gd name="connsiteX69" fmla="*/ 148501 w 364765"/>
              <a:gd name="connsiteY69" fmla="*/ 148437 h 304440"/>
              <a:gd name="connsiteX70" fmla="*/ 131200 w 364765"/>
              <a:gd name="connsiteY70" fmla="*/ 152039 h 304440"/>
              <a:gd name="connsiteX71" fmla="*/ 114620 w 364765"/>
              <a:gd name="connsiteY71" fmla="*/ 145554 h 304440"/>
              <a:gd name="connsiteX72" fmla="*/ 104888 w 364765"/>
              <a:gd name="connsiteY72" fmla="*/ 130422 h 304440"/>
              <a:gd name="connsiteX73" fmla="*/ 104167 w 364765"/>
              <a:gd name="connsiteY73" fmla="*/ 127540 h 304440"/>
              <a:gd name="connsiteX74" fmla="*/ 101283 w 364765"/>
              <a:gd name="connsiteY74" fmla="*/ 126459 h 304440"/>
              <a:gd name="connsiteX75" fmla="*/ 75332 w 364765"/>
              <a:gd name="connsiteY75" fmla="*/ 9367 h 304440"/>
              <a:gd name="connsiteX76" fmla="*/ 44694 w 364765"/>
              <a:gd name="connsiteY76" fmla="*/ 40352 h 304440"/>
              <a:gd name="connsiteX77" fmla="*/ 44694 w 364765"/>
              <a:gd name="connsiteY77" fmla="*/ 137988 h 304440"/>
              <a:gd name="connsiteX78" fmla="*/ 51903 w 364765"/>
              <a:gd name="connsiteY78" fmla="*/ 142672 h 304440"/>
              <a:gd name="connsiteX79" fmla="*/ 56949 w 364765"/>
              <a:gd name="connsiteY79" fmla="*/ 144113 h 304440"/>
              <a:gd name="connsiteX80" fmla="*/ 75692 w 364765"/>
              <a:gd name="connsiteY80" fmla="*/ 136187 h 304440"/>
              <a:gd name="connsiteX81" fmla="*/ 78576 w 364765"/>
              <a:gd name="connsiteY81" fmla="*/ 132224 h 304440"/>
              <a:gd name="connsiteX82" fmla="*/ 81459 w 364765"/>
              <a:gd name="connsiteY82" fmla="*/ 121415 h 304440"/>
              <a:gd name="connsiteX83" fmla="*/ 91912 w 364765"/>
              <a:gd name="connsiteY83" fmla="*/ 116732 h 304440"/>
              <a:gd name="connsiteX84" fmla="*/ 101283 w 364765"/>
              <a:gd name="connsiteY84" fmla="*/ 116732 h 304440"/>
              <a:gd name="connsiteX85" fmla="*/ 111376 w 364765"/>
              <a:gd name="connsiteY85" fmla="*/ 121415 h 304440"/>
              <a:gd name="connsiteX86" fmla="*/ 114259 w 364765"/>
              <a:gd name="connsiteY86" fmla="*/ 132224 h 304440"/>
              <a:gd name="connsiteX87" fmla="*/ 115341 w 364765"/>
              <a:gd name="connsiteY87" fmla="*/ 135466 h 304440"/>
              <a:gd name="connsiteX88" fmla="*/ 148501 w 364765"/>
              <a:gd name="connsiteY88" fmla="*/ 111327 h 304440"/>
              <a:gd name="connsiteX89" fmla="*/ 79657 w 364765"/>
              <a:gd name="connsiteY89" fmla="*/ 61248 h 304440"/>
              <a:gd name="connsiteX90" fmla="*/ 78576 w 364765"/>
              <a:gd name="connsiteY90" fmla="*/ 54403 h 304440"/>
              <a:gd name="connsiteX91" fmla="*/ 85424 w 364765"/>
              <a:gd name="connsiteY91" fmla="*/ 53322 h 304440"/>
              <a:gd name="connsiteX92" fmla="*/ 176255 w 364765"/>
              <a:gd name="connsiteY92" fmla="*/ 119614 h 304440"/>
              <a:gd name="connsiteX93" fmla="*/ 223472 w 364765"/>
              <a:gd name="connsiteY93" fmla="*/ 119614 h 304440"/>
              <a:gd name="connsiteX94" fmla="*/ 266415 w 364765"/>
              <a:gd name="connsiteY94" fmla="*/ 88396 h 304440"/>
              <a:gd name="connsiteX95" fmla="*/ 314664 w 364765"/>
              <a:gd name="connsiteY95" fmla="*/ 53322 h 304440"/>
              <a:gd name="connsiteX96" fmla="*/ 321151 w 364765"/>
              <a:gd name="connsiteY96" fmla="*/ 54403 h 304440"/>
              <a:gd name="connsiteX97" fmla="*/ 320070 w 364765"/>
              <a:gd name="connsiteY97" fmla="*/ 61248 h 304440"/>
              <a:gd name="connsiteX98" fmla="*/ 251510 w 364765"/>
              <a:gd name="connsiteY98" fmla="*/ 111121 h 304440"/>
              <a:gd name="connsiteX99" fmla="*/ 251226 w 364765"/>
              <a:gd name="connsiteY99" fmla="*/ 111327 h 304440"/>
              <a:gd name="connsiteX100" fmla="*/ 251327 w 364765"/>
              <a:gd name="connsiteY100" fmla="*/ 111400 h 304440"/>
              <a:gd name="connsiteX101" fmla="*/ 320070 w 364765"/>
              <a:gd name="connsiteY101" fmla="*/ 161407 h 304440"/>
              <a:gd name="connsiteX102" fmla="*/ 321151 w 364765"/>
              <a:gd name="connsiteY102" fmla="*/ 168252 h 304440"/>
              <a:gd name="connsiteX103" fmla="*/ 317547 w 364765"/>
              <a:gd name="connsiteY103" fmla="*/ 170054 h 304440"/>
              <a:gd name="connsiteX104" fmla="*/ 314664 w 364765"/>
              <a:gd name="connsiteY104" fmla="*/ 168973 h 304440"/>
              <a:gd name="connsiteX105" fmla="*/ 246095 w 364765"/>
              <a:gd name="connsiteY105" fmla="*/ 119376 h 304440"/>
              <a:gd name="connsiteX106" fmla="*/ 242936 w 364765"/>
              <a:gd name="connsiteY106" fmla="*/ 117092 h 304440"/>
              <a:gd name="connsiteX107" fmla="*/ 229239 w 364765"/>
              <a:gd name="connsiteY107" fmla="*/ 127180 h 304440"/>
              <a:gd name="connsiteX108" fmla="*/ 200044 w 364765"/>
              <a:gd name="connsiteY108" fmla="*/ 136547 h 304440"/>
              <a:gd name="connsiteX109" fmla="*/ 170848 w 364765"/>
              <a:gd name="connsiteY109" fmla="*/ 127180 h 304440"/>
              <a:gd name="connsiteX110" fmla="*/ 156791 w 364765"/>
              <a:gd name="connsiteY110" fmla="*/ 117092 h 304440"/>
              <a:gd name="connsiteX111" fmla="*/ 126154 w 364765"/>
              <a:gd name="connsiteY111" fmla="*/ 139430 h 304440"/>
              <a:gd name="connsiteX112" fmla="*/ 135886 w 364765"/>
              <a:gd name="connsiteY112" fmla="*/ 144113 h 304440"/>
              <a:gd name="connsiteX113" fmla="*/ 140932 w 364765"/>
              <a:gd name="connsiteY113" fmla="*/ 142672 h 304440"/>
              <a:gd name="connsiteX114" fmla="*/ 150664 w 364765"/>
              <a:gd name="connsiteY114" fmla="*/ 137268 h 304440"/>
              <a:gd name="connsiteX115" fmla="*/ 161116 w 364765"/>
              <a:gd name="connsiteY115" fmla="*/ 140871 h 304440"/>
              <a:gd name="connsiteX116" fmla="*/ 167604 w 364765"/>
              <a:gd name="connsiteY116" fmla="*/ 147356 h 304440"/>
              <a:gd name="connsiteX117" fmla="*/ 171569 w 364765"/>
              <a:gd name="connsiteY117" fmla="*/ 157804 h 304440"/>
              <a:gd name="connsiteX118" fmla="*/ 166163 w 364765"/>
              <a:gd name="connsiteY118" fmla="*/ 167532 h 304440"/>
              <a:gd name="connsiteX119" fmla="*/ 165081 w 364765"/>
              <a:gd name="connsiteY119" fmla="*/ 172216 h 304440"/>
              <a:gd name="connsiteX120" fmla="*/ 172650 w 364765"/>
              <a:gd name="connsiteY120" fmla="*/ 190590 h 304440"/>
              <a:gd name="connsiteX121" fmla="*/ 176976 w 364765"/>
              <a:gd name="connsiteY121" fmla="*/ 193112 h 304440"/>
              <a:gd name="connsiteX122" fmla="*/ 188149 w 364765"/>
              <a:gd name="connsiteY122" fmla="*/ 195995 h 304440"/>
              <a:gd name="connsiteX123" fmla="*/ 191338 w 364765"/>
              <a:gd name="connsiteY123" fmla="*/ 202859 h 304440"/>
              <a:gd name="connsiteX124" fmla="*/ 192835 w 364765"/>
              <a:gd name="connsiteY124" fmla="*/ 206083 h 304440"/>
              <a:gd name="connsiteX125" fmla="*/ 192835 w 364765"/>
              <a:gd name="connsiteY125" fmla="*/ 213288 h 304440"/>
              <a:gd name="connsiteX126" fmla="*/ 324395 w 364765"/>
              <a:gd name="connsiteY126" fmla="*/ 213288 h 304440"/>
              <a:gd name="connsiteX127" fmla="*/ 355393 w 364765"/>
              <a:gd name="connsiteY127" fmla="*/ 182304 h 304440"/>
              <a:gd name="connsiteX128" fmla="*/ 355393 w 364765"/>
              <a:gd name="connsiteY128" fmla="*/ 40352 h 304440"/>
              <a:gd name="connsiteX129" fmla="*/ 324395 w 364765"/>
              <a:gd name="connsiteY129" fmla="*/ 9367 h 304440"/>
              <a:gd name="connsiteX130" fmla="*/ 318251 w 364765"/>
              <a:gd name="connsiteY130" fmla="*/ 9367 h 304440"/>
              <a:gd name="connsiteX131" fmla="*/ 75332 w 364765"/>
              <a:gd name="connsiteY131" fmla="*/ 0 h 304440"/>
              <a:gd name="connsiteX132" fmla="*/ 324395 w 364765"/>
              <a:gd name="connsiteY132" fmla="*/ 0 h 304440"/>
              <a:gd name="connsiteX133" fmla="*/ 364765 w 364765"/>
              <a:gd name="connsiteY133" fmla="*/ 40352 h 304440"/>
              <a:gd name="connsiteX134" fmla="*/ 364765 w 364765"/>
              <a:gd name="connsiteY134" fmla="*/ 182304 h 304440"/>
              <a:gd name="connsiteX135" fmla="*/ 324395 w 364765"/>
              <a:gd name="connsiteY135" fmla="*/ 223016 h 304440"/>
              <a:gd name="connsiteX136" fmla="*/ 190312 w 364765"/>
              <a:gd name="connsiteY136" fmla="*/ 223016 h 304440"/>
              <a:gd name="connsiteX137" fmla="*/ 188149 w 364765"/>
              <a:gd name="connsiteY137" fmla="*/ 225178 h 304440"/>
              <a:gd name="connsiteX138" fmla="*/ 176976 w 364765"/>
              <a:gd name="connsiteY138" fmla="*/ 228060 h 304440"/>
              <a:gd name="connsiteX139" fmla="*/ 172650 w 364765"/>
              <a:gd name="connsiteY139" fmla="*/ 230582 h 304440"/>
              <a:gd name="connsiteX140" fmla="*/ 165081 w 364765"/>
              <a:gd name="connsiteY140" fmla="*/ 248956 h 304440"/>
              <a:gd name="connsiteX141" fmla="*/ 166163 w 364765"/>
              <a:gd name="connsiteY141" fmla="*/ 253640 h 304440"/>
              <a:gd name="connsiteX142" fmla="*/ 171569 w 364765"/>
              <a:gd name="connsiteY142" fmla="*/ 263368 h 304440"/>
              <a:gd name="connsiteX143" fmla="*/ 167604 w 364765"/>
              <a:gd name="connsiteY143" fmla="*/ 273816 h 304440"/>
              <a:gd name="connsiteX144" fmla="*/ 161116 w 364765"/>
              <a:gd name="connsiteY144" fmla="*/ 280301 h 304440"/>
              <a:gd name="connsiteX145" fmla="*/ 150664 w 364765"/>
              <a:gd name="connsiteY145" fmla="*/ 283904 h 304440"/>
              <a:gd name="connsiteX146" fmla="*/ 140932 w 364765"/>
              <a:gd name="connsiteY146" fmla="*/ 278500 h 304440"/>
              <a:gd name="connsiteX147" fmla="*/ 135886 w 364765"/>
              <a:gd name="connsiteY147" fmla="*/ 277419 h 304440"/>
              <a:gd name="connsiteX148" fmla="*/ 116782 w 364765"/>
              <a:gd name="connsiteY148" fmla="*/ 284985 h 304440"/>
              <a:gd name="connsiteX149" fmla="*/ 114259 w 364765"/>
              <a:gd name="connsiteY149" fmla="*/ 288948 h 304440"/>
              <a:gd name="connsiteX150" fmla="*/ 111376 w 364765"/>
              <a:gd name="connsiteY150" fmla="*/ 299756 h 304440"/>
              <a:gd name="connsiteX151" fmla="*/ 101283 w 364765"/>
              <a:gd name="connsiteY151" fmla="*/ 304440 h 304440"/>
              <a:gd name="connsiteX152" fmla="*/ 91912 w 364765"/>
              <a:gd name="connsiteY152" fmla="*/ 304440 h 304440"/>
              <a:gd name="connsiteX153" fmla="*/ 81459 w 364765"/>
              <a:gd name="connsiteY153" fmla="*/ 299756 h 304440"/>
              <a:gd name="connsiteX154" fmla="*/ 78576 w 364765"/>
              <a:gd name="connsiteY154" fmla="*/ 288948 h 304440"/>
              <a:gd name="connsiteX155" fmla="*/ 75692 w 364765"/>
              <a:gd name="connsiteY155" fmla="*/ 284985 h 304440"/>
              <a:gd name="connsiteX156" fmla="*/ 56949 w 364765"/>
              <a:gd name="connsiteY156" fmla="*/ 277419 h 304440"/>
              <a:gd name="connsiteX157" fmla="*/ 51903 w 364765"/>
              <a:gd name="connsiteY157" fmla="*/ 278500 h 304440"/>
              <a:gd name="connsiteX158" fmla="*/ 42532 w 364765"/>
              <a:gd name="connsiteY158" fmla="*/ 283904 h 304440"/>
              <a:gd name="connsiteX159" fmla="*/ 31719 w 364765"/>
              <a:gd name="connsiteY159" fmla="*/ 280301 h 304440"/>
              <a:gd name="connsiteX160" fmla="*/ 24870 w 364765"/>
              <a:gd name="connsiteY160" fmla="*/ 273816 h 304440"/>
              <a:gd name="connsiteX161" fmla="*/ 20905 w 364765"/>
              <a:gd name="connsiteY161" fmla="*/ 263368 h 304440"/>
              <a:gd name="connsiteX162" fmla="*/ 26672 w 364765"/>
              <a:gd name="connsiteY162" fmla="*/ 253640 h 304440"/>
              <a:gd name="connsiteX163" fmla="*/ 28114 w 364765"/>
              <a:gd name="connsiteY163" fmla="*/ 248956 h 304440"/>
              <a:gd name="connsiteX164" fmla="*/ 20185 w 364765"/>
              <a:gd name="connsiteY164" fmla="*/ 230582 h 304440"/>
              <a:gd name="connsiteX165" fmla="*/ 15859 w 364765"/>
              <a:gd name="connsiteY165" fmla="*/ 228060 h 304440"/>
              <a:gd name="connsiteX166" fmla="*/ 4686 w 364765"/>
              <a:gd name="connsiteY166" fmla="*/ 225178 h 304440"/>
              <a:gd name="connsiteX167" fmla="*/ 0 w 364765"/>
              <a:gd name="connsiteY167" fmla="*/ 215090 h 304440"/>
              <a:gd name="connsiteX168" fmla="*/ 0 w 364765"/>
              <a:gd name="connsiteY168" fmla="*/ 206083 h 304440"/>
              <a:gd name="connsiteX169" fmla="*/ 4686 w 364765"/>
              <a:gd name="connsiteY169" fmla="*/ 195995 h 304440"/>
              <a:gd name="connsiteX170" fmla="*/ 15859 w 364765"/>
              <a:gd name="connsiteY170" fmla="*/ 193112 h 304440"/>
              <a:gd name="connsiteX171" fmla="*/ 20185 w 364765"/>
              <a:gd name="connsiteY171" fmla="*/ 190590 h 304440"/>
              <a:gd name="connsiteX172" fmla="*/ 28114 w 364765"/>
              <a:gd name="connsiteY172" fmla="*/ 172216 h 304440"/>
              <a:gd name="connsiteX173" fmla="*/ 26672 w 364765"/>
              <a:gd name="connsiteY173" fmla="*/ 167532 h 304440"/>
              <a:gd name="connsiteX174" fmla="*/ 20905 w 364765"/>
              <a:gd name="connsiteY174" fmla="*/ 157804 h 304440"/>
              <a:gd name="connsiteX175" fmla="*/ 24870 w 364765"/>
              <a:gd name="connsiteY175" fmla="*/ 147356 h 304440"/>
              <a:gd name="connsiteX176" fmla="*/ 31719 w 364765"/>
              <a:gd name="connsiteY176" fmla="*/ 140871 h 304440"/>
              <a:gd name="connsiteX177" fmla="*/ 34963 w 364765"/>
              <a:gd name="connsiteY177" fmla="*/ 138709 h 304440"/>
              <a:gd name="connsiteX178" fmla="*/ 34963 w 364765"/>
              <a:gd name="connsiteY178" fmla="*/ 40352 h 304440"/>
              <a:gd name="connsiteX179" fmla="*/ 75332 w 364765"/>
              <a:gd name="connsiteY179" fmla="*/ 0 h 30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Lst>
            <a:rect l="l" t="t" r="r" b="b"/>
            <a:pathLst>
              <a:path w="364765" h="304440">
                <a:moveTo>
                  <a:pt x="96474" y="179194"/>
                </a:moveTo>
                <a:cubicBezTo>
                  <a:pt x="78312" y="179194"/>
                  <a:pt x="63419" y="193551"/>
                  <a:pt x="63419" y="211137"/>
                </a:cubicBezTo>
                <a:cubicBezTo>
                  <a:pt x="63419" y="228365"/>
                  <a:pt x="78312" y="242722"/>
                  <a:pt x="96474" y="242722"/>
                </a:cubicBezTo>
                <a:cubicBezTo>
                  <a:pt x="115000" y="242722"/>
                  <a:pt x="129893" y="228365"/>
                  <a:pt x="129893" y="211137"/>
                </a:cubicBezTo>
                <a:cubicBezTo>
                  <a:pt x="129893" y="193551"/>
                  <a:pt x="115000" y="179194"/>
                  <a:pt x="96474" y="179194"/>
                </a:cubicBezTo>
                <a:close/>
                <a:moveTo>
                  <a:pt x="96474" y="169862"/>
                </a:moveTo>
                <a:cubicBezTo>
                  <a:pt x="120085" y="169862"/>
                  <a:pt x="139337" y="188167"/>
                  <a:pt x="139337" y="211137"/>
                </a:cubicBezTo>
                <a:cubicBezTo>
                  <a:pt x="139337" y="233749"/>
                  <a:pt x="120085" y="252053"/>
                  <a:pt x="96474" y="252053"/>
                </a:cubicBezTo>
                <a:cubicBezTo>
                  <a:pt x="73227" y="252053"/>
                  <a:pt x="53975" y="233749"/>
                  <a:pt x="53975" y="211137"/>
                </a:cubicBezTo>
                <a:cubicBezTo>
                  <a:pt x="53975" y="188167"/>
                  <a:pt x="73227" y="169862"/>
                  <a:pt x="96474" y="169862"/>
                </a:cubicBezTo>
                <a:close/>
                <a:moveTo>
                  <a:pt x="91912" y="126459"/>
                </a:moveTo>
                <a:cubicBezTo>
                  <a:pt x="90470" y="126459"/>
                  <a:pt x="89389" y="126820"/>
                  <a:pt x="88668" y="127540"/>
                </a:cubicBezTo>
                <a:cubicBezTo>
                  <a:pt x="88308" y="128261"/>
                  <a:pt x="87947" y="129342"/>
                  <a:pt x="87947" y="130422"/>
                </a:cubicBezTo>
                <a:cubicBezTo>
                  <a:pt x="89029" y="137268"/>
                  <a:pt x="84703" y="143753"/>
                  <a:pt x="78215" y="145554"/>
                </a:cubicBezTo>
                <a:cubicBezTo>
                  <a:pt x="72448" y="146996"/>
                  <a:pt x="67042" y="149157"/>
                  <a:pt x="61635" y="152039"/>
                </a:cubicBezTo>
                <a:cubicBezTo>
                  <a:pt x="55508" y="155282"/>
                  <a:pt x="47938" y="153841"/>
                  <a:pt x="44334" y="148437"/>
                </a:cubicBezTo>
                <a:cubicBezTo>
                  <a:pt x="43253" y="146996"/>
                  <a:pt x="42171" y="146635"/>
                  <a:pt x="41450" y="146635"/>
                </a:cubicBezTo>
                <a:cubicBezTo>
                  <a:pt x="40369" y="146635"/>
                  <a:pt x="38927" y="146996"/>
                  <a:pt x="38567" y="147716"/>
                </a:cubicBezTo>
                <a:lnTo>
                  <a:pt x="31719" y="154201"/>
                </a:lnTo>
                <a:cubicBezTo>
                  <a:pt x="30637" y="155282"/>
                  <a:pt x="30277" y="156723"/>
                  <a:pt x="30637" y="157083"/>
                </a:cubicBezTo>
                <a:cubicBezTo>
                  <a:pt x="30637" y="157444"/>
                  <a:pt x="30998" y="158885"/>
                  <a:pt x="32079" y="159605"/>
                </a:cubicBezTo>
                <a:cubicBezTo>
                  <a:pt x="37846" y="163569"/>
                  <a:pt x="39648" y="171135"/>
                  <a:pt x="36044" y="176900"/>
                </a:cubicBezTo>
                <a:cubicBezTo>
                  <a:pt x="33160" y="181944"/>
                  <a:pt x="30998" y="187708"/>
                  <a:pt x="29196" y="193112"/>
                </a:cubicBezTo>
                <a:cubicBezTo>
                  <a:pt x="27754" y="199597"/>
                  <a:pt x="20905" y="203561"/>
                  <a:pt x="14057" y="202480"/>
                </a:cubicBezTo>
                <a:cubicBezTo>
                  <a:pt x="12976" y="202480"/>
                  <a:pt x="11534" y="202480"/>
                  <a:pt x="10813" y="203561"/>
                </a:cubicBezTo>
                <a:cubicBezTo>
                  <a:pt x="10453" y="203561"/>
                  <a:pt x="9371" y="204641"/>
                  <a:pt x="9371" y="206083"/>
                </a:cubicBezTo>
                <a:lnTo>
                  <a:pt x="9371" y="215090"/>
                </a:lnTo>
                <a:cubicBezTo>
                  <a:pt x="9371" y="216531"/>
                  <a:pt x="10453" y="217612"/>
                  <a:pt x="10813" y="217972"/>
                </a:cubicBezTo>
                <a:cubicBezTo>
                  <a:pt x="11534" y="218692"/>
                  <a:pt x="12976" y="219053"/>
                  <a:pt x="14057" y="218692"/>
                </a:cubicBezTo>
                <a:cubicBezTo>
                  <a:pt x="20905" y="217612"/>
                  <a:pt x="27754" y="221575"/>
                  <a:pt x="29196" y="228060"/>
                </a:cubicBezTo>
                <a:cubicBezTo>
                  <a:pt x="30998" y="233464"/>
                  <a:pt x="33160" y="239229"/>
                  <a:pt x="36044" y="244273"/>
                </a:cubicBezTo>
                <a:cubicBezTo>
                  <a:pt x="39648" y="250037"/>
                  <a:pt x="37846" y="257603"/>
                  <a:pt x="32079" y="261566"/>
                </a:cubicBezTo>
                <a:cubicBezTo>
                  <a:pt x="30998" y="262647"/>
                  <a:pt x="30637" y="263728"/>
                  <a:pt x="30637" y="264448"/>
                </a:cubicBezTo>
                <a:cubicBezTo>
                  <a:pt x="30277" y="264809"/>
                  <a:pt x="30637" y="266250"/>
                  <a:pt x="31719" y="266970"/>
                </a:cubicBezTo>
                <a:lnTo>
                  <a:pt x="38567" y="273456"/>
                </a:lnTo>
                <a:cubicBezTo>
                  <a:pt x="38927" y="274176"/>
                  <a:pt x="40369" y="274536"/>
                  <a:pt x="41450" y="274536"/>
                </a:cubicBezTo>
                <a:cubicBezTo>
                  <a:pt x="42171" y="274536"/>
                  <a:pt x="43253" y="274176"/>
                  <a:pt x="44334" y="272735"/>
                </a:cubicBezTo>
                <a:cubicBezTo>
                  <a:pt x="46857" y="269132"/>
                  <a:pt x="50822" y="267331"/>
                  <a:pt x="55147" y="267331"/>
                </a:cubicBezTo>
                <a:cubicBezTo>
                  <a:pt x="57310" y="267331"/>
                  <a:pt x="59473" y="268051"/>
                  <a:pt x="61635" y="269132"/>
                </a:cubicBezTo>
                <a:cubicBezTo>
                  <a:pt x="67042" y="272014"/>
                  <a:pt x="72448" y="274536"/>
                  <a:pt x="78215" y="275617"/>
                </a:cubicBezTo>
                <a:cubicBezTo>
                  <a:pt x="84703" y="277419"/>
                  <a:pt x="89029" y="283904"/>
                  <a:pt x="87947" y="290749"/>
                </a:cubicBezTo>
                <a:cubicBezTo>
                  <a:pt x="87947" y="291830"/>
                  <a:pt x="88308" y="293271"/>
                  <a:pt x="88668" y="293631"/>
                </a:cubicBezTo>
                <a:cubicBezTo>
                  <a:pt x="89389" y="294352"/>
                  <a:pt x="90470" y="295073"/>
                  <a:pt x="91912" y="295073"/>
                </a:cubicBezTo>
                <a:lnTo>
                  <a:pt x="101283" y="295073"/>
                </a:lnTo>
                <a:cubicBezTo>
                  <a:pt x="102365" y="295073"/>
                  <a:pt x="103446" y="294352"/>
                  <a:pt x="104167" y="293631"/>
                </a:cubicBezTo>
                <a:cubicBezTo>
                  <a:pt x="104527" y="293271"/>
                  <a:pt x="105248" y="291830"/>
                  <a:pt x="104888" y="290749"/>
                </a:cubicBezTo>
                <a:cubicBezTo>
                  <a:pt x="103446" y="283904"/>
                  <a:pt x="107771" y="277419"/>
                  <a:pt x="114620" y="275617"/>
                </a:cubicBezTo>
                <a:cubicBezTo>
                  <a:pt x="120026" y="274536"/>
                  <a:pt x="125793" y="272014"/>
                  <a:pt x="131200" y="269132"/>
                </a:cubicBezTo>
                <a:cubicBezTo>
                  <a:pt x="137327" y="265890"/>
                  <a:pt x="144536" y="267331"/>
                  <a:pt x="148501" y="272735"/>
                </a:cubicBezTo>
                <a:cubicBezTo>
                  <a:pt x="149582" y="274176"/>
                  <a:pt x="150664" y="274536"/>
                  <a:pt x="151385" y="274536"/>
                </a:cubicBezTo>
                <a:cubicBezTo>
                  <a:pt x="152466" y="274536"/>
                  <a:pt x="153547" y="274176"/>
                  <a:pt x="154629" y="273456"/>
                </a:cubicBezTo>
                <a:lnTo>
                  <a:pt x="161116" y="266970"/>
                </a:lnTo>
                <a:cubicBezTo>
                  <a:pt x="162198" y="266250"/>
                  <a:pt x="162198" y="264809"/>
                  <a:pt x="162198" y="264448"/>
                </a:cubicBezTo>
                <a:cubicBezTo>
                  <a:pt x="162198" y="263728"/>
                  <a:pt x="161837" y="262647"/>
                  <a:pt x="160756" y="261566"/>
                </a:cubicBezTo>
                <a:cubicBezTo>
                  <a:pt x="154989" y="257603"/>
                  <a:pt x="153187" y="250037"/>
                  <a:pt x="156431" y="244273"/>
                </a:cubicBezTo>
                <a:cubicBezTo>
                  <a:pt x="159675" y="239229"/>
                  <a:pt x="162198" y="233464"/>
                  <a:pt x="163640" y="228060"/>
                </a:cubicBezTo>
                <a:cubicBezTo>
                  <a:pt x="165442" y="221575"/>
                  <a:pt x="171930" y="217612"/>
                  <a:pt x="178778" y="218692"/>
                </a:cubicBezTo>
                <a:cubicBezTo>
                  <a:pt x="179859" y="219053"/>
                  <a:pt x="180941" y="218692"/>
                  <a:pt x="181661" y="217612"/>
                </a:cubicBezTo>
                <a:cubicBezTo>
                  <a:pt x="182382" y="217612"/>
                  <a:pt x="183103" y="216531"/>
                  <a:pt x="183103" y="215090"/>
                </a:cubicBezTo>
                <a:lnTo>
                  <a:pt x="183103" y="206083"/>
                </a:lnTo>
                <a:cubicBezTo>
                  <a:pt x="183103" y="204641"/>
                  <a:pt x="182382" y="203561"/>
                  <a:pt x="181661" y="203561"/>
                </a:cubicBezTo>
                <a:cubicBezTo>
                  <a:pt x="180941" y="202480"/>
                  <a:pt x="179859" y="202480"/>
                  <a:pt x="178778" y="202480"/>
                </a:cubicBezTo>
                <a:cubicBezTo>
                  <a:pt x="171930" y="203561"/>
                  <a:pt x="165442" y="199597"/>
                  <a:pt x="163640" y="193112"/>
                </a:cubicBezTo>
                <a:cubicBezTo>
                  <a:pt x="162198" y="187708"/>
                  <a:pt x="159675" y="181944"/>
                  <a:pt x="156431" y="176900"/>
                </a:cubicBezTo>
                <a:cubicBezTo>
                  <a:pt x="153187" y="171135"/>
                  <a:pt x="154989" y="163569"/>
                  <a:pt x="160756" y="159605"/>
                </a:cubicBezTo>
                <a:cubicBezTo>
                  <a:pt x="161837" y="158885"/>
                  <a:pt x="162198" y="157444"/>
                  <a:pt x="162198" y="157083"/>
                </a:cubicBezTo>
                <a:cubicBezTo>
                  <a:pt x="162198" y="156723"/>
                  <a:pt x="162198" y="155282"/>
                  <a:pt x="161116" y="154201"/>
                </a:cubicBezTo>
                <a:lnTo>
                  <a:pt x="154629" y="147716"/>
                </a:lnTo>
                <a:cubicBezTo>
                  <a:pt x="153547" y="146996"/>
                  <a:pt x="152466" y="146635"/>
                  <a:pt x="151385" y="146635"/>
                </a:cubicBezTo>
                <a:cubicBezTo>
                  <a:pt x="150664" y="146635"/>
                  <a:pt x="149582" y="146996"/>
                  <a:pt x="148501" y="148437"/>
                </a:cubicBezTo>
                <a:cubicBezTo>
                  <a:pt x="144536" y="153841"/>
                  <a:pt x="137327" y="155282"/>
                  <a:pt x="131200" y="152039"/>
                </a:cubicBezTo>
                <a:cubicBezTo>
                  <a:pt x="125793" y="149157"/>
                  <a:pt x="120026" y="146996"/>
                  <a:pt x="114620" y="145554"/>
                </a:cubicBezTo>
                <a:cubicBezTo>
                  <a:pt x="107771" y="143753"/>
                  <a:pt x="103446" y="137268"/>
                  <a:pt x="104888" y="130422"/>
                </a:cubicBezTo>
                <a:cubicBezTo>
                  <a:pt x="105248" y="129342"/>
                  <a:pt x="104527" y="128261"/>
                  <a:pt x="104167" y="127540"/>
                </a:cubicBezTo>
                <a:cubicBezTo>
                  <a:pt x="103446" y="126820"/>
                  <a:pt x="102365" y="126459"/>
                  <a:pt x="101283" y="126459"/>
                </a:cubicBezTo>
                <a:close/>
                <a:moveTo>
                  <a:pt x="75332" y="9367"/>
                </a:moveTo>
                <a:cubicBezTo>
                  <a:pt x="58391" y="9367"/>
                  <a:pt x="44694" y="23058"/>
                  <a:pt x="44694" y="40352"/>
                </a:cubicBezTo>
                <a:lnTo>
                  <a:pt x="44694" y="137988"/>
                </a:lnTo>
                <a:cubicBezTo>
                  <a:pt x="47218" y="138349"/>
                  <a:pt x="50101" y="140150"/>
                  <a:pt x="51903" y="142672"/>
                </a:cubicBezTo>
                <a:cubicBezTo>
                  <a:pt x="52985" y="144474"/>
                  <a:pt x="55508" y="144834"/>
                  <a:pt x="56949" y="144113"/>
                </a:cubicBezTo>
                <a:cubicBezTo>
                  <a:pt x="63077" y="140510"/>
                  <a:pt x="69204" y="137988"/>
                  <a:pt x="75692" y="136187"/>
                </a:cubicBezTo>
                <a:cubicBezTo>
                  <a:pt x="77494" y="135827"/>
                  <a:pt x="78936" y="134025"/>
                  <a:pt x="78576" y="132224"/>
                </a:cubicBezTo>
                <a:cubicBezTo>
                  <a:pt x="77855" y="128621"/>
                  <a:pt x="78936" y="124658"/>
                  <a:pt x="81459" y="121415"/>
                </a:cubicBezTo>
                <a:cubicBezTo>
                  <a:pt x="83982" y="118533"/>
                  <a:pt x="87587" y="116732"/>
                  <a:pt x="91912" y="116732"/>
                </a:cubicBezTo>
                <a:lnTo>
                  <a:pt x="101283" y="116732"/>
                </a:lnTo>
                <a:cubicBezTo>
                  <a:pt x="105248" y="116732"/>
                  <a:pt x="108853" y="118533"/>
                  <a:pt x="111376" y="121415"/>
                </a:cubicBezTo>
                <a:cubicBezTo>
                  <a:pt x="113899" y="124658"/>
                  <a:pt x="114980" y="128621"/>
                  <a:pt x="114259" y="132224"/>
                </a:cubicBezTo>
                <a:cubicBezTo>
                  <a:pt x="113899" y="133305"/>
                  <a:pt x="114620" y="134746"/>
                  <a:pt x="115341" y="135466"/>
                </a:cubicBezTo>
                <a:lnTo>
                  <a:pt x="148501" y="111327"/>
                </a:lnTo>
                <a:lnTo>
                  <a:pt x="79657" y="61248"/>
                </a:lnTo>
                <a:cubicBezTo>
                  <a:pt x="77494" y="59447"/>
                  <a:pt x="77134" y="56564"/>
                  <a:pt x="78576" y="54403"/>
                </a:cubicBezTo>
                <a:cubicBezTo>
                  <a:pt x="80378" y="52241"/>
                  <a:pt x="83262" y="51881"/>
                  <a:pt x="85424" y="53322"/>
                </a:cubicBezTo>
                <a:lnTo>
                  <a:pt x="176255" y="119614"/>
                </a:lnTo>
                <a:cubicBezTo>
                  <a:pt x="190312" y="129702"/>
                  <a:pt x="209415" y="129702"/>
                  <a:pt x="223472" y="119614"/>
                </a:cubicBezTo>
                <a:lnTo>
                  <a:pt x="266415" y="88396"/>
                </a:lnTo>
                <a:lnTo>
                  <a:pt x="314664" y="53322"/>
                </a:lnTo>
                <a:cubicBezTo>
                  <a:pt x="316826" y="51881"/>
                  <a:pt x="319710" y="52241"/>
                  <a:pt x="321151" y="54403"/>
                </a:cubicBezTo>
                <a:cubicBezTo>
                  <a:pt x="322593" y="56564"/>
                  <a:pt x="322233" y="59447"/>
                  <a:pt x="320070" y="61248"/>
                </a:cubicBezTo>
                <a:lnTo>
                  <a:pt x="251510" y="111121"/>
                </a:lnTo>
                <a:lnTo>
                  <a:pt x="251226" y="111327"/>
                </a:lnTo>
                <a:lnTo>
                  <a:pt x="251327" y="111400"/>
                </a:lnTo>
                <a:lnTo>
                  <a:pt x="320070" y="161407"/>
                </a:lnTo>
                <a:cubicBezTo>
                  <a:pt x="322233" y="162848"/>
                  <a:pt x="322593" y="166091"/>
                  <a:pt x="321151" y="168252"/>
                </a:cubicBezTo>
                <a:cubicBezTo>
                  <a:pt x="320431" y="169333"/>
                  <a:pt x="318628" y="170054"/>
                  <a:pt x="317547" y="170054"/>
                </a:cubicBezTo>
                <a:cubicBezTo>
                  <a:pt x="316466" y="170054"/>
                  <a:pt x="315384" y="169693"/>
                  <a:pt x="314664" y="168973"/>
                </a:cubicBezTo>
                <a:lnTo>
                  <a:pt x="246095" y="119376"/>
                </a:lnTo>
                <a:lnTo>
                  <a:pt x="242936" y="117092"/>
                </a:lnTo>
                <a:lnTo>
                  <a:pt x="229239" y="127180"/>
                </a:lnTo>
                <a:cubicBezTo>
                  <a:pt x="220589" y="133665"/>
                  <a:pt x="210136" y="136547"/>
                  <a:pt x="200044" y="136547"/>
                </a:cubicBezTo>
                <a:cubicBezTo>
                  <a:pt x="189591" y="136547"/>
                  <a:pt x="179499" y="133665"/>
                  <a:pt x="170848" y="127180"/>
                </a:cubicBezTo>
                <a:lnTo>
                  <a:pt x="156791" y="117092"/>
                </a:lnTo>
                <a:lnTo>
                  <a:pt x="126154" y="139430"/>
                </a:lnTo>
                <a:cubicBezTo>
                  <a:pt x="129758" y="140510"/>
                  <a:pt x="132642" y="142312"/>
                  <a:pt x="135886" y="144113"/>
                </a:cubicBezTo>
                <a:cubicBezTo>
                  <a:pt x="137688" y="144834"/>
                  <a:pt x="139851" y="144474"/>
                  <a:pt x="140932" y="142672"/>
                </a:cubicBezTo>
                <a:cubicBezTo>
                  <a:pt x="143094" y="139430"/>
                  <a:pt x="146699" y="137628"/>
                  <a:pt x="150664" y="137268"/>
                </a:cubicBezTo>
                <a:cubicBezTo>
                  <a:pt x="154268" y="136908"/>
                  <a:pt x="158233" y="138349"/>
                  <a:pt x="161116" y="140871"/>
                </a:cubicBezTo>
                <a:lnTo>
                  <a:pt x="167604" y="147356"/>
                </a:lnTo>
                <a:cubicBezTo>
                  <a:pt x="170848" y="150238"/>
                  <a:pt x="171930" y="154201"/>
                  <a:pt x="171569" y="157804"/>
                </a:cubicBezTo>
                <a:cubicBezTo>
                  <a:pt x="171209" y="161767"/>
                  <a:pt x="169407" y="165370"/>
                  <a:pt x="166163" y="167532"/>
                </a:cubicBezTo>
                <a:cubicBezTo>
                  <a:pt x="164360" y="168613"/>
                  <a:pt x="164000" y="170775"/>
                  <a:pt x="165081" y="172216"/>
                </a:cubicBezTo>
                <a:cubicBezTo>
                  <a:pt x="168325" y="177980"/>
                  <a:pt x="170848" y="184105"/>
                  <a:pt x="172650" y="190590"/>
                </a:cubicBezTo>
                <a:cubicBezTo>
                  <a:pt x="173371" y="192392"/>
                  <a:pt x="175174" y="193473"/>
                  <a:pt x="176976" y="193112"/>
                </a:cubicBezTo>
                <a:cubicBezTo>
                  <a:pt x="180941" y="192392"/>
                  <a:pt x="184905" y="193473"/>
                  <a:pt x="188149" y="195995"/>
                </a:cubicBezTo>
                <a:lnTo>
                  <a:pt x="191338" y="202859"/>
                </a:lnTo>
                <a:lnTo>
                  <a:pt x="192835" y="206083"/>
                </a:lnTo>
                <a:lnTo>
                  <a:pt x="192835" y="213288"/>
                </a:lnTo>
                <a:lnTo>
                  <a:pt x="324395" y="213288"/>
                </a:lnTo>
                <a:cubicBezTo>
                  <a:pt x="341336" y="213288"/>
                  <a:pt x="355393" y="199237"/>
                  <a:pt x="355393" y="182304"/>
                </a:cubicBezTo>
                <a:lnTo>
                  <a:pt x="355393" y="40352"/>
                </a:lnTo>
                <a:cubicBezTo>
                  <a:pt x="355393" y="23058"/>
                  <a:pt x="341336" y="9367"/>
                  <a:pt x="324395" y="9367"/>
                </a:cubicBezTo>
                <a:lnTo>
                  <a:pt x="318251" y="9367"/>
                </a:lnTo>
                <a:close/>
                <a:moveTo>
                  <a:pt x="75332" y="0"/>
                </a:moveTo>
                <a:lnTo>
                  <a:pt x="324395" y="0"/>
                </a:lnTo>
                <a:cubicBezTo>
                  <a:pt x="346743" y="0"/>
                  <a:pt x="364765" y="18014"/>
                  <a:pt x="364765" y="40352"/>
                </a:cubicBezTo>
                <a:lnTo>
                  <a:pt x="364765" y="182304"/>
                </a:lnTo>
                <a:cubicBezTo>
                  <a:pt x="364765" y="204641"/>
                  <a:pt x="346743" y="223016"/>
                  <a:pt x="324395" y="223016"/>
                </a:cubicBezTo>
                <a:lnTo>
                  <a:pt x="190312" y="223016"/>
                </a:lnTo>
                <a:cubicBezTo>
                  <a:pt x="189591" y="223736"/>
                  <a:pt x="188870" y="224457"/>
                  <a:pt x="188149" y="225178"/>
                </a:cubicBezTo>
                <a:cubicBezTo>
                  <a:pt x="184905" y="227700"/>
                  <a:pt x="180941" y="228780"/>
                  <a:pt x="176976" y="228060"/>
                </a:cubicBezTo>
                <a:cubicBezTo>
                  <a:pt x="175174" y="227700"/>
                  <a:pt x="173371" y="228780"/>
                  <a:pt x="172650" y="230582"/>
                </a:cubicBezTo>
                <a:cubicBezTo>
                  <a:pt x="170848" y="237067"/>
                  <a:pt x="168325" y="243552"/>
                  <a:pt x="165081" y="248956"/>
                </a:cubicBezTo>
                <a:cubicBezTo>
                  <a:pt x="164000" y="250397"/>
                  <a:pt x="164360" y="252559"/>
                  <a:pt x="166163" y="253640"/>
                </a:cubicBezTo>
                <a:cubicBezTo>
                  <a:pt x="169407" y="255802"/>
                  <a:pt x="171209" y="259404"/>
                  <a:pt x="171569" y="263368"/>
                </a:cubicBezTo>
                <a:cubicBezTo>
                  <a:pt x="171930" y="266970"/>
                  <a:pt x="170848" y="270934"/>
                  <a:pt x="167604" y="273816"/>
                </a:cubicBezTo>
                <a:lnTo>
                  <a:pt x="161116" y="280301"/>
                </a:lnTo>
                <a:cubicBezTo>
                  <a:pt x="158233" y="283183"/>
                  <a:pt x="154268" y="284264"/>
                  <a:pt x="150664" y="283904"/>
                </a:cubicBezTo>
                <a:cubicBezTo>
                  <a:pt x="146699" y="283543"/>
                  <a:pt x="143094" y="281742"/>
                  <a:pt x="140932" y="278500"/>
                </a:cubicBezTo>
                <a:cubicBezTo>
                  <a:pt x="139851" y="276698"/>
                  <a:pt x="137688" y="276338"/>
                  <a:pt x="135886" y="277419"/>
                </a:cubicBezTo>
                <a:cubicBezTo>
                  <a:pt x="129758" y="280661"/>
                  <a:pt x="123631" y="283183"/>
                  <a:pt x="116782" y="284985"/>
                </a:cubicBezTo>
                <a:cubicBezTo>
                  <a:pt x="114980" y="285345"/>
                  <a:pt x="113899" y="287146"/>
                  <a:pt x="114259" y="288948"/>
                </a:cubicBezTo>
                <a:cubicBezTo>
                  <a:pt x="114980" y="292911"/>
                  <a:pt x="113899" y="296514"/>
                  <a:pt x="111376" y="299756"/>
                </a:cubicBezTo>
                <a:cubicBezTo>
                  <a:pt x="108853" y="302639"/>
                  <a:pt x="105248" y="304440"/>
                  <a:pt x="101283" y="304440"/>
                </a:cubicBezTo>
                <a:lnTo>
                  <a:pt x="91912" y="304440"/>
                </a:lnTo>
                <a:cubicBezTo>
                  <a:pt x="87587" y="304440"/>
                  <a:pt x="83982" y="302639"/>
                  <a:pt x="81459" y="299756"/>
                </a:cubicBezTo>
                <a:cubicBezTo>
                  <a:pt x="78936" y="296514"/>
                  <a:pt x="77855" y="292911"/>
                  <a:pt x="78576" y="288948"/>
                </a:cubicBezTo>
                <a:cubicBezTo>
                  <a:pt x="78936" y="287146"/>
                  <a:pt x="77494" y="285345"/>
                  <a:pt x="75692" y="284985"/>
                </a:cubicBezTo>
                <a:cubicBezTo>
                  <a:pt x="69204" y="283183"/>
                  <a:pt x="63077" y="280661"/>
                  <a:pt x="56949" y="277419"/>
                </a:cubicBezTo>
                <a:cubicBezTo>
                  <a:pt x="55508" y="276338"/>
                  <a:pt x="52985" y="276698"/>
                  <a:pt x="51903" y="278500"/>
                </a:cubicBezTo>
                <a:cubicBezTo>
                  <a:pt x="49741" y="281742"/>
                  <a:pt x="46136" y="283543"/>
                  <a:pt x="42532" y="283904"/>
                </a:cubicBezTo>
                <a:cubicBezTo>
                  <a:pt x="38567" y="284264"/>
                  <a:pt x="34242" y="283183"/>
                  <a:pt x="31719" y="280301"/>
                </a:cubicBezTo>
                <a:lnTo>
                  <a:pt x="24870" y="273816"/>
                </a:lnTo>
                <a:cubicBezTo>
                  <a:pt x="21987" y="270934"/>
                  <a:pt x="20905" y="266970"/>
                  <a:pt x="20905" y="263368"/>
                </a:cubicBezTo>
                <a:cubicBezTo>
                  <a:pt x="21626" y="259404"/>
                  <a:pt x="23429" y="255802"/>
                  <a:pt x="26672" y="253640"/>
                </a:cubicBezTo>
                <a:cubicBezTo>
                  <a:pt x="28114" y="252559"/>
                  <a:pt x="28835" y="250397"/>
                  <a:pt x="28114" y="248956"/>
                </a:cubicBezTo>
                <a:cubicBezTo>
                  <a:pt x="24510" y="243552"/>
                  <a:pt x="21987" y="237067"/>
                  <a:pt x="20185" y="230582"/>
                </a:cubicBezTo>
                <a:cubicBezTo>
                  <a:pt x="19824" y="228780"/>
                  <a:pt x="17661" y="227700"/>
                  <a:pt x="15859" y="228060"/>
                </a:cubicBezTo>
                <a:cubicBezTo>
                  <a:pt x="11534" y="228780"/>
                  <a:pt x="7569" y="227700"/>
                  <a:pt x="4686" y="225178"/>
                </a:cubicBezTo>
                <a:cubicBezTo>
                  <a:pt x="1802" y="222656"/>
                  <a:pt x="0" y="219053"/>
                  <a:pt x="0" y="215090"/>
                </a:cubicBezTo>
                <a:lnTo>
                  <a:pt x="0" y="206083"/>
                </a:lnTo>
                <a:cubicBezTo>
                  <a:pt x="0" y="202119"/>
                  <a:pt x="1802" y="198517"/>
                  <a:pt x="4686" y="195995"/>
                </a:cubicBezTo>
                <a:cubicBezTo>
                  <a:pt x="7569" y="193473"/>
                  <a:pt x="11534" y="192392"/>
                  <a:pt x="15859" y="193112"/>
                </a:cubicBezTo>
                <a:cubicBezTo>
                  <a:pt x="17661" y="193473"/>
                  <a:pt x="19824" y="192392"/>
                  <a:pt x="20185" y="190590"/>
                </a:cubicBezTo>
                <a:cubicBezTo>
                  <a:pt x="21987" y="184105"/>
                  <a:pt x="24510" y="177980"/>
                  <a:pt x="28114" y="172216"/>
                </a:cubicBezTo>
                <a:cubicBezTo>
                  <a:pt x="28835" y="170775"/>
                  <a:pt x="28114" y="168613"/>
                  <a:pt x="26672" y="167532"/>
                </a:cubicBezTo>
                <a:cubicBezTo>
                  <a:pt x="23429" y="165370"/>
                  <a:pt x="21626" y="161767"/>
                  <a:pt x="20905" y="157804"/>
                </a:cubicBezTo>
                <a:cubicBezTo>
                  <a:pt x="20905" y="154201"/>
                  <a:pt x="21987" y="150238"/>
                  <a:pt x="24870" y="147356"/>
                </a:cubicBezTo>
                <a:lnTo>
                  <a:pt x="31719" y="140871"/>
                </a:lnTo>
                <a:cubicBezTo>
                  <a:pt x="32800" y="140150"/>
                  <a:pt x="33881" y="139430"/>
                  <a:pt x="34963" y="138709"/>
                </a:cubicBezTo>
                <a:lnTo>
                  <a:pt x="34963" y="40352"/>
                </a:lnTo>
                <a:cubicBezTo>
                  <a:pt x="34963" y="18014"/>
                  <a:pt x="52985" y="0"/>
                  <a:pt x="75332" y="0"/>
                </a:cubicBezTo>
                <a:close/>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3" name="Freeform 152">
            <a:extLst>
              <a:ext uri="{FF2B5EF4-FFF2-40B4-BE49-F238E27FC236}">
                <a16:creationId xmlns:a16="http://schemas.microsoft.com/office/drawing/2014/main" id="{624299BC-085D-B149-9059-FF2DF393460E}"/>
              </a:ext>
            </a:extLst>
          </p:cNvPr>
          <p:cNvSpPr>
            <a:spLocks noChangeArrowheads="1"/>
          </p:cNvSpPr>
          <p:nvPr/>
        </p:nvSpPr>
        <p:spPr bwMode="auto">
          <a:xfrm>
            <a:off x="754120" y="5072763"/>
            <a:ext cx="1334159" cy="1265494"/>
          </a:xfrm>
          <a:custGeom>
            <a:avLst/>
            <a:gdLst>
              <a:gd name="connsiteX0" fmla="*/ 0 w 2668318"/>
              <a:gd name="connsiteY0" fmla="*/ 2329006 h 2530987"/>
              <a:gd name="connsiteX1" fmla="*/ 317337 w 2668318"/>
              <a:gd name="connsiteY1" fmla="*/ 2329006 h 2530987"/>
              <a:gd name="connsiteX2" fmla="*/ 317337 w 2668318"/>
              <a:gd name="connsiteY2" fmla="*/ 2530987 h 2530987"/>
              <a:gd name="connsiteX3" fmla="*/ 2241117 w 2668318"/>
              <a:gd name="connsiteY3" fmla="*/ 0 h 2530987"/>
              <a:gd name="connsiteX4" fmla="*/ 2668318 w 2668318"/>
              <a:gd name="connsiteY4" fmla="*/ 234951 h 2530987"/>
              <a:gd name="connsiteX5" fmla="*/ 2241117 w 2668318"/>
              <a:gd name="connsiteY5" fmla="*/ 234951 h 2530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30987">
                <a:moveTo>
                  <a:pt x="0" y="2329006"/>
                </a:moveTo>
                <a:lnTo>
                  <a:pt x="317337" y="2329006"/>
                </a:lnTo>
                <a:lnTo>
                  <a:pt x="317337" y="2530987"/>
                </a:lnTo>
                <a:close/>
                <a:moveTo>
                  <a:pt x="2241117" y="0"/>
                </a:moveTo>
                <a:lnTo>
                  <a:pt x="2668318" y="234951"/>
                </a:lnTo>
                <a:lnTo>
                  <a:pt x="2241117" y="234951"/>
                </a:lnTo>
                <a:close/>
              </a:path>
            </a:pathLst>
          </a:custGeom>
          <a:solidFill>
            <a:srgbClr val="111340">
              <a:alpha val="20000"/>
            </a:srgbClr>
          </a:solidFill>
          <a:ln>
            <a:noFill/>
          </a:ln>
          <a:effectLst/>
        </p:spPr>
        <p:txBody>
          <a:bodyPr wrap="square" anchor="ctr">
            <a:noAutofit/>
          </a:bodyPr>
          <a:lstStyle/>
          <a:p>
            <a:endParaRPr lang="en-US" dirty="0">
              <a:latin typeface="Poppins" pitchFamily="2" charset="77"/>
            </a:endParaRPr>
          </a:p>
        </p:txBody>
      </p:sp>
      <p:sp>
        <p:nvSpPr>
          <p:cNvPr id="154" name="Freeform 153">
            <a:extLst>
              <a:ext uri="{FF2B5EF4-FFF2-40B4-BE49-F238E27FC236}">
                <a16:creationId xmlns:a16="http://schemas.microsoft.com/office/drawing/2014/main" id="{B2C810D4-44C0-4B42-943B-B91D6D04DE90}"/>
              </a:ext>
            </a:extLst>
          </p:cNvPr>
          <p:cNvSpPr>
            <a:spLocks noChangeArrowheads="1"/>
          </p:cNvSpPr>
          <p:nvPr/>
        </p:nvSpPr>
        <p:spPr bwMode="auto">
          <a:xfrm>
            <a:off x="754119" y="1798973"/>
            <a:ext cx="1334159" cy="1262752"/>
          </a:xfrm>
          <a:custGeom>
            <a:avLst/>
            <a:gdLst>
              <a:gd name="connsiteX0" fmla="*/ 0 w 2668318"/>
              <a:gd name="connsiteY0" fmla="*/ 2323510 h 2525503"/>
              <a:gd name="connsiteX1" fmla="*/ 317337 w 2668318"/>
              <a:gd name="connsiteY1" fmla="*/ 2323510 h 2525503"/>
              <a:gd name="connsiteX2" fmla="*/ 317337 w 2668318"/>
              <a:gd name="connsiteY2" fmla="*/ 2525503 h 2525503"/>
              <a:gd name="connsiteX3" fmla="*/ 2241117 w 2668318"/>
              <a:gd name="connsiteY3" fmla="*/ 0 h 2525503"/>
              <a:gd name="connsiteX4" fmla="*/ 2668318 w 2668318"/>
              <a:gd name="connsiteY4" fmla="*/ 234951 h 2525503"/>
              <a:gd name="connsiteX5" fmla="*/ 2241117 w 2668318"/>
              <a:gd name="connsiteY5" fmla="*/ 234951 h 252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25503">
                <a:moveTo>
                  <a:pt x="0" y="2323510"/>
                </a:moveTo>
                <a:lnTo>
                  <a:pt x="317337" y="2323510"/>
                </a:lnTo>
                <a:lnTo>
                  <a:pt x="317337" y="2525503"/>
                </a:lnTo>
                <a:close/>
                <a:moveTo>
                  <a:pt x="2241117" y="0"/>
                </a:moveTo>
                <a:lnTo>
                  <a:pt x="2668318" y="234951"/>
                </a:lnTo>
                <a:lnTo>
                  <a:pt x="2241117" y="234951"/>
                </a:lnTo>
                <a:close/>
              </a:path>
            </a:pathLst>
          </a:custGeom>
          <a:solidFill>
            <a:srgbClr val="D83F6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5" name="Round Same Side Corner Rectangle 154">
            <a:extLst>
              <a:ext uri="{FF2B5EF4-FFF2-40B4-BE49-F238E27FC236}">
                <a16:creationId xmlns:a16="http://schemas.microsoft.com/office/drawing/2014/main" id="{0F00BDBF-AA39-C540-9B62-858B4391A1D0}"/>
              </a:ext>
            </a:extLst>
          </p:cNvPr>
          <p:cNvSpPr/>
          <p:nvPr/>
        </p:nvSpPr>
        <p:spPr>
          <a:xfrm rot="5400000">
            <a:off x="2456930" y="372251"/>
            <a:ext cx="1142530" cy="4235054"/>
          </a:xfrm>
          <a:prstGeom prst="round2SameRect">
            <a:avLst>
              <a:gd name="adj1" fmla="val 15344"/>
              <a:gd name="adj2" fmla="val 0"/>
            </a:avLst>
          </a:pr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6" name="Freeform 476">
            <a:extLst>
              <a:ext uri="{FF2B5EF4-FFF2-40B4-BE49-F238E27FC236}">
                <a16:creationId xmlns:a16="http://schemas.microsoft.com/office/drawing/2014/main" id="{9F5736C4-41B5-DE41-9D29-8685FF772158}"/>
              </a:ext>
            </a:extLst>
          </p:cNvPr>
          <p:cNvSpPr>
            <a:spLocks noChangeArrowheads="1"/>
          </p:cNvSpPr>
          <p:nvPr/>
        </p:nvSpPr>
        <p:spPr bwMode="auto">
          <a:xfrm>
            <a:off x="754119" y="1798973"/>
            <a:ext cx="1120559" cy="1164502"/>
          </a:xfrm>
          <a:custGeom>
            <a:avLst/>
            <a:gdLst>
              <a:gd name="T0" fmla="*/ 1800 w 1801"/>
              <a:gd name="T1" fmla="*/ 1867 h 1868"/>
              <a:gd name="T2" fmla="*/ 0 w 1801"/>
              <a:gd name="T3" fmla="*/ 1867 h 1868"/>
              <a:gd name="T4" fmla="*/ 0 w 1801"/>
              <a:gd name="T5" fmla="*/ 0 h 1868"/>
              <a:gd name="T6" fmla="*/ 1800 w 1801"/>
              <a:gd name="T7" fmla="*/ 0 h 1868"/>
              <a:gd name="T8" fmla="*/ 1800 w 1801"/>
              <a:gd name="T9" fmla="*/ 1867 h 1868"/>
            </a:gdLst>
            <a:ahLst/>
            <a:cxnLst>
              <a:cxn ang="0">
                <a:pos x="T0" y="T1"/>
              </a:cxn>
              <a:cxn ang="0">
                <a:pos x="T2" y="T3"/>
              </a:cxn>
              <a:cxn ang="0">
                <a:pos x="T4" y="T5"/>
              </a:cxn>
              <a:cxn ang="0">
                <a:pos x="T6" y="T7"/>
              </a:cxn>
              <a:cxn ang="0">
                <a:pos x="T8" y="T9"/>
              </a:cxn>
            </a:cxnLst>
            <a:rect l="0" t="0" r="r" b="b"/>
            <a:pathLst>
              <a:path w="1801" h="1868">
                <a:moveTo>
                  <a:pt x="1800" y="1867"/>
                </a:moveTo>
                <a:lnTo>
                  <a:pt x="0" y="1867"/>
                </a:lnTo>
                <a:lnTo>
                  <a:pt x="0" y="0"/>
                </a:lnTo>
                <a:lnTo>
                  <a:pt x="1800" y="0"/>
                </a:lnTo>
                <a:lnTo>
                  <a:pt x="1800" y="1867"/>
                </a:lnTo>
              </a:path>
            </a:pathLst>
          </a:custGeom>
          <a:solidFill>
            <a:schemeClr val="accent3"/>
          </a:solidFill>
          <a:ln>
            <a:noFill/>
          </a:ln>
          <a:effectLst/>
        </p:spPr>
        <p:txBody>
          <a:bodyPr wrap="none" anchor="ctr"/>
          <a:lstStyle/>
          <a:p>
            <a:endParaRPr lang="en-US" dirty="0">
              <a:latin typeface="Poppins" pitchFamily="2" charset="77"/>
            </a:endParaRPr>
          </a:p>
        </p:txBody>
      </p:sp>
      <p:sp>
        <p:nvSpPr>
          <p:cNvPr id="157" name="Freeform 156">
            <a:extLst>
              <a:ext uri="{FF2B5EF4-FFF2-40B4-BE49-F238E27FC236}">
                <a16:creationId xmlns:a16="http://schemas.microsoft.com/office/drawing/2014/main" id="{21570276-417C-544A-815B-7641872A486F}"/>
              </a:ext>
            </a:extLst>
          </p:cNvPr>
          <p:cNvSpPr>
            <a:spLocks noChangeArrowheads="1"/>
          </p:cNvSpPr>
          <p:nvPr/>
        </p:nvSpPr>
        <p:spPr bwMode="auto">
          <a:xfrm>
            <a:off x="995808" y="2117564"/>
            <a:ext cx="633811" cy="526697"/>
          </a:xfrm>
          <a:custGeom>
            <a:avLst/>
            <a:gdLst>
              <a:gd name="connsiteX0" fmla="*/ 123797 w 366352"/>
              <a:gd name="connsiteY0" fmla="*/ 95250 h 304439"/>
              <a:gd name="connsiteX1" fmla="*/ 135313 w 366352"/>
              <a:gd name="connsiteY1" fmla="*/ 103921 h 304439"/>
              <a:gd name="connsiteX2" fmla="*/ 170221 w 366352"/>
              <a:gd name="connsiteY2" fmla="*/ 293239 h 304439"/>
              <a:gd name="connsiteX3" fmla="*/ 172380 w 366352"/>
              <a:gd name="connsiteY3" fmla="*/ 295045 h 304439"/>
              <a:gd name="connsiteX4" fmla="*/ 174179 w 366352"/>
              <a:gd name="connsiteY4" fmla="*/ 293600 h 304439"/>
              <a:gd name="connsiteX5" fmla="*/ 206928 w 366352"/>
              <a:gd name="connsiteY5" fmla="*/ 137522 h 304439"/>
              <a:gd name="connsiteX6" fmla="*/ 206928 w 366352"/>
              <a:gd name="connsiteY6" fmla="*/ 137160 h 304439"/>
              <a:gd name="connsiteX7" fmla="*/ 218444 w 366352"/>
              <a:gd name="connsiteY7" fmla="*/ 128851 h 304439"/>
              <a:gd name="connsiteX8" fmla="*/ 229240 w 366352"/>
              <a:gd name="connsiteY8" fmla="*/ 137883 h 304439"/>
              <a:gd name="connsiteX9" fmla="*/ 253712 w 366352"/>
              <a:gd name="connsiteY9" fmla="*/ 252051 h 304439"/>
              <a:gd name="connsiteX10" fmla="*/ 255511 w 366352"/>
              <a:gd name="connsiteY10" fmla="*/ 253497 h 304439"/>
              <a:gd name="connsiteX11" fmla="*/ 257670 w 366352"/>
              <a:gd name="connsiteY11" fmla="*/ 252413 h 304439"/>
              <a:gd name="connsiteX12" fmla="*/ 269186 w 366352"/>
              <a:gd name="connsiteY12" fmla="*/ 211587 h 304439"/>
              <a:gd name="connsiteX13" fmla="*/ 279263 w 366352"/>
              <a:gd name="connsiteY13" fmla="*/ 203277 h 304439"/>
              <a:gd name="connsiteX14" fmla="*/ 290419 w 366352"/>
              <a:gd name="connsiteY14" fmla="*/ 209419 h 304439"/>
              <a:gd name="connsiteX15" fmla="*/ 304454 w 366352"/>
              <a:gd name="connsiteY15" fmla="*/ 237961 h 304439"/>
              <a:gd name="connsiteX16" fmla="*/ 306253 w 366352"/>
              <a:gd name="connsiteY16" fmla="*/ 239045 h 304439"/>
              <a:gd name="connsiteX17" fmla="*/ 361674 w 366352"/>
              <a:gd name="connsiteY17" fmla="*/ 239045 h 304439"/>
              <a:gd name="connsiteX18" fmla="*/ 366352 w 366352"/>
              <a:gd name="connsiteY18" fmla="*/ 244103 h 304439"/>
              <a:gd name="connsiteX19" fmla="*/ 361674 w 366352"/>
              <a:gd name="connsiteY19" fmla="*/ 248800 h 304439"/>
              <a:gd name="connsiteX20" fmla="*/ 306253 w 366352"/>
              <a:gd name="connsiteY20" fmla="*/ 248800 h 304439"/>
              <a:gd name="connsiteX21" fmla="*/ 296177 w 366352"/>
              <a:gd name="connsiteY21" fmla="*/ 242297 h 304439"/>
              <a:gd name="connsiteX22" fmla="*/ 281782 w 366352"/>
              <a:gd name="connsiteY22" fmla="*/ 213754 h 304439"/>
              <a:gd name="connsiteX23" fmla="*/ 279982 w 366352"/>
              <a:gd name="connsiteY23" fmla="*/ 212671 h 304439"/>
              <a:gd name="connsiteX24" fmla="*/ 278183 w 366352"/>
              <a:gd name="connsiteY24" fmla="*/ 214116 h 304439"/>
              <a:gd name="connsiteX25" fmla="*/ 266667 w 366352"/>
              <a:gd name="connsiteY25" fmla="*/ 254942 h 304439"/>
              <a:gd name="connsiteX26" fmla="*/ 255151 w 366352"/>
              <a:gd name="connsiteY26" fmla="*/ 263252 h 304439"/>
              <a:gd name="connsiteX27" fmla="*/ 244355 w 366352"/>
              <a:gd name="connsiteY27" fmla="*/ 254219 h 304439"/>
              <a:gd name="connsiteX28" fmla="*/ 219883 w 366352"/>
              <a:gd name="connsiteY28" fmla="*/ 139689 h 304439"/>
              <a:gd name="connsiteX29" fmla="*/ 218084 w 366352"/>
              <a:gd name="connsiteY29" fmla="*/ 138244 h 304439"/>
              <a:gd name="connsiteX30" fmla="*/ 216285 w 366352"/>
              <a:gd name="connsiteY30" fmla="*/ 139689 h 304439"/>
              <a:gd name="connsiteX31" fmla="*/ 183536 w 366352"/>
              <a:gd name="connsiteY31" fmla="*/ 295768 h 304439"/>
              <a:gd name="connsiteX32" fmla="*/ 183536 w 366352"/>
              <a:gd name="connsiteY32" fmla="*/ 296129 h 304439"/>
              <a:gd name="connsiteX33" fmla="*/ 172380 w 366352"/>
              <a:gd name="connsiteY33" fmla="*/ 304439 h 304439"/>
              <a:gd name="connsiteX34" fmla="*/ 172020 w 366352"/>
              <a:gd name="connsiteY34" fmla="*/ 304439 h 304439"/>
              <a:gd name="connsiteX35" fmla="*/ 161224 w 366352"/>
              <a:gd name="connsiteY35" fmla="*/ 295407 h 304439"/>
              <a:gd name="connsiteX36" fmla="*/ 126316 w 366352"/>
              <a:gd name="connsiteY36" fmla="*/ 106089 h 304439"/>
              <a:gd name="connsiteX37" fmla="*/ 124157 w 366352"/>
              <a:gd name="connsiteY37" fmla="*/ 104644 h 304439"/>
              <a:gd name="connsiteX38" fmla="*/ 121997 w 366352"/>
              <a:gd name="connsiteY38" fmla="*/ 106089 h 304439"/>
              <a:gd name="connsiteX39" fmla="*/ 93567 w 366352"/>
              <a:gd name="connsiteY39" fmla="*/ 239406 h 304439"/>
              <a:gd name="connsiteX40" fmla="*/ 82411 w 366352"/>
              <a:gd name="connsiteY40" fmla="*/ 248800 h 304439"/>
              <a:gd name="connsiteX41" fmla="*/ 4678 w 366352"/>
              <a:gd name="connsiteY41" fmla="*/ 248800 h 304439"/>
              <a:gd name="connsiteX42" fmla="*/ 0 w 366352"/>
              <a:gd name="connsiteY42" fmla="*/ 244103 h 304439"/>
              <a:gd name="connsiteX43" fmla="*/ 4678 w 366352"/>
              <a:gd name="connsiteY43" fmla="*/ 239045 h 304439"/>
              <a:gd name="connsiteX44" fmla="*/ 82411 w 366352"/>
              <a:gd name="connsiteY44" fmla="*/ 239045 h 304439"/>
              <a:gd name="connsiteX45" fmla="*/ 84211 w 366352"/>
              <a:gd name="connsiteY45" fmla="*/ 237600 h 304439"/>
              <a:gd name="connsiteX46" fmla="*/ 113001 w 366352"/>
              <a:gd name="connsiteY46" fmla="*/ 104283 h 304439"/>
              <a:gd name="connsiteX47" fmla="*/ 123797 w 366352"/>
              <a:gd name="connsiteY47" fmla="*/ 95250 h 304439"/>
              <a:gd name="connsiteX48" fmla="*/ 338993 w 366352"/>
              <a:gd name="connsiteY48" fmla="*/ 53116 h 304439"/>
              <a:gd name="connsiteX49" fmla="*/ 332513 w 366352"/>
              <a:gd name="connsiteY49" fmla="*/ 84191 h 304439"/>
              <a:gd name="connsiteX50" fmla="*/ 356272 w 366352"/>
              <a:gd name="connsiteY50" fmla="*/ 53116 h 304439"/>
              <a:gd name="connsiteX51" fmla="*/ 306594 w 366352"/>
              <a:gd name="connsiteY51" fmla="*/ 53116 h 304439"/>
              <a:gd name="connsiteX52" fmla="*/ 318114 w 366352"/>
              <a:gd name="connsiteY52" fmla="*/ 87081 h 304439"/>
              <a:gd name="connsiteX53" fmla="*/ 329273 w 366352"/>
              <a:gd name="connsiteY53" fmla="*/ 53116 h 304439"/>
              <a:gd name="connsiteX54" fmla="*/ 279595 w 366352"/>
              <a:gd name="connsiteY54" fmla="*/ 53116 h 304439"/>
              <a:gd name="connsiteX55" fmla="*/ 303714 w 366352"/>
              <a:gd name="connsiteY55" fmla="*/ 84191 h 304439"/>
              <a:gd name="connsiteX56" fmla="*/ 297234 w 366352"/>
              <a:gd name="connsiteY56" fmla="*/ 53116 h 304439"/>
              <a:gd name="connsiteX57" fmla="*/ 213792 w 366352"/>
              <a:gd name="connsiteY57" fmla="*/ 28575 h 304439"/>
              <a:gd name="connsiteX58" fmla="*/ 262021 w 366352"/>
              <a:gd name="connsiteY58" fmla="*/ 33954 h 304439"/>
              <a:gd name="connsiteX59" fmla="*/ 265620 w 366352"/>
              <a:gd name="connsiteY59" fmla="*/ 39691 h 304439"/>
              <a:gd name="connsiteX60" fmla="*/ 259862 w 366352"/>
              <a:gd name="connsiteY60" fmla="*/ 43276 h 304439"/>
              <a:gd name="connsiteX61" fmla="*/ 213792 w 366352"/>
              <a:gd name="connsiteY61" fmla="*/ 37898 h 304439"/>
              <a:gd name="connsiteX62" fmla="*/ 10078 w 366352"/>
              <a:gd name="connsiteY62" fmla="*/ 220764 h 304439"/>
              <a:gd name="connsiteX63" fmla="*/ 5039 w 366352"/>
              <a:gd name="connsiteY63" fmla="*/ 225067 h 304439"/>
              <a:gd name="connsiteX64" fmla="*/ 4679 w 366352"/>
              <a:gd name="connsiteY64" fmla="*/ 224708 h 304439"/>
              <a:gd name="connsiteX65" fmla="*/ 360 w 366352"/>
              <a:gd name="connsiteY65" fmla="*/ 219688 h 304439"/>
              <a:gd name="connsiteX66" fmla="*/ 213792 w 366352"/>
              <a:gd name="connsiteY66" fmla="*/ 28575 h 304439"/>
              <a:gd name="connsiteX67" fmla="*/ 332513 w 366352"/>
              <a:gd name="connsiteY67" fmla="*/ 12285 h 304439"/>
              <a:gd name="connsiteX68" fmla="*/ 338993 w 366352"/>
              <a:gd name="connsiteY68" fmla="*/ 43360 h 304439"/>
              <a:gd name="connsiteX69" fmla="*/ 356272 w 366352"/>
              <a:gd name="connsiteY69" fmla="*/ 43360 h 304439"/>
              <a:gd name="connsiteX70" fmla="*/ 332513 w 366352"/>
              <a:gd name="connsiteY70" fmla="*/ 12285 h 304439"/>
              <a:gd name="connsiteX71" fmla="*/ 303714 w 366352"/>
              <a:gd name="connsiteY71" fmla="*/ 12285 h 304439"/>
              <a:gd name="connsiteX72" fmla="*/ 279595 w 366352"/>
              <a:gd name="connsiteY72" fmla="*/ 43360 h 304439"/>
              <a:gd name="connsiteX73" fmla="*/ 297234 w 366352"/>
              <a:gd name="connsiteY73" fmla="*/ 43360 h 304439"/>
              <a:gd name="connsiteX74" fmla="*/ 303714 w 366352"/>
              <a:gd name="connsiteY74" fmla="*/ 12285 h 304439"/>
              <a:gd name="connsiteX75" fmla="*/ 318114 w 366352"/>
              <a:gd name="connsiteY75" fmla="*/ 9394 h 304439"/>
              <a:gd name="connsiteX76" fmla="*/ 306594 w 366352"/>
              <a:gd name="connsiteY76" fmla="*/ 43360 h 304439"/>
              <a:gd name="connsiteX77" fmla="*/ 329273 w 366352"/>
              <a:gd name="connsiteY77" fmla="*/ 43360 h 304439"/>
              <a:gd name="connsiteX78" fmla="*/ 318114 w 366352"/>
              <a:gd name="connsiteY78" fmla="*/ 9394 h 304439"/>
              <a:gd name="connsiteX79" fmla="*/ 318114 w 366352"/>
              <a:gd name="connsiteY79" fmla="*/ 0 h 304439"/>
              <a:gd name="connsiteX80" fmla="*/ 366352 w 366352"/>
              <a:gd name="connsiteY80" fmla="*/ 48057 h 304439"/>
              <a:gd name="connsiteX81" fmla="*/ 318114 w 366352"/>
              <a:gd name="connsiteY81" fmla="*/ 96476 h 304439"/>
              <a:gd name="connsiteX82" fmla="*/ 269875 w 366352"/>
              <a:gd name="connsiteY82" fmla="*/ 48057 h 304439"/>
              <a:gd name="connsiteX83" fmla="*/ 318114 w 366352"/>
              <a:gd name="connsiteY83" fmla="*/ 0 h 304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366352" h="304439">
                <a:moveTo>
                  <a:pt x="123797" y="95250"/>
                </a:moveTo>
                <a:cubicBezTo>
                  <a:pt x="129555" y="95250"/>
                  <a:pt x="134233" y="98863"/>
                  <a:pt x="135313" y="103921"/>
                </a:cubicBezTo>
                <a:lnTo>
                  <a:pt x="170221" y="293239"/>
                </a:lnTo>
                <a:cubicBezTo>
                  <a:pt x="170581" y="294684"/>
                  <a:pt x="171660" y="295045"/>
                  <a:pt x="172380" y="295045"/>
                </a:cubicBezTo>
                <a:cubicBezTo>
                  <a:pt x="172740" y="295045"/>
                  <a:pt x="173819" y="294684"/>
                  <a:pt x="174179" y="293600"/>
                </a:cubicBezTo>
                <a:lnTo>
                  <a:pt x="206928" y="137522"/>
                </a:lnTo>
                <a:lnTo>
                  <a:pt x="206928" y="137160"/>
                </a:lnTo>
                <a:cubicBezTo>
                  <a:pt x="208367" y="132102"/>
                  <a:pt x="213046" y="128851"/>
                  <a:pt x="218444" y="128851"/>
                </a:cubicBezTo>
                <a:cubicBezTo>
                  <a:pt x="223842" y="129212"/>
                  <a:pt x="228160" y="132463"/>
                  <a:pt x="229240" y="137883"/>
                </a:cubicBezTo>
                <a:lnTo>
                  <a:pt x="253712" y="252051"/>
                </a:lnTo>
                <a:cubicBezTo>
                  <a:pt x="254071" y="253497"/>
                  <a:pt x="254791" y="253497"/>
                  <a:pt x="255511" y="253497"/>
                </a:cubicBezTo>
                <a:cubicBezTo>
                  <a:pt x="256231" y="253858"/>
                  <a:pt x="256950" y="253497"/>
                  <a:pt x="257670" y="252413"/>
                </a:cubicBezTo>
                <a:lnTo>
                  <a:pt x="269186" y="211587"/>
                </a:lnTo>
                <a:cubicBezTo>
                  <a:pt x="270626" y="206890"/>
                  <a:pt x="274584" y="203638"/>
                  <a:pt x="279263" y="203277"/>
                </a:cubicBezTo>
                <a:cubicBezTo>
                  <a:pt x="283941" y="202554"/>
                  <a:pt x="288259" y="205445"/>
                  <a:pt x="290419" y="209419"/>
                </a:cubicBezTo>
                <a:lnTo>
                  <a:pt x="304454" y="237961"/>
                </a:lnTo>
                <a:cubicBezTo>
                  <a:pt x="305174" y="238684"/>
                  <a:pt x="305893" y="239045"/>
                  <a:pt x="306253" y="239045"/>
                </a:cubicBezTo>
                <a:lnTo>
                  <a:pt x="361674" y="239045"/>
                </a:lnTo>
                <a:cubicBezTo>
                  <a:pt x="364553" y="239045"/>
                  <a:pt x="366352" y="241213"/>
                  <a:pt x="366352" y="244103"/>
                </a:cubicBezTo>
                <a:cubicBezTo>
                  <a:pt x="366352" y="246632"/>
                  <a:pt x="364553" y="248800"/>
                  <a:pt x="361674" y="248800"/>
                </a:cubicBezTo>
                <a:lnTo>
                  <a:pt x="306253" y="248800"/>
                </a:lnTo>
                <a:cubicBezTo>
                  <a:pt x="301935" y="248800"/>
                  <a:pt x="297976" y="246271"/>
                  <a:pt x="296177" y="242297"/>
                </a:cubicBezTo>
                <a:lnTo>
                  <a:pt x="281782" y="213754"/>
                </a:lnTo>
                <a:cubicBezTo>
                  <a:pt x="281422" y="212671"/>
                  <a:pt x="280342" y="212671"/>
                  <a:pt x="279982" y="212671"/>
                </a:cubicBezTo>
                <a:cubicBezTo>
                  <a:pt x="279622" y="212671"/>
                  <a:pt x="278543" y="213032"/>
                  <a:pt x="278183" y="214116"/>
                </a:cubicBezTo>
                <a:lnTo>
                  <a:pt x="266667" y="254942"/>
                </a:lnTo>
                <a:cubicBezTo>
                  <a:pt x="265228" y="260000"/>
                  <a:pt x="260549" y="263252"/>
                  <a:pt x="255151" y="263252"/>
                </a:cubicBezTo>
                <a:cubicBezTo>
                  <a:pt x="249753" y="263252"/>
                  <a:pt x="245434" y="259277"/>
                  <a:pt x="244355" y="254219"/>
                </a:cubicBezTo>
                <a:lnTo>
                  <a:pt x="219883" y="139689"/>
                </a:lnTo>
                <a:cubicBezTo>
                  <a:pt x="219523" y="138605"/>
                  <a:pt x="218444" y="138244"/>
                  <a:pt x="218084" y="138244"/>
                </a:cubicBezTo>
                <a:cubicBezTo>
                  <a:pt x="217364" y="138244"/>
                  <a:pt x="216644" y="138605"/>
                  <a:pt x="216285" y="139689"/>
                </a:cubicBezTo>
                <a:lnTo>
                  <a:pt x="183536" y="295768"/>
                </a:lnTo>
                <a:lnTo>
                  <a:pt x="183536" y="296129"/>
                </a:lnTo>
                <a:cubicBezTo>
                  <a:pt x="182097" y="301187"/>
                  <a:pt x="177778" y="304439"/>
                  <a:pt x="172380" y="304439"/>
                </a:cubicBezTo>
                <a:cubicBezTo>
                  <a:pt x="172020" y="304439"/>
                  <a:pt x="172020" y="304439"/>
                  <a:pt x="172020" y="304439"/>
                </a:cubicBezTo>
                <a:cubicBezTo>
                  <a:pt x="166622" y="304439"/>
                  <a:pt x="162303" y="300826"/>
                  <a:pt x="161224" y="295407"/>
                </a:cubicBezTo>
                <a:lnTo>
                  <a:pt x="126316" y="106089"/>
                </a:lnTo>
                <a:cubicBezTo>
                  <a:pt x="125596" y="104644"/>
                  <a:pt x="124517" y="104644"/>
                  <a:pt x="124157" y="104644"/>
                </a:cubicBezTo>
                <a:cubicBezTo>
                  <a:pt x="123437" y="104644"/>
                  <a:pt x="122357" y="104644"/>
                  <a:pt x="121997" y="106089"/>
                </a:cubicBezTo>
                <a:lnTo>
                  <a:pt x="93567" y="239406"/>
                </a:lnTo>
                <a:cubicBezTo>
                  <a:pt x="92848" y="244826"/>
                  <a:pt x="88169" y="248800"/>
                  <a:pt x="82411" y="248800"/>
                </a:cubicBezTo>
                <a:lnTo>
                  <a:pt x="4678" y="248800"/>
                </a:lnTo>
                <a:cubicBezTo>
                  <a:pt x="2159" y="248800"/>
                  <a:pt x="0" y="246632"/>
                  <a:pt x="0" y="244103"/>
                </a:cubicBezTo>
                <a:cubicBezTo>
                  <a:pt x="0" y="241213"/>
                  <a:pt x="2159" y="239045"/>
                  <a:pt x="4678" y="239045"/>
                </a:cubicBezTo>
                <a:lnTo>
                  <a:pt x="82411" y="239045"/>
                </a:lnTo>
                <a:cubicBezTo>
                  <a:pt x="83491" y="239045"/>
                  <a:pt x="84211" y="238322"/>
                  <a:pt x="84211" y="237600"/>
                </a:cubicBezTo>
                <a:lnTo>
                  <a:pt x="113001" y="104283"/>
                </a:lnTo>
                <a:cubicBezTo>
                  <a:pt x="113720" y="99224"/>
                  <a:pt x="118399" y="95250"/>
                  <a:pt x="123797" y="95250"/>
                </a:cubicBezTo>
                <a:close/>
                <a:moveTo>
                  <a:pt x="338993" y="53116"/>
                </a:moveTo>
                <a:cubicBezTo>
                  <a:pt x="338633" y="64679"/>
                  <a:pt x="336473" y="75880"/>
                  <a:pt x="332513" y="84191"/>
                </a:cubicBezTo>
                <a:cubicBezTo>
                  <a:pt x="345473" y="78771"/>
                  <a:pt x="354472" y="67208"/>
                  <a:pt x="356272" y="53116"/>
                </a:cubicBezTo>
                <a:close/>
                <a:moveTo>
                  <a:pt x="306594" y="53116"/>
                </a:moveTo>
                <a:cubicBezTo>
                  <a:pt x="307674" y="74073"/>
                  <a:pt x="314154" y="87081"/>
                  <a:pt x="318114" y="87081"/>
                </a:cubicBezTo>
                <a:cubicBezTo>
                  <a:pt x="321713" y="87081"/>
                  <a:pt x="328553" y="74073"/>
                  <a:pt x="329273" y="53116"/>
                </a:cubicBezTo>
                <a:close/>
                <a:moveTo>
                  <a:pt x="279595" y="53116"/>
                </a:moveTo>
                <a:cubicBezTo>
                  <a:pt x="281395" y="67208"/>
                  <a:pt x="291114" y="78771"/>
                  <a:pt x="303714" y="84191"/>
                </a:cubicBezTo>
                <a:cubicBezTo>
                  <a:pt x="299754" y="75880"/>
                  <a:pt x="297594" y="64679"/>
                  <a:pt x="297234" y="53116"/>
                </a:cubicBezTo>
                <a:close/>
                <a:moveTo>
                  <a:pt x="213792" y="28575"/>
                </a:moveTo>
                <a:cubicBezTo>
                  <a:pt x="229988" y="28575"/>
                  <a:pt x="246185" y="30368"/>
                  <a:pt x="262021" y="33954"/>
                </a:cubicBezTo>
                <a:cubicBezTo>
                  <a:pt x="264541" y="34312"/>
                  <a:pt x="266340" y="37181"/>
                  <a:pt x="265620" y="39691"/>
                </a:cubicBezTo>
                <a:cubicBezTo>
                  <a:pt x="264900" y="42201"/>
                  <a:pt x="262381" y="43993"/>
                  <a:pt x="259862" y="43276"/>
                </a:cubicBezTo>
                <a:cubicBezTo>
                  <a:pt x="244745" y="39691"/>
                  <a:pt x="229268" y="37898"/>
                  <a:pt x="213792" y="37898"/>
                </a:cubicBezTo>
                <a:cubicBezTo>
                  <a:pt x="108336" y="37898"/>
                  <a:pt x="20875" y="116423"/>
                  <a:pt x="10078" y="220764"/>
                </a:cubicBezTo>
                <a:cubicBezTo>
                  <a:pt x="9358" y="222915"/>
                  <a:pt x="7558" y="225067"/>
                  <a:pt x="5039" y="225067"/>
                </a:cubicBezTo>
                <a:cubicBezTo>
                  <a:pt x="4679" y="225067"/>
                  <a:pt x="4679" y="225067"/>
                  <a:pt x="4679" y="224708"/>
                </a:cubicBezTo>
                <a:cubicBezTo>
                  <a:pt x="2160" y="224708"/>
                  <a:pt x="0" y="222198"/>
                  <a:pt x="360" y="219688"/>
                </a:cubicBezTo>
                <a:cubicBezTo>
                  <a:pt x="11877" y="110686"/>
                  <a:pt x="103657" y="28575"/>
                  <a:pt x="213792" y="28575"/>
                </a:cubicBezTo>
                <a:close/>
                <a:moveTo>
                  <a:pt x="332513" y="12285"/>
                </a:moveTo>
                <a:cubicBezTo>
                  <a:pt x="336473" y="20234"/>
                  <a:pt x="338633" y="31797"/>
                  <a:pt x="338993" y="43360"/>
                </a:cubicBezTo>
                <a:lnTo>
                  <a:pt x="356272" y="43360"/>
                </a:lnTo>
                <a:cubicBezTo>
                  <a:pt x="354472" y="29268"/>
                  <a:pt x="345473" y="17344"/>
                  <a:pt x="332513" y="12285"/>
                </a:cubicBezTo>
                <a:close/>
                <a:moveTo>
                  <a:pt x="303714" y="12285"/>
                </a:moveTo>
                <a:cubicBezTo>
                  <a:pt x="291114" y="17344"/>
                  <a:pt x="281395" y="29268"/>
                  <a:pt x="279595" y="43360"/>
                </a:cubicBezTo>
                <a:lnTo>
                  <a:pt x="297234" y="43360"/>
                </a:lnTo>
                <a:cubicBezTo>
                  <a:pt x="297594" y="31797"/>
                  <a:pt x="299754" y="20234"/>
                  <a:pt x="303714" y="12285"/>
                </a:cubicBezTo>
                <a:close/>
                <a:moveTo>
                  <a:pt x="318114" y="9394"/>
                </a:moveTo>
                <a:cubicBezTo>
                  <a:pt x="314154" y="9394"/>
                  <a:pt x="307674" y="22041"/>
                  <a:pt x="306594" y="43360"/>
                </a:cubicBezTo>
                <a:lnTo>
                  <a:pt x="329273" y="43360"/>
                </a:lnTo>
                <a:cubicBezTo>
                  <a:pt x="328553" y="22041"/>
                  <a:pt x="321713" y="9394"/>
                  <a:pt x="318114" y="9394"/>
                </a:cubicBezTo>
                <a:close/>
                <a:moveTo>
                  <a:pt x="318114" y="0"/>
                </a:moveTo>
                <a:cubicBezTo>
                  <a:pt x="344753" y="0"/>
                  <a:pt x="366352" y="21680"/>
                  <a:pt x="366352" y="48057"/>
                </a:cubicBezTo>
                <a:cubicBezTo>
                  <a:pt x="366352" y="74796"/>
                  <a:pt x="344753" y="96476"/>
                  <a:pt x="318114" y="96476"/>
                </a:cubicBezTo>
                <a:cubicBezTo>
                  <a:pt x="291474" y="96476"/>
                  <a:pt x="269875" y="74796"/>
                  <a:pt x="269875" y="48057"/>
                </a:cubicBezTo>
                <a:cubicBezTo>
                  <a:pt x="269875" y="21680"/>
                  <a:pt x="291474" y="0"/>
                  <a:pt x="318114" y="0"/>
                </a:cubicBezTo>
                <a:close/>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58" name="Freeform 157">
            <a:extLst>
              <a:ext uri="{FF2B5EF4-FFF2-40B4-BE49-F238E27FC236}">
                <a16:creationId xmlns:a16="http://schemas.microsoft.com/office/drawing/2014/main" id="{FC2FDC79-B290-CE40-B4AF-62AF6A305E91}"/>
              </a:ext>
            </a:extLst>
          </p:cNvPr>
          <p:cNvSpPr>
            <a:spLocks noChangeArrowheads="1"/>
          </p:cNvSpPr>
          <p:nvPr/>
        </p:nvSpPr>
        <p:spPr bwMode="auto">
          <a:xfrm>
            <a:off x="754120" y="1798973"/>
            <a:ext cx="1334159" cy="1262752"/>
          </a:xfrm>
          <a:custGeom>
            <a:avLst/>
            <a:gdLst>
              <a:gd name="connsiteX0" fmla="*/ 0 w 2668318"/>
              <a:gd name="connsiteY0" fmla="*/ 2323510 h 2525503"/>
              <a:gd name="connsiteX1" fmla="*/ 317337 w 2668318"/>
              <a:gd name="connsiteY1" fmla="*/ 2323510 h 2525503"/>
              <a:gd name="connsiteX2" fmla="*/ 317337 w 2668318"/>
              <a:gd name="connsiteY2" fmla="*/ 2525503 h 2525503"/>
              <a:gd name="connsiteX3" fmla="*/ 2241117 w 2668318"/>
              <a:gd name="connsiteY3" fmla="*/ 0 h 2525503"/>
              <a:gd name="connsiteX4" fmla="*/ 2668318 w 2668318"/>
              <a:gd name="connsiteY4" fmla="*/ 234951 h 2525503"/>
              <a:gd name="connsiteX5" fmla="*/ 2241117 w 2668318"/>
              <a:gd name="connsiteY5" fmla="*/ 234951 h 252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25503">
                <a:moveTo>
                  <a:pt x="0" y="2323510"/>
                </a:moveTo>
                <a:lnTo>
                  <a:pt x="317337" y="2323510"/>
                </a:lnTo>
                <a:lnTo>
                  <a:pt x="317337" y="2525503"/>
                </a:lnTo>
                <a:close/>
                <a:moveTo>
                  <a:pt x="2241117" y="0"/>
                </a:moveTo>
                <a:lnTo>
                  <a:pt x="2668318" y="234951"/>
                </a:lnTo>
                <a:lnTo>
                  <a:pt x="2241117" y="234951"/>
                </a:lnTo>
                <a:close/>
              </a:path>
            </a:pathLst>
          </a:custGeom>
          <a:solidFill>
            <a:srgbClr val="111340">
              <a:alpha val="20000"/>
            </a:srgbClr>
          </a:solidFill>
          <a:ln>
            <a:noFill/>
          </a:ln>
          <a:effectLst/>
        </p:spPr>
        <p:txBody>
          <a:bodyPr wrap="square" anchor="ctr">
            <a:noAutofit/>
          </a:bodyPr>
          <a:lstStyle/>
          <a:p>
            <a:endParaRPr lang="en-US" dirty="0">
              <a:latin typeface="Poppins" pitchFamily="2" charset="77"/>
            </a:endParaRPr>
          </a:p>
        </p:txBody>
      </p:sp>
      <p:sp>
        <p:nvSpPr>
          <p:cNvPr id="159" name="Round Same Side Corner Rectangle 158">
            <a:extLst>
              <a:ext uri="{FF2B5EF4-FFF2-40B4-BE49-F238E27FC236}">
                <a16:creationId xmlns:a16="http://schemas.microsoft.com/office/drawing/2014/main" id="{83A8F31E-12EB-8248-A52C-69F47DB8CFA3}"/>
              </a:ext>
            </a:extLst>
          </p:cNvPr>
          <p:cNvSpPr/>
          <p:nvPr/>
        </p:nvSpPr>
        <p:spPr>
          <a:xfrm rot="5400000">
            <a:off x="2456930" y="2011893"/>
            <a:ext cx="1142530" cy="4235054"/>
          </a:xfrm>
          <a:prstGeom prst="round2SameRect">
            <a:avLst>
              <a:gd name="adj1" fmla="val 15344"/>
              <a:gd name="adj2" fmla="val 0"/>
            </a:avLst>
          </a:pr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0" name="Freeform 408">
            <a:extLst>
              <a:ext uri="{FF2B5EF4-FFF2-40B4-BE49-F238E27FC236}">
                <a16:creationId xmlns:a16="http://schemas.microsoft.com/office/drawing/2014/main" id="{6CE9ACAC-CAD1-C441-83BA-84B28CA6556C}"/>
              </a:ext>
            </a:extLst>
          </p:cNvPr>
          <p:cNvSpPr>
            <a:spLocks noChangeArrowheads="1"/>
          </p:cNvSpPr>
          <p:nvPr/>
        </p:nvSpPr>
        <p:spPr bwMode="auto">
          <a:xfrm>
            <a:off x="754119" y="3435868"/>
            <a:ext cx="1120559" cy="1164502"/>
          </a:xfrm>
          <a:custGeom>
            <a:avLst/>
            <a:gdLst>
              <a:gd name="T0" fmla="*/ 1800 w 1801"/>
              <a:gd name="T1" fmla="*/ 1867 h 1868"/>
              <a:gd name="T2" fmla="*/ 0 w 1801"/>
              <a:gd name="T3" fmla="*/ 1867 h 1868"/>
              <a:gd name="T4" fmla="*/ 0 w 1801"/>
              <a:gd name="T5" fmla="*/ 0 h 1868"/>
              <a:gd name="T6" fmla="*/ 1800 w 1801"/>
              <a:gd name="T7" fmla="*/ 0 h 1868"/>
              <a:gd name="T8" fmla="*/ 1800 w 1801"/>
              <a:gd name="T9" fmla="*/ 1867 h 1868"/>
            </a:gdLst>
            <a:ahLst/>
            <a:cxnLst>
              <a:cxn ang="0">
                <a:pos x="T0" y="T1"/>
              </a:cxn>
              <a:cxn ang="0">
                <a:pos x="T2" y="T3"/>
              </a:cxn>
              <a:cxn ang="0">
                <a:pos x="T4" y="T5"/>
              </a:cxn>
              <a:cxn ang="0">
                <a:pos x="T6" y="T7"/>
              </a:cxn>
              <a:cxn ang="0">
                <a:pos x="T8" y="T9"/>
              </a:cxn>
            </a:cxnLst>
            <a:rect l="0" t="0" r="r" b="b"/>
            <a:pathLst>
              <a:path w="1801" h="1868">
                <a:moveTo>
                  <a:pt x="1800" y="1867"/>
                </a:moveTo>
                <a:lnTo>
                  <a:pt x="0" y="1867"/>
                </a:lnTo>
                <a:lnTo>
                  <a:pt x="0" y="0"/>
                </a:lnTo>
                <a:lnTo>
                  <a:pt x="1800" y="0"/>
                </a:lnTo>
                <a:lnTo>
                  <a:pt x="1800" y="1867"/>
                </a:lnTo>
              </a:path>
            </a:pathLst>
          </a:custGeom>
          <a:solidFill>
            <a:schemeClr val="accent2"/>
          </a:solidFill>
          <a:ln>
            <a:noFill/>
          </a:ln>
          <a:effectLst/>
        </p:spPr>
        <p:txBody>
          <a:bodyPr wrap="none" anchor="ctr"/>
          <a:lstStyle/>
          <a:p>
            <a:endParaRPr lang="en-US" dirty="0">
              <a:latin typeface="Poppins" pitchFamily="2" charset="77"/>
            </a:endParaRPr>
          </a:p>
        </p:txBody>
      </p:sp>
      <p:sp>
        <p:nvSpPr>
          <p:cNvPr id="161" name="Freeform 160">
            <a:extLst>
              <a:ext uri="{FF2B5EF4-FFF2-40B4-BE49-F238E27FC236}">
                <a16:creationId xmlns:a16="http://schemas.microsoft.com/office/drawing/2014/main" id="{309951A8-A373-B641-AFFE-2BA7BAC552CA}"/>
              </a:ext>
            </a:extLst>
          </p:cNvPr>
          <p:cNvSpPr>
            <a:spLocks noChangeArrowheads="1"/>
          </p:cNvSpPr>
          <p:nvPr/>
        </p:nvSpPr>
        <p:spPr bwMode="auto">
          <a:xfrm>
            <a:off x="754119" y="3435868"/>
            <a:ext cx="1334159" cy="1262752"/>
          </a:xfrm>
          <a:custGeom>
            <a:avLst/>
            <a:gdLst>
              <a:gd name="connsiteX0" fmla="*/ 0 w 2668318"/>
              <a:gd name="connsiteY0" fmla="*/ 2323510 h 2525503"/>
              <a:gd name="connsiteX1" fmla="*/ 317337 w 2668318"/>
              <a:gd name="connsiteY1" fmla="*/ 2323510 h 2525503"/>
              <a:gd name="connsiteX2" fmla="*/ 317337 w 2668318"/>
              <a:gd name="connsiteY2" fmla="*/ 2525503 h 2525503"/>
              <a:gd name="connsiteX3" fmla="*/ 2241117 w 2668318"/>
              <a:gd name="connsiteY3" fmla="*/ 0 h 2525503"/>
              <a:gd name="connsiteX4" fmla="*/ 2668318 w 2668318"/>
              <a:gd name="connsiteY4" fmla="*/ 234951 h 2525503"/>
              <a:gd name="connsiteX5" fmla="*/ 2241117 w 2668318"/>
              <a:gd name="connsiteY5" fmla="*/ 234951 h 252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25503">
                <a:moveTo>
                  <a:pt x="0" y="2323510"/>
                </a:moveTo>
                <a:lnTo>
                  <a:pt x="317337" y="2323510"/>
                </a:lnTo>
                <a:lnTo>
                  <a:pt x="317337" y="2525503"/>
                </a:lnTo>
                <a:close/>
                <a:moveTo>
                  <a:pt x="2241117" y="0"/>
                </a:moveTo>
                <a:lnTo>
                  <a:pt x="2668318" y="234951"/>
                </a:lnTo>
                <a:lnTo>
                  <a:pt x="2241117" y="234951"/>
                </a:lnTo>
                <a:close/>
              </a:path>
            </a:pathLst>
          </a:custGeom>
          <a:solidFill>
            <a:srgbClr val="667DD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62" name="Freeform 161">
            <a:extLst>
              <a:ext uri="{FF2B5EF4-FFF2-40B4-BE49-F238E27FC236}">
                <a16:creationId xmlns:a16="http://schemas.microsoft.com/office/drawing/2014/main" id="{87B56577-EC26-DC47-83DA-B11C178BB9F0}"/>
              </a:ext>
            </a:extLst>
          </p:cNvPr>
          <p:cNvSpPr>
            <a:spLocks noChangeArrowheads="1"/>
          </p:cNvSpPr>
          <p:nvPr/>
        </p:nvSpPr>
        <p:spPr bwMode="auto">
          <a:xfrm>
            <a:off x="754120" y="3435868"/>
            <a:ext cx="1334159" cy="1262752"/>
          </a:xfrm>
          <a:custGeom>
            <a:avLst/>
            <a:gdLst>
              <a:gd name="connsiteX0" fmla="*/ 0 w 2668318"/>
              <a:gd name="connsiteY0" fmla="*/ 2323510 h 2525503"/>
              <a:gd name="connsiteX1" fmla="*/ 317337 w 2668318"/>
              <a:gd name="connsiteY1" fmla="*/ 2323510 h 2525503"/>
              <a:gd name="connsiteX2" fmla="*/ 317337 w 2668318"/>
              <a:gd name="connsiteY2" fmla="*/ 2525503 h 2525503"/>
              <a:gd name="connsiteX3" fmla="*/ 2241117 w 2668318"/>
              <a:gd name="connsiteY3" fmla="*/ 0 h 2525503"/>
              <a:gd name="connsiteX4" fmla="*/ 2668318 w 2668318"/>
              <a:gd name="connsiteY4" fmla="*/ 234951 h 2525503"/>
              <a:gd name="connsiteX5" fmla="*/ 2241117 w 2668318"/>
              <a:gd name="connsiteY5" fmla="*/ 234951 h 252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8318" h="2525503">
                <a:moveTo>
                  <a:pt x="0" y="2323510"/>
                </a:moveTo>
                <a:lnTo>
                  <a:pt x="317337" y="2323510"/>
                </a:lnTo>
                <a:lnTo>
                  <a:pt x="317337" y="2525503"/>
                </a:lnTo>
                <a:close/>
                <a:moveTo>
                  <a:pt x="2241117" y="0"/>
                </a:moveTo>
                <a:lnTo>
                  <a:pt x="2668318" y="234951"/>
                </a:lnTo>
                <a:lnTo>
                  <a:pt x="2241117" y="234951"/>
                </a:lnTo>
                <a:close/>
              </a:path>
            </a:pathLst>
          </a:custGeom>
          <a:solidFill>
            <a:srgbClr val="111340">
              <a:alpha val="20000"/>
            </a:srgbClr>
          </a:solidFill>
          <a:ln>
            <a:noFill/>
          </a:ln>
          <a:effectLst/>
        </p:spPr>
        <p:txBody>
          <a:bodyPr wrap="square" anchor="ctr">
            <a:noAutofit/>
          </a:bodyPr>
          <a:lstStyle/>
          <a:p>
            <a:endParaRPr lang="en-US" dirty="0">
              <a:latin typeface="Poppins" pitchFamily="2" charset="77"/>
            </a:endParaRPr>
          </a:p>
        </p:txBody>
      </p:sp>
      <p:sp>
        <p:nvSpPr>
          <p:cNvPr id="163" name="Freeform 162">
            <a:extLst>
              <a:ext uri="{FF2B5EF4-FFF2-40B4-BE49-F238E27FC236}">
                <a16:creationId xmlns:a16="http://schemas.microsoft.com/office/drawing/2014/main" id="{9E2AD70E-61D5-9347-8C93-6955EA2B9616}"/>
              </a:ext>
            </a:extLst>
          </p:cNvPr>
          <p:cNvSpPr>
            <a:spLocks noChangeArrowheads="1"/>
          </p:cNvSpPr>
          <p:nvPr/>
        </p:nvSpPr>
        <p:spPr bwMode="auto">
          <a:xfrm>
            <a:off x="998842" y="3701016"/>
            <a:ext cx="631326" cy="617584"/>
          </a:xfrm>
          <a:custGeom>
            <a:avLst/>
            <a:gdLst>
              <a:gd name="connsiteX0" fmla="*/ 32971 w 1262651"/>
              <a:gd name="connsiteY0" fmla="*/ 956159 h 1235167"/>
              <a:gd name="connsiteX1" fmla="*/ 32971 w 1262651"/>
              <a:gd name="connsiteY1" fmla="*/ 995465 h 1235167"/>
              <a:gd name="connsiteX2" fmla="*/ 96414 w 1262651"/>
              <a:gd name="connsiteY2" fmla="*/ 1059338 h 1235167"/>
              <a:gd name="connsiteX3" fmla="*/ 1164992 w 1262651"/>
              <a:gd name="connsiteY3" fmla="*/ 1059338 h 1235167"/>
              <a:gd name="connsiteX4" fmla="*/ 1229679 w 1262651"/>
              <a:gd name="connsiteY4" fmla="*/ 995465 h 1235167"/>
              <a:gd name="connsiteX5" fmla="*/ 1229679 w 1262651"/>
              <a:gd name="connsiteY5" fmla="*/ 956159 h 1235167"/>
              <a:gd name="connsiteX6" fmla="*/ 685721 w 1262651"/>
              <a:gd name="connsiteY6" fmla="*/ 752838 h 1235167"/>
              <a:gd name="connsiteX7" fmla="*/ 702207 w 1262651"/>
              <a:gd name="connsiteY7" fmla="*/ 768997 h 1235167"/>
              <a:gd name="connsiteX8" fmla="*/ 702207 w 1262651"/>
              <a:gd name="connsiteY8" fmla="*/ 838604 h 1235167"/>
              <a:gd name="connsiteX9" fmla="*/ 685721 w 1262651"/>
              <a:gd name="connsiteY9" fmla="*/ 856006 h 1235167"/>
              <a:gd name="connsiteX10" fmla="*/ 670413 w 1262651"/>
              <a:gd name="connsiteY10" fmla="*/ 838604 h 1235167"/>
              <a:gd name="connsiteX11" fmla="*/ 670413 w 1262651"/>
              <a:gd name="connsiteY11" fmla="*/ 768997 h 1235167"/>
              <a:gd name="connsiteX12" fmla="*/ 685721 w 1262651"/>
              <a:gd name="connsiteY12" fmla="*/ 752838 h 1235167"/>
              <a:gd name="connsiteX13" fmla="*/ 1005619 w 1262651"/>
              <a:gd name="connsiteY13" fmla="*/ 681400 h 1235167"/>
              <a:gd name="connsiteX14" fmla="*/ 1020928 w 1262651"/>
              <a:gd name="connsiteY14" fmla="*/ 697613 h 1235167"/>
              <a:gd name="connsiteX15" fmla="*/ 1020928 w 1262651"/>
              <a:gd name="connsiteY15" fmla="*/ 838540 h 1235167"/>
              <a:gd name="connsiteX16" fmla="*/ 1005619 w 1262651"/>
              <a:gd name="connsiteY16" fmla="*/ 856000 h 1235167"/>
              <a:gd name="connsiteX17" fmla="*/ 989133 w 1262651"/>
              <a:gd name="connsiteY17" fmla="*/ 838540 h 1235167"/>
              <a:gd name="connsiteX18" fmla="*/ 989133 w 1262651"/>
              <a:gd name="connsiteY18" fmla="*/ 697613 h 1235167"/>
              <a:gd name="connsiteX19" fmla="*/ 1005619 w 1262651"/>
              <a:gd name="connsiteY19" fmla="*/ 681400 h 1235167"/>
              <a:gd name="connsiteX20" fmla="*/ 582492 w 1262651"/>
              <a:gd name="connsiteY20" fmla="*/ 681400 h 1235167"/>
              <a:gd name="connsiteX21" fmla="*/ 597800 w 1262651"/>
              <a:gd name="connsiteY21" fmla="*/ 697613 h 1235167"/>
              <a:gd name="connsiteX22" fmla="*/ 597800 w 1262651"/>
              <a:gd name="connsiteY22" fmla="*/ 838540 h 1235167"/>
              <a:gd name="connsiteX23" fmla="*/ 582492 w 1262651"/>
              <a:gd name="connsiteY23" fmla="*/ 856000 h 1235167"/>
              <a:gd name="connsiteX24" fmla="*/ 566006 w 1262651"/>
              <a:gd name="connsiteY24" fmla="*/ 838540 h 1235167"/>
              <a:gd name="connsiteX25" fmla="*/ 566006 w 1262651"/>
              <a:gd name="connsiteY25" fmla="*/ 697613 h 1235167"/>
              <a:gd name="connsiteX26" fmla="*/ 582492 w 1262651"/>
              <a:gd name="connsiteY26" fmla="*/ 681400 h 1235167"/>
              <a:gd name="connsiteX27" fmla="*/ 367566 w 1262651"/>
              <a:gd name="connsiteY27" fmla="*/ 681400 h 1235167"/>
              <a:gd name="connsiteX28" fmla="*/ 383442 w 1262651"/>
              <a:gd name="connsiteY28" fmla="*/ 697613 h 1235167"/>
              <a:gd name="connsiteX29" fmla="*/ 383442 w 1262651"/>
              <a:gd name="connsiteY29" fmla="*/ 838540 h 1235167"/>
              <a:gd name="connsiteX30" fmla="*/ 367566 w 1262651"/>
              <a:gd name="connsiteY30" fmla="*/ 856000 h 1235167"/>
              <a:gd name="connsiteX31" fmla="*/ 351691 w 1262651"/>
              <a:gd name="connsiteY31" fmla="*/ 838540 h 1235167"/>
              <a:gd name="connsiteX32" fmla="*/ 351691 w 1262651"/>
              <a:gd name="connsiteY32" fmla="*/ 697613 h 1235167"/>
              <a:gd name="connsiteX33" fmla="*/ 367566 w 1262651"/>
              <a:gd name="connsiteY33" fmla="*/ 681400 h 1235167"/>
              <a:gd name="connsiteX34" fmla="*/ 900603 w 1262651"/>
              <a:gd name="connsiteY34" fmla="*/ 648432 h 1235167"/>
              <a:gd name="connsiteX35" fmla="*/ 916479 w 1262651"/>
              <a:gd name="connsiteY35" fmla="*/ 664495 h 1235167"/>
              <a:gd name="connsiteX36" fmla="*/ 916479 w 1262651"/>
              <a:gd name="connsiteY36" fmla="*/ 838714 h 1235167"/>
              <a:gd name="connsiteX37" fmla="*/ 900603 w 1262651"/>
              <a:gd name="connsiteY37" fmla="*/ 856013 h 1235167"/>
              <a:gd name="connsiteX38" fmla="*/ 884728 w 1262651"/>
              <a:gd name="connsiteY38" fmla="*/ 838714 h 1235167"/>
              <a:gd name="connsiteX39" fmla="*/ 884728 w 1262651"/>
              <a:gd name="connsiteY39" fmla="*/ 664495 h 1235167"/>
              <a:gd name="connsiteX40" fmla="*/ 900603 w 1262651"/>
              <a:gd name="connsiteY40" fmla="*/ 648432 h 1235167"/>
              <a:gd name="connsiteX41" fmla="*/ 262594 w 1262651"/>
              <a:gd name="connsiteY41" fmla="*/ 648432 h 1235167"/>
              <a:gd name="connsiteX42" fmla="*/ 279080 w 1262651"/>
              <a:gd name="connsiteY42" fmla="*/ 664495 h 1235167"/>
              <a:gd name="connsiteX43" fmla="*/ 279080 w 1262651"/>
              <a:gd name="connsiteY43" fmla="*/ 838714 h 1235167"/>
              <a:gd name="connsiteX44" fmla="*/ 262594 w 1262651"/>
              <a:gd name="connsiteY44" fmla="*/ 856013 h 1235167"/>
              <a:gd name="connsiteX45" fmla="*/ 247286 w 1262651"/>
              <a:gd name="connsiteY45" fmla="*/ 838714 h 1235167"/>
              <a:gd name="connsiteX46" fmla="*/ 247286 w 1262651"/>
              <a:gd name="connsiteY46" fmla="*/ 664495 h 1235167"/>
              <a:gd name="connsiteX47" fmla="*/ 262594 w 1262651"/>
              <a:gd name="connsiteY47" fmla="*/ 648432 h 1235167"/>
              <a:gd name="connsiteX48" fmla="*/ 790699 w 1262651"/>
              <a:gd name="connsiteY48" fmla="*/ 615459 h 1235167"/>
              <a:gd name="connsiteX49" fmla="*/ 806575 w 1262651"/>
              <a:gd name="connsiteY49" fmla="*/ 632907 h 1235167"/>
              <a:gd name="connsiteX50" fmla="*/ 806575 w 1262651"/>
              <a:gd name="connsiteY50" fmla="*/ 838552 h 1235167"/>
              <a:gd name="connsiteX51" fmla="*/ 790699 w 1262651"/>
              <a:gd name="connsiteY51" fmla="*/ 856001 h 1235167"/>
              <a:gd name="connsiteX52" fmla="*/ 774824 w 1262651"/>
              <a:gd name="connsiteY52" fmla="*/ 838552 h 1235167"/>
              <a:gd name="connsiteX53" fmla="*/ 774824 w 1262651"/>
              <a:gd name="connsiteY53" fmla="*/ 632907 h 1235167"/>
              <a:gd name="connsiteX54" fmla="*/ 790699 w 1262651"/>
              <a:gd name="connsiteY54" fmla="*/ 615459 h 1235167"/>
              <a:gd name="connsiteX55" fmla="*/ 478081 w 1262651"/>
              <a:gd name="connsiteY55" fmla="*/ 615459 h 1235167"/>
              <a:gd name="connsiteX56" fmla="*/ 493389 w 1262651"/>
              <a:gd name="connsiteY56" fmla="*/ 632907 h 1235167"/>
              <a:gd name="connsiteX57" fmla="*/ 493389 w 1262651"/>
              <a:gd name="connsiteY57" fmla="*/ 838552 h 1235167"/>
              <a:gd name="connsiteX58" fmla="*/ 478081 w 1262651"/>
              <a:gd name="connsiteY58" fmla="*/ 856001 h 1235167"/>
              <a:gd name="connsiteX59" fmla="*/ 461595 w 1262651"/>
              <a:gd name="connsiteY59" fmla="*/ 838552 h 1235167"/>
              <a:gd name="connsiteX60" fmla="*/ 461595 w 1262651"/>
              <a:gd name="connsiteY60" fmla="*/ 632907 h 1235167"/>
              <a:gd name="connsiteX61" fmla="*/ 478081 w 1262651"/>
              <a:gd name="connsiteY61" fmla="*/ 615459 h 1235167"/>
              <a:gd name="connsiteX62" fmla="*/ 96414 w 1262651"/>
              <a:gd name="connsiteY62" fmla="*/ 340699 h 1235167"/>
              <a:gd name="connsiteX63" fmla="*/ 32971 w 1262651"/>
              <a:gd name="connsiteY63" fmla="*/ 405282 h 1235167"/>
              <a:gd name="connsiteX64" fmla="*/ 32971 w 1262651"/>
              <a:gd name="connsiteY64" fmla="*/ 921947 h 1235167"/>
              <a:gd name="connsiteX65" fmla="*/ 1229679 w 1262651"/>
              <a:gd name="connsiteY65" fmla="*/ 921947 h 1235167"/>
              <a:gd name="connsiteX66" fmla="*/ 1229679 w 1262651"/>
              <a:gd name="connsiteY66" fmla="*/ 405282 h 1235167"/>
              <a:gd name="connsiteX67" fmla="*/ 1164992 w 1262651"/>
              <a:gd name="connsiteY67" fmla="*/ 340699 h 1235167"/>
              <a:gd name="connsiteX68" fmla="*/ 963468 w 1262651"/>
              <a:gd name="connsiteY68" fmla="*/ 340699 h 1235167"/>
              <a:gd name="connsiteX69" fmla="*/ 947296 w 1262651"/>
              <a:gd name="connsiteY69" fmla="*/ 372991 h 1235167"/>
              <a:gd name="connsiteX70" fmla="*/ 909977 w 1262651"/>
              <a:gd name="connsiteY70" fmla="*/ 382927 h 1235167"/>
              <a:gd name="connsiteX71" fmla="*/ 895049 w 1262651"/>
              <a:gd name="connsiteY71" fmla="*/ 391621 h 1235167"/>
              <a:gd name="connsiteX72" fmla="*/ 866437 w 1262651"/>
              <a:gd name="connsiteY72" fmla="*/ 454962 h 1235167"/>
              <a:gd name="connsiteX73" fmla="*/ 871413 w 1262651"/>
              <a:gd name="connsiteY73" fmla="*/ 471107 h 1235167"/>
              <a:gd name="connsiteX74" fmla="*/ 891317 w 1262651"/>
              <a:gd name="connsiteY74" fmla="*/ 504641 h 1235167"/>
              <a:gd name="connsiteX75" fmla="*/ 877633 w 1262651"/>
              <a:gd name="connsiteY75" fmla="*/ 539417 h 1235167"/>
              <a:gd name="connsiteX76" fmla="*/ 853997 w 1262651"/>
              <a:gd name="connsiteY76" fmla="*/ 563014 h 1235167"/>
              <a:gd name="connsiteX77" fmla="*/ 817922 w 1262651"/>
              <a:gd name="connsiteY77" fmla="*/ 575434 h 1235167"/>
              <a:gd name="connsiteX78" fmla="*/ 784335 w 1262651"/>
              <a:gd name="connsiteY78" fmla="*/ 556804 h 1235167"/>
              <a:gd name="connsiteX79" fmla="*/ 766919 w 1262651"/>
              <a:gd name="connsiteY79" fmla="*/ 551836 h 1235167"/>
              <a:gd name="connsiteX80" fmla="*/ 702232 w 1262651"/>
              <a:gd name="connsiteY80" fmla="*/ 579160 h 1235167"/>
              <a:gd name="connsiteX81" fmla="*/ 693524 w 1262651"/>
              <a:gd name="connsiteY81" fmla="*/ 592822 h 1235167"/>
              <a:gd name="connsiteX82" fmla="*/ 682328 w 1262651"/>
              <a:gd name="connsiteY82" fmla="*/ 630081 h 1235167"/>
              <a:gd name="connsiteX83" fmla="*/ 647497 w 1262651"/>
              <a:gd name="connsiteY83" fmla="*/ 646227 h 1235167"/>
              <a:gd name="connsiteX84" fmla="*/ 615153 w 1262651"/>
              <a:gd name="connsiteY84" fmla="*/ 646227 h 1235167"/>
              <a:gd name="connsiteX85" fmla="*/ 579078 w 1262651"/>
              <a:gd name="connsiteY85" fmla="*/ 630081 h 1235167"/>
              <a:gd name="connsiteX86" fmla="*/ 569126 w 1262651"/>
              <a:gd name="connsiteY86" fmla="*/ 592822 h 1235167"/>
              <a:gd name="connsiteX87" fmla="*/ 560418 w 1262651"/>
              <a:gd name="connsiteY87" fmla="*/ 579160 h 1235167"/>
              <a:gd name="connsiteX88" fmla="*/ 494487 w 1262651"/>
              <a:gd name="connsiteY88" fmla="*/ 551836 h 1235167"/>
              <a:gd name="connsiteX89" fmla="*/ 477072 w 1262651"/>
              <a:gd name="connsiteY89" fmla="*/ 555562 h 1235167"/>
              <a:gd name="connsiteX90" fmla="*/ 444728 w 1262651"/>
              <a:gd name="connsiteY90" fmla="*/ 575434 h 1235167"/>
              <a:gd name="connsiteX91" fmla="*/ 407409 w 1262651"/>
              <a:gd name="connsiteY91" fmla="*/ 563014 h 1235167"/>
              <a:gd name="connsiteX92" fmla="*/ 385017 w 1262651"/>
              <a:gd name="connsiteY92" fmla="*/ 539417 h 1235167"/>
              <a:gd name="connsiteX93" fmla="*/ 371333 w 1262651"/>
              <a:gd name="connsiteY93" fmla="*/ 504641 h 1235167"/>
              <a:gd name="connsiteX94" fmla="*/ 391237 w 1262651"/>
              <a:gd name="connsiteY94" fmla="*/ 471107 h 1235167"/>
              <a:gd name="connsiteX95" fmla="*/ 394969 w 1262651"/>
              <a:gd name="connsiteY95" fmla="*/ 454962 h 1235167"/>
              <a:gd name="connsiteX96" fmla="*/ 367602 w 1262651"/>
              <a:gd name="connsiteY96" fmla="*/ 391621 h 1235167"/>
              <a:gd name="connsiteX97" fmla="*/ 352674 w 1262651"/>
              <a:gd name="connsiteY97" fmla="*/ 382927 h 1235167"/>
              <a:gd name="connsiteX98" fmla="*/ 315354 w 1262651"/>
              <a:gd name="connsiteY98" fmla="*/ 372991 h 1235167"/>
              <a:gd name="connsiteX99" fmla="*/ 299183 w 1262651"/>
              <a:gd name="connsiteY99" fmla="*/ 340699 h 1235167"/>
              <a:gd name="connsiteX100" fmla="*/ 634076 w 1262651"/>
              <a:gd name="connsiteY100" fmla="*/ 213638 h 1235167"/>
              <a:gd name="connsiteX101" fmla="*/ 521297 w 1262651"/>
              <a:gd name="connsiteY101" fmla="*/ 322969 h 1235167"/>
              <a:gd name="connsiteX102" fmla="*/ 634076 w 1262651"/>
              <a:gd name="connsiteY102" fmla="*/ 433542 h 1235167"/>
              <a:gd name="connsiteX103" fmla="*/ 746855 w 1262651"/>
              <a:gd name="connsiteY103" fmla="*/ 322969 h 1235167"/>
              <a:gd name="connsiteX104" fmla="*/ 634076 w 1262651"/>
              <a:gd name="connsiteY104" fmla="*/ 213638 h 1235167"/>
              <a:gd name="connsiteX105" fmla="*/ 634076 w 1262651"/>
              <a:gd name="connsiteY105" fmla="*/ 181336 h 1235167"/>
              <a:gd name="connsiteX106" fmla="*/ 779078 w 1262651"/>
              <a:gd name="connsiteY106" fmla="*/ 322969 h 1235167"/>
              <a:gd name="connsiteX107" fmla="*/ 634076 w 1262651"/>
              <a:gd name="connsiteY107" fmla="*/ 465844 h 1235167"/>
              <a:gd name="connsiteX108" fmla="*/ 489074 w 1262651"/>
              <a:gd name="connsiteY108" fmla="*/ 322969 h 1235167"/>
              <a:gd name="connsiteX109" fmla="*/ 634076 w 1262651"/>
              <a:gd name="connsiteY109" fmla="*/ 181336 h 1235167"/>
              <a:gd name="connsiteX110" fmla="*/ 620549 w 1262651"/>
              <a:gd name="connsiteY110" fmla="*/ 32970 h 1235167"/>
              <a:gd name="connsiteX111" fmla="*/ 609286 w 1262651"/>
              <a:gd name="connsiteY111" fmla="*/ 37938 h 1235167"/>
              <a:gd name="connsiteX112" fmla="*/ 606783 w 1262651"/>
              <a:gd name="connsiteY112" fmla="*/ 47874 h 1235167"/>
              <a:gd name="connsiteX113" fmla="*/ 574244 w 1262651"/>
              <a:gd name="connsiteY113" fmla="*/ 100037 h 1235167"/>
              <a:gd name="connsiteX114" fmla="*/ 515424 w 1262651"/>
              <a:gd name="connsiteY114" fmla="*/ 122393 h 1235167"/>
              <a:gd name="connsiteX115" fmla="*/ 455352 w 1262651"/>
              <a:gd name="connsiteY115" fmla="*/ 109973 h 1235167"/>
              <a:gd name="connsiteX116" fmla="*/ 445340 w 1262651"/>
              <a:gd name="connsiteY116" fmla="*/ 103763 h 1235167"/>
              <a:gd name="connsiteX117" fmla="*/ 435329 w 1262651"/>
              <a:gd name="connsiteY117" fmla="*/ 107489 h 1235167"/>
              <a:gd name="connsiteX118" fmla="*/ 411550 w 1262651"/>
              <a:gd name="connsiteY118" fmla="*/ 129845 h 1235167"/>
              <a:gd name="connsiteX119" fmla="*/ 407796 w 1262651"/>
              <a:gd name="connsiteY119" fmla="*/ 139781 h 1235167"/>
              <a:gd name="connsiteX120" fmla="*/ 412802 w 1262651"/>
              <a:gd name="connsiteY120" fmla="*/ 148475 h 1235167"/>
              <a:gd name="connsiteX121" fmla="*/ 414053 w 1262651"/>
              <a:gd name="connsiteY121" fmla="*/ 148475 h 1235167"/>
              <a:gd name="connsiteX122" fmla="*/ 427820 w 1262651"/>
              <a:gd name="connsiteY122" fmla="*/ 208090 h 1235167"/>
              <a:gd name="connsiteX123" fmla="*/ 402790 w 1262651"/>
              <a:gd name="connsiteY123" fmla="*/ 263979 h 1235167"/>
              <a:gd name="connsiteX124" fmla="*/ 351479 w 1262651"/>
              <a:gd name="connsiteY124" fmla="*/ 296271 h 1235167"/>
              <a:gd name="connsiteX125" fmla="*/ 340215 w 1262651"/>
              <a:gd name="connsiteY125" fmla="*/ 298755 h 1235167"/>
              <a:gd name="connsiteX126" fmla="*/ 335209 w 1262651"/>
              <a:gd name="connsiteY126" fmla="*/ 308690 h 1235167"/>
              <a:gd name="connsiteX127" fmla="*/ 335209 w 1262651"/>
              <a:gd name="connsiteY127" fmla="*/ 339740 h 1235167"/>
              <a:gd name="connsiteX128" fmla="*/ 340215 w 1262651"/>
              <a:gd name="connsiteY128" fmla="*/ 348434 h 1235167"/>
              <a:gd name="connsiteX129" fmla="*/ 351479 w 1262651"/>
              <a:gd name="connsiteY129" fmla="*/ 352160 h 1235167"/>
              <a:gd name="connsiteX130" fmla="*/ 402790 w 1262651"/>
              <a:gd name="connsiteY130" fmla="*/ 384451 h 1235167"/>
              <a:gd name="connsiteX131" fmla="*/ 427820 w 1262651"/>
              <a:gd name="connsiteY131" fmla="*/ 440341 h 1235167"/>
              <a:gd name="connsiteX132" fmla="*/ 414053 w 1262651"/>
              <a:gd name="connsiteY132" fmla="*/ 499956 h 1235167"/>
              <a:gd name="connsiteX133" fmla="*/ 407796 w 1262651"/>
              <a:gd name="connsiteY133" fmla="*/ 508650 h 1235167"/>
              <a:gd name="connsiteX134" fmla="*/ 411550 w 1262651"/>
              <a:gd name="connsiteY134" fmla="*/ 518586 h 1235167"/>
              <a:gd name="connsiteX135" fmla="*/ 435329 w 1262651"/>
              <a:gd name="connsiteY135" fmla="*/ 540941 h 1235167"/>
              <a:gd name="connsiteX136" fmla="*/ 445340 w 1262651"/>
              <a:gd name="connsiteY136" fmla="*/ 543425 h 1235167"/>
              <a:gd name="connsiteX137" fmla="*/ 455352 w 1262651"/>
              <a:gd name="connsiteY137" fmla="*/ 538457 h 1235167"/>
              <a:gd name="connsiteX138" fmla="*/ 492897 w 1262651"/>
              <a:gd name="connsiteY138" fmla="*/ 519828 h 1235167"/>
              <a:gd name="connsiteX139" fmla="*/ 515424 w 1262651"/>
              <a:gd name="connsiteY139" fmla="*/ 526037 h 1235167"/>
              <a:gd name="connsiteX140" fmla="*/ 574244 w 1262651"/>
              <a:gd name="connsiteY140" fmla="*/ 548393 h 1235167"/>
              <a:gd name="connsiteX141" fmla="*/ 606783 w 1262651"/>
              <a:gd name="connsiteY141" fmla="*/ 599314 h 1235167"/>
              <a:gd name="connsiteX142" fmla="*/ 609286 w 1262651"/>
              <a:gd name="connsiteY142" fmla="*/ 610492 h 1235167"/>
              <a:gd name="connsiteX143" fmla="*/ 620549 w 1262651"/>
              <a:gd name="connsiteY143" fmla="*/ 614218 h 1235167"/>
              <a:gd name="connsiteX144" fmla="*/ 653088 w 1262651"/>
              <a:gd name="connsiteY144" fmla="*/ 614218 h 1235167"/>
              <a:gd name="connsiteX145" fmla="*/ 663100 w 1262651"/>
              <a:gd name="connsiteY145" fmla="*/ 610492 h 1235167"/>
              <a:gd name="connsiteX146" fmla="*/ 665603 w 1262651"/>
              <a:gd name="connsiteY146" fmla="*/ 599314 h 1235167"/>
              <a:gd name="connsiteX147" fmla="*/ 699394 w 1262651"/>
              <a:gd name="connsiteY147" fmla="*/ 548393 h 1235167"/>
              <a:gd name="connsiteX148" fmla="*/ 756962 w 1262651"/>
              <a:gd name="connsiteY148" fmla="*/ 526037 h 1235167"/>
              <a:gd name="connsiteX149" fmla="*/ 818285 w 1262651"/>
              <a:gd name="connsiteY149" fmla="*/ 538457 h 1235167"/>
              <a:gd name="connsiteX150" fmla="*/ 827046 w 1262651"/>
              <a:gd name="connsiteY150" fmla="*/ 543425 h 1235167"/>
              <a:gd name="connsiteX151" fmla="*/ 838309 w 1262651"/>
              <a:gd name="connsiteY151" fmla="*/ 540941 h 1235167"/>
              <a:gd name="connsiteX152" fmla="*/ 862088 w 1262651"/>
              <a:gd name="connsiteY152" fmla="*/ 518586 h 1235167"/>
              <a:gd name="connsiteX153" fmla="*/ 864591 w 1262651"/>
              <a:gd name="connsiteY153" fmla="*/ 508650 h 1235167"/>
              <a:gd name="connsiteX154" fmla="*/ 859585 w 1262651"/>
              <a:gd name="connsiteY154" fmla="*/ 499956 h 1235167"/>
              <a:gd name="connsiteX155" fmla="*/ 845818 w 1262651"/>
              <a:gd name="connsiteY155" fmla="*/ 440341 h 1235167"/>
              <a:gd name="connsiteX156" fmla="*/ 869597 w 1262651"/>
              <a:gd name="connsiteY156" fmla="*/ 384451 h 1235167"/>
              <a:gd name="connsiteX157" fmla="*/ 922159 w 1262651"/>
              <a:gd name="connsiteY157" fmla="*/ 352160 h 1235167"/>
              <a:gd name="connsiteX158" fmla="*/ 933423 w 1262651"/>
              <a:gd name="connsiteY158" fmla="*/ 348434 h 1235167"/>
              <a:gd name="connsiteX159" fmla="*/ 938429 w 1262651"/>
              <a:gd name="connsiteY159" fmla="*/ 339740 h 1235167"/>
              <a:gd name="connsiteX160" fmla="*/ 938429 w 1262651"/>
              <a:gd name="connsiteY160" fmla="*/ 308690 h 1235167"/>
              <a:gd name="connsiteX161" fmla="*/ 933423 w 1262651"/>
              <a:gd name="connsiteY161" fmla="*/ 298755 h 1235167"/>
              <a:gd name="connsiteX162" fmla="*/ 922159 w 1262651"/>
              <a:gd name="connsiteY162" fmla="*/ 296271 h 1235167"/>
              <a:gd name="connsiteX163" fmla="*/ 869597 w 1262651"/>
              <a:gd name="connsiteY163" fmla="*/ 263979 h 1235167"/>
              <a:gd name="connsiteX164" fmla="*/ 845818 w 1262651"/>
              <a:gd name="connsiteY164" fmla="*/ 208090 h 1235167"/>
              <a:gd name="connsiteX165" fmla="*/ 859585 w 1262651"/>
              <a:gd name="connsiteY165" fmla="*/ 148475 h 1235167"/>
              <a:gd name="connsiteX166" fmla="*/ 864591 w 1262651"/>
              <a:gd name="connsiteY166" fmla="*/ 139781 h 1235167"/>
              <a:gd name="connsiteX167" fmla="*/ 862088 w 1262651"/>
              <a:gd name="connsiteY167" fmla="*/ 129845 h 1235167"/>
              <a:gd name="connsiteX168" fmla="*/ 838309 w 1262651"/>
              <a:gd name="connsiteY168" fmla="*/ 107489 h 1235167"/>
              <a:gd name="connsiteX169" fmla="*/ 827046 w 1262651"/>
              <a:gd name="connsiteY169" fmla="*/ 103763 h 1235167"/>
              <a:gd name="connsiteX170" fmla="*/ 818285 w 1262651"/>
              <a:gd name="connsiteY170" fmla="*/ 109973 h 1235167"/>
              <a:gd name="connsiteX171" fmla="*/ 756962 w 1262651"/>
              <a:gd name="connsiteY171" fmla="*/ 122393 h 1235167"/>
              <a:gd name="connsiteX172" fmla="*/ 699394 w 1262651"/>
              <a:gd name="connsiteY172" fmla="*/ 100037 h 1235167"/>
              <a:gd name="connsiteX173" fmla="*/ 665603 w 1262651"/>
              <a:gd name="connsiteY173" fmla="*/ 47874 h 1235167"/>
              <a:gd name="connsiteX174" fmla="*/ 663100 w 1262651"/>
              <a:gd name="connsiteY174" fmla="*/ 37938 h 1235167"/>
              <a:gd name="connsiteX175" fmla="*/ 653088 w 1262651"/>
              <a:gd name="connsiteY175" fmla="*/ 32970 h 1235167"/>
              <a:gd name="connsiteX176" fmla="*/ 615776 w 1262651"/>
              <a:gd name="connsiteY176" fmla="*/ 0 h 1235167"/>
              <a:gd name="connsiteX177" fmla="*/ 648120 w 1262651"/>
              <a:gd name="connsiteY177" fmla="*/ 0 h 1235167"/>
              <a:gd name="connsiteX178" fmla="*/ 682951 w 1262651"/>
              <a:gd name="connsiteY178" fmla="*/ 16236 h 1235167"/>
              <a:gd name="connsiteX179" fmla="*/ 694147 w 1262651"/>
              <a:gd name="connsiteY179" fmla="*/ 53703 h 1235167"/>
              <a:gd name="connsiteX180" fmla="*/ 702855 w 1262651"/>
              <a:gd name="connsiteY180" fmla="*/ 67441 h 1235167"/>
              <a:gd name="connsiteX181" fmla="*/ 767543 w 1262651"/>
              <a:gd name="connsiteY181" fmla="*/ 93668 h 1235167"/>
              <a:gd name="connsiteX182" fmla="*/ 784959 w 1262651"/>
              <a:gd name="connsiteY182" fmla="*/ 89921 h 1235167"/>
              <a:gd name="connsiteX183" fmla="*/ 818546 w 1262651"/>
              <a:gd name="connsiteY183" fmla="*/ 69939 h 1235167"/>
              <a:gd name="connsiteX184" fmla="*/ 854622 w 1262651"/>
              <a:gd name="connsiteY184" fmla="*/ 83677 h 1235167"/>
              <a:gd name="connsiteX185" fmla="*/ 878258 w 1262651"/>
              <a:gd name="connsiteY185" fmla="*/ 106157 h 1235167"/>
              <a:gd name="connsiteX186" fmla="*/ 891942 w 1262651"/>
              <a:gd name="connsiteY186" fmla="*/ 142375 h 1235167"/>
              <a:gd name="connsiteX187" fmla="*/ 872038 w 1262651"/>
              <a:gd name="connsiteY187" fmla="*/ 176096 h 1235167"/>
              <a:gd name="connsiteX188" fmla="*/ 867062 w 1262651"/>
              <a:gd name="connsiteY188" fmla="*/ 192332 h 1235167"/>
              <a:gd name="connsiteX189" fmla="*/ 895674 w 1262651"/>
              <a:gd name="connsiteY189" fmla="*/ 256026 h 1235167"/>
              <a:gd name="connsiteX190" fmla="*/ 910602 w 1262651"/>
              <a:gd name="connsiteY190" fmla="*/ 264768 h 1235167"/>
              <a:gd name="connsiteX191" fmla="*/ 947921 w 1262651"/>
              <a:gd name="connsiteY191" fmla="*/ 274759 h 1235167"/>
              <a:gd name="connsiteX192" fmla="*/ 964093 w 1262651"/>
              <a:gd name="connsiteY192" fmla="*/ 309729 h 1235167"/>
              <a:gd name="connsiteX193" fmla="*/ 1165620 w 1262651"/>
              <a:gd name="connsiteY193" fmla="*/ 309729 h 1235167"/>
              <a:gd name="connsiteX194" fmla="*/ 1262651 w 1262651"/>
              <a:gd name="connsiteY194" fmla="*/ 408392 h 1235167"/>
              <a:gd name="connsiteX195" fmla="*/ 1262651 w 1262651"/>
              <a:gd name="connsiteY195" fmla="*/ 1000373 h 1235167"/>
              <a:gd name="connsiteX196" fmla="*/ 1165620 w 1262651"/>
              <a:gd name="connsiteY196" fmla="*/ 1097788 h 1235167"/>
              <a:gd name="connsiteX197" fmla="*/ 648120 w 1262651"/>
              <a:gd name="connsiteY197" fmla="*/ 1097788 h 1235167"/>
              <a:gd name="connsiteX198" fmla="*/ 648120 w 1262651"/>
              <a:gd name="connsiteY198" fmla="*/ 1202696 h 1235167"/>
              <a:gd name="connsiteX199" fmla="*/ 768787 w 1262651"/>
              <a:gd name="connsiteY199" fmla="*/ 1202696 h 1235167"/>
              <a:gd name="connsiteX200" fmla="*/ 784959 w 1262651"/>
              <a:gd name="connsiteY200" fmla="*/ 1217682 h 1235167"/>
              <a:gd name="connsiteX201" fmla="*/ 768787 w 1262651"/>
              <a:gd name="connsiteY201" fmla="*/ 1235167 h 1235167"/>
              <a:gd name="connsiteX202" fmla="*/ 495109 w 1262651"/>
              <a:gd name="connsiteY202" fmla="*/ 1235167 h 1235167"/>
              <a:gd name="connsiteX203" fmla="*/ 478937 w 1262651"/>
              <a:gd name="connsiteY203" fmla="*/ 1217682 h 1235167"/>
              <a:gd name="connsiteX204" fmla="*/ 495109 w 1262651"/>
              <a:gd name="connsiteY204" fmla="*/ 1202696 h 1235167"/>
              <a:gd name="connsiteX205" fmla="*/ 615776 w 1262651"/>
              <a:gd name="connsiteY205" fmla="*/ 1202696 h 1235167"/>
              <a:gd name="connsiteX206" fmla="*/ 615776 w 1262651"/>
              <a:gd name="connsiteY206" fmla="*/ 1097788 h 1235167"/>
              <a:gd name="connsiteX207" fmla="*/ 97031 w 1262651"/>
              <a:gd name="connsiteY207" fmla="*/ 1097788 h 1235167"/>
              <a:gd name="connsiteX208" fmla="*/ 0 w 1262651"/>
              <a:gd name="connsiteY208" fmla="*/ 1000373 h 1235167"/>
              <a:gd name="connsiteX209" fmla="*/ 0 w 1262651"/>
              <a:gd name="connsiteY209" fmla="*/ 408392 h 1235167"/>
              <a:gd name="connsiteX210" fmla="*/ 97031 w 1262651"/>
              <a:gd name="connsiteY210" fmla="*/ 309729 h 1235167"/>
              <a:gd name="connsiteX211" fmla="*/ 299802 w 1262651"/>
              <a:gd name="connsiteY211" fmla="*/ 309729 h 1235167"/>
              <a:gd name="connsiteX212" fmla="*/ 315974 w 1262651"/>
              <a:gd name="connsiteY212" fmla="*/ 274759 h 1235167"/>
              <a:gd name="connsiteX213" fmla="*/ 353294 w 1262651"/>
              <a:gd name="connsiteY213" fmla="*/ 264768 h 1235167"/>
              <a:gd name="connsiteX214" fmla="*/ 368222 w 1262651"/>
              <a:gd name="connsiteY214" fmla="*/ 256026 h 1235167"/>
              <a:gd name="connsiteX215" fmla="*/ 395589 w 1262651"/>
              <a:gd name="connsiteY215" fmla="*/ 192332 h 1235167"/>
              <a:gd name="connsiteX216" fmla="*/ 391857 w 1262651"/>
              <a:gd name="connsiteY216" fmla="*/ 176096 h 1235167"/>
              <a:gd name="connsiteX217" fmla="*/ 371953 w 1262651"/>
              <a:gd name="connsiteY217" fmla="*/ 142375 h 1235167"/>
              <a:gd name="connsiteX218" fmla="*/ 385637 w 1262651"/>
              <a:gd name="connsiteY218" fmla="*/ 106157 h 1235167"/>
              <a:gd name="connsiteX219" fmla="*/ 408029 w 1262651"/>
              <a:gd name="connsiteY219" fmla="*/ 83677 h 1235167"/>
              <a:gd name="connsiteX220" fmla="*/ 445349 w 1262651"/>
              <a:gd name="connsiteY220" fmla="*/ 69939 h 1235167"/>
              <a:gd name="connsiteX221" fmla="*/ 477693 w 1262651"/>
              <a:gd name="connsiteY221" fmla="*/ 89921 h 1235167"/>
              <a:gd name="connsiteX222" fmla="*/ 495109 w 1262651"/>
              <a:gd name="connsiteY222" fmla="*/ 93668 h 1235167"/>
              <a:gd name="connsiteX223" fmla="*/ 561040 w 1262651"/>
              <a:gd name="connsiteY223" fmla="*/ 67441 h 1235167"/>
              <a:gd name="connsiteX224" fmla="*/ 569748 w 1262651"/>
              <a:gd name="connsiteY224" fmla="*/ 53703 h 1235167"/>
              <a:gd name="connsiteX225" fmla="*/ 579700 w 1262651"/>
              <a:gd name="connsiteY225" fmla="*/ 16236 h 1235167"/>
              <a:gd name="connsiteX226" fmla="*/ 615776 w 1262651"/>
              <a:gd name="connsiteY226" fmla="*/ 0 h 1235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1262651" h="1235167">
                <a:moveTo>
                  <a:pt x="32971" y="956159"/>
                </a:moveTo>
                <a:lnTo>
                  <a:pt x="32971" y="995465"/>
                </a:lnTo>
                <a:cubicBezTo>
                  <a:pt x="32971" y="1029858"/>
                  <a:pt x="61583" y="1059338"/>
                  <a:pt x="96414" y="1059338"/>
                </a:cubicBezTo>
                <a:lnTo>
                  <a:pt x="1164992" y="1059338"/>
                </a:lnTo>
                <a:cubicBezTo>
                  <a:pt x="1201068" y="1059338"/>
                  <a:pt x="1229679" y="1029858"/>
                  <a:pt x="1229679" y="995465"/>
                </a:cubicBezTo>
                <a:lnTo>
                  <a:pt x="1229679" y="956159"/>
                </a:lnTo>
                <a:close/>
                <a:moveTo>
                  <a:pt x="685721" y="752838"/>
                </a:moveTo>
                <a:cubicBezTo>
                  <a:pt x="695142" y="752838"/>
                  <a:pt x="702207" y="760296"/>
                  <a:pt x="702207" y="768997"/>
                </a:cubicBezTo>
                <a:lnTo>
                  <a:pt x="702207" y="838604"/>
                </a:lnTo>
                <a:cubicBezTo>
                  <a:pt x="702207" y="848548"/>
                  <a:pt x="695142" y="856006"/>
                  <a:pt x="685721" y="856006"/>
                </a:cubicBezTo>
                <a:cubicBezTo>
                  <a:pt x="677478" y="856006"/>
                  <a:pt x="670413" y="848548"/>
                  <a:pt x="670413" y="838604"/>
                </a:cubicBezTo>
                <a:lnTo>
                  <a:pt x="670413" y="768997"/>
                </a:lnTo>
                <a:cubicBezTo>
                  <a:pt x="670413" y="760296"/>
                  <a:pt x="677478" y="752838"/>
                  <a:pt x="685721" y="752838"/>
                </a:cubicBezTo>
                <a:close/>
                <a:moveTo>
                  <a:pt x="1005619" y="681400"/>
                </a:moveTo>
                <a:cubicBezTo>
                  <a:pt x="1013862" y="681400"/>
                  <a:pt x="1020928" y="688883"/>
                  <a:pt x="1020928" y="697613"/>
                </a:cubicBezTo>
                <a:lnTo>
                  <a:pt x="1020928" y="838540"/>
                </a:lnTo>
                <a:cubicBezTo>
                  <a:pt x="1020928" y="848517"/>
                  <a:pt x="1013862" y="856000"/>
                  <a:pt x="1005619" y="856000"/>
                </a:cubicBezTo>
                <a:cubicBezTo>
                  <a:pt x="996199" y="856000"/>
                  <a:pt x="989133" y="848517"/>
                  <a:pt x="989133" y="838540"/>
                </a:cubicBezTo>
                <a:lnTo>
                  <a:pt x="989133" y="697613"/>
                </a:lnTo>
                <a:cubicBezTo>
                  <a:pt x="989133" y="688883"/>
                  <a:pt x="996199" y="681400"/>
                  <a:pt x="1005619" y="681400"/>
                </a:cubicBezTo>
                <a:close/>
                <a:moveTo>
                  <a:pt x="582492" y="681400"/>
                </a:moveTo>
                <a:cubicBezTo>
                  <a:pt x="590735" y="681400"/>
                  <a:pt x="597800" y="688883"/>
                  <a:pt x="597800" y="697613"/>
                </a:cubicBezTo>
                <a:lnTo>
                  <a:pt x="597800" y="838540"/>
                </a:lnTo>
                <a:cubicBezTo>
                  <a:pt x="597800" y="848517"/>
                  <a:pt x="590735" y="856000"/>
                  <a:pt x="582492" y="856000"/>
                </a:cubicBezTo>
                <a:cubicBezTo>
                  <a:pt x="573071" y="856000"/>
                  <a:pt x="566006" y="848517"/>
                  <a:pt x="566006" y="838540"/>
                </a:cubicBezTo>
                <a:lnTo>
                  <a:pt x="566006" y="697613"/>
                </a:lnTo>
                <a:cubicBezTo>
                  <a:pt x="566006" y="688883"/>
                  <a:pt x="573071" y="681400"/>
                  <a:pt x="582492" y="681400"/>
                </a:cubicBezTo>
                <a:close/>
                <a:moveTo>
                  <a:pt x="367566" y="681400"/>
                </a:moveTo>
                <a:cubicBezTo>
                  <a:pt x="376115" y="681400"/>
                  <a:pt x="383442" y="688883"/>
                  <a:pt x="383442" y="697613"/>
                </a:cubicBezTo>
                <a:lnTo>
                  <a:pt x="383442" y="838540"/>
                </a:lnTo>
                <a:cubicBezTo>
                  <a:pt x="383442" y="848517"/>
                  <a:pt x="376115" y="856000"/>
                  <a:pt x="367566" y="856000"/>
                </a:cubicBezTo>
                <a:cubicBezTo>
                  <a:pt x="359018" y="856000"/>
                  <a:pt x="351691" y="848517"/>
                  <a:pt x="351691" y="838540"/>
                </a:cubicBezTo>
                <a:lnTo>
                  <a:pt x="351691" y="697613"/>
                </a:lnTo>
                <a:cubicBezTo>
                  <a:pt x="351691" y="688883"/>
                  <a:pt x="359018" y="681400"/>
                  <a:pt x="367566" y="681400"/>
                </a:cubicBezTo>
                <a:close/>
                <a:moveTo>
                  <a:pt x="900603" y="648432"/>
                </a:moveTo>
                <a:cubicBezTo>
                  <a:pt x="909152" y="648432"/>
                  <a:pt x="916479" y="655845"/>
                  <a:pt x="916479" y="664495"/>
                </a:cubicBezTo>
                <a:lnTo>
                  <a:pt x="916479" y="838714"/>
                </a:lnTo>
                <a:cubicBezTo>
                  <a:pt x="916479" y="848599"/>
                  <a:pt x="909152" y="856013"/>
                  <a:pt x="900603" y="856013"/>
                </a:cubicBezTo>
                <a:cubicBezTo>
                  <a:pt x="890834" y="856013"/>
                  <a:pt x="884728" y="848599"/>
                  <a:pt x="884728" y="838714"/>
                </a:cubicBezTo>
                <a:lnTo>
                  <a:pt x="884728" y="664495"/>
                </a:lnTo>
                <a:cubicBezTo>
                  <a:pt x="884728" y="655845"/>
                  <a:pt x="890834" y="648432"/>
                  <a:pt x="900603" y="648432"/>
                </a:cubicBezTo>
                <a:close/>
                <a:moveTo>
                  <a:pt x="262594" y="648432"/>
                </a:moveTo>
                <a:cubicBezTo>
                  <a:pt x="272015" y="648432"/>
                  <a:pt x="279080" y="655845"/>
                  <a:pt x="279080" y="664495"/>
                </a:cubicBezTo>
                <a:lnTo>
                  <a:pt x="279080" y="838714"/>
                </a:lnTo>
                <a:cubicBezTo>
                  <a:pt x="279080" y="848599"/>
                  <a:pt x="272015" y="856013"/>
                  <a:pt x="262594" y="856013"/>
                </a:cubicBezTo>
                <a:cubicBezTo>
                  <a:pt x="254351" y="856013"/>
                  <a:pt x="247286" y="848599"/>
                  <a:pt x="247286" y="838714"/>
                </a:cubicBezTo>
                <a:lnTo>
                  <a:pt x="247286" y="664495"/>
                </a:lnTo>
                <a:cubicBezTo>
                  <a:pt x="247286" y="655845"/>
                  <a:pt x="254351" y="648432"/>
                  <a:pt x="262594" y="648432"/>
                </a:cubicBezTo>
                <a:close/>
                <a:moveTo>
                  <a:pt x="790699" y="615459"/>
                </a:moveTo>
                <a:cubicBezTo>
                  <a:pt x="799248" y="615459"/>
                  <a:pt x="806575" y="622937"/>
                  <a:pt x="806575" y="632907"/>
                </a:cubicBezTo>
                <a:lnTo>
                  <a:pt x="806575" y="838552"/>
                </a:lnTo>
                <a:cubicBezTo>
                  <a:pt x="806575" y="848523"/>
                  <a:pt x="799248" y="856001"/>
                  <a:pt x="790699" y="856001"/>
                </a:cubicBezTo>
                <a:cubicBezTo>
                  <a:pt x="782151" y="856001"/>
                  <a:pt x="774824" y="848523"/>
                  <a:pt x="774824" y="838552"/>
                </a:cubicBezTo>
                <a:lnTo>
                  <a:pt x="774824" y="632907"/>
                </a:lnTo>
                <a:cubicBezTo>
                  <a:pt x="774824" y="622937"/>
                  <a:pt x="782151" y="615459"/>
                  <a:pt x="790699" y="615459"/>
                </a:cubicBezTo>
                <a:close/>
                <a:moveTo>
                  <a:pt x="478081" y="615459"/>
                </a:moveTo>
                <a:cubicBezTo>
                  <a:pt x="486324" y="615459"/>
                  <a:pt x="493389" y="622937"/>
                  <a:pt x="493389" y="632907"/>
                </a:cubicBezTo>
                <a:lnTo>
                  <a:pt x="493389" y="838552"/>
                </a:lnTo>
                <a:cubicBezTo>
                  <a:pt x="493389" y="848523"/>
                  <a:pt x="486324" y="856001"/>
                  <a:pt x="478081" y="856001"/>
                </a:cubicBezTo>
                <a:cubicBezTo>
                  <a:pt x="468660" y="856001"/>
                  <a:pt x="461595" y="848523"/>
                  <a:pt x="461595" y="838552"/>
                </a:cubicBezTo>
                <a:lnTo>
                  <a:pt x="461595" y="632907"/>
                </a:lnTo>
                <a:cubicBezTo>
                  <a:pt x="461595" y="622937"/>
                  <a:pt x="468660" y="615459"/>
                  <a:pt x="478081" y="615459"/>
                </a:cubicBezTo>
                <a:close/>
                <a:moveTo>
                  <a:pt x="96414" y="340699"/>
                </a:moveTo>
                <a:cubicBezTo>
                  <a:pt x="61583" y="340699"/>
                  <a:pt x="32971" y="369265"/>
                  <a:pt x="32971" y="405282"/>
                </a:cubicBezTo>
                <a:lnTo>
                  <a:pt x="32971" y="921947"/>
                </a:lnTo>
                <a:lnTo>
                  <a:pt x="1229679" y="921947"/>
                </a:lnTo>
                <a:lnTo>
                  <a:pt x="1229679" y="405282"/>
                </a:lnTo>
                <a:cubicBezTo>
                  <a:pt x="1229679" y="369265"/>
                  <a:pt x="1201068" y="340699"/>
                  <a:pt x="1164992" y="340699"/>
                </a:cubicBezTo>
                <a:lnTo>
                  <a:pt x="963468" y="340699"/>
                </a:lnTo>
                <a:cubicBezTo>
                  <a:pt x="963468" y="353119"/>
                  <a:pt x="957248" y="364297"/>
                  <a:pt x="947296" y="372991"/>
                </a:cubicBezTo>
                <a:cubicBezTo>
                  <a:pt x="937344" y="381685"/>
                  <a:pt x="923660" y="385411"/>
                  <a:pt x="909977" y="382927"/>
                </a:cubicBezTo>
                <a:cubicBezTo>
                  <a:pt x="902513" y="381685"/>
                  <a:pt x="896293" y="385411"/>
                  <a:pt x="895049" y="391621"/>
                </a:cubicBezTo>
                <a:cubicBezTo>
                  <a:pt x="888829" y="413976"/>
                  <a:pt x="878877" y="435090"/>
                  <a:pt x="866437" y="454962"/>
                </a:cubicBezTo>
                <a:cubicBezTo>
                  <a:pt x="863949" y="459930"/>
                  <a:pt x="866437" y="467382"/>
                  <a:pt x="871413" y="471107"/>
                </a:cubicBezTo>
                <a:cubicBezTo>
                  <a:pt x="882609" y="478559"/>
                  <a:pt x="890073" y="490979"/>
                  <a:pt x="891317" y="504641"/>
                </a:cubicBezTo>
                <a:cubicBezTo>
                  <a:pt x="892561" y="517061"/>
                  <a:pt x="887585" y="530723"/>
                  <a:pt x="877633" y="539417"/>
                </a:cubicBezTo>
                <a:lnTo>
                  <a:pt x="853997" y="563014"/>
                </a:lnTo>
                <a:cubicBezTo>
                  <a:pt x="845290" y="571708"/>
                  <a:pt x="831606" y="576676"/>
                  <a:pt x="817922" y="575434"/>
                </a:cubicBezTo>
                <a:cubicBezTo>
                  <a:pt x="804238" y="574192"/>
                  <a:pt x="793042" y="567982"/>
                  <a:pt x="784335" y="556804"/>
                </a:cubicBezTo>
                <a:cubicBezTo>
                  <a:pt x="780603" y="550594"/>
                  <a:pt x="773139" y="549352"/>
                  <a:pt x="766919" y="551836"/>
                </a:cubicBezTo>
                <a:cubicBezTo>
                  <a:pt x="747015" y="564256"/>
                  <a:pt x="724624" y="572950"/>
                  <a:pt x="702232" y="579160"/>
                </a:cubicBezTo>
                <a:cubicBezTo>
                  <a:pt x="696012" y="580402"/>
                  <a:pt x="691036" y="586612"/>
                  <a:pt x="693524" y="592822"/>
                </a:cubicBezTo>
                <a:cubicBezTo>
                  <a:pt x="694768" y="605242"/>
                  <a:pt x="691036" y="618903"/>
                  <a:pt x="682328" y="630081"/>
                </a:cubicBezTo>
                <a:cubicBezTo>
                  <a:pt x="674864" y="640017"/>
                  <a:pt x="661181" y="646227"/>
                  <a:pt x="647497" y="646227"/>
                </a:cubicBezTo>
                <a:lnTo>
                  <a:pt x="615153" y="646227"/>
                </a:lnTo>
                <a:cubicBezTo>
                  <a:pt x="601470" y="646227"/>
                  <a:pt x="587786" y="640017"/>
                  <a:pt x="579078" y="630081"/>
                </a:cubicBezTo>
                <a:cubicBezTo>
                  <a:pt x="570370" y="618903"/>
                  <a:pt x="567882" y="605242"/>
                  <a:pt x="569126" y="592822"/>
                </a:cubicBezTo>
                <a:cubicBezTo>
                  <a:pt x="570370" y="586612"/>
                  <a:pt x="566638" y="580402"/>
                  <a:pt x="560418" y="579160"/>
                </a:cubicBezTo>
                <a:cubicBezTo>
                  <a:pt x="538027" y="572950"/>
                  <a:pt x="515635" y="564256"/>
                  <a:pt x="494487" y="551836"/>
                </a:cubicBezTo>
                <a:cubicBezTo>
                  <a:pt x="488268" y="549352"/>
                  <a:pt x="480804" y="550594"/>
                  <a:pt x="477072" y="555562"/>
                </a:cubicBezTo>
                <a:cubicBezTo>
                  <a:pt x="469608" y="567982"/>
                  <a:pt x="458412" y="574192"/>
                  <a:pt x="444728" y="575434"/>
                </a:cubicBezTo>
                <a:cubicBezTo>
                  <a:pt x="431044" y="576676"/>
                  <a:pt x="417361" y="571708"/>
                  <a:pt x="407409" y="563014"/>
                </a:cubicBezTo>
                <a:lnTo>
                  <a:pt x="385017" y="539417"/>
                </a:lnTo>
                <a:cubicBezTo>
                  <a:pt x="375065" y="530723"/>
                  <a:pt x="370090" y="517061"/>
                  <a:pt x="371333" y="504641"/>
                </a:cubicBezTo>
                <a:cubicBezTo>
                  <a:pt x="372577" y="490979"/>
                  <a:pt x="380041" y="478559"/>
                  <a:pt x="391237" y="471107"/>
                </a:cubicBezTo>
                <a:cubicBezTo>
                  <a:pt x="396213" y="467382"/>
                  <a:pt x="397457" y="459930"/>
                  <a:pt x="394969" y="454962"/>
                </a:cubicBezTo>
                <a:cubicBezTo>
                  <a:pt x="382529" y="435090"/>
                  <a:pt x="373821" y="413976"/>
                  <a:pt x="367602" y="391621"/>
                </a:cubicBezTo>
                <a:cubicBezTo>
                  <a:pt x="366358" y="385411"/>
                  <a:pt x="360138" y="381685"/>
                  <a:pt x="352674" y="382927"/>
                </a:cubicBezTo>
                <a:cubicBezTo>
                  <a:pt x="338990" y="385411"/>
                  <a:pt x="325306" y="381685"/>
                  <a:pt x="315354" y="372991"/>
                </a:cubicBezTo>
                <a:cubicBezTo>
                  <a:pt x="304159" y="364297"/>
                  <a:pt x="299183" y="353119"/>
                  <a:pt x="299183" y="340699"/>
                </a:cubicBezTo>
                <a:close/>
                <a:moveTo>
                  <a:pt x="634076" y="213638"/>
                </a:moveTo>
                <a:cubicBezTo>
                  <a:pt x="572109" y="213638"/>
                  <a:pt x="521297" y="263334"/>
                  <a:pt x="521297" y="322969"/>
                </a:cubicBezTo>
                <a:cubicBezTo>
                  <a:pt x="521297" y="383846"/>
                  <a:pt x="572109" y="433542"/>
                  <a:pt x="634076" y="433542"/>
                </a:cubicBezTo>
                <a:cubicBezTo>
                  <a:pt x="696042" y="433542"/>
                  <a:pt x="746855" y="383846"/>
                  <a:pt x="746855" y="322969"/>
                </a:cubicBezTo>
                <a:cubicBezTo>
                  <a:pt x="746855" y="263334"/>
                  <a:pt x="696042" y="213638"/>
                  <a:pt x="634076" y="213638"/>
                </a:cubicBezTo>
                <a:close/>
                <a:moveTo>
                  <a:pt x="634076" y="181336"/>
                </a:moveTo>
                <a:cubicBezTo>
                  <a:pt x="714632" y="181336"/>
                  <a:pt x="779078" y="244698"/>
                  <a:pt x="779078" y="322969"/>
                </a:cubicBezTo>
                <a:cubicBezTo>
                  <a:pt x="779078" y="402482"/>
                  <a:pt x="714632" y="465844"/>
                  <a:pt x="634076" y="465844"/>
                </a:cubicBezTo>
                <a:cubicBezTo>
                  <a:pt x="553519" y="465844"/>
                  <a:pt x="489074" y="402482"/>
                  <a:pt x="489074" y="322969"/>
                </a:cubicBezTo>
                <a:cubicBezTo>
                  <a:pt x="489074" y="244698"/>
                  <a:pt x="553519" y="181336"/>
                  <a:pt x="634076" y="181336"/>
                </a:cubicBezTo>
                <a:close/>
                <a:moveTo>
                  <a:pt x="620549" y="32970"/>
                </a:moveTo>
                <a:cubicBezTo>
                  <a:pt x="615544" y="32970"/>
                  <a:pt x="611789" y="35454"/>
                  <a:pt x="609286" y="37938"/>
                </a:cubicBezTo>
                <a:cubicBezTo>
                  <a:pt x="608035" y="39180"/>
                  <a:pt x="606783" y="42906"/>
                  <a:pt x="606783" y="47874"/>
                </a:cubicBezTo>
                <a:cubicBezTo>
                  <a:pt x="611789" y="70230"/>
                  <a:pt x="596771" y="93827"/>
                  <a:pt x="574244" y="100037"/>
                </a:cubicBezTo>
                <a:cubicBezTo>
                  <a:pt x="554220" y="103763"/>
                  <a:pt x="534196" y="112457"/>
                  <a:pt x="515424" y="122393"/>
                </a:cubicBezTo>
                <a:cubicBezTo>
                  <a:pt x="495400" y="133571"/>
                  <a:pt x="469119" y="128603"/>
                  <a:pt x="455352" y="109973"/>
                </a:cubicBezTo>
                <a:cubicBezTo>
                  <a:pt x="451598" y="105005"/>
                  <a:pt x="449095" y="103763"/>
                  <a:pt x="445340" y="103763"/>
                </a:cubicBezTo>
                <a:cubicBezTo>
                  <a:pt x="441586" y="103763"/>
                  <a:pt x="437832" y="105005"/>
                  <a:pt x="435329" y="107489"/>
                </a:cubicBezTo>
                <a:lnTo>
                  <a:pt x="411550" y="129845"/>
                </a:lnTo>
                <a:cubicBezTo>
                  <a:pt x="407796" y="133571"/>
                  <a:pt x="407796" y="137297"/>
                  <a:pt x="407796" y="139781"/>
                </a:cubicBezTo>
                <a:cubicBezTo>
                  <a:pt x="409047" y="141023"/>
                  <a:pt x="409047" y="144749"/>
                  <a:pt x="412802" y="148475"/>
                </a:cubicBezTo>
                <a:lnTo>
                  <a:pt x="414053" y="148475"/>
                </a:lnTo>
                <a:cubicBezTo>
                  <a:pt x="432826" y="162136"/>
                  <a:pt x="439083" y="188218"/>
                  <a:pt x="427820" y="208090"/>
                </a:cubicBezTo>
                <a:cubicBezTo>
                  <a:pt x="416556" y="225478"/>
                  <a:pt x="409047" y="244107"/>
                  <a:pt x="402790" y="263979"/>
                </a:cubicBezTo>
                <a:cubicBezTo>
                  <a:pt x="397784" y="285093"/>
                  <a:pt x="374005" y="299997"/>
                  <a:pt x="351479" y="296271"/>
                </a:cubicBezTo>
                <a:cubicBezTo>
                  <a:pt x="346473" y="295029"/>
                  <a:pt x="342718" y="296271"/>
                  <a:pt x="340215" y="298755"/>
                </a:cubicBezTo>
                <a:cubicBezTo>
                  <a:pt x="337712" y="299997"/>
                  <a:pt x="335209" y="303723"/>
                  <a:pt x="335209" y="308690"/>
                </a:cubicBezTo>
                <a:lnTo>
                  <a:pt x="335209" y="339740"/>
                </a:lnTo>
                <a:cubicBezTo>
                  <a:pt x="335209" y="344708"/>
                  <a:pt x="337712" y="348434"/>
                  <a:pt x="340215" y="348434"/>
                </a:cubicBezTo>
                <a:cubicBezTo>
                  <a:pt x="342718" y="352160"/>
                  <a:pt x="346473" y="352160"/>
                  <a:pt x="351479" y="352160"/>
                </a:cubicBezTo>
                <a:cubicBezTo>
                  <a:pt x="374005" y="348434"/>
                  <a:pt x="397784" y="362096"/>
                  <a:pt x="402790" y="384451"/>
                </a:cubicBezTo>
                <a:cubicBezTo>
                  <a:pt x="409047" y="403081"/>
                  <a:pt x="416556" y="421711"/>
                  <a:pt x="427820" y="440341"/>
                </a:cubicBezTo>
                <a:cubicBezTo>
                  <a:pt x="439083" y="460212"/>
                  <a:pt x="432826" y="486294"/>
                  <a:pt x="414053" y="499956"/>
                </a:cubicBezTo>
                <a:cubicBezTo>
                  <a:pt x="409047" y="502440"/>
                  <a:pt x="409047" y="506166"/>
                  <a:pt x="407796" y="508650"/>
                </a:cubicBezTo>
                <a:cubicBezTo>
                  <a:pt x="407796" y="511134"/>
                  <a:pt x="407796" y="513618"/>
                  <a:pt x="411550" y="518586"/>
                </a:cubicBezTo>
                <a:lnTo>
                  <a:pt x="435329" y="540941"/>
                </a:lnTo>
                <a:cubicBezTo>
                  <a:pt x="437832" y="543425"/>
                  <a:pt x="441586" y="544667"/>
                  <a:pt x="445340" y="543425"/>
                </a:cubicBezTo>
                <a:cubicBezTo>
                  <a:pt x="449095" y="543425"/>
                  <a:pt x="451598" y="543425"/>
                  <a:pt x="455352" y="538457"/>
                </a:cubicBezTo>
                <a:cubicBezTo>
                  <a:pt x="464113" y="526037"/>
                  <a:pt x="479131" y="519828"/>
                  <a:pt x="492897" y="519828"/>
                </a:cubicBezTo>
                <a:cubicBezTo>
                  <a:pt x="501658" y="519828"/>
                  <a:pt x="509167" y="521070"/>
                  <a:pt x="515424" y="526037"/>
                </a:cubicBezTo>
                <a:cubicBezTo>
                  <a:pt x="534196" y="534731"/>
                  <a:pt x="554220" y="543425"/>
                  <a:pt x="574244" y="548393"/>
                </a:cubicBezTo>
                <a:cubicBezTo>
                  <a:pt x="596771" y="554603"/>
                  <a:pt x="611789" y="576959"/>
                  <a:pt x="606783" y="599314"/>
                </a:cubicBezTo>
                <a:cubicBezTo>
                  <a:pt x="606783" y="604282"/>
                  <a:pt x="608035" y="608008"/>
                  <a:pt x="609286" y="610492"/>
                </a:cubicBezTo>
                <a:cubicBezTo>
                  <a:pt x="611789" y="612976"/>
                  <a:pt x="615544" y="614218"/>
                  <a:pt x="620549" y="614218"/>
                </a:cubicBezTo>
                <a:lnTo>
                  <a:pt x="653088" y="614218"/>
                </a:lnTo>
                <a:cubicBezTo>
                  <a:pt x="656843" y="614218"/>
                  <a:pt x="660597" y="612976"/>
                  <a:pt x="663100" y="610492"/>
                </a:cubicBezTo>
                <a:cubicBezTo>
                  <a:pt x="665603" y="608008"/>
                  <a:pt x="666855" y="604282"/>
                  <a:pt x="665603" y="599314"/>
                </a:cubicBezTo>
                <a:cubicBezTo>
                  <a:pt x="661849" y="576959"/>
                  <a:pt x="676867" y="554603"/>
                  <a:pt x="699394" y="548393"/>
                </a:cubicBezTo>
                <a:cubicBezTo>
                  <a:pt x="719417" y="543425"/>
                  <a:pt x="739441" y="534731"/>
                  <a:pt x="756962" y="526037"/>
                </a:cubicBezTo>
                <a:cubicBezTo>
                  <a:pt x="778238" y="513618"/>
                  <a:pt x="804519" y="519828"/>
                  <a:pt x="818285" y="538457"/>
                </a:cubicBezTo>
                <a:cubicBezTo>
                  <a:pt x="820788" y="543425"/>
                  <a:pt x="824543" y="543425"/>
                  <a:pt x="827046" y="543425"/>
                </a:cubicBezTo>
                <a:cubicBezTo>
                  <a:pt x="832052" y="544667"/>
                  <a:pt x="835806" y="543425"/>
                  <a:pt x="838309" y="540941"/>
                </a:cubicBezTo>
                <a:lnTo>
                  <a:pt x="862088" y="518586"/>
                </a:lnTo>
                <a:cubicBezTo>
                  <a:pt x="864591" y="513618"/>
                  <a:pt x="865842" y="511134"/>
                  <a:pt x="864591" y="508650"/>
                </a:cubicBezTo>
                <a:cubicBezTo>
                  <a:pt x="864591" y="506166"/>
                  <a:pt x="864591" y="502440"/>
                  <a:pt x="859585" y="499956"/>
                </a:cubicBezTo>
                <a:cubicBezTo>
                  <a:pt x="839561" y="486294"/>
                  <a:pt x="833303" y="460212"/>
                  <a:pt x="845818" y="440341"/>
                </a:cubicBezTo>
                <a:cubicBezTo>
                  <a:pt x="857082" y="421711"/>
                  <a:pt x="864591" y="403081"/>
                  <a:pt x="869597" y="384451"/>
                </a:cubicBezTo>
                <a:cubicBezTo>
                  <a:pt x="875854" y="362096"/>
                  <a:pt x="899632" y="348434"/>
                  <a:pt x="922159" y="352160"/>
                </a:cubicBezTo>
                <a:cubicBezTo>
                  <a:pt x="925914" y="352160"/>
                  <a:pt x="930920" y="352160"/>
                  <a:pt x="933423" y="348434"/>
                </a:cubicBezTo>
                <a:cubicBezTo>
                  <a:pt x="934674" y="348434"/>
                  <a:pt x="938429" y="344708"/>
                  <a:pt x="938429" y="339740"/>
                </a:cubicBezTo>
                <a:lnTo>
                  <a:pt x="938429" y="308690"/>
                </a:lnTo>
                <a:cubicBezTo>
                  <a:pt x="938429" y="303723"/>
                  <a:pt x="934674" y="299997"/>
                  <a:pt x="933423" y="298755"/>
                </a:cubicBezTo>
                <a:cubicBezTo>
                  <a:pt x="930920" y="296271"/>
                  <a:pt x="925914" y="295029"/>
                  <a:pt x="922159" y="296271"/>
                </a:cubicBezTo>
                <a:cubicBezTo>
                  <a:pt x="899632" y="299997"/>
                  <a:pt x="875854" y="285093"/>
                  <a:pt x="869597" y="263979"/>
                </a:cubicBezTo>
                <a:cubicBezTo>
                  <a:pt x="864591" y="244107"/>
                  <a:pt x="857082" y="225478"/>
                  <a:pt x="845818" y="208090"/>
                </a:cubicBezTo>
                <a:cubicBezTo>
                  <a:pt x="834555" y="188218"/>
                  <a:pt x="839561" y="162136"/>
                  <a:pt x="859585" y="148475"/>
                </a:cubicBezTo>
                <a:cubicBezTo>
                  <a:pt x="864591" y="144749"/>
                  <a:pt x="864591" y="141023"/>
                  <a:pt x="864591" y="139781"/>
                </a:cubicBezTo>
                <a:cubicBezTo>
                  <a:pt x="865842" y="137297"/>
                  <a:pt x="864591" y="133571"/>
                  <a:pt x="862088" y="129845"/>
                </a:cubicBezTo>
                <a:lnTo>
                  <a:pt x="838309" y="107489"/>
                </a:lnTo>
                <a:cubicBezTo>
                  <a:pt x="835806" y="105005"/>
                  <a:pt x="830800" y="103763"/>
                  <a:pt x="827046" y="103763"/>
                </a:cubicBezTo>
                <a:cubicBezTo>
                  <a:pt x="824543" y="103763"/>
                  <a:pt x="820788" y="105005"/>
                  <a:pt x="818285" y="109973"/>
                </a:cubicBezTo>
                <a:cubicBezTo>
                  <a:pt x="804519" y="128603"/>
                  <a:pt x="778238" y="133571"/>
                  <a:pt x="756962" y="122393"/>
                </a:cubicBezTo>
                <a:cubicBezTo>
                  <a:pt x="739441" y="112457"/>
                  <a:pt x="719417" y="103763"/>
                  <a:pt x="699394" y="100037"/>
                </a:cubicBezTo>
                <a:cubicBezTo>
                  <a:pt x="676867" y="93827"/>
                  <a:pt x="661849" y="70230"/>
                  <a:pt x="665603" y="47874"/>
                </a:cubicBezTo>
                <a:cubicBezTo>
                  <a:pt x="666855" y="42906"/>
                  <a:pt x="665603" y="39180"/>
                  <a:pt x="663100" y="37938"/>
                </a:cubicBezTo>
                <a:cubicBezTo>
                  <a:pt x="660597" y="35454"/>
                  <a:pt x="656843" y="32970"/>
                  <a:pt x="653088" y="32970"/>
                </a:cubicBezTo>
                <a:close/>
                <a:moveTo>
                  <a:pt x="615776" y="0"/>
                </a:moveTo>
                <a:lnTo>
                  <a:pt x="648120" y="0"/>
                </a:lnTo>
                <a:cubicBezTo>
                  <a:pt x="661803" y="0"/>
                  <a:pt x="675487" y="4996"/>
                  <a:pt x="682951" y="16236"/>
                </a:cubicBezTo>
                <a:cubicBezTo>
                  <a:pt x="691659" y="26227"/>
                  <a:pt x="695391" y="39965"/>
                  <a:pt x="694147" y="53703"/>
                </a:cubicBezTo>
                <a:cubicBezTo>
                  <a:pt x="691659" y="59948"/>
                  <a:pt x="696635" y="66192"/>
                  <a:pt x="702855" y="67441"/>
                </a:cubicBezTo>
                <a:cubicBezTo>
                  <a:pt x="725247" y="73686"/>
                  <a:pt x="747639" y="82428"/>
                  <a:pt x="767543" y="93668"/>
                </a:cubicBezTo>
                <a:cubicBezTo>
                  <a:pt x="773763" y="97415"/>
                  <a:pt x="781227" y="94917"/>
                  <a:pt x="784959" y="89921"/>
                </a:cubicBezTo>
                <a:cubicBezTo>
                  <a:pt x="793667" y="78681"/>
                  <a:pt x="804862" y="71188"/>
                  <a:pt x="818546" y="69939"/>
                </a:cubicBezTo>
                <a:cubicBezTo>
                  <a:pt x="832230" y="69939"/>
                  <a:pt x="845914" y="74935"/>
                  <a:pt x="854622" y="83677"/>
                </a:cubicBezTo>
                <a:lnTo>
                  <a:pt x="878258" y="106157"/>
                </a:lnTo>
                <a:cubicBezTo>
                  <a:pt x="888210" y="114900"/>
                  <a:pt x="893186" y="128637"/>
                  <a:pt x="891942" y="142375"/>
                </a:cubicBezTo>
                <a:cubicBezTo>
                  <a:pt x="890698" y="156113"/>
                  <a:pt x="883234" y="168602"/>
                  <a:pt x="872038" y="176096"/>
                </a:cubicBezTo>
                <a:cubicBezTo>
                  <a:pt x="865818" y="179843"/>
                  <a:pt x="864574" y="186087"/>
                  <a:pt x="867062" y="192332"/>
                </a:cubicBezTo>
                <a:cubicBezTo>
                  <a:pt x="879502" y="212314"/>
                  <a:pt x="889454" y="233545"/>
                  <a:pt x="895674" y="256026"/>
                </a:cubicBezTo>
                <a:cubicBezTo>
                  <a:pt x="896918" y="262270"/>
                  <a:pt x="903138" y="264768"/>
                  <a:pt x="910602" y="264768"/>
                </a:cubicBezTo>
                <a:cubicBezTo>
                  <a:pt x="924286" y="262270"/>
                  <a:pt x="937969" y="266017"/>
                  <a:pt x="947921" y="274759"/>
                </a:cubicBezTo>
                <a:cubicBezTo>
                  <a:pt x="957873" y="283502"/>
                  <a:pt x="964093" y="295991"/>
                  <a:pt x="964093" y="309729"/>
                </a:cubicBezTo>
                <a:lnTo>
                  <a:pt x="1165620" y="309729"/>
                </a:lnTo>
                <a:cubicBezTo>
                  <a:pt x="1219112" y="309729"/>
                  <a:pt x="1262651" y="354689"/>
                  <a:pt x="1262651" y="408392"/>
                </a:cubicBezTo>
                <a:lnTo>
                  <a:pt x="1262651" y="1000373"/>
                </a:lnTo>
                <a:cubicBezTo>
                  <a:pt x="1262651" y="1054076"/>
                  <a:pt x="1219112" y="1097788"/>
                  <a:pt x="1165620" y="1097788"/>
                </a:cubicBezTo>
                <a:lnTo>
                  <a:pt x="648120" y="1097788"/>
                </a:lnTo>
                <a:lnTo>
                  <a:pt x="648120" y="1202696"/>
                </a:lnTo>
                <a:lnTo>
                  <a:pt x="768787" y="1202696"/>
                </a:lnTo>
                <a:cubicBezTo>
                  <a:pt x="777495" y="1202696"/>
                  <a:pt x="784959" y="1208940"/>
                  <a:pt x="784959" y="1217682"/>
                </a:cubicBezTo>
                <a:cubicBezTo>
                  <a:pt x="784959" y="1227674"/>
                  <a:pt x="777495" y="1235167"/>
                  <a:pt x="768787" y="1235167"/>
                </a:cubicBezTo>
                <a:lnTo>
                  <a:pt x="495109" y="1235167"/>
                </a:lnTo>
                <a:cubicBezTo>
                  <a:pt x="486401" y="1235167"/>
                  <a:pt x="478937" y="1227674"/>
                  <a:pt x="478937" y="1217682"/>
                </a:cubicBezTo>
                <a:cubicBezTo>
                  <a:pt x="478937" y="1208940"/>
                  <a:pt x="486401" y="1202696"/>
                  <a:pt x="495109" y="1202696"/>
                </a:cubicBezTo>
                <a:lnTo>
                  <a:pt x="615776" y="1202696"/>
                </a:lnTo>
                <a:lnTo>
                  <a:pt x="615776" y="1097788"/>
                </a:lnTo>
                <a:lnTo>
                  <a:pt x="97031" y="1097788"/>
                </a:lnTo>
                <a:cubicBezTo>
                  <a:pt x="44784" y="1097788"/>
                  <a:pt x="0" y="1054076"/>
                  <a:pt x="0" y="1000373"/>
                </a:cubicBezTo>
                <a:lnTo>
                  <a:pt x="0" y="408392"/>
                </a:lnTo>
                <a:cubicBezTo>
                  <a:pt x="0" y="354689"/>
                  <a:pt x="44784" y="309729"/>
                  <a:pt x="97031" y="309729"/>
                </a:cubicBezTo>
                <a:lnTo>
                  <a:pt x="299802" y="309729"/>
                </a:lnTo>
                <a:cubicBezTo>
                  <a:pt x="299802" y="295991"/>
                  <a:pt x="304778" y="283502"/>
                  <a:pt x="315974" y="274759"/>
                </a:cubicBezTo>
                <a:cubicBezTo>
                  <a:pt x="325926" y="266017"/>
                  <a:pt x="339610" y="262270"/>
                  <a:pt x="353294" y="264768"/>
                </a:cubicBezTo>
                <a:cubicBezTo>
                  <a:pt x="360758" y="266017"/>
                  <a:pt x="366978" y="262270"/>
                  <a:pt x="368222" y="256026"/>
                </a:cubicBezTo>
                <a:cubicBezTo>
                  <a:pt x="374441" y="233545"/>
                  <a:pt x="383149" y="212314"/>
                  <a:pt x="395589" y="192332"/>
                </a:cubicBezTo>
                <a:cubicBezTo>
                  <a:pt x="398077" y="186087"/>
                  <a:pt x="396833" y="179843"/>
                  <a:pt x="391857" y="176096"/>
                </a:cubicBezTo>
                <a:cubicBezTo>
                  <a:pt x="380661" y="168602"/>
                  <a:pt x="373197" y="156113"/>
                  <a:pt x="371953" y="142375"/>
                </a:cubicBezTo>
                <a:cubicBezTo>
                  <a:pt x="370710" y="128637"/>
                  <a:pt x="375685" y="114900"/>
                  <a:pt x="385637" y="106157"/>
                </a:cubicBezTo>
                <a:lnTo>
                  <a:pt x="408029" y="83677"/>
                </a:lnTo>
                <a:cubicBezTo>
                  <a:pt x="417981" y="74935"/>
                  <a:pt x="431665" y="69939"/>
                  <a:pt x="445349" y="69939"/>
                </a:cubicBezTo>
                <a:cubicBezTo>
                  <a:pt x="459033" y="71188"/>
                  <a:pt x="470229" y="78681"/>
                  <a:pt x="477693" y="89921"/>
                </a:cubicBezTo>
                <a:cubicBezTo>
                  <a:pt x="481425" y="94917"/>
                  <a:pt x="488889" y="97415"/>
                  <a:pt x="495109" y="93668"/>
                </a:cubicBezTo>
                <a:cubicBezTo>
                  <a:pt x="516256" y="82428"/>
                  <a:pt x="538648" y="73686"/>
                  <a:pt x="561040" y="67441"/>
                </a:cubicBezTo>
                <a:cubicBezTo>
                  <a:pt x="567260" y="66192"/>
                  <a:pt x="570992" y="59948"/>
                  <a:pt x="569748" y="53703"/>
                </a:cubicBezTo>
                <a:cubicBezTo>
                  <a:pt x="568504" y="39965"/>
                  <a:pt x="570992" y="26227"/>
                  <a:pt x="579700" y="16236"/>
                </a:cubicBezTo>
                <a:cubicBezTo>
                  <a:pt x="588408" y="6245"/>
                  <a:pt x="602092" y="0"/>
                  <a:pt x="615776" y="0"/>
                </a:cubicBezTo>
                <a:close/>
              </a:path>
            </a:pathLst>
          </a:custGeom>
          <a:solidFill>
            <a:srgbClr val="FFFFFF"/>
          </a:solidFill>
          <a:ln>
            <a:noFill/>
          </a:ln>
          <a:effectLst/>
        </p:spPr>
        <p:txBody>
          <a:bodyPr wrap="square" anchor="ctr">
            <a:noAutofit/>
          </a:bodyPr>
          <a:lstStyle/>
          <a:p>
            <a:endParaRPr lang="en-US" sz="900" dirty="0">
              <a:latin typeface="Poppins" pitchFamily="2" charset="77"/>
            </a:endParaRPr>
          </a:p>
        </p:txBody>
      </p:sp>
      <p:sp>
        <p:nvSpPr>
          <p:cNvPr id="4" name="TextBox 3">
            <a:extLst>
              <a:ext uri="{FF2B5EF4-FFF2-40B4-BE49-F238E27FC236}">
                <a16:creationId xmlns:a16="http://schemas.microsoft.com/office/drawing/2014/main" id="{FE079AE6-5E11-1143-9012-54489C380C09}"/>
              </a:ext>
            </a:extLst>
          </p:cNvPr>
          <p:cNvSpPr txBox="1"/>
          <p:nvPr/>
        </p:nvSpPr>
        <p:spPr>
          <a:xfrm>
            <a:off x="4027646" y="325769"/>
            <a:ext cx="4136710" cy="661720"/>
          </a:xfrm>
          <a:prstGeom prst="rect">
            <a:avLst/>
          </a:prstGeom>
          <a:noFill/>
        </p:spPr>
        <p:txBody>
          <a:bodyPr wrap="none" rtlCol="0" anchor="b">
            <a:spAutoFit/>
          </a:bodyPr>
          <a:lstStyle/>
          <a:p>
            <a:pPr algn="ctr"/>
            <a:r>
              <a:rPr lang="en-US" sz="3700" b="1" spc="-145" dirty="0">
                <a:solidFill>
                  <a:schemeClr val="bg1"/>
                </a:solidFill>
                <a:latin typeface="Poppins" pitchFamily="2" charset="77"/>
                <a:cs typeface="Poppins" pitchFamily="2" charset="77"/>
              </a:rPr>
              <a:t>E-LEARNING SLIDE</a:t>
            </a:r>
          </a:p>
        </p:txBody>
      </p:sp>
      <p:sp>
        <p:nvSpPr>
          <p:cNvPr id="5" name="TextBox 4">
            <a:extLst>
              <a:ext uri="{FF2B5EF4-FFF2-40B4-BE49-F238E27FC236}">
                <a16:creationId xmlns:a16="http://schemas.microsoft.com/office/drawing/2014/main" id="{01548120-D7CE-5B42-9CF3-1F958E1F0745}"/>
              </a:ext>
            </a:extLst>
          </p:cNvPr>
          <p:cNvSpPr txBox="1"/>
          <p:nvPr/>
        </p:nvSpPr>
        <p:spPr>
          <a:xfrm>
            <a:off x="3448160" y="947744"/>
            <a:ext cx="5295681" cy="323165"/>
          </a:xfrm>
          <a:prstGeom prst="rect">
            <a:avLst/>
          </a:prstGeom>
          <a:noFill/>
        </p:spPr>
        <p:txBody>
          <a:bodyPr wrap="none" rtlCol="0">
            <a:spAutoFit/>
          </a:bodyPr>
          <a:lstStyle/>
          <a:p>
            <a:pPr algn="ctr"/>
            <a:r>
              <a:rPr lang="en-US" sz="1500" spc="-60" dirty="0">
                <a:solidFill>
                  <a:schemeClr val="bg1"/>
                </a:solidFill>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FFEDA4B3-E1E4-2547-93F1-E85FFF26C1C2}"/>
              </a:ext>
            </a:extLst>
          </p:cNvPr>
          <p:cNvSpPr txBox="1"/>
          <p:nvPr/>
        </p:nvSpPr>
        <p:spPr>
          <a:xfrm>
            <a:off x="2301464" y="1990882"/>
            <a:ext cx="2361333"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32B91728-D8A6-E04E-8209-F51BFFA50E0B}"/>
              </a:ext>
            </a:extLst>
          </p:cNvPr>
          <p:cNvSpPr txBox="1"/>
          <p:nvPr/>
        </p:nvSpPr>
        <p:spPr>
          <a:xfrm>
            <a:off x="2301464" y="2366213"/>
            <a:ext cx="2361334" cy="784830"/>
          </a:xfrm>
          <a:prstGeom prst="rect">
            <a:avLst/>
          </a:prstGeom>
          <a:noFill/>
        </p:spPr>
        <p:txBody>
          <a:bodyPr wrap="square" rtlCol="0">
            <a:spAutoFit/>
          </a:bodyPr>
          <a:lstStyle/>
          <a:p>
            <a:pPr>
              <a:lnSpc>
                <a:spcPts val="1800"/>
              </a:lnSpc>
            </a:pPr>
            <a:r>
              <a:rPr lang="en-US" sz="1200" spc="-10" dirty="0">
                <a:solidFill>
                  <a:srgbClr val="747A94"/>
                </a:solidFill>
                <a:latin typeface="Poppins" pitchFamily="2" charset="77"/>
                <a:cs typeface="Poppins" pitchFamily="2" charset="77"/>
              </a:rPr>
              <a:t>Make a big impact with professional slides and charts.</a:t>
            </a:r>
          </a:p>
        </p:txBody>
      </p:sp>
      <p:sp>
        <p:nvSpPr>
          <p:cNvPr id="8" name="TextBox 7">
            <a:extLst>
              <a:ext uri="{FF2B5EF4-FFF2-40B4-BE49-F238E27FC236}">
                <a16:creationId xmlns:a16="http://schemas.microsoft.com/office/drawing/2014/main" id="{93D9ABB2-1E2A-0249-B930-909DB6329CD3}"/>
              </a:ext>
            </a:extLst>
          </p:cNvPr>
          <p:cNvSpPr txBox="1"/>
          <p:nvPr/>
        </p:nvSpPr>
        <p:spPr>
          <a:xfrm>
            <a:off x="2301464" y="3658595"/>
            <a:ext cx="2361333"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F2D35FB9-CB35-3E47-A17F-B2E4C542C539}"/>
              </a:ext>
            </a:extLst>
          </p:cNvPr>
          <p:cNvSpPr txBox="1"/>
          <p:nvPr/>
        </p:nvSpPr>
        <p:spPr>
          <a:xfrm>
            <a:off x="2301464" y="4033926"/>
            <a:ext cx="2361334" cy="784830"/>
          </a:xfrm>
          <a:prstGeom prst="rect">
            <a:avLst/>
          </a:prstGeom>
          <a:noFill/>
        </p:spPr>
        <p:txBody>
          <a:bodyPr wrap="square" rtlCol="0">
            <a:spAutoFit/>
          </a:bodyPr>
          <a:lstStyle/>
          <a:p>
            <a:pPr>
              <a:lnSpc>
                <a:spcPts val="1800"/>
              </a:lnSpc>
            </a:pPr>
            <a:r>
              <a:rPr lang="en-US" sz="1200" spc="-10" dirty="0">
                <a:solidFill>
                  <a:srgbClr val="747A94"/>
                </a:solidFill>
                <a:latin typeface="Poppins" pitchFamily="2" charset="77"/>
                <a:cs typeface="Poppins" pitchFamily="2" charset="77"/>
              </a:rPr>
              <a:t>Make a big impact with professional slides and charts.</a:t>
            </a:r>
          </a:p>
        </p:txBody>
      </p:sp>
      <p:sp>
        <p:nvSpPr>
          <p:cNvPr id="10" name="TextBox 9">
            <a:extLst>
              <a:ext uri="{FF2B5EF4-FFF2-40B4-BE49-F238E27FC236}">
                <a16:creationId xmlns:a16="http://schemas.microsoft.com/office/drawing/2014/main" id="{77CC499D-8A54-2F43-9816-2178F043BC7D}"/>
              </a:ext>
            </a:extLst>
          </p:cNvPr>
          <p:cNvSpPr txBox="1"/>
          <p:nvPr/>
        </p:nvSpPr>
        <p:spPr>
          <a:xfrm>
            <a:off x="2301464" y="5291750"/>
            <a:ext cx="2361333"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03</a:t>
            </a:r>
          </a:p>
        </p:txBody>
      </p:sp>
      <p:sp>
        <p:nvSpPr>
          <p:cNvPr id="11" name="TextBox 10">
            <a:extLst>
              <a:ext uri="{FF2B5EF4-FFF2-40B4-BE49-F238E27FC236}">
                <a16:creationId xmlns:a16="http://schemas.microsoft.com/office/drawing/2014/main" id="{417598E1-EF5B-2F41-A147-D5EB3B9CAB7F}"/>
              </a:ext>
            </a:extLst>
          </p:cNvPr>
          <p:cNvSpPr txBox="1"/>
          <p:nvPr/>
        </p:nvSpPr>
        <p:spPr>
          <a:xfrm>
            <a:off x="2301464" y="5667081"/>
            <a:ext cx="2361334" cy="784830"/>
          </a:xfrm>
          <a:prstGeom prst="rect">
            <a:avLst/>
          </a:prstGeom>
          <a:noFill/>
        </p:spPr>
        <p:txBody>
          <a:bodyPr wrap="square" rtlCol="0">
            <a:spAutoFit/>
          </a:bodyPr>
          <a:lstStyle/>
          <a:p>
            <a:pPr>
              <a:lnSpc>
                <a:spcPts val="1800"/>
              </a:lnSpc>
            </a:pPr>
            <a:r>
              <a:rPr lang="en-US" sz="1200" spc="-10" dirty="0">
                <a:solidFill>
                  <a:srgbClr val="747A94"/>
                </a:solidFill>
                <a:latin typeface="Poppins" pitchFamily="2" charset="77"/>
                <a:cs typeface="Poppins" pitchFamily="2" charset="77"/>
              </a:rPr>
              <a:t>Make a big impact with professional slides and charts.</a:t>
            </a:r>
          </a:p>
        </p:txBody>
      </p:sp>
    </p:spTree>
    <p:extLst>
      <p:ext uri="{BB962C8B-B14F-4D97-AF65-F5344CB8AC3E}">
        <p14:creationId xmlns:p14="http://schemas.microsoft.com/office/powerpoint/2010/main" val="504428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736E9F-099F-6E49-8413-5352C763CACD}"/>
              </a:ext>
            </a:extLst>
          </p:cNvPr>
          <p:cNvSpPr txBox="1"/>
          <p:nvPr/>
        </p:nvSpPr>
        <p:spPr>
          <a:xfrm>
            <a:off x="3493375" y="306186"/>
            <a:ext cx="5205271"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EDUCATION INFOGRAPHIC</a:t>
            </a:r>
          </a:p>
        </p:txBody>
      </p:sp>
      <p:sp>
        <p:nvSpPr>
          <p:cNvPr id="4" name="TextBox 3">
            <a:extLst>
              <a:ext uri="{FF2B5EF4-FFF2-40B4-BE49-F238E27FC236}">
                <a16:creationId xmlns:a16="http://schemas.microsoft.com/office/drawing/2014/main" id="{E333F3FF-B79E-BE40-B783-ADB5618202DD}"/>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grpSp>
        <p:nvGrpSpPr>
          <p:cNvPr id="61" name="Group 60">
            <a:extLst>
              <a:ext uri="{FF2B5EF4-FFF2-40B4-BE49-F238E27FC236}">
                <a16:creationId xmlns:a16="http://schemas.microsoft.com/office/drawing/2014/main" id="{87E14DBE-D50F-7242-9EDC-245B72AE2B67}"/>
              </a:ext>
            </a:extLst>
          </p:cNvPr>
          <p:cNvGrpSpPr/>
          <p:nvPr/>
        </p:nvGrpSpPr>
        <p:grpSpPr>
          <a:xfrm>
            <a:off x="3740521" y="1689931"/>
            <a:ext cx="4789824" cy="4782774"/>
            <a:chOff x="8283712" y="4637314"/>
            <a:chExt cx="8075531" cy="8063645"/>
          </a:xfrm>
        </p:grpSpPr>
        <p:sp>
          <p:nvSpPr>
            <p:cNvPr id="42" name="Shape">
              <a:extLst>
                <a:ext uri="{FF2B5EF4-FFF2-40B4-BE49-F238E27FC236}">
                  <a16:creationId xmlns:a16="http://schemas.microsoft.com/office/drawing/2014/main" id="{0CD3F2E9-1EA2-4E4A-B43E-89134BF6569A}"/>
                </a:ext>
              </a:extLst>
            </p:cNvPr>
            <p:cNvSpPr/>
            <p:nvPr/>
          </p:nvSpPr>
          <p:spPr>
            <a:xfrm>
              <a:off x="8939701" y="4637314"/>
              <a:ext cx="6540501" cy="2863940"/>
            </a:xfrm>
            <a:custGeom>
              <a:avLst/>
              <a:gdLst/>
              <a:ahLst/>
              <a:cxnLst>
                <a:cxn ang="0">
                  <a:pos x="wd2" y="hd2"/>
                </a:cxn>
                <a:cxn ang="5400000">
                  <a:pos x="wd2" y="hd2"/>
                </a:cxn>
                <a:cxn ang="10800000">
                  <a:pos x="wd2" y="hd2"/>
                </a:cxn>
                <a:cxn ang="16200000">
                  <a:pos x="wd2" y="hd2"/>
                </a:cxn>
              </a:cxnLst>
              <a:rect l="0" t="0" r="r" b="b"/>
              <a:pathLst>
                <a:path w="21600" h="21600" extrusionOk="0">
                  <a:moveTo>
                    <a:pt x="10663" y="0"/>
                  </a:moveTo>
                  <a:lnTo>
                    <a:pt x="0" y="8274"/>
                  </a:lnTo>
                  <a:lnTo>
                    <a:pt x="10870" y="19333"/>
                  </a:lnTo>
                  <a:lnTo>
                    <a:pt x="21600" y="8480"/>
                  </a:lnTo>
                  <a:lnTo>
                    <a:pt x="10663" y="0"/>
                  </a:lnTo>
                  <a:close/>
                  <a:moveTo>
                    <a:pt x="1270" y="10412"/>
                  </a:moveTo>
                  <a:lnTo>
                    <a:pt x="1270" y="18532"/>
                  </a:lnTo>
                  <a:cubicBezTo>
                    <a:pt x="1039" y="18787"/>
                    <a:pt x="881" y="19312"/>
                    <a:pt x="876" y="19931"/>
                  </a:cubicBezTo>
                  <a:cubicBezTo>
                    <a:pt x="870" y="20849"/>
                    <a:pt x="1195" y="21600"/>
                    <a:pt x="1596" y="21600"/>
                  </a:cubicBezTo>
                  <a:cubicBezTo>
                    <a:pt x="1997" y="21600"/>
                    <a:pt x="2322" y="20849"/>
                    <a:pt x="2315" y="19931"/>
                  </a:cubicBezTo>
                  <a:cubicBezTo>
                    <a:pt x="2311" y="19312"/>
                    <a:pt x="2153" y="18787"/>
                    <a:pt x="1922" y="18532"/>
                  </a:cubicBezTo>
                  <a:lnTo>
                    <a:pt x="1922" y="11169"/>
                  </a:lnTo>
                  <a:lnTo>
                    <a:pt x="1270" y="10412"/>
                  </a:lnTo>
                  <a:close/>
                </a:path>
              </a:pathLst>
            </a:custGeom>
            <a:solidFill>
              <a:schemeClr val="accent1"/>
            </a:solidFill>
            <a:ln w="12700" cap="flat">
              <a:noFill/>
              <a:miter lim="400000"/>
            </a:ln>
            <a:effectLst/>
          </p:spPr>
          <p:txBody>
            <a:bodyPr wrap="square" lIns="26789" tIns="26789" rIns="26789" bIns="26789" numCol="1" anchor="ctr">
              <a:noAutofit/>
            </a:bodyPr>
            <a:lstStyle/>
            <a:p>
              <a:endParaRPr sz="2532" dirty="0">
                <a:latin typeface="Lato Light" panose="020F0502020204030203" pitchFamily="34" charset="0"/>
              </a:endParaRPr>
            </a:p>
          </p:txBody>
        </p:sp>
        <p:sp>
          <p:nvSpPr>
            <p:cNvPr id="43" name="Shape">
              <a:extLst>
                <a:ext uri="{FF2B5EF4-FFF2-40B4-BE49-F238E27FC236}">
                  <a16:creationId xmlns:a16="http://schemas.microsoft.com/office/drawing/2014/main" id="{ACDB2F3A-D7B0-654E-A935-488E6E118904}"/>
                </a:ext>
              </a:extLst>
            </p:cNvPr>
            <p:cNvSpPr/>
            <p:nvPr/>
          </p:nvSpPr>
          <p:spPr>
            <a:xfrm>
              <a:off x="10685930" y="6621332"/>
              <a:ext cx="3162829" cy="2794627"/>
            </a:xfrm>
            <a:custGeom>
              <a:avLst/>
              <a:gdLst/>
              <a:ahLst/>
              <a:cxnLst>
                <a:cxn ang="0">
                  <a:pos x="wd2" y="hd2"/>
                </a:cxn>
                <a:cxn ang="5400000">
                  <a:pos x="wd2" y="hd2"/>
                </a:cxn>
                <a:cxn ang="10800000">
                  <a:pos x="wd2" y="hd2"/>
                </a:cxn>
                <a:cxn ang="16200000">
                  <a:pos x="wd2" y="hd2"/>
                </a:cxn>
              </a:cxnLst>
              <a:rect l="0" t="0" r="r" b="b"/>
              <a:pathLst>
                <a:path w="21115" h="21600" extrusionOk="0">
                  <a:moveTo>
                    <a:pt x="20574" y="0"/>
                  </a:moveTo>
                  <a:lnTo>
                    <a:pt x="10317" y="5416"/>
                  </a:lnTo>
                  <a:lnTo>
                    <a:pt x="205" y="78"/>
                  </a:lnTo>
                  <a:cubicBezTo>
                    <a:pt x="10" y="1519"/>
                    <a:pt x="-57" y="3134"/>
                    <a:pt x="52" y="4985"/>
                  </a:cubicBezTo>
                  <a:cubicBezTo>
                    <a:pt x="100" y="5790"/>
                    <a:pt x="527" y="7139"/>
                    <a:pt x="640" y="7967"/>
                  </a:cubicBezTo>
                  <a:cubicBezTo>
                    <a:pt x="702" y="8419"/>
                    <a:pt x="763" y="8421"/>
                    <a:pt x="809" y="8746"/>
                  </a:cubicBezTo>
                  <a:cubicBezTo>
                    <a:pt x="756" y="8722"/>
                    <a:pt x="435" y="8560"/>
                    <a:pt x="314" y="9015"/>
                  </a:cubicBezTo>
                  <a:cubicBezTo>
                    <a:pt x="123" y="9738"/>
                    <a:pt x="467" y="11580"/>
                    <a:pt x="864" y="13275"/>
                  </a:cubicBezTo>
                  <a:lnTo>
                    <a:pt x="17495" y="21600"/>
                  </a:lnTo>
                  <a:cubicBezTo>
                    <a:pt x="17697" y="20100"/>
                    <a:pt x="18470" y="19581"/>
                    <a:pt x="18760" y="17325"/>
                  </a:cubicBezTo>
                  <a:cubicBezTo>
                    <a:pt x="18837" y="16720"/>
                    <a:pt x="19640" y="16697"/>
                    <a:pt x="20236" y="14397"/>
                  </a:cubicBezTo>
                  <a:cubicBezTo>
                    <a:pt x="20837" y="12079"/>
                    <a:pt x="21543" y="8762"/>
                    <a:pt x="20786" y="8702"/>
                  </a:cubicBezTo>
                  <a:cubicBezTo>
                    <a:pt x="20693" y="8694"/>
                    <a:pt x="20593" y="8725"/>
                    <a:pt x="20490" y="8785"/>
                  </a:cubicBezTo>
                  <a:cubicBezTo>
                    <a:pt x="20386" y="8845"/>
                    <a:pt x="20278" y="8934"/>
                    <a:pt x="20168" y="9044"/>
                  </a:cubicBezTo>
                  <a:cubicBezTo>
                    <a:pt x="20300" y="8219"/>
                    <a:pt x="20578" y="6360"/>
                    <a:pt x="20646" y="4985"/>
                  </a:cubicBezTo>
                  <a:cubicBezTo>
                    <a:pt x="20744" y="3018"/>
                    <a:pt x="20723" y="1394"/>
                    <a:pt x="20574" y="0"/>
                  </a:cubicBezTo>
                  <a:close/>
                </a:path>
              </a:pathLst>
            </a:custGeom>
            <a:solidFill>
              <a:schemeClr val="accent2"/>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44" name="Shape">
              <a:extLst>
                <a:ext uri="{FF2B5EF4-FFF2-40B4-BE49-F238E27FC236}">
                  <a16:creationId xmlns:a16="http://schemas.microsoft.com/office/drawing/2014/main" id="{612356EE-D037-1846-8045-84AE31CBC7A2}"/>
                </a:ext>
              </a:extLst>
            </p:cNvPr>
            <p:cNvSpPr/>
            <p:nvPr/>
          </p:nvSpPr>
          <p:spPr>
            <a:xfrm>
              <a:off x="8414858" y="8454216"/>
              <a:ext cx="3955306" cy="3490909"/>
            </a:xfrm>
            <a:custGeom>
              <a:avLst/>
              <a:gdLst/>
              <a:ahLst/>
              <a:cxnLst>
                <a:cxn ang="0">
                  <a:pos x="wd2" y="hd2"/>
                </a:cxn>
                <a:cxn ang="5400000">
                  <a:pos x="wd2" y="hd2"/>
                </a:cxn>
                <a:cxn ang="10800000">
                  <a:pos x="wd2" y="hd2"/>
                </a:cxn>
                <a:cxn ang="16200000">
                  <a:pos x="wd2" y="hd2"/>
                </a:cxn>
              </a:cxnLst>
              <a:rect l="0" t="0" r="r" b="b"/>
              <a:pathLst>
                <a:path w="21600" h="21600" extrusionOk="0">
                  <a:moveTo>
                    <a:pt x="13286" y="0"/>
                  </a:moveTo>
                  <a:cubicBezTo>
                    <a:pt x="13301" y="60"/>
                    <a:pt x="13316" y="127"/>
                    <a:pt x="13331" y="184"/>
                  </a:cubicBezTo>
                  <a:cubicBezTo>
                    <a:pt x="13814" y="2042"/>
                    <a:pt x="14443" y="2056"/>
                    <a:pt x="14538" y="2528"/>
                  </a:cubicBezTo>
                  <a:cubicBezTo>
                    <a:pt x="14821" y="3926"/>
                    <a:pt x="15386" y="5404"/>
                    <a:pt x="15632" y="5598"/>
                  </a:cubicBezTo>
                  <a:cubicBezTo>
                    <a:pt x="15632" y="5598"/>
                    <a:pt x="15526" y="7879"/>
                    <a:pt x="15044" y="9428"/>
                  </a:cubicBezTo>
                  <a:cubicBezTo>
                    <a:pt x="14834" y="10101"/>
                    <a:pt x="14638" y="9225"/>
                    <a:pt x="14161" y="10063"/>
                  </a:cubicBezTo>
                  <a:cubicBezTo>
                    <a:pt x="13393" y="11412"/>
                    <a:pt x="7591" y="14327"/>
                    <a:pt x="3460" y="16120"/>
                  </a:cubicBezTo>
                  <a:cubicBezTo>
                    <a:pt x="1769" y="16853"/>
                    <a:pt x="677" y="18369"/>
                    <a:pt x="460" y="19279"/>
                  </a:cubicBezTo>
                  <a:cubicBezTo>
                    <a:pt x="309" y="19915"/>
                    <a:pt x="152" y="20741"/>
                    <a:pt x="0" y="21600"/>
                  </a:cubicBezTo>
                  <a:lnTo>
                    <a:pt x="15953" y="18240"/>
                  </a:lnTo>
                  <a:lnTo>
                    <a:pt x="21600" y="4073"/>
                  </a:lnTo>
                  <a:lnTo>
                    <a:pt x="13286" y="0"/>
                  </a:lnTo>
                  <a:close/>
                </a:path>
              </a:pathLst>
            </a:custGeom>
            <a:solidFill>
              <a:schemeClr val="accent3"/>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45" name="Shape">
              <a:extLst>
                <a:ext uri="{FF2B5EF4-FFF2-40B4-BE49-F238E27FC236}">
                  <a16:creationId xmlns:a16="http://schemas.microsoft.com/office/drawing/2014/main" id="{15099DA1-03D8-F14C-933F-C0E6F4ACE6ED}"/>
                </a:ext>
              </a:extLst>
            </p:cNvPr>
            <p:cNvSpPr/>
            <p:nvPr/>
          </p:nvSpPr>
          <p:spPr>
            <a:xfrm>
              <a:off x="11468608" y="9156199"/>
              <a:ext cx="3335051" cy="2221890"/>
            </a:xfrm>
            <a:custGeom>
              <a:avLst/>
              <a:gdLst/>
              <a:ahLst/>
              <a:cxnLst>
                <a:cxn ang="0">
                  <a:pos x="wd2" y="hd2"/>
                </a:cxn>
                <a:cxn ang="5400000">
                  <a:pos x="wd2" y="hd2"/>
                </a:cxn>
                <a:cxn ang="10800000">
                  <a:pos x="wd2" y="hd2"/>
                </a:cxn>
                <a:cxn ang="16200000">
                  <a:pos x="wd2" y="hd2"/>
                </a:cxn>
              </a:cxnLst>
              <a:rect l="0" t="0" r="r" b="b"/>
              <a:pathLst>
                <a:path w="21600" h="21600" extrusionOk="0">
                  <a:moveTo>
                    <a:pt x="6500" y="0"/>
                  </a:moveTo>
                  <a:lnTo>
                    <a:pt x="0" y="21600"/>
                  </a:lnTo>
                  <a:lnTo>
                    <a:pt x="21600" y="15570"/>
                  </a:lnTo>
                  <a:cubicBezTo>
                    <a:pt x="20263" y="14776"/>
                    <a:pt x="18896" y="13971"/>
                    <a:pt x="16861" y="12712"/>
                  </a:cubicBezTo>
                  <a:cubicBezTo>
                    <a:pt x="14105" y="11008"/>
                    <a:pt x="13487" y="8540"/>
                    <a:pt x="13693" y="9048"/>
                  </a:cubicBezTo>
                  <a:cubicBezTo>
                    <a:pt x="13277" y="8024"/>
                    <a:pt x="12988" y="9004"/>
                    <a:pt x="12720" y="8087"/>
                  </a:cubicBezTo>
                  <a:cubicBezTo>
                    <a:pt x="12283" y="6588"/>
                    <a:pt x="12099" y="4788"/>
                    <a:pt x="11998" y="3572"/>
                  </a:cubicBezTo>
                  <a:lnTo>
                    <a:pt x="6500" y="0"/>
                  </a:lnTo>
                  <a:close/>
                </a:path>
              </a:pathLst>
            </a:custGeom>
            <a:solidFill>
              <a:schemeClr val="accent4"/>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46" name="Shape">
              <a:extLst>
                <a:ext uri="{FF2B5EF4-FFF2-40B4-BE49-F238E27FC236}">
                  <a16:creationId xmlns:a16="http://schemas.microsoft.com/office/drawing/2014/main" id="{506B0705-6CF6-7345-9019-019C93E378A4}"/>
                </a:ext>
              </a:extLst>
            </p:cNvPr>
            <p:cNvSpPr/>
            <p:nvPr/>
          </p:nvSpPr>
          <p:spPr>
            <a:xfrm>
              <a:off x="8283712" y="11192453"/>
              <a:ext cx="4728878" cy="150850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506" y="12283"/>
                  </a:lnTo>
                  <a:cubicBezTo>
                    <a:pt x="286" y="15895"/>
                    <a:pt x="92" y="19571"/>
                    <a:pt x="0" y="21600"/>
                  </a:cubicBezTo>
                  <a:lnTo>
                    <a:pt x="18489" y="21600"/>
                  </a:lnTo>
                  <a:lnTo>
                    <a:pt x="21600" y="0"/>
                  </a:lnTo>
                  <a:close/>
                </a:path>
              </a:pathLst>
            </a:custGeom>
            <a:solidFill>
              <a:schemeClr val="accent6"/>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47" name="Shape">
              <a:extLst>
                <a:ext uri="{FF2B5EF4-FFF2-40B4-BE49-F238E27FC236}">
                  <a16:creationId xmlns:a16="http://schemas.microsoft.com/office/drawing/2014/main" id="{98E0873C-9F95-184E-9BB5-B01688667AEA}"/>
                </a:ext>
              </a:extLst>
            </p:cNvPr>
            <p:cNvSpPr/>
            <p:nvPr/>
          </p:nvSpPr>
          <p:spPr>
            <a:xfrm>
              <a:off x="12453158" y="10827525"/>
              <a:ext cx="3906085" cy="1873434"/>
            </a:xfrm>
            <a:custGeom>
              <a:avLst/>
              <a:gdLst/>
              <a:ahLst/>
              <a:cxnLst>
                <a:cxn ang="0">
                  <a:pos x="wd2" y="hd2"/>
                </a:cxn>
                <a:cxn ang="5400000">
                  <a:pos x="wd2" y="hd2"/>
                </a:cxn>
                <a:cxn ang="10800000">
                  <a:pos x="wd2" y="hd2"/>
                </a:cxn>
                <a:cxn ang="16200000">
                  <a:pos x="wd2" y="hd2"/>
                </a:cxn>
              </a:cxnLst>
              <a:rect l="0" t="0" r="r" b="b"/>
              <a:pathLst>
                <a:path w="21600" h="21600" extrusionOk="0">
                  <a:moveTo>
                    <a:pt x="13951" y="0"/>
                  </a:moveTo>
                  <a:lnTo>
                    <a:pt x="3829" y="3923"/>
                  </a:lnTo>
                  <a:lnTo>
                    <a:pt x="0" y="21600"/>
                  </a:lnTo>
                  <a:lnTo>
                    <a:pt x="21600" y="21600"/>
                  </a:lnTo>
                  <a:cubicBezTo>
                    <a:pt x="21525" y="18607"/>
                    <a:pt x="21348" y="15689"/>
                    <a:pt x="21080" y="12848"/>
                  </a:cubicBezTo>
                  <a:cubicBezTo>
                    <a:pt x="20809" y="9992"/>
                    <a:pt x="20419" y="6986"/>
                    <a:pt x="19296" y="4991"/>
                  </a:cubicBezTo>
                  <a:cubicBezTo>
                    <a:pt x="18740" y="4005"/>
                    <a:pt x="18001" y="3482"/>
                    <a:pt x="17286" y="2776"/>
                  </a:cubicBezTo>
                  <a:cubicBezTo>
                    <a:pt x="16310" y="1811"/>
                    <a:pt x="15268" y="831"/>
                    <a:pt x="13951" y="0"/>
                  </a:cubicBezTo>
                  <a:close/>
                </a:path>
              </a:pathLst>
            </a:custGeom>
            <a:solidFill>
              <a:schemeClr val="accent5"/>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grpSp>
      <p:sp>
        <p:nvSpPr>
          <p:cNvPr id="38" name="Circle">
            <a:extLst>
              <a:ext uri="{FF2B5EF4-FFF2-40B4-BE49-F238E27FC236}">
                <a16:creationId xmlns:a16="http://schemas.microsoft.com/office/drawing/2014/main" id="{D0773D6E-9F91-114C-B85E-92E396072B45}"/>
              </a:ext>
            </a:extLst>
          </p:cNvPr>
          <p:cNvSpPr>
            <a:spLocks noChangeAspect="1"/>
          </p:cNvSpPr>
          <p:nvPr/>
        </p:nvSpPr>
        <p:spPr>
          <a:xfrm>
            <a:off x="781817" y="1887925"/>
            <a:ext cx="290616" cy="290616"/>
          </a:xfrm>
          <a:prstGeom prst="diamond">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4" name="Circle">
            <a:extLst>
              <a:ext uri="{FF2B5EF4-FFF2-40B4-BE49-F238E27FC236}">
                <a16:creationId xmlns:a16="http://schemas.microsoft.com/office/drawing/2014/main" id="{B7ABAED4-E7F5-734F-920B-25AA1453BA52}"/>
              </a:ext>
            </a:extLst>
          </p:cNvPr>
          <p:cNvSpPr>
            <a:spLocks noChangeAspect="1"/>
          </p:cNvSpPr>
          <p:nvPr/>
        </p:nvSpPr>
        <p:spPr>
          <a:xfrm>
            <a:off x="781817" y="3629790"/>
            <a:ext cx="290616" cy="290616"/>
          </a:xfrm>
          <a:prstGeom prst="diamond">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30" name="Circle">
            <a:extLst>
              <a:ext uri="{FF2B5EF4-FFF2-40B4-BE49-F238E27FC236}">
                <a16:creationId xmlns:a16="http://schemas.microsoft.com/office/drawing/2014/main" id="{8802262F-E4CF-F44F-83D0-8760C0DC4F13}"/>
              </a:ext>
            </a:extLst>
          </p:cNvPr>
          <p:cNvSpPr>
            <a:spLocks noChangeAspect="1"/>
          </p:cNvSpPr>
          <p:nvPr/>
        </p:nvSpPr>
        <p:spPr>
          <a:xfrm>
            <a:off x="781817" y="5419074"/>
            <a:ext cx="290616" cy="290616"/>
          </a:xfrm>
          <a:prstGeom prst="diamond">
            <a:avLst/>
          </a:prstGeom>
          <a:solidFill>
            <a:schemeClr val="accent5"/>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6" name="Circle">
            <a:extLst>
              <a:ext uri="{FF2B5EF4-FFF2-40B4-BE49-F238E27FC236}">
                <a16:creationId xmlns:a16="http://schemas.microsoft.com/office/drawing/2014/main" id="{7CDAC856-53B6-7D4E-8AC5-88F7D9CD8102}"/>
              </a:ext>
            </a:extLst>
          </p:cNvPr>
          <p:cNvSpPr/>
          <p:nvPr/>
        </p:nvSpPr>
        <p:spPr>
          <a:xfrm>
            <a:off x="8801948" y="1888211"/>
            <a:ext cx="290330" cy="290330"/>
          </a:xfrm>
          <a:prstGeom prst="diamond">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22" name="Circle">
            <a:extLst>
              <a:ext uri="{FF2B5EF4-FFF2-40B4-BE49-F238E27FC236}">
                <a16:creationId xmlns:a16="http://schemas.microsoft.com/office/drawing/2014/main" id="{04883ECF-0AB8-0B45-9881-085F09AC4473}"/>
              </a:ext>
            </a:extLst>
          </p:cNvPr>
          <p:cNvSpPr/>
          <p:nvPr/>
        </p:nvSpPr>
        <p:spPr>
          <a:xfrm>
            <a:off x="8801948" y="3630076"/>
            <a:ext cx="290330" cy="290330"/>
          </a:xfrm>
          <a:prstGeom prst="diamond">
            <a:avLst/>
          </a:pr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18" name="Circle">
            <a:extLst>
              <a:ext uri="{FF2B5EF4-FFF2-40B4-BE49-F238E27FC236}">
                <a16:creationId xmlns:a16="http://schemas.microsoft.com/office/drawing/2014/main" id="{BAB0DEB3-1445-D942-936E-E3D8D25017E1}"/>
              </a:ext>
            </a:extLst>
          </p:cNvPr>
          <p:cNvSpPr/>
          <p:nvPr/>
        </p:nvSpPr>
        <p:spPr>
          <a:xfrm>
            <a:off x="8801948" y="5419360"/>
            <a:ext cx="290330" cy="290330"/>
          </a:xfrm>
          <a:prstGeom prst="diamond">
            <a:avLst/>
          </a:prstGeom>
          <a:solidFill>
            <a:schemeClr val="accent6"/>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48" name="TextBox 47">
            <a:extLst>
              <a:ext uri="{FF2B5EF4-FFF2-40B4-BE49-F238E27FC236}">
                <a16:creationId xmlns:a16="http://schemas.microsoft.com/office/drawing/2014/main" id="{A84B9500-E769-154D-A44C-61F574DE6DAF}"/>
              </a:ext>
            </a:extLst>
          </p:cNvPr>
          <p:cNvSpPr txBox="1"/>
          <p:nvPr/>
        </p:nvSpPr>
        <p:spPr>
          <a:xfrm>
            <a:off x="1157536" y="1863070"/>
            <a:ext cx="1571264"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01</a:t>
            </a:r>
          </a:p>
        </p:txBody>
      </p:sp>
      <p:sp>
        <p:nvSpPr>
          <p:cNvPr id="49" name="Subtitle 2">
            <a:extLst>
              <a:ext uri="{FF2B5EF4-FFF2-40B4-BE49-F238E27FC236}">
                <a16:creationId xmlns:a16="http://schemas.microsoft.com/office/drawing/2014/main" id="{84498A0D-E985-1246-B459-FFCCBD65641E}"/>
              </a:ext>
            </a:extLst>
          </p:cNvPr>
          <p:cNvSpPr txBox="1">
            <a:spLocks/>
          </p:cNvSpPr>
          <p:nvPr/>
        </p:nvSpPr>
        <p:spPr>
          <a:xfrm>
            <a:off x="1159656" y="2196246"/>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1" name="TextBox 50">
            <a:extLst>
              <a:ext uri="{FF2B5EF4-FFF2-40B4-BE49-F238E27FC236}">
                <a16:creationId xmlns:a16="http://schemas.microsoft.com/office/drawing/2014/main" id="{DEE3E77D-8E99-D246-AED8-B89017AD56C0}"/>
              </a:ext>
            </a:extLst>
          </p:cNvPr>
          <p:cNvSpPr txBox="1"/>
          <p:nvPr/>
        </p:nvSpPr>
        <p:spPr>
          <a:xfrm>
            <a:off x="1157536" y="3594625"/>
            <a:ext cx="161775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03</a:t>
            </a:r>
          </a:p>
        </p:txBody>
      </p:sp>
      <p:sp>
        <p:nvSpPr>
          <p:cNvPr id="52" name="Subtitle 2">
            <a:extLst>
              <a:ext uri="{FF2B5EF4-FFF2-40B4-BE49-F238E27FC236}">
                <a16:creationId xmlns:a16="http://schemas.microsoft.com/office/drawing/2014/main" id="{CAD3AD58-5D40-194A-95F6-7D4FBCCBE54F}"/>
              </a:ext>
            </a:extLst>
          </p:cNvPr>
          <p:cNvSpPr txBox="1">
            <a:spLocks/>
          </p:cNvSpPr>
          <p:nvPr/>
        </p:nvSpPr>
        <p:spPr>
          <a:xfrm>
            <a:off x="1159656" y="3927801"/>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3" name="TextBox 52">
            <a:extLst>
              <a:ext uri="{FF2B5EF4-FFF2-40B4-BE49-F238E27FC236}">
                <a16:creationId xmlns:a16="http://schemas.microsoft.com/office/drawing/2014/main" id="{4DA5D376-7A31-5248-B3B0-7FE71DCC327B}"/>
              </a:ext>
            </a:extLst>
          </p:cNvPr>
          <p:cNvSpPr txBox="1"/>
          <p:nvPr/>
        </p:nvSpPr>
        <p:spPr>
          <a:xfrm>
            <a:off x="1157536" y="5385474"/>
            <a:ext cx="162736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05</a:t>
            </a:r>
          </a:p>
        </p:txBody>
      </p:sp>
      <p:sp>
        <p:nvSpPr>
          <p:cNvPr id="54" name="Subtitle 2">
            <a:extLst>
              <a:ext uri="{FF2B5EF4-FFF2-40B4-BE49-F238E27FC236}">
                <a16:creationId xmlns:a16="http://schemas.microsoft.com/office/drawing/2014/main" id="{702881F6-8118-A941-96D0-F1CBA5871DB0}"/>
              </a:ext>
            </a:extLst>
          </p:cNvPr>
          <p:cNvSpPr txBox="1">
            <a:spLocks/>
          </p:cNvSpPr>
          <p:nvPr/>
        </p:nvSpPr>
        <p:spPr>
          <a:xfrm>
            <a:off x="1159656" y="5718650"/>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5" name="TextBox 54">
            <a:extLst>
              <a:ext uri="{FF2B5EF4-FFF2-40B4-BE49-F238E27FC236}">
                <a16:creationId xmlns:a16="http://schemas.microsoft.com/office/drawing/2014/main" id="{36713EA2-1177-B842-B1A2-B46CEFF4D682}"/>
              </a:ext>
            </a:extLst>
          </p:cNvPr>
          <p:cNvSpPr txBox="1"/>
          <p:nvPr/>
        </p:nvSpPr>
        <p:spPr>
          <a:xfrm>
            <a:off x="9193967" y="1863070"/>
            <a:ext cx="161133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02</a:t>
            </a:r>
          </a:p>
        </p:txBody>
      </p:sp>
      <p:sp>
        <p:nvSpPr>
          <p:cNvPr id="56" name="Subtitle 2">
            <a:extLst>
              <a:ext uri="{FF2B5EF4-FFF2-40B4-BE49-F238E27FC236}">
                <a16:creationId xmlns:a16="http://schemas.microsoft.com/office/drawing/2014/main" id="{8013E062-6CC0-0B41-9144-F94B56D60D4E}"/>
              </a:ext>
            </a:extLst>
          </p:cNvPr>
          <p:cNvSpPr txBox="1">
            <a:spLocks/>
          </p:cNvSpPr>
          <p:nvPr/>
        </p:nvSpPr>
        <p:spPr>
          <a:xfrm>
            <a:off x="9196087" y="2196246"/>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7" name="TextBox 56">
            <a:extLst>
              <a:ext uri="{FF2B5EF4-FFF2-40B4-BE49-F238E27FC236}">
                <a16:creationId xmlns:a16="http://schemas.microsoft.com/office/drawing/2014/main" id="{861CEB44-0415-F241-A4B7-F79AB38C8545}"/>
              </a:ext>
            </a:extLst>
          </p:cNvPr>
          <p:cNvSpPr txBox="1"/>
          <p:nvPr/>
        </p:nvSpPr>
        <p:spPr>
          <a:xfrm>
            <a:off x="9193967" y="3594625"/>
            <a:ext cx="163378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04</a:t>
            </a:r>
          </a:p>
        </p:txBody>
      </p:sp>
      <p:sp>
        <p:nvSpPr>
          <p:cNvPr id="58" name="Subtitle 2">
            <a:extLst>
              <a:ext uri="{FF2B5EF4-FFF2-40B4-BE49-F238E27FC236}">
                <a16:creationId xmlns:a16="http://schemas.microsoft.com/office/drawing/2014/main" id="{451D7293-3786-1B45-A359-0FCE0DB6C870}"/>
              </a:ext>
            </a:extLst>
          </p:cNvPr>
          <p:cNvSpPr txBox="1">
            <a:spLocks/>
          </p:cNvSpPr>
          <p:nvPr/>
        </p:nvSpPr>
        <p:spPr>
          <a:xfrm>
            <a:off x="9196087" y="3927801"/>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9" name="TextBox 58">
            <a:extLst>
              <a:ext uri="{FF2B5EF4-FFF2-40B4-BE49-F238E27FC236}">
                <a16:creationId xmlns:a16="http://schemas.microsoft.com/office/drawing/2014/main" id="{BB3F4D9F-182C-5C4D-A310-7BA438691F0E}"/>
              </a:ext>
            </a:extLst>
          </p:cNvPr>
          <p:cNvSpPr txBox="1"/>
          <p:nvPr/>
        </p:nvSpPr>
        <p:spPr>
          <a:xfrm>
            <a:off x="9193967" y="5385474"/>
            <a:ext cx="1625766"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06</a:t>
            </a:r>
          </a:p>
        </p:txBody>
      </p:sp>
      <p:sp>
        <p:nvSpPr>
          <p:cNvPr id="60" name="Subtitle 2">
            <a:extLst>
              <a:ext uri="{FF2B5EF4-FFF2-40B4-BE49-F238E27FC236}">
                <a16:creationId xmlns:a16="http://schemas.microsoft.com/office/drawing/2014/main" id="{D9C0706A-ECEE-4542-BDAB-CF7B05FE7433}"/>
              </a:ext>
            </a:extLst>
          </p:cNvPr>
          <p:cNvSpPr txBox="1">
            <a:spLocks/>
          </p:cNvSpPr>
          <p:nvPr/>
        </p:nvSpPr>
        <p:spPr>
          <a:xfrm>
            <a:off x="9196087" y="5718650"/>
            <a:ext cx="2238624" cy="48288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Tree>
    <p:extLst>
      <p:ext uri="{BB962C8B-B14F-4D97-AF65-F5344CB8AC3E}">
        <p14:creationId xmlns:p14="http://schemas.microsoft.com/office/powerpoint/2010/main" val="187938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13249">
            <a:extLst>
              <a:ext uri="{FF2B5EF4-FFF2-40B4-BE49-F238E27FC236}">
                <a16:creationId xmlns:a16="http://schemas.microsoft.com/office/drawing/2014/main" id="{BC875FA5-7DBD-FE42-8C68-60562DEA8505}"/>
              </a:ext>
            </a:extLst>
          </p:cNvPr>
          <p:cNvSpPr/>
          <p:nvPr/>
        </p:nvSpPr>
        <p:spPr>
          <a:xfrm>
            <a:off x="5528686" y="5578251"/>
            <a:ext cx="1117683" cy="903233"/>
          </a:xfrm>
          <a:custGeom>
            <a:avLst/>
            <a:gdLst/>
            <a:ahLst/>
            <a:cxnLst>
              <a:cxn ang="0">
                <a:pos x="wd2" y="hd2"/>
              </a:cxn>
              <a:cxn ang="5400000">
                <a:pos x="wd2" y="hd2"/>
              </a:cxn>
              <a:cxn ang="10800000">
                <a:pos x="wd2" y="hd2"/>
              </a:cxn>
              <a:cxn ang="16200000">
                <a:pos x="wd2" y="hd2"/>
              </a:cxn>
            </a:cxnLst>
            <a:rect l="0" t="0" r="r" b="b"/>
            <a:pathLst>
              <a:path w="21600" h="21600" extrusionOk="0">
                <a:moveTo>
                  <a:pt x="1762" y="0"/>
                </a:moveTo>
                <a:cubicBezTo>
                  <a:pt x="789" y="0"/>
                  <a:pt x="0" y="971"/>
                  <a:pt x="0" y="2173"/>
                </a:cubicBezTo>
                <a:cubicBezTo>
                  <a:pt x="0" y="3375"/>
                  <a:pt x="789" y="4346"/>
                  <a:pt x="1762" y="4346"/>
                </a:cubicBezTo>
                <a:lnTo>
                  <a:pt x="19844" y="4346"/>
                </a:lnTo>
                <a:cubicBezTo>
                  <a:pt x="20816" y="4346"/>
                  <a:pt x="21600" y="3375"/>
                  <a:pt x="21600" y="2173"/>
                </a:cubicBezTo>
                <a:cubicBezTo>
                  <a:pt x="21600" y="971"/>
                  <a:pt x="20816" y="0"/>
                  <a:pt x="19844" y="0"/>
                </a:cubicBezTo>
                <a:lnTo>
                  <a:pt x="1762" y="0"/>
                </a:lnTo>
                <a:close/>
                <a:moveTo>
                  <a:pt x="1762" y="5941"/>
                </a:moveTo>
                <a:cubicBezTo>
                  <a:pt x="789" y="5941"/>
                  <a:pt x="0" y="6911"/>
                  <a:pt x="0" y="8114"/>
                </a:cubicBezTo>
                <a:cubicBezTo>
                  <a:pt x="0" y="9316"/>
                  <a:pt x="789" y="10295"/>
                  <a:pt x="1762" y="10295"/>
                </a:cubicBezTo>
                <a:lnTo>
                  <a:pt x="19844" y="10295"/>
                </a:lnTo>
                <a:cubicBezTo>
                  <a:pt x="20816" y="10295"/>
                  <a:pt x="21600" y="9316"/>
                  <a:pt x="21600" y="8114"/>
                </a:cubicBezTo>
                <a:cubicBezTo>
                  <a:pt x="21600" y="6911"/>
                  <a:pt x="20816" y="5941"/>
                  <a:pt x="19844" y="5941"/>
                </a:cubicBezTo>
                <a:lnTo>
                  <a:pt x="1762" y="5941"/>
                </a:lnTo>
                <a:close/>
                <a:moveTo>
                  <a:pt x="2935" y="11890"/>
                </a:moveTo>
                <a:cubicBezTo>
                  <a:pt x="2935" y="17257"/>
                  <a:pt x="6463" y="21600"/>
                  <a:pt x="10806" y="21600"/>
                </a:cubicBezTo>
                <a:cubicBezTo>
                  <a:pt x="15149" y="21600"/>
                  <a:pt x="18665" y="17257"/>
                  <a:pt x="18665" y="11890"/>
                </a:cubicBezTo>
                <a:lnTo>
                  <a:pt x="2935" y="11890"/>
                </a:lnTo>
                <a:close/>
              </a:path>
            </a:pathLst>
          </a:custGeom>
          <a:solidFill>
            <a:schemeClr val="bg1">
              <a:lumMod val="85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41" name="Freeform 40">
            <a:extLst>
              <a:ext uri="{FF2B5EF4-FFF2-40B4-BE49-F238E27FC236}">
                <a16:creationId xmlns:a16="http://schemas.microsoft.com/office/drawing/2014/main" id="{023755B2-E0FC-5843-B071-29DDA5116C02}"/>
              </a:ext>
            </a:extLst>
          </p:cNvPr>
          <p:cNvSpPr/>
          <p:nvPr/>
        </p:nvSpPr>
        <p:spPr>
          <a:xfrm>
            <a:off x="4172464" y="1398333"/>
            <a:ext cx="3843268" cy="1536497"/>
          </a:xfrm>
          <a:custGeom>
            <a:avLst/>
            <a:gdLst>
              <a:gd name="connsiteX0" fmla="*/ 356451 w 7686536"/>
              <a:gd name="connsiteY0" fmla="*/ 2026955 h 3072993"/>
              <a:gd name="connsiteX1" fmla="*/ 476398 w 7686536"/>
              <a:gd name="connsiteY1" fmla="*/ 2067489 h 3072993"/>
              <a:gd name="connsiteX2" fmla="*/ 1267482 w 7686536"/>
              <a:gd name="connsiteY2" fmla="*/ 2523393 h 3072993"/>
              <a:gd name="connsiteX3" fmla="*/ 948958 w 7686536"/>
              <a:gd name="connsiteY3" fmla="*/ 3072993 h 3072993"/>
              <a:gd name="connsiteX4" fmla="*/ 158664 w 7686536"/>
              <a:gd name="connsiteY4" fmla="*/ 2617089 h 3072993"/>
              <a:gd name="connsiteX5" fmla="*/ 42727 w 7686536"/>
              <a:gd name="connsiteY5" fmla="*/ 2183443 h 3072993"/>
              <a:gd name="connsiteX6" fmla="*/ 356451 w 7686536"/>
              <a:gd name="connsiteY6" fmla="*/ 2026955 h 3072993"/>
              <a:gd name="connsiteX7" fmla="*/ 7330084 w 7686536"/>
              <a:gd name="connsiteY7" fmla="*/ 2023006 h 3072993"/>
              <a:gd name="connsiteX8" fmla="*/ 7643808 w 7686536"/>
              <a:gd name="connsiteY8" fmla="*/ 2179495 h 3072993"/>
              <a:gd name="connsiteX9" fmla="*/ 7527871 w 7686536"/>
              <a:gd name="connsiteY9" fmla="*/ 2613143 h 3072993"/>
              <a:gd name="connsiteX10" fmla="*/ 6737576 w 7686536"/>
              <a:gd name="connsiteY10" fmla="*/ 3069047 h 3072993"/>
              <a:gd name="connsiteX11" fmla="*/ 6419052 w 7686536"/>
              <a:gd name="connsiteY11" fmla="*/ 2519446 h 3072993"/>
              <a:gd name="connsiteX12" fmla="*/ 7210136 w 7686536"/>
              <a:gd name="connsiteY12" fmla="*/ 2063541 h 3072993"/>
              <a:gd name="connsiteX13" fmla="*/ 7330084 w 7686536"/>
              <a:gd name="connsiteY13" fmla="*/ 2023006 h 3072993"/>
              <a:gd name="connsiteX14" fmla="*/ 1763069 w 7686536"/>
              <a:gd name="connsiteY14" fmla="*/ 540864 h 3072993"/>
              <a:gd name="connsiteX15" fmla="*/ 2077619 w 7686536"/>
              <a:gd name="connsiteY15" fmla="*/ 697362 h 3072993"/>
              <a:gd name="connsiteX16" fmla="*/ 2548622 w 7686536"/>
              <a:gd name="connsiteY16" fmla="*/ 1513055 h 3072993"/>
              <a:gd name="connsiteX17" fmla="*/ 1986281 w 7686536"/>
              <a:gd name="connsiteY17" fmla="*/ 1808531 h 3072993"/>
              <a:gd name="connsiteX18" fmla="*/ 1528003 w 7686536"/>
              <a:gd name="connsiteY18" fmla="*/ 1015051 h 3072993"/>
              <a:gd name="connsiteX19" fmla="*/ 1643971 w 7686536"/>
              <a:gd name="connsiteY19" fmla="*/ 581428 h 3072993"/>
              <a:gd name="connsiteX20" fmla="*/ 1763069 w 7686536"/>
              <a:gd name="connsiteY20" fmla="*/ 540864 h 3072993"/>
              <a:gd name="connsiteX21" fmla="*/ 5923464 w 7686536"/>
              <a:gd name="connsiteY21" fmla="*/ 536916 h 3072993"/>
              <a:gd name="connsiteX22" fmla="*/ 6042562 w 7686536"/>
              <a:gd name="connsiteY22" fmla="*/ 577480 h 3072993"/>
              <a:gd name="connsiteX23" fmla="*/ 6158530 w 7686536"/>
              <a:gd name="connsiteY23" fmla="*/ 1011103 h 3072993"/>
              <a:gd name="connsiteX24" fmla="*/ 5700252 w 7686536"/>
              <a:gd name="connsiteY24" fmla="*/ 1804583 h 3072993"/>
              <a:gd name="connsiteX25" fmla="*/ 5137911 w 7686536"/>
              <a:gd name="connsiteY25" fmla="*/ 1509107 h 3072993"/>
              <a:gd name="connsiteX26" fmla="*/ 5608915 w 7686536"/>
              <a:gd name="connsiteY26" fmla="*/ 693414 h 3072993"/>
              <a:gd name="connsiteX27" fmla="*/ 5923464 w 7686536"/>
              <a:gd name="connsiteY27" fmla="*/ 536916 h 3072993"/>
              <a:gd name="connsiteX28" fmla="*/ 3843267 w 7686536"/>
              <a:gd name="connsiteY28" fmla="*/ 0 h 3072993"/>
              <a:gd name="connsiteX29" fmla="*/ 4160972 w 7686536"/>
              <a:gd name="connsiteY29" fmla="*/ 316885 h 3072993"/>
              <a:gd name="connsiteX30" fmla="*/ 4160972 w 7686536"/>
              <a:gd name="connsiteY30" fmla="*/ 1297823 h 3072993"/>
              <a:gd name="connsiteX31" fmla="*/ 3525562 w 7686536"/>
              <a:gd name="connsiteY31" fmla="*/ 1295419 h 3072993"/>
              <a:gd name="connsiteX32" fmla="*/ 3525562 w 7686536"/>
              <a:gd name="connsiteY32" fmla="*/ 316885 h 3072993"/>
              <a:gd name="connsiteX33" fmla="*/ 3843267 w 7686536"/>
              <a:gd name="connsiteY33" fmla="*/ 0 h 3072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686536" h="3072993">
                <a:moveTo>
                  <a:pt x="356451" y="2026955"/>
                </a:moveTo>
                <a:cubicBezTo>
                  <a:pt x="397406" y="2032065"/>
                  <a:pt x="438360" y="2045576"/>
                  <a:pt x="476398" y="2067489"/>
                </a:cubicBezTo>
                <a:cubicBezTo>
                  <a:pt x="476398" y="2067489"/>
                  <a:pt x="1267482" y="2523393"/>
                  <a:pt x="1267482" y="2523393"/>
                </a:cubicBezTo>
                <a:cubicBezTo>
                  <a:pt x="1135686" y="2706560"/>
                  <a:pt x="1031111" y="2892577"/>
                  <a:pt x="948958" y="3072993"/>
                </a:cubicBezTo>
                <a:lnTo>
                  <a:pt x="158664" y="2617089"/>
                </a:lnTo>
                <a:cubicBezTo>
                  <a:pt x="6634" y="2529486"/>
                  <a:pt x="-45016" y="2335313"/>
                  <a:pt x="42727" y="2183443"/>
                </a:cubicBezTo>
                <a:cubicBezTo>
                  <a:pt x="108534" y="2069553"/>
                  <a:pt x="233587" y="2011723"/>
                  <a:pt x="356451" y="2026955"/>
                </a:cubicBezTo>
                <a:close/>
                <a:moveTo>
                  <a:pt x="7330084" y="2023006"/>
                </a:moveTo>
                <a:cubicBezTo>
                  <a:pt x="7452949" y="2007775"/>
                  <a:pt x="7578001" y="2065605"/>
                  <a:pt x="7643808" y="2179495"/>
                </a:cubicBezTo>
                <a:cubicBezTo>
                  <a:pt x="7731551" y="2331365"/>
                  <a:pt x="7679902" y="2525539"/>
                  <a:pt x="7527871" y="2613143"/>
                </a:cubicBezTo>
                <a:lnTo>
                  <a:pt x="6737576" y="3069047"/>
                </a:lnTo>
                <a:cubicBezTo>
                  <a:pt x="6655423" y="2888631"/>
                  <a:pt x="6550849" y="2702614"/>
                  <a:pt x="6419052" y="2519446"/>
                </a:cubicBezTo>
                <a:cubicBezTo>
                  <a:pt x="6419052" y="2519446"/>
                  <a:pt x="7210136" y="2063541"/>
                  <a:pt x="7210136" y="2063541"/>
                </a:cubicBezTo>
                <a:cubicBezTo>
                  <a:pt x="7248175" y="2041628"/>
                  <a:pt x="7289129" y="2028117"/>
                  <a:pt x="7330084" y="2023006"/>
                </a:cubicBezTo>
                <a:close/>
                <a:moveTo>
                  <a:pt x="1763069" y="540864"/>
                </a:moveTo>
                <a:cubicBezTo>
                  <a:pt x="1885964" y="525659"/>
                  <a:pt x="2011835" y="583448"/>
                  <a:pt x="2077619" y="697362"/>
                </a:cubicBezTo>
                <a:cubicBezTo>
                  <a:pt x="2077619" y="697362"/>
                  <a:pt x="2548622" y="1513055"/>
                  <a:pt x="2548622" y="1513055"/>
                </a:cubicBezTo>
                <a:cubicBezTo>
                  <a:pt x="2336237" y="1596322"/>
                  <a:pt x="2149457" y="1697527"/>
                  <a:pt x="1986281" y="1808531"/>
                </a:cubicBezTo>
                <a:lnTo>
                  <a:pt x="1528003" y="1015051"/>
                </a:lnTo>
                <a:cubicBezTo>
                  <a:pt x="1440258" y="863185"/>
                  <a:pt x="1492290" y="669032"/>
                  <a:pt x="1643971" y="581428"/>
                </a:cubicBezTo>
                <a:cubicBezTo>
                  <a:pt x="1681943" y="559513"/>
                  <a:pt x="1722121" y="545971"/>
                  <a:pt x="1763069" y="540864"/>
                </a:cubicBezTo>
                <a:close/>
                <a:moveTo>
                  <a:pt x="5923464" y="536916"/>
                </a:moveTo>
                <a:cubicBezTo>
                  <a:pt x="5964412" y="542023"/>
                  <a:pt x="6004590" y="555565"/>
                  <a:pt x="6042562" y="577480"/>
                </a:cubicBezTo>
                <a:cubicBezTo>
                  <a:pt x="6194244" y="665084"/>
                  <a:pt x="6246275" y="859237"/>
                  <a:pt x="6158530" y="1011103"/>
                </a:cubicBezTo>
                <a:lnTo>
                  <a:pt x="5700252" y="1804583"/>
                </a:lnTo>
                <a:cubicBezTo>
                  <a:pt x="5537076" y="1693579"/>
                  <a:pt x="5350296" y="1592374"/>
                  <a:pt x="5137911" y="1509107"/>
                </a:cubicBezTo>
                <a:cubicBezTo>
                  <a:pt x="5137911" y="1509107"/>
                  <a:pt x="5608915" y="693414"/>
                  <a:pt x="5608915" y="693414"/>
                </a:cubicBezTo>
                <a:cubicBezTo>
                  <a:pt x="5674698" y="579500"/>
                  <a:pt x="5800569" y="521711"/>
                  <a:pt x="5923464" y="536916"/>
                </a:cubicBezTo>
                <a:close/>
                <a:moveTo>
                  <a:pt x="3843267" y="0"/>
                </a:moveTo>
                <a:cubicBezTo>
                  <a:pt x="4018740" y="0"/>
                  <a:pt x="4160972" y="141679"/>
                  <a:pt x="4160972" y="316885"/>
                </a:cubicBezTo>
                <a:lnTo>
                  <a:pt x="4160972" y="1297823"/>
                </a:lnTo>
                <a:cubicBezTo>
                  <a:pt x="4079575" y="1291093"/>
                  <a:pt x="3602547" y="1289471"/>
                  <a:pt x="3525562" y="1295419"/>
                </a:cubicBezTo>
                <a:lnTo>
                  <a:pt x="3525562" y="316885"/>
                </a:lnTo>
                <a:cubicBezTo>
                  <a:pt x="3525562" y="141679"/>
                  <a:pt x="3668206" y="0"/>
                  <a:pt x="3843267" y="0"/>
                </a:cubicBezTo>
                <a:close/>
              </a:path>
            </a:pathLst>
          </a:custGeom>
          <a:solidFill>
            <a:schemeClr val="bg1">
              <a:lumMod val="85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32" name="Shape 13256">
            <a:extLst>
              <a:ext uri="{FF2B5EF4-FFF2-40B4-BE49-F238E27FC236}">
                <a16:creationId xmlns:a16="http://schemas.microsoft.com/office/drawing/2014/main" id="{14850DCB-F9E0-C344-BB80-57E73D3DBA8B}"/>
              </a:ext>
            </a:extLst>
          </p:cNvPr>
          <p:cNvSpPr/>
          <p:nvPr/>
        </p:nvSpPr>
        <p:spPr>
          <a:xfrm>
            <a:off x="6755341" y="2652227"/>
            <a:ext cx="725678" cy="1222497"/>
          </a:xfrm>
          <a:custGeom>
            <a:avLst/>
            <a:gdLst/>
            <a:ahLst/>
            <a:cxnLst>
              <a:cxn ang="0">
                <a:pos x="wd2" y="hd2"/>
              </a:cxn>
              <a:cxn ang="5400000">
                <a:pos x="wd2" y="hd2"/>
              </a:cxn>
              <a:cxn ang="10800000">
                <a:pos x="wd2" y="hd2"/>
              </a:cxn>
              <a:cxn ang="16200000">
                <a:pos x="wd2" y="hd2"/>
              </a:cxn>
            </a:cxnLst>
            <a:rect l="0" t="0" r="r" b="b"/>
            <a:pathLst>
              <a:path w="21401" h="21600" extrusionOk="0">
                <a:moveTo>
                  <a:pt x="10125" y="0"/>
                </a:moveTo>
                <a:lnTo>
                  <a:pt x="0" y="6090"/>
                </a:lnTo>
                <a:cubicBezTo>
                  <a:pt x="4008" y="9017"/>
                  <a:pt x="5986" y="12572"/>
                  <a:pt x="6559" y="15375"/>
                </a:cubicBezTo>
                <a:cubicBezTo>
                  <a:pt x="7006" y="17563"/>
                  <a:pt x="6336" y="19728"/>
                  <a:pt x="5359" y="21600"/>
                </a:cubicBezTo>
                <a:lnTo>
                  <a:pt x="20163" y="21600"/>
                </a:lnTo>
                <a:cubicBezTo>
                  <a:pt x="21045" y="19698"/>
                  <a:pt x="21600" y="17654"/>
                  <a:pt x="21334" y="15549"/>
                </a:cubicBezTo>
                <a:cubicBezTo>
                  <a:pt x="20771" y="11089"/>
                  <a:pt x="17630" y="4829"/>
                  <a:pt x="10125" y="0"/>
                </a:cubicBezTo>
                <a:close/>
              </a:path>
            </a:pathLst>
          </a:custGeom>
          <a:solidFill>
            <a:schemeClr val="accent2"/>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30" name="Shape 13259">
            <a:extLst>
              <a:ext uri="{FF2B5EF4-FFF2-40B4-BE49-F238E27FC236}">
                <a16:creationId xmlns:a16="http://schemas.microsoft.com/office/drawing/2014/main" id="{78C5775D-A4FB-E94D-A171-C8DF3743A5D2}"/>
              </a:ext>
            </a:extLst>
          </p:cNvPr>
          <p:cNvSpPr/>
          <p:nvPr/>
        </p:nvSpPr>
        <p:spPr>
          <a:xfrm flipH="1">
            <a:off x="5068651" y="2238865"/>
            <a:ext cx="1016019" cy="75804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2710"/>
                </a:lnTo>
                <a:cubicBezTo>
                  <a:pt x="6685" y="12898"/>
                  <a:pt x="11260" y="16703"/>
                  <a:pt x="14258" y="21600"/>
                </a:cubicBezTo>
                <a:lnTo>
                  <a:pt x="21600" y="11760"/>
                </a:lnTo>
                <a:cubicBezTo>
                  <a:pt x="17001" y="5077"/>
                  <a:pt x="10114" y="46"/>
                  <a:pt x="0" y="0"/>
                </a:cubicBezTo>
                <a:close/>
              </a:path>
            </a:pathLst>
          </a:custGeom>
          <a:solidFill>
            <a:schemeClr val="accent1">
              <a:lumMod val="90000"/>
              <a:lumOff val="10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28" name="Shape 13262">
            <a:extLst>
              <a:ext uri="{FF2B5EF4-FFF2-40B4-BE49-F238E27FC236}">
                <a16:creationId xmlns:a16="http://schemas.microsoft.com/office/drawing/2014/main" id="{0688117B-55B0-7145-9870-A9D1DD3BED25}"/>
              </a:ext>
            </a:extLst>
          </p:cNvPr>
          <p:cNvSpPr/>
          <p:nvPr/>
        </p:nvSpPr>
        <p:spPr>
          <a:xfrm flipH="1">
            <a:off x="4688413" y="2248396"/>
            <a:ext cx="1219614" cy="1626329"/>
          </a:xfrm>
          <a:custGeom>
            <a:avLst/>
            <a:gdLst/>
            <a:ahLst/>
            <a:cxnLst>
              <a:cxn ang="0">
                <a:pos x="wd2" y="hd2"/>
              </a:cxn>
              <a:cxn ang="5400000">
                <a:pos x="wd2" y="hd2"/>
              </a:cxn>
              <a:cxn ang="10800000">
                <a:pos x="wd2" y="hd2"/>
              </a:cxn>
              <a:cxn ang="16200000">
                <a:pos x="wd2" y="hd2"/>
              </a:cxn>
            </a:cxnLst>
            <a:rect l="0" t="0" r="r" b="b"/>
            <a:pathLst>
              <a:path w="21484" h="21600" extrusionOk="0">
                <a:moveTo>
                  <a:pt x="0" y="0"/>
                </a:moveTo>
                <a:cubicBezTo>
                  <a:pt x="426" y="33"/>
                  <a:pt x="821" y="89"/>
                  <a:pt x="1231" y="135"/>
                </a:cubicBezTo>
                <a:cubicBezTo>
                  <a:pt x="820" y="89"/>
                  <a:pt x="426" y="33"/>
                  <a:pt x="0" y="0"/>
                </a:cubicBezTo>
                <a:close/>
                <a:moveTo>
                  <a:pt x="2899" y="342"/>
                </a:moveTo>
                <a:cubicBezTo>
                  <a:pt x="3354" y="415"/>
                  <a:pt x="3779" y="511"/>
                  <a:pt x="4214" y="599"/>
                </a:cubicBezTo>
                <a:cubicBezTo>
                  <a:pt x="3779" y="511"/>
                  <a:pt x="3355" y="414"/>
                  <a:pt x="2899" y="342"/>
                </a:cubicBezTo>
                <a:close/>
                <a:moveTo>
                  <a:pt x="5473" y="865"/>
                </a:moveTo>
                <a:cubicBezTo>
                  <a:pt x="5975" y="989"/>
                  <a:pt x="6450" y="1134"/>
                  <a:pt x="6923" y="1279"/>
                </a:cubicBezTo>
                <a:cubicBezTo>
                  <a:pt x="6449" y="1134"/>
                  <a:pt x="5976" y="989"/>
                  <a:pt x="5473" y="865"/>
                </a:cubicBezTo>
                <a:close/>
                <a:moveTo>
                  <a:pt x="7779" y="1544"/>
                </a:moveTo>
                <a:cubicBezTo>
                  <a:pt x="8296" y="1721"/>
                  <a:pt x="8792" y="1910"/>
                  <a:pt x="9273" y="2110"/>
                </a:cubicBezTo>
                <a:cubicBezTo>
                  <a:pt x="8791" y="1911"/>
                  <a:pt x="8297" y="1721"/>
                  <a:pt x="7779" y="1544"/>
                </a:cubicBezTo>
                <a:close/>
                <a:moveTo>
                  <a:pt x="9889" y="2367"/>
                </a:moveTo>
                <a:cubicBezTo>
                  <a:pt x="10382" y="2588"/>
                  <a:pt x="10855" y="2821"/>
                  <a:pt x="11311" y="3063"/>
                </a:cubicBezTo>
                <a:cubicBezTo>
                  <a:pt x="10854" y="2821"/>
                  <a:pt x="10383" y="2587"/>
                  <a:pt x="9889" y="2367"/>
                </a:cubicBezTo>
                <a:close/>
                <a:moveTo>
                  <a:pt x="11781" y="3317"/>
                </a:moveTo>
                <a:cubicBezTo>
                  <a:pt x="12254" y="3583"/>
                  <a:pt x="12708" y="3860"/>
                  <a:pt x="13141" y="4148"/>
                </a:cubicBezTo>
                <a:cubicBezTo>
                  <a:pt x="12707" y="3860"/>
                  <a:pt x="12256" y="3583"/>
                  <a:pt x="11781" y="3317"/>
                </a:cubicBezTo>
                <a:close/>
                <a:moveTo>
                  <a:pt x="13404" y="4325"/>
                </a:moveTo>
                <a:cubicBezTo>
                  <a:pt x="13888" y="4657"/>
                  <a:pt x="14352" y="5000"/>
                  <a:pt x="14786" y="5355"/>
                </a:cubicBezTo>
                <a:cubicBezTo>
                  <a:pt x="14352" y="5000"/>
                  <a:pt x="13889" y="4658"/>
                  <a:pt x="13404" y="4325"/>
                </a:cubicBezTo>
                <a:close/>
                <a:moveTo>
                  <a:pt x="14786" y="5355"/>
                </a:moveTo>
                <a:lnTo>
                  <a:pt x="8703" y="9941"/>
                </a:lnTo>
                <a:cubicBezTo>
                  <a:pt x="11097" y="12141"/>
                  <a:pt x="12278" y="14814"/>
                  <a:pt x="12620" y="16920"/>
                </a:cubicBezTo>
                <a:cubicBezTo>
                  <a:pt x="12887" y="18565"/>
                  <a:pt x="12487" y="20192"/>
                  <a:pt x="11904" y="21600"/>
                </a:cubicBezTo>
                <a:lnTo>
                  <a:pt x="20746" y="21600"/>
                </a:lnTo>
                <a:cubicBezTo>
                  <a:pt x="21272" y="20170"/>
                  <a:pt x="21600" y="18634"/>
                  <a:pt x="21446" y="17051"/>
                </a:cubicBezTo>
                <a:cubicBezTo>
                  <a:pt x="21104" y="13723"/>
                  <a:pt x="19254" y="9007"/>
                  <a:pt x="14786" y="5355"/>
                </a:cubicBezTo>
                <a:close/>
                <a:moveTo>
                  <a:pt x="2373" y="6536"/>
                </a:moveTo>
                <a:cubicBezTo>
                  <a:pt x="2513" y="6575"/>
                  <a:pt x="2639" y="6626"/>
                  <a:pt x="2776" y="6667"/>
                </a:cubicBezTo>
                <a:cubicBezTo>
                  <a:pt x="2639" y="6626"/>
                  <a:pt x="2513" y="6575"/>
                  <a:pt x="2373" y="6536"/>
                </a:cubicBezTo>
                <a:close/>
                <a:moveTo>
                  <a:pt x="5294" y="7633"/>
                </a:moveTo>
                <a:cubicBezTo>
                  <a:pt x="5407" y="7688"/>
                  <a:pt x="5509" y="7749"/>
                  <a:pt x="5619" y="7806"/>
                </a:cubicBezTo>
                <a:cubicBezTo>
                  <a:pt x="5509" y="7749"/>
                  <a:pt x="5407" y="7688"/>
                  <a:pt x="5294" y="7633"/>
                </a:cubicBezTo>
                <a:close/>
              </a:path>
            </a:pathLst>
          </a:custGeom>
          <a:solidFill>
            <a:schemeClr val="accent1"/>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26" name="Shape 13265">
            <a:extLst>
              <a:ext uri="{FF2B5EF4-FFF2-40B4-BE49-F238E27FC236}">
                <a16:creationId xmlns:a16="http://schemas.microsoft.com/office/drawing/2014/main" id="{D00FC25B-0647-4347-9218-EA91D1818753}"/>
              </a:ext>
            </a:extLst>
          </p:cNvPr>
          <p:cNvSpPr/>
          <p:nvPr/>
        </p:nvSpPr>
        <p:spPr>
          <a:xfrm>
            <a:off x="6084668" y="2238865"/>
            <a:ext cx="1016019" cy="75804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2710"/>
                </a:lnTo>
                <a:cubicBezTo>
                  <a:pt x="6685" y="12898"/>
                  <a:pt x="11260" y="16703"/>
                  <a:pt x="14258" y="21600"/>
                </a:cubicBezTo>
                <a:lnTo>
                  <a:pt x="21600" y="11760"/>
                </a:lnTo>
                <a:cubicBezTo>
                  <a:pt x="17001" y="5077"/>
                  <a:pt x="10114" y="46"/>
                  <a:pt x="0" y="0"/>
                </a:cubicBezTo>
                <a:close/>
              </a:path>
            </a:pathLst>
          </a:custGeom>
          <a:solidFill>
            <a:schemeClr val="accent2">
              <a:lumMod val="75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24" name="Shape 13268">
            <a:extLst>
              <a:ext uri="{FF2B5EF4-FFF2-40B4-BE49-F238E27FC236}">
                <a16:creationId xmlns:a16="http://schemas.microsoft.com/office/drawing/2014/main" id="{9D7BD044-CA68-6047-AFB7-DE5988576C84}"/>
              </a:ext>
            </a:extLst>
          </p:cNvPr>
          <p:cNvSpPr/>
          <p:nvPr/>
        </p:nvSpPr>
        <p:spPr>
          <a:xfrm>
            <a:off x="4688411" y="3522389"/>
            <a:ext cx="838617" cy="1226658"/>
          </a:xfrm>
          <a:custGeom>
            <a:avLst/>
            <a:gdLst/>
            <a:ahLst/>
            <a:cxnLst>
              <a:cxn ang="0">
                <a:pos x="wd2" y="hd2"/>
              </a:cxn>
              <a:cxn ang="5400000">
                <a:pos x="wd2" y="hd2"/>
              </a:cxn>
              <a:cxn ang="10800000">
                <a:pos x="wd2" y="hd2"/>
              </a:cxn>
              <a:cxn ang="16200000">
                <a:pos x="wd2" y="hd2"/>
              </a:cxn>
            </a:cxnLst>
            <a:rect l="0" t="0" r="r" b="b"/>
            <a:pathLst>
              <a:path w="21588" h="21600" extrusionOk="0">
                <a:moveTo>
                  <a:pt x="12952" y="0"/>
                </a:moveTo>
                <a:cubicBezTo>
                  <a:pt x="12857" y="554"/>
                  <a:pt x="12828" y="1108"/>
                  <a:pt x="12845" y="1656"/>
                </a:cubicBezTo>
                <a:cubicBezTo>
                  <a:pt x="12827" y="1109"/>
                  <a:pt x="12857" y="555"/>
                  <a:pt x="12952" y="0"/>
                </a:cubicBezTo>
                <a:close/>
                <a:moveTo>
                  <a:pt x="54" y="173"/>
                </a:moveTo>
                <a:cubicBezTo>
                  <a:pt x="-2" y="698"/>
                  <a:pt x="-12" y="1219"/>
                  <a:pt x="13" y="1734"/>
                </a:cubicBezTo>
                <a:cubicBezTo>
                  <a:pt x="-9" y="1217"/>
                  <a:pt x="-2" y="698"/>
                  <a:pt x="54" y="173"/>
                </a:cubicBezTo>
                <a:close/>
                <a:moveTo>
                  <a:pt x="12968" y="2719"/>
                </a:moveTo>
                <a:cubicBezTo>
                  <a:pt x="12994" y="2898"/>
                  <a:pt x="12998" y="3079"/>
                  <a:pt x="13033" y="3256"/>
                </a:cubicBezTo>
                <a:cubicBezTo>
                  <a:pt x="12998" y="3080"/>
                  <a:pt x="12994" y="2897"/>
                  <a:pt x="12968" y="2719"/>
                </a:cubicBezTo>
                <a:close/>
                <a:moveTo>
                  <a:pt x="13336" y="4397"/>
                </a:moveTo>
                <a:cubicBezTo>
                  <a:pt x="13378" y="4535"/>
                  <a:pt x="13413" y="4676"/>
                  <a:pt x="13459" y="4811"/>
                </a:cubicBezTo>
                <a:cubicBezTo>
                  <a:pt x="13412" y="4676"/>
                  <a:pt x="13378" y="4535"/>
                  <a:pt x="13336" y="4397"/>
                </a:cubicBezTo>
                <a:close/>
                <a:moveTo>
                  <a:pt x="1076" y="6204"/>
                </a:moveTo>
                <a:cubicBezTo>
                  <a:pt x="3015" y="10987"/>
                  <a:pt x="6992" y="14760"/>
                  <a:pt x="7603" y="15536"/>
                </a:cubicBezTo>
                <a:cubicBezTo>
                  <a:pt x="8358" y="16494"/>
                  <a:pt x="11269" y="18930"/>
                  <a:pt x="13835" y="21600"/>
                </a:cubicBezTo>
                <a:lnTo>
                  <a:pt x="21588" y="16297"/>
                </a:lnTo>
                <a:cubicBezTo>
                  <a:pt x="19882" y="14374"/>
                  <a:pt x="18110" y="12535"/>
                  <a:pt x="16910" y="10909"/>
                </a:cubicBezTo>
                <a:cubicBezTo>
                  <a:pt x="16211" y="9963"/>
                  <a:pt x="14951" y="8260"/>
                  <a:pt x="14015" y="6204"/>
                </a:cubicBezTo>
                <a:lnTo>
                  <a:pt x="1076" y="6204"/>
                </a:lnTo>
                <a:close/>
              </a:path>
            </a:pathLst>
          </a:custGeom>
          <a:solidFill>
            <a:schemeClr val="accent4">
              <a:lumMod val="75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22" name="Shape 13271">
            <a:extLst>
              <a:ext uri="{FF2B5EF4-FFF2-40B4-BE49-F238E27FC236}">
                <a16:creationId xmlns:a16="http://schemas.microsoft.com/office/drawing/2014/main" id="{242BC752-0B10-4E40-9BD3-7987E77A2B04}"/>
              </a:ext>
            </a:extLst>
          </p:cNvPr>
          <p:cNvSpPr/>
          <p:nvPr/>
        </p:nvSpPr>
        <p:spPr>
          <a:xfrm>
            <a:off x="5225843" y="4141912"/>
            <a:ext cx="873371" cy="1369306"/>
          </a:xfrm>
          <a:custGeom>
            <a:avLst/>
            <a:gdLst/>
            <a:ahLst/>
            <a:cxnLst>
              <a:cxn ang="0">
                <a:pos x="wd2" y="hd2"/>
              </a:cxn>
              <a:cxn ang="5400000">
                <a:pos x="wd2" y="hd2"/>
              </a:cxn>
              <a:cxn ang="10800000">
                <a:pos x="wd2" y="hd2"/>
              </a:cxn>
              <a:cxn ang="16200000">
                <a:pos x="wd2" y="hd2"/>
              </a:cxn>
            </a:cxnLst>
            <a:rect l="0" t="0" r="r" b="b"/>
            <a:pathLst>
              <a:path w="21600" h="21600" extrusionOk="0">
                <a:moveTo>
                  <a:pt x="2954" y="0"/>
                </a:moveTo>
                <a:cubicBezTo>
                  <a:pt x="3585" y="797"/>
                  <a:pt x="4390" y="1659"/>
                  <a:pt x="5249" y="2551"/>
                </a:cubicBezTo>
                <a:cubicBezTo>
                  <a:pt x="4387" y="1657"/>
                  <a:pt x="3588" y="800"/>
                  <a:pt x="2954" y="0"/>
                </a:cubicBezTo>
                <a:close/>
                <a:moveTo>
                  <a:pt x="7449" y="4826"/>
                </a:moveTo>
                <a:lnTo>
                  <a:pt x="0" y="9577"/>
                </a:lnTo>
                <a:cubicBezTo>
                  <a:pt x="2069" y="11584"/>
                  <a:pt x="3909" y="13737"/>
                  <a:pt x="4047" y="15401"/>
                </a:cubicBezTo>
                <a:cubicBezTo>
                  <a:pt x="4460" y="20420"/>
                  <a:pt x="5428" y="20548"/>
                  <a:pt x="9264" y="21144"/>
                </a:cubicBezTo>
                <a:cubicBezTo>
                  <a:pt x="11218" y="21448"/>
                  <a:pt x="16324" y="21600"/>
                  <a:pt x="21427" y="21600"/>
                </a:cubicBezTo>
                <a:cubicBezTo>
                  <a:pt x="21488" y="21600"/>
                  <a:pt x="21539" y="21595"/>
                  <a:pt x="21600" y="21595"/>
                </a:cubicBezTo>
                <a:lnTo>
                  <a:pt x="21600" y="15992"/>
                </a:lnTo>
                <a:cubicBezTo>
                  <a:pt x="21541" y="15992"/>
                  <a:pt x="21478" y="15992"/>
                  <a:pt x="21419" y="15992"/>
                </a:cubicBezTo>
                <a:cubicBezTo>
                  <a:pt x="19281" y="15992"/>
                  <a:pt x="16806" y="15976"/>
                  <a:pt x="14976" y="15215"/>
                </a:cubicBezTo>
                <a:cubicBezTo>
                  <a:pt x="12954" y="14374"/>
                  <a:pt x="12591" y="12708"/>
                  <a:pt x="12053" y="11206"/>
                </a:cubicBezTo>
                <a:cubicBezTo>
                  <a:pt x="11287" y="9063"/>
                  <a:pt x="9412" y="6889"/>
                  <a:pt x="7449" y="4826"/>
                </a:cubicBezTo>
                <a:close/>
              </a:path>
            </a:pathLst>
          </a:custGeom>
          <a:solidFill>
            <a:schemeClr val="accent4"/>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20" name="Shape 13274">
            <a:extLst>
              <a:ext uri="{FF2B5EF4-FFF2-40B4-BE49-F238E27FC236}">
                <a16:creationId xmlns:a16="http://schemas.microsoft.com/office/drawing/2014/main" id="{365A65E6-4C23-4E46-8E7F-D3B9146A3DCE}"/>
              </a:ext>
            </a:extLst>
          </p:cNvPr>
          <p:cNvSpPr/>
          <p:nvPr/>
        </p:nvSpPr>
        <p:spPr>
          <a:xfrm flipH="1">
            <a:off x="6070125" y="4141912"/>
            <a:ext cx="873371" cy="1369306"/>
          </a:xfrm>
          <a:custGeom>
            <a:avLst/>
            <a:gdLst/>
            <a:ahLst/>
            <a:cxnLst>
              <a:cxn ang="0">
                <a:pos x="wd2" y="hd2"/>
              </a:cxn>
              <a:cxn ang="5400000">
                <a:pos x="wd2" y="hd2"/>
              </a:cxn>
              <a:cxn ang="10800000">
                <a:pos x="wd2" y="hd2"/>
              </a:cxn>
              <a:cxn ang="16200000">
                <a:pos x="wd2" y="hd2"/>
              </a:cxn>
            </a:cxnLst>
            <a:rect l="0" t="0" r="r" b="b"/>
            <a:pathLst>
              <a:path w="21600" h="21600" extrusionOk="0">
                <a:moveTo>
                  <a:pt x="2954" y="0"/>
                </a:moveTo>
                <a:cubicBezTo>
                  <a:pt x="3585" y="797"/>
                  <a:pt x="4390" y="1659"/>
                  <a:pt x="5249" y="2551"/>
                </a:cubicBezTo>
                <a:cubicBezTo>
                  <a:pt x="4387" y="1657"/>
                  <a:pt x="3588" y="800"/>
                  <a:pt x="2954" y="0"/>
                </a:cubicBezTo>
                <a:close/>
                <a:moveTo>
                  <a:pt x="7449" y="4826"/>
                </a:moveTo>
                <a:lnTo>
                  <a:pt x="0" y="9577"/>
                </a:lnTo>
                <a:cubicBezTo>
                  <a:pt x="2069" y="11584"/>
                  <a:pt x="3909" y="13737"/>
                  <a:pt x="4047" y="15401"/>
                </a:cubicBezTo>
                <a:cubicBezTo>
                  <a:pt x="4460" y="20420"/>
                  <a:pt x="5428" y="20548"/>
                  <a:pt x="9264" y="21144"/>
                </a:cubicBezTo>
                <a:cubicBezTo>
                  <a:pt x="11218" y="21448"/>
                  <a:pt x="16324" y="21600"/>
                  <a:pt x="21427" y="21600"/>
                </a:cubicBezTo>
                <a:cubicBezTo>
                  <a:pt x="21488" y="21600"/>
                  <a:pt x="21539" y="21595"/>
                  <a:pt x="21600" y="21595"/>
                </a:cubicBezTo>
                <a:lnTo>
                  <a:pt x="21600" y="15992"/>
                </a:lnTo>
                <a:cubicBezTo>
                  <a:pt x="21541" y="15992"/>
                  <a:pt x="21478" y="15992"/>
                  <a:pt x="21419" y="15992"/>
                </a:cubicBezTo>
                <a:cubicBezTo>
                  <a:pt x="19281" y="15992"/>
                  <a:pt x="16806" y="15976"/>
                  <a:pt x="14976" y="15215"/>
                </a:cubicBezTo>
                <a:cubicBezTo>
                  <a:pt x="12954" y="14374"/>
                  <a:pt x="12591" y="12708"/>
                  <a:pt x="12053" y="11206"/>
                </a:cubicBezTo>
                <a:cubicBezTo>
                  <a:pt x="11287" y="9063"/>
                  <a:pt x="9412" y="6889"/>
                  <a:pt x="7449" y="4826"/>
                </a:cubicBezTo>
                <a:close/>
              </a:path>
            </a:pathLst>
          </a:custGeom>
          <a:solidFill>
            <a:schemeClr val="accent3">
              <a:lumMod val="75000"/>
            </a:schemeClr>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18" name="Shape 13277">
            <a:extLst>
              <a:ext uri="{FF2B5EF4-FFF2-40B4-BE49-F238E27FC236}">
                <a16:creationId xmlns:a16="http://schemas.microsoft.com/office/drawing/2014/main" id="{81889C1C-0D1A-2C47-9249-0E1F36CF16D9}"/>
              </a:ext>
            </a:extLst>
          </p:cNvPr>
          <p:cNvSpPr/>
          <p:nvPr/>
        </p:nvSpPr>
        <p:spPr>
          <a:xfrm flipH="1">
            <a:off x="6642310" y="3522389"/>
            <a:ext cx="838616" cy="1226658"/>
          </a:xfrm>
          <a:custGeom>
            <a:avLst/>
            <a:gdLst/>
            <a:ahLst/>
            <a:cxnLst>
              <a:cxn ang="0">
                <a:pos x="wd2" y="hd2"/>
              </a:cxn>
              <a:cxn ang="5400000">
                <a:pos x="wd2" y="hd2"/>
              </a:cxn>
              <a:cxn ang="10800000">
                <a:pos x="wd2" y="hd2"/>
              </a:cxn>
              <a:cxn ang="16200000">
                <a:pos x="wd2" y="hd2"/>
              </a:cxn>
            </a:cxnLst>
            <a:rect l="0" t="0" r="r" b="b"/>
            <a:pathLst>
              <a:path w="21588" h="21600" extrusionOk="0">
                <a:moveTo>
                  <a:pt x="12952" y="0"/>
                </a:moveTo>
                <a:cubicBezTo>
                  <a:pt x="12857" y="554"/>
                  <a:pt x="12828" y="1108"/>
                  <a:pt x="12845" y="1656"/>
                </a:cubicBezTo>
                <a:cubicBezTo>
                  <a:pt x="12827" y="1109"/>
                  <a:pt x="12857" y="555"/>
                  <a:pt x="12952" y="0"/>
                </a:cubicBezTo>
                <a:close/>
                <a:moveTo>
                  <a:pt x="54" y="173"/>
                </a:moveTo>
                <a:cubicBezTo>
                  <a:pt x="-2" y="698"/>
                  <a:pt x="-12" y="1219"/>
                  <a:pt x="13" y="1734"/>
                </a:cubicBezTo>
                <a:cubicBezTo>
                  <a:pt x="-9" y="1217"/>
                  <a:pt x="-2" y="698"/>
                  <a:pt x="54" y="173"/>
                </a:cubicBezTo>
                <a:close/>
                <a:moveTo>
                  <a:pt x="12968" y="2719"/>
                </a:moveTo>
                <a:cubicBezTo>
                  <a:pt x="12994" y="2898"/>
                  <a:pt x="12998" y="3079"/>
                  <a:pt x="13033" y="3256"/>
                </a:cubicBezTo>
                <a:cubicBezTo>
                  <a:pt x="12998" y="3080"/>
                  <a:pt x="12994" y="2897"/>
                  <a:pt x="12968" y="2719"/>
                </a:cubicBezTo>
                <a:close/>
                <a:moveTo>
                  <a:pt x="13336" y="4397"/>
                </a:moveTo>
                <a:cubicBezTo>
                  <a:pt x="13378" y="4535"/>
                  <a:pt x="13413" y="4676"/>
                  <a:pt x="13459" y="4811"/>
                </a:cubicBezTo>
                <a:cubicBezTo>
                  <a:pt x="13412" y="4676"/>
                  <a:pt x="13378" y="4535"/>
                  <a:pt x="13336" y="4397"/>
                </a:cubicBezTo>
                <a:close/>
                <a:moveTo>
                  <a:pt x="1076" y="6204"/>
                </a:moveTo>
                <a:cubicBezTo>
                  <a:pt x="3015" y="10987"/>
                  <a:pt x="6992" y="14760"/>
                  <a:pt x="7603" y="15536"/>
                </a:cubicBezTo>
                <a:cubicBezTo>
                  <a:pt x="8358" y="16494"/>
                  <a:pt x="11269" y="18930"/>
                  <a:pt x="13835" y="21600"/>
                </a:cubicBezTo>
                <a:lnTo>
                  <a:pt x="21588" y="16297"/>
                </a:lnTo>
                <a:cubicBezTo>
                  <a:pt x="19882" y="14374"/>
                  <a:pt x="18110" y="12535"/>
                  <a:pt x="16910" y="10909"/>
                </a:cubicBezTo>
                <a:cubicBezTo>
                  <a:pt x="16211" y="9963"/>
                  <a:pt x="14951" y="8260"/>
                  <a:pt x="14015" y="6204"/>
                </a:cubicBezTo>
                <a:lnTo>
                  <a:pt x="1076" y="6204"/>
                </a:lnTo>
                <a:close/>
              </a:path>
            </a:pathLst>
          </a:custGeom>
          <a:solidFill>
            <a:schemeClr val="accent3"/>
          </a:solidFill>
          <a:ln w="12700" cap="flat">
            <a:noFill/>
            <a:miter lim="400000"/>
          </a:ln>
          <a:effectLst/>
        </p:spPr>
        <p:txBody>
          <a:bodyPr wrap="square" lIns="0" tIns="0" rIns="0" bIns="0" numCol="1" anchor="ctr">
            <a:noAutofit/>
          </a:bodyPr>
          <a:lstStyle/>
          <a:p>
            <a:endParaRPr sz="2532" dirty="0">
              <a:latin typeface="Lato Light" panose="020F0502020204030203" pitchFamily="34" charset="0"/>
            </a:endParaRPr>
          </a:p>
        </p:txBody>
      </p:sp>
      <p:sp>
        <p:nvSpPr>
          <p:cNvPr id="39" name="TextBox 38">
            <a:extLst>
              <a:ext uri="{FF2B5EF4-FFF2-40B4-BE49-F238E27FC236}">
                <a16:creationId xmlns:a16="http://schemas.microsoft.com/office/drawing/2014/main" id="{5D62C27F-035E-7F4A-8850-860D2269DCB0}"/>
              </a:ext>
            </a:extLst>
          </p:cNvPr>
          <p:cNvSpPr txBox="1"/>
          <p:nvPr/>
        </p:nvSpPr>
        <p:spPr>
          <a:xfrm>
            <a:off x="3493375" y="306186"/>
            <a:ext cx="5205271"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EDUCATION INFOGRAPHIC</a:t>
            </a:r>
          </a:p>
        </p:txBody>
      </p:sp>
      <p:sp>
        <p:nvSpPr>
          <p:cNvPr id="40" name="TextBox 39">
            <a:extLst>
              <a:ext uri="{FF2B5EF4-FFF2-40B4-BE49-F238E27FC236}">
                <a16:creationId xmlns:a16="http://schemas.microsoft.com/office/drawing/2014/main" id="{1BD3084B-CC56-BD48-9959-B0AC84DE3D6B}"/>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2" name="Freeform 761">
            <a:extLst>
              <a:ext uri="{FF2B5EF4-FFF2-40B4-BE49-F238E27FC236}">
                <a16:creationId xmlns:a16="http://schemas.microsoft.com/office/drawing/2014/main" id="{6E7A0704-33AD-3746-9AB2-1E596B27342F}"/>
              </a:ext>
            </a:extLst>
          </p:cNvPr>
          <p:cNvSpPr>
            <a:spLocks noChangeArrowheads="1"/>
          </p:cNvSpPr>
          <p:nvPr/>
        </p:nvSpPr>
        <p:spPr bwMode="auto">
          <a:xfrm>
            <a:off x="4899575" y="3164181"/>
            <a:ext cx="225637" cy="280955"/>
          </a:xfrm>
          <a:custGeom>
            <a:avLst/>
            <a:gdLst>
              <a:gd name="T0" fmla="*/ 196687 w 246439"/>
              <a:gd name="T1" fmla="*/ 300703 h 305466"/>
              <a:gd name="T2" fmla="*/ 14484 w 246439"/>
              <a:gd name="T3" fmla="*/ 300703 h 305466"/>
              <a:gd name="T4" fmla="*/ 83706 w 246439"/>
              <a:gd name="T5" fmla="*/ 181409 h 305466"/>
              <a:gd name="T6" fmla="*/ 124681 w 246439"/>
              <a:gd name="T7" fmla="*/ 199800 h 305466"/>
              <a:gd name="T8" fmla="*/ 142653 w 246439"/>
              <a:gd name="T9" fmla="*/ 111089 h 305466"/>
              <a:gd name="T10" fmla="*/ 164578 w 246439"/>
              <a:gd name="T11" fmla="*/ 152920 h 305466"/>
              <a:gd name="T12" fmla="*/ 144810 w 246439"/>
              <a:gd name="T13" fmla="*/ 152920 h 305466"/>
              <a:gd name="T14" fmla="*/ 173205 w 246439"/>
              <a:gd name="T15" fmla="*/ 173475 h 305466"/>
              <a:gd name="T16" fmla="*/ 156311 w 246439"/>
              <a:gd name="T17" fmla="*/ 111089 h 305466"/>
              <a:gd name="T18" fmla="*/ 182910 w 246439"/>
              <a:gd name="T19" fmla="*/ 34279 h 305466"/>
              <a:gd name="T20" fmla="*/ 185426 w 246439"/>
              <a:gd name="T21" fmla="*/ 173475 h 305466"/>
              <a:gd name="T22" fmla="*/ 163500 w 246439"/>
              <a:gd name="T23" fmla="*/ 193309 h 305466"/>
              <a:gd name="T24" fmla="*/ 98083 w 246439"/>
              <a:gd name="T25" fmla="*/ 210619 h 305466"/>
              <a:gd name="T26" fmla="*/ 34104 w 246439"/>
              <a:gd name="T27" fmla="*/ 183573 h 305466"/>
              <a:gd name="T28" fmla="*/ 198365 w 246439"/>
              <a:gd name="T29" fmla="*/ 199079 h 305466"/>
              <a:gd name="T30" fmla="*/ 66812 w 246439"/>
              <a:gd name="T31" fmla="*/ 16969 h 305466"/>
              <a:gd name="T32" fmla="*/ 25477 w 246439"/>
              <a:gd name="T33" fmla="*/ 51949 h 305466"/>
              <a:gd name="T34" fmla="*/ 85862 w 246439"/>
              <a:gd name="T35" fmla="*/ 134169 h 305466"/>
              <a:gd name="T36" fmla="*/ 40574 w 246439"/>
              <a:gd name="T37" fmla="*/ 75028 h 305466"/>
              <a:gd name="T38" fmla="*/ 60702 w 246439"/>
              <a:gd name="T39" fmla="*/ 68537 h 305466"/>
              <a:gd name="T40" fmla="*/ 67172 w 246439"/>
              <a:gd name="T41" fmla="*/ 48343 h 305466"/>
              <a:gd name="T42" fmla="*/ 109585 w 246439"/>
              <a:gd name="T43" fmla="*/ 77552 h 305466"/>
              <a:gd name="T44" fmla="*/ 94848 w 246439"/>
              <a:gd name="T45" fmla="*/ 49785 h 305466"/>
              <a:gd name="T46" fmla="*/ 101677 w 246439"/>
              <a:gd name="T47" fmla="*/ 43294 h 305466"/>
              <a:gd name="T48" fmla="*/ 95208 w 246439"/>
              <a:gd name="T49" fmla="*/ 9757 h 305466"/>
              <a:gd name="T50" fmla="*/ 121806 w 246439"/>
              <a:gd name="T51" fmla="*/ 49785 h 305466"/>
              <a:gd name="T52" fmla="*/ 121806 w 246439"/>
              <a:gd name="T53" fmla="*/ 71061 h 305466"/>
              <a:gd name="T54" fmla="*/ 71844 w 246439"/>
              <a:gd name="T55" fmla="*/ 66373 h 305466"/>
              <a:gd name="T56" fmla="*/ 92692 w 246439"/>
              <a:gd name="T57" fmla="*/ 114335 h 305466"/>
              <a:gd name="T58" fmla="*/ 79033 w 246439"/>
              <a:gd name="T59" fmla="*/ 146429 h 305466"/>
              <a:gd name="T60" fmla="*/ 37339 w 246439"/>
              <a:gd name="T61" fmla="*/ 173475 h 305466"/>
              <a:gd name="T62" fmla="*/ 74360 w 246439"/>
              <a:gd name="T63" fmla="*/ 181409 h 305466"/>
              <a:gd name="T64" fmla="*/ 135105 w 246439"/>
              <a:gd name="T65" fmla="*/ 196915 h 305466"/>
              <a:gd name="T66" fmla="*/ 137980 w 246439"/>
              <a:gd name="T67" fmla="*/ 146429 h 305466"/>
              <a:gd name="T68" fmla="*/ 130792 w 246439"/>
              <a:gd name="T69" fmla="*/ 117941 h 305466"/>
              <a:gd name="T70" fmla="*/ 162781 w 246439"/>
              <a:gd name="T71" fmla="*/ 104598 h 305466"/>
              <a:gd name="T72" fmla="*/ 107788 w 246439"/>
              <a:gd name="T73" fmla="*/ 9036 h 305466"/>
              <a:gd name="T74" fmla="*/ 176440 w 246439"/>
              <a:gd name="T75" fmla="*/ 27788 h 305466"/>
              <a:gd name="T76" fmla="*/ 205194 w 246439"/>
              <a:gd name="T77" fmla="*/ 205570 h 305466"/>
              <a:gd name="T78" fmla="*/ 158109 w 246439"/>
              <a:gd name="T79" fmla="*/ 272283 h 305466"/>
              <a:gd name="T80" fmla="*/ 52435 w 246439"/>
              <a:gd name="T81" fmla="*/ 281659 h 305466"/>
              <a:gd name="T82" fmla="*/ 100599 w 246439"/>
              <a:gd name="T83" fmla="*/ 272283 h 305466"/>
              <a:gd name="T84" fmla="*/ 5349 w 246439"/>
              <a:gd name="T85" fmla="*/ 199079 h 305466"/>
              <a:gd name="T86" fmla="*/ 17570 w 246439"/>
              <a:gd name="T87" fmla="*/ 46900 h 305466"/>
              <a:gd name="T88" fmla="*/ 63218 w 246439"/>
              <a:gd name="T89" fmla="*/ 8675 h 305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46439" h="305466">
                <a:moveTo>
                  <a:pt x="19165" y="296307"/>
                </a:moveTo>
                <a:lnTo>
                  <a:pt x="192006" y="296307"/>
                </a:lnTo>
                <a:cubicBezTo>
                  <a:pt x="194527" y="296307"/>
                  <a:pt x="196687" y="298139"/>
                  <a:pt x="196687" y="300703"/>
                </a:cubicBezTo>
                <a:cubicBezTo>
                  <a:pt x="196687" y="303634"/>
                  <a:pt x="194527" y="305466"/>
                  <a:pt x="192006" y="305466"/>
                </a:cubicBezTo>
                <a:lnTo>
                  <a:pt x="19165" y="305466"/>
                </a:lnTo>
                <a:cubicBezTo>
                  <a:pt x="16645" y="305466"/>
                  <a:pt x="14484" y="303634"/>
                  <a:pt x="14484" y="300703"/>
                </a:cubicBezTo>
                <a:cubicBezTo>
                  <a:pt x="14484" y="298139"/>
                  <a:pt x="16645" y="296307"/>
                  <a:pt x="19165" y="296307"/>
                </a:cubicBezTo>
                <a:close/>
                <a:moveTo>
                  <a:pt x="86222" y="174918"/>
                </a:moveTo>
                <a:cubicBezTo>
                  <a:pt x="84784" y="176721"/>
                  <a:pt x="83706" y="178885"/>
                  <a:pt x="83706" y="181409"/>
                </a:cubicBezTo>
                <a:cubicBezTo>
                  <a:pt x="83706" y="184294"/>
                  <a:pt x="84784" y="186457"/>
                  <a:pt x="86222" y="188261"/>
                </a:cubicBezTo>
                <a:lnTo>
                  <a:pt x="99521" y="201603"/>
                </a:lnTo>
                <a:cubicBezTo>
                  <a:pt x="108147" y="201964"/>
                  <a:pt x="116414" y="201603"/>
                  <a:pt x="124681" y="199800"/>
                </a:cubicBezTo>
                <a:lnTo>
                  <a:pt x="99880" y="174918"/>
                </a:lnTo>
                <a:cubicBezTo>
                  <a:pt x="96286" y="171312"/>
                  <a:pt x="89816" y="171312"/>
                  <a:pt x="86222" y="174918"/>
                </a:cubicBezTo>
                <a:close/>
                <a:moveTo>
                  <a:pt x="142653" y="111089"/>
                </a:moveTo>
                <a:cubicBezTo>
                  <a:pt x="139059" y="114696"/>
                  <a:pt x="139059" y="120826"/>
                  <a:pt x="142653" y="124432"/>
                </a:cubicBezTo>
                <a:lnTo>
                  <a:pt x="164578" y="146429"/>
                </a:lnTo>
                <a:cubicBezTo>
                  <a:pt x="166376" y="148233"/>
                  <a:pt x="166376" y="151117"/>
                  <a:pt x="164578" y="152920"/>
                </a:cubicBezTo>
                <a:cubicBezTo>
                  <a:pt x="162781" y="154724"/>
                  <a:pt x="159906" y="154724"/>
                  <a:pt x="158109" y="152920"/>
                </a:cubicBezTo>
                <a:cubicBezTo>
                  <a:pt x="156311" y="151117"/>
                  <a:pt x="153795" y="150036"/>
                  <a:pt x="151279" y="150036"/>
                </a:cubicBezTo>
                <a:cubicBezTo>
                  <a:pt x="148763" y="150036"/>
                  <a:pt x="146247" y="151117"/>
                  <a:pt x="144810" y="152920"/>
                </a:cubicBezTo>
                <a:cubicBezTo>
                  <a:pt x="140856" y="156527"/>
                  <a:pt x="140856" y="162657"/>
                  <a:pt x="144810" y="166263"/>
                </a:cubicBezTo>
                <a:lnTo>
                  <a:pt x="161703" y="183573"/>
                </a:lnTo>
                <a:cubicBezTo>
                  <a:pt x="165657" y="180327"/>
                  <a:pt x="169610" y="177082"/>
                  <a:pt x="173205" y="173475"/>
                </a:cubicBezTo>
                <a:cubicBezTo>
                  <a:pt x="175002" y="171672"/>
                  <a:pt x="176799" y="169509"/>
                  <a:pt x="178596" y="167345"/>
                </a:cubicBezTo>
                <a:cubicBezTo>
                  <a:pt x="183988" y="161575"/>
                  <a:pt x="188301" y="154363"/>
                  <a:pt x="191895" y="146790"/>
                </a:cubicBezTo>
                <a:lnTo>
                  <a:pt x="156311" y="111089"/>
                </a:lnTo>
                <a:cubicBezTo>
                  <a:pt x="152717" y="107483"/>
                  <a:pt x="146247" y="107483"/>
                  <a:pt x="142653" y="111089"/>
                </a:cubicBezTo>
                <a:close/>
                <a:moveTo>
                  <a:pt x="201960" y="15166"/>
                </a:moveTo>
                <a:lnTo>
                  <a:pt x="182910" y="34279"/>
                </a:lnTo>
                <a:cubicBezTo>
                  <a:pt x="210945" y="64931"/>
                  <a:pt x="218493" y="108926"/>
                  <a:pt x="201600" y="147872"/>
                </a:cubicBezTo>
                <a:cubicBezTo>
                  <a:pt x="201600" y="147872"/>
                  <a:pt x="201600" y="148233"/>
                  <a:pt x="201241" y="148233"/>
                </a:cubicBezTo>
                <a:cubicBezTo>
                  <a:pt x="197287" y="157608"/>
                  <a:pt x="191895" y="165903"/>
                  <a:pt x="185426" y="173475"/>
                </a:cubicBezTo>
                <a:cubicBezTo>
                  <a:pt x="183988" y="175639"/>
                  <a:pt x="181831" y="177803"/>
                  <a:pt x="179675" y="180327"/>
                </a:cubicBezTo>
                <a:cubicBezTo>
                  <a:pt x="174643" y="185015"/>
                  <a:pt x="169610" y="189342"/>
                  <a:pt x="163860" y="192949"/>
                </a:cubicBezTo>
                <a:cubicBezTo>
                  <a:pt x="163500" y="193309"/>
                  <a:pt x="163500" y="193309"/>
                  <a:pt x="163500" y="193309"/>
                </a:cubicBezTo>
                <a:cubicBezTo>
                  <a:pt x="154874" y="199079"/>
                  <a:pt x="145169" y="203767"/>
                  <a:pt x="135105" y="206652"/>
                </a:cubicBezTo>
                <a:cubicBezTo>
                  <a:pt x="125400" y="209537"/>
                  <a:pt x="115336" y="210979"/>
                  <a:pt x="105631" y="210979"/>
                </a:cubicBezTo>
                <a:cubicBezTo>
                  <a:pt x="103115" y="210979"/>
                  <a:pt x="100599" y="210979"/>
                  <a:pt x="98083" y="210619"/>
                </a:cubicBezTo>
                <a:lnTo>
                  <a:pt x="97724" y="210979"/>
                </a:lnTo>
                <a:cubicBezTo>
                  <a:pt x="97724" y="210979"/>
                  <a:pt x="97364" y="210979"/>
                  <a:pt x="97364" y="210619"/>
                </a:cubicBezTo>
                <a:cubicBezTo>
                  <a:pt x="73642" y="209176"/>
                  <a:pt x="51357" y="199079"/>
                  <a:pt x="34104" y="183573"/>
                </a:cubicBezTo>
                <a:lnTo>
                  <a:pt x="15054" y="202324"/>
                </a:lnTo>
                <a:cubicBezTo>
                  <a:pt x="39855" y="225404"/>
                  <a:pt x="71485" y="238025"/>
                  <a:pt x="105272" y="238025"/>
                </a:cubicBezTo>
                <a:cubicBezTo>
                  <a:pt x="140496" y="238025"/>
                  <a:pt x="173564" y="223961"/>
                  <a:pt x="198365" y="199079"/>
                </a:cubicBezTo>
                <a:cubicBezTo>
                  <a:pt x="249045" y="148593"/>
                  <a:pt x="250124" y="67095"/>
                  <a:pt x="201960" y="15166"/>
                </a:cubicBezTo>
                <a:close/>
                <a:moveTo>
                  <a:pt x="95208" y="9757"/>
                </a:moveTo>
                <a:cubicBezTo>
                  <a:pt x="85503" y="10839"/>
                  <a:pt x="76158" y="13363"/>
                  <a:pt x="66812" y="16969"/>
                </a:cubicBezTo>
                <a:cubicBezTo>
                  <a:pt x="58186" y="20936"/>
                  <a:pt x="50638" y="25985"/>
                  <a:pt x="43449" y="31755"/>
                </a:cubicBezTo>
                <a:cubicBezTo>
                  <a:pt x="41652" y="33558"/>
                  <a:pt x="39136" y="35361"/>
                  <a:pt x="37339" y="37524"/>
                </a:cubicBezTo>
                <a:cubicBezTo>
                  <a:pt x="33026" y="41852"/>
                  <a:pt x="29072" y="46900"/>
                  <a:pt x="25477" y="51949"/>
                </a:cubicBezTo>
                <a:cubicBezTo>
                  <a:pt x="20445" y="59161"/>
                  <a:pt x="16851" y="67455"/>
                  <a:pt x="13975" y="75389"/>
                </a:cubicBezTo>
                <a:lnTo>
                  <a:pt x="72563" y="134169"/>
                </a:lnTo>
                <a:cubicBezTo>
                  <a:pt x="76158" y="138135"/>
                  <a:pt x="82268" y="138135"/>
                  <a:pt x="85862" y="134169"/>
                </a:cubicBezTo>
                <a:cubicBezTo>
                  <a:pt x="87660" y="132726"/>
                  <a:pt x="88738" y="129841"/>
                  <a:pt x="88738" y="127317"/>
                </a:cubicBezTo>
                <a:cubicBezTo>
                  <a:pt x="88738" y="124793"/>
                  <a:pt x="87660" y="122629"/>
                  <a:pt x="85862" y="120826"/>
                </a:cubicBezTo>
                <a:lnTo>
                  <a:pt x="40574" y="75028"/>
                </a:lnTo>
                <a:cubicBezTo>
                  <a:pt x="38776" y="73225"/>
                  <a:pt x="38776" y="70340"/>
                  <a:pt x="40574" y="68537"/>
                </a:cubicBezTo>
                <a:cubicBezTo>
                  <a:pt x="42371" y="66734"/>
                  <a:pt x="45606" y="66734"/>
                  <a:pt x="47043" y="68537"/>
                </a:cubicBezTo>
                <a:cubicBezTo>
                  <a:pt x="50638" y="72143"/>
                  <a:pt x="57108" y="72143"/>
                  <a:pt x="60702" y="68537"/>
                </a:cubicBezTo>
                <a:cubicBezTo>
                  <a:pt x="64296" y="64570"/>
                  <a:pt x="64296" y="58801"/>
                  <a:pt x="60702" y="55194"/>
                </a:cubicBezTo>
                <a:cubicBezTo>
                  <a:pt x="58545" y="53391"/>
                  <a:pt x="58545" y="50506"/>
                  <a:pt x="60702" y="48343"/>
                </a:cubicBezTo>
                <a:cubicBezTo>
                  <a:pt x="62140" y="46900"/>
                  <a:pt x="65375" y="46900"/>
                  <a:pt x="67172" y="48343"/>
                </a:cubicBezTo>
                <a:lnTo>
                  <a:pt x="67172" y="48703"/>
                </a:lnTo>
                <a:lnTo>
                  <a:pt x="95926" y="77552"/>
                </a:lnTo>
                <a:cubicBezTo>
                  <a:pt x="99521" y="81159"/>
                  <a:pt x="105991" y="81159"/>
                  <a:pt x="109585" y="77552"/>
                </a:cubicBezTo>
                <a:cubicBezTo>
                  <a:pt x="111382" y="76110"/>
                  <a:pt x="112460" y="73586"/>
                  <a:pt x="112460" y="71061"/>
                </a:cubicBezTo>
                <a:cubicBezTo>
                  <a:pt x="112460" y="68176"/>
                  <a:pt x="111382" y="66013"/>
                  <a:pt x="109585" y="64210"/>
                </a:cubicBezTo>
                <a:lnTo>
                  <a:pt x="94848" y="49785"/>
                </a:lnTo>
                <a:cubicBezTo>
                  <a:pt x="94129" y="48703"/>
                  <a:pt x="93770" y="47622"/>
                  <a:pt x="93770" y="46179"/>
                </a:cubicBezTo>
                <a:cubicBezTo>
                  <a:pt x="93770" y="45458"/>
                  <a:pt x="94129" y="44015"/>
                  <a:pt x="94848" y="43294"/>
                </a:cubicBezTo>
                <a:cubicBezTo>
                  <a:pt x="97005" y="41130"/>
                  <a:pt x="99880" y="41130"/>
                  <a:pt x="101677" y="43294"/>
                </a:cubicBezTo>
                <a:cubicBezTo>
                  <a:pt x="105272" y="46900"/>
                  <a:pt x="111382" y="46900"/>
                  <a:pt x="114976" y="43294"/>
                </a:cubicBezTo>
                <a:cubicBezTo>
                  <a:pt x="118571" y="39327"/>
                  <a:pt x="118571" y="33197"/>
                  <a:pt x="114976" y="29591"/>
                </a:cubicBezTo>
                <a:lnTo>
                  <a:pt x="95208" y="9757"/>
                </a:lnTo>
                <a:close/>
                <a:moveTo>
                  <a:pt x="107788" y="9036"/>
                </a:moveTo>
                <a:lnTo>
                  <a:pt x="121806" y="23100"/>
                </a:lnTo>
                <a:cubicBezTo>
                  <a:pt x="128994" y="30312"/>
                  <a:pt x="128994" y="42212"/>
                  <a:pt x="121806" y="49785"/>
                </a:cubicBezTo>
                <a:cubicBezTo>
                  <a:pt x="118930" y="51949"/>
                  <a:pt x="116055" y="53752"/>
                  <a:pt x="112820" y="54473"/>
                </a:cubicBezTo>
                <a:lnTo>
                  <a:pt x="116055" y="57719"/>
                </a:lnTo>
                <a:cubicBezTo>
                  <a:pt x="119649" y="60964"/>
                  <a:pt x="121806" y="66013"/>
                  <a:pt x="121806" y="71061"/>
                </a:cubicBezTo>
                <a:cubicBezTo>
                  <a:pt x="121806" y="76110"/>
                  <a:pt x="119649" y="80798"/>
                  <a:pt x="116055" y="84404"/>
                </a:cubicBezTo>
                <a:cubicBezTo>
                  <a:pt x="108866" y="91616"/>
                  <a:pt x="97005" y="91616"/>
                  <a:pt x="89816" y="84404"/>
                </a:cubicBezTo>
                <a:lnTo>
                  <a:pt x="71844" y="66373"/>
                </a:lnTo>
                <a:cubicBezTo>
                  <a:pt x="71126" y="69619"/>
                  <a:pt x="69328" y="72504"/>
                  <a:pt x="67172" y="75028"/>
                </a:cubicBezTo>
                <a:cubicBezTo>
                  <a:pt x="64656" y="77552"/>
                  <a:pt x="61780" y="78995"/>
                  <a:pt x="58545" y="80077"/>
                </a:cubicBezTo>
                <a:lnTo>
                  <a:pt x="92692" y="114335"/>
                </a:lnTo>
                <a:cubicBezTo>
                  <a:pt x="95926" y="117941"/>
                  <a:pt x="98083" y="122629"/>
                  <a:pt x="98083" y="127317"/>
                </a:cubicBezTo>
                <a:cubicBezTo>
                  <a:pt x="98083" y="132726"/>
                  <a:pt x="95926" y="137054"/>
                  <a:pt x="92692" y="140660"/>
                </a:cubicBezTo>
                <a:cubicBezTo>
                  <a:pt x="89097" y="144626"/>
                  <a:pt x="84065" y="146429"/>
                  <a:pt x="79033" y="146429"/>
                </a:cubicBezTo>
                <a:cubicBezTo>
                  <a:pt x="74720" y="146429"/>
                  <a:pt x="69688" y="144626"/>
                  <a:pt x="66093" y="140660"/>
                </a:cubicBezTo>
                <a:lnTo>
                  <a:pt x="11100" y="85846"/>
                </a:lnTo>
                <a:cubicBezTo>
                  <a:pt x="4630" y="117580"/>
                  <a:pt x="13975" y="150757"/>
                  <a:pt x="37339" y="173475"/>
                </a:cubicBezTo>
                <a:cubicBezTo>
                  <a:pt x="50278" y="186818"/>
                  <a:pt x="66812" y="195473"/>
                  <a:pt x="84425" y="199440"/>
                </a:cubicBezTo>
                <a:lnTo>
                  <a:pt x="79752" y="194752"/>
                </a:lnTo>
                <a:cubicBezTo>
                  <a:pt x="76517" y="191145"/>
                  <a:pt x="74360" y="186457"/>
                  <a:pt x="74360" y="181409"/>
                </a:cubicBezTo>
                <a:cubicBezTo>
                  <a:pt x="74360" y="176721"/>
                  <a:pt x="76517" y="171672"/>
                  <a:pt x="79752" y="168427"/>
                </a:cubicBezTo>
                <a:cubicBezTo>
                  <a:pt x="87300" y="160854"/>
                  <a:pt x="99161" y="160854"/>
                  <a:pt x="106350" y="168427"/>
                </a:cubicBezTo>
                <a:lnTo>
                  <a:pt x="135105" y="196915"/>
                </a:lnTo>
                <a:cubicBezTo>
                  <a:pt x="141575" y="194752"/>
                  <a:pt x="147685" y="191867"/>
                  <a:pt x="153795" y="188621"/>
                </a:cubicBezTo>
                <a:lnTo>
                  <a:pt x="137980" y="173115"/>
                </a:lnTo>
                <a:cubicBezTo>
                  <a:pt x="130792" y="165542"/>
                  <a:pt x="130792" y="153642"/>
                  <a:pt x="137980" y="146429"/>
                </a:cubicBezTo>
                <a:cubicBezTo>
                  <a:pt x="140496" y="143905"/>
                  <a:pt x="143731" y="142463"/>
                  <a:pt x="146607" y="141381"/>
                </a:cubicBezTo>
                <a:lnTo>
                  <a:pt x="136183" y="130923"/>
                </a:lnTo>
                <a:cubicBezTo>
                  <a:pt x="132948" y="127317"/>
                  <a:pt x="130792" y="122629"/>
                  <a:pt x="130792" y="117941"/>
                </a:cubicBezTo>
                <a:cubicBezTo>
                  <a:pt x="130792" y="112892"/>
                  <a:pt x="132948" y="107844"/>
                  <a:pt x="136183" y="104598"/>
                </a:cubicBezTo>
                <a:cubicBezTo>
                  <a:pt x="139777" y="100992"/>
                  <a:pt x="144450" y="99189"/>
                  <a:pt x="149482" y="99189"/>
                </a:cubicBezTo>
                <a:cubicBezTo>
                  <a:pt x="154514" y="99189"/>
                  <a:pt x="159187" y="100992"/>
                  <a:pt x="162781" y="104598"/>
                </a:cubicBezTo>
                <a:lnTo>
                  <a:pt x="195849" y="137414"/>
                </a:lnTo>
                <a:cubicBezTo>
                  <a:pt x="208070" y="102795"/>
                  <a:pt x="199443" y="63849"/>
                  <a:pt x="173205" y="37524"/>
                </a:cubicBezTo>
                <a:cubicBezTo>
                  <a:pt x="155593" y="19854"/>
                  <a:pt x="132229" y="9757"/>
                  <a:pt x="107788" y="9036"/>
                </a:cubicBezTo>
                <a:close/>
                <a:moveTo>
                  <a:pt x="96286" y="381"/>
                </a:moveTo>
                <a:lnTo>
                  <a:pt x="96645" y="381"/>
                </a:lnTo>
                <a:cubicBezTo>
                  <a:pt x="125760" y="-2143"/>
                  <a:pt x="154874" y="7954"/>
                  <a:pt x="176440" y="27788"/>
                </a:cubicBezTo>
                <a:lnTo>
                  <a:pt x="198365" y="5430"/>
                </a:lnTo>
                <a:cubicBezTo>
                  <a:pt x="200162" y="3627"/>
                  <a:pt x="203397" y="3627"/>
                  <a:pt x="205194" y="5430"/>
                </a:cubicBezTo>
                <a:cubicBezTo>
                  <a:pt x="260188" y="60604"/>
                  <a:pt x="260188" y="150396"/>
                  <a:pt x="205194" y="205570"/>
                </a:cubicBezTo>
                <a:cubicBezTo>
                  <a:pt x="179315" y="231174"/>
                  <a:pt x="145888" y="245959"/>
                  <a:pt x="109944" y="247040"/>
                </a:cubicBezTo>
                <a:lnTo>
                  <a:pt x="109944" y="272283"/>
                </a:lnTo>
                <a:lnTo>
                  <a:pt x="158109" y="272283"/>
                </a:lnTo>
                <a:cubicBezTo>
                  <a:pt x="160265" y="272283"/>
                  <a:pt x="162422" y="274447"/>
                  <a:pt x="162422" y="276971"/>
                </a:cubicBezTo>
                <a:cubicBezTo>
                  <a:pt x="162422" y="279496"/>
                  <a:pt x="160265" y="281659"/>
                  <a:pt x="158109" y="281659"/>
                </a:cubicBezTo>
                <a:lnTo>
                  <a:pt x="52435" y="281659"/>
                </a:lnTo>
                <a:cubicBezTo>
                  <a:pt x="49919" y="281659"/>
                  <a:pt x="47762" y="279496"/>
                  <a:pt x="47762" y="276971"/>
                </a:cubicBezTo>
                <a:cubicBezTo>
                  <a:pt x="47762" y="274447"/>
                  <a:pt x="49919" y="272283"/>
                  <a:pt x="52435" y="272283"/>
                </a:cubicBezTo>
                <a:lnTo>
                  <a:pt x="100599" y="272283"/>
                </a:lnTo>
                <a:lnTo>
                  <a:pt x="100599" y="247040"/>
                </a:lnTo>
                <a:cubicBezTo>
                  <a:pt x="64656" y="245959"/>
                  <a:pt x="30869" y="231174"/>
                  <a:pt x="5349" y="205570"/>
                </a:cubicBezTo>
                <a:cubicBezTo>
                  <a:pt x="3551" y="203767"/>
                  <a:pt x="3551" y="200882"/>
                  <a:pt x="5349" y="199079"/>
                </a:cubicBezTo>
                <a:lnTo>
                  <a:pt x="27634" y="176721"/>
                </a:lnTo>
                <a:cubicBezTo>
                  <a:pt x="2833" y="149675"/>
                  <a:pt x="-6153" y="111089"/>
                  <a:pt x="4270" y="75389"/>
                </a:cubicBezTo>
                <a:cubicBezTo>
                  <a:pt x="7146" y="65292"/>
                  <a:pt x="11459" y="55555"/>
                  <a:pt x="17570" y="46900"/>
                </a:cubicBezTo>
                <a:cubicBezTo>
                  <a:pt x="21524" y="41130"/>
                  <a:pt x="25837" y="35361"/>
                  <a:pt x="30869" y="31033"/>
                </a:cubicBezTo>
                <a:cubicBezTo>
                  <a:pt x="33026" y="28509"/>
                  <a:pt x="35542" y="26345"/>
                  <a:pt x="37339" y="24542"/>
                </a:cubicBezTo>
                <a:cubicBezTo>
                  <a:pt x="45246" y="18051"/>
                  <a:pt x="53873" y="13003"/>
                  <a:pt x="63218" y="8675"/>
                </a:cubicBezTo>
                <a:cubicBezTo>
                  <a:pt x="73642" y="3987"/>
                  <a:pt x="84784" y="1102"/>
                  <a:pt x="96286" y="381"/>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3" name="Freeform 760">
            <a:extLst>
              <a:ext uri="{FF2B5EF4-FFF2-40B4-BE49-F238E27FC236}">
                <a16:creationId xmlns:a16="http://schemas.microsoft.com/office/drawing/2014/main" id="{6682EA64-9D24-3E41-A8FD-E45488DE007A}"/>
              </a:ext>
            </a:extLst>
          </p:cNvPr>
          <p:cNvSpPr>
            <a:spLocks noChangeArrowheads="1"/>
          </p:cNvSpPr>
          <p:nvPr/>
        </p:nvSpPr>
        <p:spPr bwMode="auto">
          <a:xfrm>
            <a:off x="5477422" y="2429037"/>
            <a:ext cx="280955" cy="246018"/>
          </a:xfrm>
          <a:custGeom>
            <a:avLst/>
            <a:gdLst>
              <a:gd name="T0" fmla="*/ 29805 w 306027"/>
              <a:gd name="T1" fmla="*/ 186710 h 267856"/>
              <a:gd name="T2" fmla="*/ 19050 w 306027"/>
              <a:gd name="T3" fmla="*/ 186710 h 267856"/>
              <a:gd name="T4" fmla="*/ 276074 w 306027"/>
              <a:gd name="T5" fmla="*/ 180535 h 267856"/>
              <a:gd name="T6" fmla="*/ 215807 w 306027"/>
              <a:gd name="T7" fmla="*/ 201649 h 267856"/>
              <a:gd name="T8" fmla="*/ 215085 w 306027"/>
              <a:gd name="T9" fmla="*/ 213101 h 267856"/>
              <a:gd name="T10" fmla="*/ 273187 w 306027"/>
              <a:gd name="T11" fmla="*/ 193060 h 267856"/>
              <a:gd name="T12" fmla="*/ 276074 w 306027"/>
              <a:gd name="T13" fmla="*/ 180535 h 267856"/>
              <a:gd name="T14" fmla="*/ 48358 w 306027"/>
              <a:gd name="T15" fmla="*/ 246026 h 267856"/>
              <a:gd name="T16" fmla="*/ 296644 w 306027"/>
              <a:gd name="T17" fmla="*/ 200934 h 267856"/>
              <a:gd name="T18" fmla="*/ 273909 w 306027"/>
              <a:gd name="T19" fmla="*/ 202723 h 267856"/>
              <a:gd name="T20" fmla="*/ 168532 w 306027"/>
              <a:gd name="T21" fmla="*/ 230279 h 267856"/>
              <a:gd name="T22" fmla="*/ 123422 w 306027"/>
              <a:gd name="T23" fmla="*/ 222048 h 267856"/>
              <a:gd name="T24" fmla="*/ 198124 w 306027"/>
              <a:gd name="T25" fmla="*/ 217038 h 267856"/>
              <a:gd name="T26" fmla="*/ 206785 w 306027"/>
              <a:gd name="T27" fmla="*/ 208449 h 267856"/>
              <a:gd name="T28" fmla="*/ 194876 w 306027"/>
              <a:gd name="T29" fmla="*/ 192702 h 267856"/>
              <a:gd name="T30" fmla="*/ 48358 w 306027"/>
              <a:gd name="T31" fmla="*/ 171230 h 267856"/>
              <a:gd name="T32" fmla="*/ 9383 w 306027"/>
              <a:gd name="T33" fmla="*/ 244952 h 267856"/>
              <a:gd name="T34" fmla="*/ 38975 w 306027"/>
              <a:gd name="T35" fmla="*/ 171230 h 267856"/>
              <a:gd name="T36" fmla="*/ 4692 w 306027"/>
              <a:gd name="T37" fmla="*/ 161925 h 267856"/>
              <a:gd name="T38" fmla="*/ 136413 w 306027"/>
              <a:gd name="T39" fmla="*/ 175166 h 267856"/>
              <a:gd name="T40" fmla="*/ 210033 w 306027"/>
              <a:gd name="T41" fmla="*/ 189481 h 267856"/>
              <a:gd name="T42" fmla="*/ 249730 w 306027"/>
              <a:gd name="T43" fmla="*/ 179461 h 267856"/>
              <a:gd name="T44" fmla="*/ 287622 w 306027"/>
              <a:gd name="T45" fmla="*/ 184829 h 267856"/>
              <a:gd name="T46" fmla="*/ 300253 w 306027"/>
              <a:gd name="T47" fmla="*/ 189481 h 267856"/>
              <a:gd name="T48" fmla="*/ 294840 w 306027"/>
              <a:gd name="T49" fmla="*/ 218112 h 267856"/>
              <a:gd name="T50" fmla="*/ 42945 w 306027"/>
              <a:gd name="T51" fmla="*/ 253899 h 267856"/>
              <a:gd name="T52" fmla="*/ 0 w 306027"/>
              <a:gd name="T53" fmla="*/ 249247 h 267856"/>
              <a:gd name="T54" fmla="*/ 4692 w 306027"/>
              <a:gd name="T55" fmla="*/ 161925 h 267856"/>
              <a:gd name="T56" fmla="*/ 178636 w 306027"/>
              <a:gd name="T57" fmla="*/ 143471 h 267856"/>
              <a:gd name="T58" fmla="*/ 202455 w 306027"/>
              <a:gd name="T59" fmla="*/ 143471 h 267856"/>
              <a:gd name="T60" fmla="*/ 232769 w 306027"/>
              <a:gd name="T61" fmla="*/ 97330 h 267856"/>
              <a:gd name="T62" fmla="*/ 195237 w 306027"/>
              <a:gd name="T63" fmla="*/ 122563 h 267856"/>
              <a:gd name="T64" fmla="*/ 232769 w 306027"/>
              <a:gd name="T65" fmla="*/ 109586 h 267856"/>
              <a:gd name="T66" fmla="*/ 73259 w 306027"/>
              <a:gd name="T67" fmla="*/ 97330 h 267856"/>
              <a:gd name="T68" fmla="*/ 153014 w 306027"/>
              <a:gd name="T69" fmla="*/ 134099 h 267856"/>
              <a:gd name="T70" fmla="*/ 185854 w 306027"/>
              <a:gd name="T71" fmla="*/ 122563 h 267856"/>
              <a:gd name="T72" fmla="*/ 153014 w 306027"/>
              <a:gd name="T73" fmla="*/ 115354 h 267856"/>
              <a:gd name="T74" fmla="*/ 232769 w 306027"/>
              <a:gd name="T75" fmla="*/ 63805 h 267856"/>
              <a:gd name="T76" fmla="*/ 195237 w 306027"/>
              <a:gd name="T77" fmla="*/ 102376 h 267856"/>
              <a:gd name="T78" fmla="*/ 232769 w 306027"/>
              <a:gd name="T79" fmla="*/ 63805 h 267856"/>
              <a:gd name="T80" fmla="*/ 73259 w 306027"/>
              <a:gd name="T81" fmla="*/ 81829 h 267856"/>
              <a:gd name="T82" fmla="*/ 185854 w 306027"/>
              <a:gd name="T83" fmla="*/ 103818 h 267856"/>
              <a:gd name="T84" fmla="*/ 154096 w 306027"/>
              <a:gd name="T85" fmla="*/ 83271 h 267856"/>
              <a:gd name="T86" fmla="*/ 151931 w 306027"/>
              <a:gd name="T87" fmla="*/ 83271 h 267856"/>
              <a:gd name="T88" fmla="*/ 153014 w 306027"/>
              <a:gd name="T89" fmla="*/ 9373 h 267856"/>
              <a:gd name="T90" fmla="*/ 153014 w 306027"/>
              <a:gd name="T91" fmla="*/ 74259 h 267856"/>
              <a:gd name="T92" fmla="*/ 150127 w 306027"/>
              <a:gd name="T93" fmla="*/ 41455 h 267856"/>
              <a:gd name="T94" fmla="*/ 155901 w 306027"/>
              <a:gd name="T95" fmla="*/ 34246 h 267856"/>
              <a:gd name="T96" fmla="*/ 282209 w 306027"/>
              <a:gd name="T97" fmla="*/ 41816 h 267856"/>
              <a:gd name="T98" fmla="*/ 151931 w 306027"/>
              <a:gd name="T99" fmla="*/ 0 h 267856"/>
              <a:gd name="T100" fmla="*/ 302419 w 306027"/>
              <a:gd name="T101" fmla="*/ 37130 h 267856"/>
              <a:gd name="T102" fmla="*/ 302419 w 306027"/>
              <a:gd name="T103" fmla="*/ 46142 h 267856"/>
              <a:gd name="T104" fmla="*/ 242151 w 306027"/>
              <a:gd name="T105" fmla="*/ 109586 h 267856"/>
              <a:gd name="T106" fmla="*/ 211477 w 306027"/>
              <a:gd name="T107" fmla="*/ 143471 h 267856"/>
              <a:gd name="T108" fmla="*/ 169253 w 306027"/>
              <a:gd name="T109" fmla="*/ 143471 h 267856"/>
              <a:gd name="T110" fmla="*/ 153014 w 306027"/>
              <a:gd name="T111" fmla="*/ 143471 h 267856"/>
              <a:gd name="T112" fmla="*/ 64237 w 306027"/>
              <a:gd name="T113" fmla="*/ 61282 h 267856"/>
              <a:gd name="T114" fmla="*/ 0 w 306027"/>
              <a:gd name="T115" fmla="*/ 41816 h 267856"/>
              <a:gd name="T116" fmla="*/ 151931 w 306027"/>
              <a:gd name="T117" fmla="*/ 0 h 267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027" h="267856">
                <a:moveTo>
                  <a:pt x="24428" y="180975"/>
                </a:moveTo>
                <a:cubicBezTo>
                  <a:pt x="27295" y="180975"/>
                  <a:pt x="29805" y="183484"/>
                  <a:pt x="29805" y="186710"/>
                </a:cubicBezTo>
                <a:cubicBezTo>
                  <a:pt x="29805" y="189578"/>
                  <a:pt x="27295" y="191729"/>
                  <a:pt x="24428" y="191729"/>
                </a:cubicBezTo>
                <a:cubicBezTo>
                  <a:pt x="21201" y="191729"/>
                  <a:pt x="19050" y="189578"/>
                  <a:pt x="19050" y="186710"/>
                </a:cubicBezTo>
                <a:cubicBezTo>
                  <a:pt x="19050" y="183484"/>
                  <a:pt x="21201" y="180975"/>
                  <a:pt x="24428" y="180975"/>
                </a:cubicBezTo>
                <a:close/>
                <a:moveTo>
                  <a:pt x="276074" y="180535"/>
                </a:moveTo>
                <a:cubicBezTo>
                  <a:pt x="273548" y="179461"/>
                  <a:pt x="262000" y="184113"/>
                  <a:pt x="253700" y="187692"/>
                </a:cubicBezTo>
                <a:cubicBezTo>
                  <a:pt x="243234" y="192344"/>
                  <a:pt x="230242" y="197713"/>
                  <a:pt x="215807" y="201649"/>
                </a:cubicBezTo>
                <a:cubicBezTo>
                  <a:pt x="216168" y="203797"/>
                  <a:pt x="216529" y="206302"/>
                  <a:pt x="216168" y="208807"/>
                </a:cubicBezTo>
                <a:cubicBezTo>
                  <a:pt x="215807" y="210238"/>
                  <a:pt x="215807" y="211670"/>
                  <a:pt x="215085" y="213101"/>
                </a:cubicBezTo>
                <a:cubicBezTo>
                  <a:pt x="239986" y="207017"/>
                  <a:pt x="257669" y="199502"/>
                  <a:pt x="270300" y="194492"/>
                </a:cubicBezTo>
                <a:cubicBezTo>
                  <a:pt x="271383" y="193776"/>
                  <a:pt x="272465" y="193418"/>
                  <a:pt x="273187" y="193060"/>
                </a:cubicBezTo>
                <a:cubicBezTo>
                  <a:pt x="275713" y="190913"/>
                  <a:pt x="278600" y="187334"/>
                  <a:pt x="278600" y="184829"/>
                </a:cubicBezTo>
                <a:cubicBezTo>
                  <a:pt x="278600" y="183755"/>
                  <a:pt x="278240" y="182324"/>
                  <a:pt x="276074" y="180535"/>
                </a:cubicBezTo>
                <a:close/>
                <a:moveTo>
                  <a:pt x="48358" y="171230"/>
                </a:moveTo>
                <a:lnTo>
                  <a:pt x="48358" y="246026"/>
                </a:lnTo>
                <a:cubicBezTo>
                  <a:pt x="69289" y="252468"/>
                  <a:pt x="194154" y="285392"/>
                  <a:pt x="289427" y="210596"/>
                </a:cubicBezTo>
                <a:cubicBezTo>
                  <a:pt x="291231" y="209165"/>
                  <a:pt x="296284" y="204870"/>
                  <a:pt x="296644" y="200934"/>
                </a:cubicBezTo>
                <a:cubicBezTo>
                  <a:pt x="296644" y="200218"/>
                  <a:pt x="296284" y="198428"/>
                  <a:pt x="294479" y="196639"/>
                </a:cubicBezTo>
                <a:cubicBezTo>
                  <a:pt x="292314" y="194850"/>
                  <a:pt x="283292" y="198786"/>
                  <a:pt x="273909" y="202723"/>
                </a:cubicBezTo>
                <a:cubicBezTo>
                  <a:pt x="258391" y="209165"/>
                  <a:pt x="235295" y="219185"/>
                  <a:pt x="201011" y="225627"/>
                </a:cubicBezTo>
                <a:cubicBezTo>
                  <a:pt x="193072" y="228490"/>
                  <a:pt x="182245" y="230279"/>
                  <a:pt x="168532" y="230279"/>
                </a:cubicBezTo>
                <a:cubicBezTo>
                  <a:pt x="156983" y="230279"/>
                  <a:pt x="143270" y="229206"/>
                  <a:pt x="127391" y="227058"/>
                </a:cubicBezTo>
                <a:cubicBezTo>
                  <a:pt x="124865" y="226701"/>
                  <a:pt x="122700" y="224553"/>
                  <a:pt x="123422" y="222048"/>
                </a:cubicBezTo>
                <a:cubicBezTo>
                  <a:pt x="123422" y="219543"/>
                  <a:pt x="125948" y="217396"/>
                  <a:pt x="128474" y="217754"/>
                </a:cubicBezTo>
                <a:cubicBezTo>
                  <a:pt x="170336" y="223122"/>
                  <a:pt x="189463" y="220259"/>
                  <a:pt x="198124" y="217038"/>
                </a:cubicBezTo>
                <a:lnTo>
                  <a:pt x="198485" y="216680"/>
                </a:lnTo>
                <a:cubicBezTo>
                  <a:pt x="206785" y="213817"/>
                  <a:pt x="206785" y="209523"/>
                  <a:pt x="206785" y="208449"/>
                </a:cubicBezTo>
                <a:cubicBezTo>
                  <a:pt x="207146" y="202723"/>
                  <a:pt x="206063" y="198428"/>
                  <a:pt x="203537" y="195923"/>
                </a:cubicBezTo>
                <a:cubicBezTo>
                  <a:pt x="199928" y="192344"/>
                  <a:pt x="194876" y="192702"/>
                  <a:pt x="194876" y="192702"/>
                </a:cubicBezTo>
                <a:cubicBezTo>
                  <a:pt x="149405" y="193418"/>
                  <a:pt x="140744" y="188766"/>
                  <a:pt x="131361" y="183040"/>
                </a:cubicBezTo>
                <a:cubicBezTo>
                  <a:pt x="121978" y="177672"/>
                  <a:pt x="111512" y="171588"/>
                  <a:pt x="48358" y="171230"/>
                </a:cubicBezTo>
                <a:close/>
                <a:moveTo>
                  <a:pt x="9383" y="171230"/>
                </a:moveTo>
                <a:lnTo>
                  <a:pt x="9383" y="244952"/>
                </a:lnTo>
                <a:lnTo>
                  <a:pt x="38975" y="244952"/>
                </a:lnTo>
                <a:lnTo>
                  <a:pt x="38975" y="171230"/>
                </a:lnTo>
                <a:lnTo>
                  <a:pt x="9383" y="171230"/>
                </a:lnTo>
                <a:close/>
                <a:moveTo>
                  <a:pt x="4692" y="161925"/>
                </a:moveTo>
                <a:lnTo>
                  <a:pt x="43667" y="161925"/>
                </a:lnTo>
                <a:cubicBezTo>
                  <a:pt x="113678" y="161925"/>
                  <a:pt x="125587" y="169083"/>
                  <a:pt x="136413" y="175166"/>
                </a:cubicBezTo>
                <a:cubicBezTo>
                  <a:pt x="144353" y="180177"/>
                  <a:pt x="151570" y="184113"/>
                  <a:pt x="194154" y="183398"/>
                </a:cubicBezTo>
                <a:cubicBezTo>
                  <a:pt x="194515" y="183398"/>
                  <a:pt x="203537" y="183040"/>
                  <a:pt x="210033" y="189481"/>
                </a:cubicBezTo>
                <a:cubicBezTo>
                  <a:pt x="211116" y="190555"/>
                  <a:pt x="211837" y="191629"/>
                  <a:pt x="212920" y="193060"/>
                </a:cubicBezTo>
                <a:cubicBezTo>
                  <a:pt x="226994" y="188766"/>
                  <a:pt x="239625" y="183755"/>
                  <a:pt x="249730" y="179461"/>
                </a:cubicBezTo>
                <a:cubicBezTo>
                  <a:pt x="265609" y="172661"/>
                  <a:pt x="275352" y="168725"/>
                  <a:pt x="281487" y="173377"/>
                </a:cubicBezTo>
                <a:cubicBezTo>
                  <a:pt x="286901" y="177314"/>
                  <a:pt x="287622" y="181608"/>
                  <a:pt x="287622" y="184829"/>
                </a:cubicBezTo>
                <a:cubicBezTo>
                  <a:pt x="287622" y="185903"/>
                  <a:pt x="287622" y="186976"/>
                  <a:pt x="287262" y="187692"/>
                </a:cubicBezTo>
                <a:cubicBezTo>
                  <a:pt x="292675" y="186618"/>
                  <a:pt x="297005" y="186976"/>
                  <a:pt x="300253" y="189481"/>
                </a:cubicBezTo>
                <a:cubicBezTo>
                  <a:pt x="305306" y="193776"/>
                  <a:pt x="306027" y="198428"/>
                  <a:pt x="306027" y="201291"/>
                </a:cubicBezTo>
                <a:cubicBezTo>
                  <a:pt x="305666" y="210596"/>
                  <a:pt x="295923" y="217396"/>
                  <a:pt x="294840" y="218112"/>
                </a:cubicBezTo>
                <a:cubicBezTo>
                  <a:pt x="245038" y="257478"/>
                  <a:pt x="186937" y="267856"/>
                  <a:pt x="139300" y="267856"/>
                </a:cubicBezTo>
                <a:cubicBezTo>
                  <a:pt x="88416" y="267856"/>
                  <a:pt x="48719" y="255689"/>
                  <a:pt x="42945" y="253899"/>
                </a:cubicBezTo>
                <a:lnTo>
                  <a:pt x="4692" y="253899"/>
                </a:lnTo>
                <a:cubicBezTo>
                  <a:pt x="2166" y="253899"/>
                  <a:pt x="0" y="252110"/>
                  <a:pt x="0" y="249247"/>
                </a:cubicBezTo>
                <a:lnTo>
                  <a:pt x="0" y="166577"/>
                </a:lnTo>
                <a:cubicBezTo>
                  <a:pt x="0" y="164072"/>
                  <a:pt x="2166" y="161925"/>
                  <a:pt x="4692" y="161925"/>
                </a:cubicBezTo>
                <a:close/>
                <a:moveTo>
                  <a:pt x="190545" y="131575"/>
                </a:moveTo>
                <a:cubicBezTo>
                  <a:pt x="184050" y="131575"/>
                  <a:pt x="178636" y="136983"/>
                  <a:pt x="178636" y="143471"/>
                </a:cubicBezTo>
                <a:cubicBezTo>
                  <a:pt x="178636" y="150320"/>
                  <a:pt x="184050" y="155367"/>
                  <a:pt x="190545" y="155367"/>
                </a:cubicBezTo>
                <a:cubicBezTo>
                  <a:pt x="197041" y="155367"/>
                  <a:pt x="202455" y="150320"/>
                  <a:pt x="202455" y="143471"/>
                </a:cubicBezTo>
                <a:cubicBezTo>
                  <a:pt x="202455" y="136983"/>
                  <a:pt x="197041" y="131575"/>
                  <a:pt x="190545" y="131575"/>
                </a:cubicBezTo>
                <a:close/>
                <a:moveTo>
                  <a:pt x="232769" y="97330"/>
                </a:moveTo>
                <a:cubicBezTo>
                  <a:pt x="224107" y="103818"/>
                  <a:pt x="210755" y="108505"/>
                  <a:pt x="195237" y="111749"/>
                </a:cubicBezTo>
                <a:lnTo>
                  <a:pt x="195237" y="122563"/>
                </a:lnTo>
                <a:cubicBezTo>
                  <a:pt x="198846" y="123645"/>
                  <a:pt x="202094" y="125447"/>
                  <a:pt x="204620" y="127971"/>
                </a:cubicBezTo>
                <a:cubicBezTo>
                  <a:pt x="221942" y="122924"/>
                  <a:pt x="232769" y="116075"/>
                  <a:pt x="232769" y="109586"/>
                </a:cubicBezTo>
                <a:lnTo>
                  <a:pt x="232769" y="97330"/>
                </a:lnTo>
                <a:close/>
                <a:moveTo>
                  <a:pt x="73259" y="97330"/>
                </a:moveTo>
                <a:lnTo>
                  <a:pt x="73259" y="109586"/>
                </a:lnTo>
                <a:cubicBezTo>
                  <a:pt x="73259" y="121121"/>
                  <a:pt x="107543" y="134099"/>
                  <a:pt x="153014" y="134099"/>
                </a:cubicBezTo>
                <a:cubicBezTo>
                  <a:pt x="159871" y="134099"/>
                  <a:pt x="166006" y="133738"/>
                  <a:pt x="172140" y="133378"/>
                </a:cubicBezTo>
                <a:cubicBezTo>
                  <a:pt x="175028" y="127971"/>
                  <a:pt x="180080" y="124005"/>
                  <a:pt x="185854" y="122563"/>
                </a:cubicBezTo>
                <a:lnTo>
                  <a:pt x="185854" y="113191"/>
                </a:lnTo>
                <a:cubicBezTo>
                  <a:pt x="175028" y="114993"/>
                  <a:pt x="163840" y="115354"/>
                  <a:pt x="153014" y="115354"/>
                </a:cubicBezTo>
                <a:cubicBezTo>
                  <a:pt x="121617" y="115354"/>
                  <a:pt x="89138" y="109586"/>
                  <a:pt x="73259" y="97330"/>
                </a:cubicBezTo>
                <a:close/>
                <a:moveTo>
                  <a:pt x="232769" y="63805"/>
                </a:moveTo>
                <a:lnTo>
                  <a:pt x="195237" y="73178"/>
                </a:lnTo>
                <a:lnTo>
                  <a:pt x="195237" y="102376"/>
                </a:lnTo>
                <a:cubicBezTo>
                  <a:pt x="217972" y="97690"/>
                  <a:pt x="232769" y="89399"/>
                  <a:pt x="232769" y="81829"/>
                </a:cubicBezTo>
                <a:lnTo>
                  <a:pt x="232769" y="63805"/>
                </a:lnTo>
                <a:close/>
                <a:moveTo>
                  <a:pt x="73259" y="63805"/>
                </a:moveTo>
                <a:lnTo>
                  <a:pt x="73259" y="81829"/>
                </a:lnTo>
                <a:cubicBezTo>
                  <a:pt x="73259" y="93364"/>
                  <a:pt x="107543" y="106342"/>
                  <a:pt x="153014" y="106342"/>
                </a:cubicBezTo>
                <a:cubicBezTo>
                  <a:pt x="164923" y="106342"/>
                  <a:pt x="176110" y="105260"/>
                  <a:pt x="185854" y="103818"/>
                </a:cubicBezTo>
                <a:lnTo>
                  <a:pt x="185854" y="75340"/>
                </a:lnTo>
                <a:lnTo>
                  <a:pt x="154096" y="83271"/>
                </a:lnTo>
                <a:cubicBezTo>
                  <a:pt x="153736" y="83271"/>
                  <a:pt x="153375" y="83271"/>
                  <a:pt x="153014" y="83271"/>
                </a:cubicBezTo>
                <a:cubicBezTo>
                  <a:pt x="152653" y="83271"/>
                  <a:pt x="152292" y="83271"/>
                  <a:pt x="151931" y="83271"/>
                </a:cubicBezTo>
                <a:lnTo>
                  <a:pt x="73259" y="63805"/>
                </a:lnTo>
                <a:close/>
                <a:moveTo>
                  <a:pt x="153014" y="9373"/>
                </a:moveTo>
                <a:lnTo>
                  <a:pt x="23818" y="41816"/>
                </a:lnTo>
                <a:lnTo>
                  <a:pt x="153014" y="74259"/>
                </a:lnTo>
                <a:lnTo>
                  <a:pt x="180441" y="67049"/>
                </a:lnTo>
                <a:lnTo>
                  <a:pt x="150127" y="41455"/>
                </a:lnTo>
                <a:cubicBezTo>
                  <a:pt x="147961" y="39653"/>
                  <a:pt x="147961" y="36769"/>
                  <a:pt x="149405" y="34606"/>
                </a:cubicBezTo>
                <a:cubicBezTo>
                  <a:pt x="151209" y="32804"/>
                  <a:pt x="154096" y="32443"/>
                  <a:pt x="155901" y="34246"/>
                </a:cubicBezTo>
                <a:lnTo>
                  <a:pt x="191628" y="64166"/>
                </a:lnTo>
                <a:lnTo>
                  <a:pt x="282209" y="41816"/>
                </a:lnTo>
                <a:lnTo>
                  <a:pt x="153014" y="9373"/>
                </a:lnTo>
                <a:close/>
                <a:moveTo>
                  <a:pt x="151931" y="0"/>
                </a:moveTo>
                <a:cubicBezTo>
                  <a:pt x="152653" y="0"/>
                  <a:pt x="153375" y="0"/>
                  <a:pt x="154096" y="0"/>
                </a:cubicBezTo>
                <a:lnTo>
                  <a:pt x="302419" y="37130"/>
                </a:lnTo>
                <a:cubicBezTo>
                  <a:pt x="304584" y="37851"/>
                  <a:pt x="306027" y="39653"/>
                  <a:pt x="306027" y="41816"/>
                </a:cubicBezTo>
                <a:cubicBezTo>
                  <a:pt x="306027" y="43979"/>
                  <a:pt x="304584" y="45781"/>
                  <a:pt x="302419" y="46142"/>
                </a:cubicBezTo>
                <a:lnTo>
                  <a:pt x="242151" y="61282"/>
                </a:lnTo>
                <a:lnTo>
                  <a:pt x="242151" y="109586"/>
                </a:lnTo>
                <a:cubicBezTo>
                  <a:pt x="242151" y="121482"/>
                  <a:pt x="228799" y="130133"/>
                  <a:pt x="210394" y="135901"/>
                </a:cubicBezTo>
                <a:cubicBezTo>
                  <a:pt x="211116" y="138064"/>
                  <a:pt x="211477" y="140587"/>
                  <a:pt x="211477" y="143471"/>
                </a:cubicBezTo>
                <a:cubicBezTo>
                  <a:pt x="211477" y="155007"/>
                  <a:pt x="202094" y="164740"/>
                  <a:pt x="190545" y="164740"/>
                </a:cubicBezTo>
                <a:cubicBezTo>
                  <a:pt x="178636" y="164740"/>
                  <a:pt x="169253" y="155007"/>
                  <a:pt x="169253" y="143471"/>
                </a:cubicBezTo>
                <a:lnTo>
                  <a:pt x="169253" y="143111"/>
                </a:lnTo>
                <a:cubicBezTo>
                  <a:pt x="163840" y="143111"/>
                  <a:pt x="158427" y="143471"/>
                  <a:pt x="153014" y="143471"/>
                </a:cubicBezTo>
                <a:cubicBezTo>
                  <a:pt x="110069" y="143471"/>
                  <a:pt x="64237" y="131575"/>
                  <a:pt x="64237" y="109586"/>
                </a:cubicBezTo>
                <a:lnTo>
                  <a:pt x="64237" y="61282"/>
                </a:lnTo>
                <a:lnTo>
                  <a:pt x="3609" y="46142"/>
                </a:lnTo>
                <a:cubicBezTo>
                  <a:pt x="1444" y="45781"/>
                  <a:pt x="0" y="43979"/>
                  <a:pt x="0" y="41816"/>
                </a:cubicBezTo>
                <a:cubicBezTo>
                  <a:pt x="0" y="39653"/>
                  <a:pt x="1444" y="37851"/>
                  <a:pt x="3609" y="37130"/>
                </a:cubicBezTo>
                <a:lnTo>
                  <a:pt x="151931" y="0"/>
                </a:ln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4" name="Freeform 759">
            <a:extLst>
              <a:ext uri="{FF2B5EF4-FFF2-40B4-BE49-F238E27FC236}">
                <a16:creationId xmlns:a16="http://schemas.microsoft.com/office/drawing/2014/main" id="{C9FAB5D1-15B2-774C-AA2D-4EE3A4D47575}"/>
              </a:ext>
            </a:extLst>
          </p:cNvPr>
          <p:cNvSpPr>
            <a:spLocks noChangeArrowheads="1"/>
          </p:cNvSpPr>
          <p:nvPr/>
        </p:nvSpPr>
        <p:spPr bwMode="auto">
          <a:xfrm>
            <a:off x="6367061" y="2439191"/>
            <a:ext cx="279499" cy="203801"/>
          </a:xfrm>
          <a:custGeom>
            <a:avLst/>
            <a:gdLst>
              <a:gd name="T0" fmla="*/ 29833 w 304441"/>
              <a:gd name="T1" fmla="*/ 184188 h 221888"/>
              <a:gd name="T2" fmla="*/ 129037 w 304441"/>
              <a:gd name="T3" fmla="*/ 198325 h 221888"/>
              <a:gd name="T4" fmla="*/ 143055 w 304441"/>
              <a:gd name="T5" fmla="*/ 212463 h 221888"/>
              <a:gd name="T6" fmla="*/ 170731 w 304441"/>
              <a:gd name="T7" fmla="*/ 203038 h 221888"/>
              <a:gd name="T8" fmla="*/ 281077 w 304441"/>
              <a:gd name="T9" fmla="*/ 198325 h 221888"/>
              <a:gd name="T10" fmla="*/ 155635 w 304441"/>
              <a:gd name="T11" fmla="*/ 192888 h 221888"/>
              <a:gd name="T12" fmla="*/ 80962 w 304441"/>
              <a:gd name="T13" fmla="*/ 171681 h 221888"/>
              <a:gd name="T14" fmla="*/ 43851 w 304441"/>
              <a:gd name="T15" fmla="*/ 169688 h 221888"/>
              <a:gd name="T16" fmla="*/ 51758 w 304441"/>
              <a:gd name="T17" fmla="*/ 148663 h 221888"/>
              <a:gd name="T18" fmla="*/ 153119 w 304441"/>
              <a:gd name="T19" fmla="*/ 182013 h 221888"/>
              <a:gd name="T20" fmla="*/ 282156 w 304441"/>
              <a:gd name="T21" fmla="*/ 178388 h 221888"/>
              <a:gd name="T22" fmla="*/ 299768 w 304441"/>
              <a:gd name="T23" fmla="*/ 198325 h 221888"/>
              <a:gd name="T24" fmla="*/ 299768 w 304441"/>
              <a:gd name="T25" fmla="*/ 207750 h 221888"/>
              <a:gd name="T26" fmla="*/ 161386 w 304441"/>
              <a:gd name="T27" fmla="*/ 221888 h 221888"/>
              <a:gd name="T28" fmla="*/ 125083 w 304441"/>
              <a:gd name="T29" fmla="*/ 207750 h 221888"/>
              <a:gd name="T30" fmla="*/ 0 w 304441"/>
              <a:gd name="T31" fmla="*/ 203038 h 221888"/>
              <a:gd name="T32" fmla="*/ 13299 w 304441"/>
              <a:gd name="T33" fmla="*/ 198325 h 221888"/>
              <a:gd name="T34" fmla="*/ 24801 w 304441"/>
              <a:gd name="T35" fmla="*/ 176213 h 221888"/>
              <a:gd name="T36" fmla="*/ 44210 w 304441"/>
              <a:gd name="T37" fmla="*/ 143225 h 221888"/>
              <a:gd name="T38" fmla="*/ 180542 w 304441"/>
              <a:gd name="T39" fmla="*/ 8980 h 221888"/>
              <a:gd name="T40" fmla="*/ 179463 w 304441"/>
              <a:gd name="T41" fmla="*/ 76513 h 221888"/>
              <a:gd name="T42" fmla="*/ 216143 w 304441"/>
              <a:gd name="T43" fmla="*/ 99144 h 221888"/>
              <a:gd name="T44" fmla="*/ 258577 w 304441"/>
              <a:gd name="T45" fmla="*/ 81183 h 221888"/>
              <a:gd name="T46" fmla="*/ 240597 w 304441"/>
              <a:gd name="T47" fmla="*/ 60708 h 221888"/>
              <a:gd name="T48" fmla="*/ 242755 w 304441"/>
              <a:gd name="T49" fmla="*/ 49213 h 221888"/>
              <a:gd name="T50" fmla="*/ 217941 w 304441"/>
              <a:gd name="T51" fmla="*/ 38436 h 221888"/>
              <a:gd name="T52" fmla="*/ 210389 w 304441"/>
              <a:gd name="T53" fmla="*/ 35562 h 221888"/>
              <a:gd name="T54" fmla="*/ 180542 w 304441"/>
              <a:gd name="T55" fmla="*/ 0 h 221888"/>
              <a:gd name="T56" fmla="*/ 228010 w 304441"/>
              <a:gd name="T57" fmla="*/ 25145 h 221888"/>
              <a:gd name="T58" fmla="*/ 251026 w 304441"/>
              <a:gd name="T59" fmla="*/ 55679 h 221888"/>
              <a:gd name="T60" fmla="*/ 240237 w 304441"/>
              <a:gd name="T61" fmla="*/ 108483 h 221888"/>
              <a:gd name="T62" fmla="*/ 221897 w 304441"/>
              <a:gd name="T63" fmla="*/ 119260 h 221888"/>
              <a:gd name="T64" fmla="*/ 208591 w 304441"/>
              <a:gd name="T65" fmla="*/ 147279 h 221888"/>
              <a:gd name="T66" fmla="*/ 204995 w 304441"/>
              <a:gd name="T67" fmla="*/ 139376 h 221888"/>
              <a:gd name="T68" fmla="*/ 174788 w 304441"/>
              <a:gd name="T69" fmla="*/ 89086 h 221888"/>
              <a:gd name="T70" fmla="*/ 169394 w 304441"/>
              <a:gd name="T71" fmla="*/ 83697 h 221888"/>
              <a:gd name="T72" fmla="*/ 132353 w 304441"/>
              <a:gd name="T73" fmla="*/ 38795 h 221888"/>
              <a:gd name="T74" fmla="*/ 91717 w 304441"/>
              <a:gd name="T75" fmla="*/ 75435 h 221888"/>
              <a:gd name="T76" fmla="*/ 74456 w 304441"/>
              <a:gd name="T77" fmla="*/ 69688 h 221888"/>
              <a:gd name="T78" fmla="*/ 57914 w 304441"/>
              <a:gd name="T79" fmla="*/ 97707 h 221888"/>
              <a:gd name="T80" fmla="*/ 54677 w 304441"/>
              <a:gd name="T81" fmla="*/ 104532 h 221888"/>
              <a:gd name="T82" fmla="*/ 31662 w 304441"/>
              <a:gd name="T83" fmla="*/ 131833 h 221888"/>
              <a:gd name="T84" fmla="*/ 47485 w 304441"/>
              <a:gd name="T85" fmla="*/ 96988 h 221888"/>
              <a:gd name="T86" fmla="*/ 74456 w 304441"/>
              <a:gd name="T87" fmla="*/ 60348 h 221888"/>
              <a:gd name="T88" fmla="*/ 132353 w 304441"/>
              <a:gd name="T89" fmla="*/ 29456 h 221888"/>
              <a:gd name="T90" fmla="*/ 180542 w 304441"/>
              <a:gd name="T91" fmla="*/ 0 h 22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4441" h="221888">
                <a:moveTo>
                  <a:pt x="80962" y="171681"/>
                </a:moveTo>
                <a:cubicBezTo>
                  <a:pt x="56970" y="173947"/>
                  <a:pt x="35764" y="181831"/>
                  <a:pt x="29833" y="184188"/>
                </a:cubicBezTo>
                <a:lnTo>
                  <a:pt x="23363" y="198325"/>
                </a:lnTo>
                <a:lnTo>
                  <a:pt x="129037" y="198325"/>
                </a:lnTo>
                <a:cubicBezTo>
                  <a:pt x="131553" y="198325"/>
                  <a:pt x="133709" y="200500"/>
                  <a:pt x="133709" y="203038"/>
                </a:cubicBezTo>
                <a:cubicBezTo>
                  <a:pt x="133709" y="208113"/>
                  <a:pt x="138023" y="212463"/>
                  <a:pt x="143055" y="212463"/>
                </a:cubicBezTo>
                <a:lnTo>
                  <a:pt x="161386" y="212463"/>
                </a:lnTo>
                <a:cubicBezTo>
                  <a:pt x="166418" y="212463"/>
                  <a:pt x="170731" y="208113"/>
                  <a:pt x="170731" y="203038"/>
                </a:cubicBezTo>
                <a:cubicBezTo>
                  <a:pt x="170731" y="200500"/>
                  <a:pt x="172888" y="198325"/>
                  <a:pt x="175404" y="198325"/>
                </a:cubicBezTo>
                <a:lnTo>
                  <a:pt x="281077" y="198325"/>
                </a:lnTo>
                <a:lnTo>
                  <a:pt x="274608" y="184188"/>
                </a:lnTo>
                <a:cubicBezTo>
                  <a:pt x="262746" y="179475"/>
                  <a:pt x="189781" y="152650"/>
                  <a:pt x="155635" y="192888"/>
                </a:cubicBezTo>
                <a:cubicBezTo>
                  <a:pt x="153838" y="194700"/>
                  <a:pt x="150243" y="194700"/>
                  <a:pt x="148806" y="192888"/>
                </a:cubicBezTo>
                <a:cubicBezTo>
                  <a:pt x="131733" y="172769"/>
                  <a:pt x="104955" y="169416"/>
                  <a:pt x="80962" y="171681"/>
                </a:cubicBezTo>
                <a:close/>
                <a:moveTo>
                  <a:pt x="51758" y="148663"/>
                </a:moveTo>
                <a:lnTo>
                  <a:pt x="43851" y="169688"/>
                </a:lnTo>
                <a:cubicBezTo>
                  <a:pt x="65058" y="163163"/>
                  <a:pt x="99923" y="156275"/>
                  <a:pt x="129037" y="167875"/>
                </a:cubicBezTo>
                <a:cubicBezTo>
                  <a:pt x="114300" y="155550"/>
                  <a:pt x="89858" y="143950"/>
                  <a:pt x="51758" y="148663"/>
                </a:cubicBezTo>
                <a:close/>
                <a:moveTo>
                  <a:pt x="47805" y="139963"/>
                </a:moveTo>
                <a:cubicBezTo>
                  <a:pt x="113941" y="130175"/>
                  <a:pt x="144133" y="167150"/>
                  <a:pt x="153119" y="182013"/>
                </a:cubicBezTo>
                <a:cubicBezTo>
                  <a:pt x="196251" y="140688"/>
                  <a:pt x="276405" y="174400"/>
                  <a:pt x="279640" y="176213"/>
                </a:cubicBezTo>
                <a:cubicBezTo>
                  <a:pt x="280718" y="176575"/>
                  <a:pt x="281437" y="177663"/>
                  <a:pt x="282156" y="178388"/>
                </a:cubicBezTo>
                <a:lnTo>
                  <a:pt x="291141" y="198325"/>
                </a:lnTo>
                <a:lnTo>
                  <a:pt x="299768" y="198325"/>
                </a:lnTo>
                <a:cubicBezTo>
                  <a:pt x="302643" y="198325"/>
                  <a:pt x="304441" y="200500"/>
                  <a:pt x="304441" y="203038"/>
                </a:cubicBezTo>
                <a:cubicBezTo>
                  <a:pt x="304441" y="205575"/>
                  <a:pt x="302643" y="207750"/>
                  <a:pt x="299768" y="207750"/>
                </a:cubicBezTo>
                <a:lnTo>
                  <a:pt x="179358" y="207750"/>
                </a:lnTo>
                <a:cubicBezTo>
                  <a:pt x="177201" y="215725"/>
                  <a:pt x="170012" y="221888"/>
                  <a:pt x="161386" y="221888"/>
                </a:cubicBezTo>
                <a:lnTo>
                  <a:pt x="143055" y="221888"/>
                </a:lnTo>
                <a:cubicBezTo>
                  <a:pt x="134428" y="221888"/>
                  <a:pt x="127240" y="215725"/>
                  <a:pt x="125083" y="207750"/>
                </a:cubicBezTo>
                <a:lnTo>
                  <a:pt x="4673" y="207750"/>
                </a:lnTo>
                <a:cubicBezTo>
                  <a:pt x="1797" y="207750"/>
                  <a:pt x="0" y="205575"/>
                  <a:pt x="0" y="203038"/>
                </a:cubicBezTo>
                <a:cubicBezTo>
                  <a:pt x="0" y="200500"/>
                  <a:pt x="1797" y="198325"/>
                  <a:pt x="4673" y="198325"/>
                </a:cubicBezTo>
                <a:lnTo>
                  <a:pt x="13299" y="198325"/>
                </a:lnTo>
                <a:lnTo>
                  <a:pt x="22285" y="178388"/>
                </a:lnTo>
                <a:cubicBezTo>
                  <a:pt x="23004" y="177663"/>
                  <a:pt x="23723" y="176575"/>
                  <a:pt x="24801" y="176213"/>
                </a:cubicBezTo>
                <a:cubicBezTo>
                  <a:pt x="25160" y="175850"/>
                  <a:pt x="28395" y="174763"/>
                  <a:pt x="32708" y="172950"/>
                </a:cubicBezTo>
                <a:lnTo>
                  <a:pt x="44210" y="143225"/>
                </a:lnTo>
                <a:cubicBezTo>
                  <a:pt x="44570" y="141413"/>
                  <a:pt x="46008" y="140325"/>
                  <a:pt x="47805" y="139963"/>
                </a:cubicBezTo>
                <a:close/>
                <a:moveTo>
                  <a:pt x="180542" y="8980"/>
                </a:moveTo>
                <a:cubicBezTo>
                  <a:pt x="165797" y="8980"/>
                  <a:pt x="153571" y="19757"/>
                  <a:pt x="150694" y="33407"/>
                </a:cubicBezTo>
                <a:cubicBezTo>
                  <a:pt x="167595" y="40591"/>
                  <a:pt x="179463" y="57115"/>
                  <a:pt x="179463" y="76513"/>
                </a:cubicBezTo>
                <a:cubicBezTo>
                  <a:pt x="179463" y="77591"/>
                  <a:pt x="179463" y="78309"/>
                  <a:pt x="179463" y="79028"/>
                </a:cubicBezTo>
                <a:cubicBezTo>
                  <a:pt x="195286" y="78309"/>
                  <a:pt x="208951" y="86571"/>
                  <a:pt x="216143" y="99144"/>
                </a:cubicBezTo>
                <a:lnTo>
                  <a:pt x="240237" y="99144"/>
                </a:lnTo>
                <a:cubicBezTo>
                  <a:pt x="250666" y="99144"/>
                  <a:pt x="258577" y="91241"/>
                  <a:pt x="258577" y="81183"/>
                </a:cubicBezTo>
                <a:cubicBezTo>
                  <a:pt x="258577" y="72202"/>
                  <a:pt x="252464" y="64659"/>
                  <a:pt x="243833" y="63222"/>
                </a:cubicBezTo>
                <a:cubicBezTo>
                  <a:pt x="242395" y="62863"/>
                  <a:pt x="241316" y="62144"/>
                  <a:pt x="240597" y="60708"/>
                </a:cubicBezTo>
                <a:cubicBezTo>
                  <a:pt x="239878" y="59271"/>
                  <a:pt x="239878" y="57834"/>
                  <a:pt x="240597" y="56397"/>
                </a:cubicBezTo>
                <a:cubicBezTo>
                  <a:pt x="242035" y="54242"/>
                  <a:pt x="242755" y="51727"/>
                  <a:pt x="242755" y="49213"/>
                </a:cubicBezTo>
                <a:cubicBezTo>
                  <a:pt x="242755" y="41310"/>
                  <a:pt x="236281" y="34485"/>
                  <a:pt x="228010" y="34485"/>
                </a:cubicBezTo>
                <a:cubicBezTo>
                  <a:pt x="224414" y="34485"/>
                  <a:pt x="220818" y="35922"/>
                  <a:pt x="217941" y="38436"/>
                </a:cubicBezTo>
                <a:cubicBezTo>
                  <a:pt x="216862" y="39514"/>
                  <a:pt x="215064" y="39873"/>
                  <a:pt x="213266" y="39155"/>
                </a:cubicBezTo>
                <a:cubicBezTo>
                  <a:pt x="211828" y="38795"/>
                  <a:pt x="210749" y="37358"/>
                  <a:pt x="210389" y="35562"/>
                </a:cubicBezTo>
                <a:cubicBezTo>
                  <a:pt x="208591" y="20475"/>
                  <a:pt x="195645" y="8980"/>
                  <a:pt x="180542" y="8980"/>
                </a:cubicBezTo>
                <a:close/>
                <a:moveTo>
                  <a:pt x="180542" y="0"/>
                </a:moveTo>
                <a:cubicBezTo>
                  <a:pt x="197803" y="0"/>
                  <a:pt x="212907" y="11495"/>
                  <a:pt x="217941" y="27660"/>
                </a:cubicBezTo>
                <a:cubicBezTo>
                  <a:pt x="221178" y="25864"/>
                  <a:pt x="224414" y="25145"/>
                  <a:pt x="228010" y="25145"/>
                </a:cubicBezTo>
                <a:cubicBezTo>
                  <a:pt x="241316" y="25145"/>
                  <a:pt x="252104" y="35922"/>
                  <a:pt x="252104" y="49213"/>
                </a:cubicBezTo>
                <a:cubicBezTo>
                  <a:pt x="252104" y="51368"/>
                  <a:pt x="251385" y="53523"/>
                  <a:pt x="251026" y="55679"/>
                </a:cubicBezTo>
                <a:cubicBezTo>
                  <a:pt x="261095" y="59989"/>
                  <a:pt x="267927" y="70047"/>
                  <a:pt x="267927" y="81183"/>
                </a:cubicBezTo>
                <a:cubicBezTo>
                  <a:pt x="267927" y="96270"/>
                  <a:pt x="255701" y="108483"/>
                  <a:pt x="240237" y="108483"/>
                </a:cubicBezTo>
                <a:lnTo>
                  <a:pt x="220459" y="108483"/>
                </a:lnTo>
                <a:cubicBezTo>
                  <a:pt x="221178" y="112075"/>
                  <a:pt x="221897" y="115668"/>
                  <a:pt x="221897" y="119260"/>
                </a:cubicBezTo>
                <a:cubicBezTo>
                  <a:pt x="221897" y="128959"/>
                  <a:pt x="218301" y="138298"/>
                  <a:pt x="212187" y="145483"/>
                </a:cubicBezTo>
                <a:cubicBezTo>
                  <a:pt x="211109" y="146560"/>
                  <a:pt x="210030" y="147279"/>
                  <a:pt x="208591" y="147279"/>
                </a:cubicBezTo>
                <a:cubicBezTo>
                  <a:pt x="207512" y="147279"/>
                  <a:pt x="206434" y="146560"/>
                  <a:pt x="205714" y="146201"/>
                </a:cubicBezTo>
                <a:cubicBezTo>
                  <a:pt x="203557" y="144405"/>
                  <a:pt x="203557" y="141531"/>
                  <a:pt x="204995" y="139376"/>
                </a:cubicBezTo>
                <a:cubicBezTo>
                  <a:pt x="210030" y="133629"/>
                  <a:pt x="212547" y="126803"/>
                  <a:pt x="212547" y="119260"/>
                </a:cubicBezTo>
                <a:cubicBezTo>
                  <a:pt x="212547" y="100221"/>
                  <a:pt x="194926" y="84775"/>
                  <a:pt x="174788" y="89086"/>
                </a:cubicBezTo>
                <a:cubicBezTo>
                  <a:pt x="173349" y="89445"/>
                  <a:pt x="171911" y="88726"/>
                  <a:pt x="170832" y="87649"/>
                </a:cubicBezTo>
                <a:cubicBezTo>
                  <a:pt x="169753" y="86571"/>
                  <a:pt x="169034" y="85134"/>
                  <a:pt x="169394" y="83697"/>
                </a:cubicBezTo>
                <a:cubicBezTo>
                  <a:pt x="169753" y="81183"/>
                  <a:pt x="170113" y="79028"/>
                  <a:pt x="170113" y="76513"/>
                </a:cubicBezTo>
                <a:cubicBezTo>
                  <a:pt x="170113" y="55679"/>
                  <a:pt x="153211" y="38795"/>
                  <a:pt x="132353" y="38795"/>
                </a:cubicBezTo>
                <a:cubicBezTo>
                  <a:pt x="113294" y="38795"/>
                  <a:pt x="97111" y="53164"/>
                  <a:pt x="94954" y="71843"/>
                </a:cubicBezTo>
                <a:cubicBezTo>
                  <a:pt x="94594" y="73639"/>
                  <a:pt x="93515" y="75076"/>
                  <a:pt x="91717" y="75435"/>
                </a:cubicBezTo>
                <a:cubicBezTo>
                  <a:pt x="90279" y="75795"/>
                  <a:pt x="88121" y="75795"/>
                  <a:pt x="87042" y="74717"/>
                </a:cubicBezTo>
                <a:cubicBezTo>
                  <a:pt x="83806" y="71484"/>
                  <a:pt x="79131" y="69688"/>
                  <a:pt x="74456" y="69688"/>
                </a:cubicBezTo>
                <a:cubicBezTo>
                  <a:pt x="64027" y="69688"/>
                  <a:pt x="55396" y="78309"/>
                  <a:pt x="55396" y="88726"/>
                </a:cubicBezTo>
                <a:cubicBezTo>
                  <a:pt x="55396" y="91959"/>
                  <a:pt x="56475" y="94833"/>
                  <a:pt x="57914" y="97707"/>
                </a:cubicBezTo>
                <a:cubicBezTo>
                  <a:pt x="58633" y="99144"/>
                  <a:pt x="58633" y="100581"/>
                  <a:pt x="57914" y="102017"/>
                </a:cubicBezTo>
                <a:cubicBezTo>
                  <a:pt x="57554" y="103454"/>
                  <a:pt x="56116" y="104532"/>
                  <a:pt x="54677" y="104532"/>
                </a:cubicBezTo>
                <a:cubicBezTo>
                  <a:pt x="43889" y="106687"/>
                  <a:pt x="35977" y="116386"/>
                  <a:pt x="35977" y="127163"/>
                </a:cubicBezTo>
                <a:cubicBezTo>
                  <a:pt x="35977" y="130036"/>
                  <a:pt x="34179" y="131833"/>
                  <a:pt x="31662" y="131833"/>
                </a:cubicBezTo>
                <a:cubicBezTo>
                  <a:pt x="28785" y="131833"/>
                  <a:pt x="26987" y="130036"/>
                  <a:pt x="26987" y="127163"/>
                </a:cubicBezTo>
                <a:cubicBezTo>
                  <a:pt x="26987" y="113872"/>
                  <a:pt x="35258" y="102017"/>
                  <a:pt x="47485" y="96988"/>
                </a:cubicBezTo>
                <a:cubicBezTo>
                  <a:pt x="46766" y="94474"/>
                  <a:pt x="46406" y="91241"/>
                  <a:pt x="46406" y="88726"/>
                </a:cubicBezTo>
                <a:cubicBezTo>
                  <a:pt x="46406" y="72921"/>
                  <a:pt x="58993" y="60348"/>
                  <a:pt x="74456" y="60348"/>
                </a:cubicBezTo>
                <a:cubicBezTo>
                  <a:pt x="78771" y="60348"/>
                  <a:pt x="83087" y="61426"/>
                  <a:pt x="87042" y="63581"/>
                </a:cubicBezTo>
                <a:cubicBezTo>
                  <a:pt x="92796" y="43824"/>
                  <a:pt x="111136" y="29456"/>
                  <a:pt x="132353" y="29456"/>
                </a:cubicBezTo>
                <a:cubicBezTo>
                  <a:pt x="135590" y="29456"/>
                  <a:pt x="138826" y="30174"/>
                  <a:pt x="142063" y="30533"/>
                </a:cubicBezTo>
                <a:cubicBezTo>
                  <a:pt x="146019" y="13291"/>
                  <a:pt x="161482" y="0"/>
                  <a:pt x="180542"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5" name="Freeform 774">
            <a:extLst>
              <a:ext uri="{FF2B5EF4-FFF2-40B4-BE49-F238E27FC236}">
                <a16:creationId xmlns:a16="http://schemas.microsoft.com/office/drawing/2014/main" id="{74F84B6D-727A-2B4F-B729-C7EBBD6E2641}"/>
              </a:ext>
            </a:extLst>
          </p:cNvPr>
          <p:cNvSpPr>
            <a:spLocks noChangeArrowheads="1"/>
          </p:cNvSpPr>
          <p:nvPr/>
        </p:nvSpPr>
        <p:spPr bwMode="auto">
          <a:xfrm>
            <a:off x="5007631" y="4083301"/>
            <a:ext cx="280955" cy="278042"/>
          </a:xfrm>
          <a:custGeom>
            <a:avLst/>
            <a:gdLst>
              <a:gd name="T0" fmla="*/ 30314 w 306026"/>
              <a:gd name="T1" fmla="*/ 264904 h 302202"/>
              <a:gd name="T2" fmla="*/ 129917 w 306026"/>
              <a:gd name="T3" fmla="*/ 279250 h 302202"/>
              <a:gd name="T4" fmla="*/ 134608 w 306026"/>
              <a:gd name="T5" fmla="*/ 283912 h 302202"/>
              <a:gd name="T6" fmla="*/ 143630 w 306026"/>
              <a:gd name="T7" fmla="*/ 292878 h 302202"/>
              <a:gd name="T8" fmla="*/ 171779 w 306026"/>
              <a:gd name="T9" fmla="*/ 283912 h 302202"/>
              <a:gd name="T10" fmla="*/ 282569 w 306026"/>
              <a:gd name="T11" fmla="*/ 279250 h 302202"/>
              <a:gd name="T12" fmla="*/ 156622 w 306026"/>
              <a:gd name="T13" fmla="*/ 273511 h 302202"/>
              <a:gd name="T14" fmla="*/ 81468 w 306026"/>
              <a:gd name="T15" fmla="*/ 252531 h 302202"/>
              <a:gd name="T16" fmla="*/ 44388 w 306026"/>
              <a:gd name="T17" fmla="*/ 250200 h 302202"/>
              <a:gd name="T18" fmla="*/ 52327 w 306026"/>
              <a:gd name="T19" fmla="*/ 230116 h 302202"/>
              <a:gd name="T20" fmla="*/ 170336 w 306026"/>
              <a:gd name="T21" fmla="*/ 251635 h 302202"/>
              <a:gd name="T22" fmla="*/ 247203 w 306026"/>
              <a:gd name="T23" fmla="*/ 212184 h 302202"/>
              <a:gd name="T24" fmla="*/ 173944 w 306026"/>
              <a:gd name="T25" fmla="*/ 194611 h 302202"/>
              <a:gd name="T26" fmla="*/ 173944 w 306026"/>
              <a:gd name="T27" fmla="*/ 203936 h 302202"/>
              <a:gd name="T28" fmla="*/ 157705 w 306026"/>
              <a:gd name="T29" fmla="*/ 252710 h 302202"/>
              <a:gd name="T30" fmla="*/ 254421 w 306026"/>
              <a:gd name="T31" fmla="*/ 205729 h 302202"/>
              <a:gd name="T32" fmla="*/ 281126 w 306026"/>
              <a:gd name="T33" fmla="*/ 257014 h 302202"/>
              <a:gd name="T34" fmla="*/ 292674 w 306026"/>
              <a:gd name="T35" fmla="*/ 279250 h 302202"/>
              <a:gd name="T36" fmla="*/ 306026 w 306026"/>
              <a:gd name="T37" fmla="*/ 283912 h 302202"/>
              <a:gd name="T38" fmla="*/ 180440 w 306026"/>
              <a:gd name="T39" fmla="*/ 288216 h 302202"/>
              <a:gd name="T40" fmla="*/ 143630 w 306026"/>
              <a:gd name="T41" fmla="*/ 302202 h 302202"/>
              <a:gd name="T42" fmla="*/ 4691 w 306026"/>
              <a:gd name="T43" fmla="*/ 288216 h 302202"/>
              <a:gd name="T44" fmla="*/ 4691 w 306026"/>
              <a:gd name="T45" fmla="*/ 279250 h 302202"/>
              <a:gd name="T46" fmla="*/ 22735 w 306026"/>
              <a:gd name="T47" fmla="*/ 259166 h 302202"/>
              <a:gd name="T48" fmla="*/ 33201 w 306026"/>
              <a:gd name="T49" fmla="*/ 254145 h 302202"/>
              <a:gd name="T50" fmla="*/ 47997 w 306026"/>
              <a:gd name="T51" fmla="*/ 221150 h 302202"/>
              <a:gd name="T52" fmla="*/ 148322 w 306026"/>
              <a:gd name="T53" fmla="*/ 203936 h 302202"/>
              <a:gd name="T54" fmla="*/ 127391 w 306026"/>
              <a:gd name="T55" fmla="*/ 199273 h 302202"/>
              <a:gd name="T56" fmla="*/ 115770 w 306026"/>
              <a:gd name="T57" fmla="*/ 170799 h 302202"/>
              <a:gd name="T58" fmla="*/ 193318 w 306026"/>
              <a:gd name="T59" fmla="*/ 175032 h 302202"/>
              <a:gd name="T60" fmla="*/ 115770 w 306026"/>
              <a:gd name="T61" fmla="*/ 179971 h 302202"/>
              <a:gd name="T62" fmla="*/ 115770 w 306026"/>
              <a:gd name="T63" fmla="*/ 170799 h 302202"/>
              <a:gd name="T64" fmla="*/ 218153 w 306026"/>
              <a:gd name="T65" fmla="*/ 25324 h 302202"/>
              <a:gd name="T66" fmla="*/ 154346 w 306026"/>
              <a:gd name="T67" fmla="*/ 95972 h 302202"/>
              <a:gd name="T68" fmla="*/ 147894 w 306026"/>
              <a:gd name="T69" fmla="*/ 95972 h 302202"/>
              <a:gd name="T70" fmla="*/ 122443 w 306026"/>
              <a:gd name="T71" fmla="*/ 63892 h 302202"/>
              <a:gd name="T72" fmla="*/ 151120 w 306026"/>
              <a:gd name="T73" fmla="*/ 86240 h 302202"/>
              <a:gd name="T74" fmla="*/ 147650 w 306026"/>
              <a:gd name="T75" fmla="*/ 72 h 302202"/>
              <a:gd name="T76" fmla="*/ 193687 w 306026"/>
              <a:gd name="T77" fmla="*/ 19961 h 302202"/>
              <a:gd name="T78" fmla="*/ 148369 w 306026"/>
              <a:gd name="T79" fmla="*/ 9113 h 302202"/>
              <a:gd name="T80" fmla="*/ 105209 w 306026"/>
              <a:gd name="T81" fmla="*/ 106388 h 302202"/>
              <a:gd name="T82" fmla="*/ 183617 w 306026"/>
              <a:gd name="T83" fmla="*/ 148697 h 302202"/>
              <a:gd name="T84" fmla="*/ 198003 w 306026"/>
              <a:gd name="T85" fmla="*/ 106388 h 302202"/>
              <a:gd name="T86" fmla="*/ 210592 w 306026"/>
              <a:gd name="T87" fmla="*/ 61909 h 302202"/>
              <a:gd name="T88" fmla="*/ 219943 w 306026"/>
              <a:gd name="T89" fmla="*/ 60824 h 302202"/>
              <a:gd name="T90" fmla="*/ 205197 w 306026"/>
              <a:gd name="T91" fmla="*/ 112174 h 302202"/>
              <a:gd name="T92" fmla="*/ 192968 w 306026"/>
              <a:gd name="T93" fmla="*/ 153036 h 302202"/>
              <a:gd name="T94" fmla="*/ 114920 w 306026"/>
              <a:gd name="T95" fmla="*/ 157738 h 302202"/>
              <a:gd name="T96" fmla="*/ 110244 w 306026"/>
              <a:gd name="T97" fmla="*/ 149059 h 302202"/>
              <a:gd name="T98" fmla="*/ 82909 w 306026"/>
              <a:gd name="T99" fmla="*/ 68780 h 302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06026" h="302202">
                <a:moveTo>
                  <a:pt x="81468" y="252531"/>
                </a:moveTo>
                <a:cubicBezTo>
                  <a:pt x="57470" y="254773"/>
                  <a:pt x="36268" y="262573"/>
                  <a:pt x="30314" y="264904"/>
                </a:cubicBezTo>
                <a:lnTo>
                  <a:pt x="23818" y="279250"/>
                </a:lnTo>
                <a:lnTo>
                  <a:pt x="129917" y="279250"/>
                </a:lnTo>
                <a:cubicBezTo>
                  <a:pt x="131000" y="279250"/>
                  <a:pt x="132082" y="279608"/>
                  <a:pt x="133165" y="280326"/>
                </a:cubicBezTo>
                <a:cubicBezTo>
                  <a:pt x="133887" y="281401"/>
                  <a:pt x="134608" y="282477"/>
                  <a:pt x="134608" y="283912"/>
                </a:cubicBezTo>
                <a:cubicBezTo>
                  <a:pt x="134608" y="286064"/>
                  <a:pt x="135330" y="288216"/>
                  <a:pt x="137135" y="290367"/>
                </a:cubicBezTo>
                <a:cubicBezTo>
                  <a:pt x="138939" y="291802"/>
                  <a:pt x="141465" y="292878"/>
                  <a:pt x="143630" y="292878"/>
                </a:cubicBezTo>
                <a:lnTo>
                  <a:pt x="162396" y="292878"/>
                </a:lnTo>
                <a:cubicBezTo>
                  <a:pt x="167448" y="292878"/>
                  <a:pt x="171779" y="288933"/>
                  <a:pt x="171779" y="283912"/>
                </a:cubicBezTo>
                <a:cubicBezTo>
                  <a:pt x="171779" y="281401"/>
                  <a:pt x="173583" y="279250"/>
                  <a:pt x="176110" y="279250"/>
                </a:cubicBezTo>
                <a:lnTo>
                  <a:pt x="282569" y="279250"/>
                </a:lnTo>
                <a:lnTo>
                  <a:pt x="275712" y="264904"/>
                </a:lnTo>
                <a:cubicBezTo>
                  <a:pt x="264164" y="260242"/>
                  <a:pt x="190906" y="233703"/>
                  <a:pt x="156622" y="273511"/>
                </a:cubicBezTo>
                <a:cubicBezTo>
                  <a:pt x="154818" y="275663"/>
                  <a:pt x="151209" y="275663"/>
                  <a:pt x="149405" y="273511"/>
                </a:cubicBezTo>
                <a:cubicBezTo>
                  <a:pt x="132263" y="253607"/>
                  <a:pt x="105467" y="250290"/>
                  <a:pt x="81468" y="252531"/>
                </a:cubicBezTo>
                <a:close/>
                <a:moveTo>
                  <a:pt x="52327" y="230116"/>
                </a:moveTo>
                <a:lnTo>
                  <a:pt x="44388" y="250200"/>
                </a:lnTo>
                <a:cubicBezTo>
                  <a:pt x="65680" y="244103"/>
                  <a:pt x="100685" y="237289"/>
                  <a:pt x="129556" y="248765"/>
                </a:cubicBezTo>
                <a:cubicBezTo>
                  <a:pt x="115120" y="236572"/>
                  <a:pt x="90581" y="225095"/>
                  <a:pt x="52327" y="230116"/>
                </a:cubicBezTo>
                <a:close/>
                <a:moveTo>
                  <a:pt x="247203" y="212184"/>
                </a:moveTo>
                <a:cubicBezTo>
                  <a:pt x="206063" y="217564"/>
                  <a:pt x="182605" y="236213"/>
                  <a:pt x="170336" y="251635"/>
                </a:cubicBezTo>
                <a:cubicBezTo>
                  <a:pt x="199928" y="236213"/>
                  <a:pt x="238903" y="243386"/>
                  <a:pt x="261638" y="250200"/>
                </a:cubicBezTo>
                <a:lnTo>
                  <a:pt x="247203" y="212184"/>
                </a:lnTo>
                <a:close/>
                <a:moveTo>
                  <a:pt x="132082" y="194611"/>
                </a:moveTo>
                <a:lnTo>
                  <a:pt x="173944" y="194611"/>
                </a:lnTo>
                <a:cubicBezTo>
                  <a:pt x="176470" y="194611"/>
                  <a:pt x="178275" y="196763"/>
                  <a:pt x="178275" y="199273"/>
                </a:cubicBezTo>
                <a:cubicBezTo>
                  <a:pt x="178275" y="201784"/>
                  <a:pt x="176470" y="203936"/>
                  <a:pt x="173944" y="203936"/>
                </a:cubicBezTo>
                <a:lnTo>
                  <a:pt x="157705" y="203936"/>
                </a:lnTo>
                <a:lnTo>
                  <a:pt x="157705" y="252710"/>
                </a:lnTo>
                <a:cubicBezTo>
                  <a:pt x="169975" y="234779"/>
                  <a:pt x="196680" y="208239"/>
                  <a:pt x="249729" y="202860"/>
                </a:cubicBezTo>
                <a:cubicBezTo>
                  <a:pt x="251894" y="202501"/>
                  <a:pt x="253699" y="203577"/>
                  <a:pt x="254421" y="205729"/>
                </a:cubicBezTo>
                <a:lnTo>
                  <a:pt x="273186" y="254145"/>
                </a:lnTo>
                <a:cubicBezTo>
                  <a:pt x="277517" y="255580"/>
                  <a:pt x="280404" y="257014"/>
                  <a:pt x="281126" y="257014"/>
                </a:cubicBezTo>
                <a:cubicBezTo>
                  <a:pt x="282208" y="257373"/>
                  <a:pt x="282930" y="258449"/>
                  <a:pt x="283291" y="259166"/>
                </a:cubicBezTo>
                <a:lnTo>
                  <a:pt x="292674" y="279250"/>
                </a:lnTo>
                <a:lnTo>
                  <a:pt x="301335" y="279250"/>
                </a:lnTo>
                <a:cubicBezTo>
                  <a:pt x="303861" y="279250"/>
                  <a:pt x="306026" y="281401"/>
                  <a:pt x="306026" y="283912"/>
                </a:cubicBezTo>
                <a:cubicBezTo>
                  <a:pt x="306026" y="286422"/>
                  <a:pt x="303861" y="288216"/>
                  <a:pt x="301335" y="288216"/>
                </a:cubicBezTo>
                <a:lnTo>
                  <a:pt x="180440" y="288216"/>
                </a:lnTo>
                <a:cubicBezTo>
                  <a:pt x="178275" y="296106"/>
                  <a:pt x="171057" y="302202"/>
                  <a:pt x="162396" y="302202"/>
                </a:cubicBezTo>
                <a:lnTo>
                  <a:pt x="143630" y="302202"/>
                </a:lnTo>
                <a:cubicBezTo>
                  <a:pt x="135330" y="302202"/>
                  <a:pt x="127752" y="296106"/>
                  <a:pt x="125947" y="288216"/>
                </a:cubicBezTo>
                <a:lnTo>
                  <a:pt x="4691" y="288216"/>
                </a:lnTo>
                <a:cubicBezTo>
                  <a:pt x="2165" y="288216"/>
                  <a:pt x="0" y="286422"/>
                  <a:pt x="0" y="283912"/>
                </a:cubicBezTo>
                <a:cubicBezTo>
                  <a:pt x="0" y="281401"/>
                  <a:pt x="2165" y="279250"/>
                  <a:pt x="4691" y="279250"/>
                </a:cubicBezTo>
                <a:lnTo>
                  <a:pt x="13352" y="279250"/>
                </a:lnTo>
                <a:lnTo>
                  <a:pt x="22735" y="259166"/>
                </a:lnTo>
                <a:cubicBezTo>
                  <a:pt x="23096" y="258449"/>
                  <a:pt x="23818" y="257373"/>
                  <a:pt x="24900" y="257014"/>
                </a:cubicBezTo>
                <a:cubicBezTo>
                  <a:pt x="25622" y="257014"/>
                  <a:pt x="28509" y="255580"/>
                  <a:pt x="33201" y="254145"/>
                </a:cubicBezTo>
                <a:lnTo>
                  <a:pt x="44388" y="224378"/>
                </a:lnTo>
                <a:cubicBezTo>
                  <a:pt x="45110" y="222585"/>
                  <a:pt x="46192" y="221509"/>
                  <a:pt x="47997" y="221150"/>
                </a:cubicBezTo>
                <a:cubicBezTo>
                  <a:pt x="104655" y="212902"/>
                  <a:pt x="134969" y="238365"/>
                  <a:pt x="148322" y="254862"/>
                </a:cubicBezTo>
                <a:lnTo>
                  <a:pt x="148322" y="203936"/>
                </a:lnTo>
                <a:lnTo>
                  <a:pt x="132082" y="203936"/>
                </a:lnTo>
                <a:cubicBezTo>
                  <a:pt x="129556" y="203936"/>
                  <a:pt x="127391" y="201784"/>
                  <a:pt x="127391" y="199273"/>
                </a:cubicBezTo>
                <a:cubicBezTo>
                  <a:pt x="127391" y="196763"/>
                  <a:pt x="129556" y="194611"/>
                  <a:pt x="132082" y="194611"/>
                </a:cubicBezTo>
                <a:close/>
                <a:moveTo>
                  <a:pt x="115770" y="170799"/>
                </a:moveTo>
                <a:lnTo>
                  <a:pt x="188672" y="170799"/>
                </a:lnTo>
                <a:cubicBezTo>
                  <a:pt x="191174" y="170799"/>
                  <a:pt x="193318" y="172916"/>
                  <a:pt x="193318" y="175032"/>
                </a:cubicBezTo>
                <a:cubicBezTo>
                  <a:pt x="193318" y="177855"/>
                  <a:pt x="191174" y="179971"/>
                  <a:pt x="188672" y="179971"/>
                </a:cubicBezTo>
                <a:lnTo>
                  <a:pt x="115770" y="179971"/>
                </a:lnTo>
                <a:cubicBezTo>
                  <a:pt x="113269" y="179971"/>
                  <a:pt x="111125" y="177855"/>
                  <a:pt x="111125" y="175032"/>
                </a:cubicBezTo>
                <a:cubicBezTo>
                  <a:pt x="111125" y="172916"/>
                  <a:pt x="113269" y="170799"/>
                  <a:pt x="115770" y="170799"/>
                </a:cubicBezTo>
                <a:close/>
                <a:moveTo>
                  <a:pt x="211701" y="25324"/>
                </a:moveTo>
                <a:cubicBezTo>
                  <a:pt x="213493" y="23161"/>
                  <a:pt x="216719" y="23161"/>
                  <a:pt x="218153" y="25324"/>
                </a:cubicBezTo>
                <a:cubicBezTo>
                  <a:pt x="220304" y="26766"/>
                  <a:pt x="220304" y="29649"/>
                  <a:pt x="218153" y="31812"/>
                </a:cubicBezTo>
                <a:lnTo>
                  <a:pt x="154346" y="95972"/>
                </a:lnTo>
                <a:cubicBezTo>
                  <a:pt x="153629" y="96693"/>
                  <a:pt x="152554" y="97414"/>
                  <a:pt x="151120" y="97414"/>
                </a:cubicBezTo>
                <a:cubicBezTo>
                  <a:pt x="149686" y="97414"/>
                  <a:pt x="148969" y="96693"/>
                  <a:pt x="147894" y="95972"/>
                </a:cubicBezTo>
                <a:lnTo>
                  <a:pt x="122443" y="70380"/>
                </a:lnTo>
                <a:cubicBezTo>
                  <a:pt x="120650" y="68578"/>
                  <a:pt x="120650" y="65694"/>
                  <a:pt x="122443" y="63892"/>
                </a:cubicBezTo>
                <a:cubicBezTo>
                  <a:pt x="124235" y="62090"/>
                  <a:pt x="127461" y="62090"/>
                  <a:pt x="128895" y="63892"/>
                </a:cubicBezTo>
                <a:lnTo>
                  <a:pt x="151120" y="86240"/>
                </a:lnTo>
                <a:lnTo>
                  <a:pt x="211701" y="25324"/>
                </a:lnTo>
                <a:close/>
                <a:moveTo>
                  <a:pt x="147650" y="72"/>
                </a:moveTo>
                <a:cubicBezTo>
                  <a:pt x="163835" y="-651"/>
                  <a:pt x="180020" y="4050"/>
                  <a:pt x="192968" y="13814"/>
                </a:cubicBezTo>
                <a:cubicBezTo>
                  <a:pt x="194766" y="15260"/>
                  <a:pt x="195126" y="18153"/>
                  <a:pt x="193687" y="19961"/>
                </a:cubicBezTo>
                <a:cubicBezTo>
                  <a:pt x="192249" y="22131"/>
                  <a:pt x="189371" y="22492"/>
                  <a:pt x="187213" y="21046"/>
                </a:cubicBezTo>
                <a:cubicBezTo>
                  <a:pt x="176064" y="12729"/>
                  <a:pt x="162396" y="8751"/>
                  <a:pt x="148369" y="9113"/>
                </a:cubicBezTo>
                <a:cubicBezTo>
                  <a:pt x="117437" y="10921"/>
                  <a:pt x="92261" y="37680"/>
                  <a:pt x="91901" y="68780"/>
                </a:cubicBezTo>
                <a:cubicBezTo>
                  <a:pt x="91901" y="82883"/>
                  <a:pt x="96577" y="95901"/>
                  <a:pt x="105209" y="106388"/>
                </a:cubicBezTo>
                <a:cubicBezTo>
                  <a:pt x="114560" y="117960"/>
                  <a:pt x="119595" y="132786"/>
                  <a:pt x="119595" y="148697"/>
                </a:cubicBezTo>
                <a:lnTo>
                  <a:pt x="183617" y="148697"/>
                </a:lnTo>
                <a:lnTo>
                  <a:pt x="183617" y="147612"/>
                </a:lnTo>
                <a:cubicBezTo>
                  <a:pt x="183617" y="132786"/>
                  <a:pt x="188652" y="118321"/>
                  <a:pt x="198003" y="106388"/>
                </a:cubicBezTo>
                <a:cubicBezTo>
                  <a:pt x="206635" y="95539"/>
                  <a:pt x="211311" y="82883"/>
                  <a:pt x="211311" y="69141"/>
                </a:cubicBezTo>
                <a:cubicBezTo>
                  <a:pt x="211311" y="66610"/>
                  <a:pt x="210951" y="64440"/>
                  <a:pt x="210592" y="61909"/>
                </a:cubicBezTo>
                <a:cubicBezTo>
                  <a:pt x="210592" y="59739"/>
                  <a:pt x="212390" y="57208"/>
                  <a:pt x="214908" y="56846"/>
                </a:cubicBezTo>
                <a:cubicBezTo>
                  <a:pt x="217425" y="56485"/>
                  <a:pt x="219583" y="58293"/>
                  <a:pt x="219943" y="60824"/>
                </a:cubicBezTo>
                <a:cubicBezTo>
                  <a:pt x="220303" y="63717"/>
                  <a:pt x="220303" y="66248"/>
                  <a:pt x="220303" y="69141"/>
                </a:cubicBezTo>
                <a:cubicBezTo>
                  <a:pt x="220303" y="84691"/>
                  <a:pt x="214908" y="100240"/>
                  <a:pt x="205197" y="112174"/>
                </a:cubicBezTo>
                <a:cubicBezTo>
                  <a:pt x="197284" y="122299"/>
                  <a:pt x="192968" y="134956"/>
                  <a:pt x="192968" y="147612"/>
                </a:cubicBezTo>
                <a:lnTo>
                  <a:pt x="192968" y="153036"/>
                </a:lnTo>
                <a:cubicBezTo>
                  <a:pt x="192968" y="155929"/>
                  <a:pt x="190810" y="157738"/>
                  <a:pt x="188292" y="157738"/>
                </a:cubicBezTo>
                <a:lnTo>
                  <a:pt x="114920" y="157738"/>
                </a:lnTo>
                <a:cubicBezTo>
                  <a:pt x="112402" y="157738"/>
                  <a:pt x="110244" y="155929"/>
                  <a:pt x="110244" y="153036"/>
                </a:cubicBezTo>
                <a:lnTo>
                  <a:pt x="110244" y="149059"/>
                </a:lnTo>
                <a:cubicBezTo>
                  <a:pt x="110244" y="135317"/>
                  <a:pt x="105928" y="122299"/>
                  <a:pt x="98015" y="112535"/>
                </a:cubicBezTo>
                <a:cubicBezTo>
                  <a:pt x="88304" y="100240"/>
                  <a:pt x="82550" y="84691"/>
                  <a:pt x="82909" y="68780"/>
                </a:cubicBezTo>
                <a:cubicBezTo>
                  <a:pt x="82909" y="32618"/>
                  <a:pt x="112042" y="1880"/>
                  <a:pt x="147650" y="72"/>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6" name="Freeform 775">
            <a:extLst>
              <a:ext uri="{FF2B5EF4-FFF2-40B4-BE49-F238E27FC236}">
                <a16:creationId xmlns:a16="http://schemas.microsoft.com/office/drawing/2014/main" id="{97AA6431-52B6-7B4A-8370-7829901E793F}"/>
              </a:ext>
            </a:extLst>
          </p:cNvPr>
          <p:cNvSpPr>
            <a:spLocks noChangeArrowheads="1"/>
          </p:cNvSpPr>
          <p:nvPr/>
        </p:nvSpPr>
        <p:spPr bwMode="auto">
          <a:xfrm>
            <a:off x="6875853" y="4139832"/>
            <a:ext cx="267854" cy="282412"/>
          </a:xfrm>
          <a:custGeom>
            <a:avLst/>
            <a:gdLst>
              <a:gd name="T0" fmla="*/ 150257 w 293358"/>
              <a:gd name="T1" fmla="*/ 42077 h 307255"/>
              <a:gd name="T2" fmla="*/ 84130 w 293358"/>
              <a:gd name="T3" fmla="*/ 108204 h 307255"/>
              <a:gd name="T4" fmla="*/ 206628 w 293358"/>
              <a:gd name="T5" fmla="*/ 108204 h 307255"/>
              <a:gd name="T6" fmla="*/ 209157 w 293358"/>
              <a:gd name="T7" fmla="*/ 90137 h 307255"/>
              <a:gd name="T8" fmla="*/ 216023 w 293358"/>
              <a:gd name="T9" fmla="*/ 108204 h 307255"/>
              <a:gd name="T10" fmla="*/ 75096 w 293358"/>
              <a:gd name="T11" fmla="*/ 108204 h 307255"/>
              <a:gd name="T12" fmla="*/ 254413 w 293358"/>
              <a:gd name="T13" fmla="*/ 15824 h 307255"/>
              <a:gd name="T14" fmla="*/ 250076 w 293358"/>
              <a:gd name="T15" fmla="*/ 30929 h 307255"/>
              <a:gd name="T16" fmla="*/ 249714 w 293358"/>
              <a:gd name="T17" fmla="*/ 56462 h 307255"/>
              <a:gd name="T18" fmla="*/ 254413 w 293358"/>
              <a:gd name="T19" fmla="*/ 71567 h 307255"/>
              <a:gd name="T20" fmla="*/ 254413 w 293358"/>
              <a:gd name="T21" fmla="*/ 15824 h 307255"/>
              <a:gd name="T22" fmla="*/ 142453 w 293358"/>
              <a:gd name="T23" fmla="*/ 1590 h 307255"/>
              <a:gd name="T24" fmla="*/ 194032 w 293358"/>
              <a:gd name="T25" fmla="*/ 10251 h 307255"/>
              <a:gd name="T26" fmla="*/ 190786 w 293358"/>
              <a:gd name="T27" fmla="*/ 19273 h 307255"/>
              <a:gd name="T28" fmla="*/ 142453 w 293358"/>
              <a:gd name="T29" fmla="*/ 10612 h 307255"/>
              <a:gd name="T30" fmla="*/ 37851 w 293358"/>
              <a:gd name="T31" fmla="*/ 102636 h 307255"/>
              <a:gd name="T32" fmla="*/ 9356 w 293358"/>
              <a:gd name="T33" fmla="*/ 160377 h 307255"/>
              <a:gd name="T34" fmla="*/ 35326 w 293358"/>
              <a:gd name="T35" fmla="*/ 174812 h 307255"/>
              <a:gd name="T36" fmla="*/ 37851 w 293358"/>
              <a:gd name="T37" fmla="*/ 224975 h 307255"/>
              <a:gd name="T38" fmla="*/ 76084 w 293358"/>
              <a:gd name="T39" fmla="*/ 235440 h 307255"/>
              <a:gd name="T40" fmla="*/ 91594 w 293358"/>
              <a:gd name="T41" fmla="*/ 245545 h 307255"/>
              <a:gd name="T42" fmla="*/ 95562 w 293358"/>
              <a:gd name="T43" fmla="*/ 287768 h 307255"/>
              <a:gd name="T44" fmla="*/ 197639 w 293358"/>
              <a:gd name="T45" fmla="*/ 280911 h 307255"/>
              <a:gd name="T46" fmla="*/ 218559 w 293358"/>
              <a:gd name="T47" fmla="*/ 194661 h 307255"/>
              <a:gd name="T48" fmla="*/ 251382 w 293358"/>
              <a:gd name="T49" fmla="*/ 105523 h 307255"/>
              <a:gd name="T50" fmla="*/ 225773 w 293358"/>
              <a:gd name="T51" fmla="*/ 200435 h 307255"/>
              <a:gd name="T52" fmla="*/ 206656 w 293358"/>
              <a:gd name="T53" fmla="*/ 279468 h 307255"/>
              <a:gd name="T54" fmla="*/ 144977 w 293358"/>
              <a:gd name="T55" fmla="*/ 307255 h 307255"/>
              <a:gd name="T56" fmla="*/ 82577 w 293358"/>
              <a:gd name="T57" fmla="*/ 280189 h 307255"/>
              <a:gd name="T58" fmla="*/ 77527 w 293358"/>
              <a:gd name="T59" fmla="*/ 244462 h 307255"/>
              <a:gd name="T60" fmla="*/ 72477 w 293358"/>
              <a:gd name="T61" fmla="*/ 244823 h 307255"/>
              <a:gd name="T62" fmla="*/ 28833 w 293358"/>
              <a:gd name="T63" fmla="*/ 182391 h 307255"/>
              <a:gd name="T64" fmla="*/ 339 w 293358"/>
              <a:gd name="T65" fmla="*/ 162182 h 307255"/>
              <a:gd name="T66" fmla="*/ 28473 w 293358"/>
              <a:gd name="T67" fmla="*/ 101554 h 307255"/>
              <a:gd name="T68" fmla="*/ 247907 w 293358"/>
              <a:gd name="T69" fmla="*/ 360 h 307255"/>
              <a:gd name="T70" fmla="*/ 292003 w 293358"/>
              <a:gd name="T71" fmla="*/ 40279 h 307255"/>
              <a:gd name="T72" fmla="*/ 252967 w 293358"/>
              <a:gd name="T73" fmla="*/ 85952 h 307255"/>
              <a:gd name="T74" fmla="*/ 245015 w 293358"/>
              <a:gd name="T75" fmla="*/ 82355 h 307255"/>
              <a:gd name="T76" fmla="*/ 140559 w 293358"/>
              <a:gd name="T77" fmla="*/ 109328 h 307255"/>
              <a:gd name="T78" fmla="*/ 134776 w 293358"/>
              <a:gd name="T79" fmla="*/ 110047 h 307255"/>
              <a:gd name="T80" fmla="*/ 245015 w 293358"/>
              <a:gd name="T81" fmla="*/ 21938 h 307255"/>
              <a:gd name="T82" fmla="*/ 247907 w 293358"/>
              <a:gd name="T83" fmla="*/ 360 h 307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3358" h="307255">
                <a:moveTo>
                  <a:pt x="145560" y="37741"/>
                </a:moveTo>
                <a:cubicBezTo>
                  <a:pt x="148089" y="37741"/>
                  <a:pt x="150257" y="39909"/>
                  <a:pt x="150257" y="42077"/>
                </a:cubicBezTo>
                <a:cubicBezTo>
                  <a:pt x="150257" y="44968"/>
                  <a:pt x="148089" y="46775"/>
                  <a:pt x="145560" y="46775"/>
                </a:cubicBezTo>
                <a:cubicBezTo>
                  <a:pt x="111592" y="46775"/>
                  <a:pt x="84130" y="74237"/>
                  <a:pt x="84130" y="108204"/>
                </a:cubicBezTo>
                <a:cubicBezTo>
                  <a:pt x="84130" y="141810"/>
                  <a:pt x="111592" y="169273"/>
                  <a:pt x="145560" y="169273"/>
                </a:cubicBezTo>
                <a:cubicBezTo>
                  <a:pt x="179165" y="169273"/>
                  <a:pt x="206628" y="141810"/>
                  <a:pt x="206628" y="108204"/>
                </a:cubicBezTo>
                <a:cubicBezTo>
                  <a:pt x="206628" y="103868"/>
                  <a:pt x="206266" y="99893"/>
                  <a:pt x="205544" y="95557"/>
                </a:cubicBezTo>
                <a:cubicBezTo>
                  <a:pt x="204821" y="93028"/>
                  <a:pt x="206628" y="90498"/>
                  <a:pt x="209157" y="90137"/>
                </a:cubicBezTo>
                <a:cubicBezTo>
                  <a:pt x="211325" y="89414"/>
                  <a:pt x="214216" y="91221"/>
                  <a:pt x="214577" y="93750"/>
                </a:cubicBezTo>
                <a:cubicBezTo>
                  <a:pt x="215662" y="98448"/>
                  <a:pt x="216023" y="103145"/>
                  <a:pt x="216023" y="108204"/>
                </a:cubicBezTo>
                <a:cubicBezTo>
                  <a:pt x="216023" y="147230"/>
                  <a:pt x="184224" y="178668"/>
                  <a:pt x="145560" y="178668"/>
                </a:cubicBezTo>
                <a:cubicBezTo>
                  <a:pt x="106533" y="178668"/>
                  <a:pt x="75096" y="147230"/>
                  <a:pt x="75096" y="108204"/>
                </a:cubicBezTo>
                <a:cubicBezTo>
                  <a:pt x="75096" y="69179"/>
                  <a:pt x="106533" y="37741"/>
                  <a:pt x="145560" y="37741"/>
                </a:cubicBezTo>
                <a:close/>
                <a:moveTo>
                  <a:pt x="254413" y="15824"/>
                </a:moveTo>
                <a:lnTo>
                  <a:pt x="254413" y="26254"/>
                </a:lnTo>
                <a:cubicBezTo>
                  <a:pt x="254413" y="28771"/>
                  <a:pt x="252244" y="30569"/>
                  <a:pt x="250076" y="30929"/>
                </a:cubicBezTo>
                <a:cubicBezTo>
                  <a:pt x="248991" y="30929"/>
                  <a:pt x="179956" y="34885"/>
                  <a:pt x="149234" y="90627"/>
                </a:cubicBezTo>
                <a:cubicBezTo>
                  <a:pt x="168752" y="76601"/>
                  <a:pt x="205980" y="55024"/>
                  <a:pt x="249714" y="56462"/>
                </a:cubicBezTo>
                <a:cubicBezTo>
                  <a:pt x="252244" y="56462"/>
                  <a:pt x="254413" y="58620"/>
                  <a:pt x="254413" y="60778"/>
                </a:cubicBezTo>
                <a:lnTo>
                  <a:pt x="254413" y="71567"/>
                </a:lnTo>
                <a:lnTo>
                  <a:pt x="282244" y="43516"/>
                </a:lnTo>
                <a:lnTo>
                  <a:pt x="254413" y="15824"/>
                </a:lnTo>
                <a:close/>
                <a:moveTo>
                  <a:pt x="137403" y="1229"/>
                </a:moveTo>
                <a:cubicBezTo>
                  <a:pt x="139206" y="1229"/>
                  <a:pt x="141010" y="1229"/>
                  <a:pt x="142453" y="1590"/>
                </a:cubicBezTo>
                <a:cubicBezTo>
                  <a:pt x="143535" y="1590"/>
                  <a:pt x="143895" y="1590"/>
                  <a:pt x="144617" y="1590"/>
                </a:cubicBezTo>
                <a:cubicBezTo>
                  <a:pt x="150749" y="1590"/>
                  <a:pt x="171669" y="1951"/>
                  <a:pt x="194032" y="10251"/>
                </a:cubicBezTo>
                <a:cubicBezTo>
                  <a:pt x="196557" y="11334"/>
                  <a:pt x="197639" y="13860"/>
                  <a:pt x="196557" y="16386"/>
                </a:cubicBezTo>
                <a:cubicBezTo>
                  <a:pt x="195835" y="18912"/>
                  <a:pt x="192950" y="19995"/>
                  <a:pt x="190786" y="19273"/>
                </a:cubicBezTo>
                <a:cubicBezTo>
                  <a:pt x="170226" y="11334"/>
                  <a:pt x="150027" y="10973"/>
                  <a:pt x="144617" y="10973"/>
                </a:cubicBezTo>
                <a:cubicBezTo>
                  <a:pt x="143895" y="10973"/>
                  <a:pt x="143174" y="10612"/>
                  <a:pt x="142453" y="10612"/>
                </a:cubicBezTo>
                <a:cubicBezTo>
                  <a:pt x="141010" y="10612"/>
                  <a:pt x="139206" y="10612"/>
                  <a:pt x="137403" y="10612"/>
                </a:cubicBezTo>
                <a:cubicBezTo>
                  <a:pt x="116482" y="10612"/>
                  <a:pt x="47589" y="17108"/>
                  <a:pt x="37851" y="102636"/>
                </a:cubicBezTo>
                <a:cubicBezTo>
                  <a:pt x="37851" y="104441"/>
                  <a:pt x="35687" y="115628"/>
                  <a:pt x="10438" y="155325"/>
                </a:cubicBezTo>
                <a:cubicBezTo>
                  <a:pt x="10077" y="156407"/>
                  <a:pt x="8995" y="158212"/>
                  <a:pt x="9356" y="160377"/>
                </a:cubicBezTo>
                <a:cubicBezTo>
                  <a:pt x="9717" y="161821"/>
                  <a:pt x="10799" y="162903"/>
                  <a:pt x="12963" y="164347"/>
                </a:cubicBezTo>
                <a:cubicBezTo>
                  <a:pt x="23062" y="170121"/>
                  <a:pt x="35326" y="174812"/>
                  <a:pt x="35326" y="174812"/>
                </a:cubicBezTo>
                <a:cubicBezTo>
                  <a:pt x="37490" y="175895"/>
                  <a:pt x="38572" y="177699"/>
                  <a:pt x="38211" y="179865"/>
                </a:cubicBezTo>
                <a:cubicBezTo>
                  <a:pt x="38211" y="179865"/>
                  <a:pt x="35326" y="210179"/>
                  <a:pt x="37851" y="224975"/>
                </a:cubicBezTo>
                <a:cubicBezTo>
                  <a:pt x="38933" y="231110"/>
                  <a:pt x="53000" y="235440"/>
                  <a:pt x="72477" y="235440"/>
                </a:cubicBezTo>
                <a:cubicBezTo>
                  <a:pt x="74642" y="235440"/>
                  <a:pt x="76084" y="235440"/>
                  <a:pt x="76084" y="235440"/>
                </a:cubicBezTo>
                <a:cubicBezTo>
                  <a:pt x="76084" y="235440"/>
                  <a:pt x="76806" y="235079"/>
                  <a:pt x="77527" y="235079"/>
                </a:cubicBezTo>
                <a:cubicBezTo>
                  <a:pt x="87987" y="235079"/>
                  <a:pt x="91594" y="240492"/>
                  <a:pt x="91594" y="245545"/>
                </a:cubicBezTo>
                <a:lnTo>
                  <a:pt x="91594" y="280189"/>
                </a:lnTo>
                <a:cubicBezTo>
                  <a:pt x="91594" y="283437"/>
                  <a:pt x="93398" y="286324"/>
                  <a:pt x="95562" y="287768"/>
                </a:cubicBezTo>
                <a:cubicBezTo>
                  <a:pt x="118646" y="301481"/>
                  <a:pt x="170947" y="301481"/>
                  <a:pt x="194393" y="288129"/>
                </a:cubicBezTo>
                <a:cubicBezTo>
                  <a:pt x="196557" y="286685"/>
                  <a:pt x="197999" y="283798"/>
                  <a:pt x="197639" y="280911"/>
                </a:cubicBezTo>
                <a:cubicBezTo>
                  <a:pt x="195475" y="266837"/>
                  <a:pt x="193671" y="239771"/>
                  <a:pt x="205574" y="213787"/>
                </a:cubicBezTo>
                <a:cubicBezTo>
                  <a:pt x="208820" y="206570"/>
                  <a:pt x="213509" y="200796"/>
                  <a:pt x="218559" y="194661"/>
                </a:cubicBezTo>
                <a:cubicBezTo>
                  <a:pt x="230823" y="179865"/>
                  <a:pt x="245611" y="161460"/>
                  <a:pt x="246693" y="110215"/>
                </a:cubicBezTo>
                <a:cubicBezTo>
                  <a:pt x="246693" y="107328"/>
                  <a:pt x="248497" y="105523"/>
                  <a:pt x="251382" y="105523"/>
                </a:cubicBezTo>
                <a:cubicBezTo>
                  <a:pt x="253907" y="105523"/>
                  <a:pt x="255711" y="107689"/>
                  <a:pt x="255711" y="110215"/>
                </a:cubicBezTo>
                <a:cubicBezTo>
                  <a:pt x="254989" y="165069"/>
                  <a:pt x="238758" y="184556"/>
                  <a:pt x="225773" y="200435"/>
                </a:cubicBezTo>
                <a:cubicBezTo>
                  <a:pt x="221084" y="206209"/>
                  <a:pt x="216756" y="211261"/>
                  <a:pt x="213870" y="217396"/>
                </a:cubicBezTo>
                <a:cubicBezTo>
                  <a:pt x="203049" y="241214"/>
                  <a:pt x="204853" y="266837"/>
                  <a:pt x="206656" y="279468"/>
                </a:cubicBezTo>
                <a:cubicBezTo>
                  <a:pt x="207738" y="286324"/>
                  <a:pt x="204492" y="292820"/>
                  <a:pt x="199082" y="296068"/>
                </a:cubicBezTo>
                <a:cubicBezTo>
                  <a:pt x="186097" y="303646"/>
                  <a:pt x="165537" y="307255"/>
                  <a:pt x="144977" y="307255"/>
                </a:cubicBezTo>
                <a:cubicBezTo>
                  <a:pt x="124417" y="307255"/>
                  <a:pt x="103858" y="303646"/>
                  <a:pt x="91233" y="296068"/>
                </a:cubicBezTo>
                <a:cubicBezTo>
                  <a:pt x="85823" y="292820"/>
                  <a:pt x="82577" y="286685"/>
                  <a:pt x="82577" y="280189"/>
                </a:cubicBezTo>
                <a:lnTo>
                  <a:pt x="82577" y="245545"/>
                </a:lnTo>
                <a:cubicBezTo>
                  <a:pt x="82216" y="245184"/>
                  <a:pt x="80413" y="244462"/>
                  <a:pt x="77527" y="244462"/>
                </a:cubicBezTo>
                <a:cubicBezTo>
                  <a:pt x="77166" y="244462"/>
                  <a:pt x="76806" y="244462"/>
                  <a:pt x="76806" y="244462"/>
                </a:cubicBezTo>
                <a:cubicBezTo>
                  <a:pt x="76806" y="244462"/>
                  <a:pt x="75363" y="244823"/>
                  <a:pt x="72477" y="244823"/>
                </a:cubicBezTo>
                <a:cubicBezTo>
                  <a:pt x="57689" y="244823"/>
                  <a:pt x="31719" y="242297"/>
                  <a:pt x="28833" y="226779"/>
                </a:cubicBezTo>
                <a:cubicBezTo>
                  <a:pt x="26309" y="213787"/>
                  <a:pt x="28112" y="191052"/>
                  <a:pt x="28833" y="182391"/>
                </a:cubicBezTo>
                <a:cubicBezTo>
                  <a:pt x="24505" y="180226"/>
                  <a:pt x="15848" y="176617"/>
                  <a:pt x="8274" y="172286"/>
                </a:cubicBezTo>
                <a:cubicBezTo>
                  <a:pt x="2863" y="169038"/>
                  <a:pt x="699" y="165069"/>
                  <a:pt x="339" y="162182"/>
                </a:cubicBezTo>
                <a:cubicBezTo>
                  <a:pt x="-1104" y="156047"/>
                  <a:pt x="2503" y="150994"/>
                  <a:pt x="2863" y="150273"/>
                </a:cubicBezTo>
                <a:cubicBezTo>
                  <a:pt x="27030" y="112741"/>
                  <a:pt x="28473" y="101915"/>
                  <a:pt x="28473" y="101554"/>
                </a:cubicBezTo>
                <a:cubicBezTo>
                  <a:pt x="39294" y="8447"/>
                  <a:pt x="114318" y="1229"/>
                  <a:pt x="137403" y="1229"/>
                </a:cubicBezTo>
                <a:close/>
                <a:moveTo>
                  <a:pt x="247907" y="360"/>
                </a:moveTo>
                <a:cubicBezTo>
                  <a:pt x="249714" y="-359"/>
                  <a:pt x="251883" y="1"/>
                  <a:pt x="252967" y="1439"/>
                </a:cubicBezTo>
                <a:lnTo>
                  <a:pt x="292003" y="40279"/>
                </a:lnTo>
                <a:cubicBezTo>
                  <a:pt x="293810" y="42077"/>
                  <a:pt x="293810" y="44954"/>
                  <a:pt x="292003" y="47112"/>
                </a:cubicBezTo>
                <a:lnTo>
                  <a:pt x="252967" y="85952"/>
                </a:lnTo>
                <a:cubicBezTo>
                  <a:pt x="251883" y="87031"/>
                  <a:pt x="249714" y="87390"/>
                  <a:pt x="247907" y="87031"/>
                </a:cubicBezTo>
                <a:cubicBezTo>
                  <a:pt x="246100" y="85952"/>
                  <a:pt x="245015" y="84154"/>
                  <a:pt x="245015" y="82355"/>
                </a:cubicBezTo>
                <a:lnTo>
                  <a:pt x="245015" y="65453"/>
                </a:lnTo>
                <a:cubicBezTo>
                  <a:pt x="186824" y="66172"/>
                  <a:pt x="140921" y="108968"/>
                  <a:pt x="140559" y="109328"/>
                </a:cubicBezTo>
                <a:cubicBezTo>
                  <a:pt x="139475" y="110047"/>
                  <a:pt x="138752" y="110406"/>
                  <a:pt x="137306" y="110406"/>
                </a:cubicBezTo>
                <a:cubicBezTo>
                  <a:pt x="136584" y="110406"/>
                  <a:pt x="135499" y="110406"/>
                  <a:pt x="134776" y="110047"/>
                </a:cubicBezTo>
                <a:cubicBezTo>
                  <a:pt x="132969" y="108608"/>
                  <a:pt x="132246" y="106451"/>
                  <a:pt x="132969" y="104293"/>
                </a:cubicBezTo>
                <a:cubicBezTo>
                  <a:pt x="156463" y="36683"/>
                  <a:pt x="226582" y="24096"/>
                  <a:pt x="245015" y="21938"/>
                </a:cubicBezTo>
                <a:lnTo>
                  <a:pt x="245015" y="4676"/>
                </a:lnTo>
                <a:cubicBezTo>
                  <a:pt x="245015" y="2878"/>
                  <a:pt x="246100" y="1080"/>
                  <a:pt x="247907" y="36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7" name="Freeform 776">
            <a:extLst>
              <a:ext uri="{FF2B5EF4-FFF2-40B4-BE49-F238E27FC236}">
                <a16:creationId xmlns:a16="http://schemas.microsoft.com/office/drawing/2014/main" id="{66AC6DA4-6F06-5D4E-ABF4-878CA88ADFBD}"/>
              </a:ext>
            </a:extLst>
          </p:cNvPr>
          <p:cNvSpPr>
            <a:spLocks noChangeArrowheads="1"/>
          </p:cNvSpPr>
          <p:nvPr/>
        </p:nvSpPr>
        <p:spPr bwMode="auto">
          <a:xfrm>
            <a:off x="7056422" y="3159832"/>
            <a:ext cx="280955" cy="280955"/>
          </a:xfrm>
          <a:custGeom>
            <a:avLst/>
            <a:gdLst>
              <a:gd name="T0" fmla="*/ 9022 w 305326"/>
              <a:gd name="T1" fmla="*/ 262772 h 306027"/>
              <a:gd name="T2" fmla="*/ 125449 w 305326"/>
              <a:gd name="T3" fmla="*/ 288004 h 306027"/>
              <a:gd name="T4" fmla="*/ 171434 w 305326"/>
              <a:gd name="T5" fmla="*/ 56129 h 306027"/>
              <a:gd name="T6" fmla="*/ 194351 w 305326"/>
              <a:gd name="T7" fmla="*/ 72283 h 306027"/>
              <a:gd name="T8" fmla="*/ 191129 w 305326"/>
              <a:gd name="T9" fmla="*/ 79822 h 306027"/>
              <a:gd name="T10" fmla="*/ 182535 w 305326"/>
              <a:gd name="T11" fmla="*/ 73360 h 306027"/>
              <a:gd name="T12" fmla="*/ 167495 w 305326"/>
              <a:gd name="T13" fmla="*/ 92386 h 306027"/>
              <a:gd name="T14" fmla="*/ 164631 w 305326"/>
              <a:gd name="T15" fmla="*/ 100284 h 306027"/>
              <a:gd name="T16" fmla="*/ 155679 w 305326"/>
              <a:gd name="T17" fmla="*/ 93463 h 306027"/>
              <a:gd name="T18" fmla="*/ 142071 w 305326"/>
              <a:gd name="T19" fmla="*/ 113207 h 306027"/>
              <a:gd name="T20" fmla="*/ 138849 w 305326"/>
              <a:gd name="T21" fmla="*/ 121105 h 306027"/>
              <a:gd name="T22" fmla="*/ 130971 w 305326"/>
              <a:gd name="T23" fmla="*/ 115002 h 306027"/>
              <a:gd name="T24" fmla="*/ 114141 w 305326"/>
              <a:gd name="T25" fmla="*/ 131874 h 306027"/>
              <a:gd name="T26" fmla="*/ 118796 w 305326"/>
              <a:gd name="T27" fmla="*/ 143003 h 306027"/>
              <a:gd name="T28" fmla="*/ 112351 w 305326"/>
              <a:gd name="T29" fmla="*/ 143003 h 306027"/>
              <a:gd name="T30" fmla="*/ 92298 w 305326"/>
              <a:gd name="T31" fmla="*/ 156644 h 306027"/>
              <a:gd name="T32" fmla="*/ 98027 w 305326"/>
              <a:gd name="T33" fmla="*/ 168850 h 306027"/>
              <a:gd name="T34" fmla="*/ 91582 w 305326"/>
              <a:gd name="T35" fmla="*/ 168850 h 306027"/>
              <a:gd name="T36" fmla="*/ 72603 w 305326"/>
              <a:gd name="T37" fmla="*/ 183209 h 306027"/>
              <a:gd name="T38" fmla="*/ 77975 w 305326"/>
              <a:gd name="T39" fmla="*/ 195414 h 306027"/>
              <a:gd name="T40" fmla="*/ 71529 w 305326"/>
              <a:gd name="T41" fmla="*/ 195414 h 306027"/>
              <a:gd name="T42" fmla="*/ 55057 w 305326"/>
              <a:gd name="T43" fmla="*/ 172798 h 306027"/>
              <a:gd name="T44" fmla="*/ 65800 w 305326"/>
              <a:gd name="T45" fmla="*/ 176747 h 306027"/>
              <a:gd name="T46" fmla="*/ 75110 w 305326"/>
              <a:gd name="T47" fmla="*/ 152695 h 306027"/>
              <a:gd name="T48" fmla="*/ 81555 w 305326"/>
              <a:gd name="T49" fmla="*/ 145875 h 306027"/>
              <a:gd name="T50" fmla="*/ 101250 w 305326"/>
              <a:gd name="T51" fmla="*/ 131874 h 306027"/>
              <a:gd name="T52" fmla="*/ 95879 w 305326"/>
              <a:gd name="T53" fmla="*/ 120028 h 306027"/>
              <a:gd name="T54" fmla="*/ 107695 w 305326"/>
              <a:gd name="T55" fmla="*/ 125413 h 306027"/>
              <a:gd name="T56" fmla="*/ 124167 w 305326"/>
              <a:gd name="T57" fmla="*/ 108540 h 306027"/>
              <a:gd name="T58" fmla="*/ 119154 w 305326"/>
              <a:gd name="T59" fmla="*/ 97053 h 306027"/>
              <a:gd name="T60" fmla="*/ 130971 w 305326"/>
              <a:gd name="T61" fmla="*/ 102079 h 306027"/>
              <a:gd name="T62" fmla="*/ 144936 w 305326"/>
              <a:gd name="T63" fmla="*/ 82694 h 306027"/>
              <a:gd name="T64" fmla="*/ 151382 w 305326"/>
              <a:gd name="T65" fmla="*/ 75873 h 306027"/>
              <a:gd name="T66" fmla="*/ 175731 w 305326"/>
              <a:gd name="T67" fmla="*/ 66898 h 306027"/>
              <a:gd name="T68" fmla="*/ 171434 w 305326"/>
              <a:gd name="T69" fmla="*/ 56129 h 306027"/>
              <a:gd name="T70" fmla="*/ 72102 w 305326"/>
              <a:gd name="T71" fmla="*/ 72091 h 306027"/>
              <a:gd name="T72" fmla="*/ 140228 w 305326"/>
              <a:gd name="T73" fmla="*/ 284399 h 306027"/>
              <a:gd name="T74" fmla="*/ 284770 w 305326"/>
              <a:gd name="T75" fmla="*/ 138775 h 306027"/>
              <a:gd name="T76" fmla="*/ 261341 w 305326"/>
              <a:gd name="T77" fmla="*/ 9372 h 306027"/>
              <a:gd name="T78" fmla="*/ 288014 w 305326"/>
              <a:gd name="T79" fmla="*/ 124357 h 306027"/>
              <a:gd name="T80" fmla="*/ 262422 w 305326"/>
              <a:gd name="T81" fmla="*/ 9372 h 306027"/>
              <a:gd name="T82" fmla="*/ 261341 w 305326"/>
              <a:gd name="T83" fmla="*/ 0 h 306027"/>
              <a:gd name="T84" fmla="*/ 305316 w 305326"/>
              <a:gd name="T85" fmla="*/ 43255 h 306027"/>
              <a:gd name="T86" fmla="*/ 43986 w 305326"/>
              <a:gd name="T87" fmla="*/ 306027 h 306027"/>
              <a:gd name="T88" fmla="*/ 10 w 305326"/>
              <a:gd name="T89" fmla="*/ 262772 h 306027"/>
              <a:gd name="T90" fmla="*/ 261341 w 305326"/>
              <a:gd name="T91" fmla="*/ 0 h 306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5326" h="306027">
                <a:moveTo>
                  <a:pt x="17673" y="180588"/>
                </a:moveTo>
                <a:cubicBezTo>
                  <a:pt x="10824" y="211587"/>
                  <a:pt x="9022" y="241145"/>
                  <a:pt x="9022" y="262772"/>
                </a:cubicBezTo>
                <a:cubicBezTo>
                  <a:pt x="9382" y="281155"/>
                  <a:pt x="24161" y="296655"/>
                  <a:pt x="42905" y="296655"/>
                </a:cubicBezTo>
                <a:cubicBezTo>
                  <a:pt x="64532" y="296655"/>
                  <a:pt x="94089" y="294853"/>
                  <a:pt x="125449" y="288004"/>
                </a:cubicBezTo>
                <a:cubicBezTo>
                  <a:pt x="87962" y="268539"/>
                  <a:pt x="37498" y="218076"/>
                  <a:pt x="17673" y="180588"/>
                </a:cubicBezTo>
                <a:close/>
                <a:moveTo>
                  <a:pt x="171434" y="56129"/>
                </a:moveTo>
                <a:cubicBezTo>
                  <a:pt x="173225" y="53975"/>
                  <a:pt x="176447" y="53975"/>
                  <a:pt x="177880" y="56129"/>
                </a:cubicBezTo>
                <a:lnTo>
                  <a:pt x="194351" y="72283"/>
                </a:lnTo>
                <a:cubicBezTo>
                  <a:pt x="196142" y="74078"/>
                  <a:pt x="196142" y="76950"/>
                  <a:pt x="194351" y="78745"/>
                </a:cubicBezTo>
                <a:cubicBezTo>
                  <a:pt x="193277" y="79463"/>
                  <a:pt x="192203" y="79822"/>
                  <a:pt x="191129" y="79822"/>
                </a:cubicBezTo>
                <a:cubicBezTo>
                  <a:pt x="190055" y="79822"/>
                  <a:pt x="188622" y="79463"/>
                  <a:pt x="187906" y="78745"/>
                </a:cubicBezTo>
                <a:lnTo>
                  <a:pt x="182535" y="73360"/>
                </a:lnTo>
                <a:cubicBezTo>
                  <a:pt x="175731" y="78027"/>
                  <a:pt x="169286" y="82694"/>
                  <a:pt x="163198" y="87360"/>
                </a:cubicBezTo>
                <a:lnTo>
                  <a:pt x="167495" y="92386"/>
                </a:lnTo>
                <a:cubicBezTo>
                  <a:pt x="169644" y="94181"/>
                  <a:pt x="169644" y="97053"/>
                  <a:pt x="167495" y="98848"/>
                </a:cubicBezTo>
                <a:cubicBezTo>
                  <a:pt x="166779" y="99566"/>
                  <a:pt x="165705" y="100284"/>
                  <a:pt x="164631" y="100284"/>
                </a:cubicBezTo>
                <a:cubicBezTo>
                  <a:pt x="163198" y="100284"/>
                  <a:pt x="162124" y="99566"/>
                  <a:pt x="161408" y="98848"/>
                </a:cubicBezTo>
                <a:lnTo>
                  <a:pt x="155679" y="93463"/>
                </a:lnTo>
                <a:cubicBezTo>
                  <a:pt x="149591" y="98130"/>
                  <a:pt x="143504" y="103515"/>
                  <a:pt x="137774" y="108540"/>
                </a:cubicBezTo>
                <a:lnTo>
                  <a:pt x="142071" y="113207"/>
                </a:lnTo>
                <a:cubicBezTo>
                  <a:pt x="143862" y="115002"/>
                  <a:pt x="143862" y="117874"/>
                  <a:pt x="142071" y="119669"/>
                </a:cubicBezTo>
                <a:cubicBezTo>
                  <a:pt x="141355" y="120387"/>
                  <a:pt x="139923" y="121105"/>
                  <a:pt x="138849" y="121105"/>
                </a:cubicBezTo>
                <a:cubicBezTo>
                  <a:pt x="137774" y="121105"/>
                  <a:pt x="136700" y="120387"/>
                  <a:pt x="135626" y="119669"/>
                </a:cubicBezTo>
                <a:lnTo>
                  <a:pt x="130971" y="115002"/>
                </a:lnTo>
                <a:cubicBezTo>
                  <a:pt x="127748" y="117874"/>
                  <a:pt x="125242" y="120387"/>
                  <a:pt x="122377" y="123259"/>
                </a:cubicBezTo>
                <a:cubicBezTo>
                  <a:pt x="119512" y="126131"/>
                  <a:pt x="116648" y="129002"/>
                  <a:pt x="114141" y="131874"/>
                </a:cubicBezTo>
                <a:lnTo>
                  <a:pt x="118796" y="136541"/>
                </a:lnTo>
                <a:cubicBezTo>
                  <a:pt x="120586" y="138336"/>
                  <a:pt x="120586" y="141208"/>
                  <a:pt x="118796" y="143003"/>
                </a:cubicBezTo>
                <a:cubicBezTo>
                  <a:pt x="117722" y="144080"/>
                  <a:pt x="116648" y="144439"/>
                  <a:pt x="115573" y="144439"/>
                </a:cubicBezTo>
                <a:cubicBezTo>
                  <a:pt x="114499" y="144439"/>
                  <a:pt x="113067" y="144080"/>
                  <a:pt x="112351" y="143003"/>
                </a:cubicBezTo>
                <a:lnTo>
                  <a:pt x="107695" y="138336"/>
                </a:lnTo>
                <a:cubicBezTo>
                  <a:pt x="102324" y="144439"/>
                  <a:pt x="97311" y="150541"/>
                  <a:pt x="92298" y="156644"/>
                </a:cubicBezTo>
                <a:lnTo>
                  <a:pt x="98027" y="162388"/>
                </a:lnTo>
                <a:cubicBezTo>
                  <a:pt x="99818" y="164183"/>
                  <a:pt x="99818" y="167055"/>
                  <a:pt x="98027" y="168850"/>
                </a:cubicBezTo>
                <a:cubicBezTo>
                  <a:pt x="96953" y="169567"/>
                  <a:pt x="95879" y="169926"/>
                  <a:pt x="94805" y="169926"/>
                </a:cubicBezTo>
                <a:cubicBezTo>
                  <a:pt x="93730" y="169926"/>
                  <a:pt x="92298" y="169567"/>
                  <a:pt x="91582" y="168850"/>
                </a:cubicBezTo>
                <a:lnTo>
                  <a:pt x="86569" y="163824"/>
                </a:lnTo>
                <a:cubicBezTo>
                  <a:pt x="81914" y="170285"/>
                  <a:pt x="76900" y="176747"/>
                  <a:pt x="72603" y="183209"/>
                </a:cubicBezTo>
                <a:lnTo>
                  <a:pt x="77975" y="188953"/>
                </a:lnTo>
                <a:cubicBezTo>
                  <a:pt x="79765" y="190747"/>
                  <a:pt x="79765" y="193619"/>
                  <a:pt x="77975" y="195414"/>
                </a:cubicBezTo>
                <a:cubicBezTo>
                  <a:pt x="76900" y="196132"/>
                  <a:pt x="75826" y="196491"/>
                  <a:pt x="74752" y="196491"/>
                </a:cubicBezTo>
                <a:cubicBezTo>
                  <a:pt x="73320" y="196491"/>
                  <a:pt x="72245" y="196132"/>
                  <a:pt x="71529" y="195414"/>
                </a:cubicBezTo>
                <a:lnTo>
                  <a:pt x="55057" y="179260"/>
                </a:lnTo>
                <a:cubicBezTo>
                  <a:pt x="53625" y="177106"/>
                  <a:pt x="53625" y="174234"/>
                  <a:pt x="55057" y="172798"/>
                </a:cubicBezTo>
                <a:cubicBezTo>
                  <a:pt x="57206" y="170644"/>
                  <a:pt x="60070" y="170644"/>
                  <a:pt x="61503" y="172798"/>
                </a:cubicBezTo>
                <a:lnTo>
                  <a:pt x="65800" y="176747"/>
                </a:lnTo>
                <a:cubicBezTo>
                  <a:pt x="70455" y="170285"/>
                  <a:pt x="75468" y="163824"/>
                  <a:pt x="80123" y="157362"/>
                </a:cubicBezTo>
                <a:lnTo>
                  <a:pt x="75110" y="152695"/>
                </a:lnTo>
                <a:cubicBezTo>
                  <a:pt x="73320" y="150541"/>
                  <a:pt x="73320" y="147670"/>
                  <a:pt x="75110" y="145875"/>
                </a:cubicBezTo>
                <a:cubicBezTo>
                  <a:pt x="76900" y="144080"/>
                  <a:pt x="80123" y="144080"/>
                  <a:pt x="81555" y="145875"/>
                </a:cubicBezTo>
                <a:lnTo>
                  <a:pt x="85852" y="150182"/>
                </a:lnTo>
                <a:cubicBezTo>
                  <a:pt x="90866" y="144080"/>
                  <a:pt x="95879" y="137618"/>
                  <a:pt x="101250" y="131874"/>
                </a:cubicBezTo>
                <a:lnTo>
                  <a:pt x="95879" y="126490"/>
                </a:lnTo>
                <a:cubicBezTo>
                  <a:pt x="94446" y="125054"/>
                  <a:pt x="94446" y="122182"/>
                  <a:pt x="95879" y="120028"/>
                </a:cubicBezTo>
                <a:cubicBezTo>
                  <a:pt x="98027" y="118592"/>
                  <a:pt x="100892" y="118592"/>
                  <a:pt x="102324" y="120028"/>
                </a:cubicBezTo>
                <a:lnTo>
                  <a:pt x="107695" y="125413"/>
                </a:lnTo>
                <a:cubicBezTo>
                  <a:pt x="110202" y="122541"/>
                  <a:pt x="113067" y="119310"/>
                  <a:pt x="115573" y="116797"/>
                </a:cubicBezTo>
                <a:cubicBezTo>
                  <a:pt x="118796" y="113925"/>
                  <a:pt x="121661" y="111412"/>
                  <a:pt x="124167" y="108540"/>
                </a:cubicBezTo>
                <a:lnTo>
                  <a:pt x="119154" y="103515"/>
                </a:lnTo>
                <a:cubicBezTo>
                  <a:pt x="117364" y="101361"/>
                  <a:pt x="117364" y="98489"/>
                  <a:pt x="119154" y="97053"/>
                </a:cubicBezTo>
                <a:cubicBezTo>
                  <a:pt x="121303" y="94899"/>
                  <a:pt x="123809" y="94899"/>
                  <a:pt x="125958" y="97053"/>
                </a:cubicBezTo>
                <a:lnTo>
                  <a:pt x="130971" y="102079"/>
                </a:lnTo>
                <a:cubicBezTo>
                  <a:pt x="137058" y="97053"/>
                  <a:pt x="143146" y="91668"/>
                  <a:pt x="149233" y="86642"/>
                </a:cubicBezTo>
                <a:lnTo>
                  <a:pt x="144936" y="82694"/>
                </a:lnTo>
                <a:cubicBezTo>
                  <a:pt x="143146" y="80540"/>
                  <a:pt x="143146" y="77668"/>
                  <a:pt x="144936" y="75873"/>
                </a:cubicBezTo>
                <a:cubicBezTo>
                  <a:pt x="146727" y="74078"/>
                  <a:pt x="149591" y="74078"/>
                  <a:pt x="151382" y="75873"/>
                </a:cubicBezTo>
                <a:lnTo>
                  <a:pt x="156395" y="80899"/>
                </a:lnTo>
                <a:cubicBezTo>
                  <a:pt x="162840" y="75873"/>
                  <a:pt x="169286" y="71206"/>
                  <a:pt x="175731" y="66898"/>
                </a:cubicBezTo>
                <a:lnTo>
                  <a:pt x="171434" y="62232"/>
                </a:lnTo>
                <a:cubicBezTo>
                  <a:pt x="169644" y="60796"/>
                  <a:pt x="169644" y="57565"/>
                  <a:pt x="171434" y="56129"/>
                </a:cubicBezTo>
                <a:close/>
                <a:moveTo>
                  <a:pt x="166901" y="20906"/>
                </a:moveTo>
                <a:cubicBezTo>
                  <a:pt x="133018" y="29918"/>
                  <a:pt x="98775" y="45417"/>
                  <a:pt x="72102" y="72091"/>
                </a:cubicBezTo>
                <a:cubicBezTo>
                  <a:pt x="45788" y="98404"/>
                  <a:pt x="29928" y="132648"/>
                  <a:pt x="21277" y="165810"/>
                </a:cubicBezTo>
                <a:cubicBezTo>
                  <a:pt x="35696" y="204739"/>
                  <a:pt x="101659" y="270702"/>
                  <a:pt x="140228" y="284399"/>
                </a:cubicBezTo>
                <a:cubicBezTo>
                  <a:pt x="173389" y="275388"/>
                  <a:pt x="207272" y="259888"/>
                  <a:pt x="233585" y="233936"/>
                </a:cubicBezTo>
                <a:cubicBezTo>
                  <a:pt x="260259" y="207262"/>
                  <a:pt x="275759" y="172658"/>
                  <a:pt x="284770" y="138775"/>
                </a:cubicBezTo>
                <a:cubicBezTo>
                  <a:pt x="270352" y="100207"/>
                  <a:pt x="205470" y="35685"/>
                  <a:pt x="166901" y="20906"/>
                </a:cubicBezTo>
                <a:close/>
                <a:moveTo>
                  <a:pt x="261341" y="9372"/>
                </a:moveTo>
                <a:cubicBezTo>
                  <a:pt x="240434" y="9372"/>
                  <a:pt x="211598" y="10814"/>
                  <a:pt x="181319" y="17662"/>
                </a:cubicBezTo>
                <a:cubicBezTo>
                  <a:pt x="218807" y="37127"/>
                  <a:pt x="268550" y="86870"/>
                  <a:pt x="288014" y="124357"/>
                </a:cubicBezTo>
                <a:cubicBezTo>
                  <a:pt x="294502" y="93718"/>
                  <a:pt x="296305" y="64522"/>
                  <a:pt x="296305" y="43255"/>
                </a:cubicBezTo>
                <a:cubicBezTo>
                  <a:pt x="295944" y="24871"/>
                  <a:pt x="281166" y="9372"/>
                  <a:pt x="262422" y="9372"/>
                </a:cubicBezTo>
                <a:lnTo>
                  <a:pt x="261341" y="9372"/>
                </a:lnTo>
                <a:close/>
                <a:moveTo>
                  <a:pt x="261341" y="0"/>
                </a:moveTo>
                <a:lnTo>
                  <a:pt x="262422" y="0"/>
                </a:lnTo>
                <a:cubicBezTo>
                  <a:pt x="286212" y="0"/>
                  <a:pt x="305316" y="19825"/>
                  <a:pt x="305316" y="43255"/>
                </a:cubicBezTo>
                <a:cubicBezTo>
                  <a:pt x="305677" y="92277"/>
                  <a:pt x="297026" y="183111"/>
                  <a:pt x="240074" y="240424"/>
                </a:cubicBezTo>
                <a:cubicBezTo>
                  <a:pt x="183122" y="297376"/>
                  <a:pt x="93368" y="306027"/>
                  <a:pt x="43986" y="306027"/>
                </a:cubicBezTo>
                <a:lnTo>
                  <a:pt x="42905" y="306027"/>
                </a:lnTo>
                <a:cubicBezTo>
                  <a:pt x="19115" y="305666"/>
                  <a:pt x="10" y="286562"/>
                  <a:pt x="10" y="262772"/>
                </a:cubicBezTo>
                <a:cubicBezTo>
                  <a:pt x="-350" y="213750"/>
                  <a:pt x="8301" y="122915"/>
                  <a:pt x="65253" y="65603"/>
                </a:cubicBezTo>
                <a:cubicBezTo>
                  <a:pt x="122205" y="9011"/>
                  <a:pt x="211958" y="0"/>
                  <a:pt x="261341"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49" name="Freeform 778">
            <a:extLst>
              <a:ext uri="{FF2B5EF4-FFF2-40B4-BE49-F238E27FC236}">
                <a16:creationId xmlns:a16="http://schemas.microsoft.com/office/drawing/2014/main" id="{7123A582-5333-B842-A26D-5824F3637D90}"/>
              </a:ext>
            </a:extLst>
          </p:cNvPr>
          <p:cNvSpPr>
            <a:spLocks noChangeArrowheads="1"/>
          </p:cNvSpPr>
          <p:nvPr/>
        </p:nvSpPr>
        <p:spPr bwMode="auto">
          <a:xfrm>
            <a:off x="5450513" y="5060846"/>
            <a:ext cx="279499" cy="280955"/>
          </a:xfrm>
          <a:custGeom>
            <a:avLst/>
            <a:gdLst>
              <a:gd name="T0" fmla="*/ 169574 w 304439"/>
              <a:gd name="T1" fmla="*/ 274637 h 306026"/>
              <a:gd name="T2" fmla="*/ 169574 w 304439"/>
              <a:gd name="T3" fmla="*/ 283809 h 306026"/>
              <a:gd name="T4" fmla="*/ 39687 w 304439"/>
              <a:gd name="T5" fmla="*/ 279223 h 306026"/>
              <a:gd name="T6" fmla="*/ 67801 w 304439"/>
              <a:gd name="T7" fmla="*/ 252412 h 306026"/>
              <a:gd name="T8" fmla="*/ 207604 w 304439"/>
              <a:gd name="T9" fmla="*/ 257175 h 306026"/>
              <a:gd name="T10" fmla="*/ 67801 w 304439"/>
              <a:gd name="T11" fmla="*/ 261571 h 306026"/>
              <a:gd name="T12" fmla="*/ 67801 w 304439"/>
              <a:gd name="T13" fmla="*/ 252412 h 306026"/>
              <a:gd name="T14" fmla="*/ 9348 w 304439"/>
              <a:gd name="T15" fmla="*/ 264164 h 306026"/>
              <a:gd name="T16" fmla="*/ 34158 w 304439"/>
              <a:gd name="T17" fmla="*/ 297004 h 306026"/>
              <a:gd name="T18" fmla="*/ 239828 w 304439"/>
              <a:gd name="T19" fmla="*/ 239263 h 306026"/>
              <a:gd name="T20" fmla="*/ 208738 w 304439"/>
              <a:gd name="T21" fmla="*/ 102814 h 306026"/>
              <a:gd name="T22" fmla="*/ 285299 w 304439"/>
              <a:gd name="T23" fmla="*/ 158175 h 306026"/>
              <a:gd name="T24" fmla="*/ 171541 w 304439"/>
              <a:gd name="T25" fmla="*/ 102814 h 306026"/>
              <a:gd name="T26" fmla="*/ 114481 w 304439"/>
              <a:gd name="T27" fmla="*/ 158175 h 306026"/>
              <a:gd name="T28" fmla="*/ 119176 w 304439"/>
              <a:gd name="T29" fmla="*/ 184777 h 306026"/>
              <a:gd name="T30" fmla="*/ 159623 w 304439"/>
              <a:gd name="T31" fmla="*/ 158175 h 306026"/>
              <a:gd name="T32" fmla="*/ 171541 w 304439"/>
              <a:gd name="T33" fmla="*/ 102814 h 306026"/>
              <a:gd name="T34" fmla="*/ 295050 w 304439"/>
              <a:gd name="T35" fmla="*/ 153501 h 306026"/>
              <a:gd name="T36" fmla="*/ 223905 w 304439"/>
              <a:gd name="T37" fmla="*/ 102095 h 306026"/>
              <a:gd name="T38" fmla="*/ 85590 w 304439"/>
              <a:gd name="T39" fmla="*/ 153501 h 306026"/>
              <a:gd name="T40" fmla="*/ 85590 w 304439"/>
              <a:gd name="T41" fmla="*/ 102095 h 306026"/>
              <a:gd name="T42" fmla="*/ 223905 w 304439"/>
              <a:gd name="T43" fmla="*/ 65067 h 306026"/>
              <a:gd name="T44" fmla="*/ 295050 w 304439"/>
              <a:gd name="T45" fmla="*/ 14020 h 306026"/>
              <a:gd name="T46" fmla="*/ 85590 w 304439"/>
              <a:gd name="T47" fmla="*/ 65067 h 306026"/>
              <a:gd name="T48" fmla="*/ 85590 w 304439"/>
              <a:gd name="T49" fmla="*/ 14020 h 306026"/>
              <a:gd name="T50" fmla="*/ 9348 w 304439"/>
              <a:gd name="T51" fmla="*/ 34284 h 306026"/>
              <a:gd name="T52" fmla="*/ 29843 w 304439"/>
              <a:gd name="T53" fmla="*/ 230241 h 306026"/>
              <a:gd name="T54" fmla="*/ 208738 w 304439"/>
              <a:gd name="T55" fmla="*/ 9347 h 306026"/>
              <a:gd name="T56" fmla="*/ 285299 w 304439"/>
              <a:gd name="T57" fmla="*/ 9347 h 306026"/>
              <a:gd name="T58" fmla="*/ 180930 w 304439"/>
              <a:gd name="T59" fmla="*/ 9347 h 306026"/>
              <a:gd name="T60" fmla="*/ 176235 w 304439"/>
              <a:gd name="T61" fmla="*/ 74414 h 306026"/>
              <a:gd name="T62" fmla="*/ 85590 w 304439"/>
              <a:gd name="T63" fmla="*/ 92748 h 306026"/>
              <a:gd name="T64" fmla="*/ 180930 w 304439"/>
              <a:gd name="T65" fmla="*/ 97421 h 306026"/>
              <a:gd name="T66" fmla="*/ 199709 w 304439"/>
              <a:gd name="T67" fmla="*/ 158175 h 306026"/>
              <a:gd name="T68" fmla="*/ 204043 w 304439"/>
              <a:gd name="T69" fmla="*/ 92748 h 306026"/>
              <a:gd name="T70" fmla="*/ 295050 w 304439"/>
              <a:gd name="T71" fmla="*/ 74414 h 306026"/>
              <a:gd name="T72" fmla="*/ 199709 w 304439"/>
              <a:gd name="T73" fmla="*/ 69741 h 306026"/>
              <a:gd name="T74" fmla="*/ 180930 w 304439"/>
              <a:gd name="T75" fmla="*/ 9347 h 306026"/>
              <a:gd name="T76" fmla="*/ 171541 w 304439"/>
              <a:gd name="T77" fmla="*/ 64348 h 306026"/>
              <a:gd name="T78" fmla="*/ 94979 w 304439"/>
              <a:gd name="T79" fmla="*/ 9347 h 306026"/>
              <a:gd name="T80" fmla="*/ 176235 w 304439"/>
              <a:gd name="T81" fmla="*/ 0 h 306026"/>
              <a:gd name="T82" fmla="*/ 299744 w 304439"/>
              <a:gd name="T83" fmla="*/ 0 h 306026"/>
              <a:gd name="T84" fmla="*/ 304439 w 304439"/>
              <a:gd name="T85" fmla="*/ 69741 h 306026"/>
              <a:gd name="T86" fmla="*/ 304439 w 304439"/>
              <a:gd name="T87" fmla="*/ 162488 h 306026"/>
              <a:gd name="T88" fmla="*/ 204043 w 304439"/>
              <a:gd name="T89" fmla="*/ 167162 h 306026"/>
              <a:gd name="T90" fmla="*/ 161429 w 304439"/>
              <a:gd name="T91" fmla="*/ 167162 h 306026"/>
              <a:gd name="T92" fmla="*/ 114481 w 304439"/>
              <a:gd name="T93" fmla="*/ 198078 h 306026"/>
              <a:gd name="T94" fmla="*/ 109786 w 304439"/>
              <a:gd name="T95" fmla="*/ 193404 h 306026"/>
              <a:gd name="T96" fmla="*/ 80895 w 304439"/>
              <a:gd name="T97" fmla="*/ 167162 h 306026"/>
              <a:gd name="T98" fmla="*/ 76200 w 304439"/>
              <a:gd name="T99" fmla="*/ 97421 h 306026"/>
              <a:gd name="T100" fmla="*/ 76200 w 304439"/>
              <a:gd name="T101" fmla="*/ 4673 h 306026"/>
              <a:gd name="T102" fmla="*/ 34158 w 304439"/>
              <a:gd name="T103" fmla="*/ 0 h 306026"/>
              <a:gd name="T104" fmla="*/ 61485 w 304439"/>
              <a:gd name="T105" fmla="*/ 4692 h 306026"/>
              <a:gd name="T106" fmla="*/ 38832 w 304439"/>
              <a:gd name="T107" fmla="*/ 9383 h 306026"/>
              <a:gd name="T108" fmla="*/ 242704 w 304439"/>
              <a:gd name="T109" fmla="*/ 229881 h 306026"/>
              <a:gd name="T110" fmla="*/ 247378 w 304439"/>
              <a:gd name="T111" fmla="*/ 181884 h 306026"/>
              <a:gd name="T112" fmla="*/ 252053 w 304439"/>
              <a:gd name="T113" fmla="*/ 234572 h 306026"/>
              <a:gd name="T114" fmla="*/ 251334 w 304439"/>
              <a:gd name="T115" fmla="*/ 236376 h 306026"/>
              <a:gd name="T116" fmla="*/ 250974 w 304439"/>
              <a:gd name="T117" fmla="*/ 299170 h 306026"/>
              <a:gd name="T118" fmla="*/ 246659 w 304439"/>
              <a:gd name="T119" fmla="*/ 306026 h 306026"/>
              <a:gd name="T120" fmla="*/ 0 w 304439"/>
              <a:gd name="T121" fmla="*/ 271743 h 306026"/>
              <a:gd name="T122" fmla="*/ 0 w 304439"/>
              <a:gd name="T123" fmla="*/ 34284 h 306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4439" h="306026">
                <a:moveTo>
                  <a:pt x="44377" y="274637"/>
                </a:moveTo>
                <a:lnTo>
                  <a:pt x="169574" y="274637"/>
                </a:lnTo>
                <a:cubicBezTo>
                  <a:pt x="172460" y="274637"/>
                  <a:pt x="174264" y="276754"/>
                  <a:pt x="174264" y="279223"/>
                </a:cubicBezTo>
                <a:cubicBezTo>
                  <a:pt x="174264" y="281693"/>
                  <a:pt x="172460" y="283809"/>
                  <a:pt x="169574" y="283809"/>
                </a:cubicBezTo>
                <a:lnTo>
                  <a:pt x="44377" y="283809"/>
                </a:lnTo>
                <a:cubicBezTo>
                  <a:pt x="41852" y="283809"/>
                  <a:pt x="39687" y="281693"/>
                  <a:pt x="39687" y="279223"/>
                </a:cubicBezTo>
                <a:cubicBezTo>
                  <a:pt x="39687" y="276754"/>
                  <a:pt x="41852" y="274637"/>
                  <a:pt x="44377" y="274637"/>
                </a:cubicBezTo>
                <a:close/>
                <a:moveTo>
                  <a:pt x="67801" y="252412"/>
                </a:moveTo>
                <a:lnTo>
                  <a:pt x="202944" y="252412"/>
                </a:lnTo>
                <a:cubicBezTo>
                  <a:pt x="205453" y="252412"/>
                  <a:pt x="207604" y="254244"/>
                  <a:pt x="207604" y="257175"/>
                </a:cubicBezTo>
                <a:cubicBezTo>
                  <a:pt x="207604" y="259739"/>
                  <a:pt x="205453" y="261571"/>
                  <a:pt x="202944" y="261571"/>
                </a:cubicBezTo>
                <a:lnTo>
                  <a:pt x="67801" y="261571"/>
                </a:lnTo>
                <a:cubicBezTo>
                  <a:pt x="65651" y="261571"/>
                  <a:pt x="63500" y="259739"/>
                  <a:pt x="63500" y="257175"/>
                </a:cubicBezTo>
                <a:cubicBezTo>
                  <a:pt x="63500" y="254244"/>
                  <a:pt x="65651" y="252412"/>
                  <a:pt x="67801" y="252412"/>
                </a:cubicBezTo>
                <a:close/>
                <a:moveTo>
                  <a:pt x="34158" y="239263"/>
                </a:moveTo>
                <a:cubicBezTo>
                  <a:pt x="20495" y="239263"/>
                  <a:pt x="9348" y="250090"/>
                  <a:pt x="9348" y="264164"/>
                </a:cubicBezTo>
                <a:lnTo>
                  <a:pt x="9348" y="271743"/>
                </a:lnTo>
                <a:cubicBezTo>
                  <a:pt x="9348" y="285817"/>
                  <a:pt x="20495" y="297004"/>
                  <a:pt x="34158" y="297004"/>
                </a:cubicBezTo>
                <a:lnTo>
                  <a:pt x="239468" y="297004"/>
                </a:lnTo>
                <a:cubicBezTo>
                  <a:pt x="230479" y="276795"/>
                  <a:pt x="230839" y="259473"/>
                  <a:pt x="239828" y="239263"/>
                </a:cubicBezTo>
                <a:lnTo>
                  <a:pt x="34158" y="239263"/>
                </a:lnTo>
                <a:close/>
                <a:moveTo>
                  <a:pt x="208738" y="102814"/>
                </a:moveTo>
                <a:lnTo>
                  <a:pt x="208738" y="158175"/>
                </a:lnTo>
                <a:lnTo>
                  <a:pt x="285299" y="158175"/>
                </a:lnTo>
                <a:lnTo>
                  <a:pt x="208738" y="102814"/>
                </a:lnTo>
                <a:close/>
                <a:moveTo>
                  <a:pt x="171541" y="102814"/>
                </a:moveTo>
                <a:lnTo>
                  <a:pt x="94979" y="158175"/>
                </a:lnTo>
                <a:lnTo>
                  <a:pt x="114481" y="158175"/>
                </a:lnTo>
                <a:cubicBezTo>
                  <a:pt x="117009" y="158175"/>
                  <a:pt x="119176" y="159972"/>
                  <a:pt x="119176" y="162488"/>
                </a:cubicBezTo>
                <a:lnTo>
                  <a:pt x="119176" y="184777"/>
                </a:lnTo>
                <a:lnTo>
                  <a:pt x="157095" y="158534"/>
                </a:lnTo>
                <a:cubicBezTo>
                  <a:pt x="157817" y="158175"/>
                  <a:pt x="158901" y="158175"/>
                  <a:pt x="159623" y="158175"/>
                </a:cubicBezTo>
                <a:lnTo>
                  <a:pt x="171541" y="158175"/>
                </a:lnTo>
                <a:lnTo>
                  <a:pt x="171541" y="102814"/>
                </a:lnTo>
                <a:close/>
                <a:moveTo>
                  <a:pt x="223905" y="102095"/>
                </a:moveTo>
                <a:lnTo>
                  <a:pt x="295050" y="153501"/>
                </a:lnTo>
                <a:lnTo>
                  <a:pt x="295050" y="102095"/>
                </a:lnTo>
                <a:lnTo>
                  <a:pt x="223905" y="102095"/>
                </a:lnTo>
                <a:close/>
                <a:moveTo>
                  <a:pt x="85590" y="102095"/>
                </a:moveTo>
                <a:lnTo>
                  <a:pt x="85590" y="153501"/>
                </a:lnTo>
                <a:lnTo>
                  <a:pt x="156734" y="102095"/>
                </a:lnTo>
                <a:lnTo>
                  <a:pt x="85590" y="102095"/>
                </a:lnTo>
                <a:close/>
                <a:moveTo>
                  <a:pt x="295050" y="14020"/>
                </a:moveTo>
                <a:lnTo>
                  <a:pt x="223905" y="65067"/>
                </a:lnTo>
                <a:lnTo>
                  <a:pt x="295050" y="65067"/>
                </a:lnTo>
                <a:lnTo>
                  <a:pt x="295050" y="14020"/>
                </a:lnTo>
                <a:close/>
                <a:moveTo>
                  <a:pt x="85590" y="14020"/>
                </a:moveTo>
                <a:lnTo>
                  <a:pt x="85590" y="65067"/>
                </a:lnTo>
                <a:lnTo>
                  <a:pt x="156734" y="65067"/>
                </a:lnTo>
                <a:lnTo>
                  <a:pt x="85590" y="14020"/>
                </a:lnTo>
                <a:close/>
                <a:moveTo>
                  <a:pt x="29843" y="9744"/>
                </a:moveTo>
                <a:cubicBezTo>
                  <a:pt x="17978" y="11909"/>
                  <a:pt x="9348" y="22375"/>
                  <a:pt x="9348" y="34284"/>
                </a:cubicBezTo>
                <a:lnTo>
                  <a:pt x="9348" y="240707"/>
                </a:lnTo>
                <a:cubicBezTo>
                  <a:pt x="14382" y="234933"/>
                  <a:pt x="21573" y="231324"/>
                  <a:pt x="29843" y="230241"/>
                </a:cubicBezTo>
                <a:lnTo>
                  <a:pt x="29843" y="9744"/>
                </a:lnTo>
                <a:close/>
                <a:moveTo>
                  <a:pt x="208738" y="9347"/>
                </a:moveTo>
                <a:lnTo>
                  <a:pt x="208738" y="64348"/>
                </a:lnTo>
                <a:lnTo>
                  <a:pt x="285299" y="9347"/>
                </a:lnTo>
                <a:lnTo>
                  <a:pt x="208738" y="9347"/>
                </a:lnTo>
                <a:close/>
                <a:moveTo>
                  <a:pt x="180930" y="9347"/>
                </a:moveTo>
                <a:lnTo>
                  <a:pt x="180930" y="69741"/>
                </a:lnTo>
                <a:cubicBezTo>
                  <a:pt x="180930" y="72257"/>
                  <a:pt x="178763" y="74414"/>
                  <a:pt x="176235" y="74414"/>
                </a:cubicBezTo>
                <a:lnTo>
                  <a:pt x="85590" y="74414"/>
                </a:lnTo>
                <a:lnTo>
                  <a:pt x="85590" y="92748"/>
                </a:lnTo>
                <a:lnTo>
                  <a:pt x="176235" y="92748"/>
                </a:lnTo>
                <a:cubicBezTo>
                  <a:pt x="178763" y="92748"/>
                  <a:pt x="180930" y="94905"/>
                  <a:pt x="180930" y="97421"/>
                </a:cubicBezTo>
                <a:lnTo>
                  <a:pt x="180930" y="158175"/>
                </a:lnTo>
                <a:lnTo>
                  <a:pt x="199709" y="158175"/>
                </a:lnTo>
                <a:lnTo>
                  <a:pt x="199709" y="97421"/>
                </a:lnTo>
                <a:cubicBezTo>
                  <a:pt x="199709" y="94905"/>
                  <a:pt x="201515" y="92748"/>
                  <a:pt x="204043" y="92748"/>
                </a:cubicBezTo>
                <a:lnTo>
                  <a:pt x="295050" y="92748"/>
                </a:lnTo>
                <a:lnTo>
                  <a:pt x="295050" y="74414"/>
                </a:lnTo>
                <a:lnTo>
                  <a:pt x="204043" y="74414"/>
                </a:lnTo>
                <a:cubicBezTo>
                  <a:pt x="201515" y="74414"/>
                  <a:pt x="199709" y="72257"/>
                  <a:pt x="199709" y="69741"/>
                </a:cubicBezTo>
                <a:lnTo>
                  <a:pt x="199709" y="9347"/>
                </a:lnTo>
                <a:lnTo>
                  <a:pt x="180930" y="9347"/>
                </a:lnTo>
                <a:close/>
                <a:moveTo>
                  <a:pt x="94979" y="9347"/>
                </a:moveTo>
                <a:lnTo>
                  <a:pt x="171541" y="64348"/>
                </a:lnTo>
                <a:lnTo>
                  <a:pt x="171541" y="9347"/>
                </a:lnTo>
                <a:lnTo>
                  <a:pt x="94979" y="9347"/>
                </a:lnTo>
                <a:close/>
                <a:moveTo>
                  <a:pt x="80895" y="0"/>
                </a:moveTo>
                <a:lnTo>
                  <a:pt x="176235" y="0"/>
                </a:lnTo>
                <a:lnTo>
                  <a:pt x="204043" y="0"/>
                </a:lnTo>
                <a:lnTo>
                  <a:pt x="299744" y="0"/>
                </a:lnTo>
                <a:cubicBezTo>
                  <a:pt x="302272" y="0"/>
                  <a:pt x="304439" y="2157"/>
                  <a:pt x="304439" y="4673"/>
                </a:cubicBezTo>
                <a:lnTo>
                  <a:pt x="304439" y="69741"/>
                </a:lnTo>
                <a:lnTo>
                  <a:pt x="304439" y="97421"/>
                </a:lnTo>
                <a:lnTo>
                  <a:pt x="304439" y="162488"/>
                </a:lnTo>
                <a:cubicBezTo>
                  <a:pt x="304439" y="165364"/>
                  <a:pt x="302272" y="167162"/>
                  <a:pt x="299744" y="167162"/>
                </a:cubicBezTo>
                <a:lnTo>
                  <a:pt x="204043" y="167162"/>
                </a:lnTo>
                <a:lnTo>
                  <a:pt x="176235" y="167162"/>
                </a:lnTo>
                <a:lnTo>
                  <a:pt x="161429" y="167162"/>
                </a:lnTo>
                <a:lnTo>
                  <a:pt x="117009" y="197359"/>
                </a:lnTo>
                <a:cubicBezTo>
                  <a:pt x="116648" y="197718"/>
                  <a:pt x="115564" y="198078"/>
                  <a:pt x="114481" y="198078"/>
                </a:cubicBezTo>
                <a:cubicBezTo>
                  <a:pt x="113759" y="198078"/>
                  <a:pt x="113036" y="198078"/>
                  <a:pt x="112314" y="197718"/>
                </a:cubicBezTo>
                <a:cubicBezTo>
                  <a:pt x="110869" y="196640"/>
                  <a:pt x="109786" y="195202"/>
                  <a:pt x="109786" y="193404"/>
                </a:cubicBezTo>
                <a:lnTo>
                  <a:pt x="109786" y="167162"/>
                </a:lnTo>
                <a:lnTo>
                  <a:pt x="80895" y="167162"/>
                </a:lnTo>
                <a:cubicBezTo>
                  <a:pt x="78367" y="167162"/>
                  <a:pt x="76200" y="165364"/>
                  <a:pt x="76200" y="162488"/>
                </a:cubicBezTo>
                <a:lnTo>
                  <a:pt x="76200" y="97421"/>
                </a:lnTo>
                <a:lnTo>
                  <a:pt x="76200" y="69741"/>
                </a:lnTo>
                <a:lnTo>
                  <a:pt x="76200" y="4673"/>
                </a:lnTo>
                <a:cubicBezTo>
                  <a:pt x="76200" y="2157"/>
                  <a:pt x="78367" y="0"/>
                  <a:pt x="80895" y="0"/>
                </a:cubicBezTo>
                <a:close/>
                <a:moveTo>
                  <a:pt x="34158" y="0"/>
                </a:moveTo>
                <a:lnTo>
                  <a:pt x="57170" y="0"/>
                </a:lnTo>
                <a:cubicBezTo>
                  <a:pt x="59687" y="0"/>
                  <a:pt x="61485" y="2165"/>
                  <a:pt x="61485" y="4692"/>
                </a:cubicBezTo>
                <a:cubicBezTo>
                  <a:pt x="61485" y="7218"/>
                  <a:pt x="59687" y="9383"/>
                  <a:pt x="57170" y="9383"/>
                </a:cubicBezTo>
                <a:lnTo>
                  <a:pt x="38832" y="9383"/>
                </a:lnTo>
                <a:lnTo>
                  <a:pt x="38832" y="229881"/>
                </a:lnTo>
                <a:lnTo>
                  <a:pt x="242704" y="229881"/>
                </a:lnTo>
                <a:lnTo>
                  <a:pt x="242704" y="186575"/>
                </a:lnTo>
                <a:cubicBezTo>
                  <a:pt x="242704" y="184049"/>
                  <a:pt x="244861" y="181884"/>
                  <a:pt x="247378" y="181884"/>
                </a:cubicBezTo>
                <a:cubicBezTo>
                  <a:pt x="249895" y="181884"/>
                  <a:pt x="252053" y="184049"/>
                  <a:pt x="252053" y="186575"/>
                </a:cubicBezTo>
                <a:lnTo>
                  <a:pt x="252053" y="234572"/>
                </a:lnTo>
                <a:cubicBezTo>
                  <a:pt x="252053" y="235294"/>
                  <a:pt x="252053" y="235655"/>
                  <a:pt x="251693" y="236016"/>
                </a:cubicBezTo>
                <a:cubicBezTo>
                  <a:pt x="251693" y="236376"/>
                  <a:pt x="251334" y="236376"/>
                  <a:pt x="251334" y="236376"/>
                </a:cubicBezTo>
                <a:lnTo>
                  <a:pt x="251334" y="236737"/>
                </a:lnTo>
                <a:cubicBezTo>
                  <a:pt x="239108" y="259473"/>
                  <a:pt x="238749" y="277156"/>
                  <a:pt x="250974" y="299170"/>
                </a:cubicBezTo>
                <a:cubicBezTo>
                  <a:pt x="251334" y="300613"/>
                  <a:pt x="251334" y="302417"/>
                  <a:pt x="250614" y="303861"/>
                </a:cubicBezTo>
                <a:cubicBezTo>
                  <a:pt x="249536" y="305305"/>
                  <a:pt x="248457" y="306026"/>
                  <a:pt x="246659" y="306026"/>
                </a:cubicBezTo>
                <a:lnTo>
                  <a:pt x="34158" y="306026"/>
                </a:lnTo>
                <a:cubicBezTo>
                  <a:pt x="15461" y="306026"/>
                  <a:pt x="0" y="290508"/>
                  <a:pt x="0" y="271743"/>
                </a:cubicBezTo>
                <a:lnTo>
                  <a:pt x="0" y="264164"/>
                </a:lnTo>
                <a:lnTo>
                  <a:pt x="0" y="34284"/>
                </a:lnTo>
                <a:cubicBezTo>
                  <a:pt x="0" y="15518"/>
                  <a:pt x="15461" y="0"/>
                  <a:pt x="34158"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0" name="Freeform 777">
            <a:extLst>
              <a:ext uri="{FF2B5EF4-FFF2-40B4-BE49-F238E27FC236}">
                <a16:creationId xmlns:a16="http://schemas.microsoft.com/office/drawing/2014/main" id="{4E0B7C51-3004-DE49-B6A6-DD13CFAE5604}"/>
              </a:ext>
            </a:extLst>
          </p:cNvPr>
          <p:cNvSpPr>
            <a:spLocks noChangeArrowheads="1"/>
          </p:cNvSpPr>
          <p:nvPr/>
        </p:nvSpPr>
        <p:spPr bwMode="auto">
          <a:xfrm>
            <a:off x="6449815" y="5060846"/>
            <a:ext cx="279499" cy="280955"/>
          </a:xfrm>
          <a:custGeom>
            <a:avLst/>
            <a:gdLst>
              <a:gd name="T0" fmla="*/ 207831 w 304441"/>
              <a:gd name="T1" fmla="*/ 279047 h 306026"/>
              <a:gd name="T2" fmla="*/ 188566 w 304441"/>
              <a:gd name="T3" fmla="*/ 274461 h 306026"/>
              <a:gd name="T4" fmla="*/ 66588 w 304441"/>
              <a:gd name="T5" fmla="*/ 269875 h 306026"/>
              <a:gd name="T6" fmla="*/ 61912 w 304441"/>
              <a:gd name="T7" fmla="*/ 274461 h 306026"/>
              <a:gd name="T8" fmla="*/ 44363 w 304441"/>
              <a:gd name="T9" fmla="*/ 279047 h 306026"/>
              <a:gd name="T10" fmla="*/ 253711 w 304441"/>
              <a:gd name="T11" fmla="*/ 242887 h 306026"/>
              <a:gd name="T12" fmla="*/ 207890 w 304441"/>
              <a:gd name="T13" fmla="*/ 242887 h 306026"/>
              <a:gd name="T14" fmla="*/ 174365 w 304441"/>
              <a:gd name="T15" fmla="*/ 252059 h 306026"/>
              <a:gd name="T16" fmla="*/ 134581 w 304441"/>
              <a:gd name="T17" fmla="*/ 247473 h 306026"/>
              <a:gd name="T18" fmla="*/ 34665 w 304441"/>
              <a:gd name="T19" fmla="*/ 242887 h 306026"/>
              <a:gd name="T20" fmla="*/ 30162 w 304441"/>
              <a:gd name="T21" fmla="*/ 247473 h 306026"/>
              <a:gd name="T22" fmla="*/ 200271 w 304441"/>
              <a:gd name="T23" fmla="*/ 198071 h 306026"/>
              <a:gd name="T24" fmla="*/ 133596 w 304441"/>
              <a:gd name="T25" fmla="*/ 198071 h 306026"/>
              <a:gd name="T26" fmla="*/ 66638 w 304441"/>
              <a:gd name="T27" fmla="*/ 198071 h 306026"/>
              <a:gd name="T28" fmla="*/ 209193 w 304441"/>
              <a:gd name="T29" fmla="*/ 221883 h 306026"/>
              <a:gd name="T30" fmla="*/ 168151 w 304441"/>
              <a:gd name="T31" fmla="*/ 188912 h 306026"/>
              <a:gd name="T32" fmla="*/ 138236 w 304441"/>
              <a:gd name="T33" fmla="*/ 226646 h 306026"/>
              <a:gd name="T34" fmla="*/ 34766 w 304441"/>
              <a:gd name="T35" fmla="*/ 188912 h 306026"/>
              <a:gd name="T36" fmla="*/ 34766 w 304441"/>
              <a:gd name="T37" fmla="*/ 226646 h 306026"/>
              <a:gd name="T38" fmla="*/ 239109 w 304441"/>
              <a:gd name="T39" fmla="*/ 160645 h 306026"/>
              <a:gd name="T40" fmla="*/ 172791 w 304441"/>
              <a:gd name="T41" fmla="*/ 160645 h 306026"/>
              <a:gd name="T42" fmla="*/ 105759 w 304441"/>
              <a:gd name="T43" fmla="*/ 160645 h 306026"/>
              <a:gd name="T44" fmla="*/ 39370 w 304441"/>
              <a:gd name="T45" fmla="*/ 160645 h 306026"/>
              <a:gd name="T46" fmla="*/ 271229 w 304441"/>
              <a:gd name="T47" fmla="*/ 133350 h 306026"/>
              <a:gd name="T48" fmla="*/ 230187 w 304441"/>
              <a:gd name="T49" fmla="*/ 164899 h 306026"/>
              <a:gd name="T50" fmla="*/ 209193 w 304441"/>
              <a:gd name="T51" fmla="*/ 137604 h 306026"/>
              <a:gd name="T52" fmla="*/ 163512 w 304441"/>
              <a:gd name="T53" fmla="*/ 137604 h 306026"/>
              <a:gd name="T54" fmla="*/ 142518 w 304441"/>
              <a:gd name="T55" fmla="*/ 164899 h 306026"/>
              <a:gd name="T56" fmla="*/ 101476 w 304441"/>
              <a:gd name="T57" fmla="*/ 133350 h 306026"/>
              <a:gd name="T58" fmla="*/ 71242 w 304441"/>
              <a:gd name="T59" fmla="*/ 169507 h 306026"/>
              <a:gd name="T60" fmla="*/ 239109 w 304441"/>
              <a:gd name="T61" fmla="*/ 87004 h 306026"/>
              <a:gd name="T62" fmla="*/ 172791 w 304441"/>
              <a:gd name="T63" fmla="*/ 87004 h 306026"/>
              <a:gd name="T64" fmla="*/ 105759 w 304441"/>
              <a:gd name="T65" fmla="*/ 87004 h 306026"/>
              <a:gd name="T66" fmla="*/ 234470 w 304441"/>
              <a:gd name="T67" fmla="*/ 77787 h 306026"/>
              <a:gd name="T68" fmla="*/ 234470 w 304441"/>
              <a:gd name="T69" fmla="*/ 113945 h 306026"/>
              <a:gd name="T70" fmla="*/ 204911 w 304441"/>
              <a:gd name="T71" fmla="*/ 77787 h 306026"/>
              <a:gd name="T72" fmla="*/ 163512 w 304441"/>
              <a:gd name="T73" fmla="*/ 109691 h 306026"/>
              <a:gd name="T74" fmla="*/ 142518 w 304441"/>
              <a:gd name="T75" fmla="*/ 82395 h 306026"/>
              <a:gd name="T76" fmla="*/ 96837 w 304441"/>
              <a:gd name="T77" fmla="*/ 82395 h 306026"/>
              <a:gd name="T78" fmla="*/ 281437 w 304441"/>
              <a:gd name="T79" fmla="*/ 297004 h 306026"/>
              <a:gd name="T80" fmla="*/ 8986 w 304441"/>
              <a:gd name="T81" fmla="*/ 37170 h 306026"/>
              <a:gd name="T82" fmla="*/ 249088 w 304441"/>
              <a:gd name="T83" fmla="*/ 23096 h 306026"/>
              <a:gd name="T84" fmla="*/ 187265 w 304441"/>
              <a:gd name="T85" fmla="*/ 23096 h 306026"/>
              <a:gd name="T86" fmla="*/ 126161 w 304441"/>
              <a:gd name="T87" fmla="*/ 23096 h 306026"/>
              <a:gd name="T88" fmla="*/ 64339 w 304441"/>
              <a:gd name="T89" fmla="*/ 23096 h 306026"/>
              <a:gd name="T90" fmla="*/ 22644 w 304441"/>
              <a:gd name="T91" fmla="*/ 23096 h 306026"/>
              <a:gd name="T92" fmla="*/ 116816 w 304441"/>
              <a:gd name="T93" fmla="*/ 4691 h 306026"/>
              <a:gd name="T94" fmla="*/ 178279 w 304441"/>
              <a:gd name="T95" fmla="*/ 4691 h 306026"/>
              <a:gd name="T96" fmla="*/ 239742 w 304441"/>
              <a:gd name="T97" fmla="*/ 4691 h 306026"/>
              <a:gd name="T98" fmla="*/ 304441 w 304441"/>
              <a:gd name="T99" fmla="*/ 37170 h 306026"/>
              <a:gd name="T100" fmla="*/ 0 w 304441"/>
              <a:gd name="T101" fmla="*/ 282930 h 306026"/>
              <a:gd name="T102" fmla="*/ 54993 w 304441"/>
              <a:gd name="T103" fmla="*/ 4691 h 306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04441" h="306026">
                <a:moveTo>
                  <a:pt x="207831" y="269875"/>
                </a:moveTo>
                <a:lnTo>
                  <a:pt x="271238" y="269875"/>
                </a:lnTo>
                <a:cubicBezTo>
                  <a:pt x="273731" y="269875"/>
                  <a:pt x="275869" y="271992"/>
                  <a:pt x="275869" y="274461"/>
                </a:cubicBezTo>
                <a:cubicBezTo>
                  <a:pt x="275869" y="276931"/>
                  <a:pt x="273731" y="279047"/>
                  <a:pt x="271238" y="279047"/>
                </a:cubicBezTo>
                <a:lnTo>
                  <a:pt x="207831" y="279047"/>
                </a:lnTo>
                <a:cubicBezTo>
                  <a:pt x="205337" y="279047"/>
                  <a:pt x="203200" y="276931"/>
                  <a:pt x="203200" y="274461"/>
                </a:cubicBezTo>
                <a:cubicBezTo>
                  <a:pt x="203200" y="271992"/>
                  <a:pt x="205337" y="269875"/>
                  <a:pt x="207831" y="269875"/>
                </a:cubicBezTo>
                <a:close/>
                <a:moveTo>
                  <a:pt x="174365" y="269875"/>
                </a:moveTo>
                <a:lnTo>
                  <a:pt x="184063" y="269875"/>
                </a:lnTo>
                <a:cubicBezTo>
                  <a:pt x="186487" y="269875"/>
                  <a:pt x="188566" y="271992"/>
                  <a:pt x="188566" y="274461"/>
                </a:cubicBezTo>
                <a:cubicBezTo>
                  <a:pt x="188566" y="276931"/>
                  <a:pt x="186487" y="279047"/>
                  <a:pt x="184063" y="279047"/>
                </a:cubicBezTo>
                <a:lnTo>
                  <a:pt x="174365" y="279047"/>
                </a:lnTo>
                <a:cubicBezTo>
                  <a:pt x="171940" y="279047"/>
                  <a:pt x="169862" y="276931"/>
                  <a:pt x="169862" y="274461"/>
                </a:cubicBezTo>
                <a:cubicBezTo>
                  <a:pt x="169862" y="271992"/>
                  <a:pt x="171940" y="269875"/>
                  <a:pt x="174365" y="269875"/>
                </a:cubicBezTo>
                <a:close/>
                <a:moveTo>
                  <a:pt x="66588" y="269875"/>
                </a:moveTo>
                <a:lnTo>
                  <a:pt x="102915" y="269875"/>
                </a:lnTo>
                <a:cubicBezTo>
                  <a:pt x="105432" y="269875"/>
                  <a:pt x="107590" y="271992"/>
                  <a:pt x="107590" y="274461"/>
                </a:cubicBezTo>
                <a:cubicBezTo>
                  <a:pt x="107590" y="276931"/>
                  <a:pt x="105432" y="279047"/>
                  <a:pt x="102915" y="279047"/>
                </a:cubicBezTo>
                <a:lnTo>
                  <a:pt x="66588" y="279047"/>
                </a:lnTo>
                <a:cubicBezTo>
                  <a:pt x="64070" y="279047"/>
                  <a:pt x="61912" y="276931"/>
                  <a:pt x="61912" y="274461"/>
                </a:cubicBezTo>
                <a:cubicBezTo>
                  <a:pt x="61912" y="271992"/>
                  <a:pt x="64070" y="269875"/>
                  <a:pt x="66588" y="269875"/>
                </a:cubicBezTo>
                <a:close/>
                <a:moveTo>
                  <a:pt x="34665" y="269875"/>
                </a:moveTo>
                <a:lnTo>
                  <a:pt x="44363" y="269875"/>
                </a:lnTo>
                <a:cubicBezTo>
                  <a:pt x="46787" y="269875"/>
                  <a:pt x="48866" y="271992"/>
                  <a:pt x="48866" y="274461"/>
                </a:cubicBezTo>
                <a:cubicBezTo>
                  <a:pt x="48866" y="276931"/>
                  <a:pt x="46787" y="279047"/>
                  <a:pt x="44363" y="279047"/>
                </a:cubicBezTo>
                <a:lnTo>
                  <a:pt x="34665" y="279047"/>
                </a:lnTo>
                <a:cubicBezTo>
                  <a:pt x="32240" y="279047"/>
                  <a:pt x="30162" y="276931"/>
                  <a:pt x="30162" y="274461"/>
                </a:cubicBezTo>
                <a:cubicBezTo>
                  <a:pt x="30162" y="271992"/>
                  <a:pt x="32240" y="269875"/>
                  <a:pt x="34665" y="269875"/>
                </a:cubicBezTo>
                <a:close/>
                <a:moveTo>
                  <a:pt x="207890" y="242887"/>
                </a:moveTo>
                <a:lnTo>
                  <a:pt x="253711" y="242887"/>
                </a:lnTo>
                <a:cubicBezTo>
                  <a:pt x="256236" y="242887"/>
                  <a:pt x="258401" y="245004"/>
                  <a:pt x="258401" y="247473"/>
                </a:cubicBezTo>
                <a:cubicBezTo>
                  <a:pt x="258401" y="249590"/>
                  <a:pt x="256236" y="252059"/>
                  <a:pt x="253711" y="252059"/>
                </a:cubicBezTo>
                <a:lnTo>
                  <a:pt x="207890" y="252059"/>
                </a:lnTo>
                <a:cubicBezTo>
                  <a:pt x="205365" y="252059"/>
                  <a:pt x="203200" y="249590"/>
                  <a:pt x="203200" y="247473"/>
                </a:cubicBezTo>
                <a:cubicBezTo>
                  <a:pt x="203200" y="245004"/>
                  <a:pt x="205365" y="242887"/>
                  <a:pt x="207890" y="242887"/>
                </a:cubicBezTo>
                <a:close/>
                <a:moveTo>
                  <a:pt x="174365" y="242887"/>
                </a:moveTo>
                <a:lnTo>
                  <a:pt x="184063" y="242887"/>
                </a:lnTo>
                <a:cubicBezTo>
                  <a:pt x="186487" y="242887"/>
                  <a:pt x="188566" y="245004"/>
                  <a:pt x="188566" y="247473"/>
                </a:cubicBezTo>
                <a:cubicBezTo>
                  <a:pt x="188566" y="249590"/>
                  <a:pt x="186487" y="252059"/>
                  <a:pt x="184063" y="252059"/>
                </a:cubicBezTo>
                <a:lnTo>
                  <a:pt x="174365" y="252059"/>
                </a:lnTo>
                <a:cubicBezTo>
                  <a:pt x="171940" y="252059"/>
                  <a:pt x="169862" y="249590"/>
                  <a:pt x="169862" y="247473"/>
                </a:cubicBezTo>
                <a:cubicBezTo>
                  <a:pt x="169862" y="245004"/>
                  <a:pt x="171940" y="242887"/>
                  <a:pt x="174365" y="242887"/>
                </a:cubicBezTo>
                <a:close/>
                <a:moveTo>
                  <a:pt x="66543" y="242887"/>
                </a:moveTo>
                <a:lnTo>
                  <a:pt x="129950" y="242887"/>
                </a:lnTo>
                <a:cubicBezTo>
                  <a:pt x="132800" y="242887"/>
                  <a:pt x="134581" y="245004"/>
                  <a:pt x="134581" y="247473"/>
                </a:cubicBezTo>
                <a:cubicBezTo>
                  <a:pt x="134581" y="249590"/>
                  <a:pt x="132800" y="252059"/>
                  <a:pt x="129950" y="252059"/>
                </a:cubicBezTo>
                <a:lnTo>
                  <a:pt x="66543" y="252059"/>
                </a:lnTo>
                <a:cubicBezTo>
                  <a:pt x="64049" y="252059"/>
                  <a:pt x="61912" y="249590"/>
                  <a:pt x="61912" y="247473"/>
                </a:cubicBezTo>
                <a:cubicBezTo>
                  <a:pt x="61912" y="245004"/>
                  <a:pt x="64049" y="242887"/>
                  <a:pt x="66543" y="242887"/>
                </a:cubicBezTo>
                <a:close/>
                <a:moveTo>
                  <a:pt x="34665" y="242887"/>
                </a:moveTo>
                <a:lnTo>
                  <a:pt x="44363" y="242887"/>
                </a:lnTo>
                <a:cubicBezTo>
                  <a:pt x="46787" y="242887"/>
                  <a:pt x="48866" y="245004"/>
                  <a:pt x="48866" y="247473"/>
                </a:cubicBezTo>
                <a:cubicBezTo>
                  <a:pt x="48866" y="249590"/>
                  <a:pt x="46787" y="252059"/>
                  <a:pt x="44363" y="252059"/>
                </a:cubicBezTo>
                <a:lnTo>
                  <a:pt x="34665" y="252059"/>
                </a:lnTo>
                <a:cubicBezTo>
                  <a:pt x="32240" y="252059"/>
                  <a:pt x="30162" y="249590"/>
                  <a:pt x="30162" y="247473"/>
                </a:cubicBezTo>
                <a:cubicBezTo>
                  <a:pt x="30162" y="245004"/>
                  <a:pt x="32240" y="242887"/>
                  <a:pt x="34665" y="242887"/>
                </a:cubicBezTo>
                <a:close/>
                <a:moveTo>
                  <a:pt x="172791" y="198071"/>
                </a:moveTo>
                <a:lnTo>
                  <a:pt x="172791" y="217121"/>
                </a:lnTo>
                <a:lnTo>
                  <a:pt x="200271" y="217121"/>
                </a:lnTo>
                <a:lnTo>
                  <a:pt x="200271" y="198071"/>
                </a:lnTo>
                <a:lnTo>
                  <a:pt x="172791" y="198071"/>
                </a:lnTo>
                <a:close/>
                <a:moveTo>
                  <a:pt x="105759" y="198071"/>
                </a:moveTo>
                <a:lnTo>
                  <a:pt x="105759" y="217121"/>
                </a:lnTo>
                <a:lnTo>
                  <a:pt x="133596" y="217121"/>
                </a:lnTo>
                <a:lnTo>
                  <a:pt x="133596" y="198071"/>
                </a:lnTo>
                <a:lnTo>
                  <a:pt x="105759" y="198071"/>
                </a:lnTo>
                <a:close/>
                <a:moveTo>
                  <a:pt x="39370" y="198071"/>
                </a:moveTo>
                <a:lnTo>
                  <a:pt x="39370" y="217121"/>
                </a:lnTo>
                <a:lnTo>
                  <a:pt x="66638" y="217121"/>
                </a:lnTo>
                <a:lnTo>
                  <a:pt x="66638" y="198071"/>
                </a:lnTo>
                <a:lnTo>
                  <a:pt x="39370" y="198071"/>
                </a:lnTo>
                <a:close/>
                <a:moveTo>
                  <a:pt x="168151" y="188912"/>
                </a:moveTo>
                <a:lnTo>
                  <a:pt x="204911" y="188912"/>
                </a:lnTo>
                <a:cubicBezTo>
                  <a:pt x="207409" y="188912"/>
                  <a:pt x="209193" y="191110"/>
                  <a:pt x="209193" y="193674"/>
                </a:cubicBezTo>
                <a:lnTo>
                  <a:pt x="209193" y="221883"/>
                </a:lnTo>
                <a:cubicBezTo>
                  <a:pt x="209193" y="224447"/>
                  <a:pt x="207409" y="226646"/>
                  <a:pt x="204911" y="226646"/>
                </a:cubicBezTo>
                <a:lnTo>
                  <a:pt x="168151" y="226646"/>
                </a:lnTo>
                <a:cubicBezTo>
                  <a:pt x="165653" y="226646"/>
                  <a:pt x="163512" y="224447"/>
                  <a:pt x="163512" y="221883"/>
                </a:cubicBezTo>
                <a:lnTo>
                  <a:pt x="163512" y="193674"/>
                </a:lnTo>
                <a:cubicBezTo>
                  <a:pt x="163512" y="191110"/>
                  <a:pt x="165653" y="188912"/>
                  <a:pt x="168151" y="188912"/>
                </a:cubicBezTo>
                <a:close/>
                <a:moveTo>
                  <a:pt x="101476" y="188912"/>
                </a:moveTo>
                <a:lnTo>
                  <a:pt x="138236" y="188912"/>
                </a:lnTo>
                <a:cubicBezTo>
                  <a:pt x="140734" y="188912"/>
                  <a:pt x="142518" y="191110"/>
                  <a:pt x="142518" y="193674"/>
                </a:cubicBezTo>
                <a:lnTo>
                  <a:pt x="142518" y="221883"/>
                </a:lnTo>
                <a:cubicBezTo>
                  <a:pt x="142518" y="224447"/>
                  <a:pt x="140734" y="226646"/>
                  <a:pt x="138236" y="226646"/>
                </a:cubicBezTo>
                <a:lnTo>
                  <a:pt x="101476" y="226646"/>
                </a:lnTo>
                <a:cubicBezTo>
                  <a:pt x="98621" y="226646"/>
                  <a:pt x="96837" y="224447"/>
                  <a:pt x="96837" y="221883"/>
                </a:cubicBezTo>
                <a:lnTo>
                  <a:pt x="96837" y="193674"/>
                </a:lnTo>
                <a:cubicBezTo>
                  <a:pt x="96837" y="191110"/>
                  <a:pt x="98621" y="188912"/>
                  <a:pt x="101476" y="188912"/>
                </a:cubicBezTo>
                <a:close/>
                <a:moveTo>
                  <a:pt x="34766" y="188912"/>
                </a:moveTo>
                <a:lnTo>
                  <a:pt x="71242" y="188912"/>
                </a:lnTo>
                <a:cubicBezTo>
                  <a:pt x="73721" y="188912"/>
                  <a:pt x="75846" y="191110"/>
                  <a:pt x="75846" y="193674"/>
                </a:cubicBezTo>
                <a:lnTo>
                  <a:pt x="75846" y="221883"/>
                </a:lnTo>
                <a:cubicBezTo>
                  <a:pt x="75846" y="224447"/>
                  <a:pt x="73721" y="226646"/>
                  <a:pt x="71242" y="226646"/>
                </a:cubicBezTo>
                <a:lnTo>
                  <a:pt x="34766" y="226646"/>
                </a:lnTo>
                <a:cubicBezTo>
                  <a:pt x="32287" y="226646"/>
                  <a:pt x="30162" y="224447"/>
                  <a:pt x="30162" y="221883"/>
                </a:cubicBezTo>
                <a:lnTo>
                  <a:pt x="30162" y="193674"/>
                </a:lnTo>
                <a:cubicBezTo>
                  <a:pt x="30162" y="191110"/>
                  <a:pt x="32287" y="188912"/>
                  <a:pt x="34766" y="188912"/>
                </a:cubicBezTo>
                <a:close/>
                <a:moveTo>
                  <a:pt x="239109" y="142566"/>
                </a:moveTo>
                <a:lnTo>
                  <a:pt x="239109" y="160645"/>
                </a:lnTo>
                <a:lnTo>
                  <a:pt x="266589" y="160645"/>
                </a:lnTo>
                <a:lnTo>
                  <a:pt x="266589" y="142566"/>
                </a:lnTo>
                <a:lnTo>
                  <a:pt x="239109" y="142566"/>
                </a:lnTo>
                <a:close/>
                <a:moveTo>
                  <a:pt x="172791" y="142566"/>
                </a:moveTo>
                <a:lnTo>
                  <a:pt x="172791" y="160645"/>
                </a:lnTo>
                <a:lnTo>
                  <a:pt x="200271" y="160645"/>
                </a:lnTo>
                <a:lnTo>
                  <a:pt x="200271" y="142566"/>
                </a:lnTo>
                <a:lnTo>
                  <a:pt x="172791" y="142566"/>
                </a:lnTo>
                <a:close/>
                <a:moveTo>
                  <a:pt x="105759" y="142566"/>
                </a:moveTo>
                <a:lnTo>
                  <a:pt x="105759" y="160645"/>
                </a:lnTo>
                <a:lnTo>
                  <a:pt x="133596" y="160645"/>
                </a:lnTo>
                <a:lnTo>
                  <a:pt x="133596" y="142566"/>
                </a:lnTo>
                <a:lnTo>
                  <a:pt x="105759" y="142566"/>
                </a:lnTo>
                <a:close/>
                <a:moveTo>
                  <a:pt x="39370" y="142566"/>
                </a:moveTo>
                <a:lnTo>
                  <a:pt x="39370" y="160645"/>
                </a:lnTo>
                <a:lnTo>
                  <a:pt x="66638" y="160645"/>
                </a:lnTo>
                <a:lnTo>
                  <a:pt x="66638" y="142566"/>
                </a:lnTo>
                <a:lnTo>
                  <a:pt x="39370" y="142566"/>
                </a:lnTo>
                <a:close/>
                <a:moveTo>
                  <a:pt x="234470" y="133350"/>
                </a:moveTo>
                <a:lnTo>
                  <a:pt x="271229" y="133350"/>
                </a:lnTo>
                <a:cubicBezTo>
                  <a:pt x="273727" y="133350"/>
                  <a:pt x="275868" y="135477"/>
                  <a:pt x="275868" y="137604"/>
                </a:cubicBezTo>
                <a:lnTo>
                  <a:pt x="275868" y="164899"/>
                </a:lnTo>
                <a:cubicBezTo>
                  <a:pt x="275868" y="167735"/>
                  <a:pt x="273727" y="169507"/>
                  <a:pt x="271229" y="169507"/>
                </a:cubicBezTo>
                <a:lnTo>
                  <a:pt x="234470" y="169507"/>
                </a:lnTo>
                <a:cubicBezTo>
                  <a:pt x="231971" y="169507"/>
                  <a:pt x="230187" y="167735"/>
                  <a:pt x="230187" y="164899"/>
                </a:cubicBezTo>
                <a:lnTo>
                  <a:pt x="230187" y="137604"/>
                </a:lnTo>
                <a:cubicBezTo>
                  <a:pt x="230187" y="135477"/>
                  <a:pt x="231971" y="133350"/>
                  <a:pt x="234470" y="133350"/>
                </a:cubicBezTo>
                <a:close/>
                <a:moveTo>
                  <a:pt x="168151" y="133350"/>
                </a:moveTo>
                <a:lnTo>
                  <a:pt x="204911" y="133350"/>
                </a:lnTo>
                <a:cubicBezTo>
                  <a:pt x="207409" y="133350"/>
                  <a:pt x="209193" y="135477"/>
                  <a:pt x="209193" y="137604"/>
                </a:cubicBezTo>
                <a:lnTo>
                  <a:pt x="209193" y="164899"/>
                </a:lnTo>
                <a:cubicBezTo>
                  <a:pt x="209193" y="167735"/>
                  <a:pt x="207409" y="169507"/>
                  <a:pt x="204911" y="169507"/>
                </a:cubicBezTo>
                <a:lnTo>
                  <a:pt x="168151" y="169507"/>
                </a:lnTo>
                <a:cubicBezTo>
                  <a:pt x="165653" y="169507"/>
                  <a:pt x="163512" y="167735"/>
                  <a:pt x="163512" y="164899"/>
                </a:cubicBezTo>
                <a:lnTo>
                  <a:pt x="163512" y="137604"/>
                </a:lnTo>
                <a:cubicBezTo>
                  <a:pt x="163512" y="135477"/>
                  <a:pt x="165653" y="133350"/>
                  <a:pt x="168151" y="133350"/>
                </a:cubicBezTo>
                <a:close/>
                <a:moveTo>
                  <a:pt x="101476" y="133350"/>
                </a:moveTo>
                <a:lnTo>
                  <a:pt x="138236" y="133350"/>
                </a:lnTo>
                <a:cubicBezTo>
                  <a:pt x="140734" y="133350"/>
                  <a:pt x="142518" y="135477"/>
                  <a:pt x="142518" y="137604"/>
                </a:cubicBezTo>
                <a:lnTo>
                  <a:pt x="142518" y="164899"/>
                </a:lnTo>
                <a:cubicBezTo>
                  <a:pt x="142518" y="167735"/>
                  <a:pt x="140734" y="169507"/>
                  <a:pt x="138236" y="169507"/>
                </a:cubicBezTo>
                <a:lnTo>
                  <a:pt x="101476" y="169507"/>
                </a:lnTo>
                <a:cubicBezTo>
                  <a:pt x="98621" y="169507"/>
                  <a:pt x="96837" y="167735"/>
                  <a:pt x="96837" y="164899"/>
                </a:cubicBezTo>
                <a:lnTo>
                  <a:pt x="96837" y="137604"/>
                </a:lnTo>
                <a:cubicBezTo>
                  <a:pt x="96837" y="135477"/>
                  <a:pt x="98621" y="133350"/>
                  <a:pt x="101476" y="133350"/>
                </a:cubicBezTo>
                <a:close/>
                <a:moveTo>
                  <a:pt x="34766" y="133350"/>
                </a:moveTo>
                <a:lnTo>
                  <a:pt x="71242" y="133350"/>
                </a:lnTo>
                <a:cubicBezTo>
                  <a:pt x="73721" y="133350"/>
                  <a:pt x="75846" y="135477"/>
                  <a:pt x="75846" y="137604"/>
                </a:cubicBezTo>
                <a:lnTo>
                  <a:pt x="75846" y="164899"/>
                </a:lnTo>
                <a:cubicBezTo>
                  <a:pt x="75846" y="167735"/>
                  <a:pt x="73721" y="169507"/>
                  <a:pt x="71242" y="169507"/>
                </a:cubicBezTo>
                <a:lnTo>
                  <a:pt x="34766" y="169507"/>
                </a:lnTo>
                <a:cubicBezTo>
                  <a:pt x="32287" y="169507"/>
                  <a:pt x="30162" y="167735"/>
                  <a:pt x="30162" y="164899"/>
                </a:cubicBezTo>
                <a:lnTo>
                  <a:pt x="30162" y="137604"/>
                </a:lnTo>
                <a:cubicBezTo>
                  <a:pt x="30162" y="135477"/>
                  <a:pt x="32287" y="133350"/>
                  <a:pt x="34766" y="133350"/>
                </a:cubicBezTo>
                <a:close/>
                <a:moveTo>
                  <a:pt x="239109" y="87004"/>
                </a:moveTo>
                <a:lnTo>
                  <a:pt x="239109" y="105083"/>
                </a:lnTo>
                <a:lnTo>
                  <a:pt x="266589" y="105083"/>
                </a:lnTo>
                <a:lnTo>
                  <a:pt x="266589" y="87004"/>
                </a:lnTo>
                <a:lnTo>
                  <a:pt x="239109" y="87004"/>
                </a:lnTo>
                <a:close/>
                <a:moveTo>
                  <a:pt x="172791" y="87004"/>
                </a:moveTo>
                <a:lnTo>
                  <a:pt x="172791" y="105083"/>
                </a:lnTo>
                <a:lnTo>
                  <a:pt x="200271" y="105083"/>
                </a:lnTo>
                <a:lnTo>
                  <a:pt x="200271" y="87004"/>
                </a:lnTo>
                <a:lnTo>
                  <a:pt x="172791" y="87004"/>
                </a:lnTo>
                <a:close/>
                <a:moveTo>
                  <a:pt x="105759" y="87004"/>
                </a:moveTo>
                <a:lnTo>
                  <a:pt x="105759" y="105083"/>
                </a:lnTo>
                <a:lnTo>
                  <a:pt x="133596" y="105083"/>
                </a:lnTo>
                <a:lnTo>
                  <a:pt x="133596" y="87004"/>
                </a:lnTo>
                <a:lnTo>
                  <a:pt x="105759" y="87004"/>
                </a:lnTo>
                <a:close/>
                <a:moveTo>
                  <a:pt x="234470" y="77787"/>
                </a:moveTo>
                <a:lnTo>
                  <a:pt x="271229" y="77787"/>
                </a:lnTo>
                <a:cubicBezTo>
                  <a:pt x="273727" y="77787"/>
                  <a:pt x="275868" y="79914"/>
                  <a:pt x="275868" y="82395"/>
                </a:cubicBezTo>
                <a:lnTo>
                  <a:pt x="275868" y="109691"/>
                </a:lnTo>
                <a:cubicBezTo>
                  <a:pt x="275868" y="112173"/>
                  <a:pt x="273727" y="113945"/>
                  <a:pt x="271229" y="113945"/>
                </a:cubicBezTo>
                <a:lnTo>
                  <a:pt x="234470" y="113945"/>
                </a:lnTo>
                <a:cubicBezTo>
                  <a:pt x="231971" y="113945"/>
                  <a:pt x="230187" y="112173"/>
                  <a:pt x="230187" y="109691"/>
                </a:cubicBezTo>
                <a:lnTo>
                  <a:pt x="230187" y="82395"/>
                </a:lnTo>
                <a:cubicBezTo>
                  <a:pt x="230187" y="79914"/>
                  <a:pt x="231971" y="77787"/>
                  <a:pt x="234470" y="77787"/>
                </a:cubicBezTo>
                <a:close/>
                <a:moveTo>
                  <a:pt x="168151" y="77787"/>
                </a:moveTo>
                <a:lnTo>
                  <a:pt x="204911" y="77787"/>
                </a:lnTo>
                <a:cubicBezTo>
                  <a:pt x="207409" y="77787"/>
                  <a:pt x="209193" y="79914"/>
                  <a:pt x="209193" y="82395"/>
                </a:cubicBezTo>
                <a:lnTo>
                  <a:pt x="209193" y="109691"/>
                </a:lnTo>
                <a:cubicBezTo>
                  <a:pt x="209193" y="112173"/>
                  <a:pt x="207409" y="113945"/>
                  <a:pt x="204911" y="113945"/>
                </a:cubicBezTo>
                <a:lnTo>
                  <a:pt x="168151" y="113945"/>
                </a:lnTo>
                <a:cubicBezTo>
                  <a:pt x="165653" y="113945"/>
                  <a:pt x="163512" y="112173"/>
                  <a:pt x="163512" y="109691"/>
                </a:cubicBezTo>
                <a:lnTo>
                  <a:pt x="163512" y="82395"/>
                </a:lnTo>
                <a:cubicBezTo>
                  <a:pt x="163512" y="79914"/>
                  <a:pt x="165653" y="77787"/>
                  <a:pt x="168151" y="77787"/>
                </a:cubicBezTo>
                <a:close/>
                <a:moveTo>
                  <a:pt x="101476" y="77787"/>
                </a:moveTo>
                <a:lnTo>
                  <a:pt x="138236" y="77787"/>
                </a:lnTo>
                <a:cubicBezTo>
                  <a:pt x="140734" y="77787"/>
                  <a:pt x="142518" y="79914"/>
                  <a:pt x="142518" y="82395"/>
                </a:cubicBezTo>
                <a:lnTo>
                  <a:pt x="142518" y="109691"/>
                </a:lnTo>
                <a:cubicBezTo>
                  <a:pt x="142518" y="112173"/>
                  <a:pt x="140734" y="113945"/>
                  <a:pt x="138236" y="113945"/>
                </a:cubicBezTo>
                <a:lnTo>
                  <a:pt x="101476" y="113945"/>
                </a:lnTo>
                <a:cubicBezTo>
                  <a:pt x="98621" y="113945"/>
                  <a:pt x="96837" y="112173"/>
                  <a:pt x="96837" y="109691"/>
                </a:cubicBezTo>
                <a:lnTo>
                  <a:pt x="96837" y="82395"/>
                </a:lnTo>
                <a:cubicBezTo>
                  <a:pt x="96837" y="79914"/>
                  <a:pt x="98621" y="77787"/>
                  <a:pt x="101476" y="77787"/>
                </a:cubicBezTo>
                <a:close/>
                <a:moveTo>
                  <a:pt x="8986" y="55575"/>
                </a:moveTo>
                <a:lnTo>
                  <a:pt x="8986" y="282930"/>
                </a:lnTo>
                <a:cubicBezTo>
                  <a:pt x="8986" y="290508"/>
                  <a:pt x="15096" y="297004"/>
                  <a:pt x="22644" y="297004"/>
                </a:cubicBezTo>
                <a:lnTo>
                  <a:pt x="281437" y="297004"/>
                </a:lnTo>
                <a:cubicBezTo>
                  <a:pt x="288985" y="297004"/>
                  <a:pt x="295455" y="290508"/>
                  <a:pt x="295455" y="282930"/>
                </a:cubicBezTo>
                <a:lnTo>
                  <a:pt x="295455" y="55575"/>
                </a:lnTo>
                <a:lnTo>
                  <a:pt x="8986" y="55575"/>
                </a:lnTo>
                <a:close/>
                <a:moveTo>
                  <a:pt x="22644" y="23096"/>
                </a:moveTo>
                <a:cubicBezTo>
                  <a:pt x="15096" y="23096"/>
                  <a:pt x="8986" y="29592"/>
                  <a:pt x="8986" y="37170"/>
                </a:cubicBezTo>
                <a:lnTo>
                  <a:pt x="8986" y="46553"/>
                </a:lnTo>
                <a:lnTo>
                  <a:pt x="295455" y="46553"/>
                </a:lnTo>
                <a:lnTo>
                  <a:pt x="295455" y="37170"/>
                </a:lnTo>
                <a:cubicBezTo>
                  <a:pt x="295455" y="29592"/>
                  <a:pt x="288985" y="23096"/>
                  <a:pt x="281437" y="23096"/>
                </a:cubicBezTo>
                <a:lnTo>
                  <a:pt x="249088" y="23096"/>
                </a:lnTo>
                <a:lnTo>
                  <a:pt x="249088" y="32479"/>
                </a:lnTo>
                <a:cubicBezTo>
                  <a:pt x="249088" y="35005"/>
                  <a:pt x="246931" y="37170"/>
                  <a:pt x="244415" y="37170"/>
                </a:cubicBezTo>
                <a:cubicBezTo>
                  <a:pt x="241899" y="37170"/>
                  <a:pt x="239742" y="35005"/>
                  <a:pt x="239742" y="32479"/>
                </a:cubicBezTo>
                <a:lnTo>
                  <a:pt x="239742" y="23096"/>
                </a:lnTo>
                <a:lnTo>
                  <a:pt x="187265" y="23096"/>
                </a:lnTo>
                <a:lnTo>
                  <a:pt x="187265" y="32479"/>
                </a:lnTo>
                <a:cubicBezTo>
                  <a:pt x="187265" y="35005"/>
                  <a:pt x="185468" y="37170"/>
                  <a:pt x="182952" y="37170"/>
                </a:cubicBezTo>
                <a:cubicBezTo>
                  <a:pt x="180076" y="37170"/>
                  <a:pt x="178279" y="35005"/>
                  <a:pt x="178279" y="32479"/>
                </a:cubicBezTo>
                <a:lnTo>
                  <a:pt x="178279" y="23096"/>
                </a:lnTo>
                <a:lnTo>
                  <a:pt x="126161" y="23096"/>
                </a:lnTo>
                <a:lnTo>
                  <a:pt x="126161" y="32479"/>
                </a:lnTo>
                <a:cubicBezTo>
                  <a:pt x="126161" y="35005"/>
                  <a:pt x="124005" y="37170"/>
                  <a:pt x="121489" y="37170"/>
                </a:cubicBezTo>
                <a:cubicBezTo>
                  <a:pt x="118973" y="37170"/>
                  <a:pt x="116816" y="35005"/>
                  <a:pt x="116816" y="32479"/>
                </a:cubicBezTo>
                <a:lnTo>
                  <a:pt x="116816" y="23096"/>
                </a:lnTo>
                <a:lnTo>
                  <a:pt x="64339" y="23096"/>
                </a:lnTo>
                <a:lnTo>
                  <a:pt x="64339" y="32479"/>
                </a:lnTo>
                <a:cubicBezTo>
                  <a:pt x="64339" y="35005"/>
                  <a:pt x="62182" y="37170"/>
                  <a:pt x="59666" y="37170"/>
                </a:cubicBezTo>
                <a:cubicBezTo>
                  <a:pt x="57150" y="37170"/>
                  <a:pt x="54993" y="35005"/>
                  <a:pt x="54993" y="32479"/>
                </a:cubicBezTo>
                <a:lnTo>
                  <a:pt x="54993" y="23096"/>
                </a:lnTo>
                <a:lnTo>
                  <a:pt x="22644" y="23096"/>
                </a:lnTo>
                <a:close/>
                <a:moveTo>
                  <a:pt x="59666" y="0"/>
                </a:moveTo>
                <a:cubicBezTo>
                  <a:pt x="62182" y="0"/>
                  <a:pt x="64339" y="2165"/>
                  <a:pt x="64339" y="4691"/>
                </a:cubicBezTo>
                <a:lnTo>
                  <a:pt x="64339" y="14074"/>
                </a:lnTo>
                <a:lnTo>
                  <a:pt x="116816" y="14074"/>
                </a:lnTo>
                <a:lnTo>
                  <a:pt x="116816" y="4691"/>
                </a:lnTo>
                <a:cubicBezTo>
                  <a:pt x="116816" y="2165"/>
                  <a:pt x="118973" y="0"/>
                  <a:pt x="121489" y="0"/>
                </a:cubicBezTo>
                <a:cubicBezTo>
                  <a:pt x="124005" y="0"/>
                  <a:pt x="126161" y="2165"/>
                  <a:pt x="126161" y="4691"/>
                </a:cubicBezTo>
                <a:lnTo>
                  <a:pt x="126161" y="14074"/>
                </a:lnTo>
                <a:lnTo>
                  <a:pt x="178279" y="14074"/>
                </a:lnTo>
                <a:lnTo>
                  <a:pt x="178279" y="4691"/>
                </a:lnTo>
                <a:cubicBezTo>
                  <a:pt x="178279" y="2165"/>
                  <a:pt x="180076" y="0"/>
                  <a:pt x="182952" y="0"/>
                </a:cubicBezTo>
                <a:cubicBezTo>
                  <a:pt x="185468" y="0"/>
                  <a:pt x="187265" y="2165"/>
                  <a:pt x="187265" y="4691"/>
                </a:cubicBezTo>
                <a:lnTo>
                  <a:pt x="187265" y="14074"/>
                </a:lnTo>
                <a:lnTo>
                  <a:pt x="239742" y="14074"/>
                </a:lnTo>
                <a:lnTo>
                  <a:pt x="239742" y="4691"/>
                </a:lnTo>
                <a:cubicBezTo>
                  <a:pt x="239742" y="2165"/>
                  <a:pt x="241899" y="0"/>
                  <a:pt x="244415" y="0"/>
                </a:cubicBezTo>
                <a:cubicBezTo>
                  <a:pt x="246931" y="0"/>
                  <a:pt x="249088" y="2165"/>
                  <a:pt x="249088" y="4691"/>
                </a:cubicBezTo>
                <a:lnTo>
                  <a:pt x="249088" y="14074"/>
                </a:lnTo>
                <a:lnTo>
                  <a:pt x="281437" y="14074"/>
                </a:lnTo>
                <a:cubicBezTo>
                  <a:pt x="294017" y="14074"/>
                  <a:pt x="304441" y="24540"/>
                  <a:pt x="304441" y="37170"/>
                </a:cubicBezTo>
                <a:lnTo>
                  <a:pt x="304441" y="51245"/>
                </a:lnTo>
                <a:lnTo>
                  <a:pt x="304441" y="282930"/>
                </a:lnTo>
                <a:cubicBezTo>
                  <a:pt x="304441" y="295922"/>
                  <a:pt x="294017" y="306026"/>
                  <a:pt x="281437" y="306026"/>
                </a:cubicBezTo>
                <a:lnTo>
                  <a:pt x="22644" y="306026"/>
                </a:lnTo>
                <a:cubicBezTo>
                  <a:pt x="10064" y="306026"/>
                  <a:pt x="0" y="295922"/>
                  <a:pt x="0" y="282930"/>
                </a:cubicBezTo>
                <a:lnTo>
                  <a:pt x="0" y="51245"/>
                </a:lnTo>
                <a:lnTo>
                  <a:pt x="0" y="37170"/>
                </a:lnTo>
                <a:cubicBezTo>
                  <a:pt x="0" y="24540"/>
                  <a:pt x="10064" y="14074"/>
                  <a:pt x="22644" y="14074"/>
                </a:cubicBezTo>
                <a:lnTo>
                  <a:pt x="54993" y="14074"/>
                </a:lnTo>
                <a:lnTo>
                  <a:pt x="54993" y="4691"/>
                </a:lnTo>
                <a:cubicBezTo>
                  <a:pt x="54993" y="2165"/>
                  <a:pt x="57150" y="0"/>
                  <a:pt x="59666"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51" name="Circle">
            <a:extLst>
              <a:ext uri="{FF2B5EF4-FFF2-40B4-BE49-F238E27FC236}">
                <a16:creationId xmlns:a16="http://schemas.microsoft.com/office/drawing/2014/main" id="{B30C4830-ABEA-EA4C-8089-B8A55AA37E6D}"/>
              </a:ext>
            </a:extLst>
          </p:cNvPr>
          <p:cNvSpPr/>
          <p:nvPr/>
        </p:nvSpPr>
        <p:spPr>
          <a:xfrm flipV="1">
            <a:off x="8860913" y="1756676"/>
            <a:ext cx="172399" cy="172399"/>
          </a:xfrm>
          <a:prstGeom prst="diamond">
            <a:avLst/>
          </a:prstGeom>
          <a:solidFill>
            <a:schemeClr val="accent2">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2" name="Circle">
            <a:extLst>
              <a:ext uri="{FF2B5EF4-FFF2-40B4-BE49-F238E27FC236}">
                <a16:creationId xmlns:a16="http://schemas.microsoft.com/office/drawing/2014/main" id="{6A52B6D4-30D5-6A48-8610-CF4EB6CF2887}"/>
              </a:ext>
            </a:extLst>
          </p:cNvPr>
          <p:cNvSpPr/>
          <p:nvPr/>
        </p:nvSpPr>
        <p:spPr>
          <a:xfrm flipV="1">
            <a:off x="8860913" y="3016859"/>
            <a:ext cx="172399" cy="172399"/>
          </a:xfrm>
          <a:prstGeom prst="diamond">
            <a:avLst/>
          </a:prstGeom>
          <a:solidFill>
            <a:schemeClr val="accent2"/>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3" name="Circle">
            <a:extLst>
              <a:ext uri="{FF2B5EF4-FFF2-40B4-BE49-F238E27FC236}">
                <a16:creationId xmlns:a16="http://schemas.microsoft.com/office/drawing/2014/main" id="{8A1DB189-21DB-6345-BF2A-4A99128A6741}"/>
              </a:ext>
            </a:extLst>
          </p:cNvPr>
          <p:cNvSpPr/>
          <p:nvPr/>
        </p:nvSpPr>
        <p:spPr>
          <a:xfrm flipV="1">
            <a:off x="8866815" y="4271068"/>
            <a:ext cx="160595" cy="160595"/>
          </a:xfrm>
          <a:prstGeom prst="diamond">
            <a:avLst/>
          </a:prstGeom>
          <a:solidFill>
            <a:schemeClr val="accent3"/>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54" name="TextBox 53">
            <a:extLst>
              <a:ext uri="{FF2B5EF4-FFF2-40B4-BE49-F238E27FC236}">
                <a16:creationId xmlns:a16="http://schemas.microsoft.com/office/drawing/2014/main" id="{ED031539-624B-1041-9CB0-2233A406F52C}"/>
              </a:ext>
            </a:extLst>
          </p:cNvPr>
          <p:cNvSpPr txBox="1"/>
          <p:nvPr/>
        </p:nvSpPr>
        <p:spPr>
          <a:xfrm>
            <a:off x="9193967" y="1672570"/>
            <a:ext cx="162736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05</a:t>
            </a:r>
          </a:p>
        </p:txBody>
      </p:sp>
      <p:sp>
        <p:nvSpPr>
          <p:cNvPr id="55" name="Subtitle 2">
            <a:extLst>
              <a:ext uri="{FF2B5EF4-FFF2-40B4-BE49-F238E27FC236}">
                <a16:creationId xmlns:a16="http://schemas.microsoft.com/office/drawing/2014/main" id="{9A82F5DD-CC7F-304F-8583-76EA5694B0FE}"/>
              </a:ext>
            </a:extLst>
          </p:cNvPr>
          <p:cNvSpPr txBox="1">
            <a:spLocks/>
          </p:cNvSpPr>
          <p:nvPr/>
        </p:nvSpPr>
        <p:spPr>
          <a:xfrm>
            <a:off x="9196087" y="2005746"/>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6" name="TextBox 55">
            <a:extLst>
              <a:ext uri="{FF2B5EF4-FFF2-40B4-BE49-F238E27FC236}">
                <a16:creationId xmlns:a16="http://schemas.microsoft.com/office/drawing/2014/main" id="{5A8125B4-EBD6-F341-8CC5-372133400F16}"/>
              </a:ext>
            </a:extLst>
          </p:cNvPr>
          <p:cNvSpPr txBox="1"/>
          <p:nvPr/>
        </p:nvSpPr>
        <p:spPr>
          <a:xfrm>
            <a:off x="9193967" y="2922442"/>
            <a:ext cx="1625766"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06</a:t>
            </a:r>
          </a:p>
        </p:txBody>
      </p:sp>
      <p:sp>
        <p:nvSpPr>
          <p:cNvPr id="57" name="Subtitle 2">
            <a:extLst>
              <a:ext uri="{FF2B5EF4-FFF2-40B4-BE49-F238E27FC236}">
                <a16:creationId xmlns:a16="http://schemas.microsoft.com/office/drawing/2014/main" id="{94F1990B-4779-B343-A0FC-3863F7D3D63E}"/>
              </a:ext>
            </a:extLst>
          </p:cNvPr>
          <p:cNvSpPr txBox="1">
            <a:spLocks/>
          </p:cNvSpPr>
          <p:nvPr/>
        </p:nvSpPr>
        <p:spPr>
          <a:xfrm>
            <a:off x="9196087" y="3255618"/>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58" name="TextBox 57">
            <a:extLst>
              <a:ext uri="{FF2B5EF4-FFF2-40B4-BE49-F238E27FC236}">
                <a16:creationId xmlns:a16="http://schemas.microsoft.com/office/drawing/2014/main" id="{C5A008AC-AC79-BF4A-8D24-68D955BDBF38}"/>
              </a:ext>
            </a:extLst>
          </p:cNvPr>
          <p:cNvSpPr txBox="1"/>
          <p:nvPr/>
        </p:nvSpPr>
        <p:spPr>
          <a:xfrm>
            <a:off x="9193967" y="4172314"/>
            <a:ext cx="1603324"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07</a:t>
            </a:r>
          </a:p>
        </p:txBody>
      </p:sp>
      <p:sp>
        <p:nvSpPr>
          <p:cNvPr id="59" name="Subtitle 2">
            <a:extLst>
              <a:ext uri="{FF2B5EF4-FFF2-40B4-BE49-F238E27FC236}">
                <a16:creationId xmlns:a16="http://schemas.microsoft.com/office/drawing/2014/main" id="{CD5217D9-739B-CF44-A51B-2787CB76A41E}"/>
              </a:ext>
            </a:extLst>
          </p:cNvPr>
          <p:cNvSpPr txBox="1">
            <a:spLocks/>
          </p:cNvSpPr>
          <p:nvPr/>
        </p:nvSpPr>
        <p:spPr>
          <a:xfrm>
            <a:off x="9196087" y="4505490"/>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60" name="Circle">
            <a:extLst>
              <a:ext uri="{FF2B5EF4-FFF2-40B4-BE49-F238E27FC236}">
                <a16:creationId xmlns:a16="http://schemas.microsoft.com/office/drawing/2014/main" id="{BB955D63-B296-494D-A383-DB530EAFFEBE}"/>
              </a:ext>
            </a:extLst>
          </p:cNvPr>
          <p:cNvSpPr/>
          <p:nvPr/>
        </p:nvSpPr>
        <p:spPr>
          <a:xfrm flipV="1">
            <a:off x="8860913" y="5515038"/>
            <a:ext cx="172399" cy="172399"/>
          </a:xfrm>
          <a:prstGeom prst="diamond">
            <a:avLst/>
          </a:prstGeom>
          <a:solidFill>
            <a:schemeClr val="accent3">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1" name="TextBox 60">
            <a:extLst>
              <a:ext uri="{FF2B5EF4-FFF2-40B4-BE49-F238E27FC236}">
                <a16:creationId xmlns:a16="http://schemas.microsoft.com/office/drawing/2014/main" id="{0768860F-B089-2244-8709-6436DDCBB46F}"/>
              </a:ext>
            </a:extLst>
          </p:cNvPr>
          <p:cNvSpPr txBox="1"/>
          <p:nvPr/>
        </p:nvSpPr>
        <p:spPr>
          <a:xfrm>
            <a:off x="9193967" y="5422186"/>
            <a:ext cx="162736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08</a:t>
            </a:r>
          </a:p>
        </p:txBody>
      </p:sp>
      <p:sp>
        <p:nvSpPr>
          <p:cNvPr id="62" name="Subtitle 2">
            <a:extLst>
              <a:ext uri="{FF2B5EF4-FFF2-40B4-BE49-F238E27FC236}">
                <a16:creationId xmlns:a16="http://schemas.microsoft.com/office/drawing/2014/main" id="{52432A1D-4734-6545-B919-7E13E1A4E94C}"/>
              </a:ext>
            </a:extLst>
          </p:cNvPr>
          <p:cNvSpPr txBox="1">
            <a:spLocks/>
          </p:cNvSpPr>
          <p:nvPr/>
        </p:nvSpPr>
        <p:spPr>
          <a:xfrm>
            <a:off x="9196087" y="5755362"/>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63" name="Circle">
            <a:extLst>
              <a:ext uri="{FF2B5EF4-FFF2-40B4-BE49-F238E27FC236}">
                <a16:creationId xmlns:a16="http://schemas.microsoft.com/office/drawing/2014/main" id="{7185998D-1A37-B741-A895-D48388F583CF}"/>
              </a:ext>
            </a:extLst>
          </p:cNvPr>
          <p:cNvSpPr/>
          <p:nvPr/>
        </p:nvSpPr>
        <p:spPr>
          <a:xfrm flipV="1">
            <a:off x="766647" y="1756676"/>
            <a:ext cx="172399" cy="172399"/>
          </a:xfrm>
          <a:prstGeom prst="diamond">
            <a:avLst/>
          </a:prstGeom>
          <a:solidFill>
            <a:schemeClr val="accent1">
              <a:lumMod val="90000"/>
              <a:lumOff val="10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4" name="Circle">
            <a:extLst>
              <a:ext uri="{FF2B5EF4-FFF2-40B4-BE49-F238E27FC236}">
                <a16:creationId xmlns:a16="http://schemas.microsoft.com/office/drawing/2014/main" id="{248E99DE-A6CF-C141-9AF8-66F8DC744FCD}"/>
              </a:ext>
            </a:extLst>
          </p:cNvPr>
          <p:cNvSpPr/>
          <p:nvPr/>
        </p:nvSpPr>
        <p:spPr>
          <a:xfrm flipV="1">
            <a:off x="766647" y="3016859"/>
            <a:ext cx="172399" cy="172399"/>
          </a:xfrm>
          <a:prstGeom prst="diamond">
            <a:avLst/>
          </a:prstGeom>
          <a:solidFill>
            <a:schemeClr val="accent1"/>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5" name="Circle">
            <a:extLst>
              <a:ext uri="{FF2B5EF4-FFF2-40B4-BE49-F238E27FC236}">
                <a16:creationId xmlns:a16="http://schemas.microsoft.com/office/drawing/2014/main" id="{F14C3DF7-1618-AA48-AD8B-4E718FC8ABD1}"/>
              </a:ext>
            </a:extLst>
          </p:cNvPr>
          <p:cNvSpPr/>
          <p:nvPr/>
        </p:nvSpPr>
        <p:spPr>
          <a:xfrm flipV="1">
            <a:off x="772549" y="4271068"/>
            <a:ext cx="160595" cy="160595"/>
          </a:xfrm>
          <a:prstGeom prst="diamond">
            <a:avLst/>
          </a:prstGeom>
          <a:solidFill>
            <a:schemeClr val="accent4">
              <a:lumMod val="75000"/>
            </a:schemeClr>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66" name="TextBox 65">
            <a:extLst>
              <a:ext uri="{FF2B5EF4-FFF2-40B4-BE49-F238E27FC236}">
                <a16:creationId xmlns:a16="http://schemas.microsoft.com/office/drawing/2014/main" id="{3B8B4CF4-91AB-CC48-B049-E8C4B4359894}"/>
              </a:ext>
            </a:extLst>
          </p:cNvPr>
          <p:cNvSpPr txBox="1"/>
          <p:nvPr/>
        </p:nvSpPr>
        <p:spPr>
          <a:xfrm>
            <a:off x="1099701" y="1672570"/>
            <a:ext cx="1571264"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01</a:t>
            </a:r>
          </a:p>
        </p:txBody>
      </p:sp>
      <p:sp>
        <p:nvSpPr>
          <p:cNvPr id="67" name="Subtitle 2">
            <a:extLst>
              <a:ext uri="{FF2B5EF4-FFF2-40B4-BE49-F238E27FC236}">
                <a16:creationId xmlns:a16="http://schemas.microsoft.com/office/drawing/2014/main" id="{9DEA3331-1D01-5344-8841-8F72D6A23EDE}"/>
              </a:ext>
            </a:extLst>
          </p:cNvPr>
          <p:cNvSpPr txBox="1">
            <a:spLocks/>
          </p:cNvSpPr>
          <p:nvPr/>
        </p:nvSpPr>
        <p:spPr>
          <a:xfrm>
            <a:off x="1101821" y="2005746"/>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68" name="TextBox 67">
            <a:extLst>
              <a:ext uri="{FF2B5EF4-FFF2-40B4-BE49-F238E27FC236}">
                <a16:creationId xmlns:a16="http://schemas.microsoft.com/office/drawing/2014/main" id="{F1EAD050-7D12-C846-A409-2BD5CEDB4702}"/>
              </a:ext>
            </a:extLst>
          </p:cNvPr>
          <p:cNvSpPr txBox="1"/>
          <p:nvPr/>
        </p:nvSpPr>
        <p:spPr>
          <a:xfrm>
            <a:off x="1099701" y="2922442"/>
            <a:ext cx="161133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02</a:t>
            </a:r>
          </a:p>
        </p:txBody>
      </p:sp>
      <p:sp>
        <p:nvSpPr>
          <p:cNvPr id="69" name="Subtitle 2">
            <a:extLst>
              <a:ext uri="{FF2B5EF4-FFF2-40B4-BE49-F238E27FC236}">
                <a16:creationId xmlns:a16="http://schemas.microsoft.com/office/drawing/2014/main" id="{816E0B9E-0A07-3A45-903A-2CCDD5427947}"/>
              </a:ext>
            </a:extLst>
          </p:cNvPr>
          <p:cNvSpPr txBox="1">
            <a:spLocks/>
          </p:cNvSpPr>
          <p:nvPr/>
        </p:nvSpPr>
        <p:spPr>
          <a:xfrm>
            <a:off x="1101821" y="3255618"/>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70" name="TextBox 69">
            <a:extLst>
              <a:ext uri="{FF2B5EF4-FFF2-40B4-BE49-F238E27FC236}">
                <a16:creationId xmlns:a16="http://schemas.microsoft.com/office/drawing/2014/main" id="{0D2A6427-770C-7549-8D21-283957E04B3B}"/>
              </a:ext>
            </a:extLst>
          </p:cNvPr>
          <p:cNvSpPr txBox="1"/>
          <p:nvPr/>
        </p:nvSpPr>
        <p:spPr>
          <a:xfrm>
            <a:off x="1099701" y="4172314"/>
            <a:ext cx="161775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03</a:t>
            </a:r>
          </a:p>
        </p:txBody>
      </p:sp>
      <p:sp>
        <p:nvSpPr>
          <p:cNvPr id="71" name="Subtitle 2">
            <a:extLst>
              <a:ext uri="{FF2B5EF4-FFF2-40B4-BE49-F238E27FC236}">
                <a16:creationId xmlns:a16="http://schemas.microsoft.com/office/drawing/2014/main" id="{449A8857-E0F6-E84E-BAB8-984D24904239}"/>
              </a:ext>
            </a:extLst>
          </p:cNvPr>
          <p:cNvSpPr txBox="1">
            <a:spLocks/>
          </p:cNvSpPr>
          <p:nvPr/>
        </p:nvSpPr>
        <p:spPr>
          <a:xfrm>
            <a:off x="1101821" y="4505490"/>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72" name="Circle">
            <a:extLst>
              <a:ext uri="{FF2B5EF4-FFF2-40B4-BE49-F238E27FC236}">
                <a16:creationId xmlns:a16="http://schemas.microsoft.com/office/drawing/2014/main" id="{D707C9D8-447D-8D4C-9A9C-E664A827B84A}"/>
              </a:ext>
            </a:extLst>
          </p:cNvPr>
          <p:cNvSpPr/>
          <p:nvPr/>
        </p:nvSpPr>
        <p:spPr>
          <a:xfrm flipV="1">
            <a:off x="766647" y="5515038"/>
            <a:ext cx="172399" cy="172399"/>
          </a:xfrm>
          <a:prstGeom prst="diamond">
            <a:avLst/>
          </a:prstGeom>
          <a:solidFill>
            <a:schemeClr val="accent4"/>
          </a:solidFill>
          <a:ln w="12700" cap="flat">
            <a:noFill/>
            <a:miter lim="400000"/>
          </a:ln>
          <a:effectLst/>
        </p:spPr>
        <p:txBody>
          <a:bodyPr wrap="square" lIns="0" tIns="0" rIns="0" bIns="0" numCol="1" anchor="t">
            <a:noAutofit/>
          </a:bodyPr>
          <a:lstStyle/>
          <a:p>
            <a:endParaRPr sz="2532" dirty="0">
              <a:latin typeface="Lato Light" panose="020F0502020204030203" pitchFamily="34" charset="0"/>
            </a:endParaRPr>
          </a:p>
        </p:txBody>
      </p:sp>
      <p:sp>
        <p:nvSpPr>
          <p:cNvPr id="73" name="TextBox 72">
            <a:extLst>
              <a:ext uri="{FF2B5EF4-FFF2-40B4-BE49-F238E27FC236}">
                <a16:creationId xmlns:a16="http://schemas.microsoft.com/office/drawing/2014/main" id="{3EC4B56E-7FD0-C949-AC60-5D83EC1778D7}"/>
              </a:ext>
            </a:extLst>
          </p:cNvPr>
          <p:cNvSpPr txBox="1"/>
          <p:nvPr/>
        </p:nvSpPr>
        <p:spPr>
          <a:xfrm>
            <a:off x="1099701" y="5422186"/>
            <a:ext cx="163378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YOUR TITLE 04</a:t>
            </a:r>
          </a:p>
        </p:txBody>
      </p:sp>
      <p:sp>
        <p:nvSpPr>
          <p:cNvPr id="74" name="Subtitle 2">
            <a:extLst>
              <a:ext uri="{FF2B5EF4-FFF2-40B4-BE49-F238E27FC236}">
                <a16:creationId xmlns:a16="http://schemas.microsoft.com/office/drawing/2014/main" id="{3D066BA6-B19A-B246-B18D-F925D6F2FE4F}"/>
              </a:ext>
            </a:extLst>
          </p:cNvPr>
          <p:cNvSpPr txBox="1">
            <a:spLocks/>
          </p:cNvSpPr>
          <p:nvPr/>
        </p:nvSpPr>
        <p:spPr>
          <a:xfrm>
            <a:off x="1101821" y="5755362"/>
            <a:ext cx="2238624" cy="48288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Tree>
    <p:extLst>
      <p:ext uri="{BB962C8B-B14F-4D97-AF65-F5344CB8AC3E}">
        <p14:creationId xmlns:p14="http://schemas.microsoft.com/office/powerpoint/2010/main" val="974386119"/>
      </p:ext>
    </p:extLst>
  </p:cSld>
  <p:clrMapOvr>
    <a:masterClrMapping/>
  </p:clrMapOvr>
</p:sld>
</file>

<file path=ppt/theme/theme1.xml><?xml version="1.0" encoding="utf-8"?>
<a:theme xmlns:a="http://schemas.openxmlformats.org/drawingml/2006/main" name="Tema de Office">
  <a:themeElements>
    <a:clrScheme name="Theme color">
      <a:dk1>
        <a:srgbClr val="747993"/>
      </a:dk1>
      <a:lt1>
        <a:srgbClr val="FFFFFF"/>
      </a:lt1>
      <a:dk2>
        <a:srgbClr val="111340"/>
      </a:dk2>
      <a:lt2>
        <a:srgbClr val="FFFFFF"/>
      </a:lt2>
      <a:accent1>
        <a:srgbClr val="FFC331"/>
      </a:accent1>
      <a:accent2>
        <a:srgbClr val="360271"/>
      </a:accent2>
      <a:accent3>
        <a:srgbClr val="01C8DC"/>
      </a:accent3>
      <a:accent4>
        <a:srgbClr val="0295A2"/>
      </a:accent4>
      <a:accent5>
        <a:srgbClr val="FA3C93"/>
      </a:accent5>
      <a:accent6>
        <a:srgbClr val="783AB1"/>
      </a:accent6>
      <a:hlink>
        <a:srgbClr val="335FFE"/>
      </a:hlink>
      <a:folHlink>
        <a:srgbClr val="CA64D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5339</TotalTime>
  <Words>1128</Words>
  <Application>Microsoft Office PowerPoint</Application>
  <PresentationFormat>Widescreen</PresentationFormat>
  <Paragraphs>143</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 Black</vt:lpstr>
      <vt:lpstr>Lato Light</vt:lpstr>
      <vt:lpstr>Montserrat</vt:lpstr>
      <vt:lpstr>Montserrat ExtraBold</vt:lpstr>
      <vt:lpstr>Poppins</vt:lpstr>
      <vt:lpstr>Poppins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366</cp:revision>
  <dcterms:created xsi:type="dcterms:W3CDTF">2020-03-21T22:03:23Z</dcterms:created>
  <dcterms:modified xsi:type="dcterms:W3CDTF">2025-06-06T21:56:36Z</dcterms:modified>
</cp:coreProperties>
</file>