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handoutMasterIdLst>
    <p:handoutMasterId r:id="rId16"/>
  </p:handoutMasterIdLst>
  <p:sldIdLst>
    <p:sldId id="1482" r:id="rId2"/>
    <p:sldId id="3346" r:id="rId3"/>
    <p:sldId id="3374" r:id="rId4"/>
    <p:sldId id="3375" r:id="rId5"/>
    <p:sldId id="3376" r:id="rId6"/>
    <p:sldId id="3377" r:id="rId7"/>
    <p:sldId id="3378" r:id="rId8"/>
    <p:sldId id="3379" r:id="rId9"/>
    <p:sldId id="3380" r:id="rId10"/>
    <p:sldId id="3381" r:id="rId11"/>
    <p:sldId id="3382" r:id="rId12"/>
    <p:sldId id="3343" r:id="rId13"/>
    <p:sldId id="1791"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C01"/>
    <a:srgbClr val="FFFFFF"/>
    <a:srgbClr val="B8D13D"/>
    <a:srgbClr val="2D083C"/>
    <a:srgbClr val="0DA396"/>
    <a:srgbClr val="DA2678"/>
    <a:srgbClr val="196D5E"/>
    <a:srgbClr val="000000"/>
    <a:srgbClr val="7E77BA"/>
    <a:srgbClr val="ABCC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EA07A-AA72-467C-A8F1-567F102914BA}" v="1" dt="2025-05-01T16:31:33.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94" autoAdjust="0"/>
    <p:restoredTop sz="94660"/>
  </p:normalViewPr>
  <p:slideViewPr>
    <p:cSldViewPr snapToGrid="0">
      <p:cViewPr varScale="1">
        <p:scale>
          <a:sx n="112" d="100"/>
          <a:sy n="112" d="100"/>
        </p:scale>
        <p:origin x="990" y="912"/>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34DEA07A-AA72-467C-A8F1-567F102914BA}"/>
    <pc:docChg chg="addSld delSld modSld sldOrd">
      <pc:chgData name="Jolie Serrano Delgado" userId="d52b4219-5c60-4a0c-87ad-b1ec335c0c37" providerId="ADAL" clId="{34DEA07A-AA72-467C-A8F1-567F102914BA}" dt="2025-05-01T16:31:50.615" v="5" actId="207"/>
      <pc:docMkLst>
        <pc:docMk/>
      </pc:docMkLst>
      <pc:sldChg chg="modSp add mod">
        <pc:chgData name="Jolie Serrano Delgado" userId="d52b4219-5c60-4a0c-87ad-b1ec335c0c37" providerId="ADAL" clId="{34DEA07A-AA72-467C-A8F1-567F102914BA}" dt="2025-05-01T16:31:50.615" v="5" actId="207"/>
        <pc:sldMkLst>
          <pc:docMk/>
          <pc:sldMk cId="0" sldId="1482"/>
        </pc:sldMkLst>
        <pc:spChg chg="mod">
          <ac:chgData name="Jolie Serrano Delgado" userId="d52b4219-5c60-4a0c-87ad-b1ec335c0c37" providerId="ADAL" clId="{34DEA07A-AA72-467C-A8F1-567F102914BA}" dt="2025-05-01T16:31:50.615" v="5" actId="207"/>
          <ac:spMkLst>
            <pc:docMk/>
            <pc:sldMk cId="0" sldId="1482"/>
            <ac:spMk id="2" creationId="{A861E1E4-650F-4B58-BD99-93E6FC21ADED}"/>
          </ac:spMkLst>
        </pc:spChg>
        <pc:spChg chg="mod">
          <ac:chgData name="Jolie Serrano Delgado" userId="d52b4219-5c60-4a0c-87ad-b1ec335c0c37" providerId="ADAL" clId="{34DEA07A-AA72-467C-A8F1-567F102914BA}" dt="2025-05-01T16:31:50.615" v="5" actId="207"/>
          <ac:spMkLst>
            <pc:docMk/>
            <pc:sldMk cId="0" sldId="1482"/>
            <ac:spMk id="63" creationId="{00000000-0000-0000-0000-000000000000}"/>
          </ac:spMkLst>
        </pc:spChg>
        <pc:spChg chg="mod">
          <ac:chgData name="Jolie Serrano Delgado" userId="d52b4219-5c60-4a0c-87ad-b1ec335c0c37" providerId="ADAL" clId="{34DEA07A-AA72-467C-A8F1-567F102914BA}" dt="2025-05-01T16:31:50.615" v="5" actId="207"/>
          <ac:spMkLst>
            <pc:docMk/>
            <pc:sldMk cId="0" sldId="1482"/>
            <ac:spMk id="75" creationId="{00000000-0000-0000-0000-000000000000}"/>
          </ac:spMkLst>
        </pc:spChg>
        <pc:spChg chg="mod">
          <ac:chgData name="Jolie Serrano Delgado" userId="d52b4219-5c60-4a0c-87ad-b1ec335c0c37" providerId="ADAL" clId="{34DEA07A-AA72-467C-A8F1-567F102914BA}" dt="2025-05-01T16:31:50.615" v="5" actId="207"/>
          <ac:spMkLst>
            <pc:docMk/>
            <pc:sldMk cId="0" sldId="1482"/>
            <ac:spMk id="87" creationId="{00000000-0000-0000-0000-000000000000}"/>
          </ac:spMkLst>
        </pc:spChg>
        <pc:spChg chg="mod">
          <ac:chgData name="Jolie Serrano Delgado" userId="d52b4219-5c60-4a0c-87ad-b1ec335c0c37" providerId="ADAL" clId="{34DEA07A-AA72-467C-A8F1-567F102914BA}" dt="2025-05-01T16:31:50.615" v="5" actId="207"/>
          <ac:spMkLst>
            <pc:docMk/>
            <pc:sldMk cId="0" sldId="1482"/>
            <ac:spMk id="99" creationId="{00000000-0000-0000-0000-000000000000}"/>
          </ac:spMkLst>
        </pc:spChg>
      </pc:sldChg>
      <pc:sldChg chg="del">
        <pc:chgData name="Jolie Serrano Delgado" userId="d52b4219-5c60-4a0c-87ad-b1ec335c0c37" providerId="ADAL" clId="{34DEA07A-AA72-467C-A8F1-567F102914BA}" dt="2025-05-01T16:31:37.659" v="3" actId="47"/>
        <pc:sldMkLst>
          <pc:docMk/>
          <pc:sldMk cId="3313802975" sldId="1772"/>
        </pc:sldMkLst>
      </pc:sldChg>
      <pc:sldChg chg="del">
        <pc:chgData name="Jolie Serrano Delgado" userId="d52b4219-5c60-4a0c-87ad-b1ec335c0c37" providerId="ADAL" clId="{34DEA07A-AA72-467C-A8F1-567F102914BA}" dt="2025-05-01T16:31:41.659" v="4" actId="47"/>
        <pc:sldMkLst>
          <pc:docMk/>
          <pc:sldMk cId="3460216635" sldId="1778"/>
        </pc:sldMkLst>
      </pc:sldChg>
      <pc:sldChg chg="add ord">
        <pc:chgData name="Jolie Serrano Delgado" userId="d52b4219-5c60-4a0c-87ad-b1ec335c0c37" providerId="ADAL" clId="{34DEA07A-AA72-467C-A8F1-567F102914BA}" dt="2025-05-01T16:31:36.795" v="2"/>
        <pc:sldMkLst>
          <pc:docMk/>
          <pc:sldMk cId="3573392034" sldId="1791"/>
        </pc:sldMkLst>
      </pc:sldChg>
      <pc:sldMasterChg chg="delSldLayout">
        <pc:chgData name="Jolie Serrano Delgado" userId="d52b4219-5c60-4a0c-87ad-b1ec335c0c37" providerId="ADAL" clId="{34DEA07A-AA72-467C-A8F1-567F102914BA}" dt="2025-05-01T16:31:41.659" v="4" actId="47"/>
        <pc:sldMasterMkLst>
          <pc:docMk/>
          <pc:sldMasterMk cId="984319872" sldId="2147483732"/>
        </pc:sldMasterMkLst>
        <pc:sldLayoutChg chg="del">
          <pc:chgData name="Jolie Serrano Delgado" userId="d52b4219-5c60-4a0c-87ad-b1ec335c0c37" providerId="ADAL" clId="{34DEA07A-AA72-467C-A8F1-567F102914BA}" dt="2025-05-01T16:31:37.659" v="3" actId="47"/>
          <pc:sldLayoutMkLst>
            <pc:docMk/>
            <pc:sldMasterMk cId="984319872" sldId="2147483732"/>
            <pc:sldLayoutMk cId="4104951256" sldId="2147483746"/>
          </pc:sldLayoutMkLst>
        </pc:sldLayoutChg>
        <pc:sldLayoutChg chg="del">
          <pc:chgData name="Jolie Serrano Delgado" userId="d52b4219-5c60-4a0c-87ad-b1ec335c0c37" providerId="ADAL" clId="{34DEA07A-AA72-467C-A8F1-567F102914BA}" dt="2025-05-01T16:31:41.659" v="4" actId="47"/>
          <pc:sldLayoutMkLst>
            <pc:docMk/>
            <pc:sldMasterMk cId="984319872" sldId="2147483732"/>
            <pc:sldLayoutMk cId="1553374659" sldId="214748376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1/05/2025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014DCF9-4451-24AF-AE5A-C12A1B55F7AF}"/>
              </a:ext>
            </a:extLst>
          </p:cNvPr>
          <p:cNvSpPr>
            <a:spLocks noGrp="1"/>
          </p:cNvSpPr>
          <p:nvPr>
            <p:ph type="pic" sz="quarter" idx="10"/>
          </p:nvPr>
        </p:nvSpPr>
        <p:spPr>
          <a:xfrm>
            <a:off x="4177146" y="637309"/>
            <a:ext cx="3837708" cy="3837709"/>
          </a:xfrm>
          <a:prstGeom prst="hexagon">
            <a:avLst/>
          </a:prstGeom>
        </p:spPr>
        <p:txBody>
          <a:bodyPr/>
          <a:lstStyle/>
          <a:p>
            <a:endParaRPr lang="en-US"/>
          </a:p>
        </p:txBody>
      </p:sp>
    </p:spTree>
    <p:extLst>
      <p:ext uri="{BB962C8B-B14F-4D97-AF65-F5344CB8AC3E}">
        <p14:creationId xmlns:p14="http://schemas.microsoft.com/office/powerpoint/2010/main" val="262146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60795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016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19EFD2B-BC4B-7D66-A530-943A9AA503B5}"/>
              </a:ext>
            </a:extLst>
          </p:cNvPr>
          <p:cNvSpPr>
            <a:spLocks noGrp="1"/>
          </p:cNvSpPr>
          <p:nvPr>
            <p:ph type="pic" sz="quarter" idx="10"/>
          </p:nvPr>
        </p:nvSpPr>
        <p:spPr>
          <a:xfrm>
            <a:off x="4976813" y="2293938"/>
            <a:ext cx="2203450" cy="2952750"/>
          </a:xfrm>
          <a:prstGeom prst="rect">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2712222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a:solidFill>
            <a:schemeClr val="accent6">
              <a:lumMod val="20000"/>
              <a:lumOff val="80000"/>
            </a:schemeClr>
          </a:solidFill>
        </p:spPr>
        <p:txBody>
          <a:bodyPr/>
          <a:lstStyle/>
          <a:p>
            <a:r>
              <a:rPr lang="en-US"/>
              <a:t>Click icon to add picture</a:t>
            </a:r>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3505931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3612153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0F7592-D350-4E1A-8FF2-4C83070A8A9F}"/>
              </a:ext>
            </a:extLst>
          </p:cNvPr>
          <p:cNvSpPr>
            <a:spLocks noGrp="1"/>
          </p:cNvSpPr>
          <p:nvPr>
            <p:ph type="pic" sz="quarter" idx="10"/>
          </p:nvPr>
        </p:nvSpPr>
        <p:spPr>
          <a:xfrm>
            <a:off x="0" y="-1"/>
            <a:ext cx="6784182" cy="6857999"/>
          </a:xfrm>
          <a:prstGeom prst="rect">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4074622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5F19C2-0BE7-6FF3-0CA0-BD3CAE2B47A8}"/>
              </a:ext>
            </a:extLst>
          </p:cNvPr>
          <p:cNvSpPr>
            <a:spLocks noGrp="1"/>
          </p:cNvSpPr>
          <p:nvPr>
            <p:ph type="pic" sz="quarter" idx="10"/>
          </p:nvPr>
        </p:nvSpPr>
        <p:spPr>
          <a:xfrm>
            <a:off x="6295869" y="712018"/>
            <a:ext cx="4586989" cy="5433964"/>
          </a:xfrm>
          <a:custGeom>
            <a:avLst/>
            <a:gdLst/>
            <a:ahLst/>
            <a:cxnLst/>
            <a:rect l="l" t="t" r="r" b="b"/>
            <a:pathLst>
              <a:path w="2107292" h="2496398">
                <a:moveTo>
                  <a:pt x="703888" y="0"/>
                </a:moveTo>
                <a:lnTo>
                  <a:pt x="1552051" y="0"/>
                </a:lnTo>
                <a:lnTo>
                  <a:pt x="1552051" y="1753162"/>
                </a:lnTo>
                <a:lnTo>
                  <a:pt x="2107292" y="1753162"/>
                </a:lnTo>
                <a:lnTo>
                  <a:pt x="2107292" y="2496398"/>
                </a:lnTo>
                <a:lnTo>
                  <a:pt x="83067" y="2496398"/>
                </a:lnTo>
                <a:lnTo>
                  <a:pt x="83067" y="1753162"/>
                </a:lnTo>
                <a:lnTo>
                  <a:pt x="703888" y="1753162"/>
                </a:lnTo>
                <a:lnTo>
                  <a:pt x="703888" y="883139"/>
                </a:lnTo>
                <a:cubicBezTo>
                  <a:pt x="677656" y="918115"/>
                  <a:pt x="636851" y="952362"/>
                  <a:pt x="581472" y="985881"/>
                </a:cubicBezTo>
                <a:cubicBezTo>
                  <a:pt x="526094" y="1019399"/>
                  <a:pt x="464158" y="1050732"/>
                  <a:pt x="395663" y="1079878"/>
                </a:cubicBezTo>
                <a:cubicBezTo>
                  <a:pt x="327169" y="1109025"/>
                  <a:pt x="257946" y="1132342"/>
                  <a:pt x="187995" y="1149830"/>
                </a:cubicBezTo>
                <a:cubicBezTo>
                  <a:pt x="118043" y="1167318"/>
                  <a:pt x="55378" y="1176061"/>
                  <a:pt x="0" y="1176061"/>
                </a:cubicBezTo>
                <a:lnTo>
                  <a:pt x="0" y="415338"/>
                </a:lnTo>
                <a:cubicBezTo>
                  <a:pt x="40805" y="415338"/>
                  <a:pt x="97641" y="400036"/>
                  <a:pt x="170507" y="369432"/>
                </a:cubicBezTo>
                <a:cubicBezTo>
                  <a:pt x="243373" y="338828"/>
                  <a:pt x="316239" y="302395"/>
                  <a:pt x="389105" y="260133"/>
                </a:cubicBezTo>
                <a:cubicBezTo>
                  <a:pt x="461972" y="217871"/>
                  <a:pt x="528280" y="172693"/>
                  <a:pt x="588030" y="124602"/>
                </a:cubicBezTo>
                <a:cubicBezTo>
                  <a:pt x="647781" y="76510"/>
                  <a:pt x="686400" y="34976"/>
                  <a:pt x="703888" y="0"/>
                </a:cubicBez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3449497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En blanc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28874B7-6824-A401-BE2D-CE7AD1845995}"/>
              </a:ext>
            </a:extLst>
          </p:cNvPr>
          <p:cNvSpPr>
            <a:spLocks noGrp="1"/>
          </p:cNvSpPr>
          <p:nvPr>
            <p:ph type="pic" sz="quarter" idx="11"/>
          </p:nvPr>
        </p:nvSpPr>
        <p:spPr>
          <a:xfrm>
            <a:off x="6028893" y="712018"/>
            <a:ext cx="4928915" cy="5433964"/>
          </a:xfrm>
          <a:custGeom>
            <a:avLst/>
            <a:gdLst/>
            <a:ahLst/>
            <a:cxnLst/>
            <a:rect l="l" t="t" r="r" b="b"/>
            <a:pathLst>
              <a:path w="2304031" h="2540117">
                <a:moveTo>
                  <a:pt x="1232897" y="0"/>
                </a:moveTo>
                <a:cubicBezTo>
                  <a:pt x="1568081" y="0"/>
                  <a:pt x="1822385" y="69223"/>
                  <a:pt x="1995807" y="207668"/>
                </a:cubicBezTo>
                <a:cubicBezTo>
                  <a:pt x="2169228" y="346114"/>
                  <a:pt x="2255939" y="539210"/>
                  <a:pt x="2255939" y="786955"/>
                </a:cubicBezTo>
                <a:cubicBezTo>
                  <a:pt x="2255939" y="877309"/>
                  <a:pt x="2244280" y="957462"/>
                  <a:pt x="2220963" y="1027414"/>
                </a:cubicBezTo>
                <a:cubicBezTo>
                  <a:pt x="2197646" y="1097365"/>
                  <a:pt x="2166313" y="1160759"/>
                  <a:pt x="2126966" y="1217595"/>
                </a:cubicBezTo>
                <a:cubicBezTo>
                  <a:pt x="2087618" y="1274430"/>
                  <a:pt x="2040255" y="1326166"/>
                  <a:pt x="1984877" y="1372800"/>
                </a:cubicBezTo>
                <a:cubicBezTo>
                  <a:pt x="1929498" y="1419434"/>
                  <a:pt x="1871205" y="1463154"/>
                  <a:pt x="1809997" y="1503959"/>
                </a:cubicBezTo>
                <a:cubicBezTo>
                  <a:pt x="1737131" y="1553508"/>
                  <a:pt x="1660621" y="1600871"/>
                  <a:pt x="1580469" y="1646048"/>
                </a:cubicBezTo>
                <a:cubicBezTo>
                  <a:pt x="1500316" y="1691225"/>
                  <a:pt x="1420892" y="1741503"/>
                  <a:pt x="1342196" y="1796881"/>
                </a:cubicBezTo>
                <a:lnTo>
                  <a:pt x="2304031" y="1796881"/>
                </a:lnTo>
                <a:lnTo>
                  <a:pt x="2304031" y="2540117"/>
                </a:lnTo>
                <a:lnTo>
                  <a:pt x="0" y="2540117"/>
                </a:lnTo>
                <a:cubicBezTo>
                  <a:pt x="0" y="2394385"/>
                  <a:pt x="11659" y="2266140"/>
                  <a:pt x="34976" y="2155383"/>
                </a:cubicBezTo>
                <a:cubicBezTo>
                  <a:pt x="58293" y="2044627"/>
                  <a:pt x="96183" y="1944800"/>
                  <a:pt x="148647" y="1855903"/>
                </a:cubicBezTo>
                <a:cubicBezTo>
                  <a:pt x="201111" y="1767006"/>
                  <a:pt x="268876" y="1687582"/>
                  <a:pt x="351944" y="1617630"/>
                </a:cubicBezTo>
                <a:cubicBezTo>
                  <a:pt x="435012" y="1547679"/>
                  <a:pt x="537753" y="1479184"/>
                  <a:pt x="660168" y="1412147"/>
                </a:cubicBezTo>
                <a:cubicBezTo>
                  <a:pt x="817559" y="1327623"/>
                  <a:pt x="942161" y="1259857"/>
                  <a:pt x="1033972" y="1208851"/>
                </a:cubicBezTo>
                <a:cubicBezTo>
                  <a:pt x="1125784" y="1157844"/>
                  <a:pt x="1195006" y="1116311"/>
                  <a:pt x="1241641" y="1084249"/>
                </a:cubicBezTo>
                <a:cubicBezTo>
                  <a:pt x="1288275" y="1052188"/>
                  <a:pt x="1318150" y="1025228"/>
                  <a:pt x="1331266" y="1003368"/>
                </a:cubicBezTo>
                <a:cubicBezTo>
                  <a:pt x="1344382" y="981508"/>
                  <a:pt x="1350940" y="957462"/>
                  <a:pt x="1350940" y="931230"/>
                </a:cubicBezTo>
                <a:cubicBezTo>
                  <a:pt x="1350940" y="858364"/>
                  <a:pt x="1327623" y="804443"/>
                  <a:pt x="1280988" y="769467"/>
                </a:cubicBezTo>
                <a:cubicBezTo>
                  <a:pt x="1234354" y="734491"/>
                  <a:pt x="1170232" y="717004"/>
                  <a:pt x="1088622" y="717003"/>
                </a:cubicBezTo>
                <a:cubicBezTo>
                  <a:pt x="992438" y="717004"/>
                  <a:pt x="901355" y="741778"/>
                  <a:pt x="815373" y="791327"/>
                </a:cubicBezTo>
                <a:cubicBezTo>
                  <a:pt x="729391" y="840876"/>
                  <a:pt x="639766" y="921029"/>
                  <a:pt x="546497" y="1031786"/>
                </a:cubicBezTo>
                <a:lnTo>
                  <a:pt x="21860" y="415337"/>
                </a:lnTo>
                <a:cubicBezTo>
                  <a:pt x="77238" y="354130"/>
                  <a:pt x="148647" y="298023"/>
                  <a:pt x="236087" y="247016"/>
                </a:cubicBezTo>
                <a:cubicBezTo>
                  <a:pt x="323526" y="196010"/>
                  <a:pt x="420438" y="152290"/>
                  <a:pt x="526823" y="115857"/>
                </a:cubicBezTo>
                <a:cubicBezTo>
                  <a:pt x="633208" y="79424"/>
                  <a:pt x="746150" y="51006"/>
                  <a:pt x="865651" y="30604"/>
                </a:cubicBezTo>
                <a:cubicBezTo>
                  <a:pt x="985152" y="10201"/>
                  <a:pt x="1107567" y="0"/>
                  <a:pt x="1232897" y="0"/>
                </a:cubicBezTo>
                <a:close/>
              </a:path>
            </a:pathLst>
          </a:custGeom>
          <a:solidFill>
            <a:schemeClr val="accent6">
              <a:lumMod val="20000"/>
              <a:lumOff val="80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3858549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C2D2A8D-3CC6-9124-6E4B-E387BF8F4CDB}"/>
              </a:ext>
            </a:extLst>
          </p:cNvPr>
          <p:cNvSpPr>
            <a:spLocks noGrp="1"/>
          </p:cNvSpPr>
          <p:nvPr>
            <p:ph type="pic" sz="quarter" idx="10"/>
          </p:nvPr>
        </p:nvSpPr>
        <p:spPr>
          <a:xfrm>
            <a:off x="6295869" y="236602"/>
            <a:ext cx="4512039" cy="6178419"/>
          </a:xfrm>
          <a:custGeom>
            <a:avLst/>
            <a:gdLst/>
            <a:ahLst/>
            <a:cxnLst/>
            <a:rect l="l" t="t" r="r" b="b"/>
            <a:pathLst>
              <a:path w="2308403" h="3160939">
                <a:moveTo>
                  <a:pt x="1180433" y="0"/>
                </a:moveTo>
                <a:cubicBezTo>
                  <a:pt x="1340739" y="0"/>
                  <a:pt x="1487929" y="18217"/>
                  <a:pt x="1622003" y="54650"/>
                </a:cubicBezTo>
                <a:cubicBezTo>
                  <a:pt x="1756077" y="91084"/>
                  <a:pt x="1869748" y="142818"/>
                  <a:pt x="1963017" y="209855"/>
                </a:cubicBezTo>
                <a:cubicBezTo>
                  <a:pt x="2056286" y="276892"/>
                  <a:pt x="2129152" y="357774"/>
                  <a:pt x="2181616" y="452500"/>
                </a:cubicBezTo>
                <a:cubicBezTo>
                  <a:pt x="2234079" y="547226"/>
                  <a:pt x="2260311" y="652882"/>
                  <a:pt x="2260311" y="769468"/>
                </a:cubicBezTo>
                <a:cubicBezTo>
                  <a:pt x="2260311" y="856907"/>
                  <a:pt x="2245738" y="939975"/>
                  <a:pt x="2216592" y="1018670"/>
                </a:cubicBezTo>
                <a:cubicBezTo>
                  <a:pt x="2187445" y="1097366"/>
                  <a:pt x="2148097" y="1168775"/>
                  <a:pt x="2098548" y="1232898"/>
                </a:cubicBezTo>
                <a:cubicBezTo>
                  <a:pt x="2048999" y="1297020"/>
                  <a:pt x="1989977" y="1350941"/>
                  <a:pt x="1921483" y="1394661"/>
                </a:cubicBezTo>
                <a:cubicBezTo>
                  <a:pt x="1852989" y="1438380"/>
                  <a:pt x="1777937" y="1467527"/>
                  <a:pt x="1696326" y="1482100"/>
                </a:cubicBezTo>
                <a:cubicBezTo>
                  <a:pt x="1786681" y="1496673"/>
                  <a:pt x="1869020" y="1527277"/>
                  <a:pt x="1943343" y="1573912"/>
                </a:cubicBezTo>
                <a:cubicBezTo>
                  <a:pt x="2017667" y="1620546"/>
                  <a:pt x="2081789" y="1678839"/>
                  <a:pt x="2135710" y="1748790"/>
                </a:cubicBezTo>
                <a:cubicBezTo>
                  <a:pt x="2189631" y="1818742"/>
                  <a:pt x="2231894" y="1898166"/>
                  <a:pt x="2262497" y="1987063"/>
                </a:cubicBezTo>
                <a:cubicBezTo>
                  <a:pt x="2293101" y="2075960"/>
                  <a:pt x="2308403" y="2169957"/>
                  <a:pt x="2308403" y="2269055"/>
                </a:cubicBezTo>
                <a:cubicBezTo>
                  <a:pt x="2308403" y="2406044"/>
                  <a:pt x="2279256" y="2529917"/>
                  <a:pt x="2220963" y="2640674"/>
                </a:cubicBezTo>
                <a:cubicBezTo>
                  <a:pt x="2162670" y="2751430"/>
                  <a:pt x="2080332" y="2845428"/>
                  <a:pt x="1973947" y="2922666"/>
                </a:cubicBezTo>
                <a:cubicBezTo>
                  <a:pt x="1867562" y="2999904"/>
                  <a:pt x="1737131" y="3058926"/>
                  <a:pt x="1582655" y="3099731"/>
                </a:cubicBezTo>
                <a:cubicBezTo>
                  <a:pt x="1428178" y="3140536"/>
                  <a:pt x="1254757" y="3160939"/>
                  <a:pt x="1062390" y="3160939"/>
                </a:cubicBezTo>
                <a:cubicBezTo>
                  <a:pt x="837962" y="3160939"/>
                  <a:pt x="639766" y="3132521"/>
                  <a:pt x="467802" y="3075685"/>
                </a:cubicBezTo>
                <a:cubicBezTo>
                  <a:pt x="295837" y="3018849"/>
                  <a:pt x="139903" y="2930681"/>
                  <a:pt x="0" y="2811181"/>
                </a:cubicBezTo>
                <a:lnTo>
                  <a:pt x="424082" y="2207848"/>
                </a:lnTo>
                <a:cubicBezTo>
                  <a:pt x="508607" y="2274885"/>
                  <a:pt x="598232" y="2323705"/>
                  <a:pt x="692958" y="2354309"/>
                </a:cubicBezTo>
                <a:cubicBezTo>
                  <a:pt x="787684" y="2384913"/>
                  <a:pt x="896255" y="2400215"/>
                  <a:pt x="1018671" y="2400215"/>
                </a:cubicBezTo>
                <a:cubicBezTo>
                  <a:pt x="1167318" y="2400215"/>
                  <a:pt x="1275888" y="2377626"/>
                  <a:pt x="1344382" y="2332449"/>
                </a:cubicBezTo>
                <a:cubicBezTo>
                  <a:pt x="1412877" y="2287272"/>
                  <a:pt x="1447124" y="2215135"/>
                  <a:pt x="1447124" y="2116036"/>
                </a:cubicBezTo>
                <a:cubicBezTo>
                  <a:pt x="1447124" y="2005280"/>
                  <a:pt x="1403404" y="1925856"/>
                  <a:pt x="1315964" y="1877764"/>
                </a:cubicBezTo>
                <a:cubicBezTo>
                  <a:pt x="1228525" y="1829672"/>
                  <a:pt x="1085707" y="1805626"/>
                  <a:pt x="887511" y="1805626"/>
                </a:cubicBezTo>
                <a:lnTo>
                  <a:pt x="751980" y="1805626"/>
                </a:lnTo>
                <a:lnTo>
                  <a:pt x="751980" y="1228525"/>
                </a:lnTo>
                <a:lnTo>
                  <a:pt x="904999" y="1228525"/>
                </a:lnTo>
                <a:cubicBezTo>
                  <a:pt x="1044902" y="1228525"/>
                  <a:pt x="1157116" y="1201565"/>
                  <a:pt x="1241641" y="1147644"/>
                </a:cubicBezTo>
                <a:cubicBezTo>
                  <a:pt x="1326166" y="1093723"/>
                  <a:pt x="1368428" y="1020128"/>
                  <a:pt x="1368428" y="926859"/>
                </a:cubicBezTo>
                <a:cubicBezTo>
                  <a:pt x="1368428" y="856907"/>
                  <a:pt x="1343654" y="802258"/>
                  <a:pt x="1294105" y="762910"/>
                </a:cubicBezTo>
                <a:cubicBezTo>
                  <a:pt x="1244556" y="723562"/>
                  <a:pt x="1174604" y="703888"/>
                  <a:pt x="1084250" y="703888"/>
                </a:cubicBezTo>
                <a:cubicBezTo>
                  <a:pt x="982237" y="703888"/>
                  <a:pt x="886783" y="729392"/>
                  <a:pt x="797886" y="780398"/>
                </a:cubicBezTo>
                <a:cubicBezTo>
                  <a:pt x="708989" y="831404"/>
                  <a:pt x="631022" y="907914"/>
                  <a:pt x="563985" y="1009927"/>
                </a:cubicBezTo>
                <a:lnTo>
                  <a:pt x="39348" y="393478"/>
                </a:lnTo>
                <a:cubicBezTo>
                  <a:pt x="91812" y="335185"/>
                  <a:pt x="158120" y="281993"/>
                  <a:pt x="238273" y="233901"/>
                </a:cubicBezTo>
                <a:cubicBezTo>
                  <a:pt x="318426" y="185809"/>
                  <a:pt x="408780" y="144276"/>
                  <a:pt x="509335" y="109300"/>
                </a:cubicBezTo>
                <a:cubicBezTo>
                  <a:pt x="609891" y="74324"/>
                  <a:pt x="717004" y="47364"/>
                  <a:pt x="830676" y="28418"/>
                </a:cubicBezTo>
                <a:cubicBezTo>
                  <a:pt x="944347" y="9473"/>
                  <a:pt x="1060933" y="0"/>
                  <a:pt x="1180433" y="0"/>
                </a:cubicBez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622646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37A542-02E9-60FF-9F5C-8FDC30077148}"/>
              </a:ext>
            </a:extLst>
          </p:cNvPr>
          <p:cNvSpPr>
            <a:spLocks noGrp="1"/>
          </p:cNvSpPr>
          <p:nvPr>
            <p:ph type="pic" sz="quarter" idx="10"/>
          </p:nvPr>
        </p:nvSpPr>
        <p:spPr>
          <a:xfrm>
            <a:off x="6096000" y="311916"/>
            <a:ext cx="4756879" cy="6206171"/>
          </a:xfrm>
          <a:custGeom>
            <a:avLst/>
            <a:gdLst/>
            <a:ahLst/>
            <a:cxnLst/>
            <a:rect l="l" t="t" r="r" b="b"/>
            <a:pathLst>
              <a:path w="2339007" h="3051639">
                <a:moveTo>
                  <a:pt x="1219781" y="1241641"/>
                </a:moveTo>
                <a:lnTo>
                  <a:pt x="817560" y="1766278"/>
                </a:lnTo>
                <a:lnTo>
                  <a:pt x="1219781" y="1766278"/>
                </a:lnTo>
                <a:close/>
                <a:moveTo>
                  <a:pt x="1385916" y="0"/>
                </a:moveTo>
                <a:lnTo>
                  <a:pt x="1954273" y="0"/>
                </a:lnTo>
                <a:lnTo>
                  <a:pt x="1954273" y="1766278"/>
                </a:lnTo>
                <a:lnTo>
                  <a:pt x="2339007" y="1766278"/>
                </a:lnTo>
                <a:lnTo>
                  <a:pt x="2339007" y="2509514"/>
                </a:lnTo>
                <a:lnTo>
                  <a:pt x="1954273" y="2509514"/>
                </a:lnTo>
                <a:lnTo>
                  <a:pt x="1954273" y="3051639"/>
                </a:lnTo>
                <a:lnTo>
                  <a:pt x="1123598" y="3051639"/>
                </a:lnTo>
                <a:lnTo>
                  <a:pt x="1123598" y="2509514"/>
                </a:lnTo>
                <a:lnTo>
                  <a:pt x="0" y="2509514"/>
                </a:lnTo>
                <a:lnTo>
                  <a:pt x="0" y="1766278"/>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62138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Picture Placeholder 3">
            <a:extLst>
              <a:ext uri="{FF2B5EF4-FFF2-40B4-BE49-F238E27FC236}">
                <a16:creationId xmlns:a16="http://schemas.microsoft.com/office/drawing/2014/main" id="{FC48AD3C-F621-453E-A2B9-9F98CA777CE5}"/>
              </a:ext>
            </a:extLst>
          </p:cNvPr>
          <p:cNvSpPr>
            <a:spLocks noGrp="1"/>
          </p:cNvSpPr>
          <p:nvPr>
            <p:ph type="pic" sz="quarter" idx="10"/>
          </p:nvPr>
        </p:nvSpPr>
        <p:spPr>
          <a:xfrm>
            <a:off x="5676900" y="317500"/>
            <a:ext cx="12192000" cy="6858000"/>
          </a:xfrm>
          <a:prstGeom prst="rect">
            <a:avLst/>
          </a:prstGeom>
          <a:solidFill>
            <a:schemeClr val="accent6">
              <a:lumMod val="20000"/>
              <a:lumOff val="80000"/>
            </a:schemeClr>
          </a:solidFill>
        </p:spPr>
        <p:txBody>
          <a:bodyPr/>
          <a:lstStyle/>
          <a:p>
            <a:r>
              <a:rPr lang="en-US"/>
              <a:t>Click icon to add picture</a:t>
            </a:r>
          </a:p>
        </p:txBody>
      </p:sp>
      <p:sp>
        <p:nvSpPr>
          <p:cNvPr id="5" name="Rectángulo 4">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16601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3FBDE7F-32B1-A802-C935-EC9A29873828}"/>
              </a:ext>
            </a:extLst>
          </p:cNvPr>
          <p:cNvSpPr>
            <a:spLocks noGrp="1"/>
          </p:cNvSpPr>
          <p:nvPr>
            <p:ph type="pic" sz="quarter" idx="10"/>
          </p:nvPr>
        </p:nvSpPr>
        <p:spPr>
          <a:xfrm>
            <a:off x="6250898" y="300690"/>
            <a:ext cx="4467069" cy="6281816"/>
          </a:xfrm>
          <a:custGeom>
            <a:avLst/>
            <a:gdLst/>
            <a:ahLst/>
            <a:cxnLst/>
            <a:rect l="l" t="t" r="r" b="b"/>
            <a:pathLst>
              <a:path w="2238451" h="3147822">
                <a:moveTo>
                  <a:pt x="454685" y="0"/>
                </a:moveTo>
                <a:lnTo>
                  <a:pt x="2011108" y="0"/>
                </a:lnTo>
                <a:lnTo>
                  <a:pt x="2011108" y="756352"/>
                </a:lnTo>
                <a:lnTo>
                  <a:pt x="1053646" y="756352"/>
                </a:lnTo>
                <a:lnTo>
                  <a:pt x="1005554" y="1092994"/>
                </a:lnTo>
                <a:cubicBezTo>
                  <a:pt x="1017213" y="1090079"/>
                  <a:pt x="1033243" y="1087165"/>
                  <a:pt x="1053646" y="1084250"/>
                </a:cubicBezTo>
                <a:cubicBezTo>
                  <a:pt x="1068219" y="1081336"/>
                  <a:pt x="1088622" y="1078421"/>
                  <a:pt x="1114853" y="1075506"/>
                </a:cubicBezTo>
                <a:cubicBezTo>
                  <a:pt x="1141085" y="1072592"/>
                  <a:pt x="1171689" y="1071134"/>
                  <a:pt x="1206665" y="1071134"/>
                </a:cubicBezTo>
                <a:cubicBezTo>
                  <a:pt x="1358227" y="1071134"/>
                  <a:pt x="1496672" y="1095909"/>
                  <a:pt x="1622002" y="1145458"/>
                </a:cubicBezTo>
                <a:cubicBezTo>
                  <a:pt x="1747332" y="1195007"/>
                  <a:pt x="1855903" y="1264230"/>
                  <a:pt x="1947715" y="1353127"/>
                </a:cubicBezTo>
                <a:cubicBezTo>
                  <a:pt x="2039526" y="1442023"/>
                  <a:pt x="2110935" y="1548408"/>
                  <a:pt x="2161941" y="1672281"/>
                </a:cubicBezTo>
                <a:cubicBezTo>
                  <a:pt x="2212947" y="1796154"/>
                  <a:pt x="2238451" y="1932413"/>
                  <a:pt x="2238451" y="2081061"/>
                </a:cubicBezTo>
                <a:cubicBezTo>
                  <a:pt x="2238451" y="2238452"/>
                  <a:pt x="2209304" y="2382727"/>
                  <a:pt x="2151011" y="2513886"/>
                </a:cubicBezTo>
                <a:cubicBezTo>
                  <a:pt x="2092718" y="2645045"/>
                  <a:pt x="2010379" y="2757260"/>
                  <a:pt x="1903995" y="2850528"/>
                </a:cubicBezTo>
                <a:cubicBezTo>
                  <a:pt x="1797610" y="2943797"/>
                  <a:pt x="1670823" y="3016663"/>
                  <a:pt x="1523633" y="3069127"/>
                </a:cubicBezTo>
                <a:cubicBezTo>
                  <a:pt x="1376443" y="3121591"/>
                  <a:pt x="1213951" y="3147822"/>
                  <a:pt x="1036158" y="3147822"/>
                </a:cubicBezTo>
                <a:cubicBezTo>
                  <a:pt x="808815" y="3147822"/>
                  <a:pt x="604061" y="3105560"/>
                  <a:pt x="421895" y="3021035"/>
                </a:cubicBezTo>
                <a:cubicBezTo>
                  <a:pt x="239730" y="2936511"/>
                  <a:pt x="99098" y="2815552"/>
                  <a:pt x="0" y="2658161"/>
                </a:cubicBezTo>
                <a:lnTo>
                  <a:pt x="454685" y="2133524"/>
                </a:lnTo>
                <a:cubicBezTo>
                  <a:pt x="539210" y="2223878"/>
                  <a:pt x="633207" y="2294559"/>
                  <a:pt x="736678" y="2345565"/>
                </a:cubicBezTo>
                <a:cubicBezTo>
                  <a:pt x="840148" y="2396571"/>
                  <a:pt x="941432" y="2422075"/>
                  <a:pt x="1040530" y="2422075"/>
                </a:cubicBezTo>
                <a:cubicBezTo>
                  <a:pt x="1148372" y="2422075"/>
                  <a:pt x="1232897" y="2392928"/>
                  <a:pt x="1294104" y="2334635"/>
                </a:cubicBezTo>
                <a:cubicBezTo>
                  <a:pt x="1355312" y="2276342"/>
                  <a:pt x="1385916" y="2197646"/>
                  <a:pt x="1385916" y="2098548"/>
                </a:cubicBezTo>
                <a:cubicBezTo>
                  <a:pt x="1385916" y="2002365"/>
                  <a:pt x="1358227" y="1925127"/>
                  <a:pt x="1302848" y="1866834"/>
                </a:cubicBezTo>
                <a:cubicBezTo>
                  <a:pt x="1247470" y="1808541"/>
                  <a:pt x="1174603" y="1779394"/>
                  <a:pt x="1084250" y="1779394"/>
                </a:cubicBezTo>
                <a:cubicBezTo>
                  <a:pt x="1023042" y="1779394"/>
                  <a:pt x="966935" y="1793239"/>
                  <a:pt x="915929" y="1820928"/>
                </a:cubicBezTo>
                <a:cubicBezTo>
                  <a:pt x="864922" y="1848617"/>
                  <a:pt x="826303" y="1885779"/>
                  <a:pt x="800071" y="1932413"/>
                </a:cubicBezTo>
                <a:lnTo>
                  <a:pt x="87439" y="1932413"/>
                </a:lnTo>
                <a:close/>
              </a:path>
            </a:pathLst>
          </a:custGeom>
          <a:solidFill>
            <a:schemeClr val="accent6">
              <a:lumMod val="20000"/>
              <a:lumOff val="80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369978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73AA3E-2E68-C3C8-D861-5FDA7AF3EEB1}"/>
              </a:ext>
            </a:extLst>
          </p:cNvPr>
          <p:cNvSpPr>
            <a:spLocks noGrp="1"/>
          </p:cNvSpPr>
          <p:nvPr>
            <p:ph type="pic" sz="quarter" idx="10"/>
          </p:nvPr>
        </p:nvSpPr>
        <p:spPr>
          <a:xfrm>
            <a:off x="6254987" y="198689"/>
            <a:ext cx="4676931" cy="6370456"/>
          </a:xfrm>
          <a:custGeom>
            <a:avLst/>
            <a:gdLst/>
            <a:ahLst/>
            <a:cxnLst/>
            <a:rect l="l" t="t" r="r" b="b"/>
            <a:pathLst>
              <a:path w="2330262" h="3174054">
                <a:moveTo>
                  <a:pt x="1167318" y="1713814"/>
                </a:moveTo>
                <a:cubicBezTo>
                  <a:pt x="1065305" y="1713814"/>
                  <a:pt x="977865" y="1749519"/>
                  <a:pt x="904999" y="1820928"/>
                </a:cubicBezTo>
                <a:cubicBezTo>
                  <a:pt x="832133" y="1892337"/>
                  <a:pt x="795700" y="1979047"/>
                  <a:pt x="795700" y="2081060"/>
                </a:cubicBezTo>
                <a:cubicBezTo>
                  <a:pt x="795700" y="2133524"/>
                  <a:pt x="805901" y="2183802"/>
                  <a:pt x="826304" y="2231893"/>
                </a:cubicBezTo>
                <a:cubicBezTo>
                  <a:pt x="846706" y="2279985"/>
                  <a:pt x="873667" y="2322247"/>
                  <a:pt x="907185" y="2358681"/>
                </a:cubicBezTo>
                <a:cubicBezTo>
                  <a:pt x="940704" y="2395114"/>
                  <a:pt x="980051" y="2424260"/>
                  <a:pt x="1025228" y="2446120"/>
                </a:cubicBezTo>
                <a:cubicBezTo>
                  <a:pt x="1070405" y="2467980"/>
                  <a:pt x="1117768" y="2478910"/>
                  <a:pt x="1167318" y="2478910"/>
                </a:cubicBezTo>
                <a:cubicBezTo>
                  <a:pt x="1216866" y="2478910"/>
                  <a:pt x="1264230" y="2467980"/>
                  <a:pt x="1309407" y="2446120"/>
                </a:cubicBezTo>
                <a:cubicBezTo>
                  <a:pt x="1354584" y="2424260"/>
                  <a:pt x="1393931" y="2395114"/>
                  <a:pt x="1427450" y="2358681"/>
                </a:cubicBezTo>
                <a:cubicBezTo>
                  <a:pt x="1460968" y="2322247"/>
                  <a:pt x="1487929" y="2279985"/>
                  <a:pt x="1508332" y="2231893"/>
                </a:cubicBezTo>
                <a:cubicBezTo>
                  <a:pt x="1528734" y="2183802"/>
                  <a:pt x="1538935" y="2133524"/>
                  <a:pt x="1538935" y="2081060"/>
                </a:cubicBezTo>
                <a:cubicBezTo>
                  <a:pt x="1538935" y="1979047"/>
                  <a:pt x="1502502" y="1892337"/>
                  <a:pt x="1429636" y="1820928"/>
                </a:cubicBezTo>
                <a:cubicBezTo>
                  <a:pt x="1356770" y="1749519"/>
                  <a:pt x="1269330" y="1713814"/>
                  <a:pt x="1167318" y="1713814"/>
                </a:cubicBezTo>
                <a:close/>
                <a:moveTo>
                  <a:pt x="1250385" y="0"/>
                </a:moveTo>
                <a:cubicBezTo>
                  <a:pt x="1629289" y="0"/>
                  <a:pt x="1958645" y="139903"/>
                  <a:pt x="2238451" y="419710"/>
                </a:cubicBezTo>
                <a:lnTo>
                  <a:pt x="1779394" y="953091"/>
                </a:lnTo>
                <a:cubicBezTo>
                  <a:pt x="1622003" y="795699"/>
                  <a:pt x="1441294" y="717004"/>
                  <a:pt x="1237269" y="717004"/>
                </a:cubicBezTo>
                <a:cubicBezTo>
                  <a:pt x="1094451" y="717004"/>
                  <a:pt x="981509" y="759995"/>
                  <a:pt x="898441" y="845977"/>
                </a:cubicBezTo>
                <a:cubicBezTo>
                  <a:pt x="815374" y="931959"/>
                  <a:pt x="770925" y="1053646"/>
                  <a:pt x="765096" y="1211037"/>
                </a:cubicBezTo>
                <a:cubicBezTo>
                  <a:pt x="875853" y="1111939"/>
                  <a:pt x="1033244" y="1062390"/>
                  <a:pt x="1237269" y="1062390"/>
                </a:cubicBezTo>
                <a:cubicBezTo>
                  <a:pt x="1394660" y="1062390"/>
                  <a:pt x="1539664" y="1087893"/>
                  <a:pt x="1672280" y="1138899"/>
                </a:cubicBezTo>
                <a:cubicBezTo>
                  <a:pt x="1804897" y="1189906"/>
                  <a:pt x="1920026" y="1261315"/>
                  <a:pt x="2017666" y="1353126"/>
                </a:cubicBezTo>
                <a:cubicBezTo>
                  <a:pt x="2115307" y="1444938"/>
                  <a:pt x="2191817" y="1552780"/>
                  <a:pt x="2247195" y="1676652"/>
                </a:cubicBezTo>
                <a:cubicBezTo>
                  <a:pt x="2302573" y="1800525"/>
                  <a:pt x="2330262" y="1935328"/>
                  <a:pt x="2330262" y="2081060"/>
                </a:cubicBezTo>
                <a:cubicBezTo>
                  <a:pt x="2330262" y="2235537"/>
                  <a:pt x="2301116" y="2379083"/>
                  <a:pt x="2242823" y="2511700"/>
                </a:cubicBezTo>
                <a:cubicBezTo>
                  <a:pt x="2184530" y="2644316"/>
                  <a:pt x="2102920" y="2759445"/>
                  <a:pt x="1997993" y="2857086"/>
                </a:cubicBezTo>
                <a:cubicBezTo>
                  <a:pt x="1893065" y="2954726"/>
                  <a:pt x="1769921" y="3031965"/>
                  <a:pt x="1628561" y="3088801"/>
                </a:cubicBezTo>
                <a:cubicBezTo>
                  <a:pt x="1487200" y="3145636"/>
                  <a:pt x="1333452" y="3174054"/>
                  <a:pt x="1167318" y="3174054"/>
                </a:cubicBezTo>
                <a:cubicBezTo>
                  <a:pt x="794242" y="3174054"/>
                  <a:pt x="506421" y="3039980"/>
                  <a:pt x="303853" y="2771832"/>
                </a:cubicBezTo>
                <a:cubicBezTo>
                  <a:pt x="101284" y="2503684"/>
                  <a:pt x="0" y="2127695"/>
                  <a:pt x="0" y="1643863"/>
                </a:cubicBezTo>
                <a:cubicBezTo>
                  <a:pt x="0" y="1387373"/>
                  <a:pt x="28418" y="1157845"/>
                  <a:pt x="85254" y="955277"/>
                </a:cubicBezTo>
                <a:cubicBezTo>
                  <a:pt x="142090" y="752708"/>
                  <a:pt x="224428" y="580744"/>
                  <a:pt x="332270" y="439383"/>
                </a:cubicBezTo>
                <a:cubicBezTo>
                  <a:pt x="440112" y="298023"/>
                  <a:pt x="571272" y="189452"/>
                  <a:pt x="725748" y="113671"/>
                </a:cubicBezTo>
                <a:cubicBezTo>
                  <a:pt x="880225" y="37890"/>
                  <a:pt x="1055104" y="0"/>
                  <a:pt x="1250385" y="0"/>
                </a:cubicBezTo>
                <a:close/>
              </a:path>
            </a:pathLst>
          </a:custGeom>
          <a:solidFill>
            <a:schemeClr val="accent6">
              <a:lumMod val="20000"/>
              <a:lumOff val="80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2987872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90702B4-17A5-BDEC-D954-771B469AE708}"/>
              </a:ext>
            </a:extLst>
          </p:cNvPr>
          <p:cNvSpPr>
            <a:spLocks noGrp="1"/>
          </p:cNvSpPr>
          <p:nvPr>
            <p:ph type="pic" sz="quarter" idx="10"/>
          </p:nvPr>
        </p:nvSpPr>
        <p:spPr>
          <a:xfrm>
            <a:off x="6096001" y="281862"/>
            <a:ext cx="4966740" cy="6186640"/>
          </a:xfrm>
          <a:custGeom>
            <a:avLst/>
            <a:gdLst/>
            <a:ahLst/>
            <a:cxnLst/>
            <a:rect l="l" t="t" r="r" b="b"/>
            <a:pathLst>
              <a:path w="2492026" h="3104102">
                <a:moveTo>
                  <a:pt x="0" y="0"/>
                </a:moveTo>
                <a:lnTo>
                  <a:pt x="2492026" y="0"/>
                </a:lnTo>
                <a:lnTo>
                  <a:pt x="974951" y="3104102"/>
                </a:lnTo>
                <a:lnTo>
                  <a:pt x="34976" y="3104102"/>
                </a:lnTo>
                <a:lnTo>
                  <a:pt x="1184805" y="756351"/>
                </a:lnTo>
                <a:lnTo>
                  <a:pt x="0" y="756351"/>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4118394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0A68BD6-62CD-DF48-CD5C-151F2EBCBC91}"/>
              </a:ext>
            </a:extLst>
          </p:cNvPr>
          <p:cNvSpPr>
            <a:spLocks noGrp="1"/>
          </p:cNvSpPr>
          <p:nvPr>
            <p:ph type="pic" sz="quarter" idx="10"/>
          </p:nvPr>
        </p:nvSpPr>
        <p:spPr>
          <a:xfrm>
            <a:off x="6200671" y="261908"/>
            <a:ext cx="4751882" cy="6383126"/>
          </a:xfrm>
          <a:custGeom>
            <a:avLst/>
            <a:gdLst/>
            <a:ahLst/>
            <a:cxnLst/>
            <a:rect l="l" t="t" r="r" b="b"/>
            <a:pathLst>
              <a:path w="2343378" h="3147822">
                <a:moveTo>
                  <a:pt x="1171689" y="1788138"/>
                </a:moveTo>
                <a:cubicBezTo>
                  <a:pt x="1075506" y="1788138"/>
                  <a:pt x="996810" y="1815098"/>
                  <a:pt x="935603" y="1869019"/>
                </a:cubicBezTo>
                <a:cubicBezTo>
                  <a:pt x="874395" y="1922940"/>
                  <a:pt x="843791" y="1996535"/>
                  <a:pt x="843791" y="2089804"/>
                </a:cubicBezTo>
                <a:cubicBezTo>
                  <a:pt x="843791" y="2174329"/>
                  <a:pt x="875123" y="2245738"/>
                  <a:pt x="937788" y="2304031"/>
                </a:cubicBezTo>
                <a:cubicBezTo>
                  <a:pt x="1000453" y="2362324"/>
                  <a:pt x="1078420" y="2391470"/>
                  <a:pt x="1171689" y="2391470"/>
                </a:cubicBezTo>
                <a:cubicBezTo>
                  <a:pt x="1267872" y="2391470"/>
                  <a:pt x="1346568" y="2362324"/>
                  <a:pt x="1407776" y="2304031"/>
                </a:cubicBezTo>
                <a:cubicBezTo>
                  <a:pt x="1468983" y="2245738"/>
                  <a:pt x="1499587" y="2174329"/>
                  <a:pt x="1499587" y="2089804"/>
                </a:cubicBezTo>
                <a:cubicBezTo>
                  <a:pt x="1499587" y="1993620"/>
                  <a:pt x="1468254" y="1919297"/>
                  <a:pt x="1405590" y="1866833"/>
                </a:cubicBezTo>
                <a:cubicBezTo>
                  <a:pt x="1342924" y="1814369"/>
                  <a:pt x="1264958" y="1788138"/>
                  <a:pt x="1171689" y="1788138"/>
                </a:cubicBezTo>
                <a:close/>
                <a:moveTo>
                  <a:pt x="1171689" y="730120"/>
                </a:moveTo>
                <a:cubicBezTo>
                  <a:pt x="1098823" y="730120"/>
                  <a:pt x="1040530" y="750522"/>
                  <a:pt x="996810" y="791327"/>
                </a:cubicBezTo>
                <a:cubicBezTo>
                  <a:pt x="953090" y="832133"/>
                  <a:pt x="931231" y="881682"/>
                  <a:pt x="931231" y="939974"/>
                </a:cubicBezTo>
                <a:cubicBezTo>
                  <a:pt x="931231" y="1018670"/>
                  <a:pt x="956734" y="1076963"/>
                  <a:pt x="1007740" y="1114853"/>
                </a:cubicBezTo>
                <a:cubicBezTo>
                  <a:pt x="1058746" y="1152744"/>
                  <a:pt x="1113396" y="1171689"/>
                  <a:pt x="1171689" y="1171689"/>
                </a:cubicBezTo>
                <a:cubicBezTo>
                  <a:pt x="1229982" y="1171689"/>
                  <a:pt x="1285360" y="1152744"/>
                  <a:pt x="1337824" y="1114853"/>
                </a:cubicBezTo>
                <a:cubicBezTo>
                  <a:pt x="1390288" y="1076963"/>
                  <a:pt x="1416520" y="1018670"/>
                  <a:pt x="1416520" y="939974"/>
                </a:cubicBezTo>
                <a:cubicBezTo>
                  <a:pt x="1416520" y="881682"/>
                  <a:pt x="1393931" y="832133"/>
                  <a:pt x="1348754" y="791327"/>
                </a:cubicBezTo>
                <a:cubicBezTo>
                  <a:pt x="1303577" y="750522"/>
                  <a:pt x="1244555" y="730120"/>
                  <a:pt x="1171689" y="730120"/>
                </a:cubicBezTo>
                <a:close/>
                <a:moveTo>
                  <a:pt x="1171689" y="0"/>
                </a:moveTo>
                <a:cubicBezTo>
                  <a:pt x="1291190" y="0"/>
                  <a:pt x="1415062" y="19674"/>
                  <a:pt x="1543307" y="59022"/>
                </a:cubicBezTo>
                <a:cubicBezTo>
                  <a:pt x="1671551" y="98369"/>
                  <a:pt x="1788866" y="155933"/>
                  <a:pt x="1895251" y="231714"/>
                </a:cubicBezTo>
                <a:cubicBezTo>
                  <a:pt x="2001635" y="307495"/>
                  <a:pt x="2089075" y="402950"/>
                  <a:pt x="2157569" y="518079"/>
                </a:cubicBezTo>
                <a:cubicBezTo>
                  <a:pt x="2226063" y="633208"/>
                  <a:pt x="2260311" y="765095"/>
                  <a:pt x="2260311" y="913743"/>
                </a:cubicBezTo>
                <a:cubicBezTo>
                  <a:pt x="2260311" y="1015755"/>
                  <a:pt x="2232622" y="1117768"/>
                  <a:pt x="2177244" y="1219781"/>
                </a:cubicBezTo>
                <a:cubicBezTo>
                  <a:pt x="2121865" y="1321794"/>
                  <a:pt x="2051913" y="1397574"/>
                  <a:pt x="1967388" y="1447123"/>
                </a:cubicBezTo>
                <a:cubicBezTo>
                  <a:pt x="2011108" y="1479185"/>
                  <a:pt x="2055556" y="1517804"/>
                  <a:pt x="2100734" y="1562981"/>
                </a:cubicBezTo>
                <a:cubicBezTo>
                  <a:pt x="2145910" y="1608158"/>
                  <a:pt x="2185987" y="1659893"/>
                  <a:pt x="2220963" y="1718186"/>
                </a:cubicBezTo>
                <a:cubicBezTo>
                  <a:pt x="2255939" y="1776479"/>
                  <a:pt x="2285085" y="1840601"/>
                  <a:pt x="2308402" y="1910553"/>
                </a:cubicBezTo>
                <a:cubicBezTo>
                  <a:pt x="2331720" y="1980505"/>
                  <a:pt x="2343378" y="2056285"/>
                  <a:pt x="2343378" y="2137896"/>
                </a:cubicBezTo>
                <a:cubicBezTo>
                  <a:pt x="2343378" y="2289458"/>
                  <a:pt x="2312775" y="2427175"/>
                  <a:pt x="2251567" y="2551047"/>
                </a:cubicBezTo>
                <a:cubicBezTo>
                  <a:pt x="2190359" y="2674920"/>
                  <a:pt x="2106563" y="2781305"/>
                  <a:pt x="2000178" y="2870201"/>
                </a:cubicBezTo>
                <a:cubicBezTo>
                  <a:pt x="1893793" y="2959098"/>
                  <a:pt x="1769192" y="3027592"/>
                  <a:pt x="1626374" y="3075684"/>
                </a:cubicBezTo>
                <a:cubicBezTo>
                  <a:pt x="1483556" y="3123776"/>
                  <a:pt x="1331994" y="3147822"/>
                  <a:pt x="1171689" y="3147822"/>
                </a:cubicBezTo>
                <a:cubicBezTo>
                  <a:pt x="1017213" y="3147822"/>
                  <a:pt x="869294" y="3123776"/>
                  <a:pt x="727934" y="3075684"/>
                </a:cubicBezTo>
                <a:cubicBezTo>
                  <a:pt x="586573" y="3027592"/>
                  <a:pt x="461972" y="2958370"/>
                  <a:pt x="354130" y="2868016"/>
                </a:cubicBezTo>
                <a:cubicBezTo>
                  <a:pt x="246288" y="2777661"/>
                  <a:pt x="160306" y="2668362"/>
                  <a:pt x="96183" y="2540117"/>
                </a:cubicBezTo>
                <a:cubicBezTo>
                  <a:pt x="32061" y="2411873"/>
                  <a:pt x="0" y="2269055"/>
                  <a:pt x="0" y="2111664"/>
                </a:cubicBezTo>
                <a:cubicBezTo>
                  <a:pt x="0" y="2032968"/>
                  <a:pt x="11658" y="1960102"/>
                  <a:pt x="34976" y="1893065"/>
                </a:cubicBezTo>
                <a:cubicBezTo>
                  <a:pt x="58293" y="1826028"/>
                  <a:pt x="88168" y="1764820"/>
                  <a:pt x="124601" y="1709442"/>
                </a:cubicBezTo>
                <a:cubicBezTo>
                  <a:pt x="161034" y="1654064"/>
                  <a:pt x="201111" y="1604514"/>
                  <a:pt x="244830" y="1560795"/>
                </a:cubicBezTo>
                <a:cubicBezTo>
                  <a:pt x="288550" y="1517075"/>
                  <a:pt x="332270" y="1479185"/>
                  <a:pt x="375990" y="1447123"/>
                </a:cubicBezTo>
                <a:cubicBezTo>
                  <a:pt x="291465" y="1397574"/>
                  <a:pt x="222242" y="1323251"/>
                  <a:pt x="168321" y="1224153"/>
                </a:cubicBezTo>
                <a:cubicBezTo>
                  <a:pt x="114400" y="1125055"/>
                  <a:pt x="87439" y="1024499"/>
                  <a:pt x="87439" y="922487"/>
                </a:cubicBezTo>
                <a:cubicBezTo>
                  <a:pt x="87439" y="773839"/>
                  <a:pt x="121686" y="641952"/>
                  <a:pt x="190181" y="526823"/>
                </a:cubicBezTo>
                <a:cubicBezTo>
                  <a:pt x="258675" y="411694"/>
                  <a:pt x="345386" y="314782"/>
                  <a:pt x="450313" y="236087"/>
                </a:cubicBezTo>
                <a:cubicBezTo>
                  <a:pt x="555241" y="157391"/>
                  <a:pt x="671827" y="98369"/>
                  <a:pt x="800071" y="59022"/>
                </a:cubicBezTo>
                <a:cubicBezTo>
                  <a:pt x="928316" y="19674"/>
                  <a:pt x="1052189" y="0"/>
                  <a:pt x="1171689" y="0"/>
                </a:cubicBezTo>
                <a:close/>
              </a:path>
            </a:pathLst>
          </a:custGeom>
          <a:solidFill>
            <a:schemeClr val="accent6">
              <a:lumMod val="20000"/>
              <a:lumOff val="80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1340950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277071-7460-6706-03B4-D4A85EAA8124}"/>
              </a:ext>
            </a:extLst>
          </p:cNvPr>
          <p:cNvSpPr>
            <a:spLocks noGrp="1"/>
          </p:cNvSpPr>
          <p:nvPr>
            <p:ph type="pic" sz="quarter" idx="10"/>
          </p:nvPr>
        </p:nvSpPr>
        <p:spPr>
          <a:xfrm>
            <a:off x="6250899" y="198311"/>
            <a:ext cx="4631960" cy="6309201"/>
          </a:xfrm>
          <a:custGeom>
            <a:avLst/>
            <a:gdLst/>
            <a:ahLst/>
            <a:cxnLst/>
            <a:rect l="l" t="t" r="r" b="b"/>
            <a:pathLst>
              <a:path w="2330262" h="3174054">
                <a:moveTo>
                  <a:pt x="1162945" y="695144"/>
                </a:moveTo>
                <a:cubicBezTo>
                  <a:pt x="1113396" y="695144"/>
                  <a:pt x="1066033" y="706074"/>
                  <a:pt x="1020856" y="727934"/>
                </a:cubicBezTo>
                <a:cubicBezTo>
                  <a:pt x="975679" y="749794"/>
                  <a:pt x="936331" y="778941"/>
                  <a:pt x="902812" y="815374"/>
                </a:cubicBezTo>
                <a:cubicBezTo>
                  <a:pt x="869294" y="851807"/>
                  <a:pt x="842333" y="894069"/>
                  <a:pt x="821931" y="942161"/>
                </a:cubicBezTo>
                <a:cubicBezTo>
                  <a:pt x="801528" y="990253"/>
                  <a:pt x="791327" y="1040530"/>
                  <a:pt x="791327" y="1092994"/>
                </a:cubicBezTo>
                <a:cubicBezTo>
                  <a:pt x="791327" y="1195007"/>
                  <a:pt x="827760" y="1281718"/>
                  <a:pt x="900626" y="1353127"/>
                </a:cubicBezTo>
                <a:cubicBezTo>
                  <a:pt x="973493" y="1424536"/>
                  <a:pt x="1060932" y="1460240"/>
                  <a:pt x="1162945" y="1460240"/>
                </a:cubicBezTo>
                <a:cubicBezTo>
                  <a:pt x="1264957" y="1460240"/>
                  <a:pt x="1352397" y="1424536"/>
                  <a:pt x="1425263" y="1353127"/>
                </a:cubicBezTo>
                <a:cubicBezTo>
                  <a:pt x="1498129" y="1281718"/>
                  <a:pt x="1534563" y="1195007"/>
                  <a:pt x="1534563" y="1092994"/>
                </a:cubicBezTo>
                <a:cubicBezTo>
                  <a:pt x="1534563" y="1040530"/>
                  <a:pt x="1524361" y="990253"/>
                  <a:pt x="1503959" y="942161"/>
                </a:cubicBezTo>
                <a:cubicBezTo>
                  <a:pt x="1483556" y="894069"/>
                  <a:pt x="1456596" y="851807"/>
                  <a:pt x="1423077" y="815374"/>
                </a:cubicBezTo>
                <a:cubicBezTo>
                  <a:pt x="1389559" y="778941"/>
                  <a:pt x="1350211" y="749794"/>
                  <a:pt x="1305034" y="727934"/>
                </a:cubicBezTo>
                <a:cubicBezTo>
                  <a:pt x="1259857" y="706074"/>
                  <a:pt x="1212494" y="695144"/>
                  <a:pt x="1162945" y="695144"/>
                </a:cubicBezTo>
                <a:close/>
                <a:moveTo>
                  <a:pt x="1162945" y="0"/>
                </a:moveTo>
                <a:cubicBezTo>
                  <a:pt x="1349482" y="0"/>
                  <a:pt x="1514889" y="34248"/>
                  <a:pt x="1659164" y="102742"/>
                </a:cubicBezTo>
                <a:cubicBezTo>
                  <a:pt x="1803439" y="171236"/>
                  <a:pt x="1925126" y="271063"/>
                  <a:pt x="2024224" y="402222"/>
                </a:cubicBezTo>
                <a:cubicBezTo>
                  <a:pt x="2123322" y="533381"/>
                  <a:pt x="2199103" y="693687"/>
                  <a:pt x="2251567" y="883139"/>
                </a:cubicBezTo>
                <a:cubicBezTo>
                  <a:pt x="2304030" y="1072592"/>
                  <a:pt x="2330262" y="1288276"/>
                  <a:pt x="2330262" y="1530192"/>
                </a:cubicBezTo>
                <a:cubicBezTo>
                  <a:pt x="2330262" y="1786681"/>
                  <a:pt x="2301844" y="2016210"/>
                  <a:pt x="2245009" y="2218778"/>
                </a:cubicBezTo>
                <a:cubicBezTo>
                  <a:pt x="2188173" y="2421346"/>
                  <a:pt x="2105834" y="2593310"/>
                  <a:pt x="1997992" y="2734671"/>
                </a:cubicBezTo>
                <a:cubicBezTo>
                  <a:pt x="1890150" y="2876031"/>
                  <a:pt x="1758990" y="2984602"/>
                  <a:pt x="1604514" y="3060383"/>
                </a:cubicBezTo>
                <a:cubicBezTo>
                  <a:pt x="1450038" y="3136164"/>
                  <a:pt x="1275159" y="3174054"/>
                  <a:pt x="1079877" y="3174054"/>
                </a:cubicBezTo>
                <a:cubicBezTo>
                  <a:pt x="700973" y="3174054"/>
                  <a:pt x="371617" y="3034151"/>
                  <a:pt x="91811" y="2754345"/>
                </a:cubicBezTo>
                <a:lnTo>
                  <a:pt x="550868" y="2220964"/>
                </a:lnTo>
                <a:cubicBezTo>
                  <a:pt x="708260" y="2378355"/>
                  <a:pt x="888968" y="2457051"/>
                  <a:pt x="1092993" y="2457051"/>
                </a:cubicBezTo>
                <a:cubicBezTo>
                  <a:pt x="1235811" y="2457051"/>
                  <a:pt x="1348754" y="2414059"/>
                  <a:pt x="1431821" y="2328077"/>
                </a:cubicBezTo>
                <a:cubicBezTo>
                  <a:pt x="1514889" y="2242095"/>
                  <a:pt x="1559337" y="2120408"/>
                  <a:pt x="1565166" y="1963017"/>
                </a:cubicBezTo>
                <a:cubicBezTo>
                  <a:pt x="1454410" y="2062115"/>
                  <a:pt x="1297019" y="2111664"/>
                  <a:pt x="1092993" y="2111664"/>
                </a:cubicBezTo>
                <a:cubicBezTo>
                  <a:pt x="935602" y="2111664"/>
                  <a:pt x="790598" y="2086161"/>
                  <a:pt x="657982" y="2035155"/>
                </a:cubicBezTo>
                <a:cubicBezTo>
                  <a:pt x="525365" y="1984148"/>
                  <a:pt x="410237" y="1912739"/>
                  <a:pt x="312596" y="1820928"/>
                </a:cubicBezTo>
                <a:cubicBezTo>
                  <a:pt x="214955" y="1729116"/>
                  <a:pt x="138445" y="1621274"/>
                  <a:pt x="83067" y="1497402"/>
                </a:cubicBezTo>
                <a:cubicBezTo>
                  <a:pt x="27689" y="1373529"/>
                  <a:pt x="0" y="1238727"/>
                  <a:pt x="0" y="1092994"/>
                </a:cubicBezTo>
                <a:cubicBezTo>
                  <a:pt x="0" y="941432"/>
                  <a:pt x="29146" y="798614"/>
                  <a:pt x="87439" y="664540"/>
                </a:cubicBezTo>
                <a:cubicBezTo>
                  <a:pt x="145732" y="530467"/>
                  <a:pt x="227342" y="414610"/>
                  <a:pt x="332270" y="316969"/>
                </a:cubicBezTo>
                <a:cubicBezTo>
                  <a:pt x="437197" y="219328"/>
                  <a:pt x="560341" y="142090"/>
                  <a:pt x="701702" y="85254"/>
                </a:cubicBezTo>
                <a:cubicBezTo>
                  <a:pt x="843062" y="28418"/>
                  <a:pt x="996810" y="0"/>
                  <a:pt x="1162945" y="0"/>
                </a:cubicBez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483553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Picture Placeholder 3">
            <a:extLst>
              <a:ext uri="{FF2B5EF4-FFF2-40B4-BE49-F238E27FC236}">
                <a16:creationId xmlns:a16="http://schemas.microsoft.com/office/drawing/2014/main" id="{FC48AD3C-F621-453E-A2B9-9F98CA777CE5}"/>
              </a:ext>
            </a:extLst>
          </p:cNvPr>
          <p:cNvSpPr>
            <a:spLocks noGrp="1"/>
          </p:cNvSpPr>
          <p:nvPr>
            <p:ph type="pic" sz="quarter" idx="10"/>
          </p:nvPr>
        </p:nvSpPr>
        <p:spPr>
          <a:xfrm>
            <a:off x="5676900" y="317500"/>
            <a:ext cx="12192000" cy="6858000"/>
          </a:xfrm>
          <a:prstGeom prst="rect">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376127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apositiva 1">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CCAF6408-AD91-BCDC-DE64-3693E6383C96}"/>
              </a:ext>
            </a:extLst>
          </p:cNvPr>
          <p:cNvSpPr>
            <a:spLocks noGrp="1"/>
          </p:cNvSpPr>
          <p:nvPr>
            <p:ph type="pic" sz="quarter" idx="10"/>
          </p:nvPr>
        </p:nvSpPr>
        <p:spPr>
          <a:xfrm>
            <a:off x="5605462" y="1817952"/>
            <a:ext cx="908272" cy="908272"/>
          </a:xfrm>
          <a:prstGeom prst="ellipse">
            <a:avLst/>
          </a:prstGeom>
          <a:solidFill>
            <a:schemeClr val="accent1">
              <a:lumMod val="20000"/>
              <a:lumOff val="80000"/>
            </a:schemeClr>
          </a:solidFill>
        </p:spPr>
        <p:txBody>
          <a:bodyPr/>
          <a:lstStyle>
            <a:lvl1pPr marL="0" indent="0">
              <a:buNone/>
              <a:defRPr sz="1400"/>
            </a:lvl1pPr>
          </a:lstStyle>
          <a:p>
            <a:r>
              <a:rPr lang="en-US"/>
              <a:t>Click icon to add picture</a:t>
            </a:r>
            <a:endParaRPr lang="en-US" dirty="0"/>
          </a:p>
        </p:txBody>
      </p:sp>
      <p:sp>
        <p:nvSpPr>
          <p:cNvPr id="49" name="Picture Placeholder 47">
            <a:extLst>
              <a:ext uri="{FF2B5EF4-FFF2-40B4-BE49-F238E27FC236}">
                <a16:creationId xmlns:a16="http://schemas.microsoft.com/office/drawing/2014/main" id="{5CD57048-23A0-BAF1-A931-634F068329EF}"/>
              </a:ext>
            </a:extLst>
          </p:cNvPr>
          <p:cNvSpPr>
            <a:spLocks noGrp="1"/>
          </p:cNvSpPr>
          <p:nvPr>
            <p:ph type="pic" sz="quarter" idx="11"/>
          </p:nvPr>
        </p:nvSpPr>
        <p:spPr>
          <a:xfrm>
            <a:off x="3809434" y="3074177"/>
            <a:ext cx="908272" cy="908272"/>
          </a:xfrm>
          <a:prstGeom prst="ellipse">
            <a:avLst/>
          </a:prstGeom>
          <a:solidFill>
            <a:schemeClr val="accent1">
              <a:lumMod val="20000"/>
              <a:lumOff val="80000"/>
            </a:schemeClr>
          </a:solidFill>
        </p:spPr>
        <p:txBody>
          <a:bodyPr/>
          <a:lstStyle>
            <a:lvl1pPr marL="0" indent="0">
              <a:buNone/>
              <a:defRPr sz="1400"/>
            </a:lvl1pPr>
          </a:lstStyle>
          <a:p>
            <a:r>
              <a:rPr lang="en-US"/>
              <a:t>Click icon to add picture</a:t>
            </a:r>
            <a:endParaRPr lang="en-US" dirty="0"/>
          </a:p>
        </p:txBody>
      </p:sp>
      <p:sp>
        <p:nvSpPr>
          <p:cNvPr id="50" name="Picture Placeholder 47">
            <a:extLst>
              <a:ext uri="{FF2B5EF4-FFF2-40B4-BE49-F238E27FC236}">
                <a16:creationId xmlns:a16="http://schemas.microsoft.com/office/drawing/2014/main" id="{0CE97B47-BEB6-90D6-B414-0A9D3DE81B40}"/>
              </a:ext>
            </a:extLst>
          </p:cNvPr>
          <p:cNvSpPr>
            <a:spLocks noGrp="1"/>
          </p:cNvSpPr>
          <p:nvPr>
            <p:ph type="pic" sz="quarter" idx="12"/>
          </p:nvPr>
        </p:nvSpPr>
        <p:spPr>
          <a:xfrm>
            <a:off x="7438919" y="3063157"/>
            <a:ext cx="908272" cy="908272"/>
          </a:xfrm>
          <a:prstGeom prst="ellipse">
            <a:avLst/>
          </a:prstGeom>
          <a:solidFill>
            <a:schemeClr val="accent1">
              <a:lumMod val="20000"/>
              <a:lumOff val="80000"/>
            </a:schemeClr>
          </a:solidFill>
        </p:spPr>
        <p:txBody>
          <a:bodyPr/>
          <a:lstStyle>
            <a:lvl1pPr marL="0" indent="0">
              <a:buNone/>
              <a:defRPr sz="1400"/>
            </a:lvl1pPr>
          </a:lstStyle>
          <a:p>
            <a:r>
              <a:rPr lang="en-US"/>
              <a:t>Click icon to add picture</a:t>
            </a:r>
            <a:endParaRPr lang="en-US" dirty="0"/>
          </a:p>
        </p:txBody>
      </p:sp>
      <p:sp>
        <p:nvSpPr>
          <p:cNvPr id="51" name="Picture Placeholder 47">
            <a:extLst>
              <a:ext uri="{FF2B5EF4-FFF2-40B4-BE49-F238E27FC236}">
                <a16:creationId xmlns:a16="http://schemas.microsoft.com/office/drawing/2014/main" id="{72770AD7-B5D0-392A-08D0-0A82EB746994}"/>
              </a:ext>
            </a:extLst>
          </p:cNvPr>
          <p:cNvSpPr>
            <a:spLocks noGrp="1"/>
          </p:cNvSpPr>
          <p:nvPr>
            <p:ph type="pic" sz="quarter" idx="13"/>
          </p:nvPr>
        </p:nvSpPr>
        <p:spPr>
          <a:xfrm>
            <a:off x="5639332" y="4750307"/>
            <a:ext cx="908272" cy="908272"/>
          </a:xfrm>
          <a:prstGeom prst="ellipse">
            <a:avLst/>
          </a:prstGeom>
          <a:solidFill>
            <a:schemeClr val="accent1">
              <a:lumMod val="20000"/>
              <a:lumOff val="80000"/>
            </a:schemeClr>
          </a:solidFill>
        </p:spPr>
        <p:txBody>
          <a:bodyPr/>
          <a:lstStyle>
            <a:lvl1pPr marL="0" indent="0">
              <a:buNone/>
              <a:defRPr sz="1400"/>
            </a:lvl1pPr>
          </a:lstStyle>
          <a:p>
            <a:r>
              <a:rPr lang="en-US"/>
              <a:t>Click icon to add picture</a:t>
            </a:r>
            <a:endParaRPr lang="en-US" dirty="0"/>
          </a:p>
        </p:txBody>
      </p:sp>
      <p:sp>
        <p:nvSpPr>
          <p:cNvPr id="52" name="Picture Placeholder 47">
            <a:extLst>
              <a:ext uri="{FF2B5EF4-FFF2-40B4-BE49-F238E27FC236}">
                <a16:creationId xmlns:a16="http://schemas.microsoft.com/office/drawing/2014/main" id="{15572EB0-F271-245B-26DA-05D7A12DF4FB}"/>
              </a:ext>
            </a:extLst>
          </p:cNvPr>
          <p:cNvSpPr>
            <a:spLocks noGrp="1"/>
          </p:cNvSpPr>
          <p:nvPr>
            <p:ph type="pic" sz="quarter" idx="14"/>
          </p:nvPr>
        </p:nvSpPr>
        <p:spPr>
          <a:xfrm>
            <a:off x="2560721" y="5367902"/>
            <a:ext cx="908272" cy="908272"/>
          </a:xfrm>
          <a:prstGeom prst="ellipse">
            <a:avLst/>
          </a:prstGeom>
          <a:solidFill>
            <a:schemeClr val="accent1">
              <a:lumMod val="20000"/>
              <a:lumOff val="80000"/>
            </a:schemeClr>
          </a:solidFill>
        </p:spPr>
        <p:txBody>
          <a:bodyPr/>
          <a:lstStyle>
            <a:lvl1pPr marL="0" indent="0">
              <a:buNone/>
              <a:defRPr sz="1400"/>
            </a:lvl1pPr>
          </a:lstStyle>
          <a:p>
            <a:r>
              <a:rPr lang="en-US"/>
              <a:t>Click icon to add picture</a:t>
            </a:r>
            <a:endParaRPr lang="en-US" dirty="0"/>
          </a:p>
        </p:txBody>
      </p:sp>
      <p:sp>
        <p:nvSpPr>
          <p:cNvPr id="53" name="Picture Placeholder 47">
            <a:extLst>
              <a:ext uri="{FF2B5EF4-FFF2-40B4-BE49-F238E27FC236}">
                <a16:creationId xmlns:a16="http://schemas.microsoft.com/office/drawing/2014/main" id="{DB6023E7-ABB9-0557-9BC1-9DC5D5D2B3DA}"/>
              </a:ext>
            </a:extLst>
          </p:cNvPr>
          <p:cNvSpPr>
            <a:spLocks noGrp="1"/>
          </p:cNvSpPr>
          <p:nvPr>
            <p:ph type="pic" sz="quarter" idx="15"/>
          </p:nvPr>
        </p:nvSpPr>
        <p:spPr>
          <a:xfrm>
            <a:off x="8668292" y="5390479"/>
            <a:ext cx="908272" cy="908272"/>
          </a:xfrm>
          <a:prstGeom prst="ellipse">
            <a:avLst/>
          </a:prstGeom>
          <a:solidFill>
            <a:schemeClr val="accent1">
              <a:lumMod val="20000"/>
              <a:lumOff val="80000"/>
            </a:schemeClr>
          </a:solidFill>
        </p:spPr>
        <p:txBody>
          <a:bodyPr/>
          <a:lstStyle>
            <a:lvl1pPr marL="0" indent="0">
              <a:buNone/>
              <a:defRPr sz="1400"/>
            </a:lvl1pPr>
          </a:lstStyle>
          <a:p>
            <a:r>
              <a:rPr lang="en-US"/>
              <a:t>Click icon to add picture</a:t>
            </a:r>
            <a:endParaRPr lang="en-US" dirty="0"/>
          </a:p>
        </p:txBody>
      </p:sp>
      <p:sp>
        <p:nvSpPr>
          <p:cNvPr id="54" name="Picture Placeholder 47">
            <a:extLst>
              <a:ext uri="{FF2B5EF4-FFF2-40B4-BE49-F238E27FC236}">
                <a16:creationId xmlns:a16="http://schemas.microsoft.com/office/drawing/2014/main" id="{B560E189-1CA9-DC2C-6532-583AC18D862A}"/>
              </a:ext>
            </a:extLst>
          </p:cNvPr>
          <p:cNvSpPr>
            <a:spLocks noGrp="1"/>
          </p:cNvSpPr>
          <p:nvPr>
            <p:ph type="pic" sz="quarter" idx="16"/>
          </p:nvPr>
        </p:nvSpPr>
        <p:spPr>
          <a:xfrm>
            <a:off x="1754881" y="2495820"/>
            <a:ext cx="523398" cy="523398"/>
          </a:xfrm>
          <a:prstGeom prst="ellipse">
            <a:avLst/>
          </a:prstGeom>
          <a:solidFill>
            <a:schemeClr val="accent1">
              <a:lumMod val="20000"/>
              <a:lumOff val="80000"/>
            </a:schemeClr>
          </a:solidFill>
        </p:spPr>
        <p:txBody>
          <a:bodyPr/>
          <a:lstStyle>
            <a:lvl1pPr marL="0" indent="0">
              <a:buNone/>
              <a:defRPr sz="700"/>
            </a:lvl1pPr>
          </a:lstStyle>
          <a:p>
            <a:r>
              <a:rPr lang="en-US"/>
              <a:t>Click icon to add picture</a:t>
            </a:r>
            <a:endParaRPr lang="en-US" dirty="0"/>
          </a:p>
        </p:txBody>
      </p:sp>
      <p:sp>
        <p:nvSpPr>
          <p:cNvPr id="55" name="Picture Placeholder 47">
            <a:extLst>
              <a:ext uri="{FF2B5EF4-FFF2-40B4-BE49-F238E27FC236}">
                <a16:creationId xmlns:a16="http://schemas.microsoft.com/office/drawing/2014/main" id="{B59897AD-ABCC-295B-BBE7-CFAA9925AA0A}"/>
              </a:ext>
            </a:extLst>
          </p:cNvPr>
          <p:cNvSpPr>
            <a:spLocks noGrp="1"/>
          </p:cNvSpPr>
          <p:nvPr>
            <p:ph type="pic" sz="quarter" idx="17"/>
          </p:nvPr>
        </p:nvSpPr>
        <p:spPr>
          <a:xfrm>
            <a:off x="1759372" y="3291903"/>
            <a:ext cx="577970" cy="577970"/>
          </a:xfrm>
          <a:prstGeom prst="ellipse">
            <a:avLst/>
          </a:prstGeom>
          <a:solidFill>
            <a:schemeClr val="accent1">
              <a:lumMod val="20000"/>
              <a:lumOff val="80000"/>
            </a:schemeClr>
          </a:solidFill>
        </p:spPr>
        <p:txBody>
          <a:bodyPr/>
          <a:lstStyle>
            <a:lvl1pPr marL="0" indent="0">
              <a:buNone/>
              <a:defRPr sz="700"/>
            </a:lvl1pPr>
          </a:lstStyle>
          <a:p>
            <a:r>
              <a:rPr lang="en-US"/>
              <a:t>Click icon to add picture</a:t>
            </a:r>
            <a:endParaRPr lang="en-US" dirty="0"/>
          </a:p>
        </p:txBody>
      </p:sp>
      <p:sp>
        <p:nvSpPr>
          <p:cNvPr id="56" name="Picture Placeholder 47">
            <a:extLst>
              <a:ext uri="{FF2B5EF4-FFF2-40B4-BE49-F238E27FC236}">
                <a16:creationId xmlns:a16="http://schemas.microsoft.com/office/drawing/2014/main" id="{127FD2EB-4D29-73E2-4AAE-4578DDC9576E}"/>
              </a:ext>
            </a:extLst>
          </p:cNvPr>
          <p:cNvSpPr>
            <a:spLocks noGrp="1"/>
          </p:cNvSpPr>
          <p:nvPr>
            <p:ph type="pic" sz="quarter" idx="18"/>
          </p:nvPr>
        </p:nvSpPr>
        <p:spPr>
          <a:xfrm>
            <a:off x="1759372" y="4109069"/>
            <a:ext cx="538815" cy="538815"/>
          </a:xfrm>
          <a:prstGeom prst="ellipse">
            <a:avLst/>
          </a:prstGeom>
          <a:solidFill>
            <a:schemeClr val="accent1">
              <a:lumMod val="20000"/>
              <a:lumOff val="80000"/>
            </a:schemeClr>
          </a:solidFill>
        </p:spPr>
        <p:txBody>
          <a:bodyPr/>
          <a:lstStyle>
            <a:lvl1pPr marL="0" indent="0">
              <a:buNone/>
              <a:defRPr sz="700"/>
            </a:lvl1pPr>
          </a:lstStyle>
          <a:p>
            <a:r>
              <a:rPr lang="en-US"/>
              <a:t>Click icon to add picture</a:t>
            </a:r>
            <a:endParaRPr lang="en-US" dirty="0"/>
          </a:p>
        </p:txBody>
      </p:sp>
      <p:sp>
        <p:nvSpPr>
          <p:cNvPr id="61" name="Picture Placeholder 47">
            <a:extLst>
              <a:ext uri="{FF2B5EF4-FFF2-40B4-BE49-F238E27FC236}">
                <a16:creationId xmlns:a16="http://schemas.microsoft.com/office/drawing/2014/main" id="{8FAC4104-7194-1F66-07E0-478E455BED30}"/>
              </a:ext>
            </a:extLst>
          </p:cNvPr>
          <p:cNvSpPr>
            <a:spLocks noGrp="1"/>
          </p:cNvSpPr>
          <p:nvPr>
            <p:ph type="pic" sz="quarter" idx="19"/>
          </p:nvPr>
        </p:nvSpPr>
        <p:spPr>
          <a:xfrm>
            <a:off x="9887150" y="2515724"/>
            <a:ext cx="547433" cy="547433"/>
          </a:xfrm>
          <a:prstGeom prst="ellipse">
            <a:avLst/>
          </a:prstGeom>
          <a:solidFill>
            <a:schemeClr val="accent1">
              <a:lumMod val="20000"/>
              <a:lumOff val="80000"/>
            </a:schemeClr>
          </a:solidFill>
        </p:spPr>
        <p:txBody>
          <a:bodyPr/>
          <a:lstStyle>
            <a:lvl1pPr marL="0" indent="0">
              <a:buNone/>
              <a:defRPr sz="700"/>
            </a:lvl1pPr>
          </a:lstStyle>
          <a:p>
            <a:r>
              <a:rPr lang="en-US"/>
              <a:t>Click icon to add picture</a:t>
            </a:r>
            <a:endParaRPr lang="en-US" dirty="0"/>
          </a:p>
        </p:txBody>
      </p:sp>
      <p:sp>
        <p:nvSpPr>
          <p:cNvPr id="62" name="Picture Placeholder 47">
            <a:extLst>
              <a:ext uri="{FF2B5EF4-FFF2-40B4-BE49-F238E27FC236}">
                <a16:creationId xmlns:a16="http://schemas.microsoft.com/office/drawing/2014/main" id="{A86F24AC-2ED2-0CF8-A21E-1E00CBF0BE85}"/>
              </a:ext>
            </a:extLst>
          </p:cNvPr>
          <p:cNvSpPr>
            <a:spLocks noGrp="1"/>
          </p:cNvSpPr>
          <p:nvPr>
            <p:ph type="pic" sz="quarter" idx="20"/>
          </p:nvPr>
        </p:nvSpPr>
        <p:spPr>
          <a:xfrm>
            <a:off x="9863035" y="3311454"/>
            <a:ext cx="538766" cy="538766"/>
          </a:xfrm>
          <a:prstGeom prst="ellipse">
            <a:avLst/>
          </a:prstGeom>
          <a:solidFill>
            <a:schemeClr val="accent1">
              <a:lumMod val="20000"/>
              <a:lumOff val="80000"/>
            </a:schemeClr>
          </a:solidFill>
        </p:spPr>
        <p:txBody>
          <a:bodyPr/>
          <a:lstStyle>
            <a:lvl1pPr marL="0" indent="0">
              <a:buNone/>
              <a:defRPr sz="700"/>
            </a:lvl1pPr>
          </a:lstStyle>
          <a:p>
            <a:r>
              <a:rPr lang="en-US"/>
              <a:t>Click icon to add picture</a:t>
            </a:r>
            <a:endParaRPr lang="en-US" dirty="0"/>
          </a:p>
        </p:txBody>
      </p:sp>
      <p:sp>
        <p:nvSpPr>
          <p:cNvPr id="63" name="Picture Placeholder 47">
            <a:extLst>
              <a:ext uri="{FF2B5EF4-FFF2-40B4-BE49-F238E27FC236}">
                <a16:creationId xmlns:a16="http://schemas.microsoft.com/office/drawing/2014/main" id="{DC968388-CF81-2B76-957E-4AE2907EC337}"/>
              </a:ext>
            </a:extLst>
          </p:cNvPr>
          <p:cNvSpPr>
            <a:spLocks noGrp="1"/>
          </p:cNvSpPr>
          <p:nvPr>
            <p:ph type="pic" sz="quarter" idx="21"/>
          </p:nvPr>
        </p:nvSpPr>
        <p:spPr>
          <a:xfrm>
            <a:off x="9882246" y="4115671"/>
            <a:ext cx="522695" cy="522695"/>
          </a:xfrm>
          <a:prstGeom prst="ellipse">
            <a:avLst/>
          </a:prstGeom>
          <a:solidFill>
            <a:schemeClr val="accent1">
              <a:lumMod val="20000"/>
              <a:lumOff val="80000"/>
            </a:schemeClr>
          </a:solidFill>
        </p:spPr>
        <p:txBody>
          <a:bodyPr/>
          <a:lstStyle>
            <a:lvl1pPr marL="0" indent="0">
              <a:buNone/>
              <a:defRPr sz="700"/>
            </a:lvl1pPr>
          </a:lstStyle>
          <a:p>
            <a:r>
              <a:rPr lang="en-US"/>
              <a:t>Click icon to add picture</a:t>
            </a:r>
            <a:endParaRPr lang="en-US" dirty="0"/>
          </a:p>
        </p:txBody>
      </p:sp>
    </p:spTree>
    <p:extLst>
      <p:ext uri="{BB962C8B-B14F-4D97-AF65-F5344CB8AC3E}">
        <p14:creationId xmlns:p14="http://schemas.microsoft.com/office/powerpoint/2010/main" val="2967717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r>
              <a:rPr lang="en-US"/>
              <a:t>Click icon to add picture</a:t>
            </a:r>
          </a:p>
        </p:txBody>
      </p:sp>
    </p:spTree>
    <p:extLst>
      <p:ext uri="{BB962C8B-B14F-4D97-AF65-F5344CB8AC3E}">
        <p14:creationId xmlns:p14="http://schemas.microsoft.com/office/powerpoint/2010/main" val="2068318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r>
              <a:rPr lang="en-US"/>
              <a:t>Click icon to add picture</a:t>
            </a:r>
          </a:p>
        </p:txBody>
      </p:sp>
    </p:spTree>
    <p:extLst>
      <p:ext uri="{BB962C8B-B14F-4D97-AF65-F5344CB8AC3E}">
        <p14:creationId xmlns:p14="http://schemas.microsoft.com/office/powerpoint/2010/main" val="1072869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a:solidFill>
            <a:schemeClr val="accent6">
              <a:lumMod val="20000"/>
              <a:lumOff val="80000"/>
            </a:schemeClr>
          </a:solidFill>
        </p:spPr>
        <p:txBody>
          <a:bodyPr/>
          <a:lstStyle>
            <a:lvl1pPr>
              <a:defRPr sz="1800"/>
            </a:lvl1pPr>
          </a:lstStyle>
          <a:p>
            <a:r>
              <a:rPr lang="en-US"/>
              <a:t>Click icon to add picture</a:t>
            </a:r>
          </a:p>
        </p:txBody>
      </p:sp>
    </p:spTree>
    <p:extLst>
      <p:ext uri="{BB962C8B-B14F-4D97-AF65-F5344CB8AC3E}">
        <p14:creationId xmlns:p14="http://schemas.microsoft.com/office/powerpoint/2010/main" val="282205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1">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CCAF6408-AD91-BCDC-DE64-3693E6383C96}"/>
              </a:ext>
            </a:extLst>
          </p:cNvPr>
          <p:cNvSpPr>
            <a:spLocks noGrp="1"/>
          </p:cNvSpPr>
          <p:nvPr>
            <p:ph type="pic" sz="quarter" idx="10"/>
          </p:nvPr>
        </p:nvSpPr>
        <p:spPr>
          <a:xfrm>
            <a:off x="5605462" y="1817952"/>
            <a:ext cx="908272" cy="908272"/>
          </a:xfrm>
          <a:prstGeom prst="ellipse">
            <a:avLst/>
          </a:prstGeom>
          <a:solidFill>
            <a:schemeClr val="accent1">
              <a:lumMod val="20000"/>
              <a:lumOff val="80000"/>
            </a:schemeClr>
          </a:solidFill>
        </p:spPr>
        <p:txBody>
          <a:bodyPr/>
          <a:lstStyle>
            <a:lvl1pPr marL="0" indent="0">
              <a:buNone/>
              <a:defRPr sz="1400"/>
            </a:lvl1pPr>
          </a:lstStyle>
          <a:p>
            <a:r>
              <a:rPr lang="en-US"/>
              <a:t>Click icon to add picture</a:t>
            </a:r>
            <a:endParaRPr lang="en-US" dirty="0"/>
          </a:p>
        </p:txBody>
      </p:sp>
      <p:sp>
        <p:nvSpPr>
          <p:cNvPr id="49" name="Picture Placeholder 47">
            <a:extLst>
              <a:ext uri="{FF2B5EF4-FFF2-40B4-BE49-F238E27FC236}">
                <a16:creationId xmlns:a16="http://schemas.microsoft.com/office/drawing/2014/main" id="{5CD57048-23A0-BAF1-A931-634F068329EF}"/>
              </a:ext>
            </a:extLst>
          </p:cNvPr>
          <p:cNvSpPr>
            <a:spLocks noGrp="1"/>
          </p:cNvSpPr>
          <p:nvPr>
            <p:ph type="pic" sz="quarter" idx="11"/>
          </p:nvPr>
        </p:nvSpPr>
        <p:spPr>
          <a:xfrm>
            <a:off x="3809434" y="3074177"/>
            <a:ext cx="908272" cy="908272"/>
          </a:xfrm>
          <a:prstGeom prst="ellipse">
            <a:avLst/>
          </a:prstGeom>
          <a:solidFill>
            <a:schemeClr val="accent1">
              <a:lumMod val="20000"/>
              <a:lumOff val="80000"/>
            </a:schemeClr>
          </a:solidFill>
        </p:spPr>
        <p:txBody>
          <a:bodyPr/>
          <a:lstStyle>
            <a:lvl1pPr marL="0" indent="0">
              <a:buNone/>
              <a:defRPr sz="1400"/>
            </a:lvl1pPr>
          </a:lstStyle>
          <a:p>
            <a:r>
              <a:rPr lang="en-US"/>
              <a:t>Click icon to add picture</a:t>
            </a:r>
            <a:endParaRPr lang="en-US" dirty="0"/>
          </a:p>
        </p:txBody>
      </p:sp>
      <p:sp>
        <p:nvSpPr>
          <p:cNvPr id="50" name="Picture Placeholder 47">
            <a:extLst>
              <a:ext uri="{FF2B5EF4-FFF2-40B4-BE49-F238E27FC236}">
                <a16:creationId xmlns:a16="http://schemas.microsoft.com/office/drawing/2014/main" id="{0CE97B47-BEB6-90D6-B414-0A9D3DE81B40}"/>
              </a:ext>
            </a:extLst>
          </p:cNvPr>
          <p:cNvSpPr>
            <a:spLocks noGrp="1"/>
          </p:cNvSpPr>
          <p:nvPr>
            <p:ph type="pic" sz="quarter" idx="12"/>
          </p:nvPr>
        </p:nvSpPr>
        <p:spPr>
          <a:xfrm>
            <a:off x="7438919" y="3063157"/>
            <a:ext cx="908272" cy="908272"/>
          </a:xfrm>
          <a:prstGeom prst="ellipse">
            <a:avLst/>
          </a:prstGeom>
          <a:solidFill>
            <a:schemeClr val="accent1">
              <a:lumMod val="20000"/>
              <a:lumOff val="80000"/>
            </a:schemeClr>
          </a:solidFill>
        </p:spPr>
        <p:txBody>
          <a:bodyPr/>
          <a:lstStyle>
            <a:lvl1pPr marL="0" indent="0">
              <a:buNone/>
              <a:defRPr sz="1400"/>
            </a:lvl1pPr>
          </a:lstStyle>
          <a:p>
            <a:r>
              <a:rPr lang="en-US"/>
              <a:t>Click icon to add picture</a:t>
            </a:r>
            <a:endParaRPr lang="en-US" dirty="0"/>
          </a:p>
        </p:txBody>
      </p:sp>
      <p:sp>
        <p:nvSpPr>
          <p:cNvPr id="51" name="Picture Placeholder 47">
            <a:extLst>
              <a:ext uri="{FF2B5EF4-FFF2-40B4-BE49-F238E27FC236}">
                <a16:creationId xmlns:a16="http://schemas.microsoft.com/office/drawing/2014/main" id="{72770AD7-B5D0-392A-08D0-0A82EB746994}"/>
              </a:ext>
            </a:extLst>
          </p:cNvPr>
          <p:cNvSpPr>
            <a:spLocks noGrp="1"/>
          </p:cNvSpPr>
          <p:nvPr>
            <p:ph type="pic" sz="quarter" idx="13"/>
          </p:nvPr>
        </p:nvSpPr>
        <p:spPr>
          <a:xfrm>
            <a:off x="5639332" y="4750307"/>
            <a:ext cx="908272" cy="908272"/>
          </a:xfrm>
          <a:prstGeom prst="ellipse">
            <a:avLst/>
          </a:prstGeom>
          <a:solidFill>
            <a:schemeClr val="accent1">
              <a:lumMod val="20000"/>
              <a:lumOff val="80000"/>
            </a:schemeClr>
          </a:solidFill>
        </p:spPr>
        <p:txBody>
          <a:bodyPr/>
          <a:lstStyle>
            <a:lvl1pPr marL="0" indent="0">
              <a:buNone/>
              <a:defRPr sz="1400"/>
            </a:lvl1pPr>
          </a:lstStyle>
          <a:p>
            <a:r>
              <a:rPr lang="en-US"/>
              <a:t>Click icon to add picture</a:t>
            </a:r>
            <a:endParaRPr lang="en-US" dirty="0"/>
          </a:p>
        </p:txBody>
      </p:sp>
      <p:sp>
        <p:nvSpPr>
          <p:cNvPr id="52" name="Picture Placeholder 47">
            <a:extLst>
              <a:ext uri="{FF2B5EF4-FFF2-40B4-BE49-F238E27FC236}">
                <a16:creationId xmlns:a16="http://schemas.microsoft.com/office/drawing/2014/main" id="{15572EB0-F271-245B-26DA-05D7A12DF4FB}"/>
              </a:ext>
            </a:extLst>
          </p:cNvPr>
          <p:cNvSpPr>
            <a:spLocks noGrp="1"/>
          </p:cNvSpPr>
          <p:nvPr>
            <p:ph type="pic" sz="quarter" idx="14"/>
          </p:nvPr>
        </p:nvSpPr>
        <p:spPr>
          <a:xfrm>
            <a:off x="2560721" y="5367902"/>
            <a:ext cx="908272" cy="908272"/>
          </a:xfrm>
          <a:prstGeom prst="ellipse">
            <a:avLst/>
          </a:prstGeom>
          <a:solidFill>
            <a:schemeClr val="accent1">
              <a:lumMod val="20000"/>
              <a:lumOff val="80000"/>
            </a:schemeClr>
          </a:solidFill>
        </p:spPr>
        <p:txBody>
          <a:bodyPr/>
          <a:lstStyle>
            <a:lvl1pPr marL="0" indent="0">
              <a:buNone/>
              <a:defRPr sz="1400"/>
            </a:lvl1pPr>
          </a:lstStyle>
          <a:p>
            <a:r>
              <a:rPr lang="en-US"/>
              <a:t>Click icon to add picture</a:t>
            </a:r>
            <a:endParaRPr lang="en-US" dirty="0"/>
          </a:p>
        </p:txBody>
      </p:sp>
      <p:sp>
        <p:nvSpPr>
          <p:cNvPr id="53" name="Picture Placeholder 47">
            <a:extLst>
              <a:ext uri="{FF2B5EF4-FFF2-40B4-BE49-F238E27FC236}">
                <a16:creationId xmlns:a16="http://schemas.microsoft.com/office/drawing/2014/main" id="{DB6023E7-ABB9-0557-9BC1-9DC5D5D2B3DA}"/>
              </a:ext>
            </a:extLst>
          </p:cNvPr>
          <p:cNvSpPr>
            <a:spLocks noGrp="1"/>
          </p:cNvSpPr>
          <p:nvPr>
            <p:ph type="pic" sz="quarter" idx="15"/>
          </p:nvPr>
        </p:nvSpPr>
        <p:spPr>
          <a:xfrm>
            <a:off x="8668292" y="5390479"/>
            <a:ext cx="908272" cy="908272"/>
          </a:xfrm>
          <a:prstGeom prst="ellipse">
            <a:avLst/>
          </a:prstGeom>
          <a:solidFill>
            <a:schemeClr val="accent1">
              <a:lumMod val="20000"/>
              <a:lumOff val="80000"/>
            </a:schemeClr>
          </a:solidFill>
        </p:spPr>
        <p:txBody>
          <a:bodyPr/>
          <a:lstStyle>
            <a:lvl1pPr marL="0" indent="0">
              <a:buNone/>
              <a:defRPr sz="1400"/>
            </a:lvl1pPr>
          </a:lstStyle>
          <a:p>
            <a:r>
              <a:rPr lang="en-US"/>
              <a:t>Click icon to add picture</a:t>
            </a:r>
            <a:endParaRPr lang="en-US" dirty="0"/>
          </a:p>
        </p:txBody>
      </p:sp>
      <p:sp>
        <p:nvSpPr>
          <p:cNvPr id="54" name="Picture Placeholder 47">
            <a:extLst>
              <a:ext uri="{FF2B5EF4-FFF2-40B4-BE49-F238E27FC236}">
                <a16:creationId xmlns:a16="http://schemas.microsoft.com/office/drawing/2014/main" id="{B560E189-1CA9-DC2C-6532-583AC18D862A}"/>
              </a:ext>
            </a:extLst>
          </p:cNvPr>
          <p:cNvSpPr>
            <a:spLocks noGrp="1"/>
          </p:cNvSpPr>
          <p:nvPr>
            <p:ph type="pic" sz="quarter" idx="16"/>
          </p:nvPr>
        </p:nvSpPr>
        <p:spPr>
          <a:xfrm>
            <a:off x="1754881" y="2495820"/>
            <a:ext cx="523398" cy="523398"/>
          </a:xfrm>
          <a:prstGeom prst="ellipse">
            <a:avLst/>
          </a:prstGeom>
          <a:solidFill>
            <a:schemeClr val="accent1">
              <a:lumMod val="20000"/>
              <a:lumOff val="80000"/>
            </a:schemeClr>
          </a:solidFill>
        </p:spPr>
        <p:txBody>
          <a:bodyPr/>
          <a:lstStyle>
            <a:lvl1pPr marL="0" indent="0">
              <a:buNone/>
              <a:defRPr sz="700"/>
            </a:lvl1pPr>
          </a:lstStyle>
          <a:p>
            <a:r>
              <a:rPr lang="en-US"/>
              <a:t>Click icon to add picture</a:t>
            </a:r>
            <a:endParaRPr lang="en-US" dirty="0"/>
          </a:p>
        </p:txBody>
      </p:sp>
      <p:sp>
        <p:nvSpPr>
          <p:cNvPr id="55" name="Picture Placeholder 47">
            <a:extLst>
              <a:ext uri="{FF2B5EF4-FFF2-40B4-BE49-F238E27FC236}">
                <a16:creationId xmlns:a16="http://schemas.microsoft.com/office/drawing/2014/main" id="{B59897AD-ABCC-295B-BBE7-CFAA9925AA0A}"/>
              </a:ext>
            </a:extLst>
          </p:cNvPr>
          <p:cNvSpPr>
            <a:spLocks noGrp="1"/>
          </p:cNvSpPr>
          <p:nvPr>
            <p:ph type="pic" sz="quarter" idx="17"/>
          </p:nvPr>
        </p:nvSpPr>
        <p:spPr>
          <a:xfrm>
            <a:off x="1759372" y="3291903"/>
            <a:ext cx="577970" cy="577970"/>
          </a:xfrm>
          <a:prstGeom prst="ellipse">
            <a:avLst/>
          </a:prstGeom>
          <a:solidFill>
            <a:schemeClr val="accent1">
              <a:lumMod val="20000"/>
              <a:lumOff val="80000"/>
            </a:schemeClr>
          </a:solidFill>
        </p:spPr>
        <p:txBody>
          <a:bodyPr/>
          <a:lstStyle>
            <a:lvl1pPr marL="0" indent="0">
              <a:buNone/>
              <a:defRPr sz="700"/>
            </a:lvl1pPr>
          </a:lstStyle>
          <a:p>
            <a:r>
              <a:rPr lang="en-US"/>
              <a:t>Click icon to add picture</a:t>
            </a:r>
            <a:endParaRPr lang="en-US" dirty="0"/>
          </a:p>
        </p:txBody>
      </p:sp>
      <p:sp>
        <p:nvSpPr>
          <p:cNvPr id="56" name="Picture Placeholder 47">
            <a:extLst>
              <a:ext uri="{FF2B5EF4-FFF2-40B4-BE49-F238E27FC236}">
                <a16:creationId xmlns:a16="http://schemas.microsoft.com/office/drawing/2014/main" id="{127FD2EB-4D29-73E2-4AAE-4578DDC9576E}"/>
              </a:ext>
            </a:extLst>
          </p:cNvPr>
          <p:cNvSpPr>
            <a:spLocks noGrp="1"/>
          </p:cNvSpPr>
          <p:nvPr>
            <p:ph type="pic" sz="quarter" idx="18"/>
          </p:nvPr>
        </p:nvSpPr>
        <p:spPr>
          <a:xfrm>
            <a:off x="1759372" y="4109069"/>
            <a:ext cx="538815" cy="538815"/>
          </a:xfrm>
          <a:prstGeom prst="ellipse">
            <a:avLst/>
          </a:prstGeom>
          <a:solidFill>
            <a:schemeClr val="accent1">
              <a:lumMod val="20000"/>
              <a:lumOff val="80000"/>
            </a:schemeClr>
          </a:solidFill>
        </p:spPr>
        <p:txBody>
          <a:bodyPr/>
          <a:lstStyle>
            <a:lvl1pPr marL="0" indent="0">
              <a:buNone/>
              <a:defRPr sz="700"/>
            </a:lvl1pPr>
          </a:lstStyle>
          <a:p>
            <a:r>
              <a:rPr lang="en-US"/>
              <a:t>Click icon to add picture</a:t>
            </a:r>
            <a:endParaRPr lang="en-US" dirty="0"/>
          </a:p>
        </p:txBody>
      </p:sp>
      <p:sp>
        <p:nvSpPr>
          <p:cNvPr id="61" name="Picture Placeholder 47">
            <a:extLst>
              <a:ext uri="{FF2B5EF4-FFF2-40B4-BE49-F238E27FC236}">
                <a16:creationId xmlns:a16="http://schemas.microsoft.com/office/drawing/2014/main" id="{8FAC4104-7194-1F66-07E0-478E455BED30}"/>
              </a:ext>
            </a:extLst>
          </p:cNvPr>
          <p:cNvSpPr>
            <a:spLocks noGrp="1"/>
          </p:cNvSpPr>
          <p:nvPr>
            <p:ph type="pic" sz="quarter" idx="19"/>
          </p:nvPr>
        </p:nvSpPr>
        <p:spPr>
          <a:xfrm>
            <a:off x="9887150" y="2515724"/>
            <a:ext cx="547433" cy="547433"/>
          </a:xfrm>
          <a:prstGeom prst="ellipse">
            <a:avLst/>
          </a:prstGeom>
          <a:solidFill>
            <a:schemeClr val="accent1">
              <a:lumMod val="20000"/>
              <a:lumOff val="80000"/>
            </a:schemeClr>
          </a:solidFill>
        </p:spPr>
        <p:txBody>
          <a:bodyPr/>
          <a:lstStyle>
            <a:lvl1pPr marL="0" indent="0">
              <a:buNone/>
              <a:defRPr sz="700"/>
            </a:lvl1pPr>
          </a:lstStyle>
          <a:p>
            <a:r>
              <a:rPr lang="en-US"/>
              <a:t>Click icon to add picture</a:t>
            </a:r>
            <a:endParaRPr lang="en-US" dirty="0"/>
          </a:p>
        </p:txBody>
      </p:sp>
      <p:sp>
        <p:nvSpPr>
          <p:cNvPr id="62" name="Picture Placeholder 47">
            <a:extLst>
              <a:ext uri="{FF2B5EF4-FFF2-40B4-BE49-F238E27FC236}">
                <a16:creationId xmlns:a16="http://schemas.microsoft.com/office/drawing/2014/main" id="{A86F24AC-2ED2-0CF8-A21E-1E00CBF0BE85}"/>
              </a:ext>
            </a:extLst>
          </p:cNvPr>
          <p:cNvSpPr>
            <a:spLocks noGrp="1"/>
          </p:cNvSpPr>
          <p:nvPr>
            <p:ph type="pic" sz="quarter" idx="20"/>
          </p:nvPr>
        </p:nvSpPr>
        <p:spPr>
          <a:xfrm>
            <a:off x="9863035" y="3311454"/>
            <a:ext cx="538766" cy="538766"/>
          </a:xfrm>
          <a:prstGeom prst="ellipse">
            <a:avLst/>
          </a:prstGeom>
          <a:solidFill>
            <a:schemeClr val="accent1">
              <a:lumMod val="20000"/>
              <a:lumOff val="80000"/>
            </a:schemeClr>
          </a:solidFill>
        </p:spPr>
        <p:txBody>
          <a:bodyPr/>
          <a:lstStyle>
            <a:lvl1pPr marL="0" indent="0">
              <a:buNone/>
              <a:defRPr sz="700"/>
            </a:lvl1pPr>
          </a:lstStyle>
          <a:p>
            <a:r>
              <a:rPr lang="en-US"/>
              <a:t>Click icon to add picture</a:t>
            </a:r>
            <a:endParaRPr lang="en-US" dirty="0"/>
          </a:p>
        </p:txBody>
      </p:sp>
      <p:sp>
        <p:nvSpPr>
          <p:cNvPr id="63" name="Picture Placeholder 47">
            <a:extLst>
              <a:ext uri="{FF2B5EF4-FFF2-40B4-BE49-F238E27FC236}">
                <a16:creationId xmlns:a16="http://schemas.microsoft.com/office/drawing/2014/main" id="{DC968388-CF81-2B76-957E-4AE2907EC337}"/>
              </a:ext>
            </a:extLst>
          </p:cNvPr>
          <p:cNvSpPr>
            <a:spLocks noGrp="1"/>
          </p:cNvSpPr>
          <p:nvPr>
            <p:ph type="pic" sz="quarter" idx="21"/>
          </p:nvPr>
        </p:nvSpPr>
        <p:spPr>
          <a:xfrm>
            <a:off x="9882246" y="4115671"/>
            <a:ext cx="522695" cy="522695"/>
          </a:xfrm>
          <a:prstGeom prst="ellipse">
            <a:avLst/>
          </a:prstGeom>
          <a:solidFill>
            <a:schemeClr val="accent1">
              <a:lumMod val="20000"/>
              <a:lumOff val="80000"/>
            </a:schemeClr>
          </a:solidFill>
        </p:spPr>
        <p:txBody>
          <a:bodyPr/>
          <a:lstStyle>
            <a:lvl1pPr marL="0" indent="0">
              <a:buNone/>
              <a:defRPr sz="700"/>
            </a:lvl1pPr>
          </a:lstStyle>
          <a:p>
            <a:r>
              <a:rPr lang="en-US"/>
              <a:t>Click icon to add picture</a:t>
            </a:r>
            <a:endParaRPr lang="en-US" dirty="0"/>
          </a:p>
        </p:txBody>
      </p:sp>
    </p:spTree>
    <p:extLst>
      <p:ext uri="{BB962C8B-B14F-4D97-AF65-F5344CB8AC3E}">
        <p14:creationId xmlns:p14="http://schemas.microsoft.com/office/powerpoint/2010/main" val="1222506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a:solidFill>
            <a:schemeClr val="accent1">
              <a:lumMod val="20000"/>
              <a:lumOff val="80000"/>
            </a:schemeClr>
          </a:solidFill>
        </p:spPr>
        <p:txBody>
          <a:bodyPr/>
          <a:lstStyle/>
          <a:p>
            <a:r>
              <a:rPr lang="en-US"/>
              <a:t>Click icon to add picture</a:t>
            </a:r>
          </a:p>
        </p:txBody>
      </p:sp>
      <p:sp>
        <p:nvSpPr>
          <p:cNvPr id="9" name="Marcador de posición de imagen 6"/>
          <p:cNvSpPr>
            <a:spLocks noGrp="1"/>
          </p:cNvSpPr>
          <p:nvPr>
            <p:ph type="pic" sz="quarter" idx="12"/>
          </p:nvPr>
        </p:nvSpPr>
        <p:spPr>
          <a:xfrm>
            <a:off x="6896100" y="697296"/>
            <a:ext cx="2152650" cy="3095109"/>
          </a:xfrm>
          <a:prstGeom prst="rect">
            <a:avLst/>
          </a:prstGeom>
          <a:solidFill>
            <a:schemeClr val="accent1">
              <a:lumMod val="20000"/>
              <a:lumOff val="80000"/>
            </a:schemeClr>
          </a:solidFill>
        </p:spPr>
        <p:txBody>
          <a:bodyPr/>
          <a:lstStyle/>
          <a:p>
            <a:r>
              <a:rPr lang="en-US"/>
              <a:t>Click icon to add picture</a:t>
            </a:r>
          </a:p>
        </p:txBody>
      </p:sp>
      <p:sp>
        <p:nvSpPr>
          <p:cNvPr id="8" name="Marcador de posición de imagen 6"/>
          <p:cNvSpPr>
            <a:spLocks noGrp="1"/>
          </p:cNvSpPr>
          <p:nvPr>
            <p:ph type="pic" sz="quarter" idx="11"/>
          </p:nvPr>
        </p:nvSpPr>
        <p:spPr>
          <a:xfrm>
            <a:off x="4343400" y="362857"/>
            <a:ext cx="3048000" cy="3802743"/>
          </a:xfrm>
          <a:prstGeom prst="rect">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249913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a:solidFill>
            <a:schemeClr val="accent6">
              <a:lumMod val="20000"/>
              <a:lumOff val="80000"/>
            </a:schemeClr>
          </a:solidFill>
        </p:spPr>
        <p:txBody>
          <a:bodyPr/>
          <a:lstStyle>
            <a:lvl1pPr marL="0" indent="0">
              <a:buNone/>
              <a:defRPr sz="1600"/>
            </a:lvl1pPr>
          </a:lstStyle>
          <a:p>
            <a:r>
              <a:rPr lang="en-US"/>
              <a:t>Click icon to add picture</a:t>
            </a:r>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a:solidFill>
            <a:schemeClr val="accent6">
              <a:lumMod val="20000"/>
              <a:lumOff val="80000"/>
            </a:schemeClr>
          </a:solidFill>
        </p:spPr>
        <p:txBody>
          <a:bodyPr/>
          <a:lstStyle>
            <a:lvl1pPr marL="0" indent="0">
              <a:buNone/>
              <a:defRPr sz="1600"/>
            </a:lvl1pPr>
          </a:lstStyle>
          <a:p>
            <a:r>
              <a:rPr lang="en-US"/>
              <a:t>Click icon to add picture</a:t>
            </a:r>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3088542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19EFD2B-BC4B-7D66-A530-943A9AA503B5}"/>
              </a:ext>
            </a:extLst>
          </p:cNvPr>
          <p:cNvSpPr>
            <a:spLocks noGrp="1"/>
          </p:cNvSpPr>
          <p:nvPr>
            <p:ph type="pic" sz="quarter" idx="10"/>
          </p:nvPr>
        </p:nvSpPr>
        <p:spPr>
          <a:xfrm>
            <a:off x="4976813" y="2293938"/>
            <a:ext cx="2203450" cy="2952750"/>
          </a:xfrm>
          <a:prstGeom prst="rect">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2019328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a:solidFill>
            <a:schemeClr val="accent6">
              <a:lumMod val="20000"/>
              <a:lumOff val="80000"/>
            </a:schemeClr>
          </a:solidFill>
        </p:spPr>
        <p:txBody>
          <a:bodyPr/>
          <a:lstStyle/>
          <a:p>
            <a:r>
              <a:rPr lang="en-US"/>
              <a:t>Click icon to add picture</a:t>
            </a:r>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2155618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4261969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065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52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r>
              <a:rPr lang="en-US"/>
              <a:t>Click icon to add picture</a:t>
            </a:r>
          </a:p>
        </p:txBody>
      </p:sp>
    </p:spTree>
    <p:extLst>
      <p:ext uri="{BB962C8B-B14F-4D97-AF65-F5344CB8AC3E}">
        <p14:creationId xmlns:p14="http://schemas.microsoft.com/office/powerpoint/2010/main" val="2051442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5F19C2-0BE7-6FF3-0CA0-BD3CAE2B47A8}"/>
              </a:ext>
            </a:extLst>
          </p:cNvPr>
          <p:cNvSpPr>
            <a:spLocks noGrp="1"/>
          </p:cNvSpPr>
          <p:nvPr>
            <p:ph type="pic" sz="quarter" idx="10"/>
          </p:nvPr>
        </p:nvSpPr>
        <p:spPr>
          <a:xfrm>
            <a:off x="6295869" y="712018"/>
            <a:ext cx="4586989" cy="5433964"/>
          </a:xfrm>
          <a:custGeom>
            <a:avLst/>
            <a:gdLst/>
            <a:ahLst/>
            <a:cxnLst/>
            <a:rect l="l" t="t" r="r" b="b"/>
            <a:pathLst>
              <a:path w="2107292" h="2496398">
                <a:moveTo>
                  <a:pt x="703888" y="0"/>
                </a:moveTo>
                <a:lnTo>
                  <a:pt x="1552051" y="0"/>
                </a:lnTo>
                <a:lnTo>
                  <a:pt x="1552051" y="1753162"/>
                </a:lnTo>
                <a:lnTo>
                  <a:pt x="2107292" y="1753162"/>
                </a:lnTo>
                <a:lnTo>
                  <a:pt x="2107292" y="2496398"/>
                </a:lnTo>
                <a:lnTo>
                  <a:pt x="83067" y="2496398"/>
                </a:lnTo>
                <a:lnTo>
                  <a:pt x="83067" y="1753162"/>
                </a:lnTo>
                <a:lnTo>
                  <a:pt x="703888" y="1753162"/>
                </a:lnTo>
                <a:lnTo>
                  <a:pt x="703888" y="883139"/>
                </a:lnTo>
                <a:cubicBezTo>
                  <a:pt x="677656" y="918115"/>
                  <a:pt x="636851" y="952362"/>
                  <a:pt x="581472" y="985881"/>
                </a:cubicBezTo>
                <a:cubicBezTo>
                  <a:pt x="526094" y="1019399"/>
                  <a:pt x="464158" y="1050732"/>
                  <a:pt x="395663" y="1079878"/>
                </a:cubicBezTo>
                <a:cubicBezTo>
                  <a:pt x="327169" y="1109025"/>
                  <a:pt x="257946" y="1132342"/>
                  <a:pt x="187995" y="1149830"/>
                </a:cubicBezTo>
                <a:cubicBezTo>
                  <a:pt x="118043" y="1167318"/>
                  <a:pt x="55378" y="1176061"/>
                  <a:pt x="0" y="1176061"/>
                </a:cubicBezTo>
                <a:lnTo>
                  <a:pt x="0" y="415338"/>
                </a:lnTo>
                <a:cubicBezTo>
                  <a:pt x="40805" y="415338"/>
                  <a:pt x="97641" y="400036"/>
                  <a:pt x="170507" y="369432"/>
                </a:cubicBezTo>
                <a:cubicBezTo>
                  <a:pt x="243373" y="338828"/>
                  <a:pt x="316239" y="302395"/>
                  <a:pt x="389105" y="260133"/>
                </a:cubicBezTo>
                <a:cubicBezTo>
                  <a:pt x="461972" y="217871"/>
                  <a:pt x="528280" y="172693"/>
                  <a:pt x="588030" y="124602"/>
                </a:cubicBezTo>
                <a:cubicBezTo>
                  <a:pt x="647781" y="76510"/>
                  <a:pt x="686400" y="34976"/>
                  <a:pt x="703888" y="0"/>
                </a:cubicBez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3181818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C2D2A8D-3CC6-9124-6E4B-E387BF8F4CDB}"/>
              </a:ext>
            </a:extLst>
          </p:cNvPr>
          <p:cNvSpPr>
            <a:spLocks noGrp="1"/>
          </p:cNvSpPr>
          <p:nvPr>
            <p:ph type="pic" sz="quarter" idx="10"/>
          </p:nvPr>
        </p:nvSpPr>
        <p:spPr>
          <a:xfrm>
            <a:off x="6295869" y="236602"/>
            <a:ext cx="4512039" cy="6178419"/>
          </a:xfrm>
          <a:custGeom>
            <a:avLst/>
            <a:gdLst/>
            <a:ahLst/>
            <a:cxnLst/>
            <a:rect l="l" t="t" r="r" b="b"/>
            <a:pathLst>
              <a:path w="2308403" h="3160939">
                <a:moveTo>
                  <a:pt x="1180433" y="0"/>
                </a:moveTo>
                <a:cubicBezTo>
                  <a:pt x="1340739" y="0"/>
                  <a:pt x="1487929" y="18217"/>
                  <a:pt x="1622003" y="54650"/>
                </a:cubicBezTo>
                <a:cubicBezTo>
                  <a:pt x="1756077" y="91084"/>
                  <a:pt x="1869748" y="142818"/>
                  <a:pt x="1963017" y="209855"/>
                </a:cubicBezTo>
                <a:cubicBezTo>
                  <a:pt x="2056286" y="276892"/>
                  <a:pt x="2129152" y="357774"/>
                  <a:pt x="2181616" y="452500"/>
                </a:cubicBezTo>
                <a:cubicBezTo>
                  <a:pt x="2234079" y="547226"/>
                  <a:pt x="2260311" y="652882"/>
                  <a:pt x="2260311" y="769468"/>
                </a:cubicBezTo>
                <a:cubicBezTo>
                  <a:pt x="2260311" y="856907"/>
                  <a:pt x="2245738" y="939975"/>
                  <a:pt x="2216592" y="1018670"/>
                </a:cubicBezTo>
                <a:cubicBezTo>
                  <a:pt x="2187445" y="1097366"/>
                  <a:pt x="2148097" y="1168775"/>
                  <a:pt x="2098548" y="1232898"/>
                </a:cubicBezTo>
                <a:cubicBezTo>
                  <a:pt x="2048999" y="1297020"/>
                  <a:pt x="1989977" y="1350941"/>
                  <a:pt x="1921483" y="1394661"/>
                </a:cubicBezTo>
                <a:cubicBezTo>
                  <a:pt x="1852989" y="1438380"/>
                  <a:pt x="1777937" y="1467527"/>
                  <a:pt x="1696326" y="1482100"/>
                </a:cubicBezTo>
                <a:cubicBezTo>
                  <a:pt x="1786681" y="1496673"/>
                  <a:pt x="1869020" y="1527277"/>
                  <a:pt x="1943343" y="1573912"/>
                </a:cubicBezTo>
                <a:cubicBezTo>
                  <a:pt x="2017667" y="1620546"/>
                  <a:pt x="2081789" y="1678839"/>
                  <a:pt x="2135710" y="1748790"/>
                </a:cubicBezTo>
                <a:cubicBezTo>
                  <a:pt x="2189631" y="1818742"/>
                  <a:pt x="2231894" y="1898166"/>
                  <a:pt x="2262497" y="1987063"/>
                </a:cubicBezTo>
                <a:cubicBezTo>
                  <a:pt x="2293101" y="2075960"/>
                  <a:pt x="2308403" y="2169957"/>
                  <a:pt x="2308403" y="2269055"/>
                </a:cubicBezTo>
                <a:cubicBezTo>
                  <a:pt x="2308403" y="2406044"/>
                  <a:pt x="2279256" y="2529917"/>
                  <a:pt x="2220963" y="2640674"/>
                </a:cubicBezTo>
                <a:cubicBezTo>
                  <a:pt x="2162670" y="2751430"/>
                  <a:pt x="2080332" y="2845428"/>
                  <a:pt x="1973947" y="2922666"/>
                </a:cubicBezTo>
                <a:cubicBezTo>
                  <a:pt x="1867562" y="2999904"/>
                  <a:pt x="1737131" y="3058926"/>
                  <a:pt x="1582655" y="3099731"/>
                </a:cubicBezTo>
                <a:cubicBezTo>
                  <a:pt x="1428178" y="3140536"/>
                  <a:pt x="1254757" y="3160939"/>
                  <a:pt x="1062390" y="3160939"/>
                </a:cubicBezTo>
                <a:cubicBezTo>
                  <a:pt x="837962" y="3160939"/>
                  <a:pt x="639766" y="3132521"/>
                  <a:pt x="467802" y="3075685"/>
                </a:cubicBezTo>
                <a:cubicBezTo>
                  <a:pt x="295837" y="3018849"/>
                  <a:pt x="139903" y="2930681"/>
                  <a:pt x="0" y="2811181"/>
                </a:cubicBezTo>
                <a:lnTo>
                  <a:pt x="424082" y="2207848"/>
                </a:lnTo>
                <a:cubicBezTo>
                  <a:pt x="508607" y="2274885"/>
                  <a:pt x="598232" y="2323705"/>
                  <a:pt x="692958" y="2354309"/>
                </a:cubicBezTo>
                <a:cubicBezTo>
                  <a:pt x="787684" y="2384913"/>
                  <a:pt x="896255" y="2400215"/>
                  <a:pt x="1018671" y="2400215"/>
                </a:cubicBezTo>
                <a:cubicBezTo>
                  <a:pt x="1167318" y="2400215"/>
                  <a:pt x="1275888" y="2377626"/>
                  <a:pt x="1344382" y="2332449"/>
                </a:cubicBezTo>
                <a:cubicBezTo>
                  <a:pt x="1412877" y="2287272"/>
                  <a:pt x="1447124" y="2215135"/>
                  <a:pt x="1447124" y="2116036"/>
                </a:cubicBezTo>
                <a:cubicBezTo>
                  <a:pt x="1447124" y="2005280"/>
                  <a:pt x="1403404" y="1925856"/>
                  <a:pt x="1315964" y="1877764"/>
                </a:cubicBezTo>
                <a:cubicBezTo>
                  <a:pt x="1228525" y="1829672"/>
                  <a:pt x="1085707" y="1805626"/>
                  <a:pt x="887511" y="1805626"/>
                </a:cubicBezTo>
                <a:lnTo>
                  <a:pt x="751980" y="1805626"/>
                </a:lnTo>
                <a:lnTo>
                  <a:pt x="751980" y="1228525"/>
                </a:lnTo>
                <a:lnTo>
                  <a:pt x="904999" y="1228525"/>
                </a:lnTo>
                <a:cubicBezTo>
                  <a:pt x="1044902" y="1228525"/>
                  <a:pt x="1157116" y="1201565"/>
                  <a:pt x="1241641" y="1147644"/>
                </a:cubicBezTo>
                <a:cubicBezTo>
                  <a:pt x="1326166" y="1093723"/>
                  <a:pt x="1368428" y="1020128"/>
                  <a:pt x="1368428" y="926859"/>
                </a:cubicBezTo>
                <a:cubicBezTo>
                  <a:pt x="1368428" y="856907"/>
                  <a:pt x="1343654" y="802258"/>
                  <a:pt x="1294105" y="762910"/>
                </a:cubicBezTo>
                <a:cubicBezTo>
                  <a:pt x="1244556" y="723562"/>
                  <a:pt x="1174604" y="703888"/>
                  <a:pt x="1084250" y="703888"/>
                </a:cubicBezTo>
                <a:cubicBezTo>
                  <a:pt x="982237" y="703888"/>
                  <a:pt x="886783" y="729392"/>
                  <a:pt x="797886" y="780398"/>
                </a:cubicBezTo>
                <a:cubicBezTo>
                  <a:pt x="708989" y="831404"/>
                  <a:pt x="631022" y="907914"/>
                  <a:pt x="563985" y="1009927"/>
                </a:cubicBezTo>
                <a:lnTo>
                  <a:pt x="39348" y="393478"/>
                </a:lnTo>
                <a:cubicBezTo>
                  <a:pt x="91812" y="335185"/>
                  <a:pt x="158120" y="281993"/>
                  <a:pt x="238273" y="233901"/>
                </a:cubicBezTo>
                <a:cubicBezTo>
                  <a:pt x="318426" y="185809"/>
                  <a:pt x="408780" y="144276"/>
                  <a:pt x="509335" y="109300"/>
                </a:cubicBezTo>
                <a:cubicBezTo>
                  <a:pt x="609891" y="74324"/>
                  <a:pt x="717004" y="47364"/>
                  <a:pt x="830676" y="28418"/>
                </a:cubicBezTo>
                <a:cubicBezTo>
                  <a:pt x="944347" y="9473"/>
                  <a:pt x="1060933" y="0"/>
                  <a:pt x="1180433" y="0"/>
                </a:cubicBez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737848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37A542-02E9-60FF-9F5C-8FDC30077148}"/>
              </a:ext>
            </a:extLst>
          </p:cNvPr>
          <p:cNvSpPr>
            <a:spLocks noGrp="1"/>
          </p:cNvSpPr>
          <p:nvPr>
            <p:ph type="pic" sz="quarter" idx="10"/>
          </p:nvPr>
        </p:nvSpPr>
        <p:spPr>
          <a:xfrm>
            <a:off x="6096000" y="311916"/>
            <a:ext cx="4756879" cy="6206171"/>
          </a:xfrm>
          <a:custGeom>
            <a:avLst/>
            <a:gdLst/>
            <a:ahLst/>
            <a:cxnLst/>
            <a:rect l="l" t="t" r="r" b="b"/>
            <a:pathLst>
              <a:path w="2339007" h="3051639">
                <a:moveTo>
                  <a:pt x="1219781" y="1241641"/>
                </a:moveTo>
                <a:lnTo>
                  <a:pt x="817560" y="1766278"/>
                </a:lnTo>
                <a:lnTo>
                  <a:pt x="1219781" y="1766278"/>
                </a:lnTo>
                <a:close/>
                <a:moveTo>
                  <a:pt x="1385916" y="0"/>
                </a:moveTo>
                <a:lnTo>
                  <a:pt x="1954273" y="0"/>
                </a:lnTo>
                <a:lnTo>
                  <a:pt x="1954273" y="1766278"/>
                </a:lnTo>
                <a:lnTo>
                  <a:pt x="2339007" y="1766278"/>
                </a:lnTo>
                <a:lnTo>
                  <a:pt x="2339007" y="2509514"/>
                </a:lnTo>
                <a:lnTo>
                  <a:pt x="1954273" y="2509514"/>
                </a:lnTo>
                <a:lnTo>
                  <a:pt x="1954273" y="3051639"/>
                </a:lnTo>
                <a:lnTo>
                  <a:pt x="1123598" y="3051639"/>
                </a:lnTo>
                <a:lnTo>
                  <a:pt x="1123598" y="2509514"/>
                </a:lnTo>
                <a:lnTo>
                  <a:pt x="0" y="2509514"/>
                </a:lnTo>
                <a:lnTo>
                  <a:pt x="0" y="1766278"/>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540080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3FBDE7F-32B1-A802-C935-EC9A29873828}"/>
              </a:ext>
            </a:extLst>
          </p:cNvPr>
          <p:cNvSpPr>
            <a:spLocks noGrp="1"/>
          </p:cNvSpPr>
          <p:nvPr>
            <p:ph type="pic" sz="quarter" idx="10"/>
          </p:nvPr>
        </p:nvSpPr>
        <p:spPr>
          <a:xfrm>
            <a:off x="6250898" y="300690"/>
            <a:ext cx="4467069" cy="6281816"/>
          </a:xfrm>
          <a:custGeom>
            <a:avLst/>
            <a:gdLst/>
            <a:ahLst/>
            <a:cxnLst/>
            <a:rect l="l" t="t" r="r" b="b"/>
            <a:pathLst>
              <a:path w="2238451" h="3147822">
                <a:moveTo>
                  <a:pt x="454685" y="0"/>
                </a:moveTo>
                <a:lnTo>
                  <a:pt x="2011108" y="0"/>
                </a:lnTo>
                <a:lnTo>
                  <a:pt x="2011108" y="756352"/>
                </a:lnTo>
                <a:lnTo>
                  <a:pt x="1053646" y="756352"/>
                </a:lnTo>
                <a:lnTo>
                  <a:pt x="1005554" y="1092994"/>
                </a:lnTo>
                <a:cubicBezTo>
                  <a:pt x="1017213" y="1090079"/>
                  <a:pt x="1033243" y="1087165"/>
                  <a:pt x="1053646" y="1084250"/>
                </a:cubicBezTo>
                <a:cubicBezTo>
                  <a:pt x="1068219" y="1081336"/>
                  <a:pt x="1088622" y="1078421"/>
                  <a:pt x="1114853" y="1075506"/>
                </a:cubicBezTo>
                <a:cubicBezTo>
                  <a:pt x="1141085" y="1072592"/>
                  <a:pt x="1171689" y="1071134"/>
                  <a:pt x="1206665" y="1071134"/>
                </a:cubicBezTo>
                <a:cubicBezTo>
                  <a:pt x="1358227" y="1071134"/>
                  <a:pt x="1496672" y="1095909"/>
                  <a:pt x="1622002" y="1145458"/>
                </a:cubicBezTo>
                <a:cubicBezTo>
                  <a:pt x="1747332" y="1195007"/>
                  <a:pt x="1855903" y="1264230"/>
                  <a:pt x="1947715" y="1353127"/>
                </a:cubicBezTo>
                <a:cubicBezTo>
                  <a:pt x="2039526" y="1442023"/>
                  <a:pt x="2110935" y="1548408"/>
                  <a:pt x="2161941" y="1672281"/>
                </a:cubicBezTo>
                <a:cubicBezTo>
                  <a:pt x="2212947" y="1796154"/>
                  <a:pt x="2238451" y="1932413"/>
                  <a:pt x="2238451" y="2081061"/>
                </a:cubicBezTo>
                <a:cubicBezTo>
                  <a:pt x="2238451" y="2238452"/>
                  <a:pt x="2209304" y="2382727"/>
                  <a:pt x="2151011" y="2513886"/>
                </a:cubicBezTo>
                <a:cubicBezTo>
                  <a:pt x="2092718" y="2645045"/>
                  <a:pt x="2010379" y="2757260"/>
                  <a:pt x="1903995" y="2850528"/>
                </a:cubicBezTo>
                <a:cubicBezTo>
                  <a:pt x="1797610" y="2943797"/>
                  <a:pt x="1670823" y="3016663"/>
                  <a:pt x="1523633" y="3069127"/>
                </a:cubicBezTo>
                <a:cubicBezTo>
                  <a:pt x="1376443" y="3121591"/>
                  <a:pt x="1213951" y="3147822"/>
                  <a:pt x="1036158" y="3147822"/>
                </a:cubicBezTo>
                <a:cubicBezTo>
                  <a:pt x="808815" y="3147822"/>
                  <a:pt x="604061" y="3105560"/>
                  <a:pt x="421895" y="3021035"/>
                </a:cubicBezTo>
                <a:cubicBezTo>
                  <a:pt x="239730" y="2936511"/>
                  <a:pt x="99098" y="2815552"/>
                  <a:pt x="0" y="2658161"/>
                </a:cubicBezTo>
                <a:lnTo>
                  <a:pt x="454685" y="2133524"/>
                </a:lnTo>
                <a:cubicBezTo>
                  <a:pt x="539210" y="2223878"/>
                  <a:pt x="633207" y="2294559"/>
                  <a:pt x="736678" y="2345565"/>
                </a:cubicBezTo>
                <a:cubicBezTo>
                  <a:pt x="840148" y="2396571"/>
                  <a:pt x="941432" y="2422075"/>
                  <a:pt x="1040530" y="2422075"/>
                </a:cubicBezTo>
                <a:cubicBezTo>
                  <a:pt x="1148372" y="2422075"/>
                  <a:pt x="1232897" y="2392928"/>
                  <a:pt x="1294104" y="2334635"/>
                </a:cubicBezTo>
                <a:cubicBezTo>
                  <a:pt x="1355312" y="2276342"/>
                  <a:pt x="1385916" y="2197646"/>
                  <a:pt x="1385916" y="2098548"/>
                </a:cubicBezTo>
                <a:cubicBezTo>
                  <a:pt x="1385916" y="2002365"/>
                  <a:pt x="1358227" y="1925127"/>
                  <a:pt x="1302848" y="1866834"/>
                </a:cubicBezTo>
                <a:cubicBezTo>
                  <a:pt x="1247470" y="1808541"/>
                  <a:pt x="1174603" y="1779394"/>
                  <a:pt x="1084250" y="1779394"/>
                </a:cubicBezTo>
                <a:cubicBezTo>
                  <a:pt x="1023042" y="1779394"/>
                  <a:pt x="966935" y="1793239"/>
                  <a:pt x="915929" y="1820928"/>
                </a:cubicBezTo>
                <a:cubicBezTo>
                  <a:pt x="864922" y="1848617"/>
                  <a:pt x="826303" y="1885779"/>
                  <a:pt x="800071" y="1932413"/>
                </a:cubicBezTo>
                <a:lnTo>
                  <a:pt x="87439" y="1932413"/>
                </a:lnTo>
                <a:close/>
              </a:path>
            </a:pathLst>
          </a:custGeom>
          <a:solidFill>
            <a:schemeClr val="accent6">
              <a:lumMod val="20000"/>
              <a:lumOff val="80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3783840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73AA3E-2E68-C3C8-D861-5FDA7AF3EEB1}"/>
              </a:ext>
            </a:extLst>
          </p:cNvPr>
          <p:cNvSpPr>
            <a:spLocks noGrp="1"/>
          </p:cNvSpPr>
          <p:nvPr>
            <p:ph type="pic" sz="quarter" idx="10"/>
          </p:nvPr>
        </p:nvSpPr>
        <p:spPr>
          <a:xfrm>
            <a:off x="6254987" y="198689"/>
            <a:ext cx="4676931" cy="6370456"/>
          </a:xfrm>
          <a:custGeom>
            <a:avLst/>
            <a:gdLst/>
            <a:ahLst/>
            <a:cxnLst/>
            <a:rect l="l" t="t" r="r" b="b"/>
            <a:pathLst>
              <a:path w="2330262" h="3174054">
                <a:moveTo>
                  <a:pt x="1167318" y="1713814"/>
                </a:moveTo>
                <a:cubicBezTo>
                  <a:pt x="1065305" y="1713814"/>
                  <a:pt x="977865" y="1749519"/>
                  <a:pt x="904999" y="1820928"/>
                </a:cubicBezTo>
                <a:cubicBezTo>
                  <a:pt x="832133" y="1892337"/>
                  <a:pt x="795700" y="1979047"/>
                  <a:pt x="795700" y="2081060"/>
                </a:cubicBezTo>
                <a:cubicBezTo>
                  <a:pt x="795700" y="2133524"/>
                  <a:pt x="805901" y="2183802"/>
                  <a:pt x="826304" y="2231893"/>
                </a:cubicBezTo>
                <a:cubicBezTo>
                  <a:pt x="846706" y="2279985"/>
                  <a:pt x="873667" y="2322247"/>
                  <a:pt x="907185" y="2358681"/>
                </a:cubicBezTo>
                <a:cubicBezTo>
                  <a:pt x="940704" y="2395114"/>
                  <a:pt x="980051" y="2424260"/>
                  <a:pt x="1025228" y="2446120"/>
                </a:cubicBezTo>
                <a:cubicBezTo>
                  <a:pt x="1070405" y="2467980"/>
                  <a:pt x="1117768" y="2478910"/>
                  <a:pt x="1167318" y="2478910"/>
                </a:cubicBezTo>
                <a:cubicBezTo>
                  <a:pt x="1216866" y="2478910"/>
                  <a:pt x="1264230" y="2467980"/>
                  <a:pt x="1309407" y="2446120"/>
                </a:cubicBezTo>
                <a:cubicBezTo>
                  <a:pt x="1354584" y="2424260"/>
                  <a:pt x="1393931" y="2395114"/>
                  <a:pt x="1427450" y="2358681"/>
                </a:cubicBezTo>
                <a:cubicBezTo>
                  <a:pt x="1460968" y="2322247"/>
                  <a:pt x="1487929" y="2279985"/>
                  <a:pt x="1508332" y="2231893"/>
                </a:cubicBezTo>
                <a:cubicBezTo>
                  <a:pt x="1528734" y="2183802"/>
                  <a:pt x="1538935" y="2133524"/>
                  <a:pt x="1538935" y="2081060"/>
                </a:cubicBezTo>
                <a:cubicBezTo>
                  <a:pt x="1538935" y="1979047"/>
                  <a:pt x="1502502" y="1892337"/>
                  <a:pt x="1429636" y="1820928"/>
                </a:cubicBezTo>
                <a:cubicBezTo>
                  <a:pt x="1356770" y="1749519"/>
                  <a:pt x="1269330" y="1713814"/>
                  <a:pt x="1167318" y="1713814"/>
                </a:cubicBezTo>
                <a:close/>
                <a:moveTo>
                  <a:pt x="1250385" y="0"/>
                </a:moveTo>
                <a:cubicBezTo>
                  <a:pt x="1629289" y="0"/>
                  <a:pt x="1958645" y="139903"/>
                  <a:pt x="2238451" y="419710"/>
                </a:cubicBezTo>
                <a:lnTo>
                  <a:pt x="1779394" y="953091"/>
                </a:lnTo>
                <a:cubicBezTo>
                  <a:pt x="1622003" y="795699"/>
                  <a:pt x="1441294" y="717004"/>
                  <a:pt x="1237269" y="717004"/>
                </a:cubicBezTo>
                <a:cubicBezTo>
                  <a:pt x="1094451" y="717004"/>
                  <a:pt x="981509" y="759995"/>
                  <a:pt x="898441" y="845977"/>
                </a:cubicBezTo>
                <a:cubicBezTo>
                  <a:pt x="815374" y="931959"/>
                  <a:pt x="770925" y="1053646"/>
                  <a:pt x="765096" y="1211037"/>
                </a:cubicBezTo>
                <a:cubicBezTo>
                  <a:pt x="875853" y="1111939"/>
                  <a:pt x="1033244" y="1062390"/>
                  <a:pt x="1237269" y="1062390"/>
                </a:cubicBezTo>
                <a:cubicBezTo>
                  <a:pt x="1394660" y="1062390"/>
                  <a:pt x="1539664" y="1087893"/>
                  <a:pt x="1672280" y="1138899"/>
                </a:cubicBezTo>
                <a:cubicBezTo>
                  <a:pt x="1804897" y="1189906"/>
                  <a:pt x="1920026" y="1261315"/>
                  <a:pt x="2017666" y="1353126"/>
                </a:cubicBezTo>
                <a:cubicBezTo>
                  <a:pt x="2115307" y="1444938"/>
                  <a:pt x="2191817" y="1552780"/>
                  <a:pt x="2247195" y="1676652"/>
                </a:cubicBezTo>
                <a:cubicBezTo>
                  <a:pt x="2302573" y="1800525"/>
                  <a:pt x="2330262" y="1935328"/>
                  <a:pt x="2330262" y="2081060"/>
                </a:cubicBezTo>
                <a:cubicBezTo>
                  <a:pt x="2330262" y="2235537"/>
                  <a:pt x="2301116" y="2379083"/>
                  <a:pt x="2242823" y="2511700"/>
                </a:cubicBezTo>
                <a:cubicBezTo>
                  <a:pt x="2184530" y="2644316"/>
                  <a:pt x="2102920" y="2759445"/>
                  <a:pt x="1997993" y="2857086"/>
                </a:cubicBezTo>
                <a:cubicBezTo>
                  <a:pt x="1893065" y="2954726"/>
                  <a:pt x="1769921" y="3031965"/>
                  <a:pt x="1628561" y="3088801"/>
                </a:cubicBezTo>
                <a:cubicBezTo>
                  <a:pt x="1487200" y="3145636"/>
                  <a:pt x="1333452" y="3174054"/>
                  <a:pt x="1167318" y="3174054"/>
                </a:cubicBezTo>
                <a:cubicBezTo>
                  <a:pt x="794242" y="3174054"/>
                  <a:pt x="506421" y="3039980"/>
                  <a:pt x="303853" y="2771832"/>
                </a:cubicBezTo>
                <a:cubicBezTo>
                  <a:pt x="101284" y="2503684"/>
                  <a:pt x="0" y="2127695"/>
                  <a:pt x="0" y="1643863"/>
                </a:cubicBezTo>
                <a:cubicBezTo>
                  <a:pt x="0" y="1387373"/>
                  <a:pt x="28418" y="1157845"/>
                  <a:pt x="85254" y="955277"/>
                </a:cubicBezTo>
                <a:cubicBezTo>
                  <a:pt x="142090" y="752708"/>
                  <a:pt x="224428" y="580744"/>
                  <a:pt x="332270" y="439383"/>
                </a:cubicBezTo>
                <a:cubicBezTo>
                  <a:pt x="440112" y="298023"/>
                  <a:pt x="571272" y="189452"/>
                  <a:pt x="725748" y="113671"/>
                </a:cubicBezTo>
                <a:cubicBezTo>
                  <a:pt x="880225" y="37890"/>
                  <a:pt x="1055104" y="0"/>
                  <a:pt x="1250385" y="0"/>
                </a:cubicBezTo>
                <a:close/>
              </a:path>
            </a:pathLst>
          </a:custGeom>
          <a:solidFill>
            <a:schemeClr val="accent6">
              <a:lumMod val="20000"/>
              <a:lumOff val="80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3192777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90702B4-17A5-BDEC-D954-771B469AE708}"/>
              </a:ext>
            </a:extLst>
          </p:cNvPr>
          <p:cNvSpPr>
            <a:spLocks noGrp="1"/>
          </p:cNvSpPr>
          <p:nvPr>
            <p:ph type="pic" sz="quarter" idx="10"/>
          </p:nvPr>
        </p:nvSpPr>
        <p:spPr>
          <a:xfrm>
            <a:off x="6096001" y="281862"/>
            <a:ext cx="4966740" cy="6186640"/>
          </a:xfrm>
          <a:custGeom>
            <a:avLst/>
            <a:gdLst/>
            <a:ahLst/>
            <a:cxnLst/>
            <a:rect l="l" t="t" r="r" b="b"/>
            <a:pathLst>
              <a:path w="2492026" h="3104102">
                <a:moveTo>
                  <a:pt x="0" y="0"/>
                </a:moveTo>
                <a:lnTo>
                  <a:pt x="2492026" y="0"/>
                </a:lnTo>
                <a:lnTo>
                  <a:pt x="974951" y="3104102"/>
                </a:lnTo>
                <a:lnTo>
                  <a:pt x="34976" y="3104102"/>
                </a:lnTo>
                <a:lnTo>
                  <a:pt x="1184805" y="756351"/>
                </a:lnTo>
                <a:lnTo>
                  <a:pt x="0" y="756351"/>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025729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0A68BD6-62CD-DF48-CD5C-151F2EBCBC91}"/>
              </a:ext>
            </a:extLst>
          </p:cNvPr>
          <p:cNvSpPr>
            <a:spLocks noGrp="1"/>
          </p:cNvSpPr>
          <p:nvPr>
            <p:ph type="pic" sz="quarter" idx="10"/>
          </p:nvPr>
        </p:nvSpPr>
        <p:spPr>
          <a:xfrm>
            <a:off x="6200671" y="261908"/>
            <a:ext cx="4751882" cy="6383126"/>
          </a:xfrm>
          <a:custGeom>
            <a:avLst/>
            <a:gdLst/>
            <a:ahLst/>
            <a:cxnLst/>
            <a:rect l="l" t="t" r="r" b="b"/>
            <a:pathLst>
              <a:path w="2343378" h="3147822">
                <a:moveTo>
                  <a:pt x="1171689" y="1788138"/>
                </a:moveTo>
                <a:cubicBezTo>
                  <a:pt x="1075506" y="1788138"/>
                  <a:pt x="996810" y="1815098"/>
                  <a:pt x="935603" y="1869019"/>
                </a:cubicBezTo>
                <a:cubicBezTo>
                  <a:pt x="874395" y="1922940"/>
                  <a:pt x="843791" y="1996535"/>
                  <a:pt x="843791" y="2089804"/>
                </a:cubicBezTo>
                <a:cubicBezTo>
                  <a:pt x="843791" y="2174329"/>
                  <a:pt x="875123" y="2245738"/>
                  <a:pt x="937788" y="2304031"/>
                </a:cubicBezTo>
                <a:cubicBezTo>
                  <a:pt x="1000453" y="2362324"/>
                  <a:pt x="1078420" y="2391470"/>
                  <a:pt x="1171689" y="2391470"/>
                </a:cubicBezTo>
                <a:cubicBezTo>
                  <a:pt x="1267872" y="2391470"/>
                  <a:pt x="1346568" y="2362324"/>
                  <a:pt x="1407776" y="2304031"/>
                </a:cubicBezTo>
                <a:cubicBezTo>
                  <a:pt x="1468983" y="2245738"/>
                  <a:pt x="1499587" y="2174329"/>
                  <a:pt x="1499587" y="2089804"/>
                </a:cubicBezTo>
                <a:cubicBezTo>
                  <a:pt x="1499587" y="1993620"/>
                  <a:pt x="1468254" y="1919297"/>
                  <a:pt x="1405590" y="1866833"/>
                </a:cubicBezTo>
                <a:cubicBezTo>
                  <a:pt x="1342924" y="1814369"/>
                  <a:pt x="1264958" y="1788138"/>
                  <a:pt x="1171689" y="1788138"/>
                </a:cubicBezTo>
                <a:close/>
                <a:moveTo>
                  <a:pt x="1171689" y="730120"/>
                </a:moveTo>
                <a:cubicBezTo>
                  <a:pt x="1098823" y="730120"/>
                  <a:pt x="1040530" y="750522"/>
                  <a:pt x="996810" y="791327"/>
                </a:cubicBezTo>
                <a:cubicBezTo>
                  <a:pt x="953090" y="832133"/>
                  <a:pt x="931231" y="881682"/>
                  <a:pt x="931231" y="939974"/>
                </a:cubicBezTo>
                <a:cubicBezTo>
                  <a:pt x="931231" y="1018670"/>
                  <a:pt x="956734" y="1076963"/>
                  <a:pt x="1007740" y="1114853"/>
                </a:cubicBezTo>
                <a:cubicBezTo>
                  <a:pt x="1058746" y="1152744"/>
                  <a:pt x="1113396" y="1171689"/>
                  <a:pt x="1171689" y="1171689"/>
                </a:cubicBezTo>
                <a:cubicBezTo>
                  <a:pt x="1229982" y="1171689"/>
                  <a:pt x="1285360" y="1152744"/>
                  <a:pt x="1337824" y="1114853"/>
                </a:cubicBezTo>
                <a:cubicBezTo>
                  <a:pt x="1390288" y="1076963"/>
                  <a:pt x="1416520" y="1018670"/>
                  <a:pt x="1416520" y="939974"/>
                </a:cubicBezTo>
                <a:cubicBezTo>
                  <a:pt x="1416520" y="881682"/>
                  <a:pt x="1393931" y="832133"/>
                  <a:pt x="1348754" y="791327"/>
                </a:cubicBezTo>
                <a:cubicBezTo>
                  <a:pt x="1303577" y="750522"/>
                  <a:pt x="1244555" y="730120"/>
                  <a:pt x="1171689" y="730120"/>
                </a:cubicBezTo>
                <a:close/>
                <a:moveTo>
                  <a:pt x="1171689" y="0"/>
                </a:moveTo>
                <a:cubicBezTo>
                  <a:pt x="1291190" y="0"/>
                  <a:pt x="1415062" y="19674"/>
                  <a:pt x="1543307" y="59022"/>
                </a:cubicBezTo>
                <a:cubicBezTo>
                  <a:pt x="1671551" y="98369"/>
                  <a:pt x="1788866" y="155933"/>
                  <a:pt x="1895251" y="231714"/>
                </a:cubicBezTo>
                <a:cubicBezTo>
                  <a:pt x="2001635" y="307495"/>
                  <a:pt x="2089075" y="402950"/>
                  <a:pt x="2157569" y="518079"/>
                </a:cubicBezTo>
                <a:cubicBezTo>
                  <a:pt x="2226063" y="633208"/>
                  <a:pt x="2260311" y="765095"/>
                  <a:pt x="2260311" y="913743"/>
                </a:cubicBezTo>
                <a:cubicBezTo>
                  <a:pt x="2260311" y="1015755"/>
                  <a:pt x="2232622" y="1117768"/>
                  <a:pt x="2177244" y="1219781"/>
                </a:cubicBezTo>
                <a:cubicBezTo>
                  <a:pt x="2121865" y="1321794"/>
                  <a:pt x="2051913" y="1397574"/>
                  <a:pt x="1967388" y="1447123"/>
                </a:cubicBezTo>
                <a:cubicBezTo>
                  <a:pt x="2011108" y="1479185"/>
                  <a:pt x="2055556" y="1517804"/>
                  <a:pt x="2100734" y="1562981"/>
                </a:cubicBezTo>
                <a:cubicBezTo>
                  <a:pt x="2145910" y="1608158"/>
                  <a:pt x="2185987" y="1659893"/>
                  <a:pt x="2220963" y="1718186"/>
                </a:cubicBezTo>
                <a:cubicBezTo>
                  <a:pt x="2255939" y="1776479"/>
                  <a:pt x="2285085" y="1840601"/>
                  <a:pt x="2308402" y="1910553"/>
                </a:cubicBezTo>
                <a:cubicBezTo>
                  <a:pt x="2331720" y="1980505"/>
                  <a:pt x="2343378" y="2056285"/>
                  <a:pt x="2343378" y="2137896"/>
                </a:cubicBezTo>
                <a:cubicBezTo>
                  <a:pt x="2343378" y="2289458"/>
                  <a:pt x="2312775" y="2427175"/>
                  <a:pt x="2251567" y="2551047"/>
                </a:cubicBezTo>
                <a:cubicBezTo>
                  <a:pt x="2190359" y="2674920"/>
                  <a:pt x="2106563" y="2781305"/>
                  <a:pt x="2000178" y="2870201"/>
                </a:cubicBezTo>
                <a:cubicBezTo>
                  <a:pt x="1893793" y="2959098"/>
                  <a:pt x="1769192" y="3027592"/>
                  <a:pt x="1626374" y="3075684"/>
                </a:cubicBezTo>
                <a:cubicBezTo>
                  <a:pt x="1483556" y="3123776"/>
                  <a:pt x="1331994" y="3147822"/>
                  <a:pt x="1171689" y="3147822"/>
                </a:cubicBezTo>
                <a:cubicBezTo>
                  <a:pt x="1017213" y="3147822"/>
                  <a:pt x="869294" y="3123776"/>
                  <a:pt x="727934" y="3075684"/>
                </a:cubicBezTo>
                <a:cubicBezTo>
                  <a:pt x="586573" y="3027592"/>
                  <a:pt x="461972" y="2958370"/>
                  <a:pt x="354130" y="2868016"/>
                </a:cubicBezTo>
                <a:cubicBezTo>
                  <a:pt x="246288" y="2777661"/>
                  <a:pt x="160306" y="2668362"/>
                  <a:pt x="96183" y="2540117"/>
                </a:cubicBezTo>
                <a:cubicBezTo>
                  <a:pt x="32061" y="2411873"/>
                  <a:pt x="0" y="2269055"/>
                  <a:pt x="0" y="2111664"/>
                </a:cubicBezTo>
                <a:cubicBezTo>
                  <a:pt x="0" y="2032968"/>
                  <a:pt x="11658" y="1960102"/>
                  <a:pt x="34976" y="1893065"/>
                </a:cubicBezTo>
                <a:cubicBezTo>
                  <a:pt x="58293" y="1826028"/>
                  <a:pt x="88168" y="1764820"/>
                  <a:pt x="124601" y="1709442"/>
                </a:cubicBezTo>
                <a:cubicBezTo>
                  <a:pt x="161034" y="1654064"/>
                  <a:pt x="201111" y="1604514"/>
                  <a:pt x="244830" y="1560795"/>
                </a:cubicBezTo>
                <a:cubicBezTo>
                  <a:pt x="288550" y="1517075"/>
                  <a:pt x="332270" y="1479185"/>
                  <a:pt x="375990" y="1447123"/>
                </a:cubicBezTo>
                <a:cubicBezTo>
                  <a:pt x="291465" y="1397574"/>
                  <a:pt x="222242" y="1323251"/>
                  <a:pt x="168321" y="1224153"/>
                </a:cubicBezTo>
                <a:cubicBezTo>
                  <a:pt x="114400" y="1125055"/>
                  <a:pt x="87439" y="1024499"/>
                  <a:pt x="87439" y="922487"/>
                </a:cubicBezTo>
                <a:cubicBezTo>
                  <a:pt x="87439" y="773839"/>
                  <a:pt x="121686" y="641952"/>
                  <a:pt x="190181" y="526823"/>
                </a:cubicBezTo>
                <a:cubicBezTo>
                  <a:pt x="258675" y="411694"/>
                  <a:pt x="345386" y="314782"/>
                  <a:pt x="450313" y="236087"/>
                </a:cubicBezTo>
                <a:cubicBezTo>
                  <a:pt x="555241" y="157391"/>
                  <a:pt x="671827" y="98369"/>
                  <a:pt x="800071" y="59022"/>
                </a:cubicBezTo>
                <a:cubicBezTo>
                  <a:pt x="928316" y="19674"/>
                  <a:pt x="1052189" y="0"/>
                  <a:pt x="1171689" y="0"/>
                </a:cubicBezTo>
                <a:close/>
              </a:path>
            </a:pathLst>
          </a:custGeom>
          <a:solidFill>
            <a:schemeClr val="accent6">
              <a:lumMod val="20000"/>
              <a:lumOff val="80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20056399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277071-7460-6706-03B4-D4A85EAA8124}"/>
              </a:ext>
            </a:extLst>
          </p:cNvPr>
          <p:cNvSpPr>
            <a:spLocks noGrp="1"/>
          </p:cNvSpPr>
          <p:nvPr>
            <p:ph type="pic" sz="quarter" idx="10"/>
          </p:nvPr>
        </p:nvSpPr>
        <p:spPr>
          <a:xfrm>
            <a:off x="6250899" y="198311"/>
            <a:ext cx="4631960" cy="6309201"/>
          </a:xfrm>
          <a:custGeom>
            <a:avLst/>
            <a:gdLst/>
            <a:ahLst/>
            <a:cxnLst/>
            <a:rect l="l" t="t" r="r" b="b"/>
            <a:pathLst>
              <a:path w="2330262" h="3174054">
                <a:moveTo>
                  <a:pt x="1162945" y="695144"/>
                </a:moveTo>
                <a:cubicBezTo>
                  <a:pt x="1113396" y="695144"/>
                  <a:pt x="1066033" y="706074"/>
                  <a:pt x="1020856" y="727934"/>
                </a:cubicBezTo>
                <a:cubicBezTo>
                  <a:pt x="975679" y="749794"/>
                  <a:pt x="936331" y="778941"/>
                  <a:pt x="902812" y="815374"/>
                </a:cubicBezTo>
                <a:cubicBezTo>
                  <a:pt x="869294" y="851807"/>
                  <a:pt x="842333" y="894069"/>
                  <a:pt x="821931" y="942161"/>
                </a:cubicBezTo>
                <a:cubicBezTo>
                  <a:pt x="801528" y="990253"/>
                  <a:pt x="791327" y="1040530"/>
                  <a:pt x="791327" y="1092994"/>
                </a:cubicBezTo>
                <a:cubicBezTo>
                  <a:pt x="791327" y="1195007"/>
                  <a:pt x="827760" y="1281718"/>
                  <a:pt x="900626" y="1353127"/>
                </a:cubicBezTo>
                <a:cubicBezTo>
                  <a:pt x="973493" y="1424536"/>
                  <a:pt x="1060932" y="1460240"/>
                  <a:pt x="1162945" y="1460240"/>
                </a:cubicBezTo>
                <a:cubicBezTo>
                  <a:pt x="1264957" y="1460240"/>
                  <a:pt x="1352397" y="1424536"/>
                  <a:pt x="1425263" y="1353127"/>
                </a:cubicBezTo>
                <a:cubicBezTo>
                  <a:pt x="1498129" y="1281718"/>
                  <a:pt x="1534563" y="1195007"/>
                  <a:pt x="1534563" y="1092994"/>
                </a:cubicBezTo>
                <a:cubicBezTo>
                  <a:pt x="1534563" y="1040530"/>
                  <a:pt x="1524361" y="990253"/>
                  <a:pt x="1503959" y="942161"/>
                </a:cubicBezTo>
                <a:cubicBezTo>
                  <a:pt x="1483556" y="894069"/>
                  <a:pt x="1456596" y="851807"/>
                  <a:pt x="1423077" y="815374"/>
                </a:cubicBezTo>
                <a:cubicBezTo>
                  <a:pt x="1389559" y="778941"/>
                  <a:pt x="1350211" y="749794"/>
                  <a:pt x="1305034" y="727934"/>
                </a:cubicBezTo>
                <a:cubicBezTo>
                  <a:pt x="1259857" y="706074"/>
                  <a:pt x="1212494" y="695144"/>
                  <a:pt x="1162945" y="695144"/>
                </a:cubicBezTo>
                <a:close/>
                <a:moveTo>
                  <a:pt x="1162945" y="0"/>
                </a:moveTo>
                <a:cubicBezTo>
                  <a:pt x="1349482" y="0"/>
                  <a:pt x="1514889" y="34248"/>
                  <a:pt x="1659164" y="102742"/>
                </a:cubicBezTo>
                <a:cubicBezTo>
                  <a:pt x="1803439" y="171236"/>
                  <a:pt x="1925126" y="271063"/>
                  <a:pt x="2024224" y="402222"/>
                </a:cubicBezTo>
                <a:cubicBezTo>
                  <a:pt x="2123322" y="533381"/>
                  <a:pt x="2199103" y="693687"/>
                  <a:pt x="2251567" y="883139"/>
                </a:cubicBezTo>
                <a:cubicBezTo>
                  <a:pt x="2304030" y="1072592"/>
                  <a:pt x="2330262" y="1288276"/>
                  <a:pt x="2330262" y="1530192"/>
                </a:cubicBezTo>
                <a:cubicBezTo>
                  <a:pt x="2330262" y="1786681"/>
                  <a:pt x="2301844" y="2016210"/>
                  <a:pt x="2245009" y="2218778"/>
                </a:cubicBezTo>
                <a:cubicBezTo>
                  <a:pt x="2188173" y="2421346"/>
                  <a:pt x="2105834" y="2593310"/>
                  <a:pt x="1997992" y="2734671"/>
                </a:cubicBezTo>
                <a:cubicBezTo>
                  <a:pt x="1890150" y="2876031"/>
                  <a:pt x="1758990" y="2984602"/>
                  <a:pt x="1604514" y="3060383"/>
                </a:cubicBezTo>
                <a:cubicBezTo>
                  <a:pt x="1450038" y="3136164"/>
                  <a:pt x="1275159" y="3174054"/>
                  <a:pt x="1079877" y="3174054"/>
                </a:cubicBezTo>
                <a:cubicBezTo>
                  <a:pt x="700973" y="3174054"/>
                  <a:pt x="371617" y="3034151"/>
                  <a:pt x="91811" y="2754345"/>
                </a:cubicBezTo>
                <a:lnTo>
                  <a:pt x="550868" y="2220964"/>
                </a:lnTo>
                <a:cubicBezTo>
                  <a:pt x="708260" y="2378355"/>
                  <a:pt x="888968" y="2457051"/>
                  <a:pt x="1092993" y="2457051"/>
                </a:cubicBezTo>
                <a:cubicBezTo>
                  <a:pt x="1235811" y="2457051"/>
                  <a:pt x="1348754" y="2414059"/>
                  <a:pt x="1431821" y="2328077"/>
                </a:cubicBezTo>
                <a:cubicBezTo>
                  <a:pt x="1514889" y="2242095"/>
                  <a:pt x="1559337" y="2120408"/>
                  <a:pt x="1565166" y="1963017"/>
                </a:cubicBezTo>
                <a:cubicBezTo>
                  <a:pt x="1454410" y="2062115"/>
                  <a:pt x="1297019" y="2111664"/>
                  <a:pt x="1092993" y="2111664"/>
                </a:cubicBezTo>
                <a:cubicBezTo>
                  <a:pt x="935602" y="2111664"/>
                  <a:pt x="790598" y="2086161"/>
                  <a:pt x="657982" y="2035155"/>
                </a:cubicBezTo>
                <a:cubicBezTo>
                  <a:pt x="525365" y="1984148"/>
                  <a:pt x="410237" y="1912739"/>
                  <a:pt x="312596" y="1820928"/>
                </a:cubicBezTo>
                <a:cubicBezTo>
                  <a:pt x="214955" y="1729116"/>
                  <a:pt x="138445" y="1621274"/>
                  <a:pt x="83067" y="1497402"/>
                </a:cubicBezTo>
                <a:cubicBezTo>
                  <a:pt x="27689" y="1373529"/>
                  <a:pt x="0" y="1238727"/>
                  <a:pt x="0" y="1092994"/>
                </a:cubicBezTo>
                <a:cubicBezTo>
                  <a:pt x="0" y="941432"/>
                  <a:pt x="29146" y="798614"/>
                  <a:pt x="87439" y="664540"/>
                </a:cubicBezTo>
                <a:cubicBezTo>
                  <a:pt x="145732" y="530467"/>
                  <a:pt x="227342" y="414610"/>
                  <a:pt x="332270" y="316969"/>
                </a:cubicBezTo>
                <a:cubicBezTo>
                  <a:pt x="437197" y="219328"/>
                  <a:pt x="560341" y="142090"/>
                  <a:pt x="701702" y="85254"/>
                </a:cubicBezTo>
                <a:cubicBezTo>
                  <a:pt x="843062" y="28418"/>
                  <a:pt x="996810" y="0"/>
                  <a:pt x="1162945" y="0"/>
                </a:cubicBez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759268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About U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4561C4-9A67-A547-9BA9-FCB35D47188A}"/>
              </a:ext>
            </a:extLst>
          </p:cNvPr>
          <p:cNvSpPr>
            <a:spLocks noGrp="1"/>
          </p:cNvSpPr>
          <p:nvPr>
            <p:ph type="pic" sz="quarter" idx="25"/>
          </p:nvPr>
        </p:nvSpPr>
        <p:spPr>
          <a:xfrm>
            <a:off x="7036904" y="57423"/>
            <a:ext cx="5155097" cy="6800577"/>
          </a:xfrm>
          <a:custGeom>
            <a:avLst/>
            <a:gdLst>
              <a:gd name="connsiteX0" fmla="*/ 6610866 w 7547750"/>
              <a:gd name="connsiteY0" fmla="*/ 0 h 9959546"/>
              <a:gd name="connsiteX1" fmla="*/ 7286788 w 7547750"/>
              <a:gd name="connsiteY1" fmla="*/ 34132 h 9959546"/>
              <a:gd name="connsiteX2" fmla="*/ 7547750 w 7547750"/>
              <a:gd name="connsiteY2" fmla="*/ 67292 h 9959546"/>
              <a:gd name="connsiteX3" fmla="*/ 7547750 w 7547750"/>
              <a:gd name="connsiteY3" fmla="*/ 9959546 h 9959546"/>
              <a:gd name="connsiteX4" fmla="*/ 911486 w 7547750"/>
              <a:gd name="connsiteY4" fmla="*/ 9959546 h 9959546"/>
              <a:gd name="connsiteX5" fmla="*/ 797896 w 7547750"/>
              <a:gd name="connsiteY5" fmla="*/ 9761996 h 9959546"/>
              <a:gd name="connsiteX6" fmla="*/ 0 w 7547750"/>
              <a:gd name="connsiteY6" fmla="*/ 6610865 h 9959546"/>
              <a:gd name="connsiteX7" fmla="*/ 6610866 w 7547750"/>
              <a:gd name="connsiteY7" fmla="*/ 0 h 99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50" h="9959546">
                <a:moveTo>
                  <a:pt x="6610866" y="0"/>
                </a:moveTo>
                <a:cubicBezTo>
                  <a:pt x="6839058" y="0"/>
                  <a:pt x="7064550" y="11562"/>
                  <a:pt x="7286788" y="34132"/>
                </a:cubicBezTo>
                <a:lnTo>
                  <a:pt x="7547750" y="67292"/>
                </a:lnTo>
                <a:lnTo>
                  <a:pt x="7547750" y="9959546"/>
                </a:lnTo>
                <a:lnTo>
                  <a:pt x="911486" y="9959546"/>
                </a:lnTo>
                <a:lnTo>
                  <a:pt x="797896" y="9761996"/>
                </a:lnTo>
                <a:cubicBezTo>
                  <a:pt x="289042" y="8825281"/>
                  <a:pt x="0" y="7751828"/>
                  <a:pt x="0" y="6610865"/>
                </a:cubicBezTo>
                <a:cubicBezTo>
                  <a:pt x="0" y="2959786"/>
                  <a:pt x="2959786" y="0"/>
                  <a:pt x="6610866" y="0"/>
                </a:cubicBezTo>
                <a:close/>
              </a:path>
            </a:pathLst>
          </a:cu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40619990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Message CE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A8AB4B1-06B1-A741-AB46-B9645373A7E0}"/>
              </a:ext>
            </a:extLst>
          </p:cNvPr>
          <p:cNvSpPr>
            <a:spLocks noGrp="1"/>
          </p:cNvSpPr>
          <p:nvPr>
            <p:ph type="pic" sz="quarter" idx="26"/>
          </p:nvPr>
        </p:nvSpPr>
        <p:spPr>
          <a:xfrm>
            <a:off x="921271" y="1712422"/>
            <a:ext cx="3982346" cy="3979707"/>
          </a:xfrm>
          <a:prstGeom prst="teardrop">
            <a:avLst/>
          </a:pr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4087963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r>
              <a:rPr lang="en-US"/>
              <a:t>Click icon to add picture</a:t>
            </a:r>
          </a:p>
        </p:txBody>
      </p:sp>
    </p:spTree>
    <p:extLst>
      <p:ext uri="{BB962C8B-B14F-4D97-AF65-F5344CB8AC3E}">
        <p14:creationId xmlns:p14="http://schemas.microsoft.com/office/powerpoint/2010/main" val="14304496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Mission &amp; Visio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DC4C1-55FF-664E-9DF7-5135A5F7A058}"/>
              </a:ext>
            </a:extLst>
          </p:cNvPr>
          <p:cNvSpPr>
            <a:spLocks noGrp="1"/>
          </p:cNvSpPr>
          <p:nvPr>
            <p:ph type="pic" sz="quarter" idx="26"/>
          </p:nvPr>
        </p:nvSpPr>
        <p:spPr>
          <a:xfrm>
            <a:off x="0" y="1878228"/>
            <a:ext cx="5586709" cy="4979773"/>
          </a:xfrm>
          <a:custGeom>
            <a:avLst/>
            <a:gdLst>
              <a:gd name="connsiteX0" fmla="*/ 5399904 w 11170508"/>
              <a:gd name="connsiteY0" fmla="*/ 0 h 9959545"/>
              <a:gd name="connsiteX1" fmla="*/ 11170508 w 11170508"/>
              <a:gd name="connsiteY1" fmla="*/ 5770605 h 9959545"/>
              <a:gd name="connsiteX2" fmla="*/ 9480337 w 11170508"/>
              <a:gd name="connsiteY2" fmla="*/ 9851039 h 9959545"/>
              <a:gd name="connsiteX3" fmla="*/ 9366529 w 11170508"/>
              <a:gd name="connsiteY3" fmla="*/ 9959545 h 9959545"/>
              <a:gd name="connsiteX4" fmla="*/ 1433278 w 11170508"/>
              <a:gd name="connsiteY4" fmla="*/ 9959545 h 9959545"/>
              <a:gd name="connsiteX5" fmla="*/ 1319470 w 11170508"/>
              <a:gd name="connsiteY5" fmla="*/ 9851039 h 9959545"/>
              <a:gd name="connsiteX6" fmla="*/ 82781 w 11170508"/>
              <a:gd name="connsiteY6" fmla="*/ 8016785 h 9959545"/>
              <a:gd name="connsiteX7" fmla="*/ 0 w 11170508"/>
              <a:gd name="connsiteY7" fmla="*/ 7806835 h 9959545"/>
              <a:gd name="connsiteX8" fmla="*/ 0 w 11170508"/>
              <a:gd name="connsiteY8" fmla="*/ 3734376 h 9959545"/>
              <a:gd name="connsiteX9" fmla="*/ 82781 w 11170508"/>
              <a:gd name="connsiteY9" fmla="*/ 3524426 h 9959545"/>
              <a:gd name="connsiteX10" fmla="*/ 5399904 w 11170508"/>
              <a:gd name="connsiteY10" fmla="*/ 0 h 995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70508" h="9959545">
                <a:moveTo>
                  <a:pt x="5399904" y="0"/>
                </a:moveTo>
                <a:cubicBezTo>
                  <a:pt x="8586920" y="0"/>
                  <a:pt x="11170508" y="2583588"/>
                  <a:pt x="11170508" y="5770605"/>
                </a:cubicBezTo>
                <a:cubicBezTo>
                  <a:pt x="11170508" y="7364113"/>
                  <a:pt x="10524611" y="8806765"/>
                  <a:pt x="9480337" y="9851039"/>
                </a:cubicBezTo>
                <a:lnTo>
                  <a:pt x="9366529" y="9959545"/>
                </a:lnTo>
                <a:lnTo>
                  <a:pt x="1433278" y="9959545"/>
                </a:lnTo>
                <a:lnTo>
                  <a:pt x="1319470" y="9851039"/>
                </a:lnTo>
                <a:cubicBezTo>
                  <a:pt x="797332" y="9328902"/>
                  <a:pt x="374790" y="8707170"/>
                  <a:pt x="82781" y="8016785"/>
                </a:cubicBezTo>
                <a:lnTo>
                  <a:pt x="0" y="7806835"/>
                </a:lnTo>
                <a:lnTo>
                  <a:pt x="0" y="3734376"/>
                </a:lnTo>
                <a:lnTo>
                  <a:pt x="82781" y="3524426"/>
                </a:lnTo>
                <a:cubicBezTo>
                  <a:pt x="958807" y="1453269"/>
                  <a:pt x="3009641" y="0"/>
                  <a:pt x="5399904" y="0"/>
                </a:cubicBezTo>
                <a:close/>
              </a:path>
            </a:pathLst>
          </a:custGeom>
          <a:solidFill>
            <a:schemeClr val="accent6">
              <a:lumMod val="20000"/>
              <a:lumOff val="80000"/>
            </a:schemeClr>
          </a:solidFill>
        </p:spPr>
        <p:txBody>
          <a:bodyPr wrap="square" anchor="t">
            <a:noAutofit/>
          </a:bodyPr>
          <a:lstStyle>
            <a:lvl1pPr marL="0" indent="0" algn="ctr">
              <a:buNone/>
              <a:defRPr sz="1100" b="1" i="0">
                <a:latin typeface="Montserrat" pitchFamily="2" charset="77"/>
                <a:ea typeface="Source Sans Pro Light" panose="020B0403030403020204" pitchFamily="34" charset="0"/>
                <a:cs typeface="Noto Sans Light" panose="020B0402040504020204" pitchFamily="34" charset="0"/>
              </a:defRPr>
            </a:lvl1pPr>
          </a:lstStyle>
          <a:p>
            <a:r>
              <a:rPr lang="en-US"/>
              <a:t>Click icon to add picture</a:t>
            </a:r>
            <a:endParaRPr lang="id-ID" dirty="0"/>
          </a:p>
        </p:txBody>
      </p:sp>
    </p:spTree>
    <p:extLst>
      <p:ext uri="{BB962C8B-B14F-4D97-AF65-F5344CB8AC3E}">
        <p14:creationId xmlns:p14="http://schemas.microsoft.com/office/powerpoint/2010/main" val="2970570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What We D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D7EF42-AFF9-644A-BABF-EC024295CD15}"/>
              </a:ext>
            </a:extLst>
          </p:cNvPr>
          <p:cNvSpPr>
            <a:spLocks noGrp="1"/>
          </p:cNvSpPr>
          <p:nvPr>
            <p:ph type="pic" sz="quarter" idx="26"/>
          </p:nvPr>
        </p:nvSpPr>
        <p:spPr>
          <a:xfrm>
            <a:off x="8762106" y="0"/>
            <a:ext cx="3429895" cy="6858000"/>
          </a:xfrm>
          <a:custGeom>
            <a:avLst/>
            <a:gdLst>
              <a:gd name="connsiteX0" fmla="*/ 6858000 w 6858004"/>
              <a:gd name="connsiteY0" fmla="*/ 0 h 13716000"/>
              <a:gd name="connsiteX1" fmla="*/ 6858004 w 6858004"/>
              <a:gd name="connsiteY1" fmla="*/ 0 h 13716000"/>
              <a:gd name="connsiteX2" fmla="*/ 6858004 w 6858004"/>
              <a:gd name="connsiteY2" fmla="*/ 13716000 h 13716000"/>
              <a:gd name="connsiteX3" fmla="*/ 6858000 w 6858004"/>
              <a:gd name="connsiteY3" fmla="*/ 13716000 h 13716000"/>
              <a:gd name="connsiteX4" fmla="*/ 0 w 6858004"/>
              <a:gd name="connsiteY4" fmla="*/ 6858000 h 13716000"/>
              <a:gd name="connsiteX5" fmla="*/ 6858000 w 6858004"/>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4" h="13716000">
                <a:moveTo>
                  <a:pt x="6858000" y="0"/>
                </a:moveTo>
                <a:lnTo>
                  <a:pt x="6858004" y="0"/>
                </a:lnTo>
                <a:lnTo>
                  <a:pt x="6858004" y="13716000"/>
                </a:lnTo>
                <a:lnTo>
                  <a:pt x="6858000" y="13716000"/>
                </a:lnTo>
                <a:cubicBezTo>
                  <a:pt x="3070432" y="13716000"/>
                  <a:pt x="0" y="10645569"/>
                  <a:pt x="0" y="6858000"/>
                </a:cubicBezTo>
                <a:cubicBezTo>
                  <a:pt x="0" y="3070431"/>
                  <a:pt x="3070432" y="0"/>
                  <a:pt x="6858000" y="0"/>
                </a:cubicBezTo>
                <a:close/>
              </a:path>
            </a:pathLst>
          </a:cu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r>
              <a:rPr lang="en-US"/>
              <a:t>Click icon to add picture</a:t>
            </a:r>
            <a:endParaRPr lang="en-US" dirty="0"/>
          </a:p>
        </p:txBody>
      </p:sp>
      <p:sp>
        <p:nvSpPr>
          <p:cNvPr id="5" name="Picture Placeholder 4">
            <a:extLst>
              <a:ext uri="{FF2B5EF4-FFF2-40B4-BE49-F238E27FC236}">
                <a16:creationId xmlns:a16="http://schemas.microsoft.com/office/drawing/2014/main" id="{45D15EE4-0DC1-A24B-BA57-857519D4D2AB}"/>
              </a:ext>
            </a:extLst>
          </p:cNvPr>
          <p:cNvSpPr>
            <a:spLocks noGrp="1"/>
          </p:cNvSpPr>
          <p:nvPr>
            <p:ph type="pic" sz="quarter" idx="25"/>
          </p:nvPr>
        </p:nvSpPr>
        <p:spPr>
          <a:xfrm>
            <a:off x="1" y="0"/>
            <a:ext cx="3429893" cy="6858000"/>
          </a:xfrm>
          <a:custGeom>
            <a:avLst/>
            <a:gdLst>
              <a:gd name="connsiteX0" fmla="*/ 0 w 6858000"/>
              <a:gd name="connsiteY0" fmla="*/ 0 h 13716000"/>
              <a:gd name="connsiteX1" fmla="*/ 352911 w 6858000"/>
              <a:gd name="connsiteY1" fmla="*/ 8924 h 13716000"/>
              <a:gd name="connsiteX2" fmla="*/ 6858000 w 6858000"/>
              <a:gd name="connsiteY2" fmla="*/ 6858000 h 13716000"/>
              <a:gd name="connsiteX3" fmla="*/ 352911 w 6858000"/>
              <a:gd name="connsiteY3" fmla="*/ 13707076 h 13716000"/>
              <a:gd name="connsiteX4" fmla="*/ 0 w 685800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716000">
                <a:moveTo>
                  <a:pt x="0" y="0"/>
                </a:moveTo>
                <a:lnTo>
                  <a:pt x="352911" y="8924"/>
                </a:lnTo>
                <a:cubicBezTo>
                  <a:pt x="3976472" y="192602"/>
                  <a:pt x="6858000" y="3188793"/>
                  <a:pt x="6858000" y="6858000"/>
                </a:cubicBezTo>
                <a:cubicBezTo>
                  <a:pt x="6858000" y="10527207"/>
                  <a:pt x="3976472" y="13523398"/>
                  <a:pt x="352911" y="13707076"/>
                </a:cubicBezTo>
                <a:lnTo>
                  <a:pt x="0" y="13716000"/>
                </a:lnTo>
                <a:close/>
              </a:path>
            </a:pathLst>
          </a:cu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1828538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28874B7-6824-A401-BE2D-CE7AD1845995}"/>
              </a:ext>
            </a:extLst>
          </p:cNvPr>
          <p:cNvSpPr>
            <a:spLocks noGrp="1"/>
          </p:cNvSpPr>
          <p:nvPr>
            <p:ph type="pic" sz="quarter" idx="11"/>
          </p:nvPr>
        </p:nvSpPr>
        <p:spPr>
          <a:xfrm>
            <a:off x="6028893" y="712018"/>
            <a:ext cx="4928915" cy="5433964"/>
          </a:xfrm>
          <a:custGeom>
            <a:avLst/>
            <a:gdLst/>
            <a:ahLst/>
            <a:cxnLst/>
            <a:rect l="l" t="t" r="r" b="b"/>
            <a:pathLst>
              <a:path w="2304031" h="2540117">
                <a:moveTo>
                  <a:pt x="1232897" y="0"/>
                </a:moveTo>
                <a:cubicBezTo>
                  <a:pt x="1568081" y="0"/>
                  <a:pt x="1822385" y="69223"/>
                  <a:pt x="1995807" y="207668"/>
                </a:cubicBezTo>
                <a:cubicBezTo>
                  <a:pt x="2169228" y="346114"/>
                  <a:pt x="2255939" y="539210"/>
                  <a:pt x="2255939" y="786955"/>
                </a:cubicBezTo>
                <a:cubicBezTo>
                  <a:pt x="2255939" y="877309"/>
                  <a:pt x="2244280" y="957462"/>
                  <a:pt x="2220963" y="1027414"/>
                </a:cubicBezTo>
                <a:cubicBezTo>
                  <a:pt x="2197646" y="1097365"/>
                  <a:pt x="2166313" y="1160759"/>
                  <a:pt x="2126966" y="1217595"/>
                </a:cubicBezTo>
                <a:cubicBezTo>
                  <a:pt x="2087618" y="1274430"/>
                  <a:pt x="2040255" y="1326166"/>
                  <a:pt x="1984877" y="1372800"/>
                </a:cubicBezTo>
                <a:cubicBezTo>
                  <a:pt x="1929498" y="1419434"/>
                  <a:pt x="1871205" y="1463154"/>
                  <a:pt x="1809997" y="1503959"/>
                </a:cubicBezTo>
                <a:cubicBezTo>
                  <a:pt x="1737131" y="1553508"/>
                  <a:pt x="1660621" y="1600871"/>
                  <a:pt x="1580469" y="1646048"/>
                </a:cubicBezTo>
                <a:cubicBezTo>
                  <a:pt x="1500316" y="1691225"/>
                  <a:pt x="1420892" y="1741503"/>
                  <a:pt x="1342196" y="1796881"/>
                </a:cubicBezTo>
                <a:lnTo>
                  <a:pt x="2304031" y="1796881"/>
                </a:lnTo>
                <a:lnTo>
                  <a:pt x="2304031" y="2540117"/>
                </a:lnTo>
                <a:lnTo>
                  <a:pt x="0" y="2540117"/>
                </a:lnTo>
                <a:cubicBezTo>
                  <a:pt x="0" y="2394385"/>
                  <a:pt x="11659" y="2266140"/>
                  <a:pt x="34976" y="2155383"/>
                </a:cubicBezTo>
                <a:cubicBezTo>
                  <a:pt x="58293" y="2044627"/>
                  <a:pt x="96183" y="1944800"/>
                  <a:pt x="148647" y="1855903"/>
                </a:cubicBezTo>
                <a:cubicBezTo>
                  <a:pt x="201111" y="1767006"/>
                  <a:pt x="268876" y="1687582"/>
                  <a:pt x="351944" y="1617630"/>
                </a:cubicBezTo>
                <a:cubicBezTo>
                  <a:pt x="435012" y="1547679"/>
                  <a:pt x="537753" y="1479184"/>
                  <a:pt x="660168" y="1412147"/>
                </a:cubicBezTo>
                <a:cubicBezTo>
                  <a:pt x="817559" y="1327623"/>
                  <a:pt x="942161" y="1259857"/>
                  <a:pt x="1033972" y="1208851"/>
                </a:cubicBezTo>
                <a:cubicBezTo>
                  <a:pt x="1125784" y="1157844"/>
                  <a:pt x="1195006" y="1116311"/>
                  <a:pt x="1241641" y="1084249"/>
                </a:cubicBezTo>
                <a:cubicBezTo>
                  <a:pt x="1288275" y="1052188"/>
                  <a:pt x="1318150" y="1025228"/>
                  <a:pt x="1331266" y="1003368"/>
                </a:cubicBezTo>
                <a:cubicBezTo>
                  <a:pt x="1344382" y="981508"/>
                  <a:pt x="1350940" y="957462"/>
                  <a:pt x="1350940" y="931230"/>
                </a:cubicBezTo>
                <a:cubicBezTo>
                  <a:pt x="1350940" y="858364"/>
                  <a:pt x="1327623" y="804443"/>
                  <a:pt x="1280988" y="769467"/>
                </a:cubicBezTo>
                <a:cubicBezTo>
                  <a:pt x="1234354" y="734491"/>
                  <a:pt x="1170232" y="717004"/>
                  <a:pt x="1088622" y="717003"/>
                </a:cubicBezTo>
                <a:cubicBezTo>
                  <a:pt x="992438" y="717004"/>
                  <a:pt x="901355" y="741778"/>
                  <a:pt x="815373" y="791327"/>
                </a:cubicBezTo>
                <a:cubicBezTo>
                  <a:pt x="729391" y="840876"/>
                  <a:pt x="639766" y="921029"/>
                  <a:pt x="546497" y="1031786"/>
                </a:cubicBezTo>
                <a:lnTo>
                  <a:pt x="21860" y="415337"/>
                </a:lnTo>
                <a:cubicBezTo>
                  <a:pt x="77238" y="354130"/>
                  <a:pt x="148647" y="298023"/>
                  <a:pt x="236087" y="247016"/>
                </a:cubicBezTo>
                <a:cubicBezTo>
                  <a:pt x="323526" y="196010"/>
                  <a:pt x="420438" y="152290"/>
                  <a:pt x="526823" y="115857"/>
                </a:cubicBezTo>
                <a:cubicBezTo>
                  <a:pt x="633208" y="79424"/>
                  <a:pt x="746150" y="51006"/>
                  <a:pt x="865651" y="30604"/>
                </a:cubicBezTo>
                <a:cubicBezTo>
                  <a:pt x="985152" y="10201"/>
                  <a:pt x="1107567" y="0"/>
                  <a:pt x="1232897" y="0"/>
                </a:cubicBezTo>
                <a:close/>
              </a:path>
            </a:pathLst>
          </a:custGeom>
          <a:solidFill>
            <a:schemeClr val="accent6">
              <a:lumMod val="20000"/>
              <a:lumOff val="80000"/>
            </a:schemeClr>
          </a:solidFill>
        </p:spPr>
        <p:txBody>
          <a:bodyPr wrap="square">
            <a:noAutofit/>
          </a:bodyPr>
          <a:lstStyle>
            <a:lvl1pPr>
              <a:defRPr b="0" i="0">
                <a:latin typeface="Lato Light" panose="020F0302020204030203" pitchFamily="34" charset="77"/>
              </a:defRPr>
            </a:lvl1pPr>
          </a:lstStyle>
          <a:p>
            <a:r>
              <a:rPr lang="en-US" dirty="0"/>
              <a:t>Click icon to add picture</a:t>
            </a:r>
          </a:p>
        </p:txBody>
      </p:sp>
    </p:spTree>
    <p:extLst>
      <p:ext uri="{BB962C8B-B14F-4D97-AF65-F5344CB8AC3E}">
        <p14:creationId xmlns:p14="http://schemas.microsoft.com/office/powerpoint/2010/main" val="265423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171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7579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a:solidFill>
            <a:schemeClr val="accent6">
              <a:lumMod val="20000"/>
              <a:lumOff val="80000"/>
            </a:schemeClr>
          </a:solidFill>
        </p:spPr>
        <p:txBody>
          <a:bodyPr/>
          <a:lstStyle>
            <a:lvl1pPr>
              <a:defRPr sz="1800"/>
            </a:lvl1pPr>
          </a:lstStyle>
          <a:p>
            <a:r>
              <a:rPr lang="en-US"/>
              <a:t>Click icon to add picture</a:t>
            </a:r>
          </a:p>
        </p:txBody>
      </p:sp>
    </p:spTree>
    <p:extLst>
      <p:ext uri="{BB962C8B-B14F-4D97-AF65-F5344CB8AC3E}">
        <p14:creationId xmlns:p14="http://schemas.microsoft.com/office/powerpoint/2010/main" val="340044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a:solidFill>
            <a:schemeClr val="accent1">
              <a:lumMod val="20000"/>
              <a:lumOff val="80000"/>
            </a:schemeClr>
          </a:solidFill>
        </p:spPr>
        <p:txBody>
          <a:bodyPr/>
          <a:lstStyle/>
          <a:p>
            <a:r>
              <a:rPr lang="en-US"/>
              <a:t>Click icon to add picture</a:t>
            </a:r>
          </a:p>
        </p:txBody>
      </p:sp>
      <p:sp>
        <p:nvSpPr>
          <p:cNvPr id="9" name="Marcador de posición de imagen 6"/>
          <p:cNvSpPr>
            <a:spLocks noGrp="1"/>
          </p:cNvSpPr>
          <p:nvPr>
            <p:ph type="pic" sz="quarter" idx="12"/>
          </p:nvPr>
        </p:nvSpPr>
        <p:spPr>
          <a:xfrm>
            <a:off x="6896100" y="697296"/>
            <a:ext cx="2152650" cy="3095109"/>
          </a:xfrm>
          <a:prstGeom prst="rect">
            <a:avLst/>
          </a:prstGeom>
          <a:solidFill>
            <a:schemeClr val="accent1">
              <a:lumMod val="20000"/>
              <a:lumOff val="80000"/>
            </a:schemeClr>
          </a:solidFill>
        </p:spPr>
        <p:txBody>
          <a:bodyPr/>
          <a:lstStyle/>
          <a:p>
            <a:r>
              <a:rPr lang="en-US"/>
              <a:t>Click icon to add picture</a:t>
            </a:r>
          </a:p>
        </p:txBody>
      </p:sp>
      <p:sp>
        <p:nvSpPr>
          <p:cNvPr id="8" name="Marcador de posición de imagen 6"/>
          <p:cNvSpPr>
            <a:spLocks noGrp="1"/>
          </p:cNvSpPr>
          <p:nvPr>
            <p:ph type="pic" sz="quarter" idx="11"/>
          </p:nvPr>
        </p:nvSpPr>
        <p:spPr>
          <a:xfrm>
            <a:off x="4343400" y="362857"/>
            <a:ext cx="3048000" cy="3802743"/>
          </a:xfrm>
          <a:prstGeom prst="rect">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316659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7828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a:solidFill>
            <a:schemeClr val="accent6">
              <a:lumMod val="20000"/>
              <a:lumOff val="80000"/>
            </a:schemeClr>
          </a:solidFill>
        </p:spPr>
        <p:txBody>
          <a:bodyPr/>
          <a:lstStyle>
            <a:lvl1pPr marL="0" indent="0">
              <a:buNone/>
              <a:defRPr sz="1600"/>
            </a:lvl1pPr>
          </a:lstStyle>
          <a:p>
            <a:r>
              <a:rPr lang="en-US"/>
              <a:t>Click icon to add picture</a:t>
            </a:r>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a:solidFill>
            <a:schemeClr val="accent6">
              <a:lumMod val="20000"/>
              <a:lumOff val="80000"/>
            </a:schemeClr>
          </a:solidFill>
        </p:spPr>
        <p:txBody>
          <a:bodyPr/>
          <a:lstStyle>
            <a:lvl1pPr marL="0" indent="0">
              <a:buNone/>
              <a:defRPr sz="1600"/>
            </a:lvl1pPr>
          </a:lstStyle>
          <a:p>
            <a:r>
              <a:rPr lang="en-US"/>
              <a:t>Click icon to add picture</a:t>
            </a:r>
            <a:endParaRPr lang="en-US" dirty="0"/>
          </a:p>
        </p:txBody>
      </p:sp>
    </p:spTree>
    <p:extLst>
      <p:ext uri="{BB962C8B-B14F-4D97-AF65-F5344CB8AC3E}">
        <p14:creationId xmlns:p14="http://schemas.microsoft.com/office/powerpoint/2010/main" val="3122234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hyperlink" Target="http://ppthemes.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hyperlink" Target="https://slidesgratis.com/" TargetMode="Externa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hyperlink" Target="http://shopping.ppthemes.com/" TargetMode="Externa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p:nvSpPr>
        <p:spPr>
          <a:xfrm>
            <a:off x="1753900" y="-905770"/>
            <a:ext cx="3281732" cy="646331"/>
          </a:xfrm>
          <a:prstGeom prst="rect">
            <a:avLst/>
          </a:prstGeom>
          <a:noFill/>
        </p:spPr>
        <p:txBody>
          <a:bodyPr wrap="none" rtlCol="0">
            <a:spAutoFit/>
          </a:bodyPr>
          <a:lstStyle/>
          <a:p>
            <a:r>
              <a:rPr lang="en-US" dirty="0">
                <a:solidFill>
                  <a:schemeClr val="bg1"/>
                </a:solidFill>
                <a:hlinkClick r:id="rId56">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57">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p:nvSpPr>
        <p:spPr>
          <a:xfrm>
            <a:off x="8659820" y="-645106"/>
            <a:ext cx="2659702" cy="369332"/>
          </a:xfrm>
          <a:prstGeom prst="rect">
            <a:avLst/>
          </a:prstGeom>
          <a:noFill/>
        </p:spPr>
        <p:txBody>
          <a:bodyPr wrap="none" rtlCol="0">
            <a:spAutoFit/>
          </a:bodyPr>
          <a:lstStyle/>
          <a:p>
            <a:r>
              <a:rPr lang="en-US" dirty="0">
                <a:solidFill>
                  <a:schemeClr val="bg1"/>
                </a:solidFill>
                <a:hlinkClick r:id="rId59">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p:nvPicPr>
        <p:blipFill rotWithShape="1">
          <a:blip r:embed="rId60"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10" name="Rectángulo 9">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adroTexto 14">
            <a:extLst>
              <a:ext uri="{FF2B5EF4-FFF2-40B4-BE49-F238E27FC236}">
                <a16:creationId xmlns:a16="http://schemas.microsoft.com/office/drawing/2014/main" id="{98554778-3CBD-4CEA-8118-6E137767477E}"/>
              </a:ext>
            </a:extLst>
          </p:cNvPr>
          <p:cNvSpPr txBox="1"/>
          <p:nvPr userDrawn="1"/>
        </p:nvSpPr>
        <p:spPr>
          <a:xfrm>
            <a:off x="1753900" y="-905770"/>
            <a:ext cx="3281732" cy="646331"/>
          </a:xfrm>
          <a:prstGeom prst="rect">
            <a:avLst/>
          </a:prstGeom>
          <a:noFill/>
        </p:spPr>
        <p:txBody>
          <a:bodyPr wrap="none" rtlCol="0">
            <a:spAutoFit/>
          </a:bodyPr>
          <a:lstStyle/>
          <a:p>
            <a:r>
              <a:rPr lang="en-US" dirty="0">
                <a:solidFill>
                  <a:schemeClr val="bg1"/>
                </a:solidFill>
                <a:hlinkClick r:id="rId56">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57">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16" name="Imagen 15">
            <a:extLst>
              <a:ext uri="{FF2B5EF4-FFF2-40B4-BE49-F238E27FC236}">
                <a16:creationId xmlns:a16="http://schemas.microsoft.com/office/drawing/2014/main" id="{6FF01F04-39F1-462C-B506-5DE4232D30A6}"/>
              </a:ext>
            </a:extLst>
          </p:cNvPr>
          <p:cNvPicPr>
            <a:picLocks noChangeAspect="1"/>
          </p:cNvPicPr>
          <p:nvPr userDrawn="1"/>
        </p:nvPicPr>
        <p:blipFill>
          <a:blip r:embed="rId58">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7" name="CuadroTexto 16">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59">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8" name="Imagen 17">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60"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984319872"/>
      </p:ext>
    </p:extLst>
  </p:cSld>
  <p:clrMap bg1="lt1" tx1="dk1" bg2="lt2" tx2="dk2" accent1="accent1" accent2="accent2" accent3="accent3" accent4="accent4" accent5="accent5" accent6="accent6" hlink="hlink" folHlink="folHlink"/>
  <p:sldLayoutIdLst>
    <p:sldLayoutId id="2147483764"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7"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676" r:id="rId25"/>
    <p:sldLayoutId id="2147483695" r:id="rId26"/>
    <p:sldLayoutId id="2147483702" r:id="rId27"/>
    <p:sldLayoutId id="2147483692" r:id="rId28"/>
    <p:sldLayoutId id="2147483688" r:id="rId29"/>
    <p:sldLayoutId id="2147483689" r:id="rId30"/>
    <p:sldLayoutId id="2147483686" r:id="rId31"/>
    <p:sldLayoutId id="2147483668" r:id="rId32"/>
    <p:sldLayoutId id="2147483682" r:id="rId33"/>
    <p:sldLayoutId id="2147483660" r:id="rId34"/>
    <p:sldLayoutId id="2147483723" r:id="rId35"/>
    <p:sldLayoutId id="2147483699" r:id="rId36"/>
    <p:sldLayoutId id="2147483698" r:id="rId37"/>
    <p:sldLayoutId id="2147483707" r:id="rId38"/>
    <p:sldLayoutId id="2147483714" r:id="rId39"/>
    <p:sldLayoutId id="2147483724" r:id="rId40"/>
    <p:sldLayoutId id="2147483725" r:id="rId41"/>
    <p:sldLayoutId id="2147483726" r:id="rId42"/>
    <p:sldLayoutId id="2147483727" r:id="rId43"/>
    <p:sldLayoutId id="2147483728" r:id="rId44"/>
    <p:sldLayoutId id="2147483729" r:id="rId45"/>
    <p:sldLayoutId id="2147483730" r:id="rId46"/>
    <p:sldLayoutId id="2147483731" r:id="rId47"/>
    <p:sldLayoutId id="2147483719" r:id="rId48"/>
    <p:sldLayoutId id="2147483720" r:id="rId49"/>
    <p:sldLayoutId id="2147483721" r:id="rId50"/>
    <p:sldLayoutId id="2147483722" r:id="rId51"/>
    <p:sldLayoutId id="2147483763" r:id="rId52"/>
    <p:sldLayoutId id="2147483765" r:id="rId53"/>
    <p:sldLayoutId id="2147483766"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53.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54.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reepik.es/autor/vectoreps2000"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shopping.ppthemes.com/" TargetMode="External"/><Relationship Id="rId4" Type="http://schemas.openxmlformats.org/officeDocument/2006/relationships/hyperlink" Target="http://www.pptheme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tx2"/>
                </a:solidFill>
                <a:latin typeface="+mj-lt"/>
                <a:cs typeface="Calibri" panose="020F0502020204030204" pitchFamily="34" charset="0"/>
                <a:hlinkClick r:id="rId2">
                  <a:extLst>
                    <a:ext uri="{A12FA001-AC4F-418D-AE19-62706E023703}">
                      <ahyp:hlinkClr xmlns:ahyp="http://schemas.microsoft.com/office/drawing/2018/hyperlinkcolor" val="tx"/>
                    </a:ext>
                  </a:extLst>
                </a:hlinkClick>
              </a:rPr>
              <a:t>Lato</a:t>
            </a:r>
            <a:r>
              <a:rPr lang="en-US" altLang="ja-JP" sz="1400" b="1" dirty="0">
                <a:solidFill>
                  <a:schemeClr val="tx2"/>
                </a:solidFill>
                <a:latin typeface="+mj-lt"/>
                <a:cs typeface="Calibri" panose="020F0502020204030204" pitchFamily="34" charset="0"/>
              </a:rPr>
              <a:t> </a:t>
            </a:r>
            <a:r>
              <a:rPr lang="en-US" altLang="ja-JP" sz="1400" b="1" dirty="0">
                <a:latin typeface="+mj-lt"/>
                <a:cs typeface="Calibri" panose="020F0502020204030204" pitchFamily="34" charset="0"/>
              </a:rPr>
              <a:t> </a:t>
            </a:r>
            <a:r>
              <a:rPr lang="fr-FR" sz="1400" dirty="0">
                <a:solidFill>
                  <a:schemeClr val="bg1"/>
                </a:solidFill>
                <a:latin typeface="+mj-lt"/>
              </a:rPr>
              <a:t>and</a:t>
            </a:r>
            <a:r>
              <a:rPr lang="fr-FR" sz="1400" dirty="0">
                <a:latin typeface="+mj-lt"/>
              </a:rPr>
              <a:t> </a:t>
            </a:r>
            <a:r>
              <a:rPr lang="fr-FR" sz="1400" b="1" dirty="0">
                <a:solidFill>
                  <a:schemeClr val="tx2"/>
                </a:solidFill>
                <a:latin typeface="+mj-lt"/>
                <a:hlinkClick r:id="rId3">
                  <a:extLst>
                    <a:ext uri="{A12FA001-AC4F-418D-AE19-62706E023703}">
                      <ahyp:hlinkClr xmlns:ahyp="http://schemas.microsoft.com/office/drawing/2018/hyperlinkcolor" val="tx"/>
                    </a:ext>
                  </a:extLst>
                </a:hlinkClick>
              </a:rPr>
              <a:t>Monserrat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3"/>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05D5401C-B265-A906-1B4E-A0178E43D7B7}"/>
              </a:ext>
            </a:extLst>
          </p:cNvPr>
          <p:cNvSpPr txBox="1">
            <a:spLocks/>
          </p:cNvSpPr>
          <p:nvPr/>
        </p:nvSpPr>
        <p:spPr>
          <a:xfrm>
            <a:off x="262352" y="3393079"/>
            <a:ext cx="5656693" cy="1617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Lato Light" panose="020F0302020204030203" pitchFamily="34" charset="77"/>
              </a:rPr>
              <a:t>Lorem ipsum dolor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a:t>
            </a:r>
            <a:r>
              <a:rPr lang="en-US" sz="1400" dirty="0" err="1">
                <a:latin typeface="Lato Light" panose="020F0302020204030203" pitchFamily="34" charset="77"/>
              </a:rPr>
              <a:t>adipiscing</a:t>
            </a:r>
            <a:r>
              <a:rPr lang="en-US" sz="1400" dirty="0">
                <a:latin typeface="Lato Light" panose="020F0302020204030203" pitchFamily="34" charset="77"/>
              </a:rPr>
              <a:t> </a:t>
            </a:r>
            <a:r>
              <a:rPr lang="en-US" sz="1400" dirty="0" err="1">
                <a:latin typeface="Lato Light" panose="020F0302020204030203" pitchFamily="34" charset="77"/>
              </a:rPr>
              <a:t>elit</a:t>
            </a:r>
            <a:r>
              <a:rPr lang="en-US" sz="1400" dirty="0">
                <a:latin typeface="Lato Light" panose="020F0302020204030203" pitchFamily="34" charset="77"/>
              </a:rPr>
              <a:t>. Integer </a:t>
            </a:r>
            <a:r>
              <a:rPr lang="en-US" sz="1400" dirty="0" err="1">
                <a:latin typeface="Lato Light" panose="020F0302020204030203" pitchFamily="34" charset="77"/>
              </a:rPr>
              <a:t>sollicitudin</a:t>
            </a:r>
            <a:r>
              <a:rPr lang="en-US" sz="1400" dirty="0">
                <a:latin typeface="Lato Light" panose="020F0302020204030203" pitchFamily="34" charset="77"/>
              </a:rPr>
              <a:t> </a:t>
            </a:r>
            <a:r>
              <a:rPr lang="en-US" sz="1400" dirty="0" err="1">
                <a:latin typeface="Lato Light" panose="020F0302020204030203" pitchFamily="34" charset="77"/>
              </a:rPr>
              <a:t>urna</a:t>
            </a:r>
            <a:r>
              <a:rPr lang="en-US" sz="1400" dirty="0">
                <a:latin typeface="Lato Light" panose="020F0302020204030203" pitchFamily="34" charset="77"/>
              </a:rPr>
              <a:t> vitae </a:t>
            </a:r>
            <a:r>
              <a:rPr lang="en-US" sz="1400" dirty="0" err="1">
                <a:latin typeface="Lato Light" panose="020F0302020204030203" pitchFamily="34" charset="77"/>
              </a:rPr>
              <a:t>blandit</a:t>
            </a:r>
            <a:r>
              <a:rPr lang="en-US" sz="1400" dirty="0">
                <a:latin typeface="Lato Light" panose="020F0302020204030203" pitchFamily="34" charset="77"/>
              </a:rPr>
              <a:t> </a:t>
            </a:r>
            <a:r>
              <a:rPr lang="en-US" sz="1400" dirty="0" err="1">
                <a:latin typeface="Lato Light" panose="020F0302020204030203" pitchFamily="34" charset="77"/>
              </a:rPr>
              <a:t>iaculis</a:t>
            </a:r>
            <a:r>
              <a:rPr lang="en-US" sz="1400" dirty="0">
                <a:latin typeface="Lato Light" panose="020F0302020204030203" pitchFamily="34" charset="77"/>
              </a:rPr>
              <a:t>. </a:t>
            </a:r>
            <a:r>
              <a:rPr lang="en-US" sz="1400" dirty="0" err="1">
                <a:latin typeface="Lato Light" panose="020F0302020204030203" pitchFamily="34" charset="77"/>
              </a:rPr>
              <a:t>Mauris</a:t>
            </a:r>
            <a:r>
              <a:rPr lang="en-US" sz="1400" dirty="0">
                <a:latin typeface="Lato Light" panose="020F0302020204030203" pitchFamily="34" charset="77"/>
              </a:rPr>
              <a:t> at diam in </a:t>
            </a:r>
            <a:r>
              <a:rPr lang="en-US" sz="1400" dirty="0" err="1">
                <a:latin typeface="Lato Light" panose="020F0302020204030203" pitchFamily="34" charset="77"/>
              </a:rPr>
              <a:t>tellus</a:t>
            </a:r>
            <a:r>
              <a:rPr lang="en-US" sz="1400" dirty="0">
                <a:latin typeface="Lato Light" panose="020F0302020204030203" pitchFamily="34" charset="77"/>
              </a:rPr>
              <a:t> </a:t>
            </a:r>
            <a:r>
              <a:rPr lang="en-US" sz="1400" dirty="0" err="1">
                <a:latin typeface="Lato Light" panose="020F0302020204030203" pitchFamily="34" charset="77"/>
              </a:rPr>
              <a:t>accumsan</a:t>
            </a:r>
            <a:r>
              <a:rPr lang="en-US" sz="1400" dirty="0">
                <a:latin typeface="Lato Light" panose="020F0302020204030203" pitchFamily="34" charset="77"/>
              </a:rPr>
              <a:t> </a:t>
            </a:r>
            <a:r>
              <a:rPr lang="en-US" sz="1400" dirty="0" err="1">
                <a:latin typeface="Lato Light" panose="020F0302020204030203" pitchFamily="34" charset="77"/>
              </a:rPr>
              <a:t>finibus</a:t>
            </a:r>
            <a:r>
              <a:rPr lang="en-US" sz="1400" dirty="0">
                <a:latin typeface="Lato Light" panose="020F0302020204030203" pitchFamily="34" charset="77"/>
              </a:rPr>
              <a:t>. </a:t>
            </a:r>
            <a:r>
              <a:rPr lang="en-US" sz="1400" dirty="0" err="1">
                <a:latin typeface="Lato Light" panose="020F0302020204030203" pitchFamily="34" charset="77"/>
              </a:rPr>
              <a:t>Vivamus</a:t>
            </a:r>
            <a:r>
              <a:rPr lang="en-US" sz="1400" dirty="0">
                <a:latin typeface="Lato Light" panose="020F0302020204030203" pitchFamily="34" charset="77"/>
              </a:rPr>
              <a:t> </a:t>
            </a:r>
            <a:r>
              <a:rPr lang="en-US" sz="1400" dirty="0" err="1">
                <a:latin typeface="Lato Light" panose="020F0302020204030203" pitchFamily="34" charset="77"/>
              </a:rPr>
              <a:t>placerat</a:t>
            </a:r>
            <a:r>
              <a:rPr lang="en-US" sz="1400" dirty="0">
                <a:latin typeface="Lato Light" panose="020F0302020204030203" pitchFamily="34" charset="77"/>
              </a:rPr>
              <a:t> </a:t>
            </a:r>
            <a:r>
              <a:rPr lang="en-US" sz="1400" dirty="0" err="1">
                <a:latin typeface="Lato Light" panose="020F0302020204030203" pitchFamily="34" charset="77"/>
              </a:rPr>
              <a:t>varius</a:t>
            </a:r>
            <a:r>
              <a:rPr lang="en-US" sz="1400" dirty="0">
                <a:latin typeface="Lato Light" panose="020F0302020204030203" pitchFamily="34" charset="77"/>
              </a:rPr>
              <a:t> </a:t>
            </a:r>
            <a:r>
              <a:rPr lang="en-US" sz="1400" dirty="0" err="1">
                <a:latin typeface="Lato Light" panose="020F0302020204030203" pitchFamily="34" charset="77"/>
              </a:rPr>
              <a:t>massa</a:t>
            </a:r>
            <a:r>
              <a:rPr lang="en-US" sz="1400" dirty="0">
                <a:latin typeface="Lato Light" panose="020F0302020204030203" pitchFamily="34" charset="77"/>
              </a:rPr>
              <a:t>. </a:t>
            </a:r>
            <a:r>
              <a:rPr lang="en-US" sz="1400" dirty="0" err="1">
                <a:latin typeface="Lato Light" panose="020F0302020204030203" pitchFamily="34" charset="77"/>
              </a:rPr>
              <a:t>Aliquam</a:t>
            </a:r>
            <a:r>
              <a:rPr lang="en-US" sz="1400" dirty="0">
                <a:latin typeface="Lato Light" panose="020F0302020204030203" pitchFamily="34" charset="77"/>
              </a:rPr>
              <a:t> pulvinar </a:t>
            </a:r>
            <a:r>
              <a:rPr lang="en-US" sz="1400" dirty="0" err="1">
                <a:latin typeface="Lato Light" panose="020F0302020204030203" pitchFamily="34" charset="77"/>
              </a:rPr>
              <a:t>enim</a:t>
            </a:r>
            <a:r>
              <a:rPr lang="en-US" sz="1400" dirty="0">
                <a:latin typeface="Lato Light" panose="020F0302020204030203" pitchFamily="34" charset="77"/>
              </a:rPr>
              <a:t> sed </a:t>
            </a:r>
            <a:r>
              <a:rPr lang="en-US" sz="1400" dirty="0" err="1">
                <a:latin typeface="Lato Light" panose="020F0302020204030203" pitchFamily="34" charset="77"/>
              </a:rPr>
              <a:t>rhoncus</a:t>
            </a:r>
            <a:r>
              <a:rPr lang="en-US" sz="1400" dirty="0">
                <a:latin typeface="Lato Light" panose="020F0302020204030203" pitchFamily="34" charset="77"/>
              </a:rPr>
              <a:t> </a:t>
            </a:r>
            <a:r>
              <a:rPr lang="en-US" sz="1400" dirty="0" err="1">
                <a:latin typeface="Lato Light" panose="020F0302020204030203" pitchFamily="34" charset="77"/>
              </a:rPr>
              <a:t>eleifend</a:t>
            </a:r>
            <a:r>
              <a:rPr lang="en-US" sz="1400" dirty="0">
                <a:latin typeface="Lato Light" panose="020F0302020204030203" pitchFamily="34" charset="77"/>
              </a:rPr>
              <a:t>. Ut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sodales</a:t>
            </a:r>
            <a:r>
              <a:rPr lang="en-US" sz="1400" dirty="0">
                <a:latin typeface="Lato Light" panose="020F0302020204030203" pitchFamily="34" charset="77"/>
              </a:rPr>
              <a:t> sit </a:t>
            </a:r>
            <a:r>
              <a:rPr lang="en-US" sz="1400" dirty="0" err="1">
                <a:latin typeface="Lato Light" panose="020F0302020204030203" pitchFamily="34" charset="77"/>
              </a:rPr>
              <a:t>amet</a:t>
            </a:r>
            <a:r>
              <a:rPr lang="en-US" sz="1400" dirty="0">
                <a:latin typeface="Lato Light" panose="020F0302020204030203" pitchFamily="34" charset="77"/>
              </a:rPr>
              <a:t> dictum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venenatis</a:t>
            </a:r>
            <a:r>
              <a:rPr lang="en-US" sz="1400" dirty="0">
                <a:latin typeface="Lato Light" panose="020F0302020204030203" pitchFamily="34" charset="77"/>
              </a:rPr>
              <a:t> sed </a:t>
            </a:r>
            <a:r>
              <a:rPr lang="en-US" sz="1400" dirty="0" err="1">
                <a:latin typeface="Lato Light" panose="020F0302020204030203" pitchFamily="34" charset="77"/>
              </a:rPr>
              <a:t>mauris</a:t>
            </a:r>
            <a:r>
              <a:rPr lang="en-US" sz="1400" dirty="0">
                <a:latin typeface="Lato Light" panose="020F0302020204030203" pitchFamily="34" charset="77"/>
              </a:rPr>
              <a:t>. </a:t>
            </a:r>
            <a:r>
              <a:rPr lang="en-US" sz="1400" dirty="0" err="1">
                <a:latin typeface="Lato Light" panose="020F0302020204030203" pitchFamily="34" charset="77"/>
              </a:rPr>
              <a:t>Phasellus</a:t>
            </a:r>
            <a:r>
              <a:rPr lang="en-US" sz="1400" dirty="0">
                <a:latin typeface="Lato Light" panose="020F0302020204030203" pitchFamily="34" charset="77"/>
              </a:rPr>
              <a:t> </a:t>
            </a:r>
            <a:r>
              <a:rPr lang="en-US" sz="1400" dirty="0" err="1">
                <a:latin typeface="Lato Light" panose="020F0302020204030203" pitchFamily="34" charset="77"/>
              </a:rPr>
              <a:t>tellus</a:t>
            </a:r>
            <a:r>
              <a:rPr lang="en-US" sz="1400" dirty="0">
                <a:latin typeface="Lato Light" panose="020F0302020204030203" pitchFamily="34" charset="77"/>
              </a:rPr>
              <a:t> dolor, </a:t>
            </a:r>
            <a:r>
              <a:rPr lang="en-US" sz="1400" dirty="0" err="1">
                <a:latin typeface="Lato Light" panose="020F0302020204030203" pitchFamily="34" charset="77"/>
              </a:rPr>
              <a:t>porttitor</a:t>
            </a:r>
            <a:r>
              <a:rPr lang="en-US" sz="1400" dirty="0">
                <a:latin typeface="Lato Light" panose="020F0302020204030203" pitchFamily="34" charset="77"/>
              </a:rPr>
              <a:t> </a:t>
            </a:r>
            <a:r>
              <a:rPr lang="en-US" sz="1400" dirty="0" err="1">
                <a:latin typeface="Lato Light" panose="020F0302020204030203" pitchFamily="34" charset="77"/>
              </a:rPr>
              <a:t>eget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in, fermentum vel ipsum. </a:t>
            </a:r>
          </a:p>
          <a:p>
            <a:endParaRPr lang="en-US" dirty="0">
              <a:latin typeface="Lato Light" panose="020F0302020204030203" pitchFamily="34" charset="77"/>
            </a:endParaRPr>
          </a:p>
        </p:txBody>
      </p:sp>
      <p:sp>
        <p:nvSpPr>
          <p:cNvPr id="4" name="Text Placeholder 12">
            <a:extLst>
              <a:ext uri="{FF2B5EF4-FFF2-40B4-BE49-F238E27FC236}">
                <a16:creationId xmlns:a16="http://schemas.microsoft.com/office/drawing/2014/main" id="{1B4633CE-8CEC-7938-440E-B9BEEA162042}"/>
              </a:ext>
            </a:extLst>
          </p:cNvPr>
          <p:cNvSpPr txBox="1">
            <a:spLocks/>
          </p:cNvSpPr>
          <p:nvPr/>
        </p:nvSpPr>
        <p:spPr>
          <a:xfrm>
            <a:off x="262352" y="3080975"/>
            <a:ext cx="5656693" cy="502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pitchFamily="2" charset="77"/>
              </a:rPr>
              <a:t>SUBTITLE ONE</a:t>
            </a:r>
          </a:p>
        </p:txBody>
      </p:sp>
      <p:sp>
        <p:nvSpPr>
          <p:cNvPr id="5" name="TextBox 4">
            <a:extLst>
              <a:ext uri="{FF2B5EF4-FFF2-40B4-BE49-F238E27FC236}">
                <a16:creationId xmlns:a16="http://schemas.microsoft.com/office/drawing/2014/main" id="{AD5624DF-4159-68F5-5B14-3C528379F5C6}"/>
              </a:ext>
            </a:extLst>
          </p:cNvPr>
          <p:cNvSpPr txBox="1"/>
          <p:nvPr/>
        </p:nvSpPr>
        <p:spPr>
          <a:xfrm>
            <a:off x="262352" y="1972746"/>
            <a:ext cx="5833648" cy="600164"/>
          </a:xfrm>
          <a:prstGeom prst="rect">
            <a:avLst/>
          </a:prstGeom>
          <a:noFill/>
          <a:ln>
            <a:noFill/>
          </a:ln>
        </p:spPr>
        <p:txBody>
          <a:bodyPr wrap="none" rtlCol="0" anchor="t">
            <a:spAutoFit/>
          </a:bodyPr>
          <a:lstStyle/>
          <a:p>
            <a:pPr algn="ctr"/>
            <a:r>
              <a:rPr lang="en-US" sz="3300" b="1" spc="150" dirty="0">
                <a:solidFill>
                  <a:schemeClr val="accent4"/>
                </a:solidFill>
                <a:latin typeface="Montserrat SemiBold" pitchFamily="2" charset="77"/>
                <a:ea typeface="Source Sans Pro" panose="020B0503030403020204" pitchFamily="34" charset="0"/>
                <a:cs typeface="Lato Heavy" panose="020F0502020204030203" pitchFamily="34" charset="0"/>
              </a:rPr>
              <a:t>YOUR TITLE</a:t>
            </a:r>
            <a:r>
              <a:rPr lang="en-US" sz="3300" b="1" spc="150" dirty="0">
                <a:solidFill>
                  <a:schemeClr val="tx2"/>
                </a:solidFill>
                <a:latin typeface="Montserrat SemiBold" pitchFamily="2" charset="77"/>
                <a:ea typeface="Source Sans Pro" panose="020B0503030403020204" pitchFamily="34" charset="0"/>
                <a:cs typeface="Lato Heavy" panose="020F0502020204030203" pitchFamily="34" charset="0"/>
              </a:rPr>
              <a:t> </a:t>
            </a:r>
            <a:r>
              <a:rPr lang="en-US" sz="3300" b="1" spc="150" dirty="0">
                <a:solidFill>
                  <a:schemeClr val="accent3"/>
                </a:solidFill>
                <a:latin typeface="Montserrat SemiBold" pitchFamily="2" charset="77"/>
                <a:ea typeface="Source Sans Pro" panose="020B0503030403020204" pitchFamily="34" charset="0"/>
                <a:cs typeface="Lato Heavy" panose="020F0502020204030203" pitchFamily="34" charset="0"/>
              </a:rPr>
              <a:t>GOES HERE</a:t>
            </a:r>
          </a:p>
        </p:txBody>
      </p:sp>
      <p:sp>
        <p:nvSpPr>
          <p:cNvPr id="6" name="Subtitle 2">
            <a:extLst>
              <a:ext uri="{FF2B5EF4-FFF2-40B4-BE49-F238E27FC236}">
                <a16:creationId xmlns:a16="http://schemas.microsoft.com/office/drawing/2014/main" id="{FC226BC6-C961-45E2-940B-11A0844952B4}"/>
              </a:ext>
            </a:extLst>
          </p:cNvPr>
          <p:cNvSpPr txBox="1">
            <a:spLocks/>
          </p:cNvSpPr>
          <p:nvPr/>
        </p:nvSpPr>
        <p:spPr>
          <a:xfrm>
            <a:off x="392411" y="2513853"/>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sp>
        <p:nvSpPr>
          <p:cNvPr id="7" name="Picture Placeholder 6">
            <a:extLst>
              <a:ext uri="{FF2B5EF4-FFF2-40B4-BE49-F238E27FC236}">
                <a16:creationId xmlns:a16="http://schemas.microsoft.com/office/drawing/2014/main" id="{3246F90E-7823-C89D-A74D-8AADDEFB5B4F}"/>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821158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B7705E-940E-2ADB-BB20-1DCD42E3C647}"/>
              </a:ext>
            </a:extLst>
          </p:cNvPr>
          <p:cNvSpPr/>
          <p:nvPr/>
        </p:nvSpPr>
        <p:spPr>
          <a:xfrm>
            <a:off x="0" y="4657060"/>
            <a:ext cx="12192000" cy="2200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4A341C80-CF45-8300-7E26-917FEF856CC7}"/>
              </a:ext>
            </a:extLst>
          </p:cNvPr>
          <p:cNvSpPr txBox="1">
            <a:spLocks/>
          </p:cNvSpPr>
          <p:nvPr/>
        </p:nvSpPr>
        <p:spPr>
          <a:xfrm>
            <a:off x="262352" y="3393079"/>
            <a:ext cx="5656693" cy="1617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Lato Light" panose="020F0302020204030203" pitchFamily="34" charset="77"/>
              </a:rPr>
              <a:t>Lorem ipsum dolor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a:t>
            </a:r>
            <a:r>
              <a:rPr lang="en-US" sz="1400" dirty="0" err="1">
                <a:latin typeface="Lato Light" panose="020F0302020204030203" pitchFamily="34" charset="77"/>
              </a:rPr>
              <a:t>adipiscing</a:t>
            </a:r>
            <a:r>
              <a:rPr lang="en-US" sz="1400" dirty="0">
                <a:latin typeface="Lato Light" panose="020F0302020204030203" pitchFamily="34" charset="77"/>
              </a:rPr>
              <a:t> </a:t>
            </a:r>
            <a:r>
              <a:rPr lang="en-US" sz="1400" dirty="0" err="1">
                <a:latin typeface="Lato Light" panose="020F0302020204030203" pitchFamily="34" charset="77"/>
              </a:rPr>
              <a:t>elit</a:t>
            </a:r>
            <a:r>
              <a:rPr lang="en-US" sz="1400" dirty="0">
                <a:latin typeface="Lato Light" panose="020F0302020204030203" pitchFamily="34" charset="77"/>
              </a:rPr>
              <a:t>. Integer </a:t>
            </a:r>
            <a:r>
              <a:rPr lang="en-US" sz="1400" dirty="0" err="1">
                <a:latin typeface="Lato Light" panose="020F0302020204030203" pitchFamily="34" charset="77"/>
              </a:rPr>
              <a:t>sollicitudin</a:t>
            </a:r>
            <a:r>
              <a:rPr lang="en-US" sz="1400" dirty="0">
                <a:latin typeface="Lato Light" panose="020F0302020204030203" pitchFamily="34" charset="77"/>
              </a:rPr>
              <a:t> </a:t>
            </a:r>
            <a:r>
              <a:rPr lang="en-US" sz="1400" dirty="0" err="1">
                <a:latin typeface="Lato Light" panose="020F0302020204030203" pitchFamily="34" charset="77"/>
              </a:rPr>
              <a:t>urna</a:t>
            </a:r>
            <a:r>
              <a:rPr lang="en-US" sz="1400" dirty="0">
                <a:latin typeface="Lato Light" panose="020F0302020204030203" pitchFamily="34" charset="77"/>
              </a:rPr>
              <a:t> vitae </a:t>
            </a:r>
            <a:r>
              <a:rPr lang="en-US" sz="1400" dirty="0" err="1">
                <a:latin typeface="Lato Light" panose="020F0302020204030203" pitchFamily="34" charset="77"/>
              </a:rPr>
              <a:t>blandit</a:t>
            </a:r>
            <a:r>
              <a:rPr lang="en-US" sz="1400" dirty="0">
                <a:latin typeface="Lato Light" panose="020F0302020204030203" pitchFamily="34" charset="77"/>
              </a:rPr>
              <a:t> </a:t>
            </a:r>
            <a:r>
              <a:rPr lang="en-US" sz="1400" dirty="0" err="1">
                <a:latin typeface="Lato Light" panose="020F0302020204030203" pitchFamily="34" charset="77"/>
              </a:rPr>
              <a:t>iaculis</a:t>
            </a:r>
            <a:r>
              <a:rPr lang="en-US" sz="1400" dirty="0">
                <a:latin typeface="Lato Light" panose="020F0302020204030203" pitchFamily="34" charset="77"/>
              </a:rPr>
              <a:t>. </a:t>
            </a:r>
            <a:r>
              <a:rPr lang="en-US" sz="1400" dirty="0" err="1">
                <a:latin typeface="Lato Light" panose="020F0302020204030203" pitchFamily="34" charset="77"/>
              </a:rPr>
              <a:t>Mauris</a:t>
            </a:r>
            <a:r>
              <a:rPr lang="en-US" sz="1400" dirty="0">
                <a:latin typeface="Lato Light" panose="020F0302020204030203" pitchFamily="34" charset="77"/>
              </a:rPr>
              <a:t> at diam in </a:t>
            </a:r>
            <a:r>
              <a:rPr lang="en-US" sz="1400" dirty="0" err="1">
                <a:latin typeface="Lato Light" panose="020F0302020204030203" pitchFamily="34" charset="77"/>
              </a:rPr>
              <a:t>tellus</a:t>
            </a:r>
            <a:r>
              <a:rPr lang="en-US" sz="1400" dirty="0">
                <a:latin typeface="Lato Light" panose="020F0302020204030203" pitchFamily="34" charset="77"/>
              </a:rPr>
              <a:t> </a:t>
            </a:r>
            <a:r>
              <a:rPr lang="en-US" sz="1400" dirty="0" err="1">
                <a:latin typeface="Lato Light" panose="020F0302020204030203" pitchFamily="34" charset="77"/>
              </a:rPr>
              <a:t>accumsan</a:t>
            </a:r>
            <a:r>
              <a:rPr lang="en-US" sz="1400" dirty="0">
                <a:latin typeface="Lato Light" panose="020F0302020204030203" pitchFamily="34" charset="77"/>
              </a:rPr>
              <a:t> </a:t>
            </a:r>
            <a:r>
              <a:rPr lang="en-US" sz="1400" dirty="0" err="1">
                <a:latin typeface="Lato Light" panose="020F0302020204030203" pitchFamily="34" charset="77"/>
              </a:rPr>
              <a:t>finibus</a:t>
            </a:r>
            <a:r>
              <a:rPr lang="en-US" sz="1400" dirty="0">
                <a:latin typeface="Lato Light" panose="020F0302020204030203" pitchFamily="34" charset="77"/>
              </a:rPr>
              <a:t>. </a:t>
            </a:r>
            <a:r>
              <a:rPr lang="en-US" sz="1400" dirty="0" err="1">
                <a:latin typeface="Lato Light" panose="020F0302020204030203" pitchFamily="34" charset="77"/>
              </a:rPr>
              <a:t>Vivamus</a:t>
            </a:r>
            <a:r>
              <a:rPr lang="en-US" sz="1400" dirty="0">
                <a:latin typeface="Lato Light" panose="020F0302020204030203" pitchFamily="34" charset="77"/>
              </a:rPr>
              <a:t> </a:t>
            </a:r>
            <a:r>
              <a:rPr lang="en-US" sz="1400" dirty="0" err="1">
                <a:latin typeface="Lato Light" panose="020F0302020204030203" pitchFamily="34" charset="77"/>
              </a:rPr>
              <a:t>placerat</a:t>
            </a:r>
            <a:r>
              <a:rPr lang="en-US" sz="1400" dirty="0">
                <a:latin typeface="Lato Light" panose="020F0302020204030203" pitchFamily="34" charset="77"/>
              </a:rPr>
              <a:t> </a:t>
            </a:r>
            <a:r>
              <a:rPr lang="en-US" sz="1400" dirty="0" err="1">
                <a:latin typeface="Lato Light" panose="020F0302020204030203" pitchFamily="34" charset="77"/>
              </a:rPr>
              <a:t>varius</a:t>
            </a:r>
            <a:r>
              <a:rPr lang="en-US" sz="1400" dirty="0">
                <a:latin typeface="Lato Light" panose="020F0302020204030203" pitchFamily="34" charset="77"/>
              </a:rPr>
              <a:t> </a:t>
            </a:r>
            <a:r>
              <a:rPr lang="en-US" sz="1400" dirty="0" err="1">
                <a:latin typeface="Lato Light" panose="020F0302020204030203" pitchFamily="34" charset="77"/>
              </a:rPr>
              <a:t>massa</a:t>
            </a:r>
            <a:r>
              <a:rPr lang="en-US" sz="1400" dirty="0">
                <a:latin typeface="Lato Light" panose="020F0302020204030203" pitchFamily="34" charset="77"/>
              </a:rPr>
              <a:t>. </a:t>
            </a:r>
            <a:r>
              <a:rPr lang="en-US" sz="1400" dirty="0" err="1">
                <a:latin typeface="Lato Light" panose="020F0302020204030203" pitchFamily="34" charset="77"/>
              </a:rPr>
              <a:t>Aliquam</a:t>
            </a:r>
            <a:r>
              <a:rPr lang="en-US" sz="1400" dirty="0">
                <a:latin typeface="Lato Light" panose="020F0302020204030203" pitchFamily="34" charset="77"/>
              </a:rPr>
              <a:t> pulvinar </a:t>
            </a:r>
            <a:r>
              <a:rPr lang="en-US" sz="1400" dirty="0" err="1">
                <a:latin typeface="Lato Light" panose="020F0302020204030203" pitchFamily="34" charset="77"/>
              </a:rPr>
              <a:t>enim</a:t>
            </a:r>
            <a:r>
              <a:rPr lang="en-US" sz="1400" dirty="0">
                <a:latin typeface="Lato Light" panose="020F0302020204030203" pitchFamily="34" charset="77"/>
              </a:rPr>
              <a:t> sed </a:t>
            </a:r>
            <a:r>
              <a:rPr lang="en-US" sz="1400" dirty="0" err="1">
                <a:latin typeface="Lato Light" panose="020F0302020204030203" pitchFamily="34" charset="77"/>
              </a:rPr>
              <a:t>rhoncus</a:t>
            </a:r>
            <a:r>
              <a:rPr lang="en-US" sz="1400" dirty="0">
                <a:latin typeface="Lato Light" panose="020F0302020204030203" pitchFamily="34" charset="77"/>
              </a:rPr>
              <a:t> </a:t>
            </a:r>
            <a:r>
              <a:rPr lang="en-US" sz="1400" dirty="0" err="1">
                <a:latin typeface="Lato Light" panose="020F0302020204030203" pitchFamily="34" charset="77"/>
              </a:rPr>
              <a:t>eleifend</a:t>
            </a:r>
            <a:r>
              <a:rPr lang="en-US" sz="1400" dirty="0">
                <a:latin typeface="Lato Light" panose="020F0302020204030203" pitchFamily="34" charset="77"/>
              </a:rPr>
              <a:t>. Ut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sodales</a:t>
            </a:r>
            <a:r>
              <a:rPr lang="en-US" sz="1400" dirty="0">
                <a:latin typeface="Lato Light" panose="020F0302020204030203" pitchFamily="34" charset="77"/>
              </a:rPr>
              <a:t> sit </a:t>
            </a:r>
            <a:r>
              <a:rPr lang="en-US" sz="1400" dirty="0" err="1">
                <a:latin typeface="Lato Light" panose="020F0302020204030203" pitchFamily="34" charset="77"/>
              </a:rPr>
              <a:t>amet</a:t>
            </a:r>
            <a:r>
              <a:rPr lang="en-US" sz="1400" dirty="0">
                <a:latin typeface="Lato Light" panose="020F0302020204030203" pitchFamily="34" charset="77"/>
              </a:rPr>
              <a:t> dictum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venenatis</a:t>
            </a:r>
            <a:r>
              <a:rPr lang="en-US" sz="1400" dirty="0">
                <a:latin typeface="Lato Light" panose="020F0302020204030203" pitchFamily="34" charset="77"/>
              </a:rPr>
              <a:t> sed </a:t>
            </a:r>
            <a:r>
              <a:rPr lang="en-US" sz="1400" dirty="0" err="1">
                <a:latin typeface="Lato Light" panose="020F0302020204030203" pitchFamily="34" charset="77"/>
              </a:rPr>
              <a:t>mauris</a:t>
            </a:r>
            <a:r>
              <a:rPr lang="en-US" sz="1400" dirty="0">
                <a:latin typeface="Lato Light" panose="020F0302020204030203" pitchFamily="34" charset="77"/>
              </a:rPr>
              <a:t>. </a:t>
            </a:r>
            <a:r>
              <a:rPr lang="en-US" sz="1400" dirty="0" err="1">
                <a:latin typeface="Lato Light" panose="020F0302020204030203" pitchFamily="34" charset="77"/>
              </a:rPr>
              <a:t>Phasellus</a:t>
            </a:r>
            <a:r>
              <a:rPr lang="en-US" sz="1400" dirty="0">
                <a:latin typeface="Lato Light" panose="020F0302020204030203" pitchFamily="34" charset="77"/>
              </a:rPr>
              <a:t> </a:t>
            </a:r>
            <a:r>
              <a:rPr lang="en-US" sz="1400" dirty="0" err="1">
                <a:latin typeface="Lato Light" panose="020F0302020204030203" pitchFamily="34" charset="77"/>
              </a:rPr>
              <a:t>tellus</a:t>
            </a:r>
            <a:r>
              <a:rPr lang="en-US" sz="1400" dirty="0">
                <a:latin typeface="Lato Light" panose="020F0302020204030203" pitchFamily="34" charset="77"/>
              </a:rPr>
              <a:t> dolor, </a:t>
            </a:r>
            <a:r>
              <a:rPr lang="en-US" sz="1400" dirty="0" err="1">
                <a:latin typeface="Lato Light" panose="020F0302020204030203" pitchFamily="34" charset="77"/>
              </a:rPr>
              <a:t>porttitor</a:t>
            </a:r>
            <a:r>
              <a:rPr lang="en-US" sz="1400" dirty="0">
                <a:latin typeface="Lato Light" panose="020F0302020204030203" pitchFamily="34" charset="77"/>
              </a:rPr>
              <a:t> </a:t>
            </a:r>
            <a:r>
              <a:rPr lang="en-US" sz="1400" dirty="0" err="1">
                <a:latin typeface="Lato Light" panose="020F0302020204030203" pitchFamily="34" charset="77"/>
              </a:rPr>
              <a:t>eget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in, fermentum vel ipsum. </a:t>
            </a:r>
          </a:p>
          <a:p>
            <a:endParaRPr lang="en-US" dirty="0">
              <a:latin typeface="Lato Light" panose="020F0302020204030203" pitchFamily="34" charset="77"/>
            </a:endParaRPr>
          </a:p>
        </p:txBody>
      </p:sp>
      <p:sp>
        <p:nvSpPr>
          <p:cNvPr id="4" name="Text Placeholder 12">
            <a:extLst>
              <a:ext uri="{FF2B5EF4-FFF2-40B4-BE49-F238E27FC236}">
                <a16:creationId xmlns:a16="http://schemas.microsoft.com/office/drawing/2014/main" id="{58402442-74F4-044F-6FA2-EBFC576C0A9F}"/>
              </a:ext>
            </a:extLst>
          </p:cNvPr>
          <p:cNvSpPr txBox="1">
            <a:spLocks/>
          </p:cNvSpPr>
          <p:nvPr/>
        </p:nvSpPr>
        <p:spPr>
          <a:xfrm>
            <a:off x="262352" y="3080975"/>
            <a:ext cx="5656693" cy="502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pitchFamily="2" charset="77"/>
              </a:rPr>
              <a:t>SUBTITLE ONE</a:t>
            </a:r>
          </a:p>
        </p:txBody>
      </p:sp>
      <p:sp>
        <p:nvSpPr>
          <p:cNvPr id="5" name="TextBox 4">
            <a:extLst>
              <a:ext uri="{FF2B5EF4-FFF2-40B4-BE49-F238E27FC236}">
                <a16:creationId xmlns:a16="http://schemas.microsoft.com/office/drawing/2014/main" id="{4D6362BA-8C53-3C6D-2B08-75E898E18BE9}"/>
              </a:ext>
            </a:extLst>
          </p:cNvPr>
          <p:cNvSpPr txBox="1"/>
          <p:nvPr/>
        </p:nvSpPr>
        <p:spPr>
          <a:xfrm>
            <a:off x="262352" y="1972746"/>
            <a:ext cx="5833648" cy="600164"/>
          </a:xfrm>
          <a:prstGeom prst="rect">
            <a:avLst/>
          </a:prstGeom>
          <a:noFill/>
          <a:ln>
            <a:noFill/>
          </a:ln>
        </p:spPr>
        <p:txBody>
          <a:bodyPr wrap="none" rtlCol="0" anchor="t">
            <a:spAutoFit/>
          </a:bodyPr>
          <a:lstStyle/>
          <a:p>
            <a:pPr algn="ctr"/>
            <a:r>
              <a:rPr lang="en-US" sz="3300" b="1" spc="150" dirty="0">
                <a:solidFill>
                  <a:schemeClr val="accent4"/>
                </a:solidFill>
                <a:latin typeface="Montserrat SemiBold" pitchFamily="2" charset="77"/>
                <a:ea typeface="Source Sans Pro" panose="020B0503030403020204" pitchFamily="34" charset="0"/>
                <a:cs typeface="Lato Heavy" panose="020F0502020204030203" pitchFamily="34" charset="0"/>
              </a:rPr>
              <a:t>YOUR TITLE</a:t>
            </a:r>
            <a:r>
              <a:rPr lang="en-US" sz="3300" b="1" spc="150" dirty="0">
                <a:solidFill>
                  <a:schemeClr val="tx2"/>
                </a:solidFill>
                <a:latin typeface="Montserrat SemiBold" pitchFamily="2" charset="77"/>
                <a:ea typeface="Source Sans Pro" panose="020B0503030403020204" pitchFamily="34" charset="0"/>
                <a:cs typeface="Lato Heavy" panose="020F0502020204030203" pitchFamily="34" charset="0"/>
              </a:rPr>
              <a:t> </a:t>
            </a:r>
            <a:r>
              <a:rPr lang="en-US" sz="3300" b="1" spc="150" dirty="0">
                <a:solidFill>
                  <a:schemeClr val="accent3"/>
                </a:solidFill>
                <a:latin typeface="Montserrat SemiBold" pitchFamily="2" charset="77"/>
                <a:ea typeface="Source Sans Pro" panose="020B0503030403020204" pitchFamily="34" charset="0"/>
                <a:cs typeface="Lato Heavy" panose="020F0502020204030203" pitchFamily="34" charset="0"/>
              </a:rPr>
              <a:t>GOES HERE</a:t>
            </a:r>
          </a:p>
        </p:txBody>
      </p:sp>
      <p:sp>
        <p:nvSpPr>
          <p:cNvPr id="6" name="Subtitle 2">
            <a:extLst>
              <a:ext uri="{FF2B5EF4-FFF2-40B4-BE49-F238E27FC236}">
                <a16:creationId xmlns:a16="http://schemas.microsoft.com/office/drawing/2014/main" id="{516306E3-19F0-AAF4-EA94-D98C92D2D928}"/>
              </a:ext>
            </a:extLst>
          </p:cNvPr>
          <p:cNvSpPr txBox="1">
            <a:spLocks/>
          </p:cNvSpPr>
          <p:nvPr/>
        </p:nvSpPr>
        <p:spPr>
          <a:xfrm>
            <a:off x="392411" y="2513853"/>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sp>
        <p:nvSpPr>
          <p:cNvPr id="9" name="Picture Placeholder 8">
            <a:extLst>
              <a:ext uri="{FF2B5EF4-FFF2-40B4-BE49-F238E27FC236}">
                <a16:creationId xmlns:a16="http://schemas.microsoft.com/office/drawing/2014/main" id="{0AFA0246-EA4A-D2AE-0A35-9A4820FE0457}"/>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11667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DE31513-54E4-4428-8101-741A2318110E}"/>
              </a:ext>
            </a:extLst>
          </p:cNvPr>
          <p:cNvSpPr txBox="1"/>
          <p:nvPr/>
        </p:nvSpPr>
        <p:spPr>
          <a:xfrm>
            <a:off x="1303646" y="1100638"/>
            <a:ext cx="4573544" cy="923330"/>
          </a:xfrm>
          <a:prstGeom prst="rect">
            <a:avLst/>
          </a:prstGeom>
          <a:noFill/>
        </p:spPr>
        <p:txBody>
          <a:bodyPr wrap="square" rtlCol="0" anchor="ctr">
            <a:spAutoFit/>
          </a:bodyPr>
          <a:lstStyle/>
          <a:p>
            <a:pPr algn="ctr"/>
            <a:r>
              <a:rPr lang="es-MX" sz="5400" dirty="0">
                <a:solidFill>
                  <a:schemeClr val="accent4"/>
                </a:solidFill>
                <a:latin typeface="Akzidenz-Grotesk BQ Super" pitchFamily="50" charset="0"/>
              </a:rPr>
              <a:t>THANKS</a:t>
            </a:r>
            <a:endParaRPr lang="en-US" sz="5400" dirty="0">
              <a:solidFill>
                <a:schemeClr val="accent5"/>
              </a:solidFill>
              <a:latin typeface="Akzidenz-Grotesk BQ Super" pitchFamily="50" charset="0"/>
            </a:endParaRPr>
          </a:p>
        </p:txBody>
      </p:sp>
      <p:sp>
        <p:nvSpPr>
          <p:cNvPr id="26" name="Multiplication Sign 25">
            <a:extLst>
              <a:ext uri="{FF2B5EF4-FFF2-40B4-BE49-F238E27FC236}">
                <a16:creationId xmlns:a16="http://schemas.microsoft.com/office/drawing/2014/main" id="{9EE1D920-ABBC-453F-89E1-4298B65C8826}"/>
              </a:ext>
            </a:extLst>
          </p:cNvPr>
          <p:cNvSpPr/>
          <p:nvPr/>
        </p:nvSpPr>
        <p:spPr>
          <a:xfrm>
            <a:off x="11441541" y="4185762"/>
            <a:ext cx="473845" cy="473845"/>
          </a:xfrm>
          <a:prstGeom prst="mathMultiply">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ultiplication Sign 177">
            <a:extLst>
              <a:ext uri="{FF2B5EF4-FFF2-40B4-BE49-F238E27FC236}">
                <a16:creationId xmlns:a16="http://schemas.microsoft.com/office/drawing/2014/main" id="{18C8E5CD-5737-4B85-A61F-8756C34F735F}"/>
              </a:ext>
            </a:extLst>
          </p:cNvPr>
          <p:cNvSpPr/>
          <p:nvPr/>
        </p:nvSpPr>
        <p:spPr>
          <a:xfrm>
            <a:off x="4077997" y="2133862"/>
            <a:ext cx="473845" cy="473845"/>
          </a:xfrm>
          <a:prstGeom prst="mathMultiply">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upo 158">
            <a:extLst>
              <a:ext uri="{FF2B5EF4-FFF2-40B4-BE49-F238E27FC236}">
                <a16:creationId xmlns:a16="http://schemas.microsoft.com/office/drawing/2014/main" id="{FADD2667-86C6-431F-BE67-1EFA499FDD79}"/>
              </a:ext>
            </a:extLst>
          </p:cNvPr>
          <p:cNvGrpSpPr/>
          <p:nvPr/>
        </p:nvGrpSpPr>
        <p:grpSpPr>
          <a:xfrm>
            <a:off x="2214362" y="2041877"/>
            <a:ext cx="693141" cy="693141"/>
            <a:chOff x="3910807" y="3249613"/>
            <a:chExt cx="698500" cy="698500"/>
          </a:xfrm>
        </p:grpSpPr>
        <p:sp>
          <p:nvSpPr>
            <p:cNvPr id="37" name="Shape 1648">
              <a:extLst>
                <a:ext uri="{FF2B5EF4-FFF2-40B4-BE49-F238E27FC236}">
                  <a16:creationId xmlns:a16="http://schemas.microsoft.com/office/drawing/2014/main" id="{E7EDFE18-A72B-41A0-A70D-C63759704C80}"/>
                </a:ext>
              </a:extLst>
            </p:cNvPr>
            <p:cNvSpPr>
              <a:spLocks/>
            </p:cNvSpPr>
            <p:nvPr/>
          </p:nvSpPr>
          <p:spPr bwMode="auto">
            <a:xfrm>
              <a:off x="3910807" y="3249613"/>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500"/>
                  </a:moveTo>
                  <a:lnTo>
                    <a:pt x="21600" y="11100"/>
                  </a:lnTo>
                  <a:cubicBezTo>
                    <a:pt x="21600" y="16899"/>
                    <a:pt x="16898" y="21600"/>
                    <a:pt x="11100" y="21600"/>
                  </a:cubicBezTo>
                  <a:lnTo>
                    <a:pt x="10500" y="21600"/>
                  </a:lnTo>
                  <a:cubicBezTo>
                    <a:pt x="4700" y="21600"/>
                    <a:pt x="0" y="16899"/>
                    <a:pt x="0" y="11100"/>
                  </a:cubicBezTo>
                  <a:lnTo>
                    <a:pt x="0" y="10500"/>
                  </a:lnTo>
                  <a:cubicBezTo>
                    <a:pt x="0" y="4700"/>
                    <a:pt x="4700" y="0"/>
                    <a:pt x="10500" y="0"/>
                  </a:cubicBezTo>
                  <a:lnTo>
                    <a:pt x="11100" y="0"/>
                  </a:lnTo>
                  <a:cubicBezTo>
                    <a:pt x="16898" y="0"/>
                    <a:pt x="21600" y="4700"/>
                    <a:pt x="21600" y="10500"/>
                  </a:cubicBezTo>
                  <a:cubicBezTo>
                    <a:pt x="21600" y="10500"/>
                    <a:pt x="21600" y="10500"/>
                    <a:pt x="21600" y="10500"/>
                  </a:cubicBezTo>
                  <a:close/>
                </a:path>
              </a:pathLst>
            </a:custGeom>
            <a:solidFill>
              <a:schemeClr val="accent4"/>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dirty="0"/>
            </a:p>
          </p:txBody>
        </p:sp>
        <p:sp>
          <p:nvSpPr>
            <p:cNvPr id="39" name="Shape 1652">
              <a:extLst>
                <a:ext uri="{FF2B5EF4-FFF2-40B4-BE49-F238E27FC236}">
                  <a16:creationId xmlns:a16="http://schemas.microsoft.com/office/drawing/2014/main" id="{076A72EA-2C27-4E47-B8A6-2D318DD161B3}"/>
                </a:ext>
              </a:extLst>
            </p:cNvPr>
            <p:cNvSpPr/>
            <p:nvPr/>
          </p:nvSpPr>
          <p:spPr>
            <a:xfrm>
              <a:off x="4096544" y="3479007"/>
              <a:ext cx="310356" cy="232569"/>
            </a:xfrm>
            <a:custGeom>
              <a:avLst/>
              <a:gdLst/>
              <a:ahLst/>
              <a:cxnLst>
                <a:cxn ang="0">
                  <a:pos x="wd2" y="hd2"/>
                </a:cxn>
                <a:cxn ang="5400000">
                  <a:pos x="wd2" y="hd2"/>
                </a:cxn>
                <a:cxn ang="10800000">
                  <a:pos x="wd2" y="hd2"/>
                </a:cxn>
                <a:cxn ang="16200000">
                  <a:pos x="wd2" y="hd2"/>
                </a:cxn>
              </a:cxnLst>
              <a:rect l="0" t="0" r="r" b="b"/>
              <a:pathLst>
                <a:path w="21600" h="21600" extrusionOk="0">
                  <a:moveTo>
                    <a:pt x="8640" y="16021"/>
                  </a:moveTo>
                  <a:lnTo>
                    <a:pt x="8640" y="4401"/>
                  </a:lnTo>
                  <a:lnTo>
                    <a:pt x="14811" y="10212"/>
                  </a:lnTo>
                  <a:lnTo>
                    <a:pt x="8640" y="16021"/>
                  </a:lnTo>
                  <a:cubicBezTo>
                    <a:pt x="8640" y="16021"/>
                    <a:pt x="8640" y="16021"/>
                    <a:pt x="8640" y="16021"/>
                  </a:cubicBezTo>
                  <a:close/>
                  <a:moveTo>
                    <a:pt x="21600" y="4613"/>
                  </a:moveTo>
                  <a:cubicBezTo>
                    <a:pt x="21600" y="2066"/>
                    <a:pt x="20156" y="0"/>
                    <a:pt x="18372" y="0"/>
                  </a:cubicBezTo>
                  <a:lnTo>
                    <a:pt x="3228" y="0"/>
                  </a:lnTo>
                  <a:cubicBezTo>
                    <a:pt x="1444" y="0"/>
                    <a:pt x="0" y="2066"/>
                    <a:pt x="0" y="4613"/>
                  </a:cubicBezTo>
                  <a:lnTo>
                    <a:pt x="0" y="16986"/>
                  </a:lnTo>
                  <a:cubicBezTo>
                    <a:pt x="0" y="19533"/>
                    <a:pt x="1444" y="21600"/>
                    <a:pt x="3228" y="21600"/>
                  </a:cubicBezTo>
                  <a:lnTo>
                    <a:pt x="18372" y="21600"/>
                  </a:lnTo>
                  <a:cubicBezTo>
                    <a:pt x="20156" y="21600"/>
                    <a:pt x="21600" y="19533"/>
                    <a:pt x="21600" y="16986"/>
                  </a:cubicBezTo>
                  <a:lnTo>
                    <a:pt x="21600" y="4613"/>
                  </a:lnTo>
                  <a:cubicBezTo>
                    <a:pt x="21600" y="4613"/>
                    <a:pt x="21600" y="4613"/>
                    <a:pt x="21600" y="461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40" name="Grupo 161">
            <a:extLst>
              <a:ext uri="{FF2B5EF4-FFF2-40B4-BE49-F238E27FC236}">
                <a16:creationId xmlns:a16="http://schemas.microsoft.com/office/drawing/2014/main" id="{FD64B48F-618D-4827-A84F-71795D82D31C}"/>
              </a:ext>
            </a:extLst>
          </p:cNvPr>
          <p:cNvGrpSpPr/>
          <p:nvPr/>
        </p:nvGrpSpPr>
        <p:grpSpPr>
          <a:xfrm>
            <a:off x="4077997" y="2060825"/>
            <a:ext cx="693141" cy="693141"/>
            <a:chOff x="5754688" y="5093494"/>
            <a:chExt cx="698500" cy="698500"/>
          </a:xfrm>
        </p:grpSpPr>
        <p:sp>
          <p:nvSpPr>
            <p:cNvPr id="41" name="Shape 1657">
              <a:extLst>
                <a:ext uri="{FF2B5EF4-FFF2-40B4-BE49-F238E27FC236}">
                  <a16:creationId xmlns:a16="http://schemas.microsoft.com/office/drawing/2014/main" id="{E1604924-2BF5-48D9-8F5E-86A7175F95C8}"/>
                </a:ext>
              </a:extLst>
            </p:cNvPr>
            <p:cNvSpPr>
              <a:spLocks/>
            </p:cNvSpPr>
            <p:nvPr/>
          </p:nvSpPr>
          <p:spPr bwMode="auto">
            <a:xfrm>
              <a:off x="5754688" y="5093494"/>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00" y="0"/>
                  </a:moveTo>
                  <a:lnTo>
                    <a:pt x="11100" y="0"/>
                  </a:lnTo>
                  <a:cubicBezTo>
                    <a:pt x="16899" y="0"/>
                    <a:pt x="21600" y="4702"/>
                    <a:pt x="21600" y="10500"/>
                  </a:cubicBezTo>
                  <a:lnTo>
                    <a:pt x="21600" y="11100"/>
                  </a:lnTo>
                  <a:cubicBezTo>
                    <a:pt x="21600" y="16900"/>
                    <a:pt x="16899" y="21600"/>
                    <a:pt x="11100" y="21600"/>
                  </a:cubicBezTo>
                  <a:lnTo>
                    <a:pt x="10500" y="21600"/>
                  </a:lnTo>
                  <a:cubicBezTo>
                    <a:pt x="4700" y="21600"/>
                    <a:pt x="0" y="16900"/>
                    <a:pt x="0" y="11100"/>
                  </a:cubicBezTo>
                  <a:lnTo>
                    <a:pt x="0" y="10500"/>
                  </a:lnTo>
                  <a:cubicBezTo>
                    <a:pt x="0" y="4702"/>
                    <a:pt x="4700" y="0"/>
                    <a:pt x="10500" y="0"/>
                  </a:cubicBezTo>
                  <a:cubicBezTo>
                    <a:pt x="10500" y="0"/>
                    <a:pt x="10500" y="0"/>
                    <a:pt x="10500" y="0"/>
                  </a:cubicBezTo>
                  <a:close/>
                </a:path>
              </a:pathLst>
            </a:custGeom>
            <a:solidFill>
              <a:schemeClr val="accent4"/>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42" name="Shape 1658">
              <a:extLst>
                <a:ext uri="{FF2B5EF4-FFF2-40B4-BE49-F238E27FC236}">
                  <a16:creationId xmlns:a16="http://schemas.microsoft.com/office/drawing/2014/main" id="{085D3DF6-9832-487B-B3F6-E7D418DB546F}"/>
                </a:ext>
              </a:extLst>
            </p:cNvPr>
            <p:cNvSpPr/>
            <p:nvPr/>
          </p:nvSpPr>
          <p:spPr>
            <a:xfrm>
              <a:off x="5949157" y="5287963"/>
              <a:ext cx="310356" cy="310357"/>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43" name="Grupo 164">
            <a:extLst>
              <a:ext uri="{FF2B5EF4-FFF2-40B4-BE49-F238E27FC236}">
                <a16:creationId xmlns:a16="http://schemas.microsoft.com/office/drawing/2014/main" id="{F2F1E2AA-F339-45F9-B217-3BFEE2EFC79D}"/>
              </a:ext>
            </a:extLst>
          </p:cNvPr>
          <p:cNvGrpSpPr/>
          <p:nvPr/>
        </p:nvGrpSpPr>
        <p:grpSpPr>
          <a:xfrm>
            <a:off x="3121059" y="2041877"/>
            <a:ext cx="693141" cy="693141"/>
            <a:chOff x="5754688" y="1405732"/>
            <a:chExt cx="698500" cy="698500"/>
          </a:xfrm>
        </p:grpSpPr>
        <p:sp>
          <p:nvSpPr>
            <p:cNvPr id="44" name="Shape 1660">
              <a:extLst>
                <a:ext uri="{FF2B5EF4-FFF2-40B4-BE49-F238E27FC236}">
                  <a16:creationId xmlns:a16="http://schemas.microsoft.com/office/drawing/2014/main" id="{E6FA244F-B775-4C93-95EC-6C3F1D84BBE0}"/>
                </a:ext>
              </a:extLst>
            </p:cNvPr>
            <p:cNvSpPr>
              <a:spLocks/>
            </p:cNvSpPr>
            <p:nvPr/>
          </p:nvSpPr>
          <p:spPr bwMode="auto">
            <a:xfrm>
              <a:off x="5754688" y="1405732"/>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00" y="0"/>
                  </a:moveTo>
                  <a:lnTo>
                    <a:pt x="11100" y="0"/>
                  </a:lnTo>
                  <a:cubicBezTo>
                    <a:pt x="16900" y="0"/>
                    <a:pt x="21600" y="4700"/>
                    <a:pt x="21600" y="10499"/>
                  </a:cubicBezTo>
                  <a:lnTo>
                    <a:pt x="21600" y="11100"/>
                  </a:lnTo>
                  <a:cubicBezTo>
                    <a:pt x="21600" y="16899"/>
                    <a:pt x="16900" y="21600"/>
                    <a:pt x="11100" y="21600"/>
                  </a:cubicBezTo>
                  <a:lnTo>
                    <a:pt x="10500" y="21600"/>
                  </a:lnTo>
                  <a:cubicBezTo>
                    <a:pt x="4702" y="21600"/>
                    <a:pt x="0" y="16899"/>
                    <a:pt x="0" y="11100"/>
                  </a:cubicBezTo>
                  <a:lnTo>
                    <a:pt x="0" y="10499"/>
                  </a:lnTo>
                  <a:cubicBezTo>
                    <a:pt x="0" y="4700"/>
                    <a:pt x="4702" y="0"/>
                    <a:pt x="10500" y="0"/>
                  </a:cubicBezTo>
                  <a:cubicBezTo>
                    <a:pt x="10500" y="0"/>
                    <a:pt x="10500" y="0"/>
                    <a:pt x="10500" y="0"/>
                  </a:cubicBezTo>
                  <a:close/>
                </a:path>
              </a:pathLst>
            </a:custGeom>
            <a:solidFill>
              <a:schemeClr val="accent3"/>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45" name="Shape 1643">
              <a:extLst>
                <a:ext uri="{FF2B5EF4-FFF2-40B4-BE49-F238E27FC236}">
                  <a16:creationId xmlns:a16="http://schemas.microsoft.com/office/drawing/2014/main" id="{6A311B39-A907-4926-B04A-47034069DCAA}"/>
                </a:ext>
              </a:extLst>
            </p:cNvPr>
            <p:cNvSpPr/>
            <p:nvPr/>
          </p:nvSpPr>
          <p:spPr>
            <a:xfrm>
              <a:off x="6041232" y="1591469"/>
              <a:ext cx="155575" cy="310356"/>
            </a:xfrm>
            <a:custGeom>
              <a:avLst/>
              <a:gdLst/>
              <a:ahLst/>
              <a:cxnLst>
                <a:cxn ang="0">
                  <a:pos x="wd2" y="hd2"/>
                </a:cxn>
                <a:cxn ang="5400000">
                  <a:pos x="wd2" y="hd2"/>
                </a:cxn>
                <a:cxn ang="10800000">
                  <a:pos x="wd2" y="hd2"/>
                </a:cxn>
                <a:cxn ang="16200000">
                  <a:pos x="wd2" y="hd2"/>
                </a:cxn>
              </a:cxnLst>
              <a:rect l="0" t="0" r="r" b="b"/>
              <a:pathLst>
                <a:path w="21600" h="21600" extrusionOk="0">
                  <a:moveTo>
                    <a:pt x="8820" y="493"/>
                  </a:moveTo>
                  <a:cubicBezTo>
                    <a:pt x="9060" y="423"/>
                    <a:pt x="9313" y="360"/>
                    <a:pt x="9596" y="308"/>
                  </a:cubicBezTo>
                  <a:cubicBezTo>
                    <a:pt x="9851" y="257"/>
                    <a:pt x="10141" y="211"/>
                    <a:pt x="10463" y="171"/>
                  </a:cubicBezTo>
                  <a:lnTo>
                    <a:pt x="12235" y="0"/>
                  </a:lnTo>
                  <a:lnTo>
                    <a:pt x="13395" y="0"/>
                  </a:lnTo>
                  <a:lnTo>
                    <a:pt x="21569" y="308"/>
                  </a:lnTo>
                  <a:lnTo>
                    <a:pt x="21600" y="308"/>
                  </a:lnTo>
                  <a:lnTo>
                    <a:pt x="20767" y="3951"/>
                  </a:lnTo>
                  <a:lnTo>
                    <a:pt x="20735" y="3951"/>
                  </a:lnTo>
                  <a:lnTo>
                    <a:pt x="16226" y="3720"/>
                  </a:lnTo>
                  <a:lnTo>
                    <a:pt x="16095" y="3720"/>
                  </a:lnTo>
                  <a:lnTo>
                    <a:pt x="15647" y="3751"/>
                  </a:lnTo>
                  <a:lnTo>
                    <a:pt x="15488" y="3784"/>
                  </a:lnTo>
                  <a:lnTo>
                    <a:pt x="14971" y="3905"/>
                  </a:lnTo>
                  <a:cubicBezTo>
                    <a:pt x="14866" y="3917"/>
                    <a:pt x="14776" y="3943"/>
                    <a:pt x="14713" y="3984"/>
                  </a:cubicBezTo>
                  <a:lnTo>
                    <a:pt x="14328" y="4185"/>
                  </a:lnTo>
                  <a:cubicBezTo>
                    <a:pt x="14241" y="4236"/>
                    <a:pt x="14165" y="4298"/>
                    <a:pt x="14101" y="4369"/>
                  </a:cubicBezTo>
                  <a:cubicBezTo>
                    <a:pt x="14035" y="4431"/>
                    <a:pt x="13980" y="4498"/>
                    <a:pt x="13944" y="4570"/>
                  </a:cubicBezTo>
                  <a:cubicBezTo>
                    <a:pt x="13901" y="4642"/>
                    <a:pt x="13867" y="4718"/>
                    <a:pt x="13846" y="4803"/>
                  </a:cubicBezTo>
                  <a:cubicBezTo>
                    <a:pt x="13822" y="4873"/>
                    <a:pt x="13811" y="4952"/>
                    <a:pt x="13811" y="5033"/>
                  </a:cubicBezTo>
                  <a:lnTo>
                    <a:pt x="13877" y="7317"/>
                  </a:lnTo>
                  <a:lnTo>
                    <a:pt x="20509" y="7350"/>
                  </a:lnTo>
                  <a:lnTo>
                    <a:pt x="19544" y="10962"/>
                  </a:lnTo>
                  <a:lnTo>
                    <a:pt x="13811" y="11072"/>
                  </a:lnTo>
                  <a:lnTo>
                    <a:pt x="13811" y="21584"/>
                  </a:lnTo>
                  <a:lnTo>
                    <a:pt x="13780" y="21600"/>
                  </a:lnTo>
                  <a:lnTo>
                    <a:pt x="4831" y="21600"/>
                  </a:lnTo>
                  <a:lnTo>
                    <a:pt x="4831" y="10977"/>
                  </a:lnTo>
                  <a:lnTo>
                    <a:pt x="0" y="10977"/>
                  </a:lnTo>
                  <a:lnTo>
                    <a:pt x="0" y="7350"/>
                  </a:lnTo>
                  <a:lnTo>
                    <a:pt x="4636" y="7350"/>
                  </a:lnTo>
                  <a:lnTo>
                    <a:pt x="4636" y="7317"/>
                  </a:lnTo>
                  <a:lnTo>
                    <a:pt x="4667" y="7272"/>
                  </a:lnTo>
                  <a:lnTo>
                    <a:pt x="4831" y="3396"/>
                  </a:lnTo>
                  <a:lnTo>
                    <a:pt x="4894" y="3181"/>
                  </a:lnTo>
                  <a:lnTo>
                    <a:pt x="4894" y="3073"/>
                  </a:lnTo>
                  <a:lnTo>
                    <a:pt x="4963" y="2965"/>
                  </a:lnTo>
                  <a:cubicBezTo>
                    <a:pt x="4984" y="2881"/>
                    <a:pt x="5020" y="2805"/>
                    <a:pt x="5084" y="2732"/>
                  </a:cubicBezTo>
                  <a:cubicBezTo>
                    <a:pt x="5129" y="2662"/>
                    <a:pt x="5194" y="2593"/>
                    <a:pt x="5279" y="2531"/>
                  </a:cubicBezTo>
                  <a:cubicBezTo>
                    <a:pt x="5368" y="2377"/>
                    <a:pt x="5487" y="2238"/>
                    <a:pt x="5632" y="2117"/>
                  </a:cubicBezTo>
                  <a:cubicBezTo>
                    <a:pt x="5764" y="1981"/>
                    <a:pt x="5928" y="1854"/>
                    <a:pt x="6118" y="1730"/>
                  </a:cubicBezTo>
                  <a:cubicBezTo>
                    <a:pt x="6268" y="1615"/>
                    <a:pt x="6450" y="1507"/>
                    <a:pt x="6663" y="1404"/>
                  </a:cubicBezTo>
                  <a:cubicBezTo>
                    <a:pt x="6859" y="1293"/>
                    <a:pt x="7064" y="1189"/>
                    <a:pt x="7275" y="1098"/>
                  </a:cubicBezTo>
                  <a:lnTo>
                    <a:pt x="7275" y="1081"/>
                  </a:lnTo>
                  <a:lnTo>
                    <a:pt x="8820" y="493"/>
                  </a:lnTo>
                  <a:cubicBezTo>
                    <a:pt x="8820" y="493"/>
                    <a:pt x="8820" y="493"/>
                    <a:pt x="8820" y="49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2" name="TextBox 1">
            <a:extLst>
              <a:ext uri="{FF2B5EF4-FFF2-40B4-BE49-F238E27FC236}">
                <a16:creationId xmlns:a16="http://schemas.microsoft.com/office/drawing/2014/main" id="{BF59D2AC-A1D6-4EBA-AF86-38801B03D41D}"/>
              </a:ext>
            </a:extLst>
          </p:cNvPr>
          <p:cNvSpPr txBox="1"/>
          <p:nvPr/>
        </p:nvSpPr>
        <p:spPr>
          <a:xfrm>
            <a:off x="1125081" y="2771875"/>
            <a:ext cx="4752109" cy="523220"/>
          </a:xfrm>
          <a:prstGeom prst="rect">
            <a:avLst/>
          </a:prstGeom>
          <a:noFill/>
        </p:spPr>
        <p:txBody>
          <a:bodyPr wrap="square" rtlCol="0">
            <a:spAutoFit/>
          </a:bodyPr>
          <a:lstStyle/>
          <a:p>
            <a:pPr algn="ctr"/>
            <a:r>
              <a:rPr lang="en-US" sz="2800" b="1" dirty="0">
                <a:solidFill>
                  <a:schemeClr val="bg2">
                    <a:lumMod val="25000"/>
                  </a:schemeClr>
                </a:solidFill>
                <a:latin typeface="Raleway" panose="020B0503030101060003" pitchFamily="34" charset="0"/>
              </a:rPr>
              <a:t>/</a:t>
            </a:r>
            <a:r>
              <a:rPr lang="en-US" sz="2800" b="1" dirty="0" err="1">
                <a:solidFill>
                  <a:schemeClr val="accent3"/>
                </a:solidFill>
                <a:latin typeface="Raleway" panose="020B0503030101060003" pitchFamily="34" charset="0"/>
              </a:rPr>
              <a:t>ppthemes</a:t>
            </a:r>
            <a:endParaRPr lang="en-US" sz="2800" b="1" dirty="0">
              <a:solidFill>
                <a:schemeClr val="accent3"/>
              </a:solidFill>
              <a:latin typeface="Raleway" panose="020B0503030101060003" pitchFamily="34" charset="0"/>
            </a:endParaRPr>
          </a:p>
        </p:txBody>
      </p:sp>
      <p:sp>
        <p:nvSpPr>
          <p:cNvPr id="27" name="Oval 10">
            <a:extLst>
              <a:ext uri="{FF2B5EF4-FFF2-40B4-BE49-F238E27FC236}">
                <a16:creationId xmlns:a16="http://schemas.microsoft.com/office/drawing/2014/main" id="{EE3B31C0-BCB4-813C-BD02-51F157CB393C}"/>
              </a:ext>
            </a:extLst>
          </p:cNvPr>
          <p:cNvSpPr/>
          <p:nvPr/>
        </p:nvSpPr>
        <p:spPr>
          <a:xfrm>
            <a:off x="6215184" y="973593"/>
            <a:ext cx="5104392" cy="5348491"/>
          </a:xfrm>
          <a:custGeom>
            <a:avLst/>
            <a:gdLst>
              <a:gd name="connsiteX0" fmla="*/ 0 w 3356810"/>
              <a:gd name="connsiteY0" fmla="*/ 1678405 h 3356810"/>
              <a:gd name="connsiteX1" fmla="*/ 1678405 w 3356810"/>
              <a:gd name="connsiteY1" fmla="*/ 0 h 3356810"/>
              <a:gd name="connsiteX2" fmla="*/ 3356810 w 3356810"/>
              <a:gd name="connsiteY2" fmla="*/ 1678405 h 3356810"/>
              <a:gd name="connsiteX3" fmla="*/ 1678405 w 3356810"/>
              <a:gd name="connsiteY3" fmla="*/ 3356810 h 3356810"/>
              <a:gd name="connsiteX4" fmla="*/ 0 w 3356810"/>
              <a:gd name="connsiteY4" fmla="*/ 1678405 h 3356810"/>
              <a:gd name="connsiteX0" fmla="*/ 0 w 3356810"/>
              <a:gd name="connsiteY0" fmla="*/ 1678405 h 3356810"/>
              <a:gd name="connsiteX1" fmla="*/ 1678405 w 3356810"/>
              <a:gd name="connsiteY1" fmla="*/ 0 h 3356810"/>
              <a:gd name="connsiteX2" fmla="*/ 3356810 w 3356810"/>
              <a:gd name="connsiteY2" fmla="*/ 1678405 h 3356810"/>
              <a:gd name="connsiteX3" fmla="*/ 1678405 w 3356810"/>
              <a:gd name="connsiteY3" fmla="*/ 3356810 h 3356810"/>
              <a:gd name="connsiteX4" fmla="*/ 0 w 3356810"/>
              <a:gd name="connsiteY4" fmla="*/ 1678405 h 3356810"/>
              <a:gd name="connsiteX0" fmla="*/ 0 w 3356810"/>
              <a:gd name="connsiteY0" fmla="*/ 1678405 h 3356810"/>
              <a:gd name="connsiteX1" fmla="*/ 1678405 w 3356810"/>
              <a:gd name="connsiteY1" fmla="*/ 0 h 3356810"/>
              <a:gd name="connsiteX2" fmla="*/ 3356810 w 3356810"/>
              <a:gd name="connsiteY2" fmla="*/ 1678405 h 3356810"/>
              <a:gd name="connsiteX3" fmla="*/ 1678405 w 3356810"/>
              <a:gd name="connsiteY3" fmla="*/ 3356810 h 3356810"/>
              <a:gd name="connsiteX4" fmla="*/ 0 w 3356810"/>
              <a:gd name="connsiteY4" fmla="*/ 1678405 h 3356810"/>
              <a:gd name="connsiteX0" fmla="*/ 0 w 3356810"/>
              <a:gd name="connsiteY0" fmla="*/ 1678405 h 3356810"/>
              <a:gd name="connsiteX1" fmla="*/ 1678405 w 3356810"/>
              <a:gd name="connsiteY1" fmla="*/ 0 h 3356810"/>
              <a:gd name="connsiteX2" fmla="*/ 3356810 w 3356810"/>
              <a:gd name="connsiteY2" fmla="*/ 1678405 h 3356810"/>
              <a:gd name="connsiteX3" fmla="*/ 1678405 w 3356810"/>
              <a:gd name="connsiteY3" fmla="*/ 3356810 h 3356810"/>
              <a:gd name="connsiteX4" fmla="*/ 0 w 3356810"/>
              <a:gd name="connsiteY4" fmla="*/ 1678405 h 3356810"/>
              <a:gd name="connsiteX0" fmla="*/ 0 w 3356810"/>
              <a:gd name="connsiteY0" fmla="*/ 1678405 h 3356810"/>
              <a:gd name="connsiteX1" fmla="*/ 1678405 w 3356810"/>
              <a:gd name="connsiteY1" fmla="*/ 0 h 3356810"/>
              <a:gd name="connsiteX2" fmla="*/ 3356810 w 3356810"/>
              <a:gd name="connsiteY2" fmla="*/ 1678405 h 3356810"/>
              <a:gd name="connsiteX3" fmla="*/ 1678405 w 3356810"/>
              <a:gd name="connsiteY3" fmla="*/ 3356810 h 3356810"/>
              <a:gd name="connsiteX4" fmla="*/ 0 w 3356810"/>
              <a:gd name="connsiteY4" fmla="*/ 1678405 h 3356810"/>
              <a:gd name="connsiteX0" fmla="*/ 0 w 3356810"/>
              <a:gd name="connsiteY0" fmla="*/ 1678405 h 3356810"/>
              <a:gd name="connsiteX1" fmla="*/ 1678405 w 3356810"/>
              <a:gd name="connsiteY1" fmla="*/ 0 h 3356810"/>
              <a:gd name="connsiteX2" fmla="*/ 3356810 w 3356810"/>
              <a:gd name="connsiteY2" fmla="*/ 1678405 h 3356810"/>
              <a:gd name="connsiteX3" fmla="*/ 1678405 w 3356810"/>
              <a:gd name="connsiteY3" fmla="*/ 3356810 h 3356810"/>
              <a:gd name="connsiteX4" fmla="*/ 0 w 3356810"/>
              <a:gd name="connsiteY4" fmla="*/ 1678405 h 3356810"/>
              <a:gd name="connsiteX0" fmla="*/ 0 w 3356810"/>
              <a:gd name="connsiteY0" fmla="*/ 1678405 h 3356810"/>
              <a:gd name="connsiteX1" fmla="*/ 1678405 w 3356810"/>
              <a:gd name="connsiteY1" fmla="*/ 0 h 3356810"/>
              <a:gd name="connsiteX2" fmla="*/ 3356810 w 3356810"/>
              <a:gd name="connsiteY2" fmla="*/ 1678405 h 3356810"/>
              <a:gd name="connsiteX3" fmla="*/ 1678405 w 3356810"/>
              <a:gd name="connsiteY3" fmla="*/ 3356810 h 3356810"/>
              <a:gd name="connsiteX4" fmla="*/ 0 w 3356810"/>
              <a:gd name="connsiteY4" fmla="*/ 1678405 h 3356810"/>
              <a:gd name="connsiteX0" fmla="*/ 0 w 3356810"/>
              <a:gd name="connsiteY0" fmla="*/ 1678405 h 3356810"/>
              <a:gd name="connsiteX1" fmla="*/ 1678405 w 3356810"/>
              <a:gd name="connsiteY1" fmla="*/ 0 h 3356810"/>
              <a:gd name="connsiteX2" fmla="*/ 3356810 w 3356810"/>
              <a:gd name="connsiteY2" fmla="*/ 1678405 h 3356810"/>
              <a:gd name="connsiteX3" fmla="*/ 1678405 w 3356810"/>
              <a:gd name="connsiteY3" fmla="*/ 3356810 h 3356810"/>
              <a:gd name="connsiteX4" fmla="*/ 0 w 3356810"/>
              <a:gd name="connsiteY4" fmla="*/ 1678405 h 3356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810" h="3356810">
                <a:moveTo>
                  <a:pt x="0" y="1678405"/>
                </a:moveTo>
                <a:cubicBezTo>
                  <a:pt x="1082841" y="1882417"/>
                  <a:pt x="2074921" y="1937083"/>
                  <a:pt x="1678405" y="0"/>
                </a:cubicBezTo>
                <a:cubicBezTo>
                  <a:pt x="2605362" y="0"/>
                  <a:pt x="3356810" y="751448"/>
                  <a:pt x="3356810" y="1678405"/>
                </a:cubicBezTo>
                <a:cubicBezTo>
                  <a:pt x="3356810" y="2605362"/>
                  <a:pt x="2605362" y="3356810"/>
                  <a:pt x="1678405" y="3356810"/>
                </a:cubicBezTo>
                <a:cubicBezTo>
                  <a:pt x="751448" y="3356810"/>
                  <a:pt x="0" y="2605362"/>
                  <a:pt x="0" y="16784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C21DFFBC-05D8-9C38-2888-984A9D9698FE}"/>
              </a:ext>
            </a:extLst>
          </p:cNvPr>
          <p:cNvPicPr>
            <a:picLocks noChangeAspect="1"/>
          </p:cNvPicPr>
          <p:nvPr/>
        </p:nvPicPr>
        <p:blipFill rotWithShape="1">
          <a:blip r:embed="rId2">
            <a:extLst>
              <a:ext uri="{28A0092B-C50C-407E-A947-70E740481C1C}">
                <a14:useLocalDpi xmlns:a14="http://schemas.microsoft.com/office/drawing/2010/main" val="0"/>
              </a:ext>
            </a:extLst>
          </a:blip>
          <a:srcRect l="36566" r="6150" b="3772"/>
          <a:stretch/>
        </p:blipFill>
        <p:spPr>
          <a:xfrm>
            <a:off x="6370744" y="1328485"/>
            <a:ext cx="4696175" cy="4993599"/>
          </a:xfrm>
          <a:custGeom>
            <a:avLst/>
            <a:gdLst>
              <a:gd name="connsiteX0" fmla="*/ 1454202 w 4466678"/>
              <a:gd name="connsiteY0" fmla="*/ 0 h 4993599"/>
              <a:gd name="connsiteX1" fmla="*/ 3241784 w 4466678"/>
              <a:gd name="connsiteY1" fmla="*/ 0 h 4993599"/>
              <a:gd name="connsiteX2" fmla="*/ 3261938 w 4466678"/>
              <a:gd name="connsiteY2" fmla="*/ 8152 h 4993599"/>
              <a:gd name="connsiteX3" fmla="*/ 4412596 w 4466678"/>
              <a:gd name="connsiteY3" fmla="*/ 1162148 h 4993599"/>
              <a:gd name="connsiteX4" fmla="*/ 4466678 w 4466678"/>
              <a:gd name="connsiteY4" fmla="*/ 1286210 h 4993599"/>
              <a:gd name="connsiteX5" fmla="*/ 4466678 w 4466678"/>
              <a:gd name="connsiteY5" fmla="*/ 3511638 h 4993599"/>
              <a:gd name="connsiteX6" fmla="*/ 4412596 w 4466678"/>
              <a:gd name="connsiteY6" fmla="*/ 3635700 h 4993599"/>
              <a:gd name="connsiteX7" fmla="*/ 2347993 w 4466678"/>
              <a:gd name="connsiteY7" fmla="*/ 4993599 h 4993599"/>
              <a:gd name="connsiteX8" fmla="*/ 0 w 4466678"/>
              <a:gd name="connsiteY8" fmla="*/ 2398924 h 4993599"/>
              <a:gd name="connsiteX9" fmla="*/ 1434048 w 4466678"/>
              <a:gd name="connsiteY9" fmla="*/ 8152 h 49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6678" h="4993599">
                <a:moveTo>
                  <a:pt x="1454202" y="0"/>
                </a:moveTo>
                <a:lnTo>
                  <a:pt x="3241784" y="0"/>
                </a:lnTo>
                <a:lnTo>
                  <a:pt x="3261938" y="8152"/>
                </a:lnTo>
                <a:cubicBezTo>
                  <a:pt x="3753531" y="237923"/>
                  <a:pt x="4159573" y="647441"/>
                  <a:pt x="4412596" y="1162148"/>
                </a:cubicBezTo>
                <a:lnTo>
                  <a:pt x="4466678" y="1286210"/>
                </a:lnTo>
                <a:lnTo>
                  <a:pt x="4466678" y="3511638"/>
                </a:lnTo>
                <a:lnTo>
                  <a:pt x="4412596" y="3635700"/>
                </a:lnTo>
                <a:cubicBezTo>
                  <a:pt x="4014989" y="4444526"/>
                  <a:pt x="3239516" y="4993599"/>
                  <a:pt x="2347993" y="4993599"/>
                </a:cubicBezTo>
                <a:cubicBezTo>
                  <a:pt x="1051232" y="4993599"/>
                  <a:pt x="0" y="3831923"/>
                  <a:pt x="0" y="2398924"/>
                </a:cubicBezTo>
                <a:cubicBezTo>
                  <a:pt x="0" y="1324175"/>
                  <a:pt x="591318" y="402045"/>
                  <a:pt x="1434048" y="8152"/>
                </a:cubicBezTo>
                <a:close/>
              </a:path>
            </a:pathLst>
          </a:custGeom>
          <a:effectLst>
            <a:outerShdw blurRad="288379" dist="243879" dir="19140000" sx="101000" sy="101000" algn="bl" rotWithShape="0">
              <a:prstClr val="black">
                <a:alpha val="43027"/>
              </a:prstClr>
            </a:outerShdw>
          </a:effectLst>
        </p:spPr>
      </p:pic>
    </p:spTree>
    <p:extLst>
      <p:ext uri="{BB962C8B-B14F-4D97-AF65-F5344CB8AC3E}">
        <p14:creationId xmlns:p14="http://schemas.microsoft.com/office/powerpoint/2010/main" val="135537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3">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2"/>
                </a:solidFill>
                <a:latin typeface="Lato Black" panose="020F0A02020204030203" pitchFamily="34" charset="0"/>
              </a:rPr>
              <a:t>THANKS FOR DOWNLOADING THESE TEMPLATES! </a:t>
            </a:r>
            <a:br>
              <a:rPr kumimoji="1" lang="en-US" altLang="ja-JP" b="1" dirty="0">
                <a:solidFill>
                  <a:schemeClr val="bg1"/>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ABDF8E-9107-EC42-B7CD-46959CEF9FE5}"/>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a:extLst>
              <a:ext uri="{FF2B5EF4-FFF2-40B4-BE49-F238E27FC236}">
                <a16:creationId xmlns:a16="http://schemas.microsoft.com/office/drawing/2014/main" id="{FF4C6EA1-503D-69CC-FC41-4DCD40BD7010}"/>
              </a:ext>
            </a:extLst>
          </p:cNvPr>
          <p:cNvSpPr/>
          <p:nvPr/>
        </p:nvSpPr>
        <p:spPr>
          <a:xfrm rot="16200000">
            <a:off x="4196698" y="670630"/>
            <a:ext cx="3704950" cy="3193922"/>
          </a:xfrm>
          <a:prstGeom prst="hexagon">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a:extLst>
              <a:ext uri="{FF2B5EF4-FFF2-40B4-BE49-F238E27FC236}">
                <a16:creationId xmlns:a16="http://schemas.microsoft.com/office/drawing/2014/main" id="{0D41A07A-AF0C-9641-057B-41A3A542E87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6971" t="5894" r="8702" b="12617"/>
          <a:stretch/>
        </p:blipFill>
        <p:spPr>
          <a:xfrm>
            <a:off x="4177146" y="637309"/>
            <a:ext cx="3837708" cy="3837709"/>
          </a:xfrm>
        </p:spPr>
      </p:pic>
      <p:sp>
        <p:nvSpPr>
          <p:cNvPr id="2" name="Rectangle 2">
            <a:hlinkClick r:id="rId3"/>
            <a:extLst>
              <a:ext uri="{FF2B5EF4-FFF2-40B4-BE49-F238E27FC236}">
                <a16:creationId xmlns:a16="http://schemas.microsoft.com/office/drawing/2014/main" id="{DCED54B2-7D69-7F60-819E-1C05776547C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x-none" altLang="x-none" sz="1800" b="0" i="0" u="none" strike="noStrike" cap="none" normalizeH="0" baseline="0">
                <a:ln>
                  <a:noFill/>
                </a:ln>
                <a:solidFill>
                  <a:schemeClr val="tx1"/>
                </a:solidFill>
                <a:effectLst/>
                <a:latin typeface="Arial" panose="020B0604020202020204" pitchFamily="34" charset="0"/>
              </a:rPr>
            </a:br>
            <a:endParaRPr kumimoji="0" lang="x-none" altLang="x-none" sz="1800" b="0" i="0" u="none" strike="noStrike" cap="none" normalizeH="0" baseline="0">
              <a:ln>
                <a:noFill/>
              </a:ln>
              <a:solidFill>
                <a:schemeClr val="tx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4C2E54D9-8522-5665-73B2-371570EFE0FE}"/>
              </a:ext>
            </a:extLst>
          </p:cNvPr>
          <p:cNvGrpSpPr/>
          <p:nvPr/>
        </p:nvGrpSpPr>
        <p:grpSpPr>
          <a:xfrm>
            <a:off x="3908612" y="3189202"/>
            <a:ext cx="4526855" cy="2562722"/>
            <a:chOff x="1016668" y="1949116"/>
            <a:chExt cx="2911642" cy="1648325"/>
          </a:xfrm>
        </p:grpSpPr>
        <p:sp>
          <p:nvSpPr>
            <p:cNvPr id="3" name="Rectangle 2">
              <a:extLst>
                <a:ext uri="{FF2B5EF4-FFF2-40B4-BE49-F238E27FC236}">
                  <a16:creationId xmlns:a16="http://schemas.microsoft.com/office/drawing/2014/main" id="{F5A28BDC-AFE0-5FD0-6B58-079779E3117F}"/>
                </a:ext>
              </a:extLst>
            </p:cNvPr>
            <p:cNvSpPr/>
            <p:nvPr/>
          </p:nvSpPr>
          <p:spPr>
            <a:xfrm>
              <a:off x="1347537" y="1949116"/>
              <a:ext cx="2069430" cy="673768"/>
            </a:xfrm>
            <a:custGeom>
              <a:avLst/>
              <a:gdLst>
                <a:gd name="connsiteX0" fmla="*/ 0 w 1864894"/>
                <a:gd name="connsiteY0" fmla="*/ 0 h 385011"/>
                <a:gd name="connsiteX1" fmla="*/ 1864894 w 1864894"/>
                <a:gd name="connsiteY1" fmla="*/ 0 h 385011"/>
                <a:gd name="connsiteX2" fmla="*/ 1864894 w 1864894"/>
                <a:gd name="connsiteY2" fmla="*/ 385011 h 385011"/>
                <a:gd name="connsiteX3" fmla="*/ 0 w 1864894"/>
                <a:gd name="connsiteY3" fmla="*/ 385011 h 385011"/>
                <a:gd name="connsiteX4" fmla="*/ 0 w 1864894"/>
                <a:gd name="connsiteY4" fmla="*/ 0 h 385011"/>
                <a:gd name="connsiteX0" fmla="*/ 0 w 1864894"/>
                <a:gd name="connsiteY0" fmla="*/ 192505 h 577516"/>
                <a:gd name="connsiteX1" fmla="*/ 1852862 w 1864894"/>
                <a:gd name="connsiteY1" fmla="*/ 0 h 577516"/>
                <a:gd name="connsiteX2" fmla="*/ 1864894 w 1864894"/>
                <a:gd name="connsiteY2" fmla="*/ 577516 h 577516"/>
                <a:gd name="connsiteX3" fmla="*/ 0 w 1864894"/>
                <a:gd name="connsiteY3" fmla="*/ 577516 h 577516"/>
                <a:gd name="connsiteX4" fmla="*/ 0 w 1864894"/>
                <a:gd name="connsiteY4" fmla="*/ 192505 h 577516"/>
                <a:gd name="connsiteX0" fmla="*/ 0 w 2021304"/>
                <a:gd name="connsiteY0" fmla="*/ 192505 h 577516"/>
                <a:gd name="connsiteX1" fmla="*/ 1852862 w 2021304"/>
                <a:gd name="connsiteY1" fmla="*/ 0 h 577516"/>
                <a:gd name="connsiteX2" fmla="*/ 2021304 w 2021304"/>
                <a:gd name="connsiteY2" fmla="*/ 409073 h 577516"/>
                <a:gd name="connsiteX3" fmla="*/ 0 w 2021304"/>
                <a:gd name="connsiteY3" fmla="*/ 577516 h 577516"/>
                <a:gd name="connsiteX4" fmla="*/ 0 w 2021304"/>
                <a:gd name="connsiteY4" fmla="*/ 192505 h 577516"/>
                <a:gd name="connsiteX0" fmla="*/ 48126 w 2069430"/>
                <a:gd name="connsiteY0" fmla="*/ 192505 h 673768"/>
                <a:gd name="connsiteX1" fmla="*/ 1900988 w 2069430"/>
                <a:gd name="connsiteY1" fmla="*/ 0 h 673768"/>
                <a:gd name="connsiteX2" fmla="*/ 2069430 w 2069430"/>
                <a:gd name="connsiteY2" fmla="*/ 409073 h 673768"/>
                <a:gd name="connsiteX3" fmla="*/ 0 w 2069430"/>
                <a:gd name="connsiteY3" fmla="*/ 673768 h 673768"/>
                <a:gd name="connsiteX4" fmla="*/ 48126 w 2069430"/>
                <a:gd name="connsiteY4" fmla="*/ 192505 h 67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430" h="673768">
                  <a:moveTo>
                    <a:pt x="48126" y="192505"/>
                  </a:moveTo>
                  <a:lnTo>
                    <a:pt x="1900988" y="0"/>
                  </a:lnTo>
                  <a:lnTo>
                    <a:pt x="2069430" y="409073"/>
                  </a:lnTo>
                  <a:lnTo>
                    <a:pt x="0" y="673768"/>
                  </a:lnTo>
                  <a:lnTo>
                    <a:pt x="48126" y="19250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7D5FFD-2BDE-FF24-A7FE-4FF1A4E0C568}"/>
                </a:ext>
              </a:extLst>
            </p:cNvPr>
            <p:cNvSpPr/>
            <p:nvPr/>
          </p:nvSpPr>
          <p:spPr>
            <a:xfrm>
              <a:off x="1016668" y="2316077"/>
              <a:ext cx="2911642" cy="926432"/>
            </a:xfrm>
            <a:custGeom>
              <a:avLst/>
              <a:gdLst>
                <a:gd name="connsiteX0" fmla="*/ 0 w 2899611"/>
                <a:gd name="connsiteY0" fmla="*/ 0 h 685800"/>
                <a:gd name="connsiteX1" fmla="*/ 2899611 w 2899611"/>
                <a:gd name="connsiteY1" fmla="*/ 0 h 685800"/>
                <a:gd name="connsiteX2" fmla="*/ 2899611 w 2899611"/>
                <a:gd name="connsiteY2" fmla="*/ 685800 h 685800"/>
                <a:gd name="connsiteX3" fmla="*/ 0 w 2899611"/>
                <a:gd name="connsiteY3" fmla="*/ 685800 h 685800"/>
                <a:gd name="connsiteX4" fmla="*/ 0 w 2899611"/>
                <a:gd name="connsiteY4" fmla="*/ 0 h 685800"/>
                <a:gd name="connsiteX0" fmla="*/ 0 w 2899611"/>
                <a:gd name="connsiteY0" fmla="*/ 240632 h 926432"/>
                <a:gd name="connsiteX1" fmla="*/ 2658979 w 2899611"/>
                <a:gd name="connsiteY1" fmla="*/ 0 h 926432"/>
                <a:gd name="connsiteX2" fmla="*/ 2899611 w 2899611"/>
                <a:gd name="connsiteY2" fmla="*/ 926432 h 926432"/>
                <a:gd name="connsiteX3" fmla="*/ 0 w 2899611"/>
                <a:gd name="connsiteY3" fmla="*/ 926432 h 926432"/>
                <a:gd name="connsiteX4" fmla="*/ 0 w 2899611"/>
                <a:gd name="connsiteY4" fmla="*/ 240632 h 926432"/>
                <a:gd name="connsiteX0" fmla="*/ 0 w 2959769"/>
                <a:gd name="connsiteY0" fmla="*/ 240632 h 926432"/>
                <a:gd name="connsiteX1" fmla="*/ 2658979 w 2959769"/>
                <a:gd name="connsiteY1" fmla="*/ 0 h 926432"/>
                <a:gd name="connsiteX2" fmla="*/ 2959769 w 2959769"/>
                <a:gd name="connsiteY2" fmla="*/ 553453 h 926432"/>
                <a:gd name="connsiteX3" fmla="*/ 0 w 2959769"/>
                <a:gd name="connsiteY3" fmla="*/ 926432 h 926432"/>
                <a:gd name="connsiteX4" fmla="*/ 0 w 2959769"/>
                <a:gd name="connsiteY4" fmla="*/ 240632 h 926432"/>
                <a:gd name="connsiteX0" fmla="*/ 252663 w 2959769"/>
                <a:gd name="connsiteY0" fmla="*/ 565485 h 926432"/>
                <a:gd name="connsiteX1" fmla="*/ 2658979 w 2959769"/>
                <a:gd name="connsiteY1" fmla="*/ 0 h 926432"/>
                <a:gd name="connsiteX2" fmla="*/ 2959769 w 2959769"/>
                <a:gd name="connsiteY2" fmla="*/ 553453 h 926432"/>
                <a:gd name="connsiteX3" fmla="*/ 0 w 2959769"/>
                <a:gd name="connsiteY3" fmla="*/ 926432 h 926432"/>
                <a:gd name="connsiteX4" fmla="*/ 252663 w 2959769"/>
                <a:gd name="connsiteY4" fmla="*/ 565485 h 926432"/>
                <a:gd name="connsiteX0" fmla="*/ 156411 w 2959769"/>
                <a:gd name="connsiteY0" fmla="*/ 288759 h 926432"/>
                <a:gd name="connsiteX1" fmla="*/ 2658979 w 2959769"/>
                <a:gd name="connsiteY1" fmla="*/ 0 h 926432"/>
                <a:gd name="connsiteX2" fmla="*/ 2959769 w 2959769"/>
                <a:gd name="connsiteY2" fmla="*/ 553453 h 926432"/>
                <a:gd name="connsiteX3" fmla="*/ 0 w 2959769"/>
                <a:gd name="connsiteY3" fmla="*/ 926432 h 926432"/>
                <a:gd name="connsiteX4" fmla="*/ 156411 w 2959769"/>
                <a:gd name="connsiteY4" fmla="*/ 288759 h 926432"/>
                <a:gd name="connsiteX0" fmla="*/ 0 w 2803358"/>
                <a:gd name="connsiteY0" fmla="*/ 288759 h 866274"/>
                <a:gd name="connsiteX1" fmla="*/ 2502568 w 2803358"/>
                <a:gd name="connsiteY1" fmla="*/ 0 h 866274"/>
                <a:gd name="connsiteX2" fmla="*/ 2803358 w 2803358"/>
                <a:gd name="connsiteY2" fmla="*/ 553453 h 866274"/>
                <a:gd name="connsiteX3" fmla="*/ 108284 w 2803358"/>
                <a:gd name="connsiteY3" fmla="*/ 866274 h 866274"/>
                <a:gd name="connsiteX4" fmla="*/ 0 w 2803358"/>
                <a:gd name="connsiteY4" fmla="*/ 288759 h 866274"/>
                <a:gd name="connsiteX0" fmla="*/ 108284 w 2911642"/>
                <a:gd name="connsiteY0" fmla="*/ 288759 h 926432"/>
                <a:gd name="connsiteX1" fmla="*/ 2610852 w 2911642"/>
                <a:gd name="connsiteY1" fmla="*/ 0 h 926432"/>
                <a:gd name="connsiteX2" fmla="*/ 2911642 w 2911642"/>
                <a:gd name="connsiteY2" fmla="*/ 553453 h 926432"/>
                <a:gd name="connsiteX3" fmla="*/ 0 w 2911642"/>
                <a:gd name="connsiteY3" fmla="*/ 926432 h 926432"/>
                <a:gd name="connsiteX4" fmla="*/ 108284 w 2911642"/>
                <a:gd name="connsiteY4" fmla="*/ 288759 h 926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1642" h="926432">
                  <a:moveTo>
                    <a:pt x="108284" y="288759"/>
                  </a:moveTo>
                  <a:lnTo>
                    <a:pt x="2610852" y="0"/>
                  </a:lnTo>
                  <a:lnTo>
                    <a:pt x="2911642" y="553453"/>
                  </a:lnTo>
                  <a:lnTo>
                    <a:pt x="0" y="926432"/>
                  </a:lnTo>
                  <a:lnTo>
                    <a:pt x="108284" y="28875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7F2886-B784-A4E7-B835-91468E47EC42}"/>
                </a:ext>
              </a:extLst>
            </p:cNvPr>
            <p:cNvSpPr/>
            <p:nvPr/>
          </p:nvSpPr>
          <p:spPr>
            <a:xfrm>
              <a:off x="1479884" y="2887578"/>
              <a:ext cx="1985210" cy="709863"/>
            </a:xfrm>
            <a:custGeom>
              <a:avLst/>
              <a:gdLst>
                <a:gd name="connsiteX0" fmla="*/ 0 w 1852862"/>
                <a:gd name="connsiteY0" fmla="*/ 0 h 457200"/>
                <a:gd name="connsiteX1" fmla="*/ 1852862 w 1852862"/>
                <a:gd name="connsiteY1" fmla="*/ 0 h 457200"/>
                <a:gd name="connsiteX2" fmla="*/ 1852862 w 1852862"/>
                <a:gd name="connsiteY2" fmla="*/ 457200 h 457200"/>
                <a:gd name="connsiteX3" fmla="*/ 0 w 1852862"/>
                <a:gd name="connsiteY3" fmla="*/ 457200 h 457200"/>
                <a:gd name="connsiteX4" fmla="*/ 0 w 1852862"/>
                <a:gd name="connsiteY4" fmla="*/ 0 h 457200"/>
                <a:gd name="connsiteX0" fmla="*/ 84221 w 1937083"/>
                <a:gd name="connsiteY0" fmla="*/ 0 h 625642"/>
                <a:gd name="connsiteX1" fmla="*/ 1937083 w 1937083"/>
                <a:gd name="connsiteY1" fmla="*/ 0 h 625642"/>
                <a:gd name="connsiteX2" fmla="*/ 1937083 w 1937083"/>
                <a:gd name="connsiteY2" fmla="*/ 457200 h 625642"/>
                <a:gd name="connsiteX3" fmla="*/ 0 w 1937083"/>
                <a:gd name="connsiteY3" fmla="*/ 625642 h 625642"/>
                <a:gd name="connsiteX4" fmla="*/ 84221 w 1937083"/>
                <a:gd name="connsiteY4" fmla="*/ 0 h 625642"/>
                <a:gd name="connsiteX0" fmla="*/ 84221 w 1985210"/>
                <a:gd name="connsiteY0" fmla="*/ 84221 h 709863"/>
                <a:gd name="connsiteX1" fmla="*/ 1985210 w 1985210"/>
                <a:gd name="connsiteY1" fmla="*/ 0 h 709863"/>
                <a:gd name="connsiteX2" fmla="*/ 1937083 w 1985210"/>
                <a:gd name="connsiteY2" fmla="*/ 541421 h 709863"/>
                <a:gd name="connsiteX3" fmla="*/ 0 w 1985210"/>
                <a:gd name="connsiteY3" fmla="*/ 709863 h 709863"/>
                <a:gd name="connsiteX4" fmla="*/ 84221 w 1985210"/>
                <a:gd name="connsiteY4" fmla="*/ 84221 h 709863"/>
                <a:gd name="connsiteX0" fmla="*/ 156411 w 1985210"/>
                <a:gd name="connsiteY0" fmla="*/ 360947 h 709863"/>
                <a:gd name="connsiteX1" fmla="*/ 1985210 w 1985210"/>
                <a:gd name="connsiteY1" fmla="*/ 0 h 709863"/>
                <a:gd name="connsiteX2" fmla="*/ 1937083 w 1985210"/>
                <a:gd name="connsiteY2" fmla="*/ 541421 h 709863"/>
                <a:gd name="connsiteX3" fmla="*/ 0 w 1985210"/>
                <a:gd name="connsiteY3" fmla="*/ 709863 h 709863"/>
                <a:gd name="connsiteX4" fmla="*/ 156411 w 1985210"/>
                <a:gd name="connsiteY4" fmla="*/ 360947 h 709863"/>
                <a:gd name="connsiteX0" fmla="*/ 48126 w 1985210"/>
                <a:gd name="connsiteY0" fmla="*/ 228600 h 709863"/>
                <a:gd name="connsiteX1" fmla="*/ 1985210 w 1985210"/>
                <a:gd name="connsiteY1" fmla="*/ 0 h 709863"/>
                <a:gd name="connsiteX2" fmla="*/ 1937083 w 1985210"/>
                <a:gd name="connsiteY2" fmla="*/ 541421 h 709863"/>
                <a:gd name="connsiteX3" fmla="*/ 0 w 1985210"/>
                <a:gd name="connsiteY3" fmla="*/ 709863 h 709863"/>
                <a:gd name="connsiteX4" fmla="*/ 48126 w 1985210"/>
                <a:gd name="connsiteY4" fmla="*/ 228600 h 709863"/>
                <a:gd name="connsiteX0" fmla="*/ 48126 w 1985210"/>
                <a:gd name="connsiteY0" fmla="*/ 228600 h 709863"/>
                <a:gd name="connsiteX1" fmla="*/ 1985210 w 1985210"/>
                <a:gd name="connsiteY1" fmla="*/ 0 h 709863"/>
                <a:gd name="connsiteX2" fmla="*/ 1961146 w 1985210"/>
                <a:gd name="connsiteY2" fmla="*/ 445169 h 709863"/>
                <a:gd name="connsiteX3" fmla="*/ 0 w 1985210"/>
                <a:gd name="connsiteY3" fmla="*/ 709863 h 709863"/>
                <a:gd name="connsiteX4" fmla="*/ 48126 w 1985210"/>
                <a:gd name="connsiteY4" fmla="*/ 228600 h 709863"/>
                <a:gd name="connsiteX0" fmla="*/ 48126 w 2009273"/>
                <a:gd name="connsiteY0" fmla="*/ 228600 h 709863"/>
                <a:gd name="connsiteX1" fmla="*/ 1985210 w 2009273"/>
                <a:gd name="connsiteY1" fmla="*/ 0 h 709863"/>
                <a:gd name="connsiteX2" fmla="*/ 2009273 w 2009273"/>
                <a:gd name="connsiteY2" fmla="*/ 288759 h 709863"/>
                <a:gd name="connsiteX3" fmla="*/ 0 w 2009273"/>
                <a:gd name="connsiteY3" fmla="*/ 709863 h 709863"/>
                <a:gd name="connsiteX4" fmla="*/ 48126 w 2009273"/>
                <a:gd name="connsiteY4" fmla="*/ 228600 h 709863"/>
                <a:gd name="connsiteX0" fmla="*/ 48126 w 1985210"/>
                <a:gd name="connsiteY0" fmla="*/ 228600 h 709863"/>
                <a:gd name="connsiteX1" fmla="*/ 1985210 w 1985210"/>
                <a:gd name="connsiteY1" fmla="*/ 0 h 709863"/>
                <a:gd name="connsiteX2" fmla="*/ 1961146 w 1985210"/>
                <a:gd name="connsiteY2" fmla="*/ 445170 h 709863"/>
                <a:gd name="connsiteX3" fmla="*/ 0 w 1985210"/>
                <a:gd name="connsiteY3" fmla="*/ 709863 h 709863"/>
                <a:gd name="connsiteX4" fmla="*/ 48126 w 1985210"/>
                <a:gd name="connsiteY4" fmla="*/ 228600 h 709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210" h="709863">
                  <a:moveTo>
                    <a:pt x="48126" y="228600"/>
                  </a:moveTo>
                  <a:lnTo>
                    <a:pt x="1985210" y="0"/>
                  </a:lnTo>
                  <a:lnTo>
                    <a:pt x="1961146" y="445170"/>
                  </a:lnTo>
                  <a:lnTo>
                    <a:pt x="0" y="709863"/>
                  </a:lnTo>
                  <a:lnTo>
                    <a:pt x="48126" y="2286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AA977A9-6971-7AAD-C52E-4B28686B1259}"/>
              </a:ext>
            </a:extLst>
          </p:cNvPr>
          <p:cNvSpPr txBox="1"/>
          <p:nvPr/>
        </p:nvSpPr>
        <p:spPr>
          <a:xfrm rot="21205309">
            <a:off x="4574559" y="3399327"/>
            <a:ext cx="2704228" cy="584775"/>
          </a:xfrm>
          <a:prstGeom prst="rect">
            <a:avLst/>
          </a:prstGeom>
          <a:noFill/>
        </p:spPr>
        <p:txBody>
          <a:bodyPr wrap="square" rtlCol="0">
            <a:spAutoFit/>
          </a:bodyPr>
          <a:lstStyle/>
          <a:p>
            <a:pPr algn="ctr"/>
            <a:r>
              <a:rPr lang="en-US" sz="3200" b="1" i="1" dirty="0">
                <a:solidFill>
                  <a:schemeClr val="bg1"/>
                </a:solidFill>
                <a:latin typeface="Montserrat" pitchFamily="2" charset="77"/>
              </a:rPr>
              <a:t>CREATIVE</a:t>
            </a:r>
          </a:p>
        </p:txBody>
      </p:sp>
      <p:sp>
        <p:nvSpPr>
          <p:cNvPr id="9" name="TextBox 8">
            <a:extLst>
              <a:ext uri="{FF2B5EF4-FFF2-40B4-BE49-F238E27FC236}">
                <a16:creationId xmlns:a16="http://schemas.microsoft.com/office/drawing/2014/main" id="{66BC58B3-2092-4FDE-1FEF-01F629B991C2}"/>
              </a:ext>
            </a:extLst>
          </p:cNvPr>
          <p:cNvSpPr txBox="1"/>
          <p:nvPr/>
        </p:nvSpPr>
        <p:spPr>
          <a:xfrm rot="21205309">
            <a:off x="3695661" y="4085844"/>
            <a:ext cx="4531717" cy="769441"/>
          </a:xfrm>
          <a:prstGeom prst="rect">
            <a:avLst/>
          </a:prstGeom>
          <a:noFill/>
        </p:spPr>
        <p:txBody>
          <a:bodyPr wrap="square" rtlCol="0">
            <a:spAutoFit/>
          </a:bodyPr>
          <a:lstStyle/>
          <a:p>
            <a:pPr algn="ctr"/>
            <a:r>
              <a:rPr lang="en-US" sz="4400" b="1" i="1" dirty="0">
                <a:solidFill>
                  <a:schemeClr val="bg1"/>
                </a:solidFill>
                <a:latin typeface="Montserrat" pitchFamily="2" charset="77"/>
              </a:rPr>
              <a:t>NUMBERS</a:t>
            </a:r>
          </a:p>
        </p:txBody>
      </p:sp>
      <p:sp>
        <p:nvSpPr>
          <p:cNvPr id="10" name="TextBox 9">
            <a:extLst>
              <a:ext uri="{FF2B5EF4-FFF2-40B4-BE49-F238E27FC236}">
                <a16:creationId xmlns:a16="http://schemas.microsoft.com/office/drawing/2014/main" id="{E2314D95-DD40-9886-FE15-9100C6AE84AA}"/>
              </a:ext>
            </a:extLst>
          </p:cNvPr>
          <p:cNvSpPr txBox="1"/>
          <p:nvPr/>
        </p:nvSpPr>
        <p:spPr>
          <a:xfrm rot="21205309">
            <a:off x="3871068" y="4825230"/>
            <a:ext cx="4531717" cy="830997"/>
          </a:xfrm>
          <a:prstGeom prst="rect">
            <a:avLst/>
          </a:prstGeom>
          <a:noFill/>
        </p:spPr>
        <p:txBody>
          <a:bodyPr wrap="square" rtlCol="0">
            <a:spAutoFit/>
          </a:bodyPr>
          <a:lstStyle/>
          <a:p>
            <a:pPr algn="ctr"/>
            <a:r>
              <a:rPr lang="en-US" sz="4800" b="1" i="1" dirty="0">
                <a:solidFill>
                  <a:schemeClr val="bg1"/>
                </a:solidFill>
                <a:latin typeface="Montserrat" pitchFamily="2" charset="77"/>
              </a:rPr>
              <a:t>PPT</a:t>
            </a:r>
          </a:p>
        </p:txBody>
      </p:sp>
      <p:sp>
        <p:nvSpPr>
          <p:cNvPr id="21" name="TextBox 20">
            <a:extLst>
              <a:ext uri="{FF2B5EF4-FFF2-40B4-BE49-F238E27FC236}">
                <a16:creationId xmlns:a16="http://schemas.microsoft.com/office/drawing/2014/main" id="{5BEAD736-1256-E552-0C1C-F87C560BDBBB}"/>
              </a:ext>
            </a:extLst>
          </p:cNvPr>
          <p:cNvSpPr txBox="1"/>
          <p:nvPr/>
        </p:nvSpPr>
        <p:spPr>
          <a:xfrm>
            <a:off x="356703" y="1878204"/>
            <a:ext cx="4193262" cy="646331"/>
          </a:xfrm>
          <a:prstGeom prst="rect">
            <a:avLst/>
          </a:prstGeom>
          <a:noFill/>
        </p:spPr>
        <p:txBody>
          <a:bodyPr wrap="square" rtlCol="0">
            <a:spAutoFit/>
          </a:bodyPr>
          <a:lstStyle/>
          <a:p>
            <a:r>
              <a:rPr lang="en-US" dirty="0">
                <a:solidFill>
                  <a:schemeClr val="accent1"/>
                </a:solidFill>
                <a:latin typeface="Lato" panose="020F0502020204030203" pitchFamily="34" charset="77"/>
                <a:hlinkClick r:id="rId4">
                  <a:extLst>
                    <a:ext uri="{A12FA001-AC4F-418D-AE19-62706E023703}">
                      <ahyp:hlinkClr xmlns:ahyp="http://schemas.microsoft.com/office/drawing/2018/hyperlinkcolor" val="tx"/>
                    </a:ext>
                  </a:extLst>
                </a:hlinkClick>
              </a:rPr>
              <a:t>www.ppthemes.com</a:t>
            </a:r>
            <a:endParaRPr lang="en-US" dirty="0">
              <a:solidFill>
                <a:schemeClr val="accent1"/>
              </a:solidFill>
              <a:latin typeface="Lato" panose="020F0502020204030203" pitchFamily="34" charset="77"/>
            </a:endParaRPr>
          </a:p>
          <a:p>
            <a:r>
              <a:rPr lang="en-US" dirty="0">
                <a:solidFill>
                  <a:schemeClr val="accent1"/>
                </a:solidFill>
                <a:latin typeface="Lato" panose="020F0502020204030203" pitchFamily="34" charset="77"/>
                <a:hlinkClick r:id="rId5">
                  <a:extLst>
                    <a:ext uri="{A12FA001-AC4F-418D-AE19-62706E023703}">
                      <ahyp:hlinkClr xmlns:ahyp="http://schemas.microsoft.com/office/drawing/2018/hyperlinkcolor" val="tx"/>
                    </a:ext>
                  </a:extLst>
                </a:hlinkClick>
              </a:rPr>
              <a:t>www.shopping.ppthemes.com</a:t>
            </a:r>
            <a:r>
              <a:rPr lang="en-US" dirty="0">
                <a:solidFill>
                  <a:schemeClr val="accent1"/>
                </a:solidFill>
                <a:latin typeface="Lato" panose="020F0502020204030203" pitchFamily="34" charset="77"/>
              </a:rPr>
              <a:t> </a:t>
            </a:r>
          </a:p>
        </p:txBody>
      </p:sp>
      <p:sp>
        <p:nvSpPr>
          <p:cNvPr id="28" name="Rectangle 27">
            <a:extLst>
              <a:ext uri="{FF2B5EF4-FFF2-40B4-BE49-F238E27FC236}">
                <a16:creationId xmlns:a16="http://schemas.microsoft.com/office/drawing/2014/main" id="{D015B92D-CB62-D344-E064-D5D7CA6C23C8}"/>
              </a:ext>
            </a:extLst>
          </p:cNvPr>
          <p:cNvSpPr/>
          <p:nvPr/>
        </p:nvSpPr>
        <p:spPr>
          <a:xfrm>
            <a:off x="394816" y="1463031"/>
            <a:ext cx="3439986" cy="3463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FC1BD7F-C9D3-1944-F35A-FF391B3D821D}"/>
              </a:ext>
            </a:extLst>
          </p:cNvPr>
          <p:cNvSpPr txBox="1"/>
          <p:nvPr/>
        </p:nvSpPr>
        <p:spPr>
          <a:xfrm>
            <a:off x="377609" y="1139865"/>
            <a:ext cx="3585514" cy="646331"/>
          </a:xfrm>
          <a:prstGeom prst="rect">
            <a:avLst/>
          </a:prstGeom>
          <a:noFill/>
        </p:spPr>
        <p:txBody>
          <a:bodyPr wrap="square" rtlCol="0">
            <a:spAutoFit/>
          </a:bodyPr>
          <a:lstStyle/>
          <a:p>
            <a:r>
              <a:rPr lang="en-US" b="1" dirty="0">
                <a:solidFill>
                  <a:schemeClr val="bg1"/>
                </a:solidFill>
                <a:latin typeface="Montserrat" pitchFamily="2" charset="77"/>
              </a:rPr>
              <a:t>MEET OUR COMPANY &amp; </a:t>
            </a:r>
            <a:r>
              <a:rPr lang="en-US" b="1" dirty="0">
                <a:latin typeface="Montserrat" pitchFamily="2" charset="77"/>
              </a:rPr>
              <a:t>LEVEL UP YOUR RESULTS</a:t>
            </a:r>
          </a:p>
        </p:txBody>
      </p:sp>
      <p:pic>
        <p:nvPicPr>
          <p:cNvPr id="18" name="Imagen 17">
            <a:extLst>
              <a:ext uri="{FF2B5EF4-FFF2-40B4-BE49-F238E27FC236}">
                <a16:creationId xmlns:a16="http://schemas.microsoft.com/office/drawing/2014/main" id="{85452F51-B87F-158E-0E2A-3F6F45B922F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389" r="12615" b="30833"/>
          <a:stretch/>
        </p:blipFill>
        <p:spPr>
          <a:xfrm>
            <a:off x="400726" y="250670"/>
            <a:ext cx="1641436" cy="803541"/>
          </a:xfrm>
          <a:prstGeom prst="rect">
            <a:avLst/>
          </a:prstGeom>
        </p:spPr>
      </p:pic>
      <p:grpSp>
        <p:nvGrpSpPr>
          <p:cNvPr id="30" name="Group 29">
            <a:extLst>
              <a:ext uri="{FF2B5EF4-FFF2-40B4-BE49-F238E27FC236}">
                <a16:creationId xmlns:a16="http://schemas.microsoft.com/office/drawing/2014/main" id="{F9EFA237-5464-C8CB-B75B-4496057211A4}"/>
              </a:ext>
            </a:extLst>
          </p:cNvPr>
          <p:cNvGrpSpPr/>
          <p:nvPr/>
        </p:nvGrpSpPr>
        <p:grpSpPr>
          <a:xfrm>
            <a:off x="10400148" y="814486"/>
            <a:ext cx="1275128" cy="1311798"/>
            <a:chOff x="10042358" y="948409"/>
            <a:chExt cx="1275128" cy="1311798"/>
          </a:xfrm>
          <a:solidFill>
            <a:srgbClr val="EE9C01">
              <a:alpha val="53725"/>
            </a:srgbClr>
          </a:solidFill>
        </p:grpSpPr>
        <p:sp>
          <p:nvSpPr>
            <p:cNvPr id="23" name="Diamond 22">
              <a:extLst>
                <a:ext uri="{FF2B5EF4-FFF2-40B4-BE49-F238E27FC236}">
                  <a16:creationId xmlns:a16="http://schemas.microsoft.com/office/drawing/2014/main" id="{F9D35912-4747-6BEF-1FE0-0D759FF2D8DA}"/>
                </a:ext>
              </a:extLst>
            </p:cNvPr>
            <p:cNvSpPr/>
            <p:nvPr/>
          </p:nvSpPr>
          <p:spPr>
            <a:xfrm>
              <a:off x="10042358" y="1315453"/>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4BBE6FC7-DEFE-647D-DFF2-BA23E2940825}"/>
                </a:ext>
              </a:extLst>
            </p:cNvPr>
            <p:cNvSpPr/>
            <p:nvPr/>
          </p:nvSpPr>
          <p:spPr>
            <a:xfrm>
              <a:off x="10406397" y="1697456"/>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8AA72A3E-94E4-1D16-9361-1EFE5DB917F0}"/>
                </a:ext>
              </a:extLst>
            </p:cNvPr>
            <p:cNvSpPr/>
            <p:nvPr/>
          </p:nvSpPr>
          <p:spPr>
            <a:xfrm>
              <a:off x="10390696" y="948409"/>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05BF10B0-D6ED-3587-27CC-3EA88A8B118C}"/>
                </a:ext>
              </a:extLst>
            </p:cNvPr>
            <p:cNvSpPr/>
            <p:nvPr/>
          </p:nvSpPr>
          <p:spPr>
            <a:xfrm>
              <a:off x="10754735" y="1330412"/>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A1FE035A-A268-E857-33AD-67A2A423F3F3}"/>
              </a:ext>
            </a:extLst>
          </p:cNvPr>
          <p:cNvGrpSpPr/>
          <p:nvPr/>
        </p:nvGrpSpPr>
        <p:grpSpPr>
          <a:xfrm>
            <a:off x="1005860" y="4890304"/>
            <a:ext cx="921222" cy="947714"/>
            <a:chOff x="10042358" y="948409"/>
            <a:chExt cx="1275128" cy="1311798"/>
          </a:xfrm>
          <a:solidFill>
            <a:schemeClr val="accent4">
              <a:alpha val="53725"/>
            </a:schemeClr>
          </a:solidFill>
        </p:grpSpPr>
        <p:sp>
          <p:nvSpPr>
            <p:cNvPr id="32" name="Diamond 31">
              <a:extLst>
                <a:ext uri="{FF2B5EF4-FFF2-40B4-BE49-F238E27FC236}">
                  <a16:creationId xmlns:a16="http://schemas.microsoft.com/office/drawing/2014/main" id="{8B8B080A-2ADC-B4AB-8147-55D3576A76F1}"/>
                </a:ext>
              </a:extLst>
            </p:cNvPr>
            <p:cNvSpPr/>
            <p:nvPr/>
          </p:nvSpPr>
          <p:spPr>
            <a:xfrm>
              <a:off x="10042358" y="1315453"/>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488C768D-56C2-372F-448A-015EF59CFF11}"/>
                </a:ext>
              </a:extLst>
            </p:cNvPr>
            <p:cNvSpPr/>
            <p:nvPr/>
          </p:nvSpPr>
          <p:spPr>
            <a:xfrm>
              <a:off x="10406397" y="1697456"/>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DE0F3168-069C-000A-0C76-0E5D1DE1E02D}"/>
                </a:ext>
              </a:extLst>
            </p:cNvPr>
            <p:cNvSpPr/>
            <p:nvPr/>
          </p:nvSpPr>
          <p:spPr>
            <a:xfrm>
              <a:off x="10390696" y="948409"/>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9910B7DA-D1CF-149A-5BD3-AD3A884D3B97}"/>
                </a:ext>
              </a:extLst>
            </p:cNvPr>
            <p:cNvSpPr/>
            <p:nvPr/>
          </p:nvSpPr>
          <p:spPr>
            <a:xfrm>
              <a:off x="10754735" y="1330412"/>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BFFB7345-C504-A853-0B84-D84D0DC6EDAF}"/>
              </a:ext>
            </a:extLst>
          </p:cNvPr>
          <p:cNvGrpSpPr/>
          <p:nvPr/>
        </p:nvGrpSpPr>
        <p:grpSpPr>
          <a:xfrm>
            <a:off x="8752500" y="2940769"/>
            <a:ext cx="922573" cy="949104"/>
            <a:chOff x="10042358" y="948409"/>
            <a:chExt cx="1275128" cy="1311798"/>
          </a:xfrm>
          <a:solidFill>
            <a:schemeClr val="accent6">
              <a:alpha val="53725"/>
            </a:schemeClr>
          </a:solidFill>
        </p:grpSpPr>
        <p:sp>
          <p:nvSpPr>
            <p:cNvPr id="38" name="Diamond 37">
              <a:extLst>
                <a:ext uri="{FF2B5EF4-FFF2-40B4-BE49-F238E27FC236}">
                  <a16:creationId xmlns:a16="http://schemas.microsoft.com/office/drawing/2014/main" id="{1BF5071A-61BC-82EB-DA66-BF002BA03DBE}"/>
                </a:ext>
              </a:extLst>
            </p:cNvPr>
            <p:cNvSpPr/>
            <p:nvPr/>
          </p:nvSpPr>
          <p:spPr>
            <a:xfrm>
              <a:off x="10042358" y="1315453"/>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45F3408D-E587-5D8D-31AE-0B0EB4A3DBE0}"/>
                </a:ext>
              </a:extLst>
            </p:cNvPr>
            <p:cNvSpPr/>
            <p:nvPr/>
          </p:nvSpPr>
          <p:spPr>
            <a:xfrm>
              <a:off x="10406397" y="1697456"/>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1C70D7E1-5587-5FB3-FDCD-D4E466CCE7DC}"/>
                </a:ext>
              </a:extLst>
            </p:cNvPr>
            <p:cNvSpPr/>
            <p:nvPr/>
          </p:nvSpPr>
          <p:spPr>
            <a:xfrm>
              <a:off x="10390696" y="948409"/>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a:extLst>
                <a:ext uri="{FF2B5EF4-FFF2-40B4-BE49-F238E27FC236}">
                  <a16:creationId xmlns:a16="http://schemas.microsoft.com/office/drawing/2014/main" id="{71151AF3-92FD-4BDF-290D-040DD47482AD}"/>
                </a:ext>
              </a:extLst>
            </p:cNvPr>
            <p:cNvSpPr/>
            <p:nvPr/>
          </p:nvSpPr>
          <p:spPr>
            <a:xfrm>
              <a:off x="10754735" y="1330412"/>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0B7D50A0-D4CC-EED0-10BB-BC4671B99517}"/>
              </a:ext>
            </a:extLst>
          </p:cNvPr>
          <p:cNvGrpSpPr/>
          <p:nvPr/>
        </p:nvGrpSpPr>
        <p:grpSpPr>
          <a:xfrm>
            <a:off x="1927082" y="2747773"/>
            <a:ext cx="608323" cy="625817"/>
            <a:chOff x="10042358" y="948409"/>
            <a:chExt cx="1275128" cy="1311798"/>
          </a:xfrm>
          <a:solidFill>
            <a:schemeClr val="accent1">
              <a:lumMod val="20000"/>
              <a:lumOff val="80000"/>
              <a:alpha val="53725"/>
            </a:schemeClr>
          </a:solidFill>
        </p:grpSpPr>
        <p:sp>
          <p:nvSpPr>
            <p:cNvPr id="43" name="Diamond 42">
              <a:extLst>
                <a:ext uri="{FF2B5EF4-FFF2-40B4-BE49-F238E27FC236}">
                  <a16:creationId xmlns:a16="http://schemas.microsoft.com/office/drawing/2014/main" id="{931A72AA-8C3F-BFFD-C10A-78FF25C288EC}"/>
                </a:ext>
              </a:extLst>
            </p:cNvPr>
            <p:cNvSpPr/>
            <p:nvPr/>
          </p:nvSpPr>
          <p:spPr>
            <a:xfrm>
              <a:off x="10042358" y="1315453"/>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F3649EA7-A02B-BE1B-EA57-9E07E1A6C7BF}"/>
                </a:ext>
              </a:extLst>
            </p:cNvPr>
            <p:cNvSpPr/>
            <p:nvPr/>
          </p:nvSpPr>
          <p:spPr>
            <a:xfrm>
              <a:off x="10406397" y="1697456"/>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2E118BED-E7D7-A29E-0C2C-4349F74663C2}"/>
                </a:ext>
              </a:extLst>
            </p:cNvPr>
            <p:cNvSpPr/>
            <p:nvPr/>
          </p:nvSpPr>
          <p:spPr>
            <a:xfrm>
              <a:off x="10390696" y="948409"/>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5BDE845C-C43B-5A6F-6C23-067E30771DE8}"/>
                </a:ext>
              </a:extLst>
            </p:cNvPr>
            <p:cNvSpPr/>
            <p:nvPr/>
          </p:nvSpPr>
          <p:spPr>
            <a:xfrm>
              <a:off x="10754735" y="1330412"/>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B58906BD-6A78-B1EA-1D50-9666382E10E5}"/>
              </a:ext>
            </a:extLst>
          </p:cNvPr>
          <p:cNvGrpSpPr/>
          <p:nvPr/>
        </p:nvGrpSpPr>
        <p:grpSpPr>
          <a:xfrm>
            <a:off x="9304040" y="5439015"/>
            <a:ext cx="608323" cy="625817"/>
            <a:chOff x="10042358" y="948409"/>
            <a:chExt cx="1275128" cy="1311798"/>
          </a:xfrm>
          <a:solidFill>
            <a:schemeClr val="accent1">
              <a:alpha val="53725"/>
            </a:schemeClr>
          </a:solidFill>
        </p:grpSpPr>
        <p:sp>
          <p:nvSpPr>
            <p:cNvPr id="48" name="Diamond 47">
              <a:extLst>
                <a:ext uri="{FF2B5EF4-FFF2-40B4-BE49-F238E27FC236}">
                  <a16:creationId xmlns:a16="http://schemas.microsoft.com/office/drawing/2014/main" id="{9792EB2D-815C-3632-F54A-DCF2FBCE2B4D}"/>
                </a:ext>
              </a:extLst>
            </p:cNvPr>
            <p:cNvSpPr/>
            <p:nvPr/>
          </p:nvSpPr>
          <p:spPr>
            <a:xfrm>
              <a:off x="10042358" y="1315453"/>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a:extLst>
                <a:ext uri="{FF2B5EF4-FFF2-40B4-BE49-F238E27FC236}">
                  <a16:creationId xmlns:a16="http://schemas.microsoft.com/office/drawing/2014/main" id="{7DEFE868-B5F3-E55A-A910-775421D102B0}"/>
                </a:ext>
              </a:extLst>
            </p:cNvPr>
            <p:cNvSpPr/>
            <p:nvPr/>
          </p:nvSpPr>
          <p:spPr>
            <a:xfrm>
              <a:off x="10406397" y="1697456"/>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a:extLst>
                <a:ext uri="{FF2B5EF4-FFF2-40B4-BE49-F238E27FC236}">
                  <a16:creationId xmlns:a16="http://schemas.microsoft.com/office/drawing/2014/main" id="{DBA83B36-3F5D-E8BD-AEA3-3EF28DBF3792}"/>
                </a:ext>
              </a:extLst>
            </p:cNvPr>
            <p:cNvSpPr/>
            <p:nvPr/>
          </p:nvSpPr>
          <p:spPr>
            <a:xfrm>
              <a:off x="10390696" y="948409"/>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a:extLst>
                <a:ext uri="{FF2B5EF4-FFF2-40B4-BE49-F238E27FC236}">
                  <a16:creationId xmlns:a16="http://schemas.microsoft.com/office/drawing/2014/main" id="{E2800648-4B73-7F05-C21C-F99CB49611DF}"/>
                </a:ext>
              </a:extLst>
            </p:cNvPr>
            <p:cNvSpPr/>
            <p:nvPr/>
          </p:nvSpPr>
          <p:spPr>
            <a:xfrm>
              <a:off x="10754735" y="1330412"/>
              <a:ext cx="562751" cy="562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697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B31C9-C421-A04B-BE38-67F82DD6C017}"/>
              </a:ext>
            </a:extLst>
          </p:cNvPr>
          <p:cNvSpPr/>
          <p:nvPr/>
        </p:nvSpPr>
        <p:spPr>
          <a:xfrm>
            <a:off x="0" y="3080975"/>
            <a:ext cx="12192000" cy="3777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9">
            <a:extLst>
              <a:ext uri="{FF2B5EF4-FFF2-40B4-BE49-F238E27FC236}">
                <a16:creationId xmlns:a16="http://schemas.microsoft.com/office/drawing/2014/main" id="{2DC5F96D-4D8B-B145-9802-C544594E2459}"/>
              </a:ext>
            </a:extLst>
          </p:cNvPr>
          <p:cNvSpPr txBox="1">
            <a:spLocks/>
          </p:cNvSpPr>
          <p:nvPr/>
        </p:nvSpPr>
        <p:spPr>
          <a:xfrm>
            <a:off x="262352" y="3393079"/>
            <a:ext cx="5656693" cy="1617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latin typeface="Lato Light" panose="020F0302020204030203" pitchFamily="34" charset="77"/>
              </a:rPr>
              <a:t>Lorem ipsum dolor sit </a:t>
            </a:r>
            <a:r>
              <a:rPr lang="en-US" sz="1400" dirty="0" err="1">
                <a:solidFill>
                  <a:schemeClr val="bg1"/>
                </a:solidFill>
                <a:latin typeface="Lato Light" panose="020F0302020204030203" pitchFamily="34" charset="77"/>
              </a:rPr>
              <a:t>amet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consectetur</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adipiscing</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elit</a:t>
            </a:r>
            <a:r>
              <a:rPr lang="en-US" sz="1400" dirty="0">
                <a:solidFill>
                  <a:schemeClr val="bg1"/>
                </a:solidFill>
                <a:latin typeface="Lato Light" panose="020F0302020204030203" pitchFamily="34" charset="77"/>
              </a:rPr>
              <a:t>. Integer </a:t>
            </a:r>
            <a:r>
              <a:rPr lang="en-US" sz="1400" dirty="0" err="1">
                <a:solidFill>
                  <a:schemeClr val="bg1"/>
                </a:solidFill>
                <a:latin typeface="Lato Light" panose="020F0302020204030203" pitchFamily="34" charset="77"/>
              </a:rPr>
              <a:t>sollicitudin</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urna</a:t>
            </a:r>
            <a:r>
              <a:rPr lang="en-US" sz="1400" dirty="0">
                <a:solidFill>
                  <a:schemeClr val="bg1"/>
                </a:solidFill>
                <a:latin typeface="Lato Light" panose="020F0302020204030203" pitchFamily="34" charset="77"/>
              </a:rPr>
              <a:t> vitae </a:t>
            </a:r>
            <a:r>
              <a:rPr lang="en-US" sz="1400" dirty="0" err="1">
                <a:solidFill>
                  <a:schemeClr val="bg1"/>
                </a:solidFill>
                <a:latin typeface="Lato Light" panose="020F0302020204030203" pitchFamily="34" charset="77"/>
              </a:rPr>
              <a:t>blandit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iaculis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Mauris</a:t>
            </a:r>
            <a:r>
              <a:rPr lang="en-US" sz="1400" dirty="0">
                <a:solidFill>
                  <a:schemeClr val="bg1"/>
                </a:solidFill>
                <a:latin typeface="Lato Light" panose="020F0302020204030203" pitchFamily="34" charset="77"/>
              </a:rPr>
              <a:t> at diam in </a:t>
            </a:r>
            <a:r>
              <a:rPr lang="en-US" sz="1400" dirty="0" err="1">
                <a:solidFill>
                  <a:schemeClr val="bg1"/>
                </a:solidFill>
                <a:latin typeface="Lato Light" panose="020F0302020204030203" pitchFamily="34" charset="77"/>
              </a:rPr>
              <a:t>tellus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accumsan</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finibus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Vivamus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placerat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varius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massa</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Aliquam</a:t>
            </a:r>
            <a:r>
              <a:rPr lang="en-US" sz="1400" dirty="0">
                <a:solidFill>
                  <a:schemeClr val="bg1"/>
                </a:solidFill>
                <a:latin typeface="Lato Light" panose="020F0302020204030203" pitchFamily="34" charset="77"/>
              </a:rPr>
              <a:t> pulvinar </a:t>
            </a:r>
            <a:r>
              <a:rPr lang="en-US" sz="1400" dirty="0" err="1">
                <a:solidFill>
                  <a:schemeClr val="bg1"/>
                </a:solidFill>
                <a:latin typeface="Lato Light" panose="020F0302020204030203" pitchFamily="34" charset="77"/>
              </a:rPr>
              <a:t>enim</a:t>
            </a:r>
            <a:r>
              <a:rPr lang="en-US" sz="1400" dirty="0">
                <a:solidFill>
                  <a:schemeClr val="bg1"/>
                </a:solidFill>
                <a:latin typeface="Lato Light" panose="020F0302020204030203" pitchFamily="34" charset="77"/>
              </a:rPr>
              <a:t> sed </a:t>
            </a:r>
            <a:r>
              <a:rPr lang="en-US" sz="1400" dirty="0" err="1">
                <a:solidFill>
                  <a:schemeClr val="bg1"/>
                </a:solidFill>
                <a:latin typeface="Lato Light" panose="020F0302020204030203" pitchFamily="34" charset="77"/>
              </a:rPr>
              <a:t>rhoncus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eleifend</a:t>
            </a:r>
            <a:r>
              <a:rPr lang="en-US" sz="1400" dirty="0">
                <a:solidFill>
                  <a:schemeClr val="bg1"/>
                </a:solidFill>
                <a:latin typeface="Lato Light" panose="020F0302020204030203" pitchFamily="34" charset="77"/>
              </a:rPr>
              <a:t>. Ut </a:t>
            </a:r>
            <a:r>
              <a:rPr lang="en-US" sz="1400" dirty="0" err="1">
                <a:solidFill>
                  <a:schemeClr val="bg1"/>
                </a:solidFill>
                <a:latin typeface="Lato Light" panose="020F0302020204030203" pitchFamily="34" charset="77"/>
              </a:rPr>
              <a:t>erat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erat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sodales</a:t>
            </a:r>
            <a:r>
              <a:rPr lang="en-US" sz="1400" dirty="0">
                <a:solidFill>
                  <a:schemeClr val="bg1"/>
                </a:solidFill>
                <a:latin typeface="Lato Light" panose="020F0302020204030203" pitchFamily="34" charset="77"/>
              </a:rPr>
              <a:t> sit </a:t>
            </a:r>
            <a:r>
              <a:rPr lang="en-US" sz="1400" dirty="0" err="1">
                <a:solidFill>
                  <a:schemeClr val="bg1"/>
                </a:solidFill>
                <a:latin typeface="Lato Light" panose="020F0302020204030203" pitchFamily="34" charset="77"/>
              </a:rPr>
              <a:t>amet</a:t>
            </a:r>
            <a:r>
              <a:rPr lang="en-US" sz="1400" dirty="0">
                <a:solidFill>
                  <a:schemeClr val="bg1"/>
                </a:solidFill>
                <a:latin typeface="Lato Light" panose="020F0302020204030203" pitchFamily="34" charset="77"/>
              </a:rPr>
              <a:t> dictum sit </a:t>
            </a:r>
            <a:r>
              <a:rPr lang="en-US" sz="1400" dirty="0" err="1">
                <a:solidFill>
                  <a:schemeClr val="bg1"/>
                </a:solidFill>
                <a:latin typeface="Lato Light" panose="020F0302020204030203" pitchFamily="34" charset="77"/>
              </a:rPr>
              <a:t>amet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venenatis</a:t>
            </a:r>
            <a:r>
              <a:rPr lang="en-US" sz="1400" dirty="0">
                <a:solidFill>
                  <a:schemeClr val="bg1"/>
                </a:solidFill>
                <a:latin typeface="Lato Light" panose="020F0302020204030203" pitchFamily="34" charset="77"/>
              </a:rPr>
              <a:t> sed </a:t>
            </a:r>
            <a:r>
              <a:rPr lang="en-US" sz="1400" dirty="0" err="1">
                <a:solidFill>
                  <a:schemeClr val="bg1"/>
                </a:solidFill>
                <a:latin typeface="Lato Light" panose="020F0302020204030203" pitchFamily="34" charset="77"/>
              </a:rPr>
              <a:t>mauris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Phasellus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tellus</a:t>
            </a:r>
            <a:r>
              <a:rPr lang="en-US" sz="1400" dirty="0">
                <a:solidFill>
                  <a:schemeClr val="bg1"/>
                </a:solidFill>
                <a:latin typeface="Lato Light" panose="020F0302020204030203" pitchFamily="34" charset="77"/>
              </a:rPr>
              <a:t> dolor, </a:t>
            </a:r>
            <a:r>
              <a:rPr lang="en-US" sz="1400" dirty="0" err="1">
                <a:solidFill>
                  <a:schemeClr val="bg1"/>
                </a:solidFill>
                <a:latin typeface="Lato Light" panose="020F0302020204030203" pitchFamily="34" charset="77"/>
              </a:rPr>
              <a:t>porttitor</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eget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consectetur</a:t>
            </a:r>
            <a:r>
              <a:rPr lang="en-US" sz="1400" dirty="0">
                <a:solidFill>
                  <a:schemeClr val="bg1"/>
                </a:solidFill>
                <a:latin typeface="Lato Light" panose="020F0302020204030203" pitchFamily="34" charset="77"/>
              </a:rPr>
              <a:t> in, fermentum vel ipsum. </a:t>
            </a:r>
          </a:p>
          <a:p>
            <a:endParaRPr lang="en-US" dirty="0">
              <a:latin typeface="Lato Light" panose="020F0302020204030203" pitchFamily="34" charset="77"/>
            </a:endParaRPr>
          </a:p>
        </p:txBody>
      </p:sp>
      <p:sp>
        <p:nvSpPr>
          <p:cNvPr id="14" name="Text Placeholder 12">
            <a:extLst>
              <a:ext uri="{FF2B5EF4-FFF2-40B4-BE49-F238E27FC236}">
                <a16:creationId xmlns:a16="http://schemas.microsoft.com/office/drawing/2014/main" id="{7BE35E7D-028A-0487-453B-F01360F84B09}"/>
              </a:ext>
            </a:extLst>
          </p:cNvPr>
          <p:cNvSpPr txBox="1">
            <a:spLocks/>
          </p:cNvSpPr>
          <p:nvPr/>
        </p:nvSpPr>
        <p:spPr>
          <a:xfrm>
            <a:off x="262352" y="3080975"/>
            <a:ext cx="5656693" cy="502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pitchFamily="2" charset="77"/>
              </a:rPr>
              <a:t>SUBTITLE ONE</a:t>
            </a:r>
          </a:p>
        </p:txBody>
      </p:sp>
      <p:sp>
        <p:nvSpPr>
          <p:cNvPr id="15" name="TextBox 14">
            <a:extLst>
              <a:ext uri="{FF2B5EF4-FFF2-40B4-BE49-F238E27FC236}">
                <a16:creationId xmlns:a16="http://schemas.microsoft.com/office/drawing/2014/main" id="{C5D95E46-BBCC-88FC-F200-4928AB3374E9}"/>
              </a:ext>
            </a:extLst>
          </p:cNvPr>
          <p:cNvSpPr txBox="1"/>
          <p:nvPr/>
        </p:nvSpPr>
        <p:spPr>
          <a:xfrm>
            <a:off x="262352" y="1972746"/>
            <a:ext cx="5833648" cy="600164"/>
          </a:xfrm>
          <a:prstGeom prst="rect">
            <a:avLst/>
          </a:prstGeom>
          <a:noFill/>
          <a:ln>
            <a:noFill/>
          </a:ln>
        </p:spPr>
        <p:txBody>
          <a:bodyPr wrap="none" rtlCol="0" anchor="t">
            <a:spAutoFit/>
          </a:bodyPr>
          <a:lstStyle/>
          <a:p>
            <a:pPr algn="ctr"/>
            <a:r>
              <a:rPr lang="en-US" sz="3300" b="1" spc="150" dirty="0">
                <a:solidFill>
                  <a:schemeClr val="accent4"/>
                </a:solidFill>
                <a:latin typeface="Montserrat SemiBold" pitchFamily="2" charset="77"/>
                <a:ea typeface="Source Sans Pro" panose="020B0503030403020204" pitchFamily="34" charset="0"/>
                <a:cs typeface="Lato Heavy" panose="020F0502020204030203" pitchFamily="34" charset="0"/>
              </a:rPr>
              <a:t>YOUR TITLE</a:t>
            </a:r>
            <a:r>
              <a:rPr lang="en-US" sz="3300" b="1" spc="150" dirty="0">
                <a:solidFill>
                  <a:schemeClr val="tx2"/>
                </a:solidFill>
                <a:latin typeface="Montserrat SemiBold" pitchFamily="2" charset="77"/>
                <a:ea typeface="Source Sans Pro" panose="020B0503030403020204" pitchFamily="34" charset="0"/>
                <a:cs typeface="Lato Heavy" panose="020F0502020204030203" pitchFamily="34" charset="0"/>
              </a:rPr>
              <a:t> </a:t>
            </a:r>
            <a:r>
              <a:rPr lang="en-US" sz="3300" b="1" spc="150" dirty="0">
                <a:solidFill>
                  <a:schemeClr val="accent3"/>
                </a:solidFill>
                <a:latin typeface="Montserrat SemiBold" pitchFamily="2" charset="77"/>
                <a:ea typeface="Source Sans Pro" panose="020B0503030403020204" pitchFamily="34" charset="0"/>
                <a:cs typeface="Lato Heavy" panose="020F0502020204030203" pitchFamily="34" charset="0"/>
              </a:rPr>
              <a:t>GOES HERE</a:t>
            </a:r>
          </a:p>
        </p:txBody>
      </p:sp>
      <p:sp>
        <p:nvSpPr>
          <p:cNvPr id="16" name="Subtitle 2">
            <a:extLst>
              <a:ext uri="{FF2B5EF4-FFF2-40B4-BE49-F238E27FC236}">
                <a16:creationId xmlns:a16="http://schemas.microsoft.com/office/drawing/2014/main" id="{E1A7A8AD-5949-363B-64AD-4E174B0F967F}"/>
              </a:ext>
            </a:extLst>
          </p:cNvPr>
          <p:cNvSpPr txBox="1">
            <a:spLocks/>
          </p:cNvSpPr>
          <p:nvPr/>
        </p:nvSpPr>
        <p:spPr>
          <a:xfrm>
            <a:off x="392411" y="2513853"/>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sp>
        <p:nvSpPr>
          <p:cNvPr id="5" name="Picture Placeholder 4">
            <a:extLst>
              <a:ext uri="{FF2B5EF4-FFF2-40B4-BE49-F238E27FC236}">
                <a16:creationId xmlns:a16="http://schemas.microsoft.com/office/drawing/2014/main" id="{6A1C61C2-954B-0EFE-1209-503D0344D1C4}"/>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49991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3F35EAD-44CF-7C93-FBA5-C1A3C8BDE1E1}"/>
              </a:ext>
            </a:extLst>
          </p:cNvPr>
          <p:cNvSpPr/>
          <p:nvPr/>
        </p:nvSpPr>
        <p:spPr>
          <a:xfrm>
            <a:off x="4123015" y="1422877"/>
            <a:ext cx="4320415" cy="4320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E99475A-90A5-ED7B-0CA9-8DD2EA3BD0BB}"/>
              </a:ext>
            </a:extLst>
          </p:cNvPr>
          <p:cNvSpPr/>
          <p:nvPr/>
        </p:nvSpPr>
        <p:spPr>
          <a:xfrm>
            <a:off x="6028893" y="-218626"/>
            <a:ext cx="7101312" cy="71013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6283D699-D6C2-F83D-7810-233BEEAB205E}"/>
              </a:ext>
            </a:extLst>
          </p:cNvPr>
          <p:cNvSpPr txBox="1">
            <a:spLocks/>
          </p:cNvSpPr>
          <p:nvPr/>
        </p:nvSpPr>
        <p:spPr>
          <a:xfrm>
            <a:off x="262352" y="3393079"/>
            <a:ext cx="5656693" cy="1617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Lato Light" panose="020F0302020204030203" pitchFamily="34" charset="77"/>
              </a:rPr>
              <a:t>Lorem ipsum dolor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a:t>
            </a:r>
            <a:r>
              <a:rPr lang="en-US" sz="1400" dirty="0" err="1">
                <a:latin typeface="Lato Light" panose="020F0302020204030203" pitchFamily="34" charset="77"/>
              </a:rPr>
              <a:t>adipiscing</a:t>
            </a:r>
            <a:r>
              <a:rPr lang="en-US" sz="1400" dirty="0">
                <a:latin typeface="Lato Light" panose="020F0302020204030203" pitchFamily="34" charset="77"/>
              </a:rPr>
              <a:t> </a:t>
            </a:r>
            <a:r>
              <a:rPr lang="en-US" sz="1400" dirty="0" err="1">
                <a:latin typeface="Lato Light" panose="020F0302020204030203" pitchFamily="34" charset="77"/>
              </a:rPr>
              <a:t>elit</a:t>
            </a:r>
            <a:r>
              <a:rPr lang="en-US" sz="1400" dirty="0">
                <a:latin typeface="Lato Light" panose="020F0302020204030203" pitchFamily="34" charset="77"/>
              </a:rPr>
              <a:t>. Integer </a:t>
            </a:r>
            <a:r>
              <a:rPr lang="en-US" sz="1400" dirty="0" err="1">
                <a:latin typeface="Lato Light" panose="020F0302020204030203" pitchFamily="34" charset="77"/>
              </a:rPr>
              <a:t>sollicitudin</a:t>
            </a:r>
            <a:r>
              <a:rPr lang="en-US" sz="1400" dirty="0">
                <a:latin typeface="Lato Light" panose="020F0302020204030203" pitchFamily="34" charset="77"/>
              </a:rPr>
              <a:t> </a:t>
            </a:r>
            <a:r>
              <a:rPr lang="en-US" sz="1400" dirty="0" err="1">
                <a:latin typeface="Lato Light" panose="020F0302020204030203" pitchFamily="34" charset="77"/>
              </a:rPr>
              <a:t>urna</a:t>
            </a:r>
            <a:r>
              <a:rPr lang="en-US" sz="1400" dirty="0">
                <a:latin typeface="Lato Light" panose="020F0302020204030203" pitchFamily="34" charset="77"/>
              </a:rPr>
              <a:t> vitae </a:t>
            </a:r>
            <a:r>
              <a:rPr lang="en-US" sz="1400" dirty="0" err="1">
                <a:latin typeface="Lato Light" panose="020F0302020204030203" pitchFamily="34" charset="77"/>
              </a:rPr>
              <a:t>blandit</a:t>
            </a:r>
            <a:r>
              <a:rPr lang="en-US" sz="1400" dirty="0">
                <a:latin typeface="Lato Light" panose="020F0302020204030203" pitchFamily="34" charset="77"/>
              </a:rPr>
              <a:t> </a:t>
            </a:r>
            <a:r>
              <a:rPr lang="en-US" sz="1400" dirty="0" err="1">
                <a:latin typeface="Lato Light" panose="020F0302020204030203" pitchFamily="34" charset="77"/>
              </a:rPr>
              <a:t>iaculis</a:t>
            </a:r>
            <a:r>
              <a:rPr lang="en-US" sz="1400" dirty="0">
                <a:latin typeface="Lato Light" panose="020F0302020204030203" pitchFamily="34" charset="77"/>
              </a:rPr>
              <a:t>. </a:t>
            </a:r>
            <a:r>
              <a:rPr lang="en-US" sz="1400" dirty="0" err="1">
                <a:latin typeface="Lato Light" panose="020F0302020204030203" pitchFamily="34" charset="77"/>
              </a:rPr>
              <a:t>Mauris</a:t>
            </a:r>
            <a:r>
              <a:rPr lang="en-US" sz="1400" dirty="0">
                <a:latin typeface="Lato Light" panose="020F0302020204030203" pitchFamily="34" charset="77"/>
              </a:rPr>
              <a:t> at diam in </a:t>
            </a:r>
            <a:r>
              <a:rPr lang="en-US" sz="1400" dirty="0" err="1">
                <a:latin typeface="Lato Light" panose="020F0302020204030203" pitchFamily="34" charset="77"/>
              </a:rPr>
              <a:t>tellus</a:t>
            </a:r>
            <a:r>
              <a:rPr lang="en-US" sz="1400" dirty="0">
                <a:latin typeface="Lato Light" panose="020F0302020204030203" pitchFamily="34" charset="77"/>
              </a:rPr>
              <a:t> </a:t>
            </a:r>
            <a:r>
              <a:rPr lang="en-US" sz="1400" dirty="0" err="1">
                <a:latin typeface="Lato Light" panose="020F0302020204030203" pitchFamily="34" charset="77"/>
              </a:rPr>
              <a:t>accumsan</a:t>
            </a:r>
            <a:r>
              <a:rPr lang="en-US" sz="1400" dirty="0">
                <a:latin typeface="Lato Light" panose="020F0302020204030203" pitchFamily="34" charset="77"/>
              </a:rPr>
              <a:t> </a:t>
            </a:r>
            <a:r>
              <a:rPr lang="en-US" sz="1400" dirty="0" err="1">
                <a:latin typeface="Lato Light" panose="020F0302020204030203" pitchFamily="34" charset="77"/>
              </a:rPr>
              <a:t>finibus</a:t>
            </a:r>
            <a:r>
              <a:rPr lang="en-US" sz="1400" dirty="0">
                <a:latin typeface="Lato Light" panose="020F0302020204030203" pitchFamily="34" charset="77"/>
              </a:rPr>
              <a:t>. </a:t>
            </a:r>
            <a:r>
              <a:rPr lang="en-US" sz="1400" dirty="0" err="1">
                <a:latin typeface="Lato Light" panose="020F0302020204030203" pitchFamily="34" charset="77"/>
              </a:rPr>
              <a:t>Vivamus</a:t>
            </a:r>
            <a:r>
              <a:rPr lang="en-US" sz="1400" dirty="0">
                <a:latin typeface="Lato Light" panose="020F0302020204030203" pitchFamily="34" charset="77"/>
              </a:rPr>
              <a:t> </a:t>
            </a:r>
            <a:r>
              <a:rPr lang="en-US" sz="1400" dirty="0" err="1">
                <a:latin typeface="Lato Light" panose="020F0302020204030203" pitchFamily="34" charset="77"/>
              </a:rPr>
              <a:t>placerat</a:t>
            </a:r>
            <a:r>
              <a:rPr lang="en-US" sz="1400" dirty="0">
                <a:latin typeface="Lato Light" panose="020F0302020204030203" pitchFamily="34" charset="77"/>
              </a:rPr>
              <a:t> </a:t>
            </a:r>
            <a:r>
              <a:rPr lang="en-US" sz="1400" dirty="0" err="1">
                <a:latin typeface="Lato Light" panose="020F0302020204030203" pitchFamily="34" charset="77"/>
              </a:rPr>
              <a:t>varius</a:t>
            </a:r>
            <a:r>
              <a:rPr lang="en-US" sz="1400" dirty="0">
                <a:latin typeface="Lato Light" panose="020F0302020204030203" pitchFamily="34" charset="77"/>
              </a:rPr>
              <a:t> </a:t>
            </a:r>
            <a:r>
              <a:rPr lang="en-US" sz="1400" dirty="0" err="1">
                <a:latin typeface="Lato Light" panose="020F0302020204030203" pitchFamily="34" charset="77"/>
              </a:rPr>
              <a:t>massa</a:t>
            </a:r>
            <a:r>
              <a:rPr lang="en-US" sz="1400" dirty="0">
                <a:latin typeface="Lato Light" panose="020F0302020204030203" pitchFamily="34" charset="77"/>
              </a:rPr>
              <a:t>. </a:t>
            </a:r>
            <a:r>
              <a:rPr lang="en-US" sz="1400" dirty="0" err="1">
                <a:latin typeface="Lato Light" panose="020F0302020204030203" pitchFamily="34" charset="77"/>
              </a:rPr>
              <a:t>Aliquam</a:t>
            </a:r>
            <a:r>
              <a:rPr lang="en-US" sz="1400" dirty="0">
                <a:latin typeface="Lato Light" panose="020F0302020204030203" pitchFamily="34" charset="77"/>
              </a:rPr>
              <a:t> pulvinar </a:t>
            </a:r>
            <a:r>
              <a:rPr lang="en-US" sz="1400" dirty="0" err="1">
                <a:latin typeface="Lato Light" panose="020F0302020204030203" pitchFamily="34" charset="77"/>
              </a:rPr>
              <a:t>enim</a:t>
            </a:r>
            <a:r>
              <a:rPr lang="en-US" sz="1400" dirty="0">
                <a:latin typeface="Lato Light" panose="020F0302020204030203" pitchFamily="34" charset="77"/>
              </a:rPr>
              <a:t> sed </a:t>
            </a:r>
            <a:r>
              <a:rPr lang="en-US" sz="1400" dirty="0" err="1">
                <a:latin typeface="Lato Light" panose="020F0302020204030203" pitchFamily="34" charset="77"/>
              </a:rPr>
              <a:t>rhoncus</a:t>
            </a:r>
            <a:r>
              <a:rPr lang="en-US" sz="1400" dirty="0">
                <a:latin typeface="Lato Light" panose="020F0302020204030203" pitchFamily="34" charset="77"/>
              </a:rPr>
              <a:t> </a:t>
            </a:r>
            <a:r>
              <a:rPr lang="en-US" sz="1400" dirty="0" err="1">
                <a:latin typeface="Lato Light" panose="020F0302020204030203" pitchFamily="34" charset="77"/>
              </a:rPr>
              <a:t>eleifend</a:t>
            </a:r>
            <a:r>
              <a:rPr lang="en-US" sz="1400" dirty="0">
                <a:latin typeface="Lato Light" panose="020F0302020204030203" pitchFamily="34" charset="77"/>
              </a:rPr>
              <a:t>. Ut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sodales</a:t>
            </a:r>
            <a:r>
              <a:rPr lang="en-US" sz="1400" dirty="0">
                <a:latin typeface="Lato Light" panose="020F0302020204030203" pitchFamily="34" charset="77"/>
              </a:rPr>
              <a:t> sit </a:t>
            </a:r>
            <a:r>
              <a:rPr lang="en-US" sz="1400" dirty="0" err="1">
                <a:latin typeface="Lato Light" panose="020F0302020204030203" pitchFamily="34" charset="77"/>
              </a:rPr>
              <a:t>amet</a:t>
            </a:r>
            <a:r>
              <a:rPr lang="en-US" sz="1400" dirty="0">
                <a:latin typeface="Lato Light" panose="020F0302020204030203" pitchFamily="34" charset="77"/>
              </a:rPr>
              <a:t> dictum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venenatis</a:t>
            </a:r>
            <a:r>
              <a:rPr lang="en-US" sz="1400" dirty="0">
                <a:latin typeface="Lato Light" panose="020F0302020204030203" pitchFamily="34" charset="77"/>
              </a:rPr>
              <a:t> sed </a:t>
            </a:r>
            <a:r>
              <a:rPr lang="en-US" sz="1400" dirty="0" err="1">
                <a:latin typeface="Lato Light" panose="020F0302020204030203" pitchFamily="34" charset="77"/>
              </a:rPr>
              <a:t>mauris</a:t>
            </a:r>
            <a:r>
              <a:rPr lang="en-US" sz="1400" dirty="0">
                <a:latin typeface="Lato Light" panose="020F0302020204030203" pitchFamily="34" charset="77"/>
              </a:rPr>
              <a:t>. </a:t>
            </a:r>
            <a:r>
              <a:rPr lang="en-US" sz="1400" dirty="0" err="1">
                <a:latin typeface="Lato Light" panose="020F0302020204030203" pitchFamily="34" charset="77"/>
              </a:rPr>
              <a:t>Phasellus</a:t>
            </a:r>
            <a:r>
              <a:rPr lang="en-US" sz="1400" dirty="0">
                <a:latin typeface="Lato Light" panose="020F0302020204030203" pitchFamily="34" charset="77"/>
              </a:rPr>
              <a:t> </a:t>
            </a:r>
            <a:r>
              <a:rPr lang="en-US" sz="1400" dirty="0" err="1">
                <a:latin typeface="Lato Light" panose="020F0302020204030203" pitchFamily="34" charset="77"/>
              </a:rPr>
              <a:t>tellus</a:t>
            </a:r>
            <a:r>
              <a:rPr lang="en-US" sz="1400" dirty="0">
                <a:latin typeface="Lato Light" panose="020F0302020204030203" pitchFamily="34" charset="77"/>
              </a:rPr>
              <a:t> dolor, </a:t>
            </a:r>
            <a:r>
              <a:rPr lang="en-US" sz="1400" dirty="0" err="1">
                <a:latin typeface="Lato Light" panose="020F0302020204030203" pitchFamily="34" charset="77"/>
              </a:rPr>
              <a:t>porttitor</a:t>
            </a:r>
            <a:r>
              <a:rPr lang="en-US" sz="1400" dirty="0">
                <a:latin typeface="Lato Light" panose="020F0302020204030203" pitchFamily="34" charset="77"/>
              </a:rPr>
              <a:t> </a:t>
            </a:r>
            <a:r>
              <a:rPr lang="en-US" sz="1400" dirty="0" err="1">
                <a:latin typeface="Lato Light" panose="020F0302020204030203" pitchFamily="34" charset="77"/>
              </a:rPr>
              <a:t>eget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in, fermentum vel ipsum. </a:t>
            </a:r>
          </a:p>
          <a:p>
            <a:endParaRPr lang="en-US" dirty="0">
              <a:latin typeface="Lato Light" panose="020F0302020204030203" pitchFamily="34" charset="77"/>
            </a:endParaRPr>
          </a:p>
        </p:txBody>
      </p:sp>
      <p:sp>
        <p:nvSpPr>
          <p:cNvPr id="4" name="Text Placeholder 12">
            <a:extLst>
              <a:ext uri="{FF2B5EF4-FFF2-40B4-BE49-F238E27FC236}">
                <a16:creationId xmlns:a16="http://schemas.microsoft.com/office/drawing/2014/main" id="{ED87E581-D3CF-BFF6-D8BD-CBDBA10BE5FD}"/>
              </a:ext>
            </a:extLst>
          </p:cNvPr>
          <p:cNvSpPr txBox="1">
            <a:spLocks/>
          </p:cNvSpPr>
          <p:nvPr/>
        </p:nvSpPr>
        <p:spPr>
          <a:xfrm>
            <a:off x="262352" y="3080975"/>
            <a:ext cx="5656693" cy="502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pitchFamily="2" charset="77"/>
              </a:rPr>
              <a:t>SUBTITLE ONE</a:t>
            </a:r>
          </a:p>
        </p:txBody>
      </p:sp>
      <p:sp>
        <p:nvSpPr>
          <p:cNvPr id="5" name="TextBox 4">
            <a:extLst>
              <a:ext uri="{FF2B5EF4-FFF2-40B4-BE49-F238E27FC236}">
                <a16:creationId xmlns:a16="http://schemas.microsoft.com/office/drawing/2014/main" id="{B27E7405-E57B-8E4A-D7B6-16BD3219A4C4}"/>
              </a:ext>
            </a:extLst>
          </p:cNvPr>
          <p:cNvSpPr txBox="1"/>
          <p:nvPr/>
        </p:nvSpPr>
        <p:spPr>
          <a:xfrm>
            <a:off x="262352" y="1972746"/>
            <a:ext cx="5833648" cy="600164"/>
          </a:xfrm>
          <a:prstGeom prst="rect">
            <a:avLst/>
          </a:prstGeom>
          <a:noFill/>
          <a:ln>
            <a:noFill/>
          </a:ln>
        </p:spPr>
        <p:txBody>
          <a:bodyPr wrap="none" rtlCol="0" anchor="t">
            <a:spAutoFit/>
          </a:bodyPr>
          <a:lstStyle/>
          <a:p>
            <a:pPr algn="ctr"/>
            <a:r>
              <a:rPr lang="en-US" sz="3300" b="1" spc="150" dirty="0">
                <a:solidFill>
                  <a:schemeClr val="accent4"/>
                </a:solidFill>
                <a:latin typeface="Montserrat SemiBold" pitchFamily="2" charset="77"/>
                <a:ea typeface="Source Sans Pro" panose="020B0503030403020204" pitchFamily="34" charset="0"/>
                <a:cs typeface="Lato Heavy" panose="020F0502020204030203" pitchFamily="34" charset="0"/>
              </a:rPr>
              <a:t>YOUR TITLE</a:t>
            </a:r>
            <a:r>
              <a:rPr lang="en-US" sz="3300" b="1" spc="150" dirty="0">
                <a:solidFill>
                  <a:schemeClr val="tx2"/>
                </a:solidFill>
                <a:latin typeface="Montserrat SemiBold" pitchFamily="2" charset="77"/>
                <a:ea typeface="Source Sans Pro" panose="020B0503030403020204" pitchFamily="34" charset="0"/>
                <a:cs typeface="Lato Heavy" panose="020F0502020204030203" pitchFamily="34" charset="0"/>
              </a:rPr>
              <a:t> </a:t>
            </a:r>
            <a:r>
              <a:rPr lang="en-US" sz="3300" b="1" spc="150" dirty="0">
                <a:latin typeface="Montserrat SemiBold" pitchFamily="2" charset="77"/>
                <a:ea typeface="Source Sans Pro" panose="020B0503030403020204" pitchFamily="34" charset="0"/>
                <a:cs typeface="Lato Heavy" panose="020F0502020204030203" pitchFamily="34" charset="0"/>
              </a:rPr>
              <a:t>GOES HERE</a:t>
            </a:r>
          </a:p>
        </p:txBody>
      </p:sp>
      <p:sp>
        <p:nvSpPr>
          <p:cNvPr id="6" name="Subtitle 2">
            <a:extLst>
              <a:ext uri="{FF2B5EF4-FFF2-40B4-BE49-F238E27FC236}">
                <a16:creationId xmlns:a16="http://schemas.microsoft.com/office/drawing/2014/main" id="{5AAB7BF1-A19B-C42D-DF7A-F79CCCCF1E8E}"/>
              </a:ext>
            </a:extLst>
          </p:cNvPr>
          <p:cNvSpPr txBox="1">
            <a:spLocks/>
          </p:cNvSpPr>
          <p:nvPr/>
        </p:nvSpPr>
        <p:spPr>
          <a:xfrm>
            <a:off x="392411" y="2513853"/>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sp>
        <p:nvSpPr>
          <p:cNvPr id="10" name="Picture Placeholder 9">
            <a:extLst>
              <a:ext uri="{FF2B5EF4-FFF2-40B4-BE49-F238E27FC236}">
                <a16:creationId xmlns:a16="http://schemas.microsoft.com/office/drawing/2014/main" id="{A902E2A4-0DBC-576E-F4D1-B8189C47C9A8}"/>
              </a:ext>
            </a:extLst>
          </p:cNvPr>
          <p:cNvSpPr>
            <a:spLocks noGrp="1"/>
          </p:cNvSpPr>
          <p:nvPr>
            <p:ph type="pic" sz="quarter" idx="11"/>
          </p:nvPr>
        </p:nvSpPr>
        <p:spPr/>
        <p:txBody>
          <a:bodyPr/>
          <a:lstStyle/>
          <a:p>
            <a:endParaRPr lang="es-CO"/>
          </a:p>
        </p:txBody>
      </p:sp>
    </p:spTree>
    <p:extLst>
      <p:ext uri="{BB962C8B-B14F-4D97-AF65-F5344CB8AC3E}">
        <p14:creationId xmlns:p14="http://schemas.microsoft.com/office/powerpoint/2010/main" val="148073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F6A15F-2D09-8EBD-6B9A-138E95696503}"/>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7D29B653-21E3-DC4C-1902-2B2195F02D35}"/>
              </a:ext>
            </a:extLst>
          </p:cNvPr>
          <p:cNvSpPr txBox="1">
            <a:spLocks/>
          </p:cNvSpPr>
          <p:nvPr/>
        </p:nvSpPr>
        <p:spPr>
          <a:xfrm>
            <a:off x="262352" y="3393079"/>
            <a:ext cx="5656693" cy="1617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Lato Light" panose="020F0302020204030203" pitchFamily="34" charset="77"/>
              </a:rPr>
              <a:t>Lorem ipsum dolor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a:t>
            </a:r>
            <a:r>
              <a:rPr lang="en-US" sz="1400" dirty="0" err="1">
                <a:latin typeface="Lato Light" panose="020F0302020204030203" pitchFamily="34" charset="77"/>
              </a:rPr>
              <a:t>adipiscing</a:t>
            </a:r>
            <a:r>
              <a:rPr lang="en-US" sz="1400" dirty="0">
                <a:latin typeface="Lato Light" panose="020F0302020204030203" pitchFamily="34" charset="77"/>
              </a:rPr>
              <a:t> </a:t>
            </a:r>
            <a:r>
              <a:rPr lang="en-US" sz="1400" dirty="0" err="1">
                <a:latin typeface="Lato Light" panose="020F0302020204030203" pitchFamily="34" charset="77"/>
              </a:rPr>
              <a:t>elit</a:t>
            </a:r>
            <a:r>
              <a:rPr lang="en-US" sz="1400" dirty="0">
                <a:latin typeface="Lato Light" panose="020F0302020204030203" pitchFamily="34" charset="77"/>
              </a:rPr>
              <a:t>. Integer </a:t>
            </a:r>
            <a:r>
              <a:rPr lang="en-US" sz="1400" dirty="0" err="1">
                <a:latin typeface="Lato Light" panose="020F0302020204030203" pitchFamily="34" charset="77"/>
              </a:rPr>
              <a:t>sollicitudin</a:t>
            </a:r>
            <a:r>
              <a:rPr lang="en-US" sz="1400" dirty="0">
                <a:latin typeface="Lato Light" panose="020F0302020204030203" pitchFamily="34" charset="77"/>
              </a:rPr>
              <a:t> </a:t>
            </a:r>
            <a:r>
              <a:rPr lang="en-US" sz="1400" dirty="0" err="1">
                <a:latin typeface="Lato Light" panose="020F0302020204030203" pitchFamily="34" charset="77"/>
              </a:rPr>
              <a:t>urna</a:t>
            </a:r>
            <a:r>
              <a:rPr lang="en-US" sz="1400" dirty="0">
                <a:latin typeface="Lato Light" panose="020F0302020204030203" pitchFamily="34" charset="77"/>
              </a:rPr>
              <a:t> vitae </a:t>
            </a:r>
            <a:r>
              <a:rPr lang="en-US" sz="1400" dirty="0" err="1">
                <a:latin typeface="Lato Light" panose="020F0302020204030203" pitchFamily="34" charset="77"/>
              </a:rPr>
              <a:t>blandit</a:t>
            </a:r>
            <a:r>
              <a:rPr lang="en-US" sz="1400" dirty="0">
                <a:latin typeface="Lato Light" panose="020F0302020204030203" pitchFamily="34" charset="77"/>
              </a:rPr>
              <a:t> </a:t>
            </a:r>
            <a:r>
              <a:rPr lang="en-US" sz="1400" dirty="0" err="1">
                <a:latin typeface="Lato Light" panose="020F0302020204030203" pitchFamily="34" charset="77"/>
              </a:rPr>
              <a:t>iaculis</a:t>
            </a:r>
            <a:r>
              <a:rPr lang="en-US" sz="1400" dirty="0">
                <a:latin typeface="Lato Light" panose="020F0302020204030203" pitchFamily="34" charset="77"/>
              </a:rPr>
              <a:t>. </a:t>
            </a:r>
            <a:r>
              <a:rPr lang="en-US" sz="1400" dirty="0" err="1">
                <a:latin typeface="Lato Light" panose="020F0302020204030203" pitchFamily="34" charset="77"/>
              </a:rPr>
              <a:t>Mauris</a:t>
            </a:r>
            <a:r>
              <a:rPr lang="en-US" sz="1400" dirty="0">
                <a:latin typeface="Lato Light" panose="020F0302020204030203" pitchFamily="34" charset="77"/>
              </a:rPr>
              <a:t> at diam in </a:t>
            </a:r>
            <a:r>
              <a:rPr lang="en-US" sz="1400" dirty="0" err="1">
                <a:latin typeface="Lato Light" panose="020F0302020204030203" pitchFamily="34" charset="77"/>
              </a:rPr>
              <a:t>tellus</a:t>
            </a:r>
            <a:r>
              <a:rPr lang="en-US" sz="1400" dirty="0">
                <a:latin typeface="Lato Light" panose="020F0302020204030203" pitchFamily="34" charset="77"/>
              </a:rPr>
              <a:t> </a:t>
            </a:r>
            <a:r>
              <a:rPr lang="en-US" sz="1400" dirty="0" err="1">
                <a:latin typeface="Lato Light" panose="020F0302020204030203" pitchFamily="34" charset="77"/>
              </a:rPr>
              <a:t>accumsan</a:t>
            </a:r>
            <a:r>
              <a:rPr lang="en-US" sz="1400" dirty="0">
                <a:latin typeface="Lato Light" panose="020F0302020204030203" pitchFamily="34" charset="77"/>
              </a:rPr>
              <a:t> </a:t>
            </a:r>
            <a:r>
              <a:rPr lang="en-US" sz="1400" dirty="0" err="1">
                <a:latin typeface="Lato Light" panose="020F0302020204030203" pitchFamily="34" charset="77"/>
              </a:rPr>
              <a:t>finibus</a:t>
            </a:r>
            <a:r>
              <a:rPr lang="en-US" sz="1400" dirty="0">
                <a:latin typeface="Lato Light" panose="020F0302020204030203" pitchFamily="34" charset="77"/>
              </a:rPr>
              <a:t>. </a:t>
            </a:r>
            <a:r>
              <a:rPr lang="en-US" sz="1400" dirty="0" err="1">
                <a:latin typeface="Lato Light" panose="020F0302020204030203" pitchFamily="34" charset="77"/>
              </a:rPr>
              <a:t>Vivamus</a:t>
            </a:r>
            <a:r>
              <a:rPr lang="en-US" sz="1400" dirty="0">
                <a:latin typeface="Lato Light" panose="020F0302020204030203" pitchFamily="34" charset="77"/>
              </a:rPr>
              <a:t> </a:t>
            </a:r>
            <a:r>
              <a:rPr lang="en-US" sz="1400" dirty="0" err="1">
                <a:latin typeface="Lato Light" panose="020F0302020204030203" pitchFamily="34" charset="77"/>
              </a:rPr>
              <a:t>placerat</a:t>
            </a:r>
            <a:r>
              <a:rPr lang="en-US" sz="1400" dirty="0">
                <a:latin typeface="Lato Light" panose="020F0302020204030203" pitchFamily="34" charset="77"/>
              </a:rPr>
              <a:t> </a:t>
            </a:r>
            <a:r>
              <a:rPr lang="en-US" sz="1400" dirty="0" err="1">
                <a:latin typeface="Lato Light" panose="020F0302020204030203" pitchFamily="34" charset="77"/>
              </a:rPr>
              <a:t>varius</a:t>
            </a:r>
            <a:r>
              <a:rPr lang="en-US" sz="1400" dirty="0">
                <a:latin typeface="Lato Light" panose="020F0302020204030203" pitchFamily="34" charset="77"/>
              </a:rPr>
              <a:t> </a:t>
            </a:r>
            <a:r>
              <a:rPr lang="en-US" sz="1400" dirty="0" err="1">
                <a:latin typeface="Lato Light" panose="020F0302020204030203" pitchFamily="34" charset="77"/>
              </a:rPr>
              <a:t>massa</a:t>
            </a:r>
            <a:r>
              <a:rPr lang="en-US" sz="1400" dirty="0">
                <a:latin typeface="Lato Light" panose="020F0302020204030203" pitchFamily="34" charset="77"/>
              </a:rPr>
              <a:t>. </a:t>
            </a:r>
            <a:r>
              <a:rPr lang="en-US" sz="1400" dirty="0" err="1">
                <a:latin typeface="Lato Light" panose="020F0302020204030203" pitchFamily="34" charset="77"/>
              </a:rPr>
              <a:t>Aliquam</a:t>
            </a:r>
            <a:r>
              <a:rPr lang="en-US" sz="1400" dirty="0">
                <a:latin typeface="Lato Light" panose="020F0302020204030203" pitchFamily="34" charset="77"/>
              </a:rPr>
              <a:t> pulvinar </a:t>
            </a:r>
            <a:r>
              <a:rPr lang="en-US" sz="1400" dirty="0" err="1">
                <a:latin typeface="Lato Light" panose="020F0302020204030203" pitchFamily="34" charset="77"/>
              </a:rPr>
              <a:t>enim</a:t>
            </a:r>
            <a:r>
              <a:rPr lang="en-US" sz="1400" dirty="0">
                <a:latin typeface="Lato Light" panose="020F0302020204030203" pitchFamily="34" charset="77"/>
              </a:rPr>
              <a:t> sed </a:t>
            </a:r>
            <a:r>
              <a:rPr lang="en-US" sz="1400" dirty="0" err="1">
                <a:latin typeface="Lato Light" panose="020F0302020204030203" pitchFamily="34" charset="77"/>
              </a:rPr>
              <a:t>rhoncus</a:t>
            </a:r>
            <a:r>
              <a:rPr lang="en-US" sz="1400" dirty="0">
                <a:latin typeface="Lato Light" panose="020F0302020204030203" pitchFamily="34" charset="77"/>
              </a:rPr>
              <a:t> </a:t>
            </a:r>
            <a:r>
              <a:rPr lang="en-US" sz="1400" dirty="0" err="1">
                <a:latin typeface="Lato Light" panose="020F0302020204030203" pitchFamily="34" charset="77"/>
              </a:rPr>
              <a:t>eleifend</a:t>
            </a:r>
            <a:r>
              <a:rPr lang="en-US" sz="1400" dirty="0">
                <a:latin typeface="Lato Light" panose="020F0302020204030203" pitchFamily="34" charset="77"/>
              </a:rPr>
              <a:t>. Ut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sodales</a:t>
            </a:r>
            <a:r>
              <a:rPr lang="en-US" sz="1400" dirty="0">
                <a:latin typeface="Lato Light" panose="020F0302020204030203" pitchFamily="34" charset="77"/>
              </a:rPr>
              <a:t> sit </a:t>
            </a:r>
            <a:r>
              <a:rPr lang="en-US" sz="1400" dirty="0" err="1">
                <a:latin typeface="Lato Light" panose="020F0302020204030203" pitchFamily="34" charset="77"/>
              </a:rPr>
              <a:t>amet</a:t>
            </a:r>
            <a:r>
              <a:rPr lang="en-US" sz="1400" dirty="0">
                <a:latin typeface="Lato Light" panose="020F0302020204030203" pitchFamily="34" charset="77"/>
              </a:rPr>
              <a:t> dictum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venenatis</a:t>
            </a:r>
            <a:r>
              <a:rPr lang="en-US" sz="1400" dirty="0">
                <a:latin typeface="Lato Light" panose="020F0302020204030203" pitchFamily="34" charset="77"/>
              </a:rPr>
              <a:t> sed </a:t>
            </a:r>
            <a:r>
              <a:rPr lang="en-US" sz="1400" dirty="0" err="1">
                <a:latin typeface="Lato Light" panose="020F0302020204030203" pitchFamily="34" charset="77"/>
              </a:rPr>
              <a:t>mauris</a:t>
            </a:r>
            <a:r>
              <a:rPr lang="en-US" sz="1400" dirty="0">
                <a:latin typeface="Lato Light" panose="020F0302020204030203" pitchFamily="34" charset="77"/>
              </a:rPr>
              <a:t>. </a:t>
            </a:r>
            <a:r>
              <a:rPr lang="en-US" sz="1400" dirty="0" err="1">
                <a:latin typeface="Lato Light" panose="020F0302020204030203" pitchFamily="34" charset="77"/>
              </a:rPr>
              <a:t>Phasellus</a:t>
            </a:r>
            <a:r>
              <a:rPr lang="en-US" sz="1400" dirty="0">
                <a:latin typeface="Lato Light" panose="020F0302020204030203" pitchFamily="34" charset="77"/>
              </a:rPr>
              <a:t> </a:t>
            </a:r>
            <a:r>
              <a:rPr lang="en-US" sz="1400" dirty="0" err="1">
                <a:latin typeface="Lato Light" panose="020F0302020204030203" pitchFamily="34" charset="77"/>
              </a:rPr>
              <a:t>tellus</a:t>
            </a:r>
            <a:r>
              <a:rPr lang="en-US" sz="1400" dirty="0">
                <a:latin typeface="Lato Light" panose="020F0302020204030203" pitchFamily="34" charset="77"/>
              </a:rPr>
              <a:t> dolor, </a:t>
            </a:r>
            <a:r>
              <a:rPr lang="en-US" sz="1400" dirty="0" err="1">
                <a:latin typeface="Lato Light" panose="020F0302020204030203" pitchFamily="34" charset="77"/>
              </a:rPr>
              <a:t>porttitor</a:t>
            </a:r>
            <a:r>
              <a:rPr lang="en-US" sz="1400" dirty="0">
                <a:latin typeface="Lato Light" panose="020F0302020204030203" pitchFamily="34" charset="77"/>
              </a:rPr>
              <a:t> </a:t>
            </a:r>
            <a:r>
              <a:rPr lang="en-US" sz="1400" dirty="0" err="1">
                <a:latin typeface="Lato Light" panose="020F0302020204030203" pitchFamily="34" charset="77"/>
              </a:rPr>
              <a:t>eget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in, fermentum vel ipsum. </a:t>
            </a:r>
          </a:p>
          <a:p>
            <a:endParaRPr lang="en-US" dirty="0">
              <a:latin typeface="Lato Light" panose="020F0302020204030203" pitchFamily="34" charset="77"/>
            </a:endParaRPr>
          </a:p>
        </p:txBody>
      </p:sp>
      <p:sp>
        <p:nvSpPr>
          <p:cNvPr id="4" name="Text Placeholder 12">
            <a:extLst>
              <a:ext uri="{FF2B5EF4-FFF2-40B4-BE49-F238E27FC236}">
                <a16:creationId xmlns:a16="http://schemas.microsoft.com/office/drawing/2014/main" id="{063F1AAF-F88D-579B-4ED4-CEA722B502D9}"/>
              </a:ext>
            </a:extLst>
          </p:cNvPr>
          <p:cNvSpPr txBox="1">
            <a:spLocks/>
          </p:cNvSpPr>
          <p:nvPr/>
        </p:nvSpPr>
        <p:spPr>
          <a:xfrm>
            <a:off x="262352" y="3080975"/>
            <a:ext cx="5656693" cy="502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bg1"/>
                </a:solidFill>
                <a:latin typeface="Montserrat" pitchFamily="2" charset="77"/>
              </a:rPr>
              <a:t>SUBTITLE</a:t>
            </a:r>
            <a:r>
              <a:rPr lang="en-US" sz="2000" b="1" i="1" dirty="0">
                <a:solidFill>
                  <a:schemeClr val="tx2"/>
                </a:solidFill>
                <a:latin typeface="Montserrat" pitchFamily="2" charset="77"/>
              </a:rPr>
              <a:t> </a:t>
            </a:r>
            <a:r>
              <a:rPr lang="en-US" sz="2000" b="1" i="1" dirty="0">
                <a:solidFill>
                  <a:schemeClr val="bg1"/>
                </a:solidFill>
                <a:latin typeface="Montserrat" pitchFamily="2" charset="77"/>
              </a:rPr>
              <a:t>ONE</a:t>
            </a:r>
          </a:p>
        </p:txBody>
      </p:sp>
      <p:sp>
        <p:nvSpPr>
          <p:cNvPr id="5" name="TextBox 4">
            <a:extLst>
              <a:ext uri="{FF2B5EF4-FFF2-40B4-BE49-F238E27FC236}">
                <a16:creationId xmlns:a16="http://schemas.microsoft.com/office/drawing/2014/main" id="{B5CC153D-6B61-50E8-C7AE-64A551936B12}"/>
              </a:ext>
            </a:extLst>
          </p:cNvPr>
          <p:cNvSpPr txBox="1"/>
          <p:nvPr/>
        </p:nvSpPr>
        <p:spPr>
          <a:xfrm>
            <a:off x="262352" y="1972746"/>
            <a:ext cx="5833648" cy="600164"/>
          </a:xfrm>
          <a:prstGeom prst="rect">
            <a:avLst/>
          </a:prstGeom>
          <a:noFill/>
          <a:ln>
            <a:noFill/>
          </a:ln>
        </p:spPr>
        <p:txBody>
          <a:bodyPr wrap="none" rtlCol="0" anchor="t">
            <a:spAutoFit/>
          </a:bodyPr>
          <a:lstStyle/>
          <a:p>
            <a:pPr algn="ctr"/>
            <a:r>
              <a:rPr lang="en-US" sz="3300" b="1" spc="150" dirty="0">
                <a:solidFill>
                  <a:schemeClr val="accent4"/>
                </a:solidFill>
                <a:latin typeface="Montserrat SemiBold" pitchFamily="2" charset="77"/>
                <a:ea typeface="Source Sans Pro" panose="020B0503030403020204" pitchFamily="34" charset="0"/>
                <a:cs typeface="Lato Heavy" panose="020F0502020204030203" pitchFamily="34" charset="0"/>
              </a:rPr>
              <a:t>YOUR TITLE</a:t>
            </a:r>
            <a:r>
              <a:rPr lang="en-US" sz="3300" b="1" spc="150" dirty="0">
                <a:solidFill>
                  <a:schemeClr val="tx2"/>
                </a:solidFill>
                <a:latin typeface="Montserrat SemiBold" pitchFamily="2" charset="77"/>
                <a:ea typeface="Source Sans Pro" panose="020B0503030403020204" pitchFamily="34" charset="0"/>
                <a:cs typeface="Lato Heavy" panose="020F0502020204030203" pitchFamily="34" charset="0"/>
              </a:rPr>
              <a:t> </a:t>
            </a:r>
            <a:r>
              <a:rPr lang="en-US" sz="3300" b="1" spc="150" dirty="0">
                <a:solidFill>
                  <a:schemeClr val="accent3"/>
                </a:solidFill>
                <a:latin typeface="Montserrat SemiBold" pitchFamily="2" charset="77"/>
                <a:ea typeface="Source Sans Pro" panose="020B0503030403020204" pitchFamily="34" charset="0"/>
                <a:cs typeface="Lato Heavy" panose="020F0502020204030203" pitchFamily="34" charset="0"/>
              </a:rPr>
              <a:t>GOES HERE</a:t>
            </a:r>
          </a:p>
        </p:txBody>
      </p:sp>
      <p:sp>
        <p:nvSpPr>
          <p:cNvPr id="6" name="Subtitle 2">
            <a:extLst>
              <a:ext uri="{FF2B5EF4-FFF2-40B4-BE49-F238E27FC236}">
                <a16:creationId xmlns:a16="http://schemas.microsoft.com/office/drawing/2014/main" id="{108C0E47-7932-566F-9329-D247A84E008E}"/>
              </a:ext>
            </a:extLst>
          </p:cNvPr>
          <p:cNvSpPr txBox="1">
            <a:spLocks/>
          </p:cNvSpPr>
          <p:nvPr/>
        </p:nvSpPr>
        <p:spPr>
          <a:xfrm>
            <a:off x="392411" y="2513853"/>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sp>
        <p:nvSpPr>
          <p:cNvPr id="9" name="Picture Placeholder 8">
            <a:extLst>
              <a:ext uri="{FF2B5EF4-FFF2-40B4-BE49-F238E27FC236}">
                <a16:creationId xmlns:a16="http://schemas.microsoft.com/office/drawing/2014/main" id="{CA1B6561-1CA5-A8DA-C78C-57CBB14C5D03}"/>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369370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7DDBEDFE-F6D0-56D0-3177-9AE5EEC27C87}"/>
              </a:ext>
            </a:extLst>
          </p:cNvPr>
          <p:cNvSpPr txBox="1">
            <a:spLocks/>
          </p:cNvSpPr>
          <p:nvPr/>
        </p:nvSpPr>
        <p:spPr>
          <a:xfrm>
            <a:off x="262352" y="3393079"/>
            <a:ext cx="5656693" cy="1617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Lato Light" panose="020F0302020204030203" pitchFamily="34" charset="77"/>
              </a:rPr>
              <a:t>Lorem ipsum dolor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a:t>
            </a:r>
            <a:r>
              <a:rPr lang="en-US" sz="1400" dirty="0" err="1">
                <a:latin typeface="Lato Light" panose="020F0302020204030203" pitchFamily="34" charset="77"/>
              </a:rPr>
              <a:t>adipiscing</a:t>
            </a:r>
            <a:r>
              <a:rPr lang="en-US" sz="1400" dirty="0">
                <a:latin typeface="Lato Light" panose="020F0302020204030203" pitchFamily="34" charset="77"/>
              </a:rPr>
              <a:t> </a:t>
            </a:r>
            <a:r>
              <a:rPr lang="en-US" sz="1400" dirty="0" err="1">
                <a:latin typeface="Lato Light" panose="020F0302020204030203" pitchFamily="34" charset="77"/>
              </a:rPr>
              <a:t>elit</a:t>
            </a:r>
            <a:r>
              <a:rPr lang="en-US" sz="1400" dirty="0">
                <a:latin typeface="Lato Light" panose="020F0302020204030203" pitchFamily="34" charset="77"/>
              </a:rPr>
              <a:t>. Integer </a:t>
            </a:r>
            <a:r>
              <a:rPr lang="en-US" sz="1400" dirty="0" err="1">
                <a:latin typeface="Lato Light" panose="020F0302020204030203" pitchFamily="34" charset="77"/>
              </a:rPr>
              <a:t>sollicitudin</a:t>
            </a:r>
            <a:r>
              <a:rPr lang="en-US" sz="1400" dirty="0">
                <a:latin typeface="Lato Light" panose="020F0302020204030203" pitchFamily="34" charset="77"/>
              </a:rPr>
              <a:t> </a:t>
            </a:r>
            <a:r>
              <a:rPr lang="en-US" sz="1400" dirty="0" err="1">
                <a:latin typeface="Lato Light" panose="020F0302020204030203" pitchFamily="34" charset="77"/>
              </a:rPr>
              <a:t>urna</a:t>
            </a:r>
            <a:r>
              <a:rPr lang="en-US" sz="1400" dirty="0">
                <a:latin typeface="Lato Light" panose="020F0302020204030203" pitchFamily="34" charset="77"/>
              </a:rPr>
              <a:t> vitae </a:t>
            </a:r>
            <a:r>
              <a:rPr lang="en-US" sz="1400" dirty="0" err="1">
                <a:latin typeface="Lato Light" panose="020F0302020204030203" pitchFamily="34" charset="77"/>
              </a:rPr>
              <a:t>blandit</a:t>
            </a:r>
            <a:r>
              <a:rPr lang="en-US" sz="1400" dirty="0">
                <a:latin typeface="Lato Light" panose="020F0302020204030203" pitchFamily="34" charset="77"/>
              </a:rPr>
              <a:t> </a:t>
            </a:r>
            <a:r>
              <a:rPr lang="en-US" sz="1400" dirty="0" err="1">
                <a:latin typeface="Lato Light" panose="020F0302020204030203" pitchFamily="34" charset="77"/>
              </a:rPr>
              <a:t>iaculis</a:t>
            </a:r>
            <a:r>
              <a:rPr lang="en-US" sz="1400" dirty="0">
                <a:latin typeface="Lato Light" panose="020F0302020204030203" pitchFamily="34" charset="77"/>
              </a:rPr>
              <a:t>. </a:t>
            </a:r>
            <a:r>
              <a:rPr lang="en-US" sz="1400" dirty="0" err="1">
                <a:latin typeface="Lato Light" panose="020F0302020204030203" pitchFamily="34" charset="77"/>
              </a:rPr>
              <a:t>Mauris</a:t>
            </a:r>
            <a:r>
              <a:rPr lang="en-US" sz="1400" dirty="0">
                <a:latin typeface="Lato Light" panose="020F0302020204030203" pitchFamily="34" charset="77"/>
              </a:rPr>
              <a:t> at diam in </a:t>
            </a:r>
            <a:r>
              <a:rPr lang="en-US" sz="1400" dirty="0" err="1">
                <a:latin typeface="Lato Light" panose="020F0302020204030203" pitchFamily="34" charset="77"/>
              </a:rPr>
              <a:t>tellus</a:t>
            </a:r>
            <a:r>
              <a:rPr lang="en-US" sz="1400" dirty="0">
                <a:latin typeface="Lato Light" panose="020F0302020204030203" pitchFamily="34" charset="77"/>
              </a:rPr>
              <a:t> </a:t>
            </a:r>
            <a:r>
              <a:rPr lang="en-US" sz="1400" dirty="0" err="1">
                <a:latin typeface="Lato Light" panose="020F0302020204030203" pitchFamily="34" charset="77"/>
              </a:rPr>
              <a:t>accumsan</a:t>
            </a:r>
            <a:r>
              <a:rPr lang="en-US" sz="1400" dirty="0">
                <a:latin typeface="Lato Light" panose="020F0302020204030203" pitchFamily="34" charset="77"/>
              </a:rPr>
              <a:t> </a:t>
            </a:r>
            <a:r>
              <a:rPr lang="en-US" sz="1400" dirty="0" err="1">
                <a:latin typeface="Lato Light" panose="020F0302020204030203" pitchFamily="34" charset="77"/>
              </a:rPr>
              <a:t>finibus</a:t>
            </a:r>
            <a:r>
              <a:rPr lang="en-US" sz="1400" dirty="0">
                <a:latin typeface="Lato Light" panose="020F0302020204030203" pitchFamily="34" charset="77"/>
              </a:rPr>
              <a:t>. </a:t>
            </a:r>
            <a:r>
              <a:rPr lang="en-US" sz="1400" dirty="0" err="1">
                <a:latin typeface="Lato Light" panose="020F0302020204030203" pitchFamily="34" charset="77"/>
              </a:rPr>
              <a:t>Vivamus</a:t>
            </a:r>
            <a:r>
              <a:rPr lang="en-US" sz="1400" dirty="0">
                <a:latin typeface="Lato Light" panose="020F0302020204030203" pitchFamily="34" charset="77"/>
              </a:rPr>
              <a:t> </a:t>
            </a:r>
            <a:r>
              <a:rPr lang="en-US" sz="1400" dirty="0" err="1">
                <a:latin typeface="Lato Light" panose="020F0302020204030203" pitchFamily="34" charset="77"/>
              </a:rPr>
              <a:t>placerat</a:t>
            </a:r>
            <a:r>
              <a:rPr lang="en-US" sz="1400" dirty="0">
                <a:latin typeface="Lato Light" panose="020F0302020204030203" pitchFamily="34" charset="77"/>
              </a:rPr>
              <a:t> </a:t>
            </a:r>
            <a:r>
              <a:rPr lang="en-US" sz="1400" dirty="0" err="1">
                <a:latin typeface="Lato Light" panose="020F0302020204030203" pitchFamily="34" charset="77"/>
              </a:rPr>
              <a:t>varius</a:t>
            </a:r>
            <a:r>
              <a:rPr lang="en-US" sz="1400" dirty="0">
                <a:latin typeface="Lato Light" panose="020F0302020204030203" pitchFamily="34" charset="77"/>
              </a:rPr>
              <a:t> </a:t>
            </a:r>
            <a:r>
              <a:rPr lang="en-US" sz="1400" dirty="0" err="1">
                <a:latin typeface="Lato Light" panose="020F0302020204030203" pitchFamily="34" charset="77"/>
              </a:rPr>
              <a:t>massa</a:t>
            </a:r>
            <a:r>
              <a:rPr lang="en-US" sz="1400" dirty="0">
                <a:latin typeface="Lato Light" panose="020F0302020204030203" pitchFamily="34" charset="77"/>
              </a:rPr>
              <a:t>. </a:t>
            </a:r>
            <a:r>
              <a:rPr lang="en-US" sz="1400" dirty="0" err="1">
                <a:latin typeface="Lato Light" panose="020F0302020204030203" pitchFamily="34" charset="77"/>
              </a:rPr>
              <a:t>Aliquam</a:t>
            </a:r>
            <a:r>
              <a:rPr lang="en-US" sz="1400" dirty="0">
                <a:latin typeface="Lato Light" panose="020F0302020204030203" pitchFamily="34" charset="77"/>
              </a:rPr>
              <a:t> pulvinar </a:t>
            </a:r>
            <a:r>
              <a:rPr lang="en-US" sz="1400" dirty="0" err="1">
                <a:latin typeface="Lato Light" panose="020F0302020204030203" pitchFamily="34" charset="77"/>
              </a:rPr>
              <a:t>enim</a:t>
            </a:r>
            <a:r>
              <a:rPr lang="en-US" sz="1400" dirty="0">
                <a:latin typeface="Lato Light" panose="020F0302020204030203" pitchFamily="34" charset="77"/>
              </a:rPr>
              <a:t> sed </a:t>
            </a:r>
            <a:r>
              <a:rPr lang="en-US" sz="1400" dirty="0" err="1">
                <a:latin typeface="Lato Light" panose="020F0302020204030203" pitchFamily="34" charset="77"/>
              </a:rPr>
              <a:t>rhoncus</a:t>
            </a:r>
            <a:r>
              <a:rPr lang="en-US" sz="1400" dirty="0">
                <a:latin typeface="Lato Light" panose="020F0302020204030203" pitchFamily="34" charset="77"/>
              </a:rPr>
              <a:t> </a:t>
            </a:r>
            <a:r>
              <a:rPr lang="en-US" sz="1400" dirty="0" err="1">
                <a:latin typeface="Lato Light" panose="020F0302020204030203" pitchFamily="34" charset="77"/>
              </a:rPr>
              <a:t>eleifend</a:t>
            </a:r>
            <a:r>
              <a:rPr lang="en-US" sz="1400" dirty="0">
                <a:latin typeface="Lato Light" panose="020F0302020204030203" pitchFamily="34" charset="77"/>
              </a:rPr>
              <a:t>. Ut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sodales</a:t>
            </a:r>
            <a:r>
              <a:rPr lang="en-US" sz="1400" dirty="0">
                <a:latin typeface="Lato Light" panose="020F0302020204030203" pitchFamily="34" charset="77"/>
              </a:rPr>
              <a:t> sit </a:t>
            </a:r>
            <a:r>
              <a:rPr lang="en-US" sz="1400" dirty="0" err="1">
                <a:latin typeface="Lato Light" panose="020F0302020204030203" pitchFamily="34" charset="77"/>
              </a:rPr>
              <a:t>amet</a:t>
            </a:r>
            <a:r>
              <a:rPr lang="en-US" sz="1400" dirty="0">
                <a:latin typeface="Lato Light" panose="020F0302020204030203" pitchFamily="34" charset="77"/>
              </a:rPr>
              <a:t> dictum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venenatis</a:t>
            </a:r>
            <a:r>
              <a:rPr lang="en-US" sz="1400" dirty="0">
                <a:latin typeface="Lato Light" panose="020F0302020204030203" pitchFamily="34" charset="77"/>
              </a:rPr>
              <a:t> sed </a:t>
            </a:r>
            <a:r>
              <a:rPr lang="en-US" sz="1400" dirty="0" err="1">
                <a:latin typeface="Lato Light" panose="020F0302020204030203" pitchFamily="34" charset="77"/>
              </a:rPr>
              <a:t>mauris</a:t>
            </a:r>
            <a:r>
              <a:rPr lang="en-US" sz="1400" dirty="0">
                <a:latin typeface="Lato Light" panose="020F0302020204030203" pitchFamily="34" charset="77"/>
              </a:rPr>
              <a:t>. </a:t>
            </a:r>
            <a:r>
              <a:rPr lang="en-US" sz="1400" dirty="0" err="1">
                <a:latin typeface="Lato Light" panose="020F0302020204030203" pitchFamily="34" charset="77"/>
              </a:rPr>
              <a:t>Phasellus</a:t>
            </a:r>
            <a:r>
              <a:rPr lang="en-US" sz="1400" dirty="0">
                <a:latin typeface="Lato Light" panose="020F0302020204030203" pitchFamily="34" charset="77"/>
              </a:rPr>
              <a:t> </a:t>
            </a:r>
            <a:r>
              <a:rPr lang="en-US" sz="1400" dirty="0" err="1">
                <a:latin typeface="Lato Light" panose="020F0302020204030203" pitchFamily="34" charset="77"/>
              </a:rPr>
              <a:t>tellus</a:t>
            </a:r>
            <a:r>
              <a:rPr lang="en-US" sz="1400" dirty="0">
                <a:latin typeface="Lato Light" panose="020F0302020204030203" pitchFamily="34" charset="77"/>
              </a:rPr>
              <a:t> dolor, </a:t>
            </a:r>
            <a:r>
              <a:rPr lang="en-US" sz="1400" dirty="0" err="1">
                <a:latin typeface="Lato Light" panose="020F0302020204030203" pitchFamily="34" charset="77"/>
              </a:rPr>
              <a:t>porttitor</a:t>
            </a:r>
            <a:r>
              <a:rPr lang="en-US" sz="1400" dirty="0">
                <a:latin typeface="Lato Light" panose="020F0302020204030203" pitchFamily="34" charset="77"/>
              </a:rPr>
              <a:t> </a:t>
            </a:r>
            <a:r>
              <a:rPr lang="en-US" sz="1400" dirty="0" err="1">
                <a:latin typeface="Lato Light" panose="020F0302020204030203" pitchFamily="34" charset="77"/>
              </a:rPr>
              <a:t>eget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in, fermentum vel ipsum. </a:t>
            </a:r>
          </a:p>
          <a:p>
            <a:endParaRPr lang="en-US" dirty="0">
              <a:latin typeface="Lato Light" panose="020F0302020204030203" pitchFamily="34" charset="77"/>
            </a:endParaRPr>
          </a:p>
        </p:txBody>
      </p:sp>
      <p:sp>
        <p:nvSpPr>
          <p:cNvPr id="4" name="Text Placeholder 12">
            <a:extLst>
              <a:ext uri="{FF2B5EF4-FFF2-40B4-BE49-F238E27FC236}">
                <a16:creationId xmlns:a16="http://schemas.microsoft.com/office/drawing/2014/main" id="{B3E6A8AB-CF5A-DBD4-BA0C-A42FE52E3A78}"/>
              </a:ext>
            </a:extLst>
          </p:cNvPr>
          <p:cNvSpPr txBox="1">
            <a:spLocks/>
          </p:cNvSpPr>
          <p:nvPr/>
        </p:nvSpPr>
        <p:spPr>
          <a:xfrm>
            <a:off x="262352" y="3080975"/>
            <a:ext cx="5656693" cy="502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pitchFamily="2" charset="77"/>
              </a:rPr>
              <a:t>SUBTITLE ONE</a:t>
            </a:r>
          </a:p>
        </p:txBody>
      </p:sp>
      <p:sp>
        <p:nvSpPr>
          <p:cNvPr id="5" name="TextBox 4">
            <a:extLst>
              <a:ext uri="{FF2B5EF4-FFF2-40B4-BE49-F238E27FC236}">
                <a16:creationId xmlns:a16="http://schemas.microsoft.com/office/drawing/2014/main" id="{71371196-2353-86FC-FA61-F7EDB3ED94B4}"/>
              </a:ext>
            </a:extLst>
          </p:cNvPr>
          <p:cNvSpPr txBox="1"/>
          <p:nvPr/>
        </p:nvSpPr>
        <p:spPr>
          <a:xfrm>
            <a:off x="262352" y="1972746"/>
            <a:ext cx="5833648" cy="600164"/>
          </a:xfrm>
          <a:prstGeom prst="rect">
            <a:avLst/>
          </a:prstGeom>
          <a:noFill/>
          <a:ln>
            <a:noFill/>
          </a:ln>
        </p:spPr>
        <p:txBody>
          <a:bodyPr wrap="none" rtlCol="0" anchor="t">
            <a:spAutoFit/>
          </a:bodyPr>
          <a:lstStyle/>
          <a:p>
            <a:pPr algn="ctr"/>
            <a:r>
              <a:rPr lang="en-US" sz="3300" b="1" spc="150" dirty="0">
                <a:solidFill>
                  <a:schemeClr val="accent4"/>
                </a:solidFill>
                <a:latin typeface="Montserrat SemiBold" pitchFamily="2" charset="77"/>
                <a:ea typeface="Source Sans Pro" panose="020B0503030403020204" pitchFamily="34" charset="0"/>
                <a:cs typeface="Lato Heavy" panose="020F0502020204030203" pitchFamily="34" charset="0"/>
              </a:rPr>
              <a:t>YOUR TITLE</a:t>
            </a:r>
            <a:r>
              <a:rPr lang="en-US" sz="3300" b="1" spc="150" dirty="0">
                <a:solidFill>
                  <a:schemeClr val="tx2"/>
                </a:solidFill>
                <a:latin typeface="Montserrat SemiBold" pitchFamily="2" charset="77"/>
                <a:ea typeface="Source Sans Pro" panose="020B0503030403020204" pitchFamily="34" charset="0"/>
                <a:cs typeface="Lato Heavy" panose="020F0502020204030203" pitchFamily="34" charset="0"/>
              </a:rPr>
              <a:t> </a:t>
            </a:r>
            <a:r>
              <a:rPr lang="en-US" sz="3300" b="1" spc="150" dirty="0">
                <a:solidFill>
                  <a:schemeClr val="accent3"/>
                </a:solidFill>
                <a:latin typeface="Montserrat SemiBold" pitchFamily="2" charset="77"/>
                <a:ea typeface="Source Sans Pro" panose="020B0503030403020204" pitchFamily="34" charset="0"/>
                <a:cs typeface="Lato Heavy" panose="020F0502020204030203" pitchFamily="34" charset="0"/>
              </a:rPr>
              <a:t>GOES HERE</a:t>
            </a:r>
          </a:p>
        </p:txBody>
      </p:sp>
      <p:sp>
        <p:nvSpPr>
          <p:cNvPr id="6" name="Subtitle 2">
            <a:extLst>
              <a:ext uri="{FF2B5EF4-FFF2-40B4-BE49-F238E27FC236}">
                <a16:creationId xmlns:a16="http://schemas.microsoft.com/office/drawing/2014/main" id="{2FFD5A2B-1D61-E15C-B753-42EA732E5A61}"/>
              </a:ext>
            </a:extLst>
          </p:cNvPr>
          <p:cNvSpPr txBox="1">
            <a:spLocks/>
          </p:cNvSpPr>
          <p:nvPr/>
        </p:nvSpPr>
        <p:spPr>
          <a:xfrm>
            <a:off x="392411" y="2513853"/>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sp>
        <p:nvSpPr>
          <p:cNvPr id="7" name="Picture Placeholder 6">
            <a:extLst>
              <a:ext uri="{FF2B5EF4-FFF2-40B4-BE49-F238E27FC236}">
                <a16:creationId xmlns:a16="http://schemas.microsoft.com/office/drawing/2014/main" id="{E185A97E-7FFB-FAF5-7905-C540B9274ADA}"/>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231265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C4B4AC-78E5-2C9B-32E9-55FBAEAB55CB}"/>
              </a:ext>
            </a:extLst>
          </p:cNvPr>
          <p:cNvSpPr/>
          <p:nvPr/>
        </p:nvSpPr>
        <p:spPr>
          <a:xfrm>
            <a:off x="0" y="1"/>
            <a:ext cx="12192000" cy="2892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C82AE32A-B274-5FEC-C239-A90F2EB86EAB}"/>
              </a:ext>
            </a:extLst>
          </p:cNvPr>
          <p:cNvSpPr txBox="1">
            <a:spLocks/>
          </p:cNvSpPr>
          <p:nvPr/>
        </p:nvSpPr>
        <p:spPr>
          <a:xfrm>
            <a:off x="262352" y="3393079"/>
            <a:ext cx="5656693" cy="1617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Lato Light" panose="020F0302020204030203" pitchFamily="34" charset="77"/>
              </a:rPr>
              <a:t>Lorem ipsum dolor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a:t>
            </a:r>
            <a:r>
              <a:rPr lang="en-US" sz="1400" dirty="0" err="1">
                <a:latin typeface="Lato Light" panose="020F0302020204030203" pitchFamily="34" charset="77"/>
              </a:rPr>
              <a:t>adipiscing</a:t>
            </a:r>
            <a:r>
              <a:rPr lang="en-US" sz="1400" dirty="0">
                <a:latin typeface="Lato Light" panose="020F0302020204030203" pitchFamily="34" charset="77"/>
              </a:rPr>
              <a:t> </a:t>
            </a:r>
            <a:r>
              <a:rPr lang="en-US" sz="1400" dirty="0" err="1">
                <a:latin typeface="Lato Light" panose="020F0302020204030203" pitchFamily="34" charset="77"/>
              </a:rPr>
              <a:t>elit</a:t>
            </a:r>
            <a:r>
              <a:rPr lang="en-US" sz="1400" dirty="0">
                <a:latin typeface="Lato Light" panose="020F0302020204030203" pitchFamily="34" charset="77"/>
              </a:rPr>
              <a:t>. Integer </a:t>
            </a:r>
            <a:r>
              <a:rPr lang="en-US" sz="1400" dirty="0" err="1">
                <a:latin typeface="Lato Light" panose="020F0302020204030203" pitchFamily="34" charset="77"/>
              </a:rPr>
              <a:t>sollicitudin</a:t>
            </a:r>
            <a:r>
              <a:rPr lang="en-US" sz="1400" dirty="0">
                <a:latin typeface="Lato Light" panose="020F0302020204030203" pitchFamily="34" charset="77"/>
              </a:rPr>
              <a:t> </a:t>
            </a:r>
            <a:r>
              <a:rPr lang="en-US" sz="1400" dirty="0" err="1">
                <a:latin typeface="Lato Light" panose="020F0302020204030203" pitchFamily="34" charset="77"/>
              </a:rPr>
              <a:t>urna</a:t>
            </a:r>
            <a:r>
              <a:rPr lang="en-US" sz="1400" dirty="0">
                <a:latin typeface="Lato Light" panose="020F0302020204030203" pitchFamily="34" charset="77"/>
              </a:rPr>
              <a:t> vitae </a:t>
            </a:r>
            <a:r>
              <a:rPr lang="en-US" sz="1400" dirty="0" err="1">
                <a:latin typeface="Lato Light" panose="020F0302020204030203" pitchFamily="34" charset="77"/>
              </a:rPr>
              <a:t>blandit</a:t>
            </a:r>
            <a:r>
              <a:rPr lang="en-US" sz="1400" dirty="0">
                <a:latin typeface="Lato Light" panose="020F0302020204030203" pitchFamily="34" charset="77"/>
              </a:rPr>
              <a:t> </a:t>
            </a:r>
            <a:r>
              <a:rPr lang="en-US" sz="1400" dirty="0" err="1">
                <a:latin typeface="Lato Light" panose="020F0302020204030203" pitchFamily="34" charset="77"/>
              </a:rPr>
              <a:t>iaculis</a:t>
            </a:r>
            <a:r>
              <a:rPr lang="en-US" sz="1400" dirty="0">
                <a:latin typeface="Lato Light" panose="020F0302020204030203" pitchFamily="34" charset="77"/>
              </a:rPr>
              <a:t>. </a:t>
            </a:r>
            <a:r>
              <a:rPr lang="en-US" sz="1400" dirty="0" err="1">
                <a:latin typeface="Lato Light" panose="020F0302020204030203" pitchFamily="34" charset="77"/>
              </a:rPr>
              <a:t>Mauris</a:t>
            </a:r>
            <a:r>
              <a:rPr lang="en-US" sz="1400" dirty="0">
                <a:latin typeface="Lato Light" panose="020F0302020204030203" pitchFamily="34" charset="77"/>
              </a:rPr>
              <a:t> at diam in </a:t>
            </a:r>
            <a:r>
              <a:rPr lang="en-US" sz="1400" dirty="0" err="1">
                <a:latin typeface="Lato Light" panose="020F0302020204030203" pitchFamily="34" charset="77"/>
              </a:rPr>
              <a:t>tellus</a:t>
            </a:r>
            <a:r>
              <a:rPr lang="en-US" sz="1400" dirty="0">
                <a:latin typeface="Lato Light" panose="020F0302020204030203" pitchFamily="34" charset="77"/>
              </a:rPr>
              <a:t> </a:t>
            </a:r>
            <a:r>
              <a:rPr lang="en-US" sz="1400" dirty="0" err="1">
                <a:latin typeface="Lato Light" panose="020F0302020204030203" pitchFamily="34" charset="77"/>
              </a:rPr>
              <a:t>accumsan</a:t>
            </a:r>
            <a:r>
              <a:rPr lang="en-US" sz="1400" dirty="0">
                <a:latin typeface="Lato Light" panose="020F0302020204030203" pitchFamily="34" charset="77"/>
              </a:rPr>
              <a:t> </a:t>
            </a:r>
            <a:r>
              <a:rPr lang="en-US" sz="1400" dirty="0" err="1">
                <a:latin typeface="Lato Light" panose="020F0302020204030203" pitchFamily="34" charset="77"/>
              </a:rPr>
              <a:t>finibus</a:t>
            </a:r>
            <a:r>
              <a:rPr lang="en-US" sz="1400" dirty="0">
                <a:latin typeface="Lato Light" panose="020F0302020204030203" pitchFamily="34" charset="77"/>
              </a:rPr>
              <a:t>. </a:t>
            </a:r>
            <a:r>
              <a:rPr lang="en-US" sz="1400" dirty="0" err="1">
                <a:latin typeface="Lato Light" panose="020F0302020204030203" pitchFamily="34" charset="77"/>
              </a:rPr>
              <a:t>Vivamus</a:t>
            </a:r>
            <a:r>
              <a:rPr lang="en-US" sz="1400" dirty="0">
                <a:latin typeface="Lato Light" panose="020F0302020204030203" pitchFamily="34" charset="77"/>
              </a:rPr>
              <a:t> </a:t>
            </a:r>
            <a:r>
              <a:rPr lang="en-US" sz="1400" dirty="0" err="1">
                <a:latin typeface="Lato Light" panose="020F0302020204030203" pitchFamily="34" charset="77"/>
              </a:rPr>
              <a:t>placerat</a:t>
            </a:r>
            <a:r>
              <a:rPr lang="en-US" sz="1400" dirty="0">
                <a:latin typeface="Lato Light" panose="020F0302020204030203" pitchFamily="34" charset="77"/>
              </a:rPr>
              <a:t> </a:t>
            </a:r>
            <a:r>
              <a:rPr lang="en-US" sz="1400" dirty="0" err="1">
                <a:latin typeface="Lato Light" panose="020F0302020204030203" pitchFamily="34" charset="77"/>
              </a:rPr>
              <a:t>varius</a:t>
            </a:r>
            <a:r>
              <a:rPr lang="en-US" sz="1400" dirty="0">
                <a:latin typeface="Lato Light" panose="020F0302020204030203" pitchFamily="34" charset="77"/>
              </a:rPr>
              <a:t> </a:t>
            </a:r>
            <a:r>
              <a:rPr lang="en-US" sz="1400" dirty="0" err="1">
                <a:latin typeface="Lato Light" panose="020F0302020204030203" pitchFamily="34" charset="77"/>
              </a:rPr>
              <a:t>massa</a:t>
            </a:r>
            <a:r>
              <a:rPr lang="en-US" sz="1400" dirty="0">
                <a:latin typeface="Lato Light" panose="020F0302020204030203" pitchFamily="34" charset="77"/>
              </a:rPr>
              <a:t>. </a:t>
            </a:r>
            <a:r>
              <a:rPr lang="en-US" sz="1400" dirty="0" err="1">
                <a:latin typeface="Lato Light" panose="020F0302020204030203" pitchFamily="34" charset="77"/>
              </a:rPr>
              <a:t>Aliquam</a:t>
            </a:r>
            <a:r>
              <a:rPr lang="en-US" sz="1400" dirty="0">
                <a:latin typeface="Lato Light" panose="020F0302020204030203" pitchFamily="34" charset="77"/>
              </a:rPr>
              <a:t> pulvinar </a:t>
            </a:r>
            <a:r>
              <a:rPr lang="en-US" sz="1400" dirty="0" err="1">
                <a:latin typeface="Lato Light" panose="020F0302020204030203" pitchFamily="34" charset="77"/>
              </a:rPr>
              <a:t>enim</a:t>
            </a:r>
            <a:r>
              <a:rPr lang="en-US" sz="1400" dirty="0">
                <a:latin typeface="Lato Light" panose="020F0302020204030203" pitchFamily="34" charset="77"/>
              </a:rPr>
              <a:t> sed </a:t>
            </a:r>
            <a:r>
              <a:rPr lang="en-US" sz="1400" dirty="0" err="1">
                <a:latin typeface="Lato Light" panose="020F0302020204030203" pitchFamily="34" charset="77"/>
              </a:rPr>
              <a:t>rhoncus</a:t>
            </a:r>
            <a:r>
              <a:rPr lang="en-US" sz="1400" dirty="0">
                <a:latin typeface="Lato Light" panose="020F0302020204030203" pitchFamily="34" charset="77"/>
              </a:rPr>
              <a:t> </a:t>
            </a:r>
            <a:r>
              <a:rPr lang="en-US" sz="1400" dirty="0" err="1">
                <a:latin typeface="Lato Light" panose="020F0302020204030203" pitchFamily="34" charset="77"/>
              </a:rPr>
              <a:t>eleifend</a:t>
            </a:r>
            <a:r>
              <a:rPr lang="en-US" sz="1400" dirty="0">
                <a:latin typeface="Lato Light" panose="020F0302020204030203" pitchFamily="34" charset="77"/>
              </a:rPr>
              <a:t>. Ut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sodales</a:t>
            </a:r>
            <a:r>
              <a:rPr lang="en-US" sz="1400" dirty="0">
                <a:latin typeface="Lato Light" panose="020F0302020204030203" pitchFamily="34" charset="77"/>
              </a:rPr>
              <a:t> sit </a:t>
            </a:r>
            <a:r>
              <a:rPr lang="en-US" sz="1400" dirty="0" err="1">
                <a:latin typeface="Lato Light" panose="020F0302020204030203" pitchFamily="34" charset="77"/>
              </a:rPr>
              <a:t>amet</a:t>
            </a:r>
            <a:r>
              <a:rPr lang="en-US" sz="1400" dirty="0">
                <a:latin typeface="Lato Light" panose="020F0302020204030203" pitchFamily="34" charset="77"/>
              </a:rPr>
              <a:t> dictum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venenatis</a:t>
            </a:r>
            <a:r>
              <a:rPr lang="en-US" sz="1400" dirty="0">
                <a:latin typeface="Lato Light" panose="020F0302020204030203" pitchFamily="34" charset="77"/>
              </a:rPr>
              <a:t> sed </a:t>
            </a:r>
            <a:r>
              <a:rPr lang="en-US" sz="1400" dirty="0" err="1">
                <a:latin typeface="Lato Light" panose="020F0302020204030203" pitchFamily="34" charset="77"/>
              </a:rPr>
              <a:t>mauris</a:t>
            </a:r>
            <a:r>
              <a:rPr lang="en-US" sz="1400" dirty="0">
                <a:latin typeface="Lato Light" panose="020F0302020204030203" pitchFamily="34" charset="77"/>
              </a:rPr>
              <a:t>. </a:t>
            </a:r>
            <a:r>
              <a:rPr lang="en-US" sz="1400" dirty="0" err="1">
                <a:latin typeface="Lato Light" panose="020F0302020204030203" pitchFamily="34" charset="77"/>
              </a:rPr>
              <a:t>Phasellus</a:t>
            </a:r>
            <a:r>
              <a:rPr lang="en-US" sz="1400" dirty="0">
                <a:latin typeface="Lato Light" panose="020F0302020204030203" pitchFamily="34" charset="77"/>
              </a:rPr>
              <a:t> </a:t>
            </a:r>
            <a:r>
              <a:rPr lang="en-US" sz="1400" dirty="0" err="1">
                <a:latin typeface="Lato Light" panose="020F0302020204030203" pitchFamily="34" charset="77"/>
              </a:rPr>
              <a:t>tellus</a:t>
            </a:r>
            <a:r>
              <a:rPr lang="en-US" sz="1400" dirty="0">
                <a:latin typeface="Lato Light" panose="020F0302020204030203" pitchFamily="34" charset="77"/>
              </a:rPr>
              <a:t> dolor, </a:t>
            </a:r>
            <a:r>
              <a:rPr lang="en-US" sz="1400" dirty="0" err="1">
                <a:latin typeface="Lato Light" panose="020F0302020204030203" pitchFamily="34" charset="77"/>
              </a:rPr>
              <a:t>porttitor</a:t>
            </a:r>
            <a:r>
              <a:rPr lang="en-US" sz="1400" dirty="0">
                <a:latin typeface="Lato Light" panose="020F0302020204030203" pitchFamily="34" charset="77"/>
              </a:rPr>
              <a:t> </a:t>
            </a:r>
            <a:r>
              <a:rPr lang="en-US" sz="1400" dirty="0" err="1">
                <a:latin typeface="Lato Light" panose="020F0302020204030203" pitchFamily="34" charset="77"/>
              </a:rPr>
              <a:t>eget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in, fermentum vel ipsum. </a:t>
            </a:r>
          </a:p>
          <a:p>
            <a:endParaRPr lang="en-US" dirty="0">
              <a:latin typeface="Lato Light" panose="020F0302020204030203" pitchFamily="34" charset="77"/>
            </a:endParaRPr>
          </a:p>
        </p:txBody>
      </p:sp>
      <p:sp>
        <p:nvSpPr>
          <p:cNvPr id="4" name="Text Placeholder 12">
            <a:extLst>
              <a:ext uri="{FF2B5EF4-FFF2-40B4-BE49-F238E27FC236}">
                <a16:creationId xmlns:a16="http://schemas.microsoft.com/office/drawing/2014/main" id="{48B81389-DAA7-9A5E-8CE8-D3195CA58A39}"/>
              </a:ext>
            </a:extLst>
          </p:cNvPr>
          <p:cNvSpPr txBox="1">
            <a:spLocks/>
          </p:cNvSpPr>
          <p:nvPr/>
        </p:nvSpPr>
        <p:spPr>
          <a:xfrm>
            <a:off x="262352" y="3080975"/>
            <a:ext cx="5656693" cy="502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pitchFamily="2" charset="77"/>
              </a:rPr>
              <a:t>SUBTITLE ONE</a:t>
            </a:r>
          </a:p>
        </p:txBody>
      </p:sp>
      <p:sp>
        <p:nvSpPr>
          <p:cNvPr id="5" name="TextBox 4">
            <a:extLst>
              <a:ext uri="{FF2B5EF4-FFF2-40B4-BE49-F238E27FC236}">
                <a16:creationId xmlns:a16="http://schemas.microsoft.com/office/drawing/2014/main" id="{847E0A4E-3BF5-DAA5-4502-3254C63F10EA}"/>
              </a:ext>
            </a:extLst>
          </p:cNvPr>
          <p:cNvSpPr txBox="1"/>
          <p:nvPr/>
        </p:nvSpPr>
        <p:spPr>
          <a:xfrm>
            <a:off x="262352" y="1972746"/>
            <a:ext cx="5833648" cy="600164"/>
          </a:xfrm>
          <a:prstGeom prst="rect">
            <a:avLst/>
          </a:prstGeom>
          <a:noFill/>
          <a:ln>
            <a:noFill/>
          </a:ln>
        </p:spPr>
        <p:txBody>
          <a:bodyPr wrap="none" rtlCol="0" anchor="t">
            <a:spAutoFit/>
          </a:bodyPr>
          <a:lstStyle/>
          <a:p>
            <a:pPr algn="ctr"/>
            <a:r>
              <a:rPr lang="en-US" sz="3300" b="1" spc="150" dirty="0">
                <a:solidFill>
                  <a:schemeClr val="accent6"/>
                </a:solidFill>
                <a:latin typeface="Montserrat SemiBold" pitchFamily="2" charset="77"/>
                <a:ea typeface="Source Sans Pro" panose="020B0503030403020204" pitchFamily="34" charset="0"/>
                <a:cs typeface="Lato Heavy" panose="020F0502020204030203" pitchFamily="34" charset="0"/>
              </a:rPr>
              <a:t>YOUR TITLE </a:t>
            </a:r>
            <a:r>
              <a:rPr lang="en-US" sz="3300" b="1" spc="150" dirty="0">
                <a:solidFill>
                  <a:schemeClr val="accent3"/>
                </a:solidFill>
                <a:latin typeface="Montserrat SemiBold" pitchFamily="2" charset="77"/>
                <a:ea typeface="Source Sans Pro" panose="020B0503030403020204" pitchFamily="34" charset="0"/>
                <a:cs typeface="Lato Heavy" panose="020F0502020204030203" pitchFamily="34" charset="0"/>
              </a:rPr>
              <a:t>GOES HERE</a:t>
            </a:r>
          </a:p>
        </p:txBody>
      </p:sp>
      <p:sp>
        <p:nvSpPr>
          <p:cNvPr id="6" name="Subtitle 2">
            <a:extLst>
              <a:ext uri="{FF2B5EF4-FFF2-40B4-BE49-F238E27FC236}">
                <a16:creationId xmlns:a16="http://schemas.microsoft.com/office/drawing/2014/main" id="{B21EED69-21B9-6A97-6B34-77D1D05EC88E}"/>
              </a:ext>
            </a:extLst>
          </p:cNvPr>
          <p:cNvSpPr txBox="1">
            <a:spLocks/>
          </p:cNvSpPr>
          <p:nvPr/>
        </p:nvSpPr>
        <p:spPr>
          <a:xfrm>
            <a:off x="392411" y="2513853"/>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bg1"/>
                </a:solidFill>
                <a:latin typeface="Montserrat SemiBold" pitchFamily="2" charset="77"/>
                <a:ea typeface="Noto Sans Light" panose="020B0402040504020204" pitchFamily="34" charset="0"/>
                <a:cs typeface="Noto Sans Light" panose="020B0402040504020204" pitchFamily="34" charset="0"/>
              </a:rPr>
              <a:t>YOUR SUBTITLE HERE</a:t>
            </a:r>
          </a:p>
        </p:txBody>
      </p:sp>
      <p:sp>
        <p:nvSpPr>
          <p:cNvPr id="9" name="Picture Placeholder 8">
            <a:extLst>
              <a:ext uri="{FF2B5EF4-FFF2-40B4-BE49-F238E27FC236}">
                <a16:creationId xmlns:a16="http://schemas.microsoft.com/office/drawing/2014/main" id="{6A7DD783-19F8-5078-B6B2-065AF2834163}"/>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39183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D4952A18-0843-1C76-FF4D-CCCBAED559FA}"/>
              </a:ext>
            </a:extLst>
          </p:cNvPr>
          <p:cNvSpPr txBox="1">
            <a:spLocks/>
          </p:cNvSpPr>
          <p:nvPr/>
        </p:nvSpPr>
        <p:spPr>
          <a:xfrm>
            <a:off x="262352" y="3393079"/>
            <a:ext cx="5656693" cy="1617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Lato Light" panose="020F0302020204030203" pitchFamily="34" charset="77"/>
              </a:rPr>
              <a:t>Lorem ipsum dolor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a:t>
            </a:r>
            <a:r>
              <a:rPr lang="en-US" sz="1400" dirty="0" err="1">
                <a:latin typeface="Lato Light" panose="020F0302020204030203" pitchFamily="34" charset="77"/>
              </a:rPr>
              <a:t>adipiscing</a:t>
            </a:r>
            <a:r>
              <a:rPr lang="en-US" sz="1400" dirty="0">
                <a:latin typeface="Lato Light" panose="020F0302020204030203" pitchFamily="34" charset="77"/>
              </a:rPr>
              <a:t> </a:t>
            </a:r>
            <a:r>
              <a:rPr lang="en-US" sz="1400" dirty="0" err="1">
                <a:latin typeface="Lato Light" panose="020F0302020204030203" pitchFamily="34" charset="77"/>
              </a:rPr>
              <a:t>elit</a:t>
            </a:r>
            <a:r>
              <a:rPr lang="en-US" sz="1400" dirty="0">
                <a:latin typeface="Lato Light" panose="020F0302020204030203" pitchFamily="34" charset="77"/>
              </a:rPr>
              <a:t>. Integer </a:t>
            </a:r>
            <a:r>
              <a:rPr lang="en-US" sz="1400" dirty="0" err="1">
                <a:latin typeface="Lato Light" panose="020F0302020204030203" pitchFamily="34" charset="77"/>
              </a:rPr>
              <a:t>sollicitudin</a:t>
            </a:r>
            <a:r>
              <a:rPr lang="en-US" sz="1400" dirty="0">
                <a:latin typeface="Lato Light" panose="020F0302020204030203" pitchFamily="34" charset="77"/>
              </a:rPr>
              <a:t> </a:t>
            </a:r>
            <a:r>
              <a:rPr lang="en-US" sz="1400" dirty="0" err="1">
                <a:latin typeface="Lato Light" panose="020F0302020204030203" pitchFamily="34" charset="77"/>
              </a:rPr>
              <a:t>urna</a:t>
            </a:r>
            <a:r>
              <a:rPr lang="en-US" sz="1400" dirty="0">
                <a:latin typeface="Lato Light" panose="020F0302020204030203" pitchFamily="34" charset="77"/>
              </a:rPr>
              <a:t> vitae </a:t>
            </a:r>
            <a:r>
              <a:rPr lang="en-US" sz="1400" dirty="0" err="1">
                <a:latin typeface="Lato Light" panose="020F0302020204030203" pitchFamily="34" charset="77"/>
              </a:rPr>
              <a:t>blandit</a:t>
            </a:r>
            <a:r>
              <a:rPr lang="en-US" sz="1400" dirty="0">
                <a:latin typeface="Lato Light" panose="020F0302020204030203" pitchFamily="34" charset="77"/>
              </a:rPr>
              <a:t> </a:t>
            </a:r>
            <a:r>
              <a:rPr lang="en-US" sz="1400" dirty="0" err="1">
                <a:latin typeface="Lato Light" panose="020F0302020204030203" pitchFamily="34" charset="77"/>
              </a:rPr>
              <a:t>iaculis</a:t>
            </a:r>
            <a:r>
              <a:rPr lang="en-US" sz="1400" dirty="0">
                <a:latin typeface="Lato Light" panose="020F0302020204030203" pitchFamily="34" charset="77"/>
              </a:rPr>
              <a:t>. </a:t>
            </a:r>
            <a:r>
              <a:rPr lang="en-US" sz="1400" dirty="0" err="1">
                <a:latin typeface="Lato Light" panose="020F0302020204030203" pitchFamily="34" charset="77"/>
              </a:rPr>
              <a:t>Mauris</a:t>
            </a:r>
            <a:r>
              <a:rPr lang="en-US" sz="1400" dirty="0">
                <a:latin typeface="Lato Light" panose="020F0302020204030203" pitchFamily="34" charset="77"/>
              </a:rPr>
              <a:t> at diam in </a:t>
            </a:r>
            <a:r>
              <a:rPr lang="en-US" sz="1400" dirty="0" err="1">
                <a:latin typeface="Lato Light" panose="020F0302020204030203" pitchFamily="34" charset="77"/>
              </a:rPr>
              <a:t>tellus</a:t>
            </a:r>
            <a:r>
              <a:rPr lang="en-US" sz="1400" dirty="0">
                <a:latin typeface="Lato Light" panose="020F0302020204030203" pitchFamily="34" charset="77"/>
              </a:rPr>
              <a:t> </a:t>
            </a:r>
            <a:r>
              <a:rPr lang="en-US" sz="1400" dirty="0" err="1">
                <a:latin typeface="Lato Light" panose="020F0302020204030203" pitchFamily="34" charset="77"/>
              </a:rPr>
              <a:t>accumsan</a:t>
            </a:r>
            <a:r>
              <a:rPr lang="en-US" sz="1400" dirty="0">
                <a:latin typeface="Lato Light" panose="020F0302020204030203" pitchFamily="34" charset="77"/>
              </a:rPr>
              <a:t> </a:t>
            </a:r>
            <a:r>
              <a:rPr lang="en-US" sz="1400" dirty="0" err="1">
                <a:latin typeface="Lato Light" panose="020F0302020204030203" pitchFamily="34" charset="77"/>
              </a:rPr>
              <a:t>finibus</a:t>
            </a:r>
            <a:r>
              <a:rPr lang="en-US" sz="1400" dirty="0">
                <a:latin typeface="Lato Light" panose="020F0302020204030203" pitchFamily="34" charset="77"/>
              </a:rPr>
              <a:t>. </a:t>
            </a:r>
            <a:r>
              <a:rPr lang="en-US" sz="1400" dirty="0" err="1">
                <a:latin typeface="Lato Light" panose="020F0302020204030203" pitchFamily="34" charset="77"/>
              </a:rPr>
              <a:t>Vivamus</a:t>
            </a:r>
            <a:r>
              <a:rPr lang="en-US" sz="1400" dirty="0">
                <a:latin typeface="Lato Light" panose="020F0302020204030203" pitchFamily="34" charset="77"/>
              </a:rPr>
              <a:t> </a:t>
            </a:r>
            <a:r>
              <a:rPr lang="en-US" sz="1400" dirty="0" err="1">
                <a:latin typeface="Lato Light" panose="020F0302020204030203" pitchFamily="34" charset="77"/>
              </a:rPr>
              <a:t>placerat</a:t>
            </a:r>
            <a:r>
              <a:rPr lang="en-US" sz="1400" dirty="0">
                <a:latin typeface="Lato Light" panose="020F0302020204030203" pitchFamily="34" charset="77"/>
              </a:rPr>
              <a:t> </a:t>
            </a:r>
            <a:r>
              <a:rPr lang="en-US" sz="1400" dirty="0" err="1">
                <a:latin typeface="Lato Light" panose="020F0302020204030203" pitchFamily="34" charset="77"/>
              </a:rPr>
              <a:t>varius</a:t>
            </a:r>
            <a:r>
              <a:rPr lang="en-US" sz="1400" dirty="0">
                <a:latin typeface="Lato Light" panose="020F0302020204030203" pitchFamily="34" charset="77"/>
              </a:rPr>
              <a:t> </a:t>
            </a:r>
            <a:r>
              <a:rPr lang="en-US" sz="1400" dirty="0" err="1">
                <a:latin typeface="Lato Light" panose="020F0302020204030203" pitchFamily="34" charset="77"/>
              </a:rPr>
              <a:t>massa</a:t>
            </a:r>
            <a:r>
              <a:rPr lang="en-US" sz="1400" dirty="0">
                <a:latin typeface="Lato Light" panose="020F0302020204030203" pitchFamily="34" charset="77"/>
              </a:rPr>
              <a:t>. </a:t>
            </a:r>
            <a:r>
              <a:rPr lang="en-US" sz="1400" dirty="0" err="1">
                <a:latin typeface="Lato Light" panose="020F0302020204030203" pitchFamily="34" charset="77"/>
              </a:rPr>
              <a:t>Aliquam</a:t>
            </a:r>
            <a:r>
              <a:rPr lang="en-US" sz="1400" dirty="0">
                <a:latin typeface="Lato Light" panose="020F0302020204030203" pitchFamily="34" charset="77"/>
              </a:rPr>
              <a:t> pulvinar </a:t>
            </a:r>
            <a:r>
              <a:rPr lang="en-US" sz="1400" dirty="0" err="1">
                <a:latin typeface="Lato Light" panose="020F0302020204030203" pitchFamily="34" charset="77"/>
              </a:rPr>
              <a:t>enim</a:t>
            </a:r>
            <a:r>
              <a:rPr lang="en-US" sz="1400" dirty="0">
                <a:latin typeface="Lato Light" panose="020F0302020204030203" pitchFamily="34" charset="77"/>
              </a:rPr>
              <a:t> sed </a:t>
            </a:r>
            <a:r>
              <a:rPr lang="en-US" sz="1400" dirty="0" err="1">
                <a:latin typeface="Lato Light" panose="020F0302020204030203" pitchFamily="34" charset="77"/>
              </a:rPr>
              <a:t>rhoncus</a:t>
            </a:r>
            <a:r>
              <a:rPr lang="en-US" sz="1400" dirty="0">
                <a:latin typeface="Lato Light" panose="020F0302020204030203" pitchFamily="34" charset="77"/>
              </a:rPr>
              <a:t> </a:t>
            </a:r>
            <a:r>
              <a:rPr lang="en-US" sz="1400" dirty="0" err="1">
                <a:latin typeface="Lato Light" panose="020F0302020204030203" pitchFamily="34" charset="77"/>
              </a:rPr>
              <a:t>eleifend</a:t>
            </a:r>
            <a:r>
              <a:rPr lang="en-US" sz="1400" dirty="0">
                <a:latin typeface="Lato Light" panose="020F0302020204030203" pitchFamily="34" charset="77"/>
              </a:rPr>
              <a:t>. Ut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sodales</a:t>
            </a:r>
            <a:r>
              <a:rPr lang="en-US" sz="1400" dirty="0">
                <a:latin typeface="Lato Light" panose="020F0302020204030203" pitchFamily="34" charset="77"/>
              </a:rPr>
              <a:t> sit </a:t>
            </a:r>
            <a:r>
              <a:rPr lang="en-US" sz="1400" dirty="0" err="1">
                <a:latin typeface="Lato Light" panose="020F0302020204030203" pitchFamily="34" charset="77"/>
              </a:rPr>
              <a:t>amet</a:t>
            </a:r>
            <a:r>
              <a:rPr lang="en-US" sz="1400" dirty="0">
                <a:latin typeface="Lato Light" panose="020F0302020204030203" pitchFamily="34" charset="77"/>
              </a:rPr>
              <a:t> dictum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venenatis</a:t>
            </a:r>
            <a:r>
              <a:rPr lang="en-US" sz="1400" dirty="0">
                <a:latin typeface="Lato Light" panose="020F0302020204030203" pitchFamily="34" charset="77"/>
              </a:rPr>
              <a:t> sed </a:t>
            </a:r>
            <a:r>
              <a:rPr lang="en-US" sz="1400" dirty="0" err="1">
                <a:latin typeface="Lato Light" panose="020F0302020204030203" pitchFamily="34" charset="77"/>
              </a:rPr>
              <a:t>mauris</a:t>
            </a:r>
            <a:r>
              <a:rPr lang="en-US" sz="1400" dirty="0">
                <a:latin typeface="Lato Light" panose="020F0302020204030203" pitchFamily="34" charset="77"/>
              </a:rPr>
              <a:t>. </a:t>
            </a:r>
            <a:r>
              <a:rPr lang="en-US" sz="1400" dirty="0" err="1">
                <a:latin typeface="Lato Light" panose="020F0302020204030203" pitchFamily="34" charset="77"/>
              </a:rPr>
              <a:t>Phasellus</a:t>
            </a:r>
            <a:r>
              <a:rPr lang="en-US" sz="1400" dirty="0">
                <a:latin typeface="Lato Light" panose="020F0302020204030203" pitchFamily="34" charset="77"/>
              </a:rPr>
              <a:t> </a:t>
            </a:r>
            <a:r>
              <a:rPr lang="en-US" sz="1400" dirty="0" err="1">
                <a:latin typeface="Lato Light" panose="020F0302020204030203" pitchFamily="34" charset="77"/>
              </a:rPr>
              <a:t>tellus</a:t>
            </a:r>
            <a:r>
              <a:rPr lang="en-US" sz="1400" dirty="0">
                <a:latin typeface="Lato Light" panose="020F0302020204030203" pitchFamily="34" charset="77"/>
              </a:rPr>
              <a:t> dolor, </a:t>
            </a:r>
            <a:r>
              <a:rPr lang="en-US" sz="1400" dirty="0" err="1">
                <a:latin typeface="Lato Light" panose="020F0302020204030203" pitchFamily="34" charset="77"/>
              </a:rPr>
              <a:t>porttitor</a:t>
            </a:r>
            <a:r>
              <a:rPr lang="en-US" sz="1400" dirty="0">
                <a:latin typeface="Lato Light" panose="020F0302020204030203" pitchFamily="34" charset="77"/>
              </a:rPr>
              <a:t> </a:t>
            </a:r>
            <a:r>
              <a:rPr lang="en-US" sz="1400" dirty="0" err="1">
                <a:latin typeface="Lato Light" panose="020F0302020204030203" pitchFamily="34" charset="77"/>
              </a:rPr>
              <a:t>eget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in, fermentum vel ipsum. </a:t>
            </a:r>
          </a:p>
          <a:p>
            <a:endParaRPr lang="en-US" dirty="0">
              <a:latin typeface="Lato Light" panose="020F0302020204030203" pitchFamily="34" charset="77"/>
            </a:endParaRPr>
          </a:p>
        </p:txBody>
      </p:sp>
      <p:sp>
        <p:nvSpPr>
          <p:cNvPr id="4" name="Text Placeholder 12">
            <a:extLst>
              <a:ext uri="{FF2B5EF4-FFF2-40B4-BE49-F238E27FC236}">
                <a16:creationId xmlns:a16="http://schemas.microsoft.com/office/drawing/2014/main" id="{06B4AA36-85B4-8D0C-D091-9B879F694540}"/>
              </a:ext>
            </a:extLst>
          </p:cNvPr>
          <p:cNvSpPr txBox="1">
            <a:spLocks/>
          </p:cNvSpPr>
          <p:nvPr/>
        </p:nvSpPr>
        <p:spPr>
          <a:xfrm>
            <a:off x="262352" y="3080975"/>
            <a:ext cx="5656693" cy="502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pitchFamily="2" charset="77"/>
              </a:rPr>
              <a:t>SUBTITLE ONE</a:t>
            </a:r>
          </a:p>
        </p:txBody>
      </p:sp>
      <p:sp>
        <p:nvSpPr>
          <p:cNvPr id="5" name="TextBox 4">
            <a:extLst>
              <a:ext uri="{FF2B5EF4-FFF2-40B4-BE49-F238E27FC236}">
                <a16:creationId xmlns:a16="http://schemas.microsoft.com/office/drawing/2014/main" id="{DC4CF8D4-CEA5-520F-9270-9D0C4A6E1BE6}"/>
              </a:ext>
            </a:extLst>
          </p:cNvPr>
          <p:cNvSpPr txBox="1"/>
          <p:nvPr/>
        </p:nvSpPr>
        <p:spPr>
          <a:xfrm>
            <a:off x="262352" y="1972746"/>
            <a:ext cx="5833648" cy="600164"/>
          </a:xfrm>
          <a:prstGeom prst="rect">
            <a:avLst/>
          </a:prstGeom>
          <a:noFill/>
          <a:ln>
            <a:noFill/>
          </a:ln>
        </p:spPr>
        <p:txBody>
          <a:bodyPr wrap="none" rtlCol="0" anchor="t">
            <a:spAutoFit/>
          </a:bodyPr>
          <a:lstStyle/>
          <a:p>
            <a:pPr algn="ctr"/>
            <a:r>
              <a:rPr lang="en-US" sz="3300" b="1" spc="150" dirty="0">
                <a:solidFill>
                  <a:schemeClr val="accent4"/>
                </a:solidFill>
                <a:latin typeface="Montserrat SemiBold" pitchFamily="2" charset="77"/>
                <a:ea typeface="Source Sans Pro" panose="020B0503030403020204" pitchFamily="34" charset="0"/>
                <a:cs typeface="Lato Heavy" panose="020F0502020204030203" pitchFamily="34" charset="0"/>
              </a:rPr>
              <a:t>YOUR TITLE</a:t>
            </a:r>
            <a:r>
              <a:rPr lang="en-US" sz="3300" b="1" spc="150" dirty="0">
                <a:solidFill>
                  <a:schemeClr val="tx2"/>
                </a:solidFill>
                <a:latin typeface="Montserrat SemiBold" pitchFamily="2" charset="77"/>
                <a:ea typeface="Source Sans Pro" panose="020B0503030403020204" pitchFamily="34" charset="0"/>
                <a:cs typeface="Lato Heavy" panose="020F0502020204030203" pitchFamily="34" charset="0"/>
              </a:rPr>
              <a:t> </a:t>
            </a:r>
            <a:r>
              <a:rPr lang="en-US" sz="3300" b="1" spc="150" dirty="0">
                <a:solidFill>
                  <a:schemeClr val="accent3"/>
                </a:solidFill>
                <a:latin typeface="Montserrat SemiBold" pitchFamily="2" charset="77"/>
                <a:ea typeface="Source Sans Pro" panose="020B0503030403020204" pitchFamily="34" charset="0"/>
                <a:cs typeface="Lato Heavy" panose="020F0502020204030203" pitchFamily="34" charset="0"/>
              </a:rPr>
              <a:t>GOES HERE</a:t>
            </a:r>
          </a:p>
        </p:txBody>
      </p:sp>
      <p:sp>
        <p:nvSpPr>
          <p:cNvPr id="6" name="Subtitle 2">
            <a:extLst>
              <a:ext uri="{FF2B5EF4-FFF2-40B4-BE49-F238E27FC236}">
                <a16:creationId xmlns:a16="http://schemas.microsoft.com/office/drawing/2014/main" id="{A88C69F7-9EF6-6AAE-502D-E7A95F19CDEF}"/>
              </a:ext>
            </a:extLst>
          </p:cNvPr>
          <p:cNvSpPr txBox="1">
            <a:spLocks/>
          </p:cNvSpPr>
          <p:nvPr/>
        </p:nvSpPr>
        <p:spPr>
          <a:xfrm>
            <a:off x="392411" y="2513853"/>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sp>
        <p:nvSpPr>
          <p:cNvPr id="7" name="Picture Placeholder 6">
            <a:extLst>
              <a:ext uri="{FF2B5EF4-FFF2-40B4-BE49-F238E27FC236}">
                <a16:creationId xmlns:a16="http://schemas.microsoft.com/office/drawing/2014/main" id="{DC9CC462-202B-09B0-C70D-82813BF2FEB0}"/>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31328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A88F23E5-50E5-3AD4-ABA0-659C583C1DB4}"/>
              </a:ext>
            </a:extLst>
          </p:cNvPr>
          <p:cNvSpPr/>
          <p:nvPr/>
        </p:nvSpPr>
        <p:spPr>
          <a:xfrm flipH="1">
            <a:off x="6734209" y="-21266"/>
            <a:ext cx="5479056" cy="6943061"/>
          </a:xfrm>
          <a:custGeom>
            <a:avLst/>
            <a:gdLst>
              <a:gd name="connsiteX0" fmla="*/ 0 w 12368954"/>
              <a:gd name="connsiteY0" fmla="*/ 6858000 h 6858000"/>
              <a:gd name="connsiteX1" fmla="*/ 0 w 12368954"/>
              <a:gd name="connsiteY1" fmla="*/ 0 h 6858000"/>
              <a:gd name="connsiteX2" fmla="*/ 12368954 w 12368954"/>
              <a:gd name="connsiteY2" fmla="*/ 6858000 h 6858000"/>
              <a:gd name="connsiteX3" fmla="*/ 0 w 12368954"/>
              <a:gd name="connsiteY3" fmla="*/ 6858000 h 6858000"/>
              <a:gd name="connsiteX0" fmla="*/ 0 w 7456712"/>
              <a:gd name="connsiteY0" fmla="*/ 6858000 h 6879266"/>
              <a:gd name="connsiteX1" fmla="*/ 0 w 7456712"/>
              <a:gd name="connsiteY1" fmla="*/ 0 h 6879266"/>
              <a:gd name="connsiteX2" fmla="*/ 7456712 w 7456712"/>
              <a:gd name="connsiteY2" fmla="*/ 6879266 h 6879266"/>
              <a:gd name="connsiteX3" fmla="*/ 0 w 7456712"/>
              <a:gd name="connsiteY3" fmla="*/ 6858000 h 6879266"/>
              <a:gd name="connsiteX0" fmla="*/ 21265 w 7477977"/>
              <a:gd name="connsiteY0" fmla="*/ 6879265 h 6900531"/>
              <a:gd name="connsiteX1" fmla="*/ 0 w 7477977"/>
              <a:gd name="connsiteY1" fmla="*/ 0 h 6900531"/>
              <a:gd name="connsiteX2" fmla="*/ 7477977 w 7477977"/>
              <a:gd name="connsiteY2" fmla="*/ 6900531 h 6900531"/>
              <a:gd name="connsiteX3" fmla="*/ 21265 w 7477977"/>
              <a:gd name="connsiteY3" fmla="*/ 6879265 h 6900531"/>
              <a:gd name="connsiteX0" fmla="*/ 21265 w 7477977"/>
              <a:gd name="connsiteY0" fmla="*/ 6879265 h 6900531"/>
              <a:gd name="connsiteX1" fmla="*/ 0 w 7477977"/>
              <a:gd name="connsiteY1" fmla="*/ 0 h 6900531"/>
              <a:gd name="connsiteX2" fmla="*/ 2069805 w 7477977"/>
              <a:gd name="connsiteY2" fmla="*/ 1892596 h 6900531"/>
              <a:gd name="connsiteX3" fmla="*/ 7477977 w 7477977"/>
              <a:gd name="connsiteY3" fmla="*/ 6900531 h 6900531"/>
              <a:gd name="connsiteX4" fmla="*/ 21265 w 7477977"/>
              <a:gd name="connsiteY4" fmla="*/ 6879265 h 6900531"/>
              <a:gd name="connsiteX0" fmla="*/ 21265 w 7477977"/>
              <a:gd name="connsiteY0" fmla="*/ 6879265 h 6900531"/>
              <a:gd name="connsiteX1" fmla="*/ 0 w 7477977"/>
              <a:gd name="connsiteY1" fmla="*/ 0 h 6900531"/>
              <a:gd name="connsiteX2" fmla="*/ 2495107 w 7477977"/>
              <a:gd name="connsiteY2" fmla="*/ 1 h 6900531"/>
              <a:gd name="connsiteX3" fmla="*/ 7477977 w 7477977"/>
              <a:gd name="connsiteY3" fmla="*/ 6900531 h 6900531"/>
              <a:gd name="connsiteX4" fmla="*/ 21265 w 7477977"/>
              <a:gd name="connsiteY4" fmla="*/ 6879265 h 6900531"/>
              <a:gd name="connsiteX0" fmla="*/ 21265 w 5330201"/>
              <a:gd name="connsiteY0" fmla="*/ 6879265 h 6879266"/>
              <a:gd name="connsiteX1" fmla="*/ 0 w 5330201"/>
              <a:gd name="connsiteY1" fmla="*/ 0 h 6879266"/>
              <a:gd name="connsiteX2" fmla="*/ 2495107 w 5330201"/>
              <a:gd name="connsiteY2" fmla="*/ 1 h 6879266"/>
              <a:gd name="connsiteX3" fmla="*/ 5330201 w 5330201"/>
              <a:gd name="connsiteY3" fmla="*/ 6879266 h 6879266"/>
              <a:gd name="connsiteX4" fmla="*/ 21265 w 5330201"/>
              <a:gd name="connsiteY4" fmla="*/ 6879265 h 6879266"/>
              <a:gd name="connsiteX0" fmla="*/ 21265 w 5330201"/>
              <a:gd name="connsiteY0" fmla="*/ 6879265 h 6879266"/>
              <a:gd name="connsiteX1" fmla="*/ 0 w 5330201"/>
              <a:gd name="connsiteY1" fmla="*/ 0 h 6879266"/>
              <a:gd name="connsiteX2" fmla="*/ 2197395 w 5330201"/>
              <a:gd name="connsiteY2" fmla="*/ 42532 h 6879266"/>
              <a:gd name="connsiteX3" fmla="*/ 5330201 w 5330201"/>
              <a:gd name="connsiteY3" fmla="*/ 6879266 h 6879266"/>
              <a:gd name="connsiteX4" fmla="*/ 21265 w 5330201"/>
              <a:gd name="connsiteY4" fmla="*/ 6879265 h 6879266"/>
              <a:gd name="connsiteX0" fmla="*/ 21265 w 5479056"/>
              <a:gd name="connsiteY0" fmla="*/ 6879265 h 6943061"/>
              <a:gd name="connsiteX1" fmla="*/ 0 w 5479056"/>
              <a:gd name="connsiteY1" fmla="*/ 0 h 6943061"/>
              <a:gd name="connsiteX2" fmla="*/ 2197395 w 5479056"/>
              <a:gd name="connsiteY2" fmla="*/ 42532 h 6943061"/>
              <a:gd name="connsiteX3" fmla="*/ 5479056 w 5479056"/>
              <a:gd name="connsiteY3" fmla="*/ 6943061 h 6943061"/>
              <a:gd name="connsiteX4" fmla="*/ 21265 w 5479056"/>
              <a:gd name="connsiteY4" fmla="*/ 6879265 h 6943061"/>
              <a:gd name="connsiteX0" fmla="*/ 21265 w 5479056"/>
              <a:gd name="connsiteY0" fmla="*/ 6879265 h 6943061"/>
              <a:gd name="connsiteX1" fmla="*/ 0 w 5479056"/>
              <a:gd name="connsiteY1" fmla="*/ 0 h 6943061"/>
              <a:gd name="connsiteX2" fmla="*/ 2261190 w 5479056"/>
              <a:gd name="connsiteY2" fmla="*/ 2 h 6943061"/>
              <a:gd name="connsiteX3" fmla="*/ 5479056 w 5479056"/>
              <a:gd name="connsiteY3" fmla="*/ 6943061 h 6943061"/>
              <a:gd name="connsiteX4" fmla="*/ 21265 w 5479056"/>
              <a:gd name="connsiteY4" fmla="*/ 6879265 h 694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56" h="6943061">
                <a:moveTo>
                  <a:pt x="21265" y="6879265"/>
                </a:moveTo>
                <a:cubicBezTo>
                  <a:pt x="14177" y="4586177"/>
                  <a:pt x="7088" y="2293088"/>
                  <a:pt x="0" y="0"/>
                </a:cubicBezTo>
                <a:lnTo>
                  <a:pt x="2261190" y="2"/>
                </a:lnTo>
                <a:lnTo>
                  <a:pt x="5479056" y="6943061"/>
                </a:lnTo>
                <a:lnTo>
                  <a:pt x="21265" y="68792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A683B1D4-B6DD-6203-F7D2-2A86E13E615B}"/>
              </a:ext>
            </a:extLst>
          </p:cNvPr>
          <p:cNvSpPr txBox="1">
            <a:spLocks/>
          </p:cNvSpPr>
          <p:nvPr/>
        </p:nvSpPr>
        <p:spPr>
          <a:xfrm>
            <a:off x="262352" y="3393079"/>
            <a:ext cx="5656693" cy="1617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Lato Light" panose="020F0302020204030203" pitchFamily="34" charset="77"/>
              </a:rPr>
              <a:t>Lorem ipsum dolor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a:t>
            </a:r>
            <a:r>
              <a:rPr lang="en-US" sz="1400" dirty="0" err="1">
                <a:latin typeface="Lato Light" panose="020F0302020204030203" pitchFamily="34" charset="77"/>
              </a:rPr>
              <a:t>adipiscing</a:t>
            </a:r>
            <a:r>
              <a:rPr lang="en-US" sz="1400" dirty="0">
                <a:latin typeface="Lato Light" panose="020F0302020204030203" pitchFamily="34" charset="77"/>
              </a:rPr>
              <a:t> </a:t>
            </a:r>
            <a:r>
              <a:rPr lang="en-US" sz="1400" dirty="0" err="1">
                <a:latin typeface="Lato Light" panose="020F0302020204030203" pitchFamily="34" charset="77"/>
              </a:rPr>
              <a:t>elit</a:t>
            </a:r>
            <a:r>
              <a:rPr lang="en-US" sz="1400" dirty="0">
                <a:latin typeface="Lato Light" panose="020F0302020204030203" pitchFamily="34" charset="77"/>
              </a:rPr>
              <a:t>. Integer </a:t>
            </a:r>
            <a:r>
              <a:rPr lang="en-US" sz="1400" dirty="0" err="1">
                <a:latin typeface="Lato Light" panose="020F0302020204030203" pitchFamily="34" charset="77"/>
              </a:rPr>
              <a:t>sollicitudin</a:t>
            </a:r>
            <a:r>
              <a:rPr lang="en-US" sz="1400" dirty="0">
                <a:latin typeface="Lato Light" panose="020F0302020204030203" pitchFamily="34" charset="77"/>
              </a:rPr>
              <a:t> </a:t>
            </a:r>
            <a:r>
              <a:rPr lang="en-US" sz="1400" dirty="0" err="1">
                <a:latin typeface="Lato Light" panose="020F0302020204030203" pitchFamily="34" charset="77"/>
              </a:rPr>
              <a:t>urna</a:t>
            </a:r>
            <a:r>
              <a:rPr lang="en-US" sz="1400" dirty="0">
                <a:latin typeface="Lato Light" panose="020F0302020204030203" pitchFamily="34" charset="77"/>
              </a:rPr>
              <a:t> vitae </a:t>
            </a:r>
            <a:r>
              <a:rPr lang="en-US" sz="1400" dirty="0" err="1">
                <a:latin typeface="Lato Light" panose="020F0302020204030203" pitchFamily="34" charset="77"/>
              </a:rPr>
              <a:t>blandit</a:t>
            </a:r>
            <a:r>
              <a:rPr lang="en-US" sz="1400" dirty="0">
                <a:latin typeface="Lato Light" panose="020F0302020204030203" pitchFamily="34" charset="77"/>
              </a:rPr>
              <a:t> </a:t>
            </a:r>
            <a:r>
              <a:rPr lang="en-US" sz="1400" dirty="0" err="1">
                <a:latin typeface="Lato Light" panose="020F0302020204030203" pitchFamily="34" charset="77"/>
              </a:rPr>
              <a:t>iaculis</a:t>
            </a:r>
            <a:r>
              <a:rPr lang="en-US" sz="1400" dirty="0">
                <a:latin typeface="Lato Light" panose="020F0302020204030203" pitchFamily="34" charset="77"/>
              </a:rPr>
              <a:t>. </a:t>
            </a:r>
            <a:r>
              <a:rPr lang="en-US" sz="1400" dirty="0" err="1">
                <a:latin typeface="Lato Light" panose="020F0302020204030203" pitchFamily="34" charset="77"/>
              </a:rPr>
              <a:t>Mauris</a:t>
            </a:r>
            <a:r>
              <a:rPr lang="en-US" sz="1400" dirty="0">
                <a:latin typeface="Lato Light" panose="020F0302020204030203" pitchFamily="34" charset="77"/>
              </a:rPr>
              <a:t> at diam in </a:t>
            </a:r>
            <a:r>
              <a:rPr lang="en-US" sz="1400" dirty="0" err="1">
                <a:latin typeface="Lato Light" panose="020F0302020204030203" pitchFamily="34" charset="77"/>
              </a:rPr>
              <a:t>tellus</a:t>
            </a:r>
            <a:r>
              <a:rPr lang="en-US" sz="1400" dirty="0">
                <a:latin typeface="Lato Light" panose="020F0302020204030203" pitchFamily="34" charset="77"/>
              </a:rPr>
              <a:t> </a:t>
            </a:r>
            <a:r>
              <a:rPr lang="en-US" sz="1400" dirty="0" err="1">
                <a:latin typeface="Lato Light" panose="020F0302020204030203" pitchFamily="34" charset="77"/>
              </a:rPr>
              <a:t>accumsan</a:t>
            </a:r>
            <a:r>
              <a:rPr lang="en-US" sz="1400" dirty="0">
                <a:latin typeface="Lato Light" panose="020F0302020204030203" pitchFamily="34" charset="77"/>
              </a:rPr>
              <a:t> </a:t>
            </a:r>
            <a:r>
              <a:rPr lang="en-US" sz="1400" dirty="0" err="1">
                <a:latin typeface="Lato Light" panose="020F0302020204030203" pitchFamily="34" charset="77"/>
              </a:rPr>
              <a:t>finibus</a:t>
            </a:r>
            <a:r>
              <a:rPr lang="en-US" sz="1400" dirty="0">
                <a:latin typeface="Lato Light" panose="020F0302020204030203" pitchFamily="34" charset="77"/>
              </a:rPr>
              <a:t>. </a:t>
            </a:r>
            <a:r>
              <a:rPr lang="en-US" sz="1400" dirty="0" err="1">
                <a:latin typeface="Lato Light" panose="020F0302020204030203" pitchFamily="34" charset="77"/>
              </a:rPr>
              <a:t>Vivamus</a:t>
            </a:r>
            <a:r>
              <a:rPr lang="en-US" sz="1400" dirty="0">
                <a:latin typeface="Lato Light" panose="020F0302020204030203" pitchFamily="34" charset="77"/>
              </a:rPr>
              <a:t> </a:t>
            </a:r>
            <a:r>
              <a:rPr lang="en-US" sz="1400" dirty="0" err="1">
                <a:latin typeface="Lato Light" panose="020F0302020204030203" pitchFamily="34" charset="77"/>
              </a:rPr>
              <a:t>placerat</a:t>
            </a:r>
            <a:r>
              <a:rPr lang="en-US" sz="1400" dirty="0">
                <a:latin typeface="Lato Light" panose="020F0302020204030203" pitchFamily="34" charset="77"/>
              </a:rPr>
              <a:t> </a:t>
            </a:r>
            <a:r>
              <a:rPr lang="en-US" sz="1400" dirty="0" err="1">
                <a:latin typeface="Lato Light" panose="020F0302020204030203" pitchFamily="34" charset="77"/>
              </a:rPr>
              <a:t>varius</a:t>
            </a:r>
            <a:r>
              <a:rPr lang="en-US" sz="1400" dirty="0">
                <a:latin typeface="Lato Light" panose="020F0302020204030203" pitchFamily="34" charset="77"/>
              </a:rPr>
              <a:t> </a:t>
            </a:r>
            <a:r>
              <a:rPr lang="en-US" sz="1400" dirty="0" err="1">
                <a:latin typeface="Lato Light" panose="020F0302020204030203" pitchFamily="34" charset="77"/>
              </a:rPr>
              <a:t>massa</a:t>
            </a:r>
            <a:r>
              <a:rPr lang="en-US" sz="1400" dirty="0">
                <a:latin typeface="Lato Light" panose="020F0302020204030203" pitchFamily="34" charset="77"/>
              </a:rPr>
              <a:t>. </a:t>
            </a:r>
            <a:r>
              <a:rPr lang="en-US" sz="1400" dirty="0" err="1">
                <a:latin typeface="Lato Light" panose="020F0302020204030203" pitchFamily="34" charset="77"/>
              </a:rPr>
              <a:t>Aliquam</a:t>
            </a:r>
            <a:r>
              <a:rPr lang="en-US" sz="1400" dirty="0">
                <a:latin typeface="Lato Light" panose="020F0302020204030203" pitchFamily="34" charset="77"/>
              </a:rPr>
              <a:t> pulvinar </a:t>
            </a:r>
            <a:r>
              <a:rPr lang="en-US" sz="1400" dirty="0" err="1">
                <a:latin typeface="Lato Light" panose="020F0302020204030203" pitchFamily="34" charset="77"/>
              </a:rPr>
              <a:t>enim</a:t>
            </a:r>
            <a:r>
              <a:rPr lang="en-US" sz="1400" dirty="0">
                <a:latin typeface="Lato Light" panose="020F0302020204030203" pitchFamily="34" charset="77"/>
              </a:rPr>
              <a:t> sed </a:t>
            </a:r>
            <a:r>
              <a:rPr lang="en-US" sz="1400" dirty="0" err="1">
                <a:latin typeface="Lato Light" panose="020F0302020204030203" pitchFamily="34" charset="77"/>
              </a:rPr>
              <a:t>rhoncus</a:t>
            </a:r>
            <a:r>
              <a:rPr lang="en-US" sz="1400" dirty="0">
                <a:latin typeface="Lato Light" panose="020F0302020204030203" pitchFamily="34" charset="77"/>
              </a:rPr>
              <a:t> </a:t>
            </a:r>
            <a:r>
              <a:rPr lang="en-US" sz="1400" dirty="0" err="1">
                <a:latin typeface="Lato Light" panose="020F0302020204030203" pitchFamily="34" charset="77"/>
              </a:rPr>
              <a:t>eleifend</a:t>
            </a:r>
            <a:r>
              <a:rPr lang="en-US" sz="1400" dirty="0">
                <a:latin typeface="Lato Light" panose="020F0302020204030203" pitchFamily="34" charset="77"/>
              </a:rPr>
              <a:t>. Ut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erat</a:t>
            </a:r>
            <a:r>
              <a:rPr lang="en-US" sz="1400" dirty="0">
                <a:latin typeface="Lato Light" panose="020F0302020204030203" pitchFamily="34" charset="77"/>
              </a:rPr>
              <a:t>, </a:t>
            </a:r>
            <a:r>
              <a:rPr lang="en-US" sz="1400" dirty="0" err="1">
                <a:latin typeface="Lato Light" panose="020F0302020204030203" pitchFamily="34" charset="77"/>
              </a:rPr>
              <a:t>sodales</a:t>
            </a:r>
            <a:r>
              <a:rPr lang="en-US" sz="1400" dirty="0">
                <a:latin typeface="Lato Light" panose="020F0302020204030203" pitchFamily="34" charset="77"/>
              </a:rPr>
              <a:t> sit </a:t>
            </a:r>
            <a:r>
              <a:rPr lang="en-US" sz="1400" dirty="0" err="1">
                <a:latin typeface="Lato Light" panose="020F0302020204030203" pitchFamily="34" charset="77"/>
              </a:rPr>
              <a:t>amet</a:t>
            </a:r>
            <a:r>
              <a:rPr lang="en-US" sz="1400" dirty="0">
                <a:latin typeface="Lato Light" panose="020F0302020204030203" pitchFamily="34" charset="77"/>
              </a:rPr>
              <a:t> dictum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venenatis</a:t>
            </a:r>
            <a:r>
              <a:rPr lang="en-US" sz="1400" dirty="0">
                <a:latin typeface="Lato Light" panose="020F0302020204030203" pitchFamily="34" charset="77"/>
              </a:rPr>
              <a:t> sed </a:t>
            </a:r>
            <a:r>
              <a:rPr lang="en-US" sz="1400" dirty="0" err="1">
                <a:latin typeface="Lato Light" panose="020F0302020204030203" pitchFamily="34" charset="77"/>
              </a:rPr>
              <a:t>mauris</a:t>
            </a:r>
            <a:r>
              <a:rPr lang="en-US" sz="1400" dirty="0">
                <a:latin typeface="Lato Light" panose="020F0302020204030203" pitchFamily="34" charset="77"/>
              </a:rPr>
              <a:t>. </a:t>
            </a:r>
            <a:r>
              <a:rPr lang="en-US" sz="1400" dirty="0" err="1">
                <a:latin typeface="Lato Light" panose="020F0302020204030203" pitchFamily="34" charset="77"/>
              </a:rPr>
              <a:t>Phasellus</a:t>
            </a:r>
            <a:r>
              <a:rPr lang="en-US" sz="1400" dirty="0">
                <a:latin typeface="Lato Light" panose="020F0302020204030203" pitchFamily="34" charset="77"/>
              </a:rPr>
              <a:t> </a:t>
            </a:r>
            <a:r>
              <a:rPr lang="en-US" sz="1400" dirty="0" err="1">
                <a:latin typeface="Lato Light" panose="020F0302020204030203" pitchFamily="34" charset="77"/>
              </a:rPr>
              <a:t>tellus</a:t>
            </a:r>
            <a:r>
              <a:rPr lang="en-US" sz="1400" dirty="0">
                <a:latin typeface="Lato Light" panose="020F0302020204030203" pitchFamily="34" charset="77"/>
              </a:rPr>
              <a:t> dolor, </a:t>
            </a:r>
            <a:r>
              <a:rPr lang="en-US" sz="1400" dirty="0" err="1">
                <a:latin typeface="Lato Light" panose="020F0302020204030203" pitchFamily="34" charset="77"/>
              </a:rPr>
              <a:t>porttitor</a:t>
            </a:r>
            <a:r>
              <a:rPr lang="en-US" sz="1400" dirty="0">
                <a:latin typeface="Lato Light" panose="020F0302020204030203" pitchFamily="34" charset="77"/>
              </a:rPr>
              <a:t> </a:t>
            </a:r>
            <a:r>
              <a:rPr lang="en-US" sz="1400" dirty="0" err="1">
                <a:latin typeface="Lato Light" panose="020F0302020204030203" pitchFamily="34" charset="77"/>
              </a:rPr>
              <a:t>eget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in, fermentum vel ipsum. </a:t>
            </a:r>
          </a:p>
          <a:p>
            <a:endParaRPr lang="en-US" dirty="0">
              <a:latin typeface="Lato Light" panose="020F0302020204030203" pitchFamily="34" charset="77"/>
            </a:endParaRPr>
          </a:p>
        </p:txBody>
      </p:sp>
      <p:sp>
        <p:nvSpPr>
          <p:cNvPr id="4" name="Text Placeholder 12">
            <a:extLst>
              <a:ext uri="{FF2B5EF4-FFF2-40B4-BE49-F238E27FC236}">
                <a16:creationId xmlns:a16="http://schemas.microsoft.com/office/drawing/2014/main" id="{80ABE8EB-CC7E-434C-1AED-467E39132E60}"/>
              </a:ext>
            </a:extLst>
          </p:cNvPr>
          <p:cNvSpPr txBox="1">
            <a:spLocks/>
          </p:cNvSpPr>
          <p:nvPr/>
        </p:nvSpPr>
        <p:spPr>
          <a:xfrm>
            <a:off x="262352" y="3080975"/>
            <a:ext cx="5656693" cy="502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tx2"/>
                </a:solidFill>
                <a:latin typeface="Montserrat" pitchFamily="2" charset="77"/>
              </a:rPr>
              <a:t>SUBTITLE ONE</a:t>
            </a:r>
          </a:p>
        </p:txBody>
      </p:sp>
      <p:sp>
        <p:nvSpPr>
          <p:cNvPr id="5" name="TextBox 4">
            <a:extLst>
              <a:ext uri="{FF2B5EF4-FFF2-40B4-BE49-F238E27FC236}">
                <a16:creationId xmlns:a16="http://schemas.microsoft.com/office/drawing/2014/main" id="{4248524F-E8E5-9F28-D870-2BB85D42B00A}"/>
              </a:ext>
            </a:extLst>
          </p:cNvPr>
          <p:cNvSpPr txBox="1"/>
          <p:nvPr/>
        </p:nvSpPr>
        <p:spPr>
          <a:xfrm>
            <a:off x="262352" y="1972746"/>
            <a:ext cx="5833648" cy="600164"/>
          </a:xfrm>
          <a:prstGeom prst="rect">
            <a:avLst/>
          </a:prstGeom>
          <a:noFill/>
          <a:ln>
            <a:noFill/>
          </a:ln>
        </p:spPr>
        <p:txBody>
          <a:bodyPr wrap="none" rtlCol="0" anchor="t">
            <a:spAutoFit/>
          </a:bodyPr>
          <a:lstStyle/>
          <a:p>
            <a:pPr algn="ctr"/>
            <a:r>
              <a:rPr lang="en-US" sz="3300" b="1" spc="150" dirty="0">
                <a:solidFill>
                  <a:schemeClr val="accent4"/>
                </a:solidFill>
                <a:latin typeface="Montserrat SemiBold" pitchFamily="2" charset="77"/>
                <a:ea typeface="Source Sans Pro" panose="020B0503030403020204" pitchFamily="34" charset="0"/>
                <a:cs typeface="Lato Heavy" panose="020F0502020204030203" pitchFamily="34" charset="0"/>
              </a:rPr>
              <a:t>YOUR TITLE</a:t>
            </a:r>
            <a:r>
              <a:rPr lang="en-US" sz="3300" b="1" spc="150" dirty="0">
                <a:solidFill>
                  <a:schemeClr val="tx2"/>
                </a:solidFill>
                <a:latin typeface="Montserrat SemiBold" pitchFamily="2" charset="77"/>
                <a:ea typeface="Source Sans Pro" panose="020B0503030403020204" pitchFamily="34" charset="0"/>
                <a:cs typeface="Lato Heavy" panose="020F0502020204030203" pitchFamily="34" charset="0"/>
              </a:rPr>
              <a:t> </a:t>
            </a:r>
            <a:r>
              <a:rPr lang="en-US" sz="3300" b="1" spc="150" dirty="0">
                <a:solidFill>
                  <a:schemeClr val="accent3"/>
                </a:solidFill>
                <a:latin typeface="Montserrat SemiBold" pitchFamily="2" charset="77"/>
                <a:ea typeface="Source Sans Pro" panose="020B0503030403020204" pitchFamily="34" charset="0"/>
                <a:cs typeface="Lato Heavy" panose="020F0502020204030203" pitchFamily="34" charset="0"/>
              </a:rPr>
              <a:t>GOES HERE</a:t>
            </a:r>
          </a:p>
        </p:txBody>
      </p:sp>
      <p:sp>
        <p:nvSpPr>
          <p:cNvPr id="6" name="Subtitle 2">
            <a:extLst>
              <a:ext uri="{FF2B5EF4-FFF2-40B4-BE49-F238E27FC236}">
                <a16:creationId xmlns:a16="http://schemas.microsoft.com/office/drawing/2014/main" id="{6A615DBA-11CF-39CA-323B-CEA13EE13455}"/>
              </a:ext>
            </a:extLst>
          </p:cNvPr>
          <p:cNvSpPr txBox="1">
            <a:spLocks/>
          </p:cNvSpPr>
          <p:nvPr/>
        </p:nvSpPr>
        <p:spPr>
          <a:xfrm>
            <a:off x="392411" y="2513853"/>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sp>
        <p:nvSpPr>
          <p:cNvPr id="9" name="Picture Placeholder 8">
            <a:extLst>
              <a:ext uri="{FF2B5EF4-FFF2-40B4-BE49-F238E27FC236}">
                <a16:creationId xmlns:a16="http://schemas.microsoft.com/office/drawing/2014/main" id="{14ED4E66-0E87-9431-3277-5CDBE83E2631}"/>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229899022"/>
      </p:ext>
    </p:extLst>
  </p:cSld>
  <p:clrMapOvr>
    <a:masterClrMapping/>
  </p:clrMapOvr>
</p:sld>
</file>

<file path=ppt/theme/theme1.xml><?xml version="1.0" encoding="utf-8"?>
<a:theme xmlns:a="http://schemas.openxmlformats.org/drawingml/2006/main" name="Company Introduction PPThemes">
  <a:themeElements>
    <a:clrScheme name="Company colors">
      <a:dk1>
        <a:srgbClr val="000000"/>
      </a:dk1>
      <a:lt1>
        <a:srgbClr val="FFFFFF"/>
      </a:lt1>
      <a:dk2>
        <a:srgbClr val="5B9BD5"/>
      </a:dk2>
      <a:lt2>
        <a:srgbClr val="E7E6E6"/>
      </a:lt2>
      <a:accent1>
        <a:srgbClr val="51A8C2"/>
      </a:accent1>
      <a:accent2>
        <a:srgbClr val="06122A"/>
      </a:accent2>
      <a:accent3>
        <a:srgbClr val="EE9C01"/>
      </a:accent3>
      <a:accent4>
        <a:srgbClr val="440162"/>
      </a:accent4>
      <a:accent5>
        <a:srgbClr val="336D8B"/>
      </a:accent5>
      <a:accent6>
        <a:srgbClr val="DA2678"/>
      </a:accent6>
      <a:hlink>
        <a:srgbClr val="ABCCD5"/>
      </a:hlink>
      <a:folHlink>
        <a:srgbClr val="7E77BA"/>
      </a:folHlink>
    </a:clrScheme>
    <a:fontScheme name="Company introduction Font">
      <a:majorFont>
        <a:latin typeface="Montserrat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hemes premium company introduction ppt-powerpoint-templates" id="{65FC3622-8B2C-4B7E-9466-29E1A589F3C4}" vid="{A9FA9916-E402-43B1-854C-43EB6D21F13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Company Introduction PPThemes</Template>
  <TotalTime>175</TotalTime>
  <Words>985</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Akzidenz-Grotesk BQ Super</vt:lpstr>
      <vt:lpstr>Arial</vt:lpstr>
      <vt:lpstr>Calibri</vt:lpstr>
      <vt:lpstr>Calibri Light</vt:lpstr>
      <vt:lpstr>Gill Sans</vt:lpstr>
      <vt:lpstr>Lato</vt:lpstr>
      <vt:lpstr>Lato Black</vt:lpstr>
      <vt:lpstr>Lato Light</vt:lpstr>
      <vt:lpstr>Montserrat</vt:lpstr>
      <vt:lpstr>Montserrat SemiBold</vt:lpstr>
      <vt:lpstr>Raleway</vt:lpstr>
      <vt:lpstr>Company Introduction PPThemes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Jolie Serrano Delgado</cp:lastModifiedBy>
  <cp:revision>1</cp:revision>
  <dcterms:created xsi:type="dcterms:W3CDTF">2022-07-30T13:51:25Z</dcterms:created>
  <dcterms:modified xsi:type="dcterms:W3CDTF">2025-05-01T16:31:52Z</dcterms:modified>
</cp:coreProperties>
</file>