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1482" r:id="rId2"/>
    <p:sldId id="3346" r:id="rId3"/>
    <p:sldId id="2235" r:id="rId4"/>
    <p:sldId id="2341" r:id="rId5"/>
    <p:sldId id="2230" r:id="rId6"/>
    <p:sldId id="2219" r:id="rId7"/>
    <p:sldId id="2272" r:id="rId8"/>
    <p:sldId id="3372" r:id="rId9"/>
    <p:sldId id="3344" r:id="rId10"/>
    <p:sldId id="3319" r:id="rId11"/>
    <p:sldId id="3320" r:id="rId12"/>
    <p:sldId id="3321" r:id="rId13"/>
    <p:sldId id="2355" r:id="rId14"/>
    <p:sldId id="3347" r:id="rId15"/>
    <p:sldId id="3343" r:id="rId16"/>
    <p:sldId id="1791" r:id="rId1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8D13D"/>
    <a:srgbClr val="2D083C"/>
    <a:srgbClr val="0DA396"/>
    <a:srgbClr val="DA2678"/>
    <a:srgbClr val="196D5E"/>
    <a:srgbClr val="000000"/>
    <a:srgbClr val="7E77BA"/>
    <a:srgbClr val="ABCCD5"/>
    <a:srgbClr val="A626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A512DE-00F8-4BFE-B9AC-B8CE92F14896}" v="1" dt="2025-05-01T16:41:23.8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41" autoAdjust="0"/>
    <p:restoredTop sz="94660"/>
  </p:normalViewPr>
  <p:slideViewPr>
    <p:cSldViewPr snapToGrid="0">
      <p:cViewPr varScale="1">
        <p:scale>
          <a:sx n="109" d="100"/>
          <a:sy n="109" d="100"/>
        </p:scale>
        <p:origin x="600" y="114"/>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7A512DE-00F8-4BFE-B9AC-B8CE92F14896}"/>
    <pc:docChg chg="addSld delSld modSld sldOrd">
      <pc:chgData name="Jolie Serrano Delgado" userId="d52b4219-5c60-4a0c-87ad-b1ec335c0c37" providerId="ADAL" clId="{77A512DE-00F8-4BFE-B9AC-B8CE92F14896}" dt="2025-05-01T16:41:39.700" v="5" actId="47"/>
      <pc:docMkLst>
        <pc:docMk/>
      </pc:docMkLst>
      <pc:sldChg chg="modSp add mod">
        <pc:chgData name="Jolie Serrano Delgado" userId="d52b4219-5c60-4a0c-87ad-b1ec335c0c37" providerId="ADAL" clId="{77A512DE-00F8-4BFE-B9AC-B8CE92F14896}" dt="2025-05-01T16:41:35.605" v="2" actId="207"/>
        <pc:sldMkLst>
          <pc:docMk/>
          <pc:sldMk cId="0" sldId="1482"/>
        </pc:sldMkLst>
        <pc:spChg chg="mod">
          <ac:chgData name="Jolie Serrano Delgado" userId="d52b4219-5c60-4a0c-87ad-b1ec335c0c37" providerId="ADAL" clId="{77A512DE-00F8-4BFE-B9AC-B8CE92F14896}" dt="2025-05-01T16:41:35.605" v="2" actId="207"/>
          <ac:spMkLst>
            <pc:docMk/>
            <pc:sldMk cId="0" sldId="1482"/>
            <ac:spMk id="2" creationId="{A861E1E4-650F-4B58-BD99-93E6FC21ADED}"/>
          </ac:spMkLst>
        </pc:spChg>
        <pc:spChg chg="mod">
          <ac:chgData name="Jolie Serrano Delgado" userId="d52b4219-5c60-4a0c-87ad-b1ec335c0c37" providerId="ADAL" clId="{77A512DE-00F8-4BFE-B9AC-B8CE92F14896}" dt="2025-05-01T16:41:35.605" v="2" actId="207"/>
          <ac:spMkLst>
            <pc:docMk/>
            <pc:sldMk cId="0" sldId="1482"/>
            <ac:spMk id="63" creationId="{00000000-0000-0000-0000-000000000000}"/>
          </ac:spMkLst>
        </pc:spChg>
        <pc:spChg chg="mod">
          <ac:chgData name="Jolie Serrano Delgado" userId="d52b4219-5c60-4a0c-87ad-b1ec335c0c37" providerId="ADAL" clId="{77A512DE-00F8-4BFE-B9AC-B8CE92F14896}" dt="2025-05-01T16:41:35.605" v="2" actId="207"/>
          <ac:spMkLst>
            <pc:docMk/>
            <pc:sldMk cId="0" sldId="1482"/>
            <ac:spMk id="75" creationId="{00000000-0000-0000-0000-000000000000}"/>
          </ac:spMkLst>
        </pc:spChg>
        <pc:spChg chg="mod">
          <ac:chgData name="Jolie Serrano Delgado" userId="d52b4219-5c60-4a0c-87ad-b1ec335c0c37" providerId="ADAL" clId="{77A512DE-00F8-4BFE-B9AC-B8CE92F14896}" dt="2025-05-01T16:41:35.605" v="2" actId="207"/>
          <ac:spMkLst>
            <pc:docMk/>
            <pc:sldMk cId="0" sldId="1482"/>
            <ac:spMk id="87" creationId="{00000000-0000-0000-0000-000000000000}"/>
          </ac:spMkLst>
        </pc:spChg>
        <pc:spChg chg="mod">
          <ac:chgData name="Jolie Serrano Delgado" userId="d52b4219-5c60-4a0c-87ad-b1ec335c0c37" providerId="ADAL" clId="{77A512DE-00F8-4BFE-B9AC-B8CE92F14896}" dt="2025-05-01T16:41:35.605" v="2" actId="207"/>
          <ac:spMkLst>
            <pc:docMk/>
            <pc:sldMk cId="0" sldId="1482"/>
            <ac:spMk id="99" creationId="{00000000-0000-0000-0000-000000000000}"/>
          </ac:spMkLst>
        </pc:spChg>
      </pc:sldChg>
      <pc:sldChg chg="del">
        <pc:chgData name="Jolie Serrano Delgado" userId="d52b4219-5c60-4a0c-87ad-b1ec335c0c37" providerId="ADAL" clId="{77A512DE-00F8-4BFE-B9AC-B8CE92F14896}" dt="2025-05-01T16:41:39.700" v="5" actId="47"/>
        <pc:sldMkLst>
          <pc:docMk/>
          <pc:sldMk cId="3313802975" sldId="1772"/>
        </pc:sldMkLst>
      </pc:sldChg>
      <pc:sldChg chg="del">
        <pc:chgData name="Jolie Serrano Delgado" userId="d52b4219-5c60-4a0c-87ad-b1ec335c0c37" providerId="ADAL" clId="{77A512DE-00F8-4BFE-B9AC-B8CE92F14896}" dt="2025-05-01T16:41:30.876" v="1" actId="47"/>
        <pc:sldMkLst>
          <pc:docMk/>
          <pc:sldMk cId="3460216635" sldId="1778"/>
        </pc:sldMkLst>
      </pc:sldChg>
      <pc:sldChg chg="add ord">
        <pc:chgData name="Jolie Serrano Delgado" userId="d52b4219-5c60-4a0c-87ad-b1ec335c0c37" providerId="ADAL" clId="{77A512DE-00F8-4BFE-B9AC-B8CE92F14896}" dt="2025-05-01T16:41:38.944" v="4"/>
        <pc:sldMkLst>
          <pc:docMk/>
          <pc:sldMk cId="3573392034" sldId="1791"/>
        </pc:sldMkLst>
      </pc:sldChg>
      <pc:sldMasterChg chg="delSldLayout">
        <pc:chgData name="Jolie Serrano Delgado" userId="d52b4219-5c60-4a0c-87ad-b1ec335c0c37" providerId="ADAL" clId="{77A512DE-00F8-4BFE-B9AC-B8CE92F14896}" dt="2025-05-01T16:41:39.700" v="5" actId="47"/>
        <pc:sldMasterMkLst>
          <pc:docMk/>
          <pc:sldMasterMk cId="3968079979" sldId="2147483648"/>
        </pc:sldMasterMkLst>
        <pc:sldLayoutChg chg="del">
          <pc:chgData name="Jolie Serrano Delgado" userId="d52b4219-5c60-4a0c-87ad-b1ec335c0c37" providerId="ADAL" clId="{77A512DE-00F8-4BFE-B9AC-B8CE92F14896}" dt="2025-05-01T16:41:39.700" v="5" actId="47"/>
          <pc:sldLayoutMkLst>
            <pc:docMk/>
            <pc:sldMasterMk cId="3968079979" sldId="2147483648"/>
            <pc:sldLayoutMk cId="2586065029" sldId="2147483707"/>
          </pc:sldLayoutMkLst>
        </pc:sldLayoutChg>
        <pc:sldLayoutChg chg="del">
          <pc:chgData name="Jolie Serrano Delgado" userId="d52b4219-5c60-4a0c-87ad-b1ec335c0c37" providerId="ADAL" clId="{77A512DE-00F8-4BFE-B9AC-B8CE92F14896}" dt="2025-05-01T16:41:30.876" v="1"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3</a:t>
            </a:fld>
            <a:endParaRPr lang="en-US" altLang="x-none"/>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816838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4</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1222482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5</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301344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6</a:t>
            </a:fld>
            <a:endParaRPr lang="en-US" altLang="x-none"/>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61070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083073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13</a:t>
            </a:fld>
            <a:endParaRPr lang="en-US" dirty="0"/>
          </a:p>
        </p:txBody>
      </p:sp>
    </p:spTree>
    <p:extLst>
      <p:ext uri="{BB962C8B-B14F-4D97-AF65-F5344CB8AC3E}">
        <p14:creationId xmlns:p14="http://schemas.microsoft.com/office/powerpoint/2010/main" val="1346654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5676900" y="31750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523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7942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7036904" y="57423"/>
            <a:ext cx="5155097" cy="6800577"/>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4061999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Message CEO">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A8AB4B1-06B1-A741-AB46-B9645373A7E0}"/>
              </a:ext>
            </a:extLst>
          </p:cNvPr>
          <p:cNvSpPr>
            <a:spLocks noGrp="1"/>
          </p:cNvSpPr>
          <p:nvPr>
            <p:ph type="pic" sz="quarter" idx="26"/>
          </p:nvPr>
        </p:nvSpPr>
        <p:spPr>
          <a:xfrm>
            <a:off x="921271" y="1712422"/>
            <a:ext cx="3982346" cy="3979707"/>
          </a:xfrm>
          <a:prstGeom prst="teardrop">
            <a:avLst/>
          </a:pr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40879630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Mission &amp; Visio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BDC4C1-55FF-664E-9DF7-5135A5F7A058}"/>
              </a:ext>
            </a:extLst>
          </p:cNvPr>
          <p:cNvSpPr>
            <a:spLocks noGrp="1"/>
          </p:cNvSpPr>
          <p:nvPr>
            <p:ph type="pic" sz="quarter" idx="26"/>
          </p:nvPr>
        </p:nvSpPr>
        <p:spPr>
          <a:xfrm>
            <a:off x="0" y="1878228"/>
            <a:ext cx="5586709" cy="4979773"/>
          </a:xfrm>
          <a:custGeom>
            <a:avLst/>
            <a:gdLst>
              <a:gd name="connsiteX0" fmla="*/ 5399904 w 11170508"/>
              <a:gd name="connsiteY0" fmla="*/ 0 h 9959545"/>
              <a:gd name="connsiteX1" fmla="*/ 11170508 w 11170508"/>
              <a:gd name="connsiteY1" fmla="*/ 5770605 h 9959545"/>
              <a:gd name="connsiteX2" fmla="*/ 9480337 w 11170508"/>
              <a:gd name="connsiteY2" fmla="*/ 9851039 h 9959545"/>
              <a:gd name="connsiteX3" fmla="*/ 9366529 w 11170508"/>
              <a:gd name="connsiteY3" fmla="*/ 9959545 h 9959545"/>
              <a:gd name="connsiteX4" fmla="*/ 1433278 w 11170508"/>
              <a:gd name="connsiteY4" fmla="*/ 9959545 h 9959545"/>
              <a:gd name="connsiteX5" fmla="*/ 1319470 w 11170508"/>
              <a:gd name="connsiteY5" fmla="*/ 9851039 h 9959545"/>
              <a:gd name="connsiteX6" fmla="*/ 82781 w 11170508"/>
              <a:gd name="connsiteY6" fmla="*/ 8016785 h 9959545"/>
              <a:gd name="connsiteX7" fmla="*/ 0 w 11170508"/>
              <a:gd name="connsiteY7" fmla="*/ 7806835 h 9959545"/>
              <a:gd name="connsiteX8" fmla="*/ 0 w 11170508"/>
              <a:gd name="connsiteY8" fmla="*/ 3734376 h 9959545"/>
              <a:gd name="connsiteX9" fmla="*/ 82781 w 11170508"/>
              <a:gd name="connsiteY9" fmla="*/ 3524426 h 9959545"/>
              <a:gd name="connsiteX10" fmla="*/ 5399904 w 11170508"/>
              <a:gd name="connsiteY10" fmla="*/ 0 h 995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0508" h="9959545">
                <a:moveTo>
                  <a:pt x="5399904" y="0"/>
                </a:moveTo>
                <a:cubicBezTo>
                  <a:pt x="8586920" y="0"/>
                  <a:pt x="11170508" y="2583588"/>
                  <a:pt x="11170508" y="5770605"/>
                </a:cubicBezTo>
                <a:cubicBezTo>
                  <a:pt x="11170508" y="7364113"/>
                  <a:pt x="10524611" y="8806765"/>
                  <a:pt x="9480337" y="9851039"/>
                </a:cubicBezTo>
                <a:lnTo>
                  <a:pt x="9366529" y="9959545"/>
                </a:lnTo>
                <a:lnTo>
                  <a:pt x="1433278" y="9959545"/>
                </a:lnTo>
                <a:lnTo>
                  <a:pt x="1319470" y="9851039"/>
                </a:lnTo>
                <a:cubicBezTo>
                  <a:pt x="797332" y="9328902"/>
                  <a:pt x="374790" y="8707170"/>
                  <a:pt x="82781" y="8016785"/>
                </a:cubicBezTo>
                <a:lnTo>
                  <a:pt x="0" y="7806835"/>
                </a:lnTo>
                <a:lnTo>
                  <a:pt x="0" y="3734376"/>
                </a:lnTo>
                <a:lnTo>
                  <a:pt x="82781" y="3524426"/>
                </a:lnTo>
                <a:cubicBezTo>
                  <a:pt x="958807" y="1453269"/>
                  <a:pt x="3009641" y="0"/>
                  <a:pt x="5399904" y="0"/>
                </a:cubicBezTo>
                <a:close/>
              </a:path>
            </a:pathLst>
          </a:custGeom>
          <a:solidFill>
            <a:schemeClr val="bg2">
              <a:lumMod val="95000"/>
            </a:schemeClr>
          </a:solidFill>
        </p:spPr>
        <p:txBody>
          <a:bodyPr wrap="square" anchor="t">
            <a:noAutofit/>
          </a:bodyPr>
          <a:lstStyle>
            <a:lvl1pPr marL="0" indent="0" algn="ctr">
              <a:buNone/>
              <a:defRPr sz="1100" b="1" i="0">
                <a:latin typeface="Montserrat" pitchFamily="2" charset="77"/>
                <a:ea typeface="Source Sans Pro Light" panose="020B0403030403020204" pitchFamily="34" charset="0"/>
                <a:cs typeface="Noto Sans Light" panose="020B0402040504020204" pitchFamily="34" charset="0"/>
              </a:defRPr>
            </a:lvl1pPr>
          </a:lstStyle>
          <a:p>
            <a:endParaRPr lang="id-ID" dirty="0"/>
          </a:p>
        </p:txBody>
      </p:sp>
    </p:spTree>
    <p:extLst>
      <p:ext uri="{BB962C8B-B14F-4D97-AF65-F5344CB8AC3E}">
        <p14:creationId xmlns:p14="http://schemas.microsoft.com/office/powerpoint/2010/main" val="29705707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What We D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DD7EF42-AFF9-644A-BABF-EC024295CD15}"/>
              </a:ext>
            </a:extLst>
          </p:cNvPr>
          <p:cNvSpPr>
            <a:spLocks noGrp="1"/>
          </p:cNvSpPr>
          <p:nvPr>
            <p:ph type="pic" sz="quarter" idx="26"/>
          </p:nvPr>
        </p:nvSpPr>
        <p:spPr>
          <a:xfrm>
            <a:off x="8762106" y="0"/>
            <a:ext cx="3429895" cy="6858000"/>
          </a:xfrm>
          <a:custGeom>
            <a:avLst/>
            <a:gdLst>
              <a:gd name="connsiteX0" fmla="*/ 6858000 w 6858004"/>
              <a:gd name="connsiteY0" fmla="*/ 0 h 13716000"/>
              <a:gd name="connsiteX1" fmla="*/ 6858004 w 6858004"/>
              <a:gd name="connsiteY1" fmla="*/ 0 h 13716000"/>
              <a:gd name="connsiteX2" fmla="*/ 6858004 w 6858004"/>
              <a:gd name="connsiteY2" fmla="*/ 13716000 h 13716000"/>
              <a:gd name="connsiteX3" fmla="*/ 6858000 w 6858004"/>
              <a:gd name="connsiteY3" fmla="*/ 13716000 h 13716000"/>
              <a:gd name="connsiteX4" fmla="*/ 0 w 6858004"/>
              <a:gd name="connsiteY4" fmla="*/ 6858000 h 13716000"/>
              <a:gd name="connsiteX5" fmla="*/ 6858000 w 6858004"/>
              <a:gd name="connsiteY5" fmla="*/ 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4" h="13716000">
                <a:moveTo>
                  <a:pt x="6858000" y="0"/>
                </a:moveTo>
                <a:lnTo>
                  <a:pt x="6858004" y="0"/>
                </a:lnTo>
                <a:lnTo>
                  <a:pt x="6858004" y="13716000"/>
                </a:lnTo>
                <a:lnTo>
                  <a:pt x="6858000" y="13716000"/>
                </a:lnTo>
                <a:cubicBezTo>
                  <a:pt x="3070432" y="13716000"/>
                  <a:pt x="0" y="10645569"/>
                  <a:pt x="0" y="6858000"/>
                </a:cubicBezTo>
                <a:cubicBezTo>
                  <a:pt x="0" y="3070431"/>
                  <a:pt x="3070432" y="0"/>
                  <a:pt x="6858000" y="0"/>
                </a:cubicBezTo>
                <a:close/>
              </a:path>
            </a:pathLst>
          </a:cu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
        <p:nvSpPr>
          <p:cNvPr id="5" name="Picture Placeholder 4">
            <a:extLst>
              <a:ext uri="{FF2B5EF4-FFF2-40B4-BE49-F238E27FC236}">
                <a16:creationId xmlns:a16="http://schemas.microsoft.com/office/drawing/2014/main" id="{45D15EE4-0DC1-A24B-BA57-857519D4D2AB}"/>
              </a:ext>
            </a:extLst>
          </p:cNvPr>
          <p:cNvSpPr>
            <a:spLocks noGrp="1"/>
          </p:cNvSpPr>
          <p:nvPr>
            <p:ph type="pic" sz="quarter" idx="25"/>
          </p:nvPr>
        </p:nvSpPr>
        <p:spPr>
          <a:xfrm>
            <a:off x="1" y="0"/>
            <a:ext cx="3429893" cy="6858000"/>
          </a:xfrm>
          <a:custGeom>
            <a:avLst/>
            <a:gdLst>
              <a:gd name="connsiteX0" fmla="*/ 0 w 6858000"/>
              <a:gd name="connsiteY0" fmla="*/ 0 h 13716000"/>
              <a:gd name="connsiteX1" fmla="*/ 352911 w 6858000"/>
              <a:gd name="connsiteY1" fmla="*/ 8924 h 13716000"/>
              <a:gd name="connsiteX2" fmla="*/ 6858000 w 6858000"/>
              <a:gd name="connsiteY2" fmla="*/ 6858000 h 13716000"/>
              <a:gd name="connsiteX3" fmla="*/ 352911 w 6858000"/>
              <a:gd name="connsiteY3" fmla="*/ 13707076 h 13716000"/>
              <a:gd name="connsiteX4" fmla="*/ 0 w 6858000"/>
              <a:gd name="connsiteY4" fmla="*/ 1371600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3716000">
                <a:moveTo>
                  <a:pt x="0" y="0"/>
                </a:moveTo>
                <a:lnTo>
                  <a:pt x="352911" y="8924"/>
                </a:lnTo>
                <a:cubicBezTo>
                  <a:pt x="3976472" y="192602"/>
                  <a:pt x="6858000" y="3188793"/>
                  <a:pt x="6858000" y="6858000"/>
                </a:cubicBezTo>
                <a:cubicBezTo>
                  <a:pt x="6858000" y="10527207"/>
                  <a:pt x="3976472" y="13523398"/>
                  <a:pt x="352911" y="13707076"/>
                </a:cubicBezTo>
                <a:lnTo>
                  <a:pt x="0" y="13716000"/>
                </a:lnTo>
                <a:close/>
              </a:path>
            </a:pathLst>
          </a:cu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Montserrat"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1828538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528874B7-6824-A401-BE2D-CE7AD1845995}"/>
              </a:ext>
            </a:extLst>
          </p:cNvPr>
          <p:cNvSpPr>
            <a:spLocks noGrp="1"/>
          </p:cNvSpPr>
          <p:nvPr>
            <p:ph type="pic" sz="quarter" idx="11"/>
          </p:nvPr>
        </p:nvSpPr>
        <p:spPr>
          <a:xfrm>
            <a:off x="6028893" y="712018"/>
            <a:ext cx="4928915" cy="5433964"/>
          </a:xfrm>
          <a:custGeom>
            <a:avLst/>
            <a:gdLst/>
            <a:ahLst/>
            <a:cxnLst/>
            <a:rect l="l" t="t" r="r" b="b"/>
            <a:pathLst>
              <a:path w="2304031" h="2540117">
                <a:moveTo>
                  <a:pt x="1232897" y="0"/>
                </a:moveTo>
                <a:cubicBezTo>
                  <a:pt x="1568081" y="0"/>
                  <a:pt x="1822385" y="69223"/>
                  <a:pt x="1995807" y="207668"/>
                </a:cubicBezTo>
                <a:cubicBezTo>
                  <a:pt x="2169228" y="346114"/>
                  <a:pt x="2255939" y="539210"/>
                  <a:pt x="2255939" y="786955"/>
                </a:cubicBezTo>
                <a:cubicBezTo>
                  <a:pt x="2255939" y="877309"/>
                  <a:pt x="2244280" y="957462"/>
                  <a:pt x="2220963" y="1027414"/>
                </a:cubicBezTo>
                <a:cubicBezTo>
                  <a:pt x="2197646" y="1097365"/>
                  <a:pt x="2166313" y="1160759"/>
                  <a:pt x="2126966" y="1217595"/>
                </a:cubicBezTo>
                <a:cubicBezTo>
                  <a:pt x="2087618" y="1274430"/>
                  <a:pt x="2040255" y="1326166"/>
                  <a:pt x="1984877" y="1372800"/>
                </a:cubicBezTo>
                <a:cubicBezTo>
                  <a:pt x="1929498" y="1419434"/>
                  <a:pt x="1871205" y="1463154"/>
                  <a:pt x="1809997" y="1503959"/>
                </a:cubicBezTo>
                <a:cubicBezTo>
                  <a:pt x="1737131" y="1553508"/>
                  <a:pt x="1660621" y="1600871"/>
                  <a:pt x="1580469" y="1646048"/>
                </a:cubicBezTo>
                <a:cubicBezTo>
                  <a:pt x="1500316" y="1691225"/>
                  <a:pt x="1420892" y="1741503"/>
                  <a:pt x="1342196" y="1796881"/>
                </a:cubicBezTo>
                <a:lnTo>
                  <a:pt x="2304031" y="1796881"/>
                </a:lnTo>
                <a:lnTo>
                  <a:pt x="2304031" y="2540117"/>
                </a:lnTo>
                <a:lnTo>
                  <a:pt x="0" y="2540117"/>
                </a:lnTo>
                <a:cubicBezTo>
                  <a:pt x="0" y="2394385"/>
                  <a:pt x="11659" y="2266140"/>
                  <a:pt x="34976" y="2155383"/>
                </a:cubicBezTo>
                <a:cubicBezTo>
                  <a:pt x="58293" y="2044627"/>
                  <a:pt x="96183" y="1944800"/>
                  <a:pt x="148647" y="1855903"/>
                </a:cubicBezTo>
                <a:cubicBezTo>
                  <a:pt x="201111" y="1767006"/>
                  <a:pt x="268876" y="1687582"/>
                  <a:pt x="351944" y="1617630"/>
                </a:cubicBezTo>
                <a:cubicBezTo>
                  <a:pt x="435012" y="1547679"/>
                  <a:pt x="537753" y="1479184"/>
                  <a:pt x="660168" y="1412147"/>
                </a:cubicBezTo>
                <a:cubicBezTo>
                  <a:pt x="817559" y="1327623"/>
                  <a:pt x="942161" y="1259857"/>
                  <a:pt x="1033972" y="1208851"/>
                </a:cubicBezTo>
                <a:cubicBezTo>
                  <a:pt x="1125784" y="1157844"/>
                  <a:pt x="1195006" y="1116311"/>
                  <a:pt x="1241641" y="1084249"/>
                </a:cubicBezTo>
                <a:cubicBezTo>
                  <a:pt x="1288275" y="1052188"/>
                  <a:pt x="1318150" y="1025228"/>
                  <a:pt x="1331266" y="1003368"/>
                </a:cubicBezTo>
                <a:cubicBezTo>
                  <a:pt x="1344382" y="981508"/>
                  <a:pt x="1350940" y="957462"/>
                  <a:pt x="1350940" y="931230"/>
                </a:cubicBezTo>
                <a:cubicBezTo>
                  <a:pt x="1350940" y="858364"/>
                  <a:pt x="1327623" y="804443"/>
                  <a:pt x="1280988" y="769467"/>
                </a:cubicBezTo>
                <a:cubicBezTo>
                  <a:pt x="1234354" y="734491"/>
                  <a:pt x="1170232" y="717004"/>
                  <a:pt x="1088622" y="717003"/>
                </a:cubicBezTo>
                <a:cubicBezTo>
                  <a:pt x="992438" y="717004"/>
                  <a:pt x="901355" y="741778"/>
                  <a:pt x="815373" y="791327"/>
                </a:cubicBezTo>
                <a:cubicBezTo>
                  <a:pt x="729391" y="840876"/>
                  <a:pt x="639766" y="921029"/>
                  <a:pt x="546497" y="1031786"/>
                </a:cubicBezTo>
                <a:lnTo>
                  <a:pt x="21860" y="415337"/>
                </a:lnTo>
                <a:cubicBezTo>
                  <a:pt x="77238" y="354130"/>
                  <a:pt x="148647" y="298023"/>
                  <a:pt x="236087" y="247016"/>
                </a:cubicBezTo>
                <a:cubicBezTo>
                  <a:pt x="323526" y="196010"/>
                  <a:pt x="420438" y="152290"/>
                  <a:pt x="526823" y="115857"/>
                </a:cubicBezTo>
                <a:cubicBezTo>
                  <a:pt x="633208" y="79424"/>
                  <a:pt x="746150" y="51006"/>
                  <a:pt x="865651" y="30604"/>
                </a:cubicBezTo>
                <a:cubicBezTo>
                  <a:pt x="985152" y="10201"/>
                  <a:pt x="1107567" y="0"/>
                  <a:pt x="1232897" y="0"/>
                </a:cubicBezTo>
                <a:close/>
              </a:path>
            </a:pathLst>
          </a:custGeom>
          <a:solidFill>
            <a:schemeClr val="accent6">
              <a:lumMod val="20000"/>
              <a:lumOff val="80000"/>
            </a:schemeClr>
          </a:solidFill>
        </p:spPr>
        <p:txBody>
          <a:bodyPr wrap="square">
            <a:noAutofit/>
          </a:bodyPr>
          <a:lstStyle/>
          <a:p>
            <a:endParaRPr lang="en-US"/>
          </a:p>
        </p:txBody>
      </p:sp>
    </p:spTree>
    <p:extLst>
      <p:ext uri="{BB962C8B-B14F-4D97-AF65-F5344CB8AC3E}">
        <p14:creationId xmlns:p14="http://schemas.microsoft.com/office/powerpoint/2010/main" val="3262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48" name="Picture Placeholder 47">
            <a:extLst>
              <a:ext uri="{FF2B5EF4-FFF2-40B4-BE49-F238E27FC236}">
                <a16:creationId xmlns:a16="http://schemas.microsoft.com/office/drawing/2014/main" id="{CCAF6408-AD91-BCDC-DE64-3693E6383C96}"/>
              </a:ext>
            </a:extLst>
          </p:cNvPr>
          <p:cNvSpPr>
            <a:spLocks noGrp="1"/>
          </p:cNvSpPr>
          <p:nvPr>
            <p:ph type="pic" sz="quarter" idx="10"/>
          </p:nvPr>
        </p:nvSpPr>
        <p:spPr>
          <a:xfrm>
            <a:off x="5605462" y="1817952"/>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49" name="Picture Placeholder 47">
            <a:extLst>
              <a:ext uri="{FF2B5EF4-FFF2-40B4-BE49-F238E27FC236}">
                <a16:creationId xmlns:a16="http://schemas.microsoft.com/office/drawing/2014/main" id="{5CD57048-23A0-BAF1-A931-634F068329EF}"/>
              </a:ext>
            </a:extLst>
          </p:cNvPr>
          <p:cNvSpPr>
            <a:spLocks noGrp="1"/>
          </p:cNvSpPr>
          <p:nvPr>
            <p:ph type="pic" sz="quarter" idx="11"/>
          </p:nvPr>
        </p:nvSpPr>
        <p:spPr>
          <a:xfrm>
            <a:off x="3809434" y="307417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0" name="Picture Placeholder 47">
            <a:extLst>
              <a:ext uri="{FF2B5EF4-FFF2-40B4-BE49-F238E27FC236}">
                <a16:creationId xmlns:a16="http://schemas.microsoft.com/office/drawing/2014/main" id="{0CE97B47-BEB6-90D6-B414-0A9D3DE81B40}"/>
              </a:ext>
            </a:extLst>
          </p:cNvPr>
          <p:cNvSpPr>
            <a:spLocks noGrp="1"/>
          </p:cNvSpPr>
          <p:nvPr>
            <p:ph type="pic" sz="quarter" idx="12"/>
          </p:nvPr>
        </p:nvSpPr>
        <p:spPr>
          <a:xfrm>
            <a:off x="7438919" y="306315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1" name="Picture Placeholder 47">
            <a:extLst>
              <a:ext uri="{FF2B5EF4-FFF2-40B4-BE49-F238E27FC236}">
                <a16:creationId xmlns:a16="http://schemas.microsoft.com/office/drawing/2014/main" id="{72770AD7-B5D0-392A-08D0-0A82EB746994}"/>
              </a:ext>
            </a:extLst>
          </p:cNvPr>
          <p:cNvSpPr>
            <a:spLocks noGrp="1"/>
          </p:cNvSpPr>
          <p:nvPr>
            <p:ph type="pic" sz="quarter" idx="13"/>
          </p:nvPr>
        </p:nvSpPr>
        <p:spPr>
          <a:xfrm>
            <a:off x="5639332" y="4750307"/>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2" name="Picture Placeholder 47">
            <a:extLst>
              <a:ext uri="{FF2B5EF4-FFF2-40B4-BE49-F238E27FC236}">
                <a16:creationId xmlns:a16="http://schemas.microsoft.com/office/drawing/2014/main" id="{15572EB0-F271-245B-26DA-05D7A12DF4FB}"/>
              </a:ext>
            </a:extLst>
          </p:cNvPr>
          <p:cNvSpPr>
            <a:spLocks noGrp="1"/>
          </p:cNvSpPr>
          <p:nvPr>
            <p:ph type="pic" sz="quarter" idx="14"/>
          </p:nvPr>
        </p:nvSpPr>
        <p:spPr>
          <a:xfrm>
            <a:off x="2560721" y="5367902"/>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3" name="Picture Placeholder 47">
            <a:extLst>
              <a:ext uri="{FF2B5EF4-FFF2-40B4-BE49-F238E27FC236}">
                <a16:creationId xmlns:a16="http://schemas.microsoft.com/office/drawing/2014/main" id="{DB6023E7-ABB9-0557-9BC1-9DC5D5D2B3DA}"/>
              </a:ext>
            </a:extLst>
          </p:cNvPr>
          <p:cNvSpPr>
            <a:spLocks noGrp="1"/>
          </p:cNvSpPr>
          <p:nvPr>
            <p:ph type="pic" sz="quarter" idx="15"/>
          </p:nvPr>
        </p:nvSpPr>
        <p:spPr>
          <a:xfrm>
            <a:off x="8668292" y="5390479"/>
            <a:ext cx="908272" cy="908272"/>
          </a:xfrm>
          <a:prstGeom prst="ellipse">
            <a:avLst/>
          </a:prstGeom>
          <a:solidFill>
            <a:schemeClr val="accent1">
              <a:lumMod val="20000"/>
              <a:lumOff val="80000"/>
            </a:schemeClr>
          </a:solidFill>
        </p:spPr>
        <p:txBody>
          <a:bodyPr/>
          <a:lstStyle>
            <a:lvl1pPr marL="0" indent="0">
              <a:buNone/>
              <a:defRPr sz="1400"/>
            </a:lvl1pPr>
          </a:lstStyle>
          <a:p>
            <a:endParaRPr lang="en-US" dirty="0"/>
          </a:p>
        </p:txBody>
      </p:sp>
      <p:sp>
        <p:nvSpPr>
          <p:cNvPr id="54" name="Picture Placeholder 47">
            <a:extLst>
              <a:ext uri="{FF2B5EF4-FFF2-40B4-BE49-F238E27FC236}">
                <a16:creationId xmlns:a16="http://schemas.microsoft.com/office/drawing/2014/main" id="{B560E189-1CA9-DC2C-6532-583AC18D862A}"/>
              </a:ext>
            </a:extLst>
          </p:cNvPr>
          <p:cNvSpPr>
            <a:spLocks noGrp="1"/>
          </p:cNvSpPr>
          <p:nvPr>
            <p:ph type="pic" sz="quarter" idx="16"/>
          </p:nvPr>
        </p:nvSpPr>
        <p:spPr>
          <a:xfrm>
            <a:off x="1754881" y="2495820"/>
            <a:ext cx="523398" cy="523398"/>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55" name="Picture Placeholder 47">
            <a:extLst>
              <a:ext uri="{FF2B5EF4-FFF2-40B4-BE49-F238E27FC236}">
                <a16:creationId xmlns:a16="http://schemas.microsoft.com/office/drawing/2014/main" id="{B59897AD-ABCC-295B-BBE7-CFAA9925AA0A}"/>
              </a:ext>
            </a:extLst>
          </p:cNvPr>
          <p:cNvSpPr>
            <a:spLocks noGrp="1"/>
          </p:cNvSpPr>
          <p:nvPr>
            <p:ph type="pic" sz="quarter" idx="17"/>
          </p:nvPr>
        </p:nvSpPr>
        <p:spPr>
          <a:xfrm>
            <a:off x="1759372" y="3291903"/>
            <a:ext cx="577970" cy="577970"/>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56" name="Picture Placeholder 47">
            <a:extLst>
              <a:ext uri="{FF2B5EF4-FFF2-40B4-BE49-F238E27FC236}">
                <a16:creationId xmlns:a16="http://schemas.microsoft.com/office/drawing/2014/main" id="{127FD2EB-4D29-73E2-4AAE-4578DDC9576E}"/>
              </a:ext>
            </a:extLst>
          </p:cNvPr>
          <p:cNvSpPr>
            <a:spLocks noGrp="1"/>
          </p:cNvSpPr>
          <p:nvPr>
            <p:ph type="pic" sz="quarter" idx="18"/>
          </p:nvPr>
        </p:nvSpPr>
        <p:spPr>
          <a:xfrm>
            <a:off x="1759372" y="4109069"/>
            <a:ext cx="538815" cy="538815"/>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1" name="Picture Placeholder 47">
            <a:extLst>
              <a:ext uri="{FF2B5EF4-FFF2-40B4-BE49-F238E27FC236}">
                <a16:creationId xmlns:a16="http://schemas.microsoft.com/office/drawing/2014/main" id="{8FAC4104-7194-1F66-07E0-478E455BED30}"/>
              </a:ext>
            </a:extLst>
          </p:cNvPr>
          <p:cNvSpPr>
            <a:spLocks noGrp="1"/>
          </p:cNvSpPr>
          <p:nvPr>
            <p:ph type="pic" sz="quarter" idx="19"/>
          </p:nvPr>
        </p:nvSpPr>
        <p:spPr>
          <a:xfrm>
            <a:off x="9887150" y="2515724"/>
            <a:ext cx="547433" cy="547433"/>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2" name="Picture Placeholder 47">
            <a:extLst>
              <a:ext uri="{FF2B5EF4-FFF2-40B4-BE49-F238E27FC236}">
                <a16:creationId xmlns:a16="http://schemas.microsoft.com/office/drawing/2014/main" id="{A86F24AC-2ED2-0CF8-A21E-1E00CBF0BE85}"/>
              </a:ext>
            </a:extLst>
          </p:cNvPr>
          <p:cNvSpPr>
            <a:spLocks noGrp="1"/>
          </p:cNvSpPr>
          <p:nvPr>
            <p:ph type="pic" sz="quarter" idx="20"/>
          </p:nvPr>
        </p:nvSpPr>
        <p:spPr>
          <a:xfrm>
            <a:off x="9863035" y="3311454"/>
            <a:ext cx="538766" cy="538766"/>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
        <p:nvSpPr>
          <p:cNvPr id="63" name="Picture Placeholder 47">
            <a:extLst>
              <a:ext uri="{FF2B5EF4-FFF2-40B4-BE49-F238E27FC236}">
                <a16:creationId xmlns:a16="http://schemas.microsoft.com/office/drawing/2014/main" id="{DC968388-CF81-2B76-957E-4AE2907EC337}"/>
              </a:ext>
            </a:extLst>
          </p:cNvPr>
          <p:cNvSpPr>
            <a:spLocks noGrp="1"/>
          </p:cNvSpPr>
          <p:nvPr>
            <p:ph type="pic" sz="quarter" idx="21"/>
          </p:nvPr>
        </p:nvSpPr>
        <p:spPr>
          <a:xfrm>
            <a:off x="9882246" y="4115671"/>
            <a:ext cx="522695" cy="522695"/>
          </a:xfrm>
          <a:prstGeom prst="ellipse">
            <a:avLst/>
          </a:prstGeom>
          <a:solidFill>
            <a:schemeClr val="accent1">
              <a:lumMod val="20000"/>
              <a:lumOff val="80000"/>
            </a:schemeClr>
          </a:solidFill>
        </p:spPr>
        <p:txBody>
          <a:bodyPr/>
          <a:lstStyle>
            <a:lvl1pPr marL="0" indent="0">
              <a:buNone/>
              <a:defRPr sz="700"/>
            </a:lvl1pPr>
          </a:lstStyle>
          <a:p>
            <a:endParaRPr lang="en-US" dirty="0"/>
          </a:p>
        </p:txBody>
      </p:sp>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0630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352540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slidesgratis.com/"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hyperlink" Target="http://shopping.ppthemes.com/" TargetMode="Externa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pptheme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753900" y="-905770"/>
            <a:ext cx="3281732" cy="646331"/>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24">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6">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7"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1" name="Freeform 10">
            <a:extLst>
              <a:ext uri="{FF2B5EF4-FFF2-40B4-BE49-F238E27FC236}">
                <a16:creationId xmlns:a16="http://schemas.microsoft.com/office/drawing/2014/main" id="{0352F5D7-A6EA-C6A3-5D86-802E6805B7E6}"/>
              </a:ext>
            </a:extLst>
          </p:cNvPr>
          <p:cNvSpPr>
            <a:spLocks noChangeArrowheads="1"/>
          </p:cNvSpPr>
          <p:nvPr userDrawn="1"/>
        </p:nvSpPr>
        <p:spPr bwMode="auto">
          <a:xfrm rot="12600000">
            <a:off x="7673936" y="330649"/>
            <a:ext cx="6175803" cy="1832361"/>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3266" b="0" i="0" dirty="0">
              <a:latin typeface="Lato Light" panose="020F0302020204030203" pitchFamily="34" charset="77"/>
            </a:endParaRPr>
          </a:p>
        </p:txBody>
      </p:sp>
      <p:sp>
        <p:nvSpPr>
          <p:cNvPr id="12" name="Freeform 1">
            <a:extLst>
              <a:ext uri="{FF2B5EF4-FFF2-40B4-BE49-F238E27FC236}">
                <a16:creationId xmlns:a16="http://schemas.microsoft.com/office/drawing/2014/main" id="{B00FF1E5-DA0D-7852-CDC8-7DA3E6FB6795}"/>
              </a:ext>
            </a:extLst>
          </p:cNvPr>
          <p:cNvSpPr>
            <a:spLocks noChangeArrowheads="1"/>
          </p:cNvSpPr>
          <p:nvPr userDrawn="1"/>
        </p:nvSpPr>
        <p:spPr bwMode="auto">
          <a:xfrm rot="7200000">
            <a:off x="10176935" y="-1328294"/>
            <a:ext cx="2553637" cy="6324200"/>
          </a:xfrm>
          <a:custGeom>
            <a:avLst/>
            <a:gdLst>
              <a:gd name="T0" fmla="*/ 0 w 4138"/>
              <a:gd name="T1" fmla="*/ 10223 h 10245"/>
              <a:gd name="T2" fmla="*/ 0 w 4138"/>
              <a:gd name="T3" fmla="*/ 10223 h 10245"/>
              <a:gd name="T4" fmla="*/ 1549 w 4138"/>
              <a:gd name="T5" fmla="*/ 8731 h 10245"/>
              <a:gd name="T6" fmla="*/ 1549 w 4138"/>
              <a:gd name="T7" fmla="*/ 8731 h 10245"/>
              <a:gd name="T8" fmla="*/ 2011 w 4138"/>
              <a:gd name="T9" fmla="*/ 6622 h 10245"/>
              <a:gd name="T10" fmla="*/ 2011 w 4138"/>
              <a:gd name="T11" fmla="*/ 6622 h 10245"/>
              <a:gd name="T12" fmla="*/ 2941 w 4138"/>
              <a:gd name="T13" fmla="*/ 3654 h 10245"/>
              <a:gd name="T14" fmla="*/ 2941 w 4138"/>
              <a:gd name="T15" fmla="*/ 3654 h 10245"/>
              <a:gd name="T16" fmla="*/ 2247 w 4138"/>
              <a:gd name="T17" fmla="*/ 159 h 10245"/>
              <a:gd name="T18" fmla="*/ 2247 w 4138"/>
              <a:gd name="T19" fmla="*/ 159 h 10245"/>
              <a:gd name="T20" fmla="*/ 2107 w 4138"/>
              <a:gd name="T21" fmla="*/ 2 h 10245"/>
              <a:gd name="T22" fmla="*/ 2133 w 4138"/>
              <a:gd name="T23" fmla="*/ 0 h 10245"/>
              <a:gd name="T24" fmla="*/ 2120 w 4138"/>
              <a:gd name="T25" fmla="*/ 0 h 10245"/>
              <a:gd name="T26" fmla="*/ 2133 w 4138"/>
              <a:gd name="T27" fmla="*/ 0 h 10245"/>
              <a:gd name="T28" fmla="*/ 2133 w 4138"/>
              <a:gd name="T29" fmla="*/ 0 h 10245"/>
              <a:gd name="T30" fmla="*/ 2266 w 4138"/>
              <a:gd name="T31" fmla="*/ 140 h 10245"/>
              <a:gd name="T32" fmla="*/ 2266 w 4138"/>
              <a:gd name="T33" fmla="*/ 140 h 10245"/>
              <a:gd name="T34" fmla="*/ 2962 w 4138"/>
              <a:gd name="T35" fmla="*/ 3669 h 10245"/>
              <a:gd name="T36" fmla="*/ 2962 w 4138"/>
              <a:gd name="T37" fmla="*/ 3669 h 10245"/>
              <a:gd name="T38" fmla="*/ 2036 w 4138"/>
              <a:gd name="T39" fmla="*/ 6625 h 10245"/>
              <a:gd name="T40" fmla="*/ 2036 w 4138"/>
              <a:gd name="T41" fmla="*/ 6625 h 10245"/>
              <a:gd name="T42" fmla="*/ 1573 w 4138"/>
              <a:gd name="T43" fmla="*/ 8743 h 10245"/>
              <a:gd name="T44" fmla="*/ 1573 w 4138"/>
              <a:gd name="T45" fmla="*/ 8743 h 10245"/>
              <a:gd name="T46" fmla="*/ 13 w 4138"/>
              <a:gd name="T47" fmla="*/ 10244 h 10245"/>
              <a:gd name="T48" fmla="*/ 0 w 4138"/>
              <a:gd name="T49" fmla="*/ 10223 h 10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38" h="10245">
                <a:moveTo>
                  <a:pt x="0" y="10223"/>
                </a:moveTo>
                <a:lnTo>
                  <a:pt x="0" y="10223"/>
                </a:lnTo>
                <a:cubicBezTo>
                  <a:pt x="13" y="10217"/>
                  <a:pt x="1109" y="9592"/>
                  <a:pt x="1549" y="8731"/>
                </a:cubicBezTo>
                <a:lnTo>
                  <a:pt x="1549" y="8731"/>
                </a:lnTo>
                <a:cubicBezTo>
                  <a:pt x="1966" y="7914"/>
                  <a:pt x="1988" y="7287"/>
                  <a:pt x="2011" y="6622"/>
                </a:cubicBezTo>
                <a:lnTo>
                  <a:pt x="2011" y="6622"/>
                </a:lnTo>
                <a:cubicBezTo>
                  <a:pt x="2038" y="5791"/>
                  <a:pt x="2067" y="4928"/>
                  <a:pt x="2941" y="3654"/>
                </a:cubicBezTo>
                <a:lnTo>
                  <a:pt x="2941" y="3654"/>
                </a:lnTo>
                <a:cubicBezTo>
                  <a:pt x="4103" y="1962"/>
                  <a:pt x="2706" y="606"/>
                  <a:pt x="2247" y="159"/>
                </a:cubicBezTo>
                <a:lnTo>
                  <a:pt x="2247" y="159"/>
                </a:lnTo>
                <a:cubicBezTo>
                  <a:pt x="2145" y="60"/>
                  <a:pt x="2109" y="24"/>
                  <a:pt x="2107" y="2"/>
                </a:cubicBezTo>
                <a:lnTo>
                  <a:pt x="2133" y="0"/>
                </a:lnTo>
                <a:lnTo>
                  <a:pt x="2120" y="0"/>
                </a:lnTo>
                <a:lnTo>
                  <a:pt x="2133" y="0"/>
                </a:lnTo>
                <a:lnTo>
                  <a:pt x="2133" y="0"/>
                </a:lnTo>
                <a:cubicBezTo>
                  <a:pt x="2135" y="15"/>
                  <a:pt x="2198" y="77"/>
                  <a:pt x="2266" y="140"/>
                </a:cubicBezTo>
                <a:lnTo>
                  <a:pt x="2266" y="140"/>
                </a:lnTo>
                <a:cubicBezTo>
                  <a:pt x="2730" y="591"/>
                  <a:pt x="4137" y="1958"/>
                  <a:pt x="2962" y="3669"/>
                </a:cubicBezTo>
                <a:lnTo>
                  <a:pt x="2962" y="3669"/>
                </a:lnTo>
                <a:cubicBezTo>
                  <a:pt x="2092" y="4936"/>
                  <a:pt x="2063" y="5795"/>
                  <a:pt x="2036" y="6625"/>
                </a:cubicBezTo>
                <a:lnTo>
                  <a:pt x="2036" y="6625"/>
                </a:lnTo>
                <a:cubicBezTo>
                  <a:pt x="2013" y="7291"/>
                  <a:pt x="1992" y="7920"/>
                  <a:pt x="1573" y="8743"/>
                </a:cubicBezTo>
                <a:lnTo>
                  <a:pt x="1573" y="8743"/>
                </a:lnTo>
                <a:cubicBezTo>
                  <a:pt x="1128" y="9611"/>
                  <a:pt x="26" y="10238"/>
                  <a:pt x="13" y="10244"/>
                </a:cubicBezTo>
                <a:lnTo>
                  <a:pt x="0" y="10223"/>
                </a:lnTo>
              </a:path>
            </a:pathLst>
          </a:custGeom>
          <a:gradFill>
            <a:gsLst>
              <a:gs pos="0">
                <a:schemeClr val="accent1"/>
              </a:gs>
              <a:gs pos="50000">
                <a:schemeClr val="accent2"/>
              </a:gs>
              <a:gs pos="99000">
                <a:schemeClr val="accent3"/>
              </a:gs>
            </a:gsLst>
            <a:lin ang="5400000" scaled="0"/>
          </a:gradFill>
          <a:ln>
            <a:noFill/>
          </a:ln>
          <a:effectLst/>
        </p:spPr>
        <p:txBody>
          <a:bodyPr wrap="none" anchor="ctr"/>
          <a:lstStyle/>
          <a:p>
            <a:endParaRPr lang="en-US" sz="3266" b="0" i="0" dirty="0">
              <a:latin typeface="Lato Light" panose="020F0302020204030203" pitchFamily="34" charset="77"/>
            </a:endParaRPr>
          </a:p>
        </p:txBody>
      </p:sp>
      <p:sp>
        <p:nvSpPr>
          <p:cNvPr id="13" name="Donut 12">
            <a:extLst>
              <a:ext uri="{FF2B5EF4-FFF2-40B4-BE49-F238E27FC236}">
                <a16:creationId xmlns:a16="http://schemas.microsoft.com/office/drawing/2014/main" id="{76448EC7-3DCD-0C3E-3654-3899937F10AC}"/>
              </a:ext>
            </a:extLst>
          </p:cNvPr>
          <p:cNvSpPr/>
          <p:nvPr userDrawn="1"/>
        </p:nvSpPr>
        <p:spPr>
          <a:xfrm>
            <a:off x="-631028" y="5592376"/>
            <a:ext cx="1607575" cy="1607575"/>
          </a:xfrm>
          <a:prstGeom prst="donut">
            <a:avLst>
              <a:gd name="adj" fmla="val 6613"/>
            </a:avLst>
          </a:prstGeom>
          <a:gradFill>
            <a:gsLst>
              <a:gs pos="0">
                <a:schemeClr val="accent1"/>
              </a:gs>
              <a:gs pos="50000">
                <a:schemeClr val="accent2">
                  <a:lumMod val="25000"/>
                  <a:lumOff val="75000"/>
                </a:schemeClr>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0" i="0" dirty="0">
              <a:solidFill>
                <a:schemeClr val="tx1"/>
              </a:solidFill>
              <a:latin typeface="Lato Light" panose="020F0302020204030203" pitchFamily="34" charset="77"/>
            </a:endParaRPr>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8" r:id="rId14"/>
    <p:sldLayoutId id="2147483719" r:id="rId15"/>
    <p:sldLayoutId id="2147483720" r:id="rId16"/>
    <p:sldLayoutId id="2147483721" r:id="rId17"/>
    <p:sldLayoutId id="2147483722" r:id="rId18"/>
    <p:sldLayoutId id="2147483723" r:id="rId19"/>
    <p:sldLayoutId id="2147483724" r:id="rId20"/>
    <p:sldLayoutId id="2147483725"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20.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21.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freepik.es/autor/vectoreps2000"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www.shopping.ppthemes.com/" TargetMode="External"/><Relationship Id="rId4" Type="http://schemas.openxmlformats.org/officeDocument/2006/relationships/hyperlink" Target="http://www.ppthemes.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19.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tx2"/>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angle 4">
            <a:extLst>
              <a:ext uri="{FF2B5EF4-FFF2-40B4-BE49-F238E27FC236}">
                <a16:creationId xmlns:a16="http://schemas.microsoft.com/office/drawing/2014/main" id="{883A276F-70E1-9141-8ED6-EF00DB6BDC2B}"/>
              </a:ext>
            </a:extLst>
          </p:cNvPr>
          <p:cNvSpPr/>
          <p:nvPr/>
        </p:nvSpPr>
        <p:spPr>
          <a:xfrm rot="5400000">
            <a:off x="6076468" y="2006515"/>
            <a:ext cx="283219" cy="244155"/>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42" name="Triangle 41">
            <a:extLst>
              <a:ext uri="{FF2B5EF4-FFF2-40B4-BE49-F238E27FC236}">
                <a16:creationId xmlns:a16="http://schemas.microsoft.com/office/drawing/2014/main" id="{1C658F5C-FE23-2045-BDF9-9F210241FD78}"/>
              </a:ext>
            </a:extLst>
          </p:cNvPr>
          <p:cNvSpPr/>
          <p:nvPr/>
        </p:nvSpPr>
        <p:spPr>
          <a:xfrm rot="5400000">
            <a:off x="6076468" y="5484261"/>
            <a:ext cx="283219" cy="244155"/>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43" name="Triangle 42">
            <a:extLst>
              <a:ext uri="{FF2B5EF4-FFF2-40B4-BE49-F238E27FC236}">
                <a16:creationId xmlns:a16="http://schemas.microsoft.com/office/drawing/2014/main" id="{F1671437-244F-B049-8198-6B14A4A63B19}"/>
              </a:ext>
            </a:extLst>
          </p:cNvPr>
          <p:cNvSpPr/>
          <p:nvPr/>
        </p:nvSpPr>
        <p:spPr>
          <a:xfrm rot="16200000">
            <a:off x="5832314" y="3788748"/>
            <a:ext cx="283219" cy="244155"/>
          </a:xfrm>
          <a:prstGeom prst="triangle">
            <a:avLst/>
          </a:prstGeom>
          <a:solidFill>
            <a:schemeClr val="accent4">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cxnSp>
        <p:nvCxnSpPr>
          <p:cNvPr id="23" name="Straight Connector 22">
            <a:extLst>
              <a:ext uri="{FF2B5EF4-FFF2-40B4-BE49-F238E27FC236}">
                <a16:creationId xmlns:a16="http://schemas.microsoft.com/office/drawing/2014/main" id="{EDD4CF21-3955-1841-8F86-E93EEF453D60}"/>
              </a:ext>
            </a:extLst>
          </p:cNvPr>
          <p:cNvCxnSpPr>
            <a:cxnSpLocks/>
          </p:cNvCxnSpPr>
          <p:nvPr/>
        </p:nvCxnSpPr>
        <p:spPr>
          <a:xfrm>
            <a:off x="6096000" y="1659467"/>
            <a:ext cx="0" cy="5198534"/>
          </a:xfrm>
          <a:prstGeom prst="line">
            <a:avLst/>
          </a:prstGeom>
          <a:ln w="63500">
            <a:gradFill>
              <a:gsLst>
                <a:gs pos="3000">
                  <a:schemeClr val="accent3"/>
                </a:gs>
                <a:gs pos="50000">
                  <a:schemeClr val="accent4">
                    <a:lumMod val="50000"/>
                    <a:lumOff val="50000"/>
                  </a:schemeClr>
                </a:gs>
                <a:gs pos="100000">
                  <a:schemeClr val="accent3"/>
                </a:gs>
              </a:gsLst>
              <a:lin ang="5400000" scaled="0"/>
            </a:gra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CA40908-017A-9C44-AB7B-73F4366994F8}"/>
              </a:ext>
            </a:extLst>
          </p:cNvPr>
          <p:cNvSpPr txBox="1"/>
          <p:nvPr/>
        </p:nvSpPr>
        <p:spPr>
          <a:xfrm>
            <a:off x="4367809" y="383789"/>
            <a:ext cx="3456395"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OUR</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HISTORY</a:t>
            </a:r>
          </a:p>
        </p:txBody>
      </p:sp>
      <p:sp>
        <p:nvSpPr>
          <p:cNvPr id="15" name="Subtitle 2">
            <a:extLst>
              <a:ext uri="{FF2B5EF4-FFF2-40B4-BE49-F238E27FC236}">
                <a16:creationId xmlns:a16="http://schemas.microsoft.com/office/drawing/2014/main" id="{EDF88647-3C8B-934C-A846-6EDEF32981FC}"/>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20" name="TextBox 19">
            <a:extLst>
              <a:ext uri="{FF2B5EF4-FFF2-40B4-BE49-F238E27FC236}">
                <a16:creationId xmlns:a16="http://schemas.microsoft.com/office/drawing/2014/main" id="{A69F7CE2-7FE6-D04C-B902-1C6D03DE5046}"/>
              </a:ext>
            </a:extLst>
          </p:cNvPr>
          <p:cNvSpPr txBox="1"/>
          <p:nvPr/>
        </p:nvSpPr>
        <p:spPr>
          <a:xfrm>
            <a:off x="6517786" y="1722840"/>
            <a:ext cx="1723549"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1994</a:t>
            </a:r>
          </a:p>
        </p:txBody>
      </p:sp>
      <p:sp>
        <p:nvSpPr>
          <p:cNvPr id="21" name="TextBox 20">
            <a:extLst>
              <a:ext uri="{FF2B5EF4-FFF2-40B4-BE49-F238E27FC236}">
                <a16:creationId xmlns:a16="http://schemas.microsoft.com/office/drawing/2014/main" id="{81D6ABB4-5E18-4245-B6B1-8D53D8A95C95}"/>
              </a:ext>
            </a:extLst>
          </p:cNvPr>
          <p:cNvSpPr txBox="1"/>
          <p:nvPr/>
        </p:nvSpPr>
        <p:spPr>
          <a:xfrm>
            <a:off x="6642283" y="1980618"/>
            <a:ext cx="2409634" cy="338554"/>
          </a:xfrm>
          <a:prstGeom prst="rect">
            <a:avLst/>
          </a:prstGeom>
          <a:noFill/>
          <a:ln>
            <a:noFill/>
          </a:ln>
        </p:spPr>
        <p:txBody>
          <a:bodyPr wrap="none" rtlCol="0" anchor="b">
            <a:spAutoFit/>
          </a:bodyPr>
          <a:lstStyle/>
          <a:p>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24" name="Subtitle 2">
            <a:extLst>
              <a:ext uri="{FF2B5EF4-FFF2-40B4-BE49-F238E27FC236}">
                <a16:creationId xmlns:a16="http://schemas.microsoft.com/office/drawing/2014/main" id="{DCDB5E4D-FC95-B446-9E3B-6A64C4DC9D48}"/>
              </a:ext>
            </a:extLst>
          </p:cNvPr>
          <p:cNvSpPr txBox="1">
            <a:spLocks/>
          </p:cNvSpPr>
          <p:nvPr/>
        </p:nvSpPr>
        <p:spPr>
          <a:xfrm>
            <a:off x="6642283" y="2356087"/>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29" name="TextBox 28">
            <a:extLst>
              <a:ext uri="{FF2B5EF4-FFF2-40B4-BE49-F238E27FC236}">
                <a16:creationId xmlns:a16="http://schemas.microsoft.com/office/drawing/2014/main" id="{77D18FDC-5297-3448-B597-792EF7BA5108}"/>
              </a:ext>
            </a:extLst>
          </p:cNvPr>
          <p:cNvSpPr txBox="1"/>
          <p:nvPr/>
        </p:nvSpPr>
        <p:spPr>
          <a:xfrm>
            <a:off x="6517786" y="5198534"/>
            <a:ext cx="1794081"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2003</a:t>
            </a:r>
          </a:p>
        </p:txBody>
      </p:sp>
      <p:sp>
        <p:nvSpPr>
          <p:cNvPr id="30" name="TextBox 29">
            <a:extLst>
              <a:ext uri="{FF2B5EF4-FFF2-40B4-BE49-F238E27FC236}">
                <a16:creationId xmlns:a16="http://schemas.microsoft.com/office/drawing/2014/main" id="{FA95EC29-CD98-DE46-99A4-330389C80F92}"/>
              </a:ext>
            </a:extLst>
          </p:cNvPr>
          <p:cNvSpPr txBox="1"/>
          <p:nvPr/>
        </p:nvSpPr>
        <p:spPr>
          <a:xfrm>
            <a:off x="6642283" y="5456312"/>
            <a:ext cx="2409634" cy="338554"/>
          </a:xfrm>
          <a:prstGeom prst="rect">
            <a:avLst/>
          </a:prstGeom>
          <a:noFill/>
          <a:ln>
            <a:noFill/>
          </a:ln>
        </p:spPr>
        <p:txBody>
          <a:bodyPr wrap="none" rtlCol="0" anchor="b">
            <a:spAutoFit/>
          </a:bodyPr>
          <a:lstStyle/>
          <a:p>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31" name="Subtitle 2">
            <a:extLst>
              <a:ext uri="{FF2B5EF4-FFF2-40B4-BE49-F238E27FC236}">
                <a16:creationId xmlns:a16="http://schemas.microsoft.com/office/drawing/2014/main" id="{262E9278-C721-884A-BF99-A7B52BCEC2BA}"/>
              </a:ext>
            </a:extLst>
          </p:cNvPr>
          <p:cNvSpPr txBox="1">
            <a:spLocks/>
          </p:cNvSpPr>
          <p:nvPr/>
        </p:nvSpPr>
        <p:spPr>
          <a:xfrm>
            <a:off x="6642283" y="5831781"/>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36" name="TextBox 35">
            <a:extLst>
              <a:ext uri="{FF2B5EF4-FFF2-40B4-BE49-F238E27FC236}">
                <a16:creationId xmlns:a16="http://schemas.microsoft.com/office/drawing/2014/main" id="{CB7525F7-D315-FD43-AF43-049DD87B5DEB}"/>
              </a:ext>
            </a:extLst>
          </p:cNvPr>
          <p:cNvSpPr txBox="1"/>
          <p:nvPr/>
        </p:nvSpPr>
        <p:spPr>
          <a:xfrm>
            <a:off x="4017403" y="3460687"/>
            <a:ext cx="1635383" cy="861774"/>
          </a:xfrm>
          <a:prstGeom prst="rect">
            <a:avLst/>
          </a:prstGeom>
          <a:noFill/>
        </p:spPr>
        <p:txBody>
          <a:bodyPr wrap="none" rtlCol="0">
            <a:spAutoFit/>
          </a:bodyPr>
          <a:lstStyle/>
          <a:p>
            <a:pPr algn="r"/>
            <a:r>
              <a:rPr lang="en-US" sz="5000" b="1" dirty="0">
                <a:solidFill>
                  <a:schemeClr val="accent3">
                    <a:alpha val="50000"/>
                  </a:schemeClr>
                </a:solidFill>
                <a:latin typeface="Montserrat SemiBold" pitchFamily="2" charset="77"/>
              </a:rPr>
              <a:t>1999</a:t>
            </a:r>
          </a:p>
        </p:txBody>
      </p:sp>
      <p:sp>
        <p:nvSpPr>
          <p:cNvPr id="37" name="TextBox 36">
            <a:extLst>
              <a:ext uri="{FF2B5EF4-FFF2-40B4-BE49-F238E27FC236}">
                <a16:creationId xmlns:a16="http://schemas.microsoft.com/office/drawing/2014/main" id="{613F833D-658B-D646-9DCD-D381FD481A64}"/>
              </a:ext>
            </a:extLst>
          </p:cNvPr>
          <p:cNvSpPr txBox="1"/>
          <p:nvPr/>
        </p:nvSpPr>
        <p:spPr>
          <a:xfrm>
            <a:off x="3140083" y="3718465"/>
            <a:ext cx="2409635" cy="338554"/>
          </a:xfrm>
          <a:prstGeom prst="rect">
            <a:avLst/>
          </a:prstGeom>
          <a:noFill/>
          <a:ln>
            <a:noFill/>
          </a:ln>
        </p:spPr>
        <p:txBody>
          <a:bodyPr wrap="none" rtlCol="0" anchor="b">
            <a:spAutoFit/>
          </a:bodyPr>
          <a:lstStyle/>
          <a:p>
            <a:pPr algn="r"/>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39" name="Subtitle 2">
            <a:extLst>
              <a:ext uri="{FF2B5EF4-FFF2-40B4-BE49-F238E27FC236}">
                <a16:creationId xmlns:a16="http://schemas.microsoft.com/office/drawing/2014/main" id="{C65ADD50-6B3E-4B4D-9543-A565F53FBB4E}"/>
              </a:ext>
            </a:extLst>
          </p:cNvPr>
          <p:cNvSpPr txBox="1">
            <a:spLocks/>
          </p:cNvSpPr>
          <p:nvPr/>
        </p:nvSpPr>
        <p:spPr>
          <a:xfrm>
            <a:off x="1812374" y="4093934"/>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Tree>
    <p:extLst>
      <p:ext uri="{BB962C8B-B14F-4D97-AF65-F5344CB8AC3E}">
        <p14:creationId xmlns:p14="http://schemas.microsoft.com/office/powerpoint/2010/main" val="2055040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riangle 13">
            <a:extLst>
              <a:ext uri="{FF2B5EF4-FFF2-40B4-BE49-F238E27FC236}">
                <a16:creationId xmlns:a16="http://schemas.microsoft.com/office/drawing/2014/main" id="{54032156-828F-054B-9AD2-404578748662}"/>
              </a:ext>
            </a:extLst>
          </p:cNvPr>
          <p:cNvSpPr/>
          <p:nvPr/>
        </p:nvSpPr>
        <p:spPr>
          <a:xfrm rot="16200000">
            <a:off x="5832313" y="1535902"/>
            <a:ext cx="283219" cy="244155"/>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5" name="TextBox 14">
            <a:extLst>
              <a:ext uri="{FF2B5EF4-FFF2-40B4-BE49-F238E27FC236}">
                <a16:creationId xmlns:a16="http://schemas.microsoft.com/office/drawing/2014/main" id="{BBAABB23-78E1-6543-A020-07E5214D616F}"/>
              </a:ext>
            </a:extLst>
          </p:cNvPr>
          <p:cNvSpPr txBox="1"/>
          <p:nvPr/>
        </p:nvSpPr>
        <p:spPr>
          <a:xfrm>
            <a:off x="3829851" y="1252227"/>
            <a:ext cx="1822935" cy="861774"/>
          </a:xfrm>
          <a:prstGeom prst="rect">
            <a:avLst/>
          </a:prstGeom>
          <a:noFill/>
        </p:spPr>
        <p:txBody>
          <a:bodyPr wrap="none" rtlCol="0">
            <a:spAutoFit/>
          </a:bodyPr>
          <a:lstStyle/>
          <a:p>
            <a:pPr algn="r"/>
            <a:r>
              <a:rPr lang="en-US" sz="5000" b="1" dirty="0">
                <a:solidFill>
                  <a:schemeClr val="accent3">
                    <a:alpha val="50000"/>
                  </a:schemeClr>
                </a:solidFill>
                <a:latin typeface="Montserrat SemiBold" pitchFamily="2" charset="77"/>
              </a:rPr>
              <a:t>2006</a:t>
            </a:r>
          </a:p>
        </p:txBody>
      </p:sp>
      <p:sp>
        <p:nvSpPr>
          <p:cNvPr id="17" name="TextBox 16">
            <a:extLst>
              <a:ext uri="{FF2B5EF4-FFF2-40B4-BE49-F238E27FC236}">
                <a16:creationId xmlns:a16="http://schemas.microsoft.com/office/drawing/2014/main" id="{B6AE817A-EB4E-A54A-AA03-F8BD1F8ECC80}"/>
              </a:ext>
            </a:extLst>
          </p:cNvPr>
          <p:cNvSpPr txBox="1"/>
          <p:nvPr/>
        </p:nvSpPr>
        <p:spPr>
          <a:xfrm>
            <a:off x="3140083" y="1510005"/>
            <a:ext cx="2409635" cy="338554"/>
          </a:xfrm>
          <a:prstGeom prst="rect">
            <a:avLst/>
          </a:prstGeom>
          <a:noFill/>
          <a:ln>
            <a:noFill/>
          </a:ln>
        </p:spPr>
        <p:txBody>
          <a:bodyPr wrap="none" rtlCol="0" anchor="b">
            <a:spAutoFit/>
          </a:bodyPr>
          <a:lstStyle/>
          <a:p>
            <a:pPr algn="r"/>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18" name="Subtitle 2">
            <a:extLst>
              <a:ext uri="{FF2B5EF4-FFF2-40B4-BE49-F238E27FC236}">
                <a16:creationId xmlns:a16="http://schemas.microsoft.com/office/drawing/2014/main" id="{E2495AE4-261C-B146-9512-7687738EC780}"/>
              </a:ext>
            </a:extLst>
          </p:cNvPr>
          <p:cNvSpPr txBox="1">
            <a:spLocks/>
          </p:cNvSpPr>
          <p:nvPr/>
        </p:nvSpPr>
        <p:spPr>
          <a:xfrm>
            <a:off x="1812374" y="1885474"/>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21" name="TextBox 20">
            <a:extLst>
              <a:ext uri="{FF2B5EF4-FFF2-40B4-BE49-F238E27FC236}">
                <a16:creationId xmlns:a16="http://schemas.microsoft.com/office/drawing/2014/main" id="{725474F8-D24F-D74F-95A1-F72AE0BA1C53}"/>
              </a:ext>
            </a:extLst>
          </p:cNvPr>
          <p:cNvSpPr txBox="1"/>
          <p:nvPr/>
        </p:nvSpPr>
        <p:spPr>
          <a:xfrm>
            <a:off x="4046257" y="4727921"/>
            <a:ext cx="1606529" cy="861774"/>
          </a:xfrm>
          <a:prstGeom prst="rect">
            <a:avLst/>
          </a:prstGeom>
          <a:noFill/>
        </p:spPr>
        <p:txBody>
          <a:bodyPr wrap="none" rtlCol="0">
            <a:spAutoFit/>
          </a:bodyPr>
          <a:lstStyle/>
          <a:p>
            <a:pPr algn="r"/>
            <a:r>
              <a:rPr lang="en-US" sz="5000" b="1" dirty="0">
                <a:solidFill>
                  <a:schemeClr val="accent3">
                    <a:alpha val="50000"/>
                  </a:schemeClr>
                </a:solidFill>
                <a:latin typeface="Montserrat SemiBold" pitchFamily="2" charset="77"/>
              </a:rPr>
              <a:t>2012</a:t>
            </a:r>
          </a:p>
        </p:txBody>
      </p:sp>
      <p:sp>
        <p:nvSpPr>
          <p:cNvPr id="22" name="TextBox 21">
            <a:extLst>
              <a:ext uri="{FF2B5EF4-FFF2-40B4-BE49-F238E27FC236}">
                <a16:creationId xmlns:a16="http://schemas.microsoft.com/office/drawing/2014/main" id="{558C71DA-5088-DB48-B423-FBB3AE55FCAB}"/>
              </a:ext>
            </a:extLst>
          </p:cNvPr>
          <p:cNvSpPr txBox="1"/>
          <p:nvPr/>
        </p:nvSpPr>
        <p:spPr>
          <a:xfrm>
            <a:off x="3140083" y="4985699"/>
            <a:ext cx="2409635" cy="338554"/>
          </a:xfrm>
          <a:prstGeom prst="rect">
            <a:avLst/>
          </a:prstGeom>
          <a:noFill/>
          <a:ln>
            <a:noFill/>
          </a:ln>
        </p:spPr>
        <p:txBody>
          <a:bodyPr wrap="none" rtlCol="0" anchor="b">
            <a:spAutoFit/>
          </a:bodyPr>
          <a:lstStyle/>
          <a:p>
            <a:pPr algn="r"/>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23" name="Subtitle 2">
            <a:extLst>
              <a:ext uri="{FF2B5EF4-FFF2-40B4-BE49-F238E27FC236}">
                <a16:creationId xmlns:a16="http://schemas.microsoft.com/office/drawing/2014/main" id="{6F73B246-C703-9248-8651-5679B48F5DEC}"/>
              </a:ext>
            </a:extLst>
          </p:cNvPr>
          <p:cNvSpPr txBox="1">
            <a:spLocks/>
          </p:cNvSpPr>
          <p:nvPr/>
        </p:nvSpPr>
        <p:spPr>
          <a:xfrm>
            <a:off x="1812374" y="5361168"/>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24" name="Triangle 23">
            <a:extLst>
              <a:ext uri="{FF2B5EF4-FFF2-40B4-BE49-F238E27FC236}">
                <a16:creationId xmlns:a16="http://schemas.microsoft.com/office/drawing/2014/main" id="{D9EFB659-C6AF-B44B-AA70-5FD3D518FDBE}"/>
              </a:ext>
            </a:extLst>
          </p:cNvPr>
          <p:cNvSpPr/>
          <p:nvPr/>
        </p:nvSpPr>
        <p:spPr>
          <a:xfrm rot="16200000">
            <a:off x="5841121" y="5013648"/>
            <a:ext cx="283219" cy="244155"/>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26" name="TextBox 25">
            <a:extLst>
              <a:ext uri="{FF2B5EF4-FFF2-40B4-BE49-F238E27FC236}">
                <a16:creationId xmlns:a16="http://schemas.microsoft.com/office/drawing/2014/main" id="{1D454145-C181-9048-A050-3ED3ABBE8237}"/>
              </a:ext>
            </a:extLst>
          </p:cNvPr>
          <p:cNvSpPr txBox="1"/>
          <p:nvPr/>
        </p:nvSpPr>
        <p:spPr>
          <a:xfrm>
            <a:off x="6518587" y="2990074"/>
            <a:ext cx="1822935"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2009</a:t>
            </a:r>
          </a:p>
        </p:txBody>
      </p:sp>
      <p:sp>
        <p:nvSpPr>
          <p:cNvPr id="29" name="TextBox 28">
            <a:extLst>
              <a:ext uri="{FF2B5EF4-FFF2-40B4-BE49-F238E27FC236}">
                <a16:creationId xmlns:a16="http://schemas.microsoft.com/office/drawing/2014/main" id="{0337414F-5B2C-F74C-B325-EDCAAE7405D2}"/>
              </a:ext>
            </a:extLst>
          </p:cNvPr>
          <p:cNvSpPr txBox="1"/>
          <p:nvPr/>
        </p:nvSpPr>
        <p:spPr>
          <a:xfrm>
            <a:off x="6642283" y="3247852"/>
            <a:ext cx="2409634" cy="338554"/>
          </a:xfrm>
          <a:prstGeom prst="rect">
            <a:avLst/>
          </a:prstGeom>
          <a:noFill/>
          <a:ln>
            <a:noFill/>
          </a:ln>
        </p:spPr>
        <p:txBody>
          <a:bodyPr wrap="none" rtlCol="0" anchor="b">
            <a:spAutoFit/>
          </a:bodyPr>
          <a:lstStyle/>
          <a:p>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32" name="Subtitle 2">
            <a:extLst>
              <a:ext uri="{FF2B5EF4-FFF2-40B4-BE49-F238E27FC236}">
                <a16:creationId xmlns:a16="http://schemas.microsoft.com/office/drawing/2014/main" id="{3C2851C4-219D-1B4F-806D-70F8C68268DD}"/>
              </a:ext>
            </a:extLst>
          </p:cNvPr>
          <p:cNvSpPr txBox="1">
            <a:spLocks/>
          </p:cNvSpPr>
          <p:nvPr/>
        </p:nvSpPr>
        <p:spPr>
          <a:xfrm>
            <a:off x="6642283" y="3623321"/>
            <a:ext cx="3737344"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36" name="Triangle 35">
            <a:extLst>
              <a:ext uri="{FF2B5EF4-FFF2-40B4-BE49-F238E27FC236}">
                <a16:creationId xmlns:a16="http://schemas.microsoft.com/office/drawing/2014/main" id="{987027AC-E599-FA4D-8B55-C4B767D6E3CB}"/>
              </a:ext>
            </a:extLst>
          </p:cNvPr>
          <p:cNvSpPr/>
          <p:nvPr/>
        </p:nvSpPr>
        <p:spPr>
          <a:xfrm rot="5400000">
            <a:off x="6076468" y="3318135"/>
            <a:ext cx="283219" cy="244155"/>
          </a:xfrm>
          <a:prstGeom prst="triangle">
            <a:avLst/>
          </a:prstGeom>
          <a:solidFill>
            <a:schemeClr val="accent4">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cxnSp>
        <p:nvCxnSpPr>
          <p:cNvPr id="12" name="Straight Connector 11">
            <a:extLst>
              <a:ext uri="{FF2B5EF4-FFF2-40B4-BE49-F238E27FC236}">
                <a16:creationId xmlns:a16="http://schemas.microsoft.com/office/drawing/2014/main" id="{0C5AE005-8EA3-D341-9046-B2647CD27B7E}"/>
              </a:ext>
            </a:extLst>
          </p:cNvPr>
          <p:cNvCxnSpPr>
            <a:cxnSpLocks/>
          </p:cNvCxnSpPr>
          <p:nvPr/>
        </p:nvCxnSpPr>
        <p:spPr>
          <a:xfrm>
            <a:off x="6096000" y="0"/>
            <a:ext cx="0" cy="6858000"/>
          </a:xfrm>
          <a:prstGeom prst="line">
            <a:avLst/>
          </a:prstGeom>
          <a:ln w="63500">
            <a:gradFill>
              <a:gsLst>
                <a:gs pos="23000">
                  <a:schemeClr val="accent3"/>
                </a:gs>
                <a:gs pos="50000">
                  <a:schemeClr val="accent4">
                    <a:lumMod val="75000"/>
                    <a:lumOff val="25000"/>
                  </a:schemeClr>
                </a:gs>
                <a:gs pos="70000">
                  <a:schemeClr val="accent3"/>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072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B0BA2966-AF58-1845-8FCA-16E816DD904A}"/>
              </a:ext>
            </a:extLst>
          </p:cNvPr>
          <p:cNvCxnSpPr>
            <a:cxnSpLocks/>
          </p:cNvCxnSpPr>
          <p:nvPr/>
        </p:nvCxnSpPr>
        <p:spPr>
          <a:xfrm>
            <a:off x="6096000" y="0"/>
            <a:ext cx="0" cy="5638800"/>
          </a:xfrm>
          <a:prstGeom prst="line">
            <a:avLst/>
          </a:prstGeom>
          <a:ln w="63500">
            <a:gradFill>
              <a:gsLst>
                <a:gs pos="19000">
                  <a:schemeClr val="accent3"/>
                </a:gs>
                <a:gs pos="50000">
                  <a:schemeClr val="accent4">
                    <a:lumMod val="75000"/>
                    <a:lumOff val="25000"/>
                  </a:schemeClr>
                </a:gs>
                <a:gs pos="73000">
                  <a:schemeClr val="accent3"/>
                </a:gs>
              </a:gsLst>
              <a:lin ang="5400000" scaled="0"/>
            </a:gra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EC47D14-35A9-B640-AC6E-E436816A6440}"/>
              </a:ext>
            </a:extLst>
          </p:cNvPr>
          <p:cNvGrpSpPr/>
          <p:nvPr/>
        </p:nvGrpSpPr>
        <p:grpSpPr>
          <a:xfrm>
            <a:off x="6096000" y="520574"/>
            <a:ext cx="4283628" cy="1174422"/>
            <a:chOff x="12188824" y="4452007"/>
            <a:chExt cx="8567255" cy="2348842"/>
          </a:xfrm>
        </p:grpSpPr>
        <p:sp>
          <p:nvSpPr>
            <p:cNvPr id="19" name="Triangle 18">
              <a:extLst>
                <a:ext uri="{FF2B5EF4-FFF2-40B4-BE49-F238E27FC236}">
                  <a16:creationId xmlns:a16="http://schemas.microsoft.com/office/drawing/2014/main" id="{B8782E69-5410-0D46-8D0E-7A1DAE87C0F0}"/>
                </a:ext>
              </a:extLst>
            </p:cNvPr>
            <p:cNvSpPr/>
            <p:nvPr/>
          </p:nvSpPr>
          <p:spPr>
            <a:xfrm rot="5400000">
              <a:off x="12149760" y="5019357"/>
              <a:ext cx="566438" cy="48830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20" name="TextBox 19">
              <a:extLst>
                <a:ext uri="{FF2B5EF4-FFF2-40B4-BE49-F238E27FC236}">
                  <a16:creationId xmlns:a16="http://schemas.microsoft.com/office/drawing/2014/main" id="{86009160-C968-7040-8436-87ADC512F2C6}"/>
                </a:ext>
              </a:extLst>
            </p:cNvPr>
            <p:cNvSpPr txBox="1"/>
            <p:nvPr/>
          </p:nvSpPr>
          <p:spPr>
            <a:xfrm>
              <a:off x="13032396" y="4452007"/>
              <a:ext cx="3216266" cy="1723547"/>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2015</a:t>
              </a:r>
            </a:p>
          </p:txBody>
        </p:sp>
        <p:sp>
          <p:nvSpPr>
            <p:cNvPr id="21" name="TextBox 20">
              <a:extLst>
                <a:ext uri="{FF2B5EF4-FFF2-40B4-BE49-F238E27FC236}">
                  <a16:creationId xmlns:a16="http://schemas.microsoft.com/office/drawing/2014/main" id="{91F866B2-C83F-664F-887B-2115BED805C8}"/>
                </a:ext>
              </a:extLst>
            </p:cNvPr>
            <p:cNvSpPr txBox="1"/>
            <p:nvPr/>
          </p:nvSpPr>
          <p:spPr>
            <a:xfrm>
              <a:off x="13281392" y="4967563"/>
              <a:ext cx="4819267" cy="677107"/>
            </a:xfrm>
            <a:prstGeom prst="rect">
              <a:avLst/>
            </a:prstGeom>
            <a:noFill/>
            <a:ln>
              <a:noFill/>
            </a:ln>
          </p:spPr>
          <p:txBody>
            <a:bodyPr wrap="none" rtlCol="0" anchor="b">
              <a:spAutoFit/>
            </a:bodyPr>
            <a:lstStyle/>
            <a:p>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22" name="Subtitle 2">
              <a:extLst>
                <a:ext uri="{FF2B5EF4-FFF2-40B4-BE49-F238E27FC236}">
                  <a16:creationId xmlns:a16="http://schemas.microsoft.com/office/drawing/2014/main" id="{19453772-F406-3E41-A6CC-C76DBB2DC457}"/>
                </a:ext>
              </a:extLst>
            </p:cNvPr>
            <p:cNvSpPr txBox="1">
              <a:spLocks/>
            </p:cNvSpPr>
            <p:nvPr/>
          </p:nvSpPr>
          <p:spPr>
            <a:xfrm>
              <a:off x="13281392" y="5718502"/>
              <a:ext cx="7474687" cy="108234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grpSp>
      <p:grpSp>
        <p:nvGrpSpPr>
          <p:cNvPr id="23" name="Group 22">
            <a:extLst>
              <a:ext uri="{FF2B5EF4-FFF2-40B4-BE49-F238E27FC236}">
                <a16:creationId xmlns:a16="http://schemas.microsoft.com/office/drawing/2014/main" id="{866DEC04-A4A5-A142-BB38-EBE52435779A}"/>
              </a:ext>
            </a:extLst>
          </p:cNvPr>
          <p:cNvGrpSpPr/>
          <p:nvPr/>
        </p:nvGrpSpPr>
        <p:grpSpPr>
          <a:xfrm>
            <a:off x="6096000" y="3996268"/>
            <a:ext cx="4283628" cy="1174422"/>
            <a:chOff x="12188824" y="9853346"/>
            <a:chExt cx="8567255" cy="2348842"/>
          </a:xfrm>
        </p:grpSpPr>
        <p:sp>
          <p:nvSpPr>
            <p:cNvPr id="24" name="TextBox 23">
              <a:extLst>
                <a:ext uri="{FF2B5EF4-FFF2-40B4-BE49-F238E27FC236}">
                  <a16:creationId xmlns:a16="http://schemas.microsoft.com/office/drawing/2014/main" id="{E1A9051B-8A1A-F445-AACF-C0FB564480CD}"/>
                </a:ext>
              </a:extLst>
            </p:cNvPr>
            <p:cNvSpPr txBox="1"/>
            <p:nvPr/>
          </p:nvSpPr>
          <p:spPr>
            <a:xfrm>
              <a:off x="13032396" y="9853346"/>
              <a:ext cx="3472746" cy="1723547"/>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2022</a:t>
              </a:r>
            </a:p>
          </p:txBody>
        </p:sp>
        <p:sp>
          <p:nvSpPr>
            <p:cNvPr id="25" name="TextBox 24">
              <a:extLst>
                <a:ext uri="{FF2B5EF4-FFF2-40B4-BE49-F238E27FC236}">
                  <a16:creationId xmlns:a16="http://schemas.microsoft.com/office/drawing/2014/main" id="{D82DB7B5-53CC-AC46-AA32-38183937A1BB}"/>
                </a:ext>
              </a:extLst>
            </p:cNvPr>
            <p:cNvSpPr txBox="1"/>
            <p:nvPr/>
          </p:nvSpPr>
          <p:spPr>
            <a:xfrm>
              <a:off x="13281392" y="10368902"/>
              <a:ext cx="4819267" cy="677107"/>
            </a:xfrm>
            <a:prstGeom prst="rect">
              <a:avLst/>
            </a:prstGeom>
            <a:noFill/>
            <a:ln>
              <a:noFill/>
            </a:ln>
          </p:spPr>
          <p:txBody>
            <a:bodyPr wrap="none" rtlCol="0" anchor="b">
              <a:spAutoFit/>
            </a:bodyPr>
            <a:lstStyle/>
            <a:p>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26" name="Subtitle 2">
              <a:extLst>
                <a:ext uri="{FF2B5EF4-FFF2-40B4-BE49-F238E27FC236}">
                  <a16:creationId xmlns:a16="http://schemas.microsoft.com/office/drawing/2014/main" id="{D45CC195-A125-7445-B44B-C78D034E6AAA}"/>
                </a:ext>
              </a:extLst>
            </p:cNvPr>
            <p:cNvSpPr txBox="1">
              <a:spLocks/>
            </p:cNvSpPr>
            <p:nvPr/>
          </p:nvSpPr>
          <p:spPr>
            <a:xfrm>
              <a:off x="13281392" y="11119841"/>
              <a:ext cx="7474687" cy="108234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27" name="Triangle 26">
              <a:extLst>
                <a:ext uri="{FF2B5EF4-FFF2-40B4-BE49-F238E27FC236}">
                  <a16:creationId xmlns:a16="http://schemas.microsoft.com/office/drawing/2014/main" id="{881581BC-4C18-6C49-AE4B-754C138A953B}"/>
                </a:ext>
              </a:extLst>
            </p:cNvPr>
            <p:cNvSpPr/>
            <p:nvPr/>
          </p:nvSpPr>
          <p:spPr>
            <a:xfrm rot="5400000">
              <a:off x="12149760" y="10424800"/>
              <a:ext cx="566438" cy="48830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grpSp>
      <p:grpSp>
        <p:nvGrpSpPr>
          <p:cNvPr id="28" name="Group 27">
            <a:extLst>
              <a:ext uri="{FF2B5EF4-FFF2-40B4-BE49-F238E27FC236}">
                <a16:creationId xmlns:a16="http://schemas.microsoft.com/office/drawing/2014/main" id="{8397D7A0-A1C9-244F-87AA-CF601EFEB903}"/>
              </a:ext>
            </a:extLst>
          </p:cNvPr>
          <p:cNvGrpSpPr/>
          <p:nvPr/>
        </p:nvGrpSpPr>
        <p:grpSpPr>
          <a:xfrm>
            <a:off x="1812374" y="2258421"/>
            <a:ext cx="4283627" cy="1174422"/>
            <a:chOff x="3621572" y="7152677"/>
            <a:chExt cx="8567253" cy="2348842"/>
          </a:xfrm>
        </p:grpSpPr>
        <p:sp>
          <p:nvSpPr>
            <p:cNvPr id="41" name="TextBox 40">
              <a:extLst>
                <a:ext uri="{FF2B5EF4-FFF2-40B4-BE49-F238E27FC236}">
                  <a16:creationId xmlns:a16="http://schemas.microsoft.com/office/drawing/2014/main" id="{0F44543B-19F7-7E4A-8BFD-8409EE68AD42}"/>
                </a:ext>
              </a:extLst>
            </p:cNvPr>
            <p:cNvSpPr txBox="1"/>
            <p:nvPr/>
          </p:nvSpPr>
          <p:spPr>
            <a:xfrm>
              <a:off x="8057279" y="7152677"/>
              <a:ext cx="3245118" cy="1723547"/>
            </a:xfrm>
            <a:prstGeom prst="rect">
              <a:avLst/>
            </a:prstGeom>
            <a:noFill/>
          </p:spPr>
          <p:txBody>
            <a:bodyPr wrap="none" rtlCol="0">
              <a:spAutoFit/>
            </a:bodyPr>
            <a:lstStyle/>
            <a:p>
              <a:pPr algn="r"/>
              <a:r>
                <a:rPr lang="en-US" sz="5000" b="1" dirty="0">
                  <a:solidFill>
                    <a:schemeClr val="accent3">
                      <a:alpha val="50000"/>
                    </a:schemeClr>
                  </a:solidFill>
                  <a:latin typeface="Montserrat SemiBold" pitchFamily="2" charset="77"/>
                </a:rPr>
                <a:t>2017</a:t>
              </a:r>
            </a:p>
          </p:txBody>
        </p:sp>
        <p:sp>
          <p:nvSpPr>
            <p:cNvPr id="42" name="TextBox 41">
              <a:extLst>
                <a:ext uri="{FF2B5EF4-FFF2-40B4-BE49-F238E27FC236}">
                  <a16:creationId xmlns:a16="http://schemas.microsoft.com/office/drawing/2014/main" id="{63A68005-94F9-1D40-B90C-3E907CA10E07}"/>
                </a:ext>
              </a:extLst>
            </p:cNvPr>
            <p:cNvSpPr txBox="1"/>
            <p:nvPr/>
          </p:nvSpPr>
          <p:spPr>
            <a:xfrm>
              <a:off x="6276990" y="7668233"/>
              <a:ext cx="4819269" cy="677107"/>
            </a:xfrm>
            <a:prstGeom prst="rect">
              <a:avLst/>
            </a:prstGeom>
            <a:noFill/>
            <a:ln>
              <a:noFill/>
            </a:ln>
          </p:spPr>
          <p:txBody>
            <a:bodyPr wrap="none" rtlCol="0" anchor="b">
              <a:spAutoFit/>
            </a:bodyPr>
            <a:lstStyle/>
            <a:p>
              <a:pPr algn="r"/>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ACCOMPLISHMENT</a:t>
              </a:r>
            </a:p>
          </p:txBody>
        </p:sp>
        <p:sp>
          <p:nvSpPr>
            <p:cNvPr id="43" name="Subtitle 2">
              <a:extLst>
                <a:ext uri="{FF2B5EF4-FFF2-40B4-BE49-F238E27FC236}">
                  <a16:creationId xmlns:a16="http://schemas.microsoft.com/office/drawing/2014/main" id="{FA697EFE-042D-7247-9D8F-1EBC7B7E298B}"/>
                </a:ext>
              </a:extLst>
            </p:cNvPr>
            <p:cNvSpPr txBox="1">
              <a:spLocks/>
            </p:cNvSpPr>
            <p:nvPr/>
          </p:nvSpPr>
          <p:spPr>
            <a:xfrm>
              <a:off x="3621572" y="8419172"/>
              <a:ext cx="7474687" cy="108234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a:t>
              </a:r>
            </a:p>
          </p:txBody>
        </p:sp>
        <p:sp>
          <p:nvSpPr>
            <p:cNvPr id="44" name="Triangle 43">
              <a:extLst>
                <a:ext uri="{FF2B5EF4-FFF2-40B4-BE49-F238E27FC236}">
                  <a16:creationId xmlns:a16="http://schemas.microsoft.com/office/drawing/2014/main" id="{3984AD57-560C-2F41-9E70-43594851A6AC}"/>
                </a:ext>
              </a:extLst>
            </p:cNvPr>
            <p:cNvSpPr/>
            <p:nvPr/>
          </p:nvSpPr>
          <p:spPr>
            <a:xfrm rot="16200000">
              <a:off x="11661452" y="7808799"/>
              <a:ext cx="566438" cy="488309"/>
            </a:xfrm>
            <a:prstGeom prst="triangle">
              <a:avLst/>
            </a:prstGeom>
            <a:solidFill>
              <a:schemeClr val="accent4">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grpSp>
    </p:spTree>
    <p:extLst>
      <p:ext uri="{BB962C8B-B14F-4D97-AF65-F5344CB8AC3E}">
        <p14:creationId xmlns:p14="http://schemas.microsoft.com/office/powerpoint/2010/main" val="345664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DD5B126-0AC4-A445-8871-B54076CA10C7}"/>
              </a:ext>
            </a:extLst>
          </p:cNvPr>
          <p:cNvSpPr txBox="1"/>
          <p:nvPr/>
        </p:nvSpPr>
        <p:spPr>
          <a:xfrm>
            <a:off x="15141575" y="-287867"/>
            <a:ext cx="184731" cy="230832"/>
          </a:xfrm>
          <a:prstGeom prst="rect">
            <a:avLst/>
          </a:prstGeom>
          <a:noFill/>
        </p:spPr>
        <p:txBody>
          <a:bodyPr wrap="none" rtlCol="0">
            <a:spAutoFit/>
          </a:bodyPr>
          <a:lstStyle/>
          <a:p>
            <a:endParaRPr lang="en-US" sz="900" dirty="0">
              <a:latin typeface="Lato Light" panose="020F0302020204030203" pitchFamily="34" charset="77"/>
            </a:endParaRPr>
          </a:p>
        </p:txBody>
      </p:sp>
      <p:sp>
        <p:nvSpPr>
          <p:cNvPr id="11" name="TextBox 10">
            <a:extLst>
              <a:ext uri="{FF2B5EF4-FFF2-40B4-BE49-F238E27FC236}">
                <a16:creationId xmlns:a16="http://schemas.microsoft.com/office/drawing/2014/main" id="{EA413A7D-DA68-6542-B7E6-718435A5DDBF}"/>
              </a:ext>
            </a:extLst>
          </p:cNvPr>
          <p:cNvSpPr txBox="1"/>
          <p:nvPr/>
        </p:nvSpPr>
        <p:spPr>
          <a:xfrm>
            <a:off x="4354184" y="383789"/>
            <a:ext cx="3483647"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WHAT</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WE DO</a:t>
            </a:r>
          </a:p>
        </p:txBody>
      </p:sp>
      <p:sp>
        <p:nvSpPr>
          <p:cNvPr id="13" name="Subtitle 2">
            <a:extLst>
              <a:ext uri="{FF2B5EF4-FFF2-40B4-BE49-F238E27FC236}">
                <a16:creationId xmlns:a16="http://schemas.microsoft.com/office/drawing/2014/main" id="{D1495DB7-89A3-8748-B7D9-3E97EF3D4E55}"/>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22" name="TextBox 21">
            <a:extLst>
              <a:ext uri="{FF2B5EF4-FFF2-40B4-BE49-F238E27FC236}">
                <a16:creationId xmlns:a16="http://schemas.microsoft.com/office/drawing/2014/main" id="{769CFF3A-2E07-0F47-889D-DDF0837441A6}"/>
              </a:ext>
            </a:extLst>
          </p:cNvPr>
          <p:cNvSpPr txBox="1"/>
          <p:nvPr/>
        </p:nvSpPr>
        <p:spPr>
          <a:xfrm>
            <a:off x="5456242" y="1876122"/>
            <a:ext cx="1279517" cy="338554"/>
          </a:xfrm>
          <a:prstGeom prst="rect">
            <a:avLst/>
          </a:prstGeom>
          <a:noFill/>
          <a:ln>
            <a:noFill/>
          </a:ln>
        </p:spPr>
        <p:txBody>
          <a:bodyPr wrap="none" rtlCol="0" anchor="b">
            <a:spAutoFit/>
          </a:bodyPr>
          <a:lstStyle/>
          <a:p>
            <a:pPr algn="ctr"/>
            <a:r>
              <a:rPr lang="en-US" sz="1600" b="1" spc="75" dirty="0">
                <a:solidFill>
                  <a:schemeClr val="accent4"/>
                </a:solidFill>
                <a:latin typeface="Montserrat" pitchFamily="2" charset="77"/>
                <a:ea typeface="Source Sans Pro" panose="020B0503030403020204" pitchFamily="34" charset="0"/>
                <a:cs typeface="Lato Heavy" panose="020F0502020204030203" pitchFamily="34" charset="0"/>
              </a:rPr>
              <a:t>IMPROVE</a:t>
            </a:r>
          </a:p>
        </p:txBody>
      </p:sp>
      <p:sp>
        <p:nvSpPr>
          <p:cNvPr id="23" name="Subtitle 2">
            <a:extLst>
              <a:ext uri="{FF2B5EF4-FFF2-40B4-BE49-F238E27FC236}">
                <a16:creationId xmlns:a16="http://schemas.microsoft.com/office/drawing/2014/main" id="{AC0C3E9B-675E-674E-83AC-23EA821DD25F}"/>
              </a:ext>
            </a:extLst>
          </p:cNvPr>
          <p:cNvSpPr txBox="1">
            <a:spLocks/>
          </p:cNvSpPr>
          <p:nvPr/>
        </p:nvSpPr>
        <p:spPr>
          <a:xfrm>
            <a:off x="4224049" y="2251592"/>
            <a:ext cx="3743903"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 is going to.</a:t>
            </a:r>
          </a:p>
        </p:txBody>
      </p:sp>
      <p:sp>
        <p:nvSpPr>
          <p:cNvPr id="25" name="TextBox 24">
            <a:extLst>
              <a:ext uri="{FF2B5EF4-FFF2-40B4-BE49-F238E27FC236}">
                <a16:creationId xmlns:a16="http://schemas.microsoft.com/office/drawing/2014/main" id="{5FB8D28D-AD57-3A43-BD9C-286118069230}"/>
              </a:ext>
            </a:extLst>
          </p:cNvPr>
          <p:cNvSpPr txBox="1"/>
          <p:nvPr/>
        </p:nvSpPr>
        <p:spPr>
          <a:xfrm>
            <a:off x="5448227" y="3648765"/>
            <a:ext cx="1295547" cy="338554"/>
          </a:xfrm>
          <a:prstGeom prst="rect">
            <a:avLst/>
          </a:prstGeom>
          <a:noFill/>
          <a:ln>
            <a:noFill/>
          </a:ln>
        </p:spPr>
        <p:txBody>
          <a:bodyPr wrap="none" rtlCol="0" anchor="b">
            <a:spAutoFit/>
          </a:bodyPr>
          <a:lstStyle/>
          <a:p>
            <a:pPr algn="ctr"/>
            <a:r>
              <a:rPr lang="en-US" sz="1600" b="1" spc="75" dirty="0">
                <a:solidFill>
                  <a:schemeClr val="accent4"/>
                </a:solidFill>
                <a:latin typeface="Montserrat" pitchFamily="2" charset="77"/>
                <a:ea typeface="Source Sans Pro" panose="020B0503030403020204" pitchFamily="34" charset="0"/>
                <a:cs typeface="Lato Heavy" panose="020F0502020204030203" pitchFamily="34" charset="0"/>
              </a:rPr>
              <a:t>REVENUE</a:t>
            </a:r>
          </a:p>
        </p:txBody>
      </p:sp>
      <p:sp>
        <p:nvSpPr>
          <p:cNvPr id="26" name="Subtitle 2">
            <a:extLst>
              <a:ext uri="{FF2B5EF4-FFF2-40B4-BE49-F238E27FC236}">
                <a16:creationId xmlns:a16="http://schemas.microsoft.com/office/drawing/2014/main" id="{A37A09C2-8091-984D-8E56-1875F20C2500}"/>
              </a:ext>
            </a:extLst>
          </p:cNvPr>
          <p:cNvSpPr txBox="1">
            <a:spLocks/>
          </p:cNvSpPr>
          <p:nvPr/>
        </p:nvSpPr>
        <p:spPr>
          <a:xfrm>
            <a:off x="4224049" y="4024235"/>
            <a:ext cx="3743902"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 is going to.</a:t>
            </a:r>
          </a:p>
        </p:txBody>
      </p:sp>
      <p:sp>
        <p:nvSpPr>
          <p:cNvPr id="28" name="TextBox 27">
            <a:extLst>
              <a:ext uri="{FF2B5EF4-FFF2-40B4-BE49-F238E27FC236}">
                <a16:creationId xmlns:a16="http://schemas.microsoft.com/office/drawing/2014/main" id="{84351A7A-EE9C-3343-89B2-01945334B9F5}"/>
              </a:ext>
            </a:extLst>
          </p:cNvPr>
          <p:cNvSpPr txBox="1"/>
          <p:nvPr/>
        </p:nvSpPr>
        <p:spPr>
          <a:xfrm>
            <a:off x="5472273" y="5421408"/>
            <a:ext cx="1247457" cy="338554"/>
          </a:xfrm>
          <a:prstGeom prst="rect">
            <a:avLst/>
          </a:prstGeom>
          <a:noFill/>
          <a:ln>
            <a:noFill/>
          </a:ln>
        </p:spPr>
        <p:txBody>
          <a:bodyPr wrap="none" rtlCol="0" anchor="b">
            <a:spAutoFit/>
          </a:bodyPr>
          <a:lstStyle/>
          <a:p>
            <a:pPr algn="ctr"/>
            <a:r>
              <a:rPr lang="en-US" sz="1600" b="1" spc="75" dirty="0">
                <a:solidFill>
                  <a:schemeClr val="accent4"/>
                </a:solidFill>
                <a:latin typeface="Montserrat" pitchFamily="2" charset="77"/>
                <a:ea typeface="Source Sans Pro" panose="020B0503030403020204" pitchFamily="34" charset="0"/>
                <a:cs typeface="Lato Heavy" panose="020F0502020204030203" pitchFamily="34" charset="0"/>
              </a:rPr>
              <a:t>SUCCESS</a:t>
            </a:r>
          </a:p>
        </p:txBody>
      </p:sp>
      <p:sp>
        <p:nvSpPr>
          <p:cNvPr id="31" name="Subtitle 2">
            <a:extLst>
              <a:ext uri="{FF2B5EF4-FFF2-40B4-BE49-F238E27FC236}">
                <a16:creationId xmlns:a16="http://schemas.microsoft.com/office/drawing/2014/main" id="{0749204C-D5CF-3141-997D-5D5D7FCDA6E7}"/>
              </a:ext>
            </a:extLst>
          </p:cNvPr>
          <p:cNvSpPr txBox="1">
            <a:spLocks/>
          </p:cNvSpPr>
          <p:nvPr/>
        </p:nvSpPr>
        <p:spPr>
          <a:xfrm>
            <a:off x="4224049" y="5796878"/>
            <a:ext cx="3743902"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 usually a new one, is going to.</a:t>
            </a:r>
          </a:p>
        </p:txBody>
      </p:sp>
      <p:sp>
        <p:nvSpPr>
          <p:cNvPr id="10" name="Picture Placeholder 9">
            <a:extLst>
              <a:ext uri="{FF2B5EF4-FFF2-40B4-BE49-F238E27FC236}">
                <a16:creationId xmlns:a16="http://schemas.microsoft.com/office/drawing/2014/main" id="{EB922787-52F0-C9B8-7D37-6820E2159D29}"/>
              </a:ext>
            </a:extLst>
          </p:cNvPr>
          <p:cNvSpPr>
            <a:spLocks noGrp="1"/>
          </p:cNvSpPr>
          <p:nvPr>
            <p:ph type="pic" sz="quarter" idx="25"/>
          </p:nvPr>
        </p:nvSpPr>
        <p:spPr/>
        <p:txBody>
          <a:bodyPr/>
          <a:lstStyle/>
          <a:p>
            <a:endParaRPr lang="es-CO"/>
          </a:p>
        </p:txBody>
      </p:sp>
      <p:sp>
        <p:nvSpPr>
          <p:cNvPr id="14" name="Picture Placeholder 13">
            <a:extLst>
              <a:ext uri="{FF2B5EF4-FFF2-40B4-BE49-F238E27FC236}">
                <a16:creationId xmlns:a16="http://schemas.microsoft.com/office/drawing/2014/main" id="{797282B0-75D6-BAC8-0607-F20077D5AF6A}"/>
              </a:ext>
            </a:extLst>
          </p:cNvPr>
          <p:cNvSpPr>
            <a:spLocks noGrp="1"/>
          </p:cNvSpPr>
          <p:nvPr>
            <p:ph type="pic" sz="quarter" idx="26"/>
          </p:nvPr>
        </p:nvSpPr>
        <p:spPr/>
        <p:txBody>
          <a:bodyPr/>
          <a:lstStyle/>
          <a:p>
            <a:endParaRPr lang="es-CO"/>
          </a:p>
        </p:txBody>
      </p:sp>
    </p:spTree>
    <p:extLst>
      <p:ext uri="{BB962C8B-B14F-4D97-AF65-F5344CB8AC3E}">
        <p14:creationId xmlns:p14="http://schemas.microsoft.com/office/powerpoint/2010/main" val="11831318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aphic 2">
            <a:extLst>
              <a:ext uri="{FF2B5EF4-FFF2-40B4-BE49-F238E27FC236}">
                <a16:creationId xmlns:a16="http://schemas.microsoft.com/office/drawing/2014/main" id="{AB645830-1535-B070-607E-81850A1B71A6}"/>
              </a:ext>
            </a:extLst>
          </p:cNvPr>
          <p:cNvGrpSpPr/>
          <p:nvPr/>
        </p:nvGrpSpPr>
        <p:grpSpPr>
          <a:xfrm>
            <a:off x="1571010" y="1386324"/>
            <a:ext cx="9049979" cy="4980796"/>
            <a:chOff x="3024063" y="1353502"/>
            <a:chExt cx="6143872" cy="3381375"/>
          </a:xfrm>
        </p:grpSpPr>
        <p:grpSp>
          <p:nvGrpSpPr>
            <p:cNvPr id="5" name="Graphic 2">
              <a:extLst>
                <a:ext uri="{FF2B5EF4-FFF2-40B4-BE49-F238E27FC236}">
                  <a16:creationId xmlns:a16="http://schemas.microsoft.com/office/drawing/2014/main" id="{9DA99321-1B14-CC39-FEF8-F9EE8FBD4E2C}"/>
                </a:ext>
              </a:extLst>
            </p:cNvPr>
            <p:cNvGrpSpPr/>
            <p:nvPr/>
          </p:nvGrpSpPr>
          <p:grpSpPr>
            <a:xfrm>
              <a:off x="3341915" y="1973579"/>
              <a:ext cx="5495797" cy="2492692"/>
              <a:chOff x="3341915" y="1973579"/>
              <a:chExt cx="5495797" cy="2492692"/>
            </a:xfrm>
            <a:noFill/>
          </p:grpSpPr>
          <p:grpSp>
            <p:nvGrpSpPr>
              <p:cNvPr id="6" name="Graphic 2">
                <a:extLst>
                  <a:ext uri="{FF2B5EF4-FFF2-40B4-BE49-F238E27FC236}">
                    <a16:creationId xmlns:a16="http://schemas.microsoft.com/office/drawing/2014/main" id="{5D5EE72F-76CF-1E7B-6F5C-DB5F93B9314A}"/>
                  </a:ext>
                </a:extLst>
              </p:cNvPr>
              <p:cNvGrpSpPr/>
              <p:nvPr/>
            </p:nvGrpSpPr>
            <p:grpSpPr>
              <a:xfrm>
                <a:off x="6083628" y="1973579"/>
                <a:ext cx="2754084" cy="2492692"/>
                <a:chOff x="6083628" y="1973579"/>
                <a:chExt cx="2754084" cy="2492692"/>
              </a:xfrm>
              <a:noFill/>
            </p:grpSpPr>
            <p:sp>
              <p:nvSpPr>
                <p:cNvPr id="7" name="Freeform 6">
                  <a:extLst>
                    <a:ext uri="{FF2B5EF4-FFF2-40B4-BE49-F238E27FC236}">
                      <a16:creationId xmlns:a16="http://schemas.microsoft.com/office/drawing/2014/main" id="{0AC14E3D-3C7A-0225-537B-913E866756B2}"/>
                    </a:ext>
                  </a:extLst>
                </p:cNvPr>
                <p:cNvSpPr/>
                <p:nvPr/>
              </p:nvSpPr>
              <p:spPr>
                <a:xfrm>
                  <a:off x="6083628" y="2834640"/>
                  <a:ext cx="1220019" cy="862965"/>
                </a:xfrm>
                <a:custGeom>
                  <a:avLst/>
                  <a:gdLst>
                    <a:gd name="connsiteX0" fmla="*/ 1220019 w 1220019"/>
                    <a:gd name="connsiteY0" fmla="*/ 0 h 862965"/>
                    <a:gd name="connsiteX1" fmla="*/ 0 w 1220019"/>
                    <a:gd name="connsiteY1" fmla="*/ 862965 h 862965"/>
                  </a:gdLst>
                  <a:ahLst/>
                  <a:cxnLst>
                    <a:cxn ang="0">
                      <a:pos x="connsiteX0" y="connsiteY0"/>
                    </a:cxn>
                    <a:cxn ang="0">
                      <a:pos x="connsiteX1" y="connsiteY1"/>
                    </a:cxn>
                  </a:cxnLst>
                  <a:rect l="l" t="t" r="r" b="b"/>
                  <a:pathLst>
                    <a:path w="1220019" h="862965">
                      <a:moveTo>
                        <a:pt x="1220019" y="0"/>
                      </a:moveTo>
                      <a:cubicBezTo>
                        <a:pt x="447277" y="0"/>
                        <a:pt x="0" y="497205"/>
                        <a:pt x="0" y="862965"/>
                      </a:cubicBezTo>
                    </a:path>
                  </a:pathLst>
                </a:custGeom>
                <a:noFill/>
                <a:ln w="19025" cap="rnd">
                  <a:solidFill>
                    <a:srgbClr val="202020"/>
                  </a:solidFill>
                  <a:custDash>
                    <a:ds d="75000" sp="375000"/>
                  </a:custDash>
                  <a:round/>
                </a:ln>
              </p:spPr>
              <p:txBody>
                <a:bodyPr rtlCol="0" anchor="ctr"/>
                <a:lstStyle/>
                <a:p>
                  <a:endParaRPr lang="en-US"/>
                </a:p>
              </p:txBody>
            </p:sp>
            <p:sp>
              <p:nvSpPr>
                <p:cNvPr id="8" name="Freeform 7">
                  <a:extLst>
                    <a:ext uri="{FF2B5EF4-FFF2-40B4-BE49-F238E27FC236}">
                      <a16:creationId xmlns:a16="http://schemas.microsoft.com/office/drawing/2014/main" id="{D4E158B9-BE74-C0F5-192E-C056EC1B9B54}"/>
                    </a:ext>
                  </a:extLst>
                </p:cNvPr>
                <p:cNvSpPr/>
                <p:nvPr/>
              </p:nvSpPr>
              <p:spPr>
                <a:xfrm>
                  <a:off x="6083628" y="3985259"/>
                  <a:ext cx="2058426" cy="481012"/>
                </a:xfrm>
                <a:custGeom>
                  <a:avLst/>
                  <a:gdLst>
                    <a:gd name="connsiteX0" fmla="*/ 0 w 2058426"/>
                    <a:gd name="connsiteY0" fmla="*/ 0 h 481012"/>
                    <a:gd name="connsiteX1" fmla="*/ 2058426 w 2058426"/>
                    <a:gd name="connsiteY1" fmla="*/ 481013 h 481012"/>
                  </a:gdLst>
                  <a:ahLst/>
                  <a:cxnLst>
                    <a:cxn ang="0">
                      <a:pos x="connsiteX0" y="connsiteY0"/>
                    </a:cxn>
                    <a:cxn ang="0">
                      <a:pos x="connsiteX1" y="connsiteY1"/>
                    </a:cxn>
                  </a:cxnLst>
                  <a:rect l="l" t="t" r="r" b="b"/>
                  <a:pathLst>
                    <a:path w="2058426" h="481012">
                      <a:moveTo>
                        <a:pt x="0" y="0"/>
                      </a:moveTo>
                      <a:cubicBezTo>
                        <a:pt x="850778" y="0"/>
                        <a:pt x="1482676" y="91440"/>
                        <a:pt x="2058426" y="481013"/>
                      </a:cubicBezTo>
                    </a:path>
                  </a:pathLst>
                </a:custGeom>
                <a:noFill/>
                <a:ln w="19025" cap="rnd">
                  <a:solidFill>
                    <a:srgbClr val="202020"/>
                  </a:solidFill>
                  <a:custDash>
                    <a:ds d="75000" sp="375000"/>
                  </a:custDash>
                  <a:round/>
                </a:ln>
              </p:spPr>
              <p:txBody>
                <a:bodyPr rtlCol="0" anchor="ctr"/>
                <a:lstStyle/>
                <a:p>
                  <a:endParaRPr lang="en-US"/>
                </a:p>
              </p:txBody>
            </p:sp>
            <p:sp>
              <p:nvSpPr>
                <p:cNvPr id="9" name="Freeform 8">
                  <a:extLst>
                    <a:ext uri="{FF2B5EF4-FFF2-40B4-BE49-F238E27FC236}">
                      <a16:creationId xmlns:a16="http://schemas.microsoft.com/office/drawing/2014/main" id="{F0DEAFAB-0DB3-34C8-0628-5A81C209FC7F}"/>
                    </a:ext>
                  </a:extLst>
                </p:cNvPr>
                <p:cNvSpPr/>
                <p:nvPr/>
              </p:nvSpPr>
              <p:spPr>
                <a:xfrm>
                  <a:off x="8334288" y="2352675"/>
                  <a:ext cx="503424" cy="1080134"/>
                </a:xfrm>
                <a:custGeom>
                  <a:avLst/>
                  <a:gdLst>
                    <a:gd name="connsiteX0" fmla="*/ 503424 w 503424"/>
                    <a:gd name="connsiteY0" fmla="*/ 0 h 1080134"/>
                    <a:gd name="connsiteX1" fmla="*/ 503424 w 503424"/>
                    <a:gd name="connsiteY1" fmla="*/ 0 h 1080134"/>
                    <a:gd name="connsiteX2" fmla="*/ 0 w 503424"/>
                    <a:gd name="connsiteY2" fmla="*/ 503872 h 1080134"/>
                    <a:gd name="connsiteX3" fmla="*/ 0 w 503424"/>
                    <a:gd name="connsiteY3" fmla="*/ 576263 h 1080134"/>
                    <a:gd name="connsiteX4" fmla="*/ 503424 w 503424"/>
                    <a:gd name="connsiteY4" fmla="*/ 1080135 h 1080134"/>
                    <a:gd name="connsiteX5" fmla="*/ 503424 w 503424"/>
                    <a:gd name="connsiteY5" fmla="*/ 1080135 h 108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3424" h="1080134">
                      <a:moveTo>
                        <a:pt x="503424" y="0"/>
                      </a:moveTo>
                      <a:lnTo>
                        <a:pt x="503424" y="0"/>
                      </a:lnTo>
                      <a:cubicBezTo>
                        <a:pt x="225542" y="0"/>
                        <a:pt x="0" y="225742"/>
                        <a:pt x="0" y="503872"/>
                      </a:cubicBezTo>
                      <a:lnTo>
                        <a:pt x="0" y="576263"/>
                      </a:lnTo>
                      <a:cubicBezTo>
                        <a:pt x="0" y="854393"/>
                        <a:pt x="225542" y="1080135"/>
                        <a:pt x="503424" y="1080135"/>
                      </a:cubicBezTo>
                      <a:lnTo>
                        <a:pt x="503424" y="1080135"/>
                      </a:lnTo>
                    </a:path>
                  </a:pathLst>
                </a:custGeom>
                <a:noFill/>
                <a:ln w="19025" cap="rnd">
                  <a:solidFill>
                    <a:srgbClr val="202020"/>
                  </a:solidFill>
                  <a:custDash>
                    <a:ds d="75000" sp="375000"/>
                  </a:custDash>
                  <a:round/>
                </a:ln>
              </p:spPr>
              <p:txBody>
                <a:bodyPr rtlCol="0" anchor="ctr"/>
                <a:lstStyle/>
                <a:p>
                  <a:endParaRPr lang="en-US"/>
                </a:p>
              </p:txBody>
            </p:sp>
            <p:sp>
              <p:nvSpPr>
                <p:cNvPr id="10" name="Freeform 9">
                  <a:extLst>
                    <a:ext uri="{FF2B5EF4-FFF2-40B4-BE49-F238E27FC236}">
                      <a16:creationId xmlns:a16="http://schemas.microsoft.com/office/drawing/2014/main" id="{08AE6F1D-725A-37FC-3577-7D03BBA8469F}"/>
                    </a:ext>
                  </a:extLst>
                </p:cNvPr>
                <p:cNvSpPr/>
                <p:nvPr/>
              </p:nvSpPr>
              <p:spPr>
                <a:xfrm>
                  <a:off x="6083628" y="1973579"/>
                  <a:ext cx="2754084" cy="910590"/>
                </a:xfrm>
                <a:custGeom>
                  <a:avLst/>
                  <a:gdLst>
                    <a:gd name="connsiteX0" fmla="*/ 2754085 w 2754084"/>
                    <a:gd name="connsiteY0" fmla="*/ 910590 h 910590"/>
                    <a:gd name="connsiteX1" fmla="*/ 1220019 w 2754084"/>
                    <a:gd name="connsiteY1" fmla="*/ 862965 h 910590"/>
                    <a:gd name="connsiteX2" fmla="*/ 0 w 2754084"/>
                    <a:gd name="connsiteY2" fmla="*/ 0 h 910590"/>
                  </a:gdLst>
                  <a:ahLst/>
                  <a:cxnLst>
                    <a:cxn ang="0">
                      <a:pos x="connsiteX0" y="connsiteY0"/>
                    </a:cxn>
                    <a:cxn ang="0">
                      <a:pos x="connsiteX1" y="connsiteY1"/>
                    </a:cxn>
                    <a:cxn ang="0">
                      <a:pos x="connsiteX2" y="connsiteY2"/>
                    </a:cxn>
                  </a:cxnLst>
                  <a:rect l="l" t="t" r="r" b="b"/>
                  <a:pathLst>
                    <a:path w="2754084" h="910590">
                      <a:moveTo>
                        <a:pt x="2754085" y="910590"/>
                      </a:moveTo>
                      <a:lnTo>
                        <a:pt x="1220019" y="862965"/>
                      </a:lnTo>
                      <a:cubicBezTo>
                        <a:pt x="1220019" y="497205"/>
                        <a:pt x="772742" y="0"/>
                        <a:pt x="0" y="0"/>
                      </a:cubicBezTo>
                    </a:path>
                  </a:pathLst>
                </a:custGeom>
                <a:noFill/>
                <a:ln w="19025" cap="rnd">
                  <a:solidFill>
                    <a:srgbClr val="202020"/>
                  </a:solidFill>
                  <a:custDash>
                    <a:ds d="75000" sp="375000"/>
                  </a:custDash>
                  <a:round/>
                </a:ln>
              </p:spPr>
              <p:txBody>
                <a:bodyPr rtlCol="0" anchor="ctr"/>
                <a:lstStyle/>
                <a:p>
                  <a:endParaRPr lang="en-US"/>
                </a:p>
              </p:txBody>
            </p:sp>
          </p:grpSp>
          <p:grpSp>
            <p:nvGrpSpPr>
              <p:cNvPr id="11" name="Graphic 2">
                <a:extLst>
                  <a:ext uri="{FF2B5EF4-FFF2-40B4-BE49-F238E27FC236}">
                    <a16:creationId xmlns:a16="http://schemas.microsoft.com/office/drawing/2014/main" id="{ADB2F46E-34C5-DF83-2128-94B98897935D}"/>
                  </a:ext>
                </a:extLst>
              </p:cNvPr>
              <p:cNvGrpSpPr/>
              <p:nvPr/>
            </p:nvGrpSpPr>
            <p:grpSpPr>
              <a:xfrm>
                <a:off x="3341915" y="1973579"/>
                <a:ext cx="2754084" cy="2492692"/>
                <a:chOff x="3341915" y="1973579"/>
                <a:chExt cx="2754084" cy="2492692"/>
              </a:xfrm>
              <a:noFill/>
            </p:grpSpPr>
            <p:sp>
              <p:nvSpPr>
                <p:cNvPr id="12" name="Freeform 11">
                  <a:extLst>
                    <a:ext uri="{FF2B5EF4-FFF2-40B4-BE49-F238E27FC236}">
                      <a16:creationId xmlns:a16="http://schemas.microsoft.com/office/drawing/2014/main" id="{B1EA27FC-4757-B4BC-7D95-56F8F0D295B1}"/>
                    </a:ext>
                  </a:extLst>
                </p:cNvPr>
                <p:cNvSpPr/>
                <p:nvPr/>
              </p:nvSpPr>
              <p:spPr>
                <a:xfrm>
                  <a:off x="4875980" y="2834640"/>
                  <a:ext cx="1220019" cy="862965"/>
                </a:xfrm>
                <a:custGeom>
                  <a:avLst/>
                  <a:gdLst>
                    <a:gd name="connsiteX0" fmla="*/ 0 w 1220019"/>
                    <a:gd name="connsiteY0" fmla="*/ 0 h 862965"/>
                    <a:gd name="connsiteX1" fmla="*/ 1220020 w 1220019"/>
                    <a:gd name="connsiteY1" fmla="*/ 862965 h 862965"/>
                  </a:gdLst>
                  <a:ahLst/>
                  <a:cxnLst>
                    <a:cxn ang="0">
                      <a:pos x="connsiteX0" y="connsiteY0"/>
                    </a:cxn>
                    <a:cxn ang="0">
                      <a:pos x="connsiteX1" y="connsiteY1"/>
                    </a:cxn>
                  </a:cxnLst>
                  <a:rect l="l" t="t" r="r" b="b"/>
                  <a:pathLst>
                    <a:path w="1220019" h="862965">
                      <a:moveTo>
                        <a:pt x="0" y="0"/>
                      </a:moveTo>
                      <a:cubicBezTo>
                        <a:pt x="772743" y="0"/>
                        <a:pt x="1220020" y="497205"/>
                        <a:pt x="1220020" y="862965"/>
                      </a:cubicBezTo>
                    </a:path>
                  </a:pathLst>
                </a:custGeom>
                <a:noFill/>
                <a:ln w="19025" cap="rnd">
                  <a:solidFill>
                    <a:srgbClr val="202020"/>
                  </a:solidFill>
                  <a:custDash>
                    <a:ds d="75000" sp="375000"/>
                  </a:custDash>
                  <a:round/>
                </a:ln>
              </p:spPr>
              <p:txBody>
                <a:bodyPr rtlCol="0" anchor="ctr"/>
                <a:lstStyle/>
                <a:p>
                  <a:endParaRPr lang="en-US"/>
                </a:p>
              </p:txBody>
            </p:sp>
            <p:sp>
              <p:nvSpPr>
                <p:cNvPr id="13" name="Freeform 12">
                  <a:extLst>
                    <a:ext uri="{FF2B5EF4-FFF2-40B4-BE49-F238E27FC236}">
                      <a16:creationId xmlns:a16="http://schemas.microsoft.com/office/drawing/2014/main" id="{516447B3-721E-4D7E-EC6F-7521B8B16411}"/>
                    </a:ext>
                  </a:extLst>
                </p:cNvPr>
                <p:cNvSpPr/>
                <p:nvPr/>
              </p:nvSpPr>
              <p:spPr>
                <a:xfrm>
                  <a:off x="4037573" y="3985259"/>
                  <a:ext cx="2058426" cy="481012"/>
                </a:xfrm>
                <a:custGeom>
                  <a:avLst/>
                  <a:gdLst>
                    <a:gd name="connsiteX0" fmla="*/ 2058426 w 2058426"/>
                    <a:gd name="connsiteY0" fmla="*/ 0 h 481012"/>
                    <a:gd name="connsiteX1" fmla="*/ 0 w 2058426"/>
                    <a:gd name="connsiteY1" fmla="*/ 481013 h 481012"/>
                  </a:gdLst>
                  <a:ahLst/>
                  <a:cxnLst>
                    <a:cxn ang="0">
                      <a:pos x="connsiteX0" y="connsiteY0"/>
                    </a:cxn>
                    <a:cxn ang="0">
                      <a:pos x="connsiteX1" y="connsiteY1"/>
                    </a:cxn>
                  </a:cxnLst>
                  <a:rect l="l" t="t" r="r" b="b"/>
                  <a:pathLst>
                    <a:path w="2058426" h="481012">
                      <a:moveTo>
                        <a:pt x="2058426" y="0"/>
                      </a:moveTo>
                      <a:cubicBezTo>
                        <a:pt x="1207648" y="0"/>
                        <a:pt x="575750" y="91440"/>
                        <a:pt x="0" y="481013"/>
                      </a:cubicBezTo>
                    </a:path>
                  </a:pathLst>
                </a:custGeom>
                <a:noFill/>
                <a:ln w="19025" cap="rnd">
                  <a:solidFill>
                    <a:srgbClr val="202020"/>
                  </a:solidFill>
                  <a:custDash>
                    <a:ds d="75000" sp="375000"/>
                  </a:custDash>
                  <a:round/>
                </a:ln>
              </p:spPr>
              <p:txBody>
                <a:bodyPr rtlCol="0" anchor="ctr"/>
                <a:lstStyle/>
                <a:p>
                  <a:endParaRPr lang="en-US"/>
                </a:p>
              </p:txBody>
            </p:sp>
            <p:sp>
              <p:nvSpPr>
                <p:cNvPr id="14" name="Freeform 13">
                  <a:extLst>
                    <a:ext uri="{FF2B5EF4-FFF2-40B4-BE49-F238E27FC236}">
                      <a16:creationId xmlns:a16="http://schemas.microsoft.com/office/drawing/2014/main" id="{7ECA21ED-B521-AC8E-3046-A8252E9CD720}"/>
                    </a:ext>
                  </a:extLst>
                </p:cNvPr>
                <p:cNvSpPr/>
                <p:nvPr/>
              </p:nvSpPr>
              <p:spPr>
                <a:xfrm>
                  <a:off x="3341915" y="2352675"/>
                  <a:ext cx="503424" cy="1080134"/>
                </a:xfrm>
                <a:custGeom>
                  <a:avLst/>
                  <a:gdLst>
                    <a:gd name="connsiteX0" fmla="*/ 0 w 503424"/>
                    <a:gd name="connsiteY0" fmla="*/ 0 h 1080134"/>
                    <a:gd name="connsiteX1" fmla="*/ 0 w 503424"/>
                    <a:gd name="connsiteY1" fmla="*/ 0 h 1080134"/>
                    <a:gd name="connsiteX2" fmla="*/ 503425 w 503424"/>
                    <a:gd name="connsiteY2" fmla="*/ 503872 h 1080134"/>
                    <a:gd name="connsiteX3" fmla="*/ 503425 w 503424"/>
                    <a:gd name="connsiteY3" fmla="*/ 576263 h 1080134"/>
                    <a:gd name="connsiteX4" fmla="*/ 0 w 503424"/>
                    <a:gd name="connsiteY4" fmla="*/ 1080135 h 1080134"/>
                    <a:gd name="connsiteX5" fmla="*/ 0 w 503424"/>
                    <a:gd name="connsiteY5" fmla="*/ 1080135 h 108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3424" h="1080134">
                      <a:moveTo>
                        <a:pt x="0" y="0"/>
                      </a:moveTo>
                      <a:lnTo>
                        <a:pt x="0" y="0"/>
                      </a:lnTo>
                      <a:cubicBezTo>
                        <a:pt x="277883" y="0"/>
                        <a:pt x="503425" y="225742"/>
                        <a:pt x="503425" y="503872"/>
                      </a:cubicBezTo>
                      <a:lnTo>
                        <a:pt x="503425" y="576263"/>
                      </a:lnTo>
                      <a:cubicBezTo>
                        <a:pt x="503425" y="854393"/>
                        <a:pt x="277883" y="1080135"/>
                        <a:pt x="0" y="1080135"/>
                      </a:cubicBezTo>
                      <a:lnTo>
                        <a:pt x="0" y="1080135"/>
                      </a:lnTo>
                    </a:path>
                  </a:pathLst>
                </a:custGeom>
                <a:noFill/>
                <a:ln w="19025" cap="rnd">
                  <a:solidFill>
                    <a:srgbClr val="202020"/>
                  </a:solidFill>
                  <a:custDash>
                    <a:ds d="75000" sp="375000"/>
                  </a:custDash>
                  <a:round/>
                </a:ln>
              </p:spPr>
              <p:txBody>
                <a:bodyPr rtlCol="0" anchor="ctr"/>
                <a:lstStyle/>
                <a:p>
                  <a:endParaRPr lang="en-US"/>
                </a:p>
              </p:txBody>
            </p:sp>
            <p:sp>
              <p:nvSpPr>
                <p:cNvPr id="15" name="Freeform 14">
                  <a:extLst>
                    <a:ext uri="{FF2B5EF4-FFF2-40B4-BE49-F238E27FC236}">
                      <a16:creationId xmlns:a16="http://schemas.microsoft.com/office/drawing/2014/main" id="{CE01718B-4728-1FA5-1F88-1398E83FA054}"/>
                    </a:ext>
                  </a:extLst>
                </p:cNvPr>
                <p:cNvSpPr/>
                <p:nvPr/>
              </p:nvSpPr>
              <p:spPr>
                <a:xfrm>
                  <a:off x="3341915" y="1973579"/>
                  <a:ext cx="2754084" cy="910590"/>
                </a:xfrm>
                <a:custGeom>
                  <a:avLst/>
                  <a:gdLst>
                    <a:gd name="connsiteX0" fmla="*/ 0 w 2754084"/>
                    <a:gd name="connsiteY0" fmla="*/ 910590 h 910590"/>
                    <a:gd name="connsiteX1" fmla="*/ 1534065 w 2754084"/>
                    <a:gd name="connsiteY1" fmla="*/ 862965 h 910590"/>
                    <a:gd name="connsiteX2" fmla="*/ 2754085 w 2754084"/>
                    <a:gd name="connsiteY2" fmla="*/ 0 h 910590"/>
                  </a:gdLst>
                  <a:ahLst/>
                  <a:cxnLst>
                    <a:cxn ang="0">
                      <a:pos x="connsiteX0" y="connsiteY0"/>
                    </a:cxn>
                    <a:cxn ang="0">
                      <a:pos x="connsiteX1" y="connsiteY1"/>
                    </a:cxn>
                    <a:cxn ang="0">
                      <a:pos x="connsiteX2" y="connsiteY2"/>
                    </a:cxn>
                  </a:cxnLst>
                  <a:rect l="l" t="t" r="r" b="b"/>
                  <a:pathLst>
                    <a:path w="2754084" h="910590">
                      <a:moveTo>
                        <a:pt x="0" y="910590"/>
                      </a:moveTo>
                      <a:lnTo>
                        <a:pt x="1534065" y="862965"/>
                      </a:lnTo>
                      <a:cubicBezTo>
                        <a:pt x="1534065" y="497205"/>
                        <a:pt x="1981342" y="0"/>
                        <a:pt x="2754085" y="0"/>
                      </a:cubicBezTo>
                    </a:path>
                  </a:pathLst>
                </a:custGeom>
                <a:noFill/>
                <a:ln w="19025" cap="rnd">
                  <a:solidFill>
                    <a:srgbClr val="202020"/>
                  </a:solidFill>
                  <a:custDash>
                    <a:ds d="75000" sp="375000"/>
                  </a:custDash>
                  <a:round/>
                </a:ln>
              </p:spPr>
              <p:txBody>
                <a:bodyPr rtlCol="0" anchor="ctr"/>
                <a:lstStyle/>
                <a:p>
                  <a:endParaRPr lang="en-US"/>
                </a:p>
              </p:txBody>
            </p:sp>
          </p:grpSp>
        </p:grpSp>
        <p:sp>
          <p:nvSpPr>
            <p:cNvPr id="16" name="Freeform 15">
              <a:extLst>
                <a:ext uri="{FF2B5EF4-FFF2-40B4-BE49-F238E27FC236}">
                  <a16:creationId xmlns:a16="http://schemas.microsoft.com/office/drawing/2014/main" id="{C8BB5D44-D326-78E2-EB97-247AF05037C9}"/>
                </a:ext>
              </a:extLst>
            </p:cNvPr>
            <p:cNvSpPr/>
            <p:nvPr/>
          </p:nvSpPr>
          <p:spPr>
            <a:xfrm rot="-1268248">
              <a:off x="4482761" y="2420075"/>
              <a:ext cx="738468" cy="739125"/>
            </a:xfrm>
            <a:custGeom>
              <a:avLst/>
              <a:gdLst>
                <a:gd name="connsiteX0" fmla="*/ 738469 w 738468"/>
                <a:gd name="connsiteY0" fmla="*/ 369563 h 739125"/>
                <a:gd name="connsiteX1" fmla="*/ 369234 w 738468"/>
                <a:gd name="connsiteY1" fmla="*/ 739126 h 739125"/>
                <a:gd name="connsiteX2" fmla="*/ 0 w 738468"/>
                <a:gd name="connsiteY2" fmla="*/ 369563 h 739125"/>
                <a:gd name="connsiteX3" fmla="*/ 369234 w 738468"/>
                <a:gd name="connsiteY3" fmla="*/ 0 h 739125"/>
                <a:gd name="connsiteX4" fmla="*/ 738469 w 738468"/>
                <a:gd name="connsiteY4" fmla="*/ 369563 h 739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68" h="739125">
                  <a:moveTo>
                    <a:pt x="738469" y="369563"/>
                  </a:moveTo>
                  <a:cubicBezTo>
                    <a:pt x="738469" y="573667"/>
                    <a:pt x="573157" y="739126"/>
                    <a:pt x="369234" y="739126"/>
                  </a:cubicBezTo>
                  <a:cubicBezTo>
                    <a:pt x="165312" y="739126"/>
                    <a:pt x="0" y="573667"/>
                    <a:pt x="0" y="369563"/>
                  </a:cubicBezTo>
                  <a:cubicBezTo>
                    <a:pt x="0" y="165459"/>
                    <a:pt x="165312" y="0"/>
                    <a:pt x="369234" y="0"/>
                  </a:cubicBezTo>
                  <a:cubicBezTo>
                    <a:pt x="573157" y="0"/>
                    <a:pt x="738469" y="165459"/>
                    <a:pt x="738469" y="369563"/>
                  </a:cubicBezTo>
                  <a:close/>
                </a:path>
              </a:pathLst>
            </a:custGeom>
            <a:solidFill>
              <a:schemeClr val="accent6"/>
            </a:solidFill>
            <a:ln w="9512"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EBABD421-E25B-48D6-BBC8-44C4F8E92F96}"/>
                </a:ext>
              </a:extLst>
            </p:cNvPr>
            <p:cNvSpPr/>
            <p:nvPr/>
          </p:nvSpPr>
          <p:spPr>
            <a:xfrm>
              <a:off x="4549563" y="2486977"/>
              <a:ext cx="605251" cy="605790"/>
            </a:xfrm>
            <a:custGeom>
              <a:avLst/>
              <a:gdLst>
                <a:gd name="connsiteX0" fmla="*/ 605252 w 605251"/>
                <a:gd name="connsiteY0" fmla="*/ 302895 h 605790"/>
                <a:gd name="connsiteX1" fmla="*/ 302626 w 605251"/>
                <a:gd name="connsiteY1" fmla="*/ 605790 h 605790"/>
                <a:gd name="connsiteX2" fmla="*/ 0 w 605251"/>
                <a:gd name="connsiteY2" fmla="*/ 302895 h 605790"/>
                <a:gd name="connsiteX3" fmla="*/ 302626 w 605251"/>
                <a:gd name="connsiteY3" fmla="*/ 0 h 605790"/>
                <a:gd name="connsiteX4" fmla="*/ 605252 w 605251"/>
                <a:gd name="connsiteY4" fmla="*/ 302895 h 6057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1" h="605790">
                  <a:moveTo>
                    <a:pt x="605252" y="302895"/>
                  </a:moveTo>
                  <a:cubicBezTo>
                    <a:pt x="605252" y="470179"/>
                    <a:pt x="469762" y="605790"/>
                    <a:pt x="302626" y="605790"/>
                  </a:cubicBezTo>
                  <a:cubicBezTo>
                    <a:pt x="135490" y="605790"/>
                    <a:pt x="0" y="470179"/>
                    <a:pt x="0" y="302895"/>
                  </a:cubicBezTo>
                  <a:cubicBezTo>
                    <a:pt x="0" y="135611"/>
                    <a:pt x="135490" y="0"/>
                    <a:pt x="302626" y="0"/>
                  </a:cubicBezTo>
                  <a:cubicBezTo>
                    <a:pt x="469762" y="0"/>
                    <a:pt x="605252" y="135611"/>
                    <a:pt x="605252" y="302895"/>
                  </a:cubicBezTo>
                  <a:close/>
                </a:path>
              </a:pathLst>
            </a:custGeom>
            <a:solidFill>
              <a:schemeClr val="bg1"/>
            </a:solidFill>
            <a:ln w="951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E2EA2437-6528-9A12-03DE-ADB53748E6E0}"/>
                </a:ext>
              </a:extLst>
            </p:cNvPr>
            <p:cNvSpPr/>
            <p:nvPr/>
          </p:nvSpPr>
          <p:spPr>
            <a:xfrm>
              <a:off x="4540046" y="2196464"/>
              <a:ext cx="624284" cy="188594"/>
            </a:xfrm>
            <a:custGeom>
              <a:avLst/>
              <a:gdLst>
                <a:gd name="connsiteX0" fmla="*/ 530071 w 624284"/>
                <a:gd name="connsiteY0" fmla="*/ 188595 h 188594"/>
                <a:gd name="connsiteX1" fmla="*/ 94214 w 624284"/>
                <a:gd name="connsiteY1" fmla="*/ 188595 h 188594"/>
                <a:gd name="connsiteX2" fmla="*/ 0 w 624284"/>
                <a:gd name="connsiteY2" fmla="*/ 94298 h 188594"/>
                <a:gd name="connsiteX3" fmla="*/ 0 w 624284"/>
                <a:gd name="connsiteY3" fmla="*/ 94298 h 188594"/>
                <a:gd name="connsiteX4" fmla="*/ 94214 w 624284"/>
                <a:gd name="connsiteY4" fmla="*/ 0 h 188594"/>
                <a:gd name="connsiteX5" fmla="*/ 530071 w 624284"/>
                <a:gd name="connsiteY5" fmla="*/ 0 h 188594"/>
                <a:gd name="connsiteX6" fmla="*/ 624285 w 624284"/>
                <a:gd name="connsiteY6" fmla="*/ 94298 h 188594"/>
                <a:gd name="connsiteX7" fmla="*/ 624285 w 624284"/>
                <a:gd name="connsiteY7" fmla="*/ 94298 h 188594"/>
                <a:gd name="connsiteX8" fmla="*/ 530071 w 624284"/>
                <a:gd name="connsiteY8" fmla="*/ 188595 h 1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4">
                  <a:moveTo>
                    <a:pt x="530071" y="188595"/>
                  </a:moveTo>
                  <a:lnTo>
                    <a:pt x="94214" y="188595"/>
                  </a:lnTo>
                  <a:cubicBezTo>
                    <a:pt x="41873" y="188595"/>
                    <a:pt x="0" y="146685"/>
                    <a:pt x="0" y="94298"/>
                  </a:cubicBezTo>
                  <a:lnTo>
                    <a:pt x="0" y="94298"/>
                  </a:lnTo>
                  <a:cubicBezTo>
                    <a:pt x="0" y="41910"/>
                    <a:pt x="41873" y="0"/>
                    <a:pt x="94214" y="0"/>
                  </a:cubicBezTo>
                  <a:lnTo>
                    <a:pt x="530071" y="0"/>
                  </a:lnTo>
                  <a:cubicBezTo>
                    <a:pt x="582412" y="0"/>
                    <a:pt x="624285" y="41910"/>
                    <a:pt x="624285" y="94298"/>
                  </a:cubicBezTo>
                  <a:lnTo>
                    <a:pt x="624285" y="94298"/>
                  </a:lnTo>
                  <a:cubicBezTo>
                    <a:pt x="624285" y="146685"/>
                    <a:pt x="582412" y="188595"/>
                    <a:pt x="530071" y="188595"/>
                  </a:cubicBezTo>
                  <a:close/>
                </a:path>
              </a:pathLst>
            </a:custGeom>
            <a:solidFill>
              <a:schemeClr val="accent6"/>
            </a:solidFill>
            <a:ln w="951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50C4AFAA-4FA7-F862-86DA-14C2C13A858F}"/>
                </a:ext>
              </a:extLst>
            </p:cNvPr>
            <p:cNvSpPr/>
            <p:nvPr/>
          </p:nvSpPr>
          <p:spPr>
            <a:xfrm rot="-1317022">
              <a:off x="6946567" y="2420257"/>
              <a:ext cx="738476" cy="739133"/>
            </a:xfrm>
            <a:custGeom>
              <a:avLst/>
              <a:gdLst>
                <a:gd name="connsiteX0" fmla="*/ 738477 w 738476"/>
                <a:gd name="connsiteY0" fmla="*/ 369567 h 739133"/>
                <a:gd name="connsiteX1" fmla="*/ 369238 w 738476"/>
                <a:gd name="connsiteY1" fmla="*/ 739134 h 739133"/>
                <a:gd name="connsiteX2" fmla="*/ 0 w 738476"/>
                <a:gd name="connsiteY2" fmla="*/ 369567 h 739133"/>
                <a:gd name="connsiteX3" fmla="*/ 369238 w 738476"/>
                <a:gd name="connsiteY3" fmla="*/ 0 h 739133"/>
                <a:gd name="connsiteX4" fmla="*/ 738477 w 738476"/>
                <a:gd name="connsiteY4" fmla="*/ 369567 h 7391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76" h="739133">
                  <a:moveTo>
                    <a:pt x="738477" y="369567"/>
                  </a:moveTo>
                  <a:cubicBezTo>
                    <a:pt x="738477" y="573673"/>
                    <a:pt x="573163" y="739134"/>
                    <a:pt x="369238" y="739134"/>
                  </a:cubicBezTo>
                  <a:cubicBezTo>
                    <a:pt x="165314" y="739134"/>
                    <a:pt x="0" y="573673"/>
                    <a:pt x="0" y="369567"/>
                  </a:cubicBezTo>
                  <a:cubicBezTo>
                    <a:pt x="0" y="165461"/>
                    <a:pt x="165314" y="0"/>
                    <a:pt x="369238" y="0"/>
                  </a:cubicBezTo>
                  <a:cubicBezTo>
                    <a:pt x="573163" y="0"/>
                    <a:pt x="738477" y="165461"/>
                    <a:pt x="738477" y="369567"/>
                  </a:cubicBezTo>
                  <a:close/>
                </a:path>
              </a:pathLst>
            </a:custGeom>
            <a:solidFill>
              <a:schemeClr val="accent5">
                <a:lumMod val="75000"/>
              </a:schemeClr>
            </a:solidFill>
            <a:ln w="951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53B144-3521-8CD9-C69E-FA19BFAE20C8}"/>
                </a:ext>
              </a:extLst>
            </p:cNvPr>
            <p:cNvSpPr/>
            <p:nvPr/>
          </p:nvSpPr>
          <p:spPr>
            <a:xfrm>
              <a:off x="7014345" y="2487929"/>
              <a:ext cx="604299" cy="604837"/>
            </a:xfrm>
            <a:custGeom>
              <a:avLst/>
              <a:gdLst>
                <a:gd name="connsiteX0" fmla="*/ 604300 w 604299"/>
                <a:gd name="connsiteY0" fmla="*/ 302895 h 604837"/>
                <a:gd name="connsiteX1" fmla="*/ 505328 w 604299"/>
                <a:gd name="connsiteY1" fmla="*/ 526733 h 604837"/>
                <a:gd name="connsiteX2" fmla="*/ 491053 w 604299"/>
                <a:gd name="connsiteY2" fmla="*/ 538163 h 604837"/>
                <a:gd name="connsiteX3" fmla="*/ 301674 w 604299"/>
                <a:gd name="connsiteY3" fmla="*/ 604838 h 604837"/>
                <a:gd name="connsiteX4" fmla="*/ 110392 w 604299"/>
                <a:gd name="connsiteY4" fmla="*/ 537210 h 604837"/>
                <a:gd name="connsiteX5" fmla="*/ 97069 w 604299"/>
                <a:gd name="connsiteY5" fmla="*/ 525780 h 604837"/>
                <a:gd name="connsiteX6" fmla="*/ 0 w 604299"/>
                <a:gd name="connsiteY6" fmla="*/ 302895 h 604837"/>
                <a:gd name="connsiteX7" fmla="*/ 302626 w 604299"/>
                <a:gd name="connsiteY7" fmla="*/ 0 h 604837"/>
                <a:gd name="connsiteX8" fmla="*/ 604300 w 604299"/>
                <a:gd name="connsiteY8" fmla="*/ 302895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4299" h="604837">
                  <a:moveTo>
                    <a:pt x="604300" y="302895"/>
                  </a:moveTo>
                  <a:cubicBezTo>
                    <a:pt x="604300" y="391478"/>
                    <a:pt x="566234" y="471488"/>
                    <a:pt x="505328" y="526733"/>
                  </a:cubicBezTo>
                  <a:cubicBezTo>
                    <a:pt x="500569" y="530543"/>
                    <a:pt x="495811" y="535305"/>
                    <a:pt x="491053" y="538163"/>
                  </a:cubicBezTo>
                  <a:cubicBezTo>
                    <a:pt x="438712" y="580073"/>
                    <a:pt x="373048" y="604838"/>
                    <a:pt x="301674" y="604838"/>
                  </a:cubicBezTo>
                  <a:cubicBezTo>
                    <a:pt x="229349" y="604838"/>
                    <a:pt x="162733" y="579120"/>
                    <a:pt x="110392" y="537210"/>
                  </a:cubicBezTo>
                  <a:cubicBezTo>
                    <a:pt x="105634" y="533400"/>
                    <a:pt x="100875" y="529590"/>
                    <a:pt x="97069" y="525780"/>
                  </a:cubicBezTo>
                  <a:cubicBezTo>
                    <a:pt x="37114" y="470535"/>
                    <a:pt x="0" y="391478"/>
                    <a:pt x="0" y="302895"/>
                  </a:cubicBezTo>
                  <a:cubicBezTo>
                    <a:pt x="0" y="136208"/>
                    <a:pt x="135135" y="0"/>
                    <a:pt x="302626" y="0"/>
                  </a:cubicBezTo>
                  <a:cubicBezTo>
                    <a:pt x="469165" y="0"/>
                    <a:pt x="604300" y="135255"/>
                    <a:pt x="604300" y="302895"/>
                  </a:cubicBezTo>
                  <a:close/>
                </a:path>
              </a:pathLst>
            </a:custGeom>
            <a:solidFill>
              <a:schemeClr val="bg1"/>
            </a:solidFill>
            <a:ln w="951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9E6DB76-B9C1-0E9D-39E0-B501121CEE19}"/>
                </a:ext>
              </a:extLst>
            </p:cNvPr>
            <p:cNvSpPr/>
            <p:nvPr/>
          </p:nvSpPr>
          <p:spPr>
            <a:xfrm>
              <a:off x="7003877" y="2196464"/>
              <a:ext cx="624284" cy="188594"/>
            </a:xfrm>
            <a:custGeom>
              <a:avLst/>
              <a:gdLst>
                <a:gd name="connsiteX0" fmla="*/ 530071 w 624284"/>
                <a:gd name="connsiteY0" fmla="*/ 188595 h 188594"/>
                <a:gd name="connsiteX1" fmla="*/ 94214 w 624284"/>
                <a:gd name="connsiteY1" fmla="*/ 188595 h 188594"/>
                <a:gd name="connsiteX2" fmla="*/ 0 w 624284"/>
                <a:gd name="connsiteY2" fmla="*/ 94298 h 188594"/>
                <a:gd name="connsiteX3" fmla="*/ 0 w 624284"/>
                <a:gd name="connsiteY3" fmla="*/ 94298 h 188594"/>
                <a:gd name="connsiteX4" fmla="*/ 94214 w 624284"/>
                <a:gd name="connsiteY4" fmla="*/ 0 h 188594"/>
                <a:gd name="connsiteX5" fmla="*/ 530071 w 624284"/>
                <a:gd name="connsiteY5" fmla="*/ 0 h 188594"/>
                <a:gd name="connsiteX6" fmla="*/ 624285 w 624284"/>
                <a:gd name="connsiteY6" fmla="*/ 94298 h 188594"/>
                <a:gd name="connsiteX7" fmla="*/ 624285 w 624284"/>
                <a:gd name="connsiteY7" fmla="*/ 94298 h 188594"/>
                <a:gd name="connsiteX8" fmla="*/ 530071 w 624284"/>
                <a:gd name="connsiteY8" fmla="*/ 188595 h 1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4">
                  <a:moveTo>
                    <a:pt x="530071" y="188595"/>
                  </a:moveTo>
                  <a:lnTo>
                    <a:pt x="94214" y="188595"/>
                  </a:lnTo>
                  <a:cubicBezTo>
                    <a:pt x="41873" y="188595"/>
                    <a:pt x="0" y="146685"/>
                    <a:pt x="0" y="94298"/>
                  </a:cubicBezTo>
                  <a:lnTo>
                    <a:pt x="0" y="94298"/>
                  </a:lnTo>
                  <a:cubicBezTo>
                    <a:pt x="0" y="41910"/>
                    <a:pt x="41873" y="0"/>
                    <a:pt x="94214" y="0"/>
                  </a:cubicBezTo>
                  <a:lnTo>
                    <a:pt x="530071" y="0"/>
                  </a:lnTo>
                  <a:cubicBezTo>
                    <a:pt x="582412" y="0"/>
                    <a:pt x="624285" y="41910"/>
                    <a:pt x="624285" y="94298"/>
                  </a:cubicBezTo>
                  <a:lnTo>
                    <a:pt x="624285" y="94298"/>
                  </a:lnTo>
                  <a:cubicBezTo>
                    <a:pt x="624285" y="146685"/>
                    <a:pt x="582412" y="188595"/>
                    <a:pt x="530071" y="188595"/>
                  </a:cubicBezTo>
                  <a:close/>
                </a:path>
              </a:pathLst>
            </a:custGeom>
            <a:solidFill>
              <a:schemeClr val="accent5">
                <a:lumMod val="75000"/>
              </a:schemeClr>
            </a:solidFill>
            <a:ln w="951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6F059345-4A7E-EF60-7B69-0E17225E52CE}"/>
                </a:ext>
              </a:extLst>
            </p:cNvPr>
            <p:cNvSpPr/>
            <p:nvPr/>
          </p:nvSpPr>
          <p:spPr>
            <a:xfrm>
              <a:off x="5726758" y="3569017"/>
              <a:ext cx="738482" cy="739140"/>
            </a:xfrm>
            <a:custGeom>
              <a:avLst/>
              <a:gdLst>
                <a:gd name="connsiteX0" fmla="*/ 738483 w 738482"/>
                <a:gd name="connsiteY0" fmla="*/ 369570 h 739140"/>
                <a:gd name="connsiteX1" fmla="*/ 369242 w 738482"/>
                <a:gd name="connsiteY1" fmla="*/ 739140 h 739140"/>
                <a:gd name="connsiteX2" fmla="*/ 0 w 738482"/>
                <a:gd name="connsiteY2" fmla="*/ 369570 h 739140"/>
                <a:gd name="connsiteX3" fmla="*/ 369242 w 738482"/>
                <a:gd name="connsiteY3" fmla="*/ 0 h 739140"/>
                <a:gd name="connsiteX4" fmla="*/ 738483 w 738482"/>
                <a:gd name="connsiteY4" fmla="*/ 369570 h 739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82" h="739140">
                  <a:moveTo>
                    <a:pt x="738483" y="369570"/>
                  </a:moveTo>
                  <a:cubicBezTo>
                    <a:pt x="738483" y="573678"/>
                    <a:pt x="573168" y="739140"/>
                    <a:pt x="369242" y="739140"/>
                  </a:cubicBezTo>
                  <a:cubicBezTo>
                    <a:pt x="165315" y="739140"/>
                    <a:pt x="0" y="573678"/>
                    <a:pt x="0" y="369570"/>
                  </a:cubicBezTo>
                  <a:cubicBezTo>
                    <a:pt x="0" y="165462"/>
                    <a:pt x="165315" y="0"/>
                    <a:pt x="369242" y="0"/>
                  </a:cubicBezTo>
                  <a:cubicBezTo>
                    <a:pt x="573168" y="0"/>
                    <a:pt x="738483" y="165462"/>
                    <a:pt x="738483" y="369570"/>
                  </a:cubicBezTo>
                  <a:close/>
                </a:path>
              </a:pathLst>
            </a:custGeom>
            <a:solidFill>
              <a:schemeClr val="accent1"/>
            </a:solidFill>
            <a:ln w="9512"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6DD8CC87-F20D-FB54-1F47-7501D5E42689}"/>
                </a:ext>
              </a:extLst>
            </p:cNvPr>
            <p:cNvSpPr/>
            <p:nvPr/>
          </p:nvSpPr>
          <p:spPr>
            <a:xfrm>
              <a:off x="5794325" y="3635692"/>
              <a:ext cx="604299" cy="604837"/>
            </a:xfrm>
            <a:custGeom>
              <a:avLst/>
              <a:gdLst>
                <a:gd name="connsiteX0" fmla="*/ 604300 w 604299"/>
                <a:gd name="connsiteY0" fmla="*/ 302895 h 604837"/>
                <a:gd name="connsiteX1" fmla="*/ 505328 w 604299"/>
                <a:gd name="connsiteY1" fmla="*/ 526732 h 604837"/>
                <a:gd name="connsiteX2" fmla="*/ 491053 w 604299"/>
                <a:gd name="connsiteY2" fmla="*/ 538163 h 604837"/>
                <a:gd name="connsiteX3" fmla="*/ 301674 w 604299"/>
                <a:gd name="connsiteY3" fmla="*/ 604838 h 604837"/>
                <a:gd name="connsiteX4" fmla="*/ 110392 w 604299"/>
                <a:gd name="connsiteY4" fmla="*/ 537210 h 604837"/>
                <a:gd name="connsiteX5" fmla="*/ 97069 w 604299"/>
                <a:gd name="connsiteY5" fmla="*/ 525780 h 604837"/>
                <a:gd name="connsiteX6" fmla="*/ 0 w 604299"/>
                <a:gd name="connsiteY6" fmla="*/ 302895 h 604837"/>
                <a:gd name="connsiteX7" fmla="*/ 302626 w 604299"/>
                <a:gd name="connsiteY7" fmla="*/ 0 h 604837"/>
                <a:gd name="connsiteX8" fmla="*/ 604300 w 604299"/>
                <a:gd name="connsiteY8" fmla="*/ 302895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4299" h="604837">
                  <a:moveTo>
                    <a:pt x="604300" y="302895"/>
                  </a:moveTo>
                  <a:cubicBezTo>
                    <a:pt x="604300" y="391477"/>
                    <a:pt x="566234" y="471488"/>
                    <a:pt x="505328" y="526732"/>
                  </a:cubicBezTo>
                  <a:cubicBezTo>
                    <a:pt x="500570" y="530542"/>
                    <a:pt x="495811" y="535305"/>
                    <a:pt x="491053" y="538163"/>
                  </a:cubicBezTo>
                  <a:cubicBezTo>
                    <a:pt x="438712" y="580072"/>
                    <a:pt x="373048" y="604838"/>
                    <a:pt x="301674" y="604838"/>
                  </a:cubicBezTo>
                  <a:cubicBezTo>
                    <a:pt x="229349" y="604838"/>
                    <a:pt x="162733" y="579120"/>
                    <a:pt x="110392" y="537210"/>
                  </a:cubicBezTo>
                  <a:cubicBezTo>
                    <a:pt x="105634" y="533400"/>
                    <a:pt x="100875" y="529590"/>
                    <a:pt x="97069" y="525780"/>
                  </a:cubicBezTo>
                  <a:cubicBezTo>
                    <a:pt x="37115" y="470535"/>
                    <a:pt x="0" y="391477"/>
                    <a:pt x="0" y="302895"/>
                  </a:cubicBezTo>
                  <a:cubicBezTo>
                    <a:pt x="0" y="136207"/>
                    <a:pt x="135135" y="0"/>
                    <a:pt x="302626" y="0"/>
                  </a:cubicBezTo>
                  <a:cubicBezTo>
                    <a:pt x="469165" y="952"/>
                    <a:pt x="604300" y="136207"/>
                    <a:pt x="604300" y="302895"/>
                  </a:cubicBezTo>
                  <a:close/>
                </a:path>
              </a:pathLst>
            </a:custGeom>
            <a:solidFill>
              <a:schemeClr val="bg1"/>
            </a:solidFill>
            <a:ln w="9512"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CEBCC92-F3AF-ED9F-7EEA-EC9C34B2DB71}"/>
                </a:ext>
              </a:extLst>
            </p:cNvPr>
            <p:cNvSpPr/>
            <p:nvPr/>
          </p:nvSpPr>
          <p:spPr>
            <a:xfrm>
              <a:off x="5783857" y="3345179"/>
              <a:ext cx="624284" cy="188595"/>
            </a:xfrm>
            <a:custGeom>
              <a:avLst/>
              <a:gdLst>
                <a:gd name="connsiteX0" fmla="*/ 530071 w 624284"/>
                <a:gd name="connsiteY0" fmla="*/ 188595 h 188595"/>
                <a:gd name="connsiteX1" fmla="*/ 94214 w 624284"/>
                <a:gd name="connsiteY1" fmla="*/ 188595 h 188595"/>
                <a:gd name="connsiteX2" fmla="*/ 0 w 624284"/>
                <a:gd name="connsiteY2" fmla="*/ 94298 h 188595"/>
                <a:gd name="connsiteX3" fmla="*/ 0 w 624284"/>
                <a:gd name="connsiteY3" fmla="*/ 94298 h 188595"/>
                <a:gd name="connsiteX4" fmla="*/ 94214 w 624284"/>
                <a:gd name="connsiteY4" fmla="*/ 0 h 188595"/>
                <a:gd name="connsiteX5" fmla="*/ 530071 w 624284"/>
                <a:gd name="connsiteY5" fmla="*/ 0 h 188595"/>
                <a:gd name="connsiteX6" fmla="*/ 624284 w 624284"/>
                <a:gd name="connsiteY6" fmla="*/ 94298 h 188595"/>
                <a:gd name="connsiteX7" fmla="*/ 624284 w 624284"/>
                <a:gd name="connsiteY7" fmla="*/ 94298 h 188595"/>
                <a:gd name="connsiteX8" fmla="*/ 530071 w 624284"/>
                <a:gd name="connsiteY8" fmla="*/ 188595 h 188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5">
                  <a:moveTo>
                    <a:pt x="530071" y="188595"/>
                  </a:moveTo>
                  <a:lnTo>
                    <a:pt x="94214" y="188595"/>
                  </a:lnTo>
                  <a:cubicBezTo>
                    <a:pt x="41873" y="188595"/>
                    <a:pt x="0" y="146685"/>
                    <a:pt x="0" y="94298"/>
                  </a:cubicBezTo>
                  <a:lnTo>
                    <a:pt x="0" y="94298"/>
                  </a:lnTo>
                  <a:cubicBezTo>
                    <a:pt x="0" y="41910"/>
                    <a:pt x="41873" y="0"/>
                    <a:pt x="94214" y="0"/>
                  </a:cubicBezTo>
                  <a:lnTo>
                    <a:pt x="530071" y="0"/>
                  </a:lnTo>
                  <a:cubicBezTo>
                    <a:pt x="582412" y="0"/>
                    <a:pt x="624284" y="41910"/>
                    <a:pt x="624284" y="94298"/>
                  </a:cubicBezTo>
                  <a:lnTo>
                    <a:pt x="624284" y="94298"/>
                  </a:lnTo>
                  <a:cubicBezTo>
                    <a:pt x="624284" y="146685"/>
                    <a:pt x="582412" y="188595"/>
                    <a:pt x="530071" y="188595"/>
                  </a:cubicBezTo>
                  <a:close/>
                </a:path>
              </a:pathLst>
            </a:custGeom>
            <a:solidFill>
              <a:schemeClr val="accent1"/>
            </a:solidFill>
            <a:ln w="9512"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35CE7151-5EAD-B99A-8827-5B32F6CF1DB9}"/>
                </a:ext>
              </a:extLst>
            </p:cNvPr>
            <p:cNvSpPr/>
            <p:nvPr/>
          </p:nvSpPr>
          <p:spPr>
            <a:xfrm>
              <a:off x="8533183" y="1730692"/>
              <a:ext cx="634752" cy="192405"/>
            </a:xfrm>
            <a:custGeom>
              <a:avLst/>
              <a:gdLst>
                <a:gd name="connsiteX0" fmla="*/ 538636 w 634752"/>
                <a:gd name="connsiteY0" fmla="*/ 192405 h 192405"/>
                <a:gd name="connsiteX1" fmla="*/ 96117 w 634752"/>
                <a:gd name="connsiteY1" fmla="*/ 192405 h 192405"/>
                <a:gd name="connsiteX2" fmla="*/ 0 w 634752"/>
                <a:gd name="connsiteY2" fmla="*/ 96203 h 192405"/>
                <a:gd name="connsiteX3" fmla="*/ 0 w 634752"/>
                <a:gd name="connsiteY3" fmla="*/ 96203 h 192405"/>
                <a:gd name="connsiteX4" fmla="*/ 96117 w 634752"/>
                <a:gd name="connsiteY4" fmla="*/ 0 h 192405"/>
                <a:gd name="connsiteX5" fmla="*/ 538636 w 634752"/>
                <a:gd name="connsiteY5" fmla="*/ 0 h 192405"/>
                <a:gd name="connsiteX6" fmla="*/ 634753 w 634752"/>
                <a:gd name="connsiteY6" fmla="*/ 96203 h 192405"/>
                <a:gd name="connsiteX7" fmla="*/ 634753 w 634752"/>
                <a:gd name="connsiteY7" fmla="*/ 96203 h 192405"/>
                <a:gd name="connsiteX8" fmla="*/ 538636 w 634752"/>
                <a:gd name="connsiteY8" fmla="*/ 192405 h 192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4752" h="192405">
                  <a:moveTo>
                    <a:pt x="538636" y="192405"/>
                  </a:moveTo>
                  <a:lnTo>
                    <a:pt x="96117" y="192405"/>
                  </a:lnTo>
                  <a:cubicBezTo>
                    <a:pt x="42824" y="192405"/>
                    <a:pt x="0" y="149543"/>
                    <a:pt x="0" y="96203"/>
                  </a:cubicBezTo>
                  <a:lnTo>
                    <a:pt x="0" y="96203"/>
                  </a:lnTo>
                  <a:cubicBezTo>
                    <a:pt x="0" y="42863"/>
                    <a:pt x="42824" y="0"/>
                    <a:pt x="96117" y="0"/>
                  </a:cubicBezTo>
                  <a:lnTo>
                    <a:pt x="538636" y="0"/>
                  </a:lnTo>
                  <a:cubicBezTo>
                    <a:pt x="591929" y="0"/>
                    <a:pt x="634753" y="42863"/>
                    <a:pt x="634753" y="96203"/>
                  </a:cubicBezTo>
                  <a:lnTo>
                    <a:pt x="634753" y="96203"/>
                  </a:lnTo>
                  <a:cubicBezTo>
                    <a:pt x="633801" y="149543"/>
                    <a:pt x="590977" y="192405"/>
                    <a:pt x="538636" y="192405"/>
                  </a:cubicBezTo>
                  <a:close/>
                </a:path>
              </a:pathLst>
            </a:custGeom>
            <a:solidFill>
              <a:schemeClr val="accent4"/>
            </a:solidFill>
            <a:ln w="9512"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550E31C-921B-F66E-81AF-CB527216DEB1}"/>
                </a:ext>
              </a:extLst>
            </p:cNvPr>
            <p:cNvSpPr/>
            <p:nvPr/>
          </p:nvSpPr>
          <p:spPr>
            <a:xfrm>
              <a:off x="8626446" y="2078355"/>
              <a:ext cx="447277" cy="447675"/>
            </a:xfrm>
            <a:custGeom>
              <a:avLst/>
              <a:gdLst>
                <a:gd name="connsiteX0" fmla="*/ 447277 w 447277"/>
                <a:gd name="connsiteY0" fmla="*/ 223837 h 447675"/>
                <a:gd name="connsiteX1" fmla="*/ 223639 w 447277"/>
                <a:gd name="connsiteY1" fmla="*/ 447675 h 447675"/>
                <a:gd name="connsiteX2" fmla="*/ 0 w 447277"/>
                <a:gd name="connsiteY2" fmla="*/ 223837 h 447675"/>
                <a:gd name="connsiteX3" fmla="*/ 223639 w 447277"/>
                <a:gd name="connsiteY3" fmla="*/ 0 h 447675"/>
                <a:gd name="connsiteX4" fmla="*/ 447277 w 447277"/>
                <a:gd name="connsiteY4" fmla="*/ 223837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7"/>
                  </a:moveTo>
                  <a:cubicBezTo>
                    <a:pt x="447277" y="347460"/>
                    <a:pt x="347151" y="447675"/>
                    <a:pt x="223639" y="447675"/>
                  </a:cubicBezTo>
                  <a:cubicBezTo>
                    <a:pt x="100127" y="447675"/>
                    <a:pt x="0" y="347460"/>
                    <a:pt x="0" y="223837"/>
                  </a:cubicBezTo>
                  <a:cubicBezTo>
                    <a:pt x="0" y="100215"/>
                    <a:pt x="100127" y="0"/>
                    <a:pt x="223639" y="0"/>
                  </a:cubicBezTo>
                  <a:cubicBezTo>
                    <a:pt x="347151" y="0"/>
                    <a:pt x="447277" y="100215"/>
                    <a:pt x="447277" y="223837"/>
                  </a:cubicBezTo>
                  <a:close/>
                </a:path>
              </a:pathLst>
            </a:custGeom>
            <a:solidFill>
              <a:schemeClr val="accent4"/>
            </a:solidFill>
            <a:ln w="9512"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6270144-E312-10EC-C055-99E38CA610EF}"/>
                </a:ext>
              </a:extLst>
            </p:cNvPr>
            <p:cNvSpPr/>
            <p:nvPr/>
          </p:nvSpPr>
          <p:spPr>
            <a:xfrm>
              <a:off x="8666415" y="2120232"/>
              <a:ext cx="367338" cy="365792"/>
            </a:xfrm>
            <a:custGeom>
              <a:avLst/>
              <a:gdLst>
                <a:gd name="connsiteX0" fmla="*/ 367339 w 367338"/>
                <a:gd name="connsiteY0" fmla="*/ 181960 h 365792"/>
                <a:gd name="connsiteX1" fmla="*/ 307385 w 367338"/>
                <a:gd name="connsiteY1" fmla="*/ 317215 h 365792"/>
                <a:gd name="connsiteX2" fmla="*/ 298819 w 367338"/>
                <a:gd name="connsiteY2" fmla="*/ 324835 h 365792"/>
                <a:gd name="connsiteX3" fmla="*/ 183670 w 367338"/>
                <a:gd name="connsiteY3" fmla="*/ 365793 h 365792"/>
                <a:gd name="connsiteX4" fmla="*/ 67568 w 367338"/>
                <a:gd name="connsiteY4" fmla="*/ 324835 h 365792"/>
                <a:gd name="connsiteX5" fmla="*/ 59003 w 367338"/>
                <a:gd name="connsiteY5" fmla="*/ 317215 h 365792"/>
                <a:gd name="connsiteX6" fmla="*/ 0 w 367338"/>
                <a:gd name="connsiteY6" fmla="*/ 182913 h 365792"/>
                <a:gd name="connsiteX7" fmla="*/ 182718 w 367338"/>
                <a:gd name="connsiteY7" fmla="*/ 33 h 365792"/>
                <a:gd name="connsiteX8" fmla="*/ 367339 w 367338"/>
                <a:gd name="connsiteY8" fmla="*/ 181960 h 365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338" h="365792">
                  <a:moveTo>
                    <a:pt x="367339" y="181960"/>
                  </a:moveTo>
                  <a:cubicBezTo>
                    <a:pt x="367339" y="235300"/>
                    <a:pt x="344499" y="283878"/>
                    <a:pt x="307385" y="317215"/>
                  </a:cubicBezTo>
                  <a:cubicBezTo>
                    <a:pt x="304529" y="320073"/>
                    <a:pt x="301674" y="321978"/>
                    <a:pt x="298819" y="324835"/>
                  </a:cubicBezTo>
                  <a:cubicBezTo>
                    <a:pt x="267415" y="350553"/>
                    <a:pt x="227445" y="365793"/>
                    <a:pt x="183670" y="365793"/>
                  </a:cubicBezTo>
                  <a:cubicBezTo>
                    <a:pt x="139893" y="365793"/>
                    <a:pt x="98972" y="350553"/>
                    <a:pt x="67568" y="324835"/>
                  </a:cubicBezTo>
                  <a:cubicBezTo>
                    <a:pt x="64713" y="322930"/>
                    <a:pt x="61857" y="320073"/>
                    <a:pt x="59003" y="317215"/>
                  </a:cubicBezTo>
                  <a:cubicBezTo>
                    <a:pt x="22840" y="283878"/>
                    <a:pt x="0" y="235300"/>
                    <a:pt x="0" y="182913"/>
                  </a:cubicBezTo>
                  <a:cubicBezTo>
                    <a:pt x="0" y="81948"/>
                    <a:pt x="81843" y="33"/>
                    <a:pt x="182718" y="33"/>
                  </a:cubicBezTo>
                  <a:cubicBezTo>
                    <a:pt x="285496" y="-1872"/>
                    <a:pt x="367339" y="80043"/>
                    <a:pt x="367339" y="181960"/>
                  </a:cubicBezTo>
                  <a:close/>
                </a:path>
              </a:pathLst>
            </a:custGeom>
            <a:solidFill>
              <a:schemeClr val="bg1"/>
            </a:solidFill>
            <a:ln w="9512"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34292E79-56AD-E90C-79B5-BF480FFA0E7A}"/>
                </a:ext>
              </a:extLst>
            </p:cNvPr>
            <p:cNvSpPr/>
            <p:nvPr/>
          </p:nvSpPr>
          <p:spPr>
            <a:xfrm>
              <a:off x="8626446" y="3153727"/>
              <a:ext cx="447277" cy="447675"/>
            </a:xfrm>
            <a:custGeom>
              <a:avLst/>
              <a:gdLst>
                <a:gd name="connsiteX0" fmla="*/ 447277 w 447277"/>
                <a:gd name="connsiteY0" fmla="*/ 223838 h 447675"/>
                <a:gd name="connsiteX1" fmla="*/ 223639 w 447277"/>
                <a:gd name="connsiteY1" fmla="*/ 447675 h 447675"/>
                <a:gd name="connsiteX2" fmla="*/ 0 w 447277"/>
                <a:gd name="connsiteY2" fmla="*/ 223838 h 447675"/>
                <a:gd name="connsiteX3" fmla="*/ 223639 w 447277"/>
                <a:gd name="connsiteY3" fmla="*/ 0 h 447675"/>
                <a:gd name="connsiteX4" fmla="*/ 447277 w 447277"/>
                <a:gd name="connsiteY4" fmla="*/ 223838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8"/>
                  </a:moveTo>
                  <a:cubicBezTo>
                    <a:pt x="447277" y="347460"/>
                    <a:pt x="347151" y="447675"/>
                    <a:pt x="223639" y="447675"/>
                  </a:cubicBezTo>
                  <a:cubicBezTo>
                    <a:pt x="100127" y="447675"/>
                    <a:pt x="0" y="347460"/>
                    <a:pt x="0" y="223838"/>
                  </a:cubicBezTo>
                  <a:cubicBezTo>
                    <a:pt x="0" y="100215"/>
                    <a:pt x="100127" y="0"/>
                    <a:pt x="223639" y="0"/>
                  </a:cubicBezTo>
                  <a:cubicBezTo>
                    <a:pt x="347151" y="0"/>
                    <a:pt x="447277" y="100215"/>
                    <a:pt x="447277" y="223838"/>
                  </a:cubicBezTo>
                  <a:close/>
                </a:path>
              </a:pathLst>
            </a:custGeom>
            <a:solidFill>
              <a:schemeClr val="accent4"/>
            </a:solidFill>
            <a:ln w="9512"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23A661A4-2B3A-B170-62B0-ABACF172FE80}"/>
                </a:ext>
              </a:extLst>
            </p:cNvPr>
            <p:cNvSpPr/>
            <p:nvPr/>
          </p:nvSpPr>
          <p:spPr>
            <a:xfrm>
              <a:off x="8666415" y="3195605"/>
              <a:ext cx="367338" cy="365792"/>
            </a:xfrm>
            <a:custGeom>
              <a:avLst/>
              <a:gdLst>
                <a:gd name="connsiteX0" fmla="*/ 367339 w 367338"/>
                <a:gd name="connsiteY0" fmla="*/ 181960 h 365792"/>
                <a:gd name="connsiteX1" fmla="*/ 307385 w 367338"/>
                <a:gd name="connsiteY1" fmla="*/ 317215 h 365792"/>
                <a:gd name="connsiteX2" fmla="*/ 298819 w 367338"/>
                <a:gd name="connsiteY2" fmla="*/ 324835 h 365792"/>
                <a:gd name="connsiteX3" fmla="*/ 183670 w 367338"/>
                <a:gd name="connsiteY3" fmla="*/ 365792 h 365792"/>
                <a:gd name="connsiteX4" fmla="*/ 67568 w 367338"/>
                <a:gd name="connsiteY4" fmla="*/ 324835 h 365792"/>
                <a:gd name="connsiteX5" fmla="*/ 59003 w 367338"/>
                <a:gd name="connsiteY5" fmla="*/ 317215 h 365792"/>
                <a:gd name="connsiteX6" fmla="*/ 0 w 367338"/>
                <a:gd name="connsiteY6" fmla="*/ 182912 h 365792"/>
                <a:gd name="connsiteX7" fmla="*/ 182718 w 367338"/>
                <a:gd name="connsiteY7" fmla="*/ 32 h 365792"/>
                <a:gd name="connsiteX8" fmla="*/ 367339 w 367338"/>
                <a:gd name="connsiteY8" fmla="*/ 181960 h 365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338" h="365792">
                  <a:moveTo>
                    <a:pt x="367339" y="181960"/>
                  </a:moveTo>
                  <a:cubicBezTo>
                    <a:pt x="367339" y="235300"/>
                    <a:pt x="344499" y="283877"/>
                    <a:pt x="307385" y="317215"/>
                  </a:cubicBezTo>
                  <a:cubicBezTo>
                    <a:pt x="304529" y="320072"/>
                    <a:pt x="301674" y="321977"/>
                    <a:pt x="298819" y="324835"/>
                  </a:cubicBezTo>
                  <a:cubicBezTo>
                    <a:pt x="267415" y="350552"/>
                    <a:pt x="227445" y="365792"/>
                    <a:pt x="183670" y="365792"/>
                  </a:cubicBezTo>
                  <a:cubicBezTo>
                    <a:pt x="139893" y="365792"/>
                    <a:pt x="98972" y="350552"/>
                    <a:pt x="67568" y="324835"/>
                  </a:cubicBezTo>
                  <a:cubicBezTo>
                    <a:pt x="64713" y="322930"/>
                    <a:pt x="61857" y="320072"/>
                    <a:pt x="59003" y="317215"/>
                  </a:cubicBezTo>
                  <a:cubicBezTo>
                    <a:pt x="22840" y="283877"/>
                    <a:pt x="0" y="235300"/>
                    <a:pt x="0" y="182912"/>
                  </a:cubicBezTo>
                  <a:cubicBezTo>
                    <a:pt x="0" y="81947"/>
                    <a:pt x="81843" y="32"/>
                    <a:pt x="182718" y="32"/>
                  </a:cubicBezTo>
                  <a:cubicBezTo>
                    <a:pt x="285496" y="-1873"/>
                    <a:pt x="367339" y="80995"/>
                    <a:pt x="367339" y="181960"/>
                  </a:cubicBezTo>
                  <a:close/>
                </a:path>
              </a:pathLst>
            </a:custGeom>
            <a:solidFill>
              <a:schemeClr val="bg1"/>
            </a:solidFill>
            <a:ln w="9512"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050B63E0-8956-5D4C-DE34-43C0AEE5F67A}"/>
                </a:ext>
              </a:extLst>
            </p:cNvPr>
            <p:cNvSpPr/>
            <p:nvPr/>
          </p:nvSpPr>
          <p:spPr>
            <a:xfrm>
              <a:off x="8626446" y="2614612"/>
              <a:ext cx="447277" cy="447675"/>
            </a:xfrm>
            <a:custGeom>
              <a:avLst/>
              <a:gdLst>
                <a:gd name="connsiteX0" fmla="*/ 447277 w 447277"/>
                <a:gd name="connsiteY0" fmla="*/ 223838 h 447675"/>
                <a:gd name="connsiteX1" fmla="*/ 223639 w 447277"/>
                <a:gd name="connsiteY1" fmla="*/ 447675 h 447675"/>
                <a:gd name="connsiteX2" fmla="*/ 0 w 447277"/>
                <a:gd name="connsiteY2" fmla="*/ 223838 h 447675"/>
                <a:gd name="connsiteX3" fmla="*/ 223639 w 447277"/>
                <a:gd name="connsiteY3" fmla="*/ 0 h 447675"/>
                <a:gd name="connsiteX4" fmla="*/ 447277 w 447277"/>
                <a:gd name="connsiteY4" fmla="*/ 223838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8"/>
                  </a:moveTo>
                  <a:cubicBezTo>
                    <a:pt x="447277" y="347460"/>
                    <a:pt x="347151" y="447675"/>
                    <a:pt x="223639" y="447675"/>
                  </a:cubicBezTo>
                  <a:cubicBezTo>
                    <a:pt x="100127" y="447675"/>
                    <a:pt x="0" y="347460"/>
                    <a:pt x="0" y="223838"/>
                  </a:cubicBezTo>
                  <a:cubicBezTo>
                    <a:pt x="0" y="100215"/>
                    <a:pt x="100127" y="0"/>
                    <a:pt x="223639" y="0"/>
                  </a:cubicBezTo>
                  <a:cubicBezTo>
                    <a:pt x="347151" y="0"/>
                    <a:pt x="447277" y="100215"/>
                    <a:pt x="447277" y="223838"/>
                  </a:cubicBezTo>
                  <a:close/>
                </a:path>
              </a:pathLst>
            </a:custGeom>
            <a:solidFill>
              <a:schemeClr val="accent4"/>
            </a:solidFill>
            <a:ln w="9512" cap="flat">
              <a:noFill/>
              <a:prstDash val="solid"/>
              <a:miter/>
            </a:ln>
          </p:spPr>
          <p:txBody>
            <a:bodyPr rtlCol="0" anchor="ctr"/>
            <a:lstStyle/>
            <a:p>
              <a:endParaRPr lang="en-US"/>
            </a:p>
          </p:txBody>
        </p:sp>
        <p:grpSp>
          <p:nvGrpSpPr>
            <p:cNvPr id="36" name="Graphic 2">
              <a:extLst>
                <a:ext uri="{FF2B5EF4-FFF2-40B4-BE49-F238E27FC236}">
                  <a16:creationId xmlns:a16="http://schemas.microsoft.com/office/drawing/2014/main" id="{F6889ACD-2889-B103-580A-85D9503D3A76}"/>
                </a:ext>
              </a:extLst>
            </p:cNvPr>
            <p:cNvGrpSpPr/>
            <p:nvPr/>
          </p:nvGrpSpPr>
          <p:grpSpPr>
            <a:xfrm>
              <a:off x="8662285" y="2648578"/>
              <a:ext cx="399694" cy="400050"/>
              <a:chOff x="8662285" y="2648578"/>
              <a:chExt cx="399694" cy="400050"/>
            </a:xfrm>
            <a:solidFill>
              <a:srgbClr val="05C6FF"/>
            </a:solidFill>
          </p:grpSpPr>
          <p:sp>
            <p:nvSpPr>
              <p:cNvPr id="37" name="Freeform 36">
                <a:extLst>
                  <a:ext uri="{FF2B5EF4-FFF2-40B4-BE49-F238E27FC236}">
                    <a16:creationId xmlns:a16="http://schemas.microsoft.com/office/drawing/2014/main" id="{EB3A1F37-BEE2-940B-E2D1-03D5439B048D}"/>
                  </a:ext>
                </a:extLst>
              </p:cNvPr>
              <p:cNvSpPr/>
              <p:nvPr/>
            </p:nvSpPr>
            <p:spPr>
              <a:xfrm>
                <a:off x="8667367" y="2655570"/>
                <a:ext cx="365434" cy="365759"/>
              </a:xfrm>
              <a:custGeom>
                <a:avLst/>
                <a:gdLst>
                  <a:gd name="connsiteX0" fmla="*/ 365435 w 365434"/>
                  <a:gd name="connsiteY0" fmla="*/ 182880 h 365759"/>
                  <a:gd name="connsiteX1" fmla="*/ 182717 w 365434"/>
                  <a:gd name="connsiteY1" fmla="*/ 365760 h 365759"/>
                  <a:gd name="connsiteX2" fmla="*/ 0 w 365434"/>
                  <a:gd name="connsiteY2" fmla="*/ 182880 h 365759"/>
                  <a:gd name="connsiteX3" fmla="*/ 182717 w 365434"/>
                  <a:gd name="connsiteY3" fmla="*/ 0 h 365759"/>
                  <a:gd name="connsiteX4" fmla="*/ 365435 w 365434"/>
                  <a:gd name="connsiteY4" fmla="*/ 182880 h 36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434" h="365759">
                    <a:moveTo>
                      <a:pt x="365435" y="182880"/>
                    </a:moveTo>
                    <a:cubicBezTo>
                      <a:pt x="365435" y="283882"/>
                      <a:pt x="283629" y="365760"/>
                      <a:pt x="182717" y="365760"/>
                    </a:cubicBezTo>
                    <a:cubicBezTo>
                      <a:pt x="81805" y="365760"/>
                      <a:pt x="0" y="283882"/>
                      <a:pt x="0" y="182880"/>
                    </a:cubicBezTo>
                    <a:cubicBezTo>
                      <a:pt x="0" y="81878"/>
                      <a:pt x="81805" y="0"/>
                      <a:pt x="182717" y="0"/>
                    </a:cubicBezTo>
                    <a:cubicBezTo>
                      <a:pt x="283629" y="0"/>
                      <a:pt x="365435" y="81878"/>
                      <a:pt x="365435" y="182880"/>
                    </a:cubicBezTo>
                    <a:close/>
                  </a:path>
                </a:pathLst>
              </a:custGeom>
              <a:solidFill>
                <a:schemeClr val="bg1"/>
              </a:solidFill>
              <a:ln w="9512" cap="flat">
                <a:noFill/>
                <a:prstDash val="solid"/>
                <a:miter/>
              </a:ln>
            </p:spPr>
            <p:txBody>
              <a:bodyPr rtlCol="0" anchor="ctr"/>
              <a:lstStyle/>
              <a:p>
                <a:endParaRPr lang="en-US"/>
              </a:p>
            </p:txBody>
          </p:sp>
        </p:grpSp>
        <p:sp>
          <p:nvSpPr>
            <p:cNvPr id="38" name="Freeform 37">
              <a:extLst>
                <a:ext uri="{FF2B5EF4-FFF2-40B4-BE49-F238E27FC236}">
                  <a16:creationId xmlns:a16="http://schemas.microsoft.com/office/drawing/2014/main" id="{994B4929-814D-7CE9-D046-B82D04851C61}"/>
                </a:ext>
              </a:extLst>
            </p:cNvPr>
            <p:cNvSpPr/>
            <p:nvPr/>
          </p:nvSpPr>
          <p:spPr>
            <a:xfrm>
              <a:off x="3024063" y="1730692"/>
              <a:ext cx="634752" cy="192405"/>
            </a:xfrm>
            <a:custGeom>
              <a:avLst/>
              <a:gdLst>
                <a:gd name="connsiteX0" fmla="*/ 538636 w 634752"/>
                <a:gd name="connsiteY0" fmla="*/ 192405 h 192405"/>
                <a:gd name="connsiteX1" fmla="*/ 96117 w 634752"/>
                <a:gd name="connsiteY1" fmla="*/ 192405 h 192405"/>
                <a:gd name="connsiteX2" fmla="*/ 0 w 634752"/>
                <a:gd name="connsiteY2" fmla="*/ 96203 h 192405"/>
                <a:gd name="connsiteX3" fmla="*/ 0 w 634752"/>
                <a:gd name="connsiteY3" fmla="*/ 96203 h 192405"/>
                <a:gd name="connsiteX4" fmla="*/ 96117 w 634752"/>
                <a:gd name="connsiteY4" fmla="*/ 0 h 192405"/>
                <a:gd name="connsiteX5" fmla="*/ 538636 w 634752"/>
                <a:gd name="connsiteY5" fmla="*/ 0 h 192405"/>
                <a:gd name="connsiteX6" fmla="*/ 634753 w 634752"/>
                <a:gd name="connsiteY6" fmla="*/ 96203 h 192405"/>
                <a:gd name="connsiteX7" fmla="*/ 634753 w 634752"/>
                <a:gd name="connsiteY7" fmla="*/ 96203 h 192405"/>
                <a:gd name="connsiteX8" fmla="*/ 538636 w 634752"/>
                <a:gd name="connsiteY8" fmla="*/ 192405 h 192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4752" h="192405">
                  <a:moveTo>
                    <a:pt x="538636" y="192405"/>
                  </a:moveTo>
                  <a:lnTo>
                    <a:pt x="96117" y="192405"/>
                  </a:lnTo>
                  <a:cubicBezTo>
                    <a:pt x="42824" y="192405"/>
                    <a:pt x="0" y="149543"/>
                    <a:pt x="0" y="96203"/>
                  </a:cubicBezTo>
                  <a:lnTo>
                    <a:pt x="0" y="96203"/>
                  </a:lnTo>
                  <a:cubicBezTo>
                    <a:pt x="0" y="42863"/>
                    <a:pt x="42824" y="0"/>
                    <a:pt x="96117" y="0"/>
                  </a:cubicBezTo>
                  <a:lnTo>
                    <a:pt x="538636" y="0"/>
                  </a:lnTo>
                  <a:cubicBezTo>
                    <a:pt x="591928" y="0"/>
                    <a:pt x="634753" y="42863"/>
                    <a:pt x="634753" y="96203"/>
                  </a:cubicBezTo>
                  <a:lnTo>
                    <a:pt x="634753" y="96203"/>
                  </a:lnTo>
                  <a:cubicBezTo>
                    <a:pt x="634753" y="149543"/>
                    <a:pt x="591928" y="192405"/>
                    <a:pt x="538636" y="192405"/>
                  </a:cubicBezTo>
                  <a:close/>
                </a:path>
              </a:pathLst>
            </a:custGeom>
            <a:solidFill>
              <a:srgbClr val="5300AD"/>
            </a:solidFill>
            <a:ln w="9512"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1051CEAB-8A3F-685D-DD2A-CBFFB7FBE339}"/>
                </a:ext>
              </a:extLst>
            </p:cNvPr>
            <p:cNvSpPr/>
            <p:nvPr/>
          </p:nvSpPr>
          <p:spPr>
            <a:xfrm>
              <a:off x="3118276" y="2078355"/>
              <a:ext cx="447277" cy="447675"/>
            </a:xfrm>
            <a:custGeom>
              <a:avLst/>
              <a:gdLst>
                <a:gd name="connsiteX0" fmla="*/ 447277 w 447277"/>
                <a:gd name="connsiteY0" fmla="*/ 223837 h 447675"/>
                <a:gd name="connsiteX1" fmla="*/ 223639 w 447277"/>
                <a:gd name="connsiteY1" fmla="*/ 447675 h 447675"/>
                <a:gd name="connsiteX2" fmla="*/ 0 w 447277"/>
                <a:gd name="connsiteY2" fmla="*/ 223837 h 447675"/>
                <a:gd name="connsiteX3" fmla="*/ 223639 w 447277"/>
                <a:gd name="connsiteY3" fmla="*/ 0 h 447675"/>
                <a:gd name="connsiteX4" fmla="*/ 447277 w 447277"/>
                <a:gd name="connsiteY4" fmla="*/ 223837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7"/>
                  </a:moveTo>
                  <a:cubicBezTo>
                    <a:pt x="447277" y="347460"/>
                    <a:pt x="347151" y="447675"/>
                    <a:pt x="223639" y="447675"/>
                  </a:cubicBezTo>
                  <a:cubicBezTo>
                    <a:pt x="100126" y="447675"/>
                    <a:pt x="0" y="347460"/>
                    <a:pt x="0" y="223837"/>
                  </a:cubicBezTo>
                  <a:cubicBezTo>
                    <a:pt x="0" y="100215"/>
                    <a:pt x="100126" y="0"/>
                    <a:pt x="223639" y="0"/>
                  </a:cubicBezTo>
                  <a:cubicBezTo>
                    <a:pt x="347151" y="0"/>
                    <a:pt x="447277" y="100215"/>
                    <a:pt x="447277" y="223837"/>
                  </a:cubicBezTo>
                  <a:close/>
                </a:path>
              </a:pathLst>
            </a:custGeom>
            <a:solidFill>
              <a:schemeClr val="accent4"/>
            </a:solidFill>
            <a:ln w="9512"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EBC73537-0619-BD06-81F8-472736C45D7E}"/>
                </a:ext>
              </a:extLst>
            </p:cNvPr>
            <p:cNvSpPr/>
            <p:nvPr/>
          </p:nvSpPr>
          <p:spPr>
            <a:xfrm>
              <a:off x="3157294" y="2120232"/>
              <a:ext cx="367338" cy="365792"/>
            </a:xfrm>
            <a:custGeom>
              <a:avLst/>
              <a:gdLst>
                <a:gd name="connsiteX0" fmla="*/ 367338 w 367338"/>
                <a:gd name="connsiteY0" fmla="*/ 181960 h 365792"/>
                <a:gd name="connsiteX1" fmla="*/ 307384 w 367338"/>
                <a:gd name="connsiteY1" fmla="*/ 317215 h 365792"/>
                <a:gd name="connsiteX2" fmla="*/ 298819 w 367338"/>
                <a:gd name="connsiteY2" fmla="*/ 324835 h 365792"/>
                <a:gd name="connsiteX3" fmla="*/ 183669 w 367338"/>
                <a:gd name="connsiteY3" fmla="*/ 365793 h 365792"/>
                <a:gd name="connsiteX4" fmla="*/ 67567 w 367338"/>
                <a:gd name="connsiteY4" fmla="*/ 324835 h 365792"/>
                <a:gd name="connsiteX5" fmla="*/ 59003 w 367338"/>
                <a:gd name="connsiteY5" fmla="*/ 317215 h 365792"/>
                <a:gd name="connsiteX6" fmla="*/ 0 w 367338"/>
                <a:gd name="connsiteY6" fmla="*/ 182913 h 365792"/>
                <a:gd name="connsiteX7" fmla="*/ 182717 w 367338"/>
                <a:gd name="connsiteY7" fmla="*/ 33 h 365792"/>
                <a:gd name="connsiteX8" fmla="*/ 367338 w 367338"/>
                <a:gd name="connsiteY8" fmla="*/ 181960 h 365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338" h="365792">
                  <a:moveTo>
                    <a:pt x="367338" y="181960"/>
                  </a:moveTo>
                  <a:cubicBezTo>
                    <a:pt x="367338" y="235300"/>
                    <a:pt x="344499" y="283878"/>
                    <a:pt x="307384" y="317215"/>
                  </a:cubicBezTo>
                  <a:cubicBezTo>
                    <a:pt x="304529" y="320073"/>
                    <a:pt x="301674" y="321978"/>
                    <a:pt x="298819" y="324835"/>
                  </a:cubicBezTo>
                  <a:cubicBezTo>
                    <a:pt x="267415" y="350553"/>
                    <a:pt x="227445" y="365793"/>
                    <a:pt x="183669" y="365793"/>
                  </a:cubicBezTo>
                  <a:cubicBezTo>
                    <a:pt x="139893" y="365793"/>
                    <a:pt x="98972" y="350553"/>
                    <a:pt x="67567" y="324835"/>
                  </a:cubicBezTo>
                  <a:cubicBezTo>
                    <a:pt x="64712" y="322930"/>
                    <a:pt x="61857" y="320073"/>
                    <a:pt x="59003" y="317215"/>
                  </a:cubicBezTo>
                  <a:cubicBezTo>
                    <a:pt x="22840" y="283878"/>
                    <a:pt x="0" y="235300"/>
                    <a:pt x="0" y="182913"/>
                  </a:cubicBezTo>
                  <a:cubicBezTo>
                    <a:pt x="0" y="81948"/>
                    <a:pt x="81842" y="33"/>
                    <a:pt x="182717" y="33"/>
                  </a:cubicBezTo>
                  <a:cubicBezTo>
                    <a:pt x="285496" y="-1872"/>
                    <a:pt x="367338" y="80043"/>
                    <a:pt x="367338" y="181960"/>
                  </a:cubicBezTo>
                  <a:close/>
                </a:path>
              </a:pathLst>
            </a:custGeom>
            <a:solidFill>
              <a:schemeClr val="bg1"/>
            </a:solidFill>
            <a:ln w="9512"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DA876B85-1AD9-8AF3-BF0E-D1BF0361A604}"/>
                </a:ext>
              </a:extLst>
            </p:cNvPr>
            <p:cNvSpPr/>
            <p:nvPr/>
          </p:nvSpPr>
          <p:spPr>
            <a:xfrm>
              <a:off x="3118276" y="3153727"/>
              <a:ext cx="447277" cy="447675"/>
            </a:xfrm>
            <a:custGeom>
              <a:avLst/>
              <a:gdLst>
                <a:gd name="connsiteX0" fmla="*/ 447277 w 447277"/>
                <a:gd name="connsiteY0" fmla="*/ 223838 h 447675"/>
                <a:gd name="connsiteX1" fmla="*/ 223639 w 447277"/>
                <a:gd name="connsiteY1" fmla="*/ 447675 h 447675"/>
                <a:gd name="connsiteX2" fmla="*/ 0 w 447277"/>
                <a:gd name="connsiteY2" fmla="*/ 223838 h 447675"/>
                <a:gd name="connsiteX3" fmla="*/ 223639 w 447277"/>
                <a:gd name="connsiteY3" fmla="*/ 0 h 447675"/>
                <a:gd name="connsiteX4" fmla="*/ 447277 w 447277"/>
                <a:gd name="connsiteY4" fmla="*/ 223838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8"/>
                  </a:moveTo>
                  <a:cubicBezTo>
                    <a:pt x="447277" y="347460"/>
                    <a:pt x="347151" y="447675"/>
                    <a:pt x="223639" y="447675"/>
                  </a:cubicBezTo>
                  <a:cubicBezTo>
                    <a:pt x="100126" y="447675"/>
                    <a:pt x="0" y="347460"/>
                    <a:pt x="0" y="223838"/>
                  </a:cubicBezTo>
                  <a:cubicBezTo>
                    <a:pt x="0" y="100215"/>
                    <a:pt x="100126" y="0"/>
                    <a:pt x="223639" y="0"/>
                  </a:cubicBezTo>
                  <a:cubicBezTo>
                    <a:pt x="347151" y="0"/>
                    <a:pt x="447277" y="100215"/>
                    <a:pt x="447277" y="223838"/>
                  </a:cubicBezTo>
                  <a:close/>
                </a:path>
              </a:pathLst>
            </a:custGeom>
            <a:solidFill>
              <a:schemeClr val="accent4"/>
            </a:solidFill>
            <a:ln w="9512"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CAB84730-79D9-3A67-4034-6BC60F647E43}"/>
                </a:ext>
              </a:extLst>
            </p:cNvPr>
            <p:cNvSpPr/>
            <p:nvPr/>
          </p:nvSpPr>
          <p:spPr>
            <a:xfrm>
              <a:off x="3157294" y="3195605"/>
              <a:ext cx="367338" cy="365792"/>
            </a:xfrm>
            <a:custGeom>
              <a:avLst/>
              <a:gdLst>
                <a:gd name="connsiteX0" fmla="*/ 367338 w 367338"/>
                <a:gd name="connsiteY0" fmla="*/ 181960 h 365792"/>
                <a:gd name="connsiteX1" fmla="*/ 307384 w 367338"/>
                <a:gd name="connsiteY1" fmla="*/ 317215 h 365792"/>
                <a:gd name="connsiteX2" fmla="*/ 298819 w 367338"/>
                <a:gd name="connsiteY2" fmla="*/ 324835 h 365792"/>
                <a:gd name="connsiteX3" fmla="*/ 183669 w 367338"/>
                <a:gd name="connsiteY3" fmla="*/ 365792 h 365792"/>
                <a:gd name="connsiteX4" fmla="*/ 67567 w 367338"/>
                <a:gd name="connsiteY4" fmla="*/ 324835 h 365792"/>
                <a:gd name="connsiteX5" fmla="*/ 59003 w 367338"/>
                <a:gd name="connsiteY5" fmla="*/ 317215 h 365792"/>
                <a:gd name="connsiteX6" fmla="*/ 0 w 367338"/>
                <a:gd name="connsiteY6" fmla="*/ 182912 h 365792"/>
                <a:gd name="connsiteX7" fmla="*/ 182717 w 367338"/>
                <a:gd name="connsiteY7" fmla="*/ 32 h 365792"/>
                <a:gd name="connsiteX8" fmla="*/ 367338 w 367338"/>
                <a:gd name="connsiteY8" fmla="*/ 181960 h 365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338" h="365792">
                  <a:moveTo>
                    <a:pt x="367338" y="181960"/>
                  </a:moveTo>
                  <a:cubicBezTo>
                    <a:pt x="367338" y="235300"/>
                    <a:pt x="344499" y="283877"/>
                    <a:pt x="307384" y="317215"/>
                  </a:cubicBezTo>
                  <a:cubicBezTo>
                    <a:pt x="304529" y="320072"/>
                    <a:pt x="301674" y="321977"/>
                    <a:pt x="298819" y="324835"/>
                  </a:cubicBezTo>
                  <a:cubicBezTo>
                    <a:pt x="267415" y="350552"/>
                    <a:pt x="227445" y="365792"/>
                    <a:pt x="183669" y="365792"/>
                  </a:cubicBezTo>
                  <a:cubicBezTo>
                    <a:pt x="139893" y="365792"/>
                    <a:pt x="98972" y="350552"/>
                    <a:pt x="67567" y="324835"/>
                  </a:cubicBezTo>
                  <a:cubicBezTo>
                    <a:pt x="64712" y="322930"/>
                    <a:pt x="61857" y="320072"/>
                    <a:pt x="59003" y="317215"/>
                  </a:cubicBezTo>
                  <a:cubicBezTo>
                    <a:pt x="22840" y="283877"/>
                    <a:pt x="0" y="235300"/>
                    <a:pt x="0" y="182912"/>
                  </a:cubicBezTo>
                  <a:cubicBezTo>
                    <a:pt x="0" y="81947"/>
                    <a:pt x="81842" y="32"/>
                    <a:pt x="182717" y="32"/>
                  </a:cubicBezTo>
                  <a:cubicBezTo>
                    <a:pt x="285496" y="-1873"/>
                    <a:pt x="367338" y="80995"/>
                    <a:pt x="367338" y="181960"/>
                  </a:cubicBezTo>
                  <a:close/>
                </a:path>
              </a:pathLst>
            </a:custGeom>
            <a:solidFill>
              <a:schemeClr val="bg1"/>
            </a:solidFill>
            <a:ln w="9512"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D3F48401-5B6D-4455-7EDF-1592CDF22FDD}"/>
                </a:ext>
              </a:extLst>
            </p:cNvPr>
            <p:cNvSpPr/>
            <p:nvPr/>
          </p:nvSpPr>
          <p:spPr>
            <a:xfrm>
              <a:off x="3118276" y="2614612"/>
              <a:ext cx="447277" cy="447675"/>
            </a:xfrm>
            <a:custGeom>
              <a:avLst/>
              <a:gdLst>
                <a:gd name="connsiteX0" fmla="*/ 447277 w 447277"/>
                <a:gd name="connsiteY0" fmla="*/ 223838 h 447675"/>
                <a:gd name="connsiteX1" fmla="*/ 223639 w 447277"/>
                <a:gd name="connsiteY1" fmla="*/ 447675 h 447675"/>
                <a:gd name="connsiteX2" fmla="*/ 0 w 447277"/>
                <a:gd name="connsiteY2" fmla="*/ 223838 h 447675"/>
                <a:gd name="connsiteX3" fmla="*/ 223639 w 447277"/>
                <a:gd name="connsiteY3" fmla="*/ 0 h 447675"/>
                <a:gd name="connsiteX4" fmla="*/ 447277 w 447277"/>
                <a:gd name="connsiteY4" fmla="*/ 223838 h 447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277" h="447675">
                  <a:moveTo>
                    <a:pt x="447277" y="223838"/>
                  </a:moveTo>
                  <a:cubicBezTo>
                    <a:pt x="447277" y="347460"/>
                    <a:pt x="347151" y="447675"/>
                    <a:pt x="223639" y="447675"/>
                  </a:cubicBezTo>
                  <a:cubicBezTo>
                    <a:pt x="100126" y="447675"/>
                    <a:pt x="0" y="347460"/>
                    <a:pt x="0" y="223838"/>
                  </a:cubicBezTo>
                  <a:cubicBezTo>
                    <a:pt x="0" y="100215"/>
                    <a:pt x="100126" y="0"/>
                    <a:pt x="223639" y="0"/>
                  </a:cubicBezTo>
                  <a:cubicBezTo>
                    <a:pt x="347151" y="0"/>
                    <a:pt x="447277" y="100215"/>
                    <a:pt x="447277" y="223838"/>
                  </a:cubicBezTo>
                  <a:close/>
                </a:path>
              </a:pathLst>
            </a:custGeom>
            <a:solidFill>
              <a:schemeClr val="accent4"/>
            </a:solidFill>
            <a:ln w="9512"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A4BA9634-FA01-C857-E694-C5DFD4FC39B4}"/>
                </a:ext>
              </a:extLst>
            </p:cNvPr>
            <p:cNvSpPr/>
            <p:nvPr/>
          </p:nvSpPr>
          <p:spPr>
            <a:xfrm>
              <a:off x="3159197" y="2655570"/>
              <a:ext cx="365434" cy="365759"/>
            </a:xfrm>
            <a:custGeom>
              <a:avLst/>
              <a:gdLst>
                <a:gd name="connsiteX0" fmla="*/ 365435 w 365434"/>
                <a:gd name="connsiteY0" fmla="*/ 182880 h 365759"/>
                <a:gd name="connsiteX1" fmla="*/ 182718 w 365434"/>
                <a:gd name="connsiteY1" fmla="*/ 365760 h 365759"/>
                <a:gd name="connsiteX2" fmla="*/ 0 w 365434"/>
                <a:gd name="connsiteY2" fmla="*/ 182880 h 365759"/>
                <a:gd name="connsiteX3" fmla="*/ 182718 w 365434"/>
                <a:gd name="connsiteY3" fmla="*/ 0 h 365759"/>
                <a:gd name="connsiteX4" fmla="*/ 365435 w 365434"/>
                <a:gd name="connsiteY4" fmla="*/ 182880 h 36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434" h="365759">
                  <a:moveTo>
                    <a:pt x="365435" y="182880"/>
                  </a:moveTo>
                  <a:cubicBezTo>
                    <a:pt x="365435" y="283882"/>
                    <a:pt x="283630" y="365760"/>
                    <a:pt x="182718" y="365760"/>
                  </a:cubicBezTo>
                  <a:cubicBezTo>
                    <a:pt x="81805" y="365760"/>
                    <a:pt x="0" y="283882"/>
                    <a:pt x="0" y="182880"/>
                  </a:cubicBezTo>
                  <a:cubicBezTo>
                    <a:pt x="0" y="81878"/>
                    <a:pt x="81805" y="0"/>
                    <a:pt x="182718" y="0"/>
                  </a:cubicBezTo>
                  <a:cubicBezTo>
                    <a:pt x="283630" y="0"/>
                    <a:pt x="365435" y="81878"/>
                    <a:pt x="365435" y="182880"/>
                  </a:cubicBezTo>
                  <a:close/>
                </a:path>
              </a:pathLst>
            </a:custGeom>
            <a:solidFill>
              <a:schemeClr val="bg1"/>
            </a:solidFill>
            <a:ln w="9512"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02B0D6BD-1F17-06BB-CE7C-C8D5DB9A4F06}"/>
                </a:ext>
              </a:extLst>
            </p:cNvPr>
            <p:cNvSpPr/>
            <p:nvPr/>
          </p:nvSpPr>
          <p:spPr>
            <a:xfrm>
              <a:off x="3644541" y="3995737"/>
              <a:ext cx="738482" cy="739140"/>
            </a:xfrm>
            <a:custGeom>
              <a:avLst/>
              <a:gdLst>
                <a:gd name="connsiteX0" fmla="*/ 738483 w 738482"/>
                <a:gd name="connsiteY0" fmla="*/ 369570 h 739140"/>
                <a:gd name="connsiteX1" fmla="*/ 369241 w 738482"/>
                <a:gd name="connsiteY1" fmla="*/ 739140 h 739140"/>
                <a:gd name="connsiteX2" fmla="*/ 0 w 738482"/>
                <a:gd name="connsiteY2" fmla="*/ 369570 h 739140"/>
                <a:gd name="connsiteX3" fmla="*/ 369241 w 738482"/>
                <a:gd name="connsiteY3" fmla="*/ 0 h 739140"/>
                <a:gd name="connsiteX4" fmla="*/ 738483 w 738482"/>
                <a:gd name="connsiteY4" fmla="*/ 369570 h 739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82" h="739140">
                  <a:moveTo>
                    <a:pt x="738483" y="369570"/>
                  </a:moveTo>
                  <a:cubicBezTo>
                    <a:pt x="738483" y="573678"/>
                    <a:pt x="573168" y="739140"/>
                    <a:pt x="369241" y="739140"/>
                  </a:cubicBezTo>
                  <a:cubicBezTo>
                    <a:pt x="165315" y="739140"/>
                    <a:pt x="0" y="573678"/>
                    <a:pt x="0" y="369570"/>
                  </a:cubicBezTo>
                  <a:cubicBezTo>
                    <a:pt x="0" y="165462"/>
                    <a:pt x="165315" y="0"/>
                    <a:pt x="369241" y="0"/>
                  </a:cubicBezTo>
                  <a:cubicBezTo>
                    <a:pt x="573168" y="0"/>
                    <a:pt x="738483" y="165462"/>
                    <a:pt x="738483" y="369570"/>
                  </a:cubicBezTo>
                  <a:close/>
                </a:path>
              </a:pathLst>
            </a:custGeom>
            <a:solidFill>
              <a:schemeClr val="accent3"/>
            </a:solidFill>
            <a:ln w="9512"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7177A53E-D5F4-BC4E-A22B-3DC0FA0F510E}"/>
                </a:ext>
              </a:extLst>
            </p:cNvPr>
            <p:cNvSpPr/>
            <p:nvPr/>
          </p:nvSpPr>
          <p:spPr>
            <a:xfrm>
              <a:off x="3712108" y="4062412"/>
              <a:ext cx="604299" cy="604837"/>
            </a:xfrm>
            <a:custGeom>
              <a:avLst/>
              <a:gdLst>
                <a:gd name="connsiteX0" fmla="*/ 604300 w 604299"/>
                <a:gd name="connsiteY0" fmla="*/ 302895 h 604837"/>
                <a:gd name="connsiteX1" fmla="*/ 505328 w 604299"/>
                <a:gd name="connsiteY1" fmla="*/ 526732 h 604837"/>
                <a:gd name="connsiteX2" fmla="*/ 491053 w 604299"/>
                <a:gd name="connsiteY2" fmla="*/ 538163 h 604837"/>
                <a:gd name="connsiteX3" fmla="*/ 301674 w 604299"/>
                <a:gd name="connsiteY3" fmla="*/ 604838 h 604837"/>
                <a:gd name="connsiteX4" fmla="*/ 110392 w 604299"/>
                <a:gd name="connsiteY4" fmla="*/ 537210 h 604837"/>
                <a:gd name="connsiteX5" fmla="*/ 97069 w 604299"/>
                <a:gd name="connsiteY5" fmla="*/ 525780 h 604837"/>
                <a:gd name="connsiteX6" fmla="*/ 0 w 604299"/>
                <a:gd name="connsiteY6" fmla="*/ 302895 h 604837"/>
                <a:gd name="connsiteX7" fmla="*/ 302626 w 604299"/>
                <a:gd name="connsiteY7" fmla="*/ 0 h 604837"/>
                <a:gd name="connsiteX8" fmla="*/ 604300 w 604299"/>
                <a:gd name="connsiteY8" fmla="*/ 302895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4299" h="604837">
                  <a:moveTo>
                    <a:pt x="604300" y="302895"/>
                  </a:moveTo>
                  <a:cubicBezTo>
                    <a:pt x="604300" y="391478"/>
                    <a:pt x="566234" y="471488"/>
                    <a:pt x="505328" y="526732"/>
                  </a:cubicBezTo>
                  <a:cubicBezTo>
                    <a:pt x="500570" y="530543"/>
                    <a:pt x="495811" y="535305"/>
                    <a:pt x="491053" y="538163"/>
                  </a:cubicBezTo>
                  <a:cubicBezTo>
                    <a:pt x="438712" y="580072"/>
                    <a:pt x="373048" y="604838"/>
                    <a:pt x="301674" y="604838"/>
                  </a:cubicBezTo>
                  <a:cubicBezTo>
                    <a:pt x="229349" y="604838"/>
                    <a:pt x="162733" y="579120"/>
                    <a:pt x="110392" y="537210"/>
                  </a:cubicBezTo>
                  <a:cubicBezTo>
                    <a:pt x="105634" y="533400"/>
                    <a:pt x="100875" y="529590"/>
                    <a:pt x="97069" y="525780"/>
                  </a:cubicBezTo>
                  <a:cubicBezTo>
                    <a:pt x="37114" y="470535"/>
                    <a:pt x="0" y="391478"/>
                    <a:pt x="0" y="302895"/>
                  </a:cubicBezTo>
                  <a:cubicBezTo>
                    <a:pt x="0" y="136207"/>
                    <a:pt x="135135" y="0"/>
                    <a:pt x="302626" y="0"/>
                  </a:cubicBezTo>
                  <a:cubicBezTo>
                    <a:pt x="468213" y="0"/>
                    <a:pt x="604300" y="135255"/>
                    <a:pt x="604300" y="302895"/>
                  </a:cubicBezTo>
                  <a:close/>
                </a:path>
              </a:pathLst>
            </a:custGeom>
            <a:solidFill>
              <a:schemeClr val="bg1"/>
            </a:solidFill>
            <a:ln w="9512"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08E14B9D-D153-805B-8F10-196745E55F0A}"/>
                </a:ext>
              </a:extLst>
            </p:cNvPr>
            <p:cNvSpPr/>
            <p:nvPr/>
          </p:nvSpPr>
          <p:spPr>
            <a:xfrm>
              <a:off x="3701640" y="3771900"/>
              <a:ext cx="624284" cy="188594"/>
            </a:xfrm>
            <a:custGeom>
              <a:avLst/>
              <a:gdLst>
                <a:gd name="connsiteX0" fmla="*/ 530071 w 624284"/>
                <a:gd name="connsiteY0" fmla="*/ 188595 h 188594"/>
                <a:gd name="connsiteX1" fmla="*/ 94214 w 624284"/>
                <a:gd name="connsiteY1" fmla="*/ 188595 h 188594"/>
                <a:gd name="connsiteX2" fmla="*/ 0 w 624284"/>
                <a:gd name="connsiteY2" fmla="*/ 94297 h 188594"/>
                <a:gd name="connsiteX3" fmla="*/ 0 w 624284"/>
                <a:gd name="connsiteY3" fmla="*/ 94297 h 188594"/>
                <a:gd name="connsiteX4" fmla="*/ 94214 w 624284"/>
                <a:gd name="connsiteY4" fmla="*/ 0 h 188594"/>
                <a:gd name="connsiteX5" fmla="*/ 530071 w 624284"/>
                <a:gd name="connsiteY5" fmla="*/ 0 h 188594"/>
                <a:gd name="connsiteX6" fmla="*/ 624285 w 624284"/>
                <a:gd name="connsiteY6" fmla="*/ 94297 h 188594"/>
                <a:gd name="connsiteX7" fmla="*/ 624285 w 624284"/>
                <a:gd name="connsiteY7" fmla="*/ 94297 h 188594"/>
                <a:gd name="connsiteX8" fmla="*/ 530071 w 624284"/>
                <a:gd name="connsiteY8" fmla="*/ 188595 h 1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4">
                  <a:moveTo>
                    <a:pt x="530071" y="188595"/>
                  </a:moveTo>
                  <a:lnTo>
                    <a:pt x="94214" y="188595"/>
                  </a:lnTo>
                  <a:cubicBezTo>
                    <a:pt x="41873" y="188595"/>
                    <a:pt x="0" y="146685"/>
                    <a:pt x="0" y="94297"/>
                  </a:cubicBezTo>
                  <a:lnTo>
                    <a:pt x="0" y="94297"/>
                  </a:lnTo>
                  <a:cubicBezTo>
                    <a:pt x="0" y="41910"/>
                    <a:pt x="41873" y="0"/>
                    <a:pt x="94214" y="0"/>
                  </a:cubicBezTo>
                  <a:lnTo>
                    <a:pt x="530071" y="0"/>
                  </a:lnTo>
                  <a:cubicBezTo>
                    <a:pt x="582412" y="0"/>
                    <a:pt x="624285" y="41910"/>
                    <a:pt x="624285" y="94297"/>
                  </a:cubicBezTo>
                  <a:lnTo>
                    <a:pt x="624285" y="94297"/>
                  </a:lnTo>
                  <a:cubicBezTo>
                    <a:pt x="624285" y="145732"/>
                    <a:pt x="582412" y="188595"/>
                    <a:pt x="530071" y="188595"/>
                  </a:cubicBezTo>
                  <a:close/>
                </a:path>
              </a:pathLst>
            </a:custGeom>
            <a:solidFill>
              <a:schemeClr val="accent3"/>
            </a:solidFill>
            <a:ln w="9512"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F5A0981-C368-4D1F-C87B-0C3FAEFB80AA}"/>
                </a:ext>
              </a:extLst>
            </p:cNvPr>
            <p:cNvSpPr/>
            <p:nvPr/>
          </p:nvSpPr>
          <p:spPr>
            <a:xfrm>
              <a:off x="7785184" y="3995737"/>
              <a:ext cx="738482" cy="739140"/>
            </a:xfrm>
            <a:custGeom>
              <a:avLst/>
              <a:gdLst>
                <a:gd name="connsiteX0" fmla="*/ 738483 w 738482"/>
                <a:gd name="connsiteY0" fmla="*/ 369570 h 739140"/>
                <a:gd name="connsiteX1" fmla="*/ 369241 w 738482"/>
                <a:gd name="connsiteY1" fmla="*/ 739140 h 739140"/>
                <a:gd name="connsiteX2" fmla="*/ 0 w 738482"/>
                <a:gd name="connsiteY2" fmla="*/ 369570 h 739140"/>
                <a:gd name="connsiteX3" fmla="*/ 369241 w 738482"/>
                <a:gd name="connsiteY3" fmla="*/ 0 h 739140"/>
                <a:gd name="connsiteX4" fmla="*/ 738483 w 738482"/>
                <a:gd name="connsiteY4" fmla="*/ 369570 h 739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82" h="739140">
                  <a:moveTo>
                    <a:pt x="738483" y="369570"/>
                  </a:moveTo>
                  <a:cubicBezTo>
                    <a:pt x="738483" y="573678"/>
                    <a:pt x="573168" y="739140"/>
                    <a:pt x="369241" y="739140"/>
                  </a:cubicBezTo>
                  <a:cubicBezTo>
                    <a:pt x="165315" y="739140"/>
                    <a:pt x="0" y="573678"/>
                    <a:pt x="0" y="369570"/>
                  </a:cubicBezTo>
                  <a:cubicBezTo>
                    <a:pt x="0" y="165462"/>
                    <a:pt x="165315" y="0"/>
                    <a:pt x="369241" y="0"/>
                  </a:cubicBezTo>
                  <a:cubicBezTo>
                    <a:pt x="573168" y="0"/>
                    <a:pt x="738483" y="165462"/>
                    <a:pt x="738483" y="369570"/>
                  </a:cubicBezTo>
                  <a:close/>
                </a:path>
              </a:pathLst>
            </a:custGeom>
            <a:solidFill>
              <a:schemeClr val="accent5"/>
            </a:solidFill>
            <a:ln w="9512"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1AE38186-7282-7CD0-0331-76A79DCFEBF4}"/>
                </a:ext>
              </a:extLst>
            </p:cNvPr>
            <p:cNvSpPr/>
            <p:nvPr/>
          </p:nvSpPr>
          <p:spPr>
            <a:xfrm>
              <a:off x="7851800" y="4062412"/>
              <a:ext cx="605251" cy="605790"/>
            </a:xfrm>
            <a:custGeom>
              <a:avLst/>
              <a:gdLst>
                <a:gd name="connsiteX0" fmla="*/ 605251 w 605251"/>
                <a:gd name="connsiteY0" fmla="*/ 302895 h 605790"/>
                <a:gd name="connsiteX1" fmla="*/ 302626 w 605251"/>
                <a:gd name="connsiteY1" fmla="*/ 605790 h 605790"/>
                <a:gd name="connsiteX2" fmla="*/ 0 w 605251"/>
                <a:gd name="connsiteY2" fmla="*/ 302895 h 605790"/>
                <a:gd name="connsiteX3" fmla="*/ 302626 w 605251"/>
                <a:gd name="connsiteY3" fmla="*/ 0 h 605790"/>
                <a:gd name="connsiteX4" fmla="*/ 605251 w 605251"/>
                <a:gd name="connsiteY4" fmla="*/ 302895 h 6057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1" h="605790">
                  <a:moveTo>
                    <a:pt x="605251" y="302895"/>
                  </a:moveTo>
                  <a:cubicBezTo>
                    <a:pt x="605251" y="470179"/>
                    <a:pt x="469761" y="605790"/>
                    <a:pt x="302626" y="605790"/>
                  </a:cubicBezTo>
                  <a:cubicBezTo>
                    <a:pt x="135490" y="605790"/>
                    <a:pt x="0" y="470179"/>
                    <a:pt x="0" y="302895"/>
                  </a:cubicBezTo>
                  <a:cubicBezTo>
                    <a:pt x="0" y="135611"/>
                    <a:pt x="135490" y="0"/>
                    <a:pt x="302626" y="0"/>
                  </a:cubicBezTo>
                  <a:cubicBezTo>
                    <a:pt x="469762" y="0"/>
                    <a:pt x="605251" y="135611"/>
                    <a:pt x="605251" y="302895"/>
                  </a:cubicBezTo>
                  <a:close/>
                </a:path>
              </a:pathLst>
            </a:custGeom>
            <a:solidFill>
              <a:schemeClr val="bg1"/>
            </a:solidFill>
            <a:ln w="9512"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E7E2B09C-4F55-469B-36AD-1D0987BFF610}"/>
                </a:ext>
              </a:extLst>
            </p:cNvPr>
            <p:cNvSpPr/>
            <p:nvPr/>
          </p:nvSpPr>
          <p:spPr>
            <a:xfrm>
              <a:off x="7842283" y="3771900"/>
              <a:ext cx="624284" cy="188594"/>
            </a:xfrm>
            <a:custGeom>
              <a:avLst/>
              <a:gdLst>
                <a:gd name="connsiteX0" fmla="*/ 530071 w 624284"/>
                <a:gd name="connsiteY0" fmla="*/ 188595 h 188594"/>
                <a:gd name="connsiteX1" fmla="*/ 94214 w 624284"/>
                <a:gd name="connsiteY1" fmla="*/ 188595 h 188594"/>
                <a:gd name="connsiteX2" fmla="*/ 0 w 624284"/>
                <a:gd name="connsiteY2" fmla="*/ 94297 h 188594"/>
                <a:gd name="connsiteX3" fmla="*/ 0 w 624284"/>
                <a:gd name="connsiteY3" fmla="*/ 94297 h 188594"/>
                <a:gd name="connsiteX4" fmla="*/ 94214 w 624284"/>
                <a:gd name="connsiteY4" fmla="*/ 0 h 188594"/>
                <a:gd name="connsiteX5" fmla="*/ 530071 w 624284"/>
                <a:gd name="connsiteY5" fmla="*/ 0 h 188594"/>
                <a:gd name="connsiteX6" fmla="*/ 624284 w 624284"/>
                <a:gd name="connsiteY6" fmla="*/ 94297 h 188594"/>
                <a:gd name="connsiteX7" fmla="*/ 624284 w 624284"/>
                <a:gd name="connsiteY7" fmla="*/ 94297 h 188594"/>
                <a:gd name="connsiteX8" fmla="*/ 530071 w 624284"/>
                <a:gd name="connsiteY8" fmla="*/ 188595 h 1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4">
                  <a:moveTo>
                    <a:pt x="530071" y="188595"/>
                  </a:moveTo>
                  <a:lnTo>
                    <a:pt x="94214" y="188595"/>
                  </a:lnTo>
                  <a:cubicBezTo>
                    <a:pt x="41873" y="188595"/>
                    <a:pt x="0" y="146685"/>
                    <a:pt x="0" y="94297"/>
                  </a:cubicBezTo>
                  <a:lnTo>
                    <a:pt x="0" y="94297"/>
                  </a:lnTo>
                  <a:cubicBezTo>
                    <a:pt x="0" y="41910"/>
                    <a:pt x="41873" y="0"/>
                    <a:pt x="94214" y="0"/>
                  </a:cubicBezTo>
                  <a:lnTo>
                    <a:pt x="530071" y="0"/>
                  </a:lnTo>
                  <a:cubicBezTo>
                    <a:pt x="582412" y="0"/>
                    <a:pt x="624284" y="41910"/>
                    <a:pt x="624284" y="94297"/>
                  </a:cubicBezTo>
                  <a:lnTo>
                    <a:pt x="624284" y="94297"/>
                  </a:lnTo>
                  <a:cubicBezTo>
                    <a:pt x="624284" y="145732"/>
                    <a:pt x="582412" y="188595"/>
                    <a:pt x="530071" y="188595"/>
                  </a:cubicBezTo>
                  <a:close/>
                </a:path>
              </a:pathLst>
            </a:custGeom>
            <a:solidFill>
              <a:schemeClr val="accent5"/>
            </a:solidFill>
            <a:ln w="9512"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B2721ADE-2F7B-4635-57D5-93B071E57987}"/>
                </a:ext>
              </a:extLst>
            </p:cNvPr>
            <p:cNvSpPr/>
            <p:nvPr/>
          </p:nvSpPr>
          <p:spPr>
            <a:xfrm>
              <a:off x="5707725" y="1577340"/>
              <a:ext cx="738482" cy="739139"/>
            </a:xfrm>
            <a:custGeom>
              <a:avLst/>
              <a:gdLst>
                <a:gd name="connsiteX0" fmla="*/ 738483 w 738482"/>
                <a:gd name="connsiteY0" fmla="*/ 369570 h 739139"/>
                <a:gd name="connsiteX1" fmla="*/ 369242 w 738482"/>
                <a:gd name="connsiteY1" fmla="*/ 739140 h 739139"/>
                <a:gd name="connsiteX2" fmla="*/ 0 w 738482"/>
                <a:gd name="connsiteY2" fmla="*/ 369570 h 739139"/>
                <a:gd name="connsiteX3" fmla="*/ 369242 w 738482"/>
                <a:gd name="connsiteY3" fmla="*/ 0 h 739139"/>
                <a:gd name="connsiteX4" fmla="*/ 738483 w 738482"/>
                <a:gd name="connsiteY4" fmla="*/ 369570 h 739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8482" h="739139">
                  <a:moveTo>
                    <a:pt x="738483" y="369570"/>
                  </a:moveTo>
                  <a:cubicBezTo>
                    <a:pt x="738483" y="573678"/>
                    <a:pt x="573168" y="739140"/>
                    <a:pt x="369242" y="739140"/>
                  </a:cubicBezTo>
                  <a:cubicBezTo>
                    <a:pt x="165315" y="739140"/>
                    <a:pt x="0" y="573678"/>
                    <a:pt x="0" y="369570"/>
                  </a:cubicBezTo>
                  <a:cubicBezTo>
                    <a:pt x="0" y="165462"/>
                    <a:pt x="165315" y="0"/>
                    <a:pt x="369242" y="0"/>
                  </a:cubicBezTo>
                  <a:cubicBezTo>
                    <a:pt x="573168" y="0"/>
                    <a:pt x="738483" y="165462"/>
                    <a:pt x="738483" y="369570"/>
                  </a:cubicBezTo>
                  <a:close/>
                </a:path>
              </a:pathLst>
            </a:custGeom>
            <a:solidFill>
              <a:schemeClr val="tx2"/>
            </a:solidFill>
            <a:ln w="9512"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E56C2AF0-E5B2-4E0A-68EB-013D5613C8A9}"/>
                </a:ext>
              </a:extLst>
            </p:cNvPr>
            <p:cNvSpPr/>
            <p:nvPr/>
          </p:nvSpPr>
          <p:spPr>
            <a:xfrm>
              <a:off x="5774341" y="1644015"/>
              <a:ext cx="605251" cy="605790"/>
            </a:xfrm>
            <a:custGeom>
              <a:avLst/>
              <a:gdLst>
                <a:gd name="connsiteX0" fmla="*/ 605251 w 605251"/>
                <a:gd name="connsiteY0" fmla="*/ 302895 h 605790"/>
                <a:gd name="connsiteX1" fmla="*/ 302626 w 605251"/>
                <a:gd name="connsiteY1" fmla="*/ 605790 h 605790"/>
                <a:gd name="connsiteX2" fmla="*/ 0 w 605251"/>
                <a:gd name="connsiteY2" fmla="*/ 302895 h 605790"/>
                <a:gd name="connsiteX3" fmla="*/ 302626 w 605251"/>
                <a:gd name="connsiteY3" fmla="*/ 0 h 605790"/>
                <a:gd name="connsiteX4" fmla="*/ 605251 w 605251"/>
                <a:gd name="connsiteY4" fmla="*/ 302895 h 6057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1" h="605790">
                  <a:moveTo>
                    <a:pt x="605251" y="302895"/>
                  </a:moveTo>
                  <a:cubicBezTo>
                    <a:pt x="605251" y="470179"/>
                    <a:pt x="469761" y="605790"/>
                    <a:pt x="302626" y="605790"/>
                  </a:cubicBezTo>
                  <a:cubicBezTo>
                    <a:pt x="135490" y="605790"/>
                    <a:pt x="0" y="470179"/>
                    <a:pt x="0" y="302895"/>
                  </a:cubicBezTo>
                  <a:cubicBezTo>
                    <a:pt x="0" y="135611"/>
                    <a:pt x="135490" y="0"/>
                    <a:pt x="302626" y="0"/>
                  </a:cubicBezTo>
                  <a:cubicBezTo>
                    <a:pt x="469761" y="0"/>
                    <a:pt x="605251" y="135611"/>
                    <a:pt x="605251" y="302895"/>
                  </a:cubicBezTo>
                  <a:close/>
                </a:path>
              </a:pathLst>
            </a:custGeom>
            <a:solidFill>
              <a:schemeClr val="bg1"/>
            </a:solidFill>
            <a:ln w="9512"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9B83F85-9E5A-C1DD-7B04-A76CFA246CDC}"/>
                </a:ext>
              </a:extLst>
            </p:cNvPr>
            <p:cNvSpPr/>
            <p:nvPr/>
          </p:nvSpPr>
          <p:spPr>
            <a:xfrm>
              <a:off x="5764824" y="1353502"/>
              <a:ext cx="624284" cy="188595"/>
            </a:xfrm>
            <a:custGeom>
              <a:avLst/>
              <a:gdLst>
                <a:gd name="connsiteX0" fmla="*/ 530071 w 624284"/>
                <a:gd name="connsiteY0" fmla="*/ 188595 h 188595"/>
                <a:gd name="connsiteX1" fmla="*/ 94214 w 624284"/>
                <a:gd name="connsiteY1" fmla="*/ 188595 h 188595"/>
                <a:gd name="connsiteX2" fmla="*/ 0 w 624284"/>
                <a:gd name="connsiteY2" fmla="*/ 94298 h 188595"/>
                <a:gd name="connsiteX3" fmla="*/ 0 w 624284"/>
                <a:gd name="connsiteY3" fmla="*/ 94298 h 188595"/>
                <a:gd name="connsiteX4" fmla="*/ 94214 w 624284"/>
                <a:gd name="connsiteY4" fmla="*/ 0 h 188595"/>
                <a:gd name="connsiteX5" fmla="*/ 530071 w 624284"/>
                <a:gd name="connsiteY5" fmla="*/ 0 h 188595"/>
                <a:gd name="connsiteX6" fmla="*/ 624284 w 624284"/>
                <a:gd name="connsiteY6" fmla="*/ 94298 h 188595"/>
                <a:gd name="connsiteX7" fmla="*/ 624284 w 624284"/>
                <a:gd name="connsiteY7" fmla="*/ 94298 h 188595"/>
                <a:gd name="connsiteX8" fmla="*/ 530071 w 624284"/>
                <a:gd name="connsiteY8" fmla="*/ 188595 h 188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284" h="188595">
                  <a:moveTo>
                    <a:pt x="530071" y="188595"/>
                  </a:moveTo>
                  <a:lnTo>
                    <a:pt x="94214" y="188595"/>
                  </a:lnTo>
                  <a:cubicBezTo>
                    <a:pt x="41873" y="188595"/>
                    <a:pt x="0" y="146685"/>
                    <a:pt x="0" y="94298"/>
                  </a:cubicBezTo>
                  <a:lnTo>
                    <a:pt x="0" y="94298"/>
                  </a:lnTo>
                  <a:cubicBezTo>
                    <a:pt x="0" y="41910"/>
                    <a:pt x="41873" y="0"/>
                    <a:pt x="94214" y="0"/>
                  </a:cubicBezTo>
                  <a:lnTo>
                    <a:pt x="530071" y="0"/>
                  </a:lnTo>
                  <a:cubicBezTo>
                    <a:pt x="582412" y="0"/>
                    <a:pt x="624284" y="41910"/>
                    <a:pt x="624284" y="94298"/>
                  </a:cubicBezTo>
                  <a:lnTo>
                    <a:pt x="624284" y="94298"/>
                  </a:lnTo>
                  <a:cubicBezTo>
                    <a:pt x="624284" y="145733"/>
                    <a:pt x="582412" y="188595"/>
                    <a:pt x="530071" y="188595"/>
                  </a:cubicBezTo>
                  <a:close/>
                </a:path>
              </a:pathLst>
            </a:custGeom>
            <a:solidFill>
              <a:schemeClr val="tx2"/>
            </a:solidFill>
            <a:ln w="9512" cap="flat">
              <a:noFill/>
              <a:prstDash val="solid"/>
              <a:miter/>
            </a:ln>
          </p:spPr>
          <p:txBody>
            <a:bodyPr rtlCol="0" anchor="ctr"/>
            <a:lstStyle/>
            <a:p>
              <a:endParaRPr lang="en-US"/>
            </a:p>
          </p:txBody>
        </p:sp>
      </p:grpSp>
      <p:sp>
        <p:nvSpPr>
          <p:cNvPr id="72" name="TextBox 71">
            <a:extLst>
              <a:ext uri="{FF2B5EF4-FFF2-40B4-BE49-F238E27FC236}">
                <a16:creationId xmlns:a16="http://schemas.microsoft.com/office/drawing/2014/main" id="{BD09BFAB-FAEB-94FC-14BD-63AD3D6A41F0}"/>
              </a:ext>
            </a:extLst>
          </p:cNvPr>
          <p:cNvSpPr txBox="1"/>
          <p:nvPr/>
        </p:nvSpPr>
        <p:spPr>
          <a:xfrm>
            <a:off x="4077659" y="286543"/>
            <a:ext cx="4036682"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MEET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THE TEAM</a:t>
            </a:r>
          </a:p>
        </p:txBody>
      </p:sp>
      <p:sp>
        <p:nvSpPr>
          <p:cNvPr id="73" name="Subtitle 2">
            <a:extLst>
              <a:ext uri="{FF2B5EF4-FFF2-40B4-BE49-F238E27FC236}">
                <a16:creationId xmlns:a16="http://schemas.microsoft.com/office/drawing/2014/main" id="{973A230E-364E-628B-D973-2031B474C3B6}"/>
              </a:ext>
            </a:extLst>
          </p:cNvPr>
          <p:cNvSpPr txBox="1">
            <a:spLocks/>
          </p:cNvSpPr>
          <p:nvPr/>
        </p:nvSpPr>
        <p:spPr>
          <a:xfrm>
            <a:off x="4553419" y="827650"/>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88" name="Picture Placeholder 87">
            <a:extLst>
              <a:ext uri="{FF2B5EF4-FFF2-40B4-BE49-F238E27FC236}">
                <a16:creationId xmlns:a16="http://schemas.microsoft.com/office/drawing/2014/main" id="{3DA2A5AD-29AE-CFED-1FDB-0E2414B315BC}"/>
              </a:ext>
            </a:extLst>
          </p:cNvPr>
          <p:cNvSpPr>
            <a:spLocks noGrp="1"/>
          </p:cNvSpPr>
          <p:nvPr>
            <p:ph type="pic" sz="quarter" idx="11"/>
          </p:nvPr>
        </p:nvSpPr>
        <p:spPr/>
        <p:txBody>
          <a:bodyPr/>
          <a:lstStyle/>
          <a:p>
            <a:endParaRPr lang="es-CO"/>
          </a:p>
        </p:txBody>
      </p:sp>
      <p:sp>
        <p:nvSpPr>
          <p:cNvPr id="90" name="Picture Placeholder 89">
            <a:extLst>
              <a:ext uri="{FF2B5EF4-FFF2-40B4-BE49-F238E27FC236}">
                <a16:creationId xmlns:a16="http://schemas.microsoft.com/office/drawing/2014/main" id="{28FF174A-AA0D-7EAC-5156-DF1A40FCDE00}"/>
              </a:ext>
            </a:extLst>
          </p:cNvPr>
          <p:cNvSpPr>
            <a:spLocks noGrp="1"/>
          </p:cNvSpPr>
          <p:nvPr>
            <p:ph type="pic" sz="quarter" idx="10"/>
          </p:nvPr>
        </p:nvSpPr>
        <p:spPr/>
        <p:txBody>
          <a:bodyPr/>
          <a:lstStyle/>
          <a:p>
            <a:endParaRPr lang="es-CO"/>
          </a:p>
        </p:txBody>
      </p:sp>
      <p:sp>
        <p:nvSpPr>
          <p:cNvPr id="92" name="Picture Placeholder 91">
            <a:extLst>
              <a:ext uri="{FF2B5EF4-FFF2-40B4-BE49-F238E27FC236}">
                <a16:creationId xmlns:a16="http://schemas.microsoft.com/office/drawing/2014/main" id="{C7038414-4C01-AB8E-B33D-D40C6DEDEA75}"/>
              </a:ext>
            </a:extLst>
          </p:cNvPr>
          <p:cNvSpPr>
            <a:spLocks noGrp="1"/>
          </p:cNvSpPr>
          <p:nvPr>
            <p:ph type="pic" sz="quarter" idx="12"/>
          </p:nvPr>
        </p:nvSpPr>
        <p:spPr/>
        <p:txBody>
          <a:bodyPr/>
          <a:lstStyle/>
          <a:p>
            <a:endParaRPr lang="es-CO"/>
          </a:p>
        </p:txBody>
      </p:sp>
      <p:sp>
        <p:nvSpPr>
          <p:cNvPr id="94" name="Picture Placeholder 93">
            <a:extLst>
              <a:ext uri="{FF2B5EF4-FFF2-40B4-BE49-F238E27FC236}">
                <a16:creationId xmlns:a16="http://schemas.microsoft.com/office/drawing/2014/main" id="{EB6DDCCB-F580-DA1B-434F-CB8ADFB5D774}"/>
              </a:ext>
            </a:extLst>
          </p:cNvPr>
          <p:cNvSpPr>
            <a:spLocks noGrp="1"/>
          </p:cNvSpPr>
          <p:nvPr>
            <p:ph type="pic" sz="quarter" idx="15"/>
          </p:nvPr>
        </p:nvSpPr>
        <p:spPr/>
        <p:txBody>
          <a:bodyPr/>
          <a:lstStyle/>
          <a:p>
            <a:endParaRPr lang="es-CO"/>
          </a:p>
        </p:txBody>
      </p:sp>
      <p:sp>
        <p:nvSpPr>
          <p:cNvPr id="96" name="Picture Placeholder 95">
            <a:extLst>
              <a:ext uri="{FF2B5EF4-FFF2-40B4-BE49-F238E27FC236}">
                <a16:creationId xmlns:a16="http://schemas.microsoft.com/office/drawing/2014/main" id="{518FFC9B-54F3-2D89-3D32-6EA2C4071E8E}"/>
              </a:ext>
            </a:extLst>
          </p:cNvPr>
          <p:cNvSpPr>
            <a:spLocks noGrp="1"/>
          </p:cNvSpPr>
          <p:nvPr>
            <p:ph type="pic" sz="quarter" idx="21"/>
          </p:nvPr>
        </p:nvSpPr>
        <p:spPr/>
        <p:txBody>
          <a:bodyPr/>
          <a:lstStyle/>
          <a:p>
            <a:endParaRPr lang="es-CO"/>
          </a:p>
        </p:txBody>
      </p:sp>
      <p:sp>
        <p:nvSpPr>
          <p:cNvPr id="98" name="Picture Placeholder 97">
            <a:extLst>
              <a:ext uri="{FF2B5EF4-FFF2-40B4-BE49-F238E27FC236}">
                <a16:creationId xmlns:a16="http://schemas.microsoft.com/office/drawing/2014/main" id="{AB9D49CE-51D4-10AD-4224-9B309D890C5D}"/>
              </a:ext>
            </a:extLst>
          </p:cNvPr>
          <p:cNvSpPr>
            <a:spLocks noGrp="1"/>
          </p:cNvSpPr>
          <p:nvPr>
            <p:ph type="pic" sz="quarter" idx="20"/>
          </p:nvPr>
        </p:nvSpPr>
        <p:spPr/>
        <p:txBody>
          <a:bodyPr/>
          <a:lstStyle/>
          <a:p>
            <a:endParaRPr lang="es-CO"/>
          </a:p>
        </p:txBody>
      </p:sp>
      <p:sp>
        <p:nvSpPr>
          <p:cNvPr id="100" name="Picture Placeholder 99">
            <a:extLst>
              <a:ext uri="{FF2B5EF4-FFF2-40B4-BE49-F238E27FC236}">
                <a16:creationId xmlns:a16="http://schemas.microsoft.com/office/drawing/2014/main" id="{DA9228A1-03A6-A162-11B9-6EE57318E094}"/>
              </a:ext>
            </a:extLst>
          </p:cNvPr>
          <p:cNvSpPr>
            <a:spLocks noGrp="1"/>
          </p:cNvSpPr>
          <p:nvPr>
            <p:ph type="pic" sz="quarter" idx="19"/>
          </p:nvPr>
        </p:nvSpPr>
        <p:spPr/>
        <p:txBody>
          <a:bodyPr/>
          <a:lstStyle/>
          <a:p>
            <a:endParaRPr lang="es-CO"/>
          </a:p>
        </p:txBody>
      </p:sp>
      <p:sp>
        <p:nvSpPr>
          <p:cNvPr id="102" name="Picture Placeholder 101">
            <a:extLst>
              <a:ext uri="{FF2B5EF4-FFF2-40B4-BE49-F238E27FC236}">
                <a16:creationId xmlns:a16="http://schemas.microsoft.com/office/drawing/2014/main" id="{FD08EFC0-B27F-3D02-F28A-ACF4D5936FEA}"/>
              </a:ext>
            </a:extLst>
          </p:cNvPr>
          <p:cNvSpPr>
            <a:spLocks noGrp="1"/>
          </p:cNvSpPr>
          <p:nvPr>
            <p:ph type="pic" sz="quarter" idx="13"/>
          </p:nvPr>
        </p:nvSpPr>
        <p:spPr/>
        <p:txBody>
          <a:bodyPr/>
          <a:lstStyle/>
          <a:p>
            <a:endParaRPr lang="es-CO"/>
          </a:p>
        </p:txBody>
      </p:sp>
      <p:sp>
        <p:nvSpPr>
          <p:cNvPr id="104" name="Picture Placeholder 103">
            <a:extLst>
              <a:ext uri="{FF2B5EF4-FFF2-40B4-BE49-F238E27FC236}">
                <a16:creationId xmlns:a16="http://schemas.microsoft.com/office/drawing/2014/main" id="{15A999E7-A49A-CAFC-EBC0-2FE889CF8F15}"/>
              </a:ext>
            </a:extLst>
          </p:cNvPr>
          <p:cNvSpPr>
            <a:spLocks noGrp="1"/>
          </p:cNvSpPr>
          <p:nvPr>
            <p:ph type="pic" sz="quarter" idx="14"/>
          </p:nvPr>
        </p:nvSpPr>
        <p:spPr/>
        <p:txBody>
          <a:bodyPr/>
          <a:lstStyle/>
          <a:p>
            <a:endParaRPr lang="es-CO"/>
          </a:p>
        </p:txBody>
      </p:sp>
      <p:sp>
        <p:nvSpPr>
          <p:cNvPr id="106" name="Picture Placeholder 105">
            <a:extLst>
              <a:ext uri="{FF2B5EF4-FFF2-40B4-BE49-F238E27FC236}">
                <a16:creationId xmlns:a16="http://schemas.microsoft.com/office/drawing/2014/main" id="{C0459BC6-CB98-3353-C5E1-AF25C8F43B5C}"/>
              </a:ext>
            </a:extLst>
          </p:cNvPr>
          <p:cNvSpPr>
            <a:spLocks noGrp="1"/>
          </p:cNvSpPr>
          <p:nvPr>
            <p:ph type="pic" sz="quarter" idx="18"/>
          </p:nvPr>
        </p:nvSpPr>
        <p:spPr/>
        <p:txBody>
          <a:bodyPr/>
          <a:lstStyle/>
          <a:p>
            <a:endParaRPr lang="es-CO"/>
          </a:p>
        </p:txBody>
      </p:sp>
      <p:sp>
        <p:nvSpPr>
          <p:cNvPr id="108" name="Picture Placeholder 107">
            <a:extLst>
              <a:ext uri="{FF2B5EF4-FFF2-40B4-BE49-F238E27FC236}">
                <a16:creationId xmlns:a16="http://schemas.microsoft.com/office/drawing/2014/main" id="{23CB3082-9FB8-2396-87E1-967489C0EBE1}"/>
              </a:ext>
            </a:extLst>
          </p:cNvPr>
          <p:cNvSpPr>
            <a:spLocks noGrp="1"/>
          </p:cNvSpPr>
          <p:nvPr>
            <p:ph type="pic" sz="quarter" idx="17"/>
          </p:nvPr>
        </p:nvSpPr>
        <p:spPr/>
        <p:txBody>
          <a:bodyPr/>
          <a:lstStyle/>
          <a:p>
            <a:endParaRPr lang="es-CO"/>
          </a:p>
        </p:txBody>
      </p:sp>
      <p:sp>
        <p:nvSpPr>
          <p:cNvPr id="110" name="Picture Placeholder 109">
            <a:extLst>
              <a:ext uri="{FF2B5EF4-FFF2-40B4-BE49-F238E27FC236}">
                <a16:creationId xmlns:a16="http://schemas.microsoft.com/office/drawing/2014/main" id="{8EF2964C-2FF7-12C3-0732-EE45452CE635}"/>
              </a:ext>
            </a:extLst>
          </p:cNvPr>
          <p:cNvSpPr>
            <a:spLocks noGrp="1"/>
          </p:cNvSpPr>
          <p:nvPr>
            <p:ph type="pic" sz="quarter" idx="16"/>
          </p:nvPr>
        </p:nvSpPr>
        <p:spPr/>
        <p:txBody>
          <a:bodyPr/>
          <a:lstStyle/>
          <a:p>
            <a:endParaRPr lang="es-CO"/>
          </a:p>
        </p:txBody>
      </p:sp>
    </p:spTree>
    <p:extLst>
      <p:ext uri="{BB962C8B-B14F-4D97-AF65-F5344CB8AC3E}">
        <p14:creationId xmlns:p14="http://schemas.microsoft.com/office/powerpoint/2010/main" val="1156877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8DE31513-54E4-4428-8101-741A2318110E}"/>
              </a:ext>
            </a:extLst>
          </p:cNvPr>
          <p:cNvSpPr txBox="1"/>
          <p:nvPr/>
        </p:nvSpPr>
        <p:spPr>
          <a:xfrm>
            <a:off x="1303646" y="1100638"/>
            <a:ext cx="4573544" cy="923330"/>
          </a:xfrm>
          <a:prstGeom prst="rect">
            <a:avLst/>
          </a:prstGeom>
          <a:noFill/>
        </p:spPr>
        <p:txBody>
          <a:bodyPr wrap="square" rtlCol="0" anchor="ctr">
            <a:spAutoFit/>
          </a:bodyPr>
          <a:lstStyle/>
          <a:p>
            <a:pPr algn="ctr"/>
            <a:r>
              <a:rPr lang="es-MX" sz="5400" dirty="0">
                <a:solidFill>
                  <a:schemeClr val="accent4"/>
                </a:solidFill>
                <a:latin typeface="Akzidenz-Grotesk BQ Super" pitchFamily="50" charset="0"/>
              </a:rPr>
              <a:t>THANKS</a:t>
            </a:r>
            <a:endParaRPr lang="en-US" sz="5400" dirty="0">
              <a:solidFill>
                <a:schemeClr val="accent5"/>
              </a:solidFill>
              <a:latin typeface="Akzidenz-Grotesk BQ Super" pitchFamily="50" charset="0"/>
            </a:endParaRPr>
          </a:p>
        </p:txBody>
      </p:sp>
      <p:sp>
        <p:nvSpPr>
          <p:cNvPr id="26" name="Multiplication Sign 25">
            <a:extLst>
              <a:ext uri="{FF2B5EF4-FFF2-40B4-BE49-F238E27FC236}">
                <a16:creationId xmlns:a16="http://schemas.microsoft.com/office/drawing/2014/main" id="{9EE1D920-ABBC-453F-89E1-4298B65C8826}"/>
              </a:ext>
            </a:extLst>
          </p:cNvPr>
          <p:cNvSpPr/>
          <p:nvPr/>
        </p:nvSpPr>
        <p:spPr>
          <a:xfrm>
            <a:off x="11441541" y="4185762"/>
            <a:ext cx="473845" cy="473845"/>
          </a:xfrm>
          <a:prstGeom prst="mathMultiply">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Multiplication Sign 177">
            <a:extLst>
              <a:ext uri="{FF2B5EF4-FFF2-40B4-BE49-F238E27FC236}">
                <a16:creationId xmlns:a16="http://schemas.microsoft.com/office/drawing/2014/main" id="{18C8E5CD-5737-4B85-A61F-8756C34F735F}"/>
              </a:ext>
            </a:extLst>
          </p:cNvPr>
          <p:cNvSpPr/>
          <p:nvPr/>
        </p:nvSpPr>
        <p:spPr>
          <a:xfrm>
            <a:off x="4077997" y="2133862"/>
            <a:ext cx="473845" cy="473845"/>
          </a:xfrm>
          <a:prstGeom prst="mathMultiply">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upo 158">
            <a:extLst>
              <a:ext uri="{FF2B5EF4-FFF2-40B4-BE49-F238E27FC236}">
                <a16:creationId xmlns:a16="http://schemas.microsoft.com/office/drawing/2014/main" id="{FADD2667-86C6-431F-BE67-1EFA499FDD79}"/>
              </a:ext>
            </a:extLst>
          </p:cNvPr>
          <p:cNvGrpSpPr/>
          <p:nvPr/>
        </p:nvGrpSpPr>
        <p:grpSpPr>
          <a:xfrm>
            <a:off x="2214362" y="2041877"/>
            <a:ext cx="693141" cy="693141"/>
            <a:chOff x="3910807" y="3249613"/>
            <a:chExt cx="698500" cy="698500"/>
          </a:xfrm>
        </p:grpSpPr>
        <p:sp>
          <p:nvSpPr>
            <p:cNvPr id="37" name="Shape 1648">
              <a:extLst>
                <a:ext uri="{FF2B5EF4-FFF2-40B4-BE49-F238E27FC236}">
                  <a16:creationId xmlns:a16="http://schemas.microsoft.com/office/drawing/2014/main" id="{E7EDFE18-A72B-41A0-A70D-C63759704C80}"/>
                </a:ext>
              </a:extLst>
            </p:cNvPr>
            <p:cNvSpPr>
              <a:spLocks/>
            </p:cNvSpPr>
            <p:nvPr/>
          </p:nvSpPr>
          <p:spPr bwMode="auto">
            <a:xfrm>
              <a:off x="3910807"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899"/>
                    <a:pt x="16898" y="21600"/>
                    <a:pt x="11100" y="21600"/>
                  </a:cubicBezTo>
                  <a:lnTo>
                    <a:pt x="10500" y="21600"/>
                  </a:lnTo>
                  <a:cubicBezTo>
                    <a:pt x="4700" y="21600"/>
                    <a:pt x="0" y="16899"/>
                    <a:pt x="0" y="11100"/>
                  </a:cubicBezTo>
                  <a:lnTo>
                    <a:pt x="0" y="10500"/>
                  </a:lnTo>
                  <a:cubicBezTo>
                    <a:pt x="0" y="4700"/>
                    <a:pt x="4700" y="0"/>
                    <a:pt x="10500" y="0"/>
                  </a:cubicBezTo>
                  <a:lnTo>
                    <a:pt x="11100" y="0"/>
                  </a:lnTo>
                  <a:cubicBezTo>
                    <a:pt x="16898" y="0"/>
                    <a:pt x="21600" y="4700"/>
                    <a:pt x="21600" y="10500"/>
                  </a:cubicBezTo>
                  <a:cubicBezTo>
                    <a:pt x="21600" y="10500"/>
                    <a:pt x="21600" y="10500"/>
                    <a:pt x="21600" y="10500"/>
                  </a:cubicBezTo>
                  <a:close/>
                </a:path>
              </a:pathLst>
            </a:custGeom>
            <a:solidFill>
              <a:schemeClr val="accent4"/>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dirty="0"/>
            </a:p>
          </p:txBody>
        </p:sp>
        <p:sp>
          <p:nvSpPr>
            <p:cNvPr id="39" name="Shape 1652">
              <a:extLst>
                <a:ext uri="{FF2B5EF4-FFF2-40B4-BE49-F238E27FC236}">
                  <a16:creationId xmlns:a16="http://schemas.microsoft.com/office/drawing/2014/main" id="{076A72EA-2C27-4E47-B8A6-2D318DD161B3}"/>
                </a:ext>
              </a:extLst>
            </p:cNvPr>
            <p:cNvSpPr/>
            <p:nvPr/>
          </p:nvSpPr>
          <p:spPr>
            <a:xfrm>
              <a:off x="4096544" y="3479007"/>
              <a:ext cx="310356" cy="232569"/>
            </a:xfrm>
            <a:custGeom>
              <a:avLst/>
              <a:gdLst/>
              <a:ahLst/>
              <a:cxnLst>
                <a:cxn ang="0">
                  <a:pos x="wd2" y="hd2"/>
                </a:cxn>
                <a:cxn ang="5400000">
                  <a:pos x="wd2" y="hd2"/>
                </a:cxn>
                <a:cxn ang="10800000">
                  <a:pos x="wd2" y="hd2"/>
                </a:cxn>
                <a:cxn ang="16200000">
                  <a:pos x="wd2" y="hd2"/>
                </a:cxn>
              </a:cxnLst>
              <a:rect l="0" t="0" r="r" b="b"/>
              <a:pathLst>
                <a:path w="21600" h="21600" extrusionOk="0">
                  <a:moveTo>
                    <a:pt x="8640" y="16021"/>
                  </a:moveTo>
                  <a:lnTo>
                    <a:pt x="8640" y="4401"/>
                  </a:lnTo>
                  <a:lnTo>
                    <a:pt x="14811" y="10212"/>
                  </a:lnTo>
                  <a:lnTo>
                    <a:pt x="8640" y="16021"/>
                  </a:lnTo>
                  <a:cubicBezTo>
                    <a:pt x="8640" y="16021"/>
                    <a:pt x="8640" y="16021"/>
                    <a:pt x="8640" y="16021"/>
                  </a:cubicBezTo>
                  <a:close/>
                  <a:moveTo>
                    <a:pt x="21600" y="4613"/>
                  </a:moveTo>
                  <a:cubicBezTo>
                    <a:pt x="21600" y="2066"/>
                    <a:pt x="20156" y="0"/>
                    <a:pt x="18372" y="0"/>
                  </a:cubicBezTo>
                  <a:lnTo>
                    <a:pt x="3228" y="0"/>
                  </a:lnTo>
                  <a:cubicBezTo>
                    <a:pt x="1444" y="0"/>
                    <a:pt x="0" y="2066"/>
                    <a:pt x="0" y="4613"/>
                  </a:cubicBezTo>
                  <a:lnTo>
                    <a:pt x="0" y="16986"/>
                  </a:lnTo>
                  <a:cubicBezTo>
                    <a:pt x="0" y="19533"/>
                    <a:pt x="1444" y="21600"/>
                    <a:pt x="3228" y="21600"/>
                  </a:cubicBezTo>
                  <a:lnTo>
                    <a:pt x="18372" y="21600"/>
                  </a:lnTo>
                  <a:cubicBezTo>
                    <a:pt x="20156" y="21600"/>
                    <a:pt x="21600" y="19533"/>
                    <a:pt x="21600" y="16986"/>
                  </a:cubicBezTo>
                  <a:lnTo>
                    <a:pt x="21600" y="4613"/>
                  </a:lnTo>
                  <a:cubicBezTo>
                    <a:pt x="21600" y="4613"/>
                    <a:pt x="21600" y="4613"/>
                    <a:pt x="21600" y="461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40" name="Grupo 161">
            <a:extLst>
              <a:ext uri="{FF2B5EF4-FFF2-40B4-BE49-F238E27FC236}">
                <a16:creationId xmlns:a16="http://schemas.microsoft.com/office/drawing/2014/main" id="{FD64B48F-618D-4827-A84F-71795D82D31C}"/>
              </a:ext>
            </a:extLst>
          </p:cNvPr>
          <p:cNvGrpSpPr/>
          <p:nvPr/>
        </p:nvGrpSpPr>
        <p:grpSpPr>
          <a:xfrm>
            <a:off x="4077997" y="2060825"/>
            <a:ext cx="693141" cy="693141"/>
            <a:chOff x="5754688" y="5093494"/>
            <a:chExt cx="698500" cy="698500"/>
          </a:xfrm>
        </p:grpSpPr>
        <p:sp>
          <p:nvSpPr>
            <p:cNvPr id="41" name="Shape 1657">
              <a:extLst>
                <a:ext uri="{FF2B5EF4-FFF2-40B4-BE49-F238E27FC236}">
                  <a16:creationId xmlns:a16="http://schemas.microsoft.com/office/drawing/2014/main" id="{E1604924-2BF5-48D9-8F5E-86A7175F95C8}"/>
                </a:ext>
              </a:extLst>
            </p:cNvPr>
            <p:cNvSpPr>
              <a:spLocks/>
            </p:cNvSpPr>
            <p:nvPr/>
          </p:nvSpPr>
          <p:spPr bwMode="auto">
            <a:xfrm>
              <a:off x="5754688" y="5093494"/>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899" y="0"/>
                    <a:pt x="21600" y="4702"/>
                    <a:pt x="21600" y="10500"/>
                  </a:cubicBezTo>
                  <a:lnTo>
                    <a:pt x="21600" y="11100"/>
                  </a:lnTo>
                  <a:cubicBezTo>
                    <a:pt x="21600" y="16900"/>
                    <a:pt x="16899" y="21600"/>
                    <a:pt x="11100" y="21600"/>
                  </a:cubicBezTo>
                  <a:lnTo>
                    <a:pt x="10500" y="21600"/>
                  </a:lnTo>
                  <a:cubicBezTo>
                    <a:pt x="4700" y="21600"/>
                    <a:pt x="0" y="16900"/>
                    <a:pt x="0" y="11100"/>
                  </a:cubicBezTo>
                  <a:lnTo>
                    <a:pt x="0" y="10500"/>
                  </a:lnTo>
                  <a:cubicBezTo>
                    <a:pt x="0" y="4702"/>
                    <a:pt x="4700" y="0"/>
                    <a:pt x="10500" y="0"/>
                  </a:cubicBezTo>
                  <a:cubicBezTo>
                    <a:pt x="10500" y="0"/>
                    <a:pt x="10500" y="0"/>
                    <a:pt x="10500" y="0"/>
                  </a:cubicBezTo>
                  <a:close/>
                </a:path>
              </a:pathLst>
            </a:custGeom>
            <a:solidFill>
              <a:schemeClr val="accent4"/>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42" name="Shape 1658">
              <a:extLst>
                <a:ext uri="{FF2B5EF4-FFF2-40B4-BE49-F238E27FC236}">
                  <a16:creationId xmlns:a16="http://schemas.microsoft.com/office/drawing/2014/main" id="{085D3DF6-9832-487B-B3F6-E7D418DB546F}"/>
                </a:ext>
              </a:extLst>
            </p:cNvPr>
            <p:cNvSpPr/>
            <p:nvPr/>
          </p:nvSpPr>
          <p:spPr>
            <a:xfrm>
              <a:off x="5949157" y="5287963"/>
              <a:ext cx="310356" cy="310357"/>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43" name="Grupo 164">
            <a:extLst>
              <a:ext uri="{FF2B5EF4-FFF2-40B4-BE49-F238E27FC236}">
                <a16:creationId xmlns:a16="http://schemas.microsoft.com/office/drawing/2014/main" id="{F2F1E2AA-F339-45F9-B217-3BFEE2EFC79D}"/>
              </a:ext>
            </a:extLst>
          </p:cNvPr>
          <p:cNvGrpSpPr/>
          <p:nvPr/>
        </p:nvGrpSpPr>
        <p:grpSpPr>
          <a:xfrm>
            <a:off x="3121059" y="2041877"/>
            <a:ext cx="693141" cy="693141"/>
            <a:chOff x="5754688" y="1405732"/>
            <a:chExt cx="698500" cy="698500"/>
          </a:xfrm>
        </p:grpSpPr>
        <p:sp>
          <p:nvSpPr>
            <p:cNvPr id="44" name="Shape 1660">
              <a:extLst>
                <a:ext uri="{FF2B5EF4-FFF2-40B4-BE49-F238E27FC236}">
                  <a16:creationId xmlns:a16="http://schemas.microsoft.com/office/drawing/2014/main" id="{E6FA244F-B775-4C93-95EC-6C3F1D84BBE0}"/>
                </a:ext>
              </a:extLst>
            </p:cNvPr>
            <p:cNvSpPr>
              <a:spLocks/>
            </p:cNvSpPr>
            <p:nvPr/>
          </p:nvSpPr>
          <p:spPr bwMode="auto">
            <a:xfrm>
              <a:off x="5754688" y="1405732"/>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900" y="0"/>
                    <a:pt x="21600" y="4700"/>
                    <a:pt x="21600" y="10499"/>
                  </a:cubicBezTo>
                  <a:lnTo>
                    <a:pt x="21600" y="11100"/>
                  </a:lnTo>
                  <a:cubicBezTo>
                    <a:pt x="21600" y="16899"/>
                    <a:pt x="16900" y="21600"/>
                    <a:pt x="11100" y="21600"/>
                  </a:cubicBezTo>
                  <a:lnTo>
                    <a:pt x="10500" y="21600"/>
                  </a:lnTo>
                  <a:cubicBezTo>
                    <a:pt x="4702" y="21600"/>
                    <a:pt x="0" y="16899"/>
                    <a:pt x="0" y="11100"/>
                  </a:cubicBezTo>
                  <a:lnTo>
                    <a:pt x="0" y="10499"/>
                  </a:lnTo>
                  <a:cubicBezTo>
                    <a:pt x="0" y="4700"/>
                    <a:pt x="4702" y="0"/>
                    <a:pt x="10500" y="0"/>
                  </a:cubicBezTo>
                  <a:cubicBezTo>
                    <a:pt x="10500" y="0"/>
                    <a:pt x="10500" y="0"/>
                    <a:pt x="10500" y="0"/>
                  </a:cubicBezTo>
                  <a:close/>
                </a:path>
              </a:pathLst>
            </a:custGeom>
            <a:solidFill>
              <a:schemeClr val="accent3"/>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45" name="Shape 1643">
              <a:extLst>
                <a:ext uri="{FF2B5EF4-FFF2-40B4-BE49-F238E27FC236}">
                  <a16:creationId xmlns:a16="http://schemas.microsoft.com/office/drawing/2014/main" id="{6A311B39-A907-4926-B04A-47034069DCAA}"/>
                </a:ext>
              </a:extLst>
            </p:cNvPr>
            <p:cNvSpPr/>
            <p:nvPr/>
          </p:nvSpPr>
          <p:spPr>
            <a:xfrm>
              <a:off x="6041232" y="1591469"/>
              <a:ext cx="155575" cy="310356"/>
            </a:xfrm>
            <a:custGeom>
              <a:avLst/>
              <a:gdLst/>
              <a:ahLst/>
              <a:cxnLst>
                <a:cxn ang="0">
                  <a:pos x="wd2" y="hd2"/>
                </a:cxn>
                <a:cxn ang="5400000">
                  <a:pos x="wd2" y="hd2"/>
                </a:cxn>
                <a:cxn ang="10800000">
                  <a:pos x="wd2" y="hd2"/>
                </a:cxn>
                <a:cxn ang="16200000">
                  <a:pos x="wd2" y="hd2"/>
                </a:cxn>
              </a:cxnLst>
              <a:rect l="0" t="0" r="r" b="b"/>
              <a:pathLst>
                <a:path w="21600" h="21600" extrusionOk="0">
                  <a:moveTo>
                    <a:pt x="8820" y="493"/>
                  </a:moveTo>
                  <a:cubicBezTo>
                    <a:pt x="9060" y="423"/>
                    <a:pt x="9313" y="360"/>
                    <a:pt x="9596" y="308"/>
                  </a:cubicBezTo>
                  <a:cubicBezTo>
                    <a:pt x="9851" y="257"/>
                    <a:pt x="10141" y="211"/>
                    <a:pt x="10463" y="171"/>
                  </a:cubicBezTo>
                  <a:lnTo>
                    <a:pt x="12235" y="0"/>
                  </a:lnTo>
                  <a:lnTo>
                    <a:pt x="13395" y="0"/>
                  </a:lnTo>
                  <a:lnTo>
                    <a:pt x="21569" y="308"/>
                  </a:lnTo>
                  <a:lnTo>
                    <a:pt x="21600" y="308"/>
                  </a:lnTo>
                  <a:lnTo>
                    <a:pt x="20767" y="3951"/>
                  </a:lnTo>
                  <a:lnTo>
                    <a:pt x="20735" y="3951"/>
                  </a:lnTo>
                  <a:lnTo>
                    <a:pt x="16226" y="3720"/>
                  </a:lnTo>
                  <a:lnTo>
                    <a:pt x="16095" y="3720"/>
                  </a:lnTo>
                  <a:lnTo>
                    <a:pt x="15647" y="3751"/>
                  </a:lnTo>
                  <a:lnTo>
                    <a:pt x="15488" y="3784"/>
                  </a:lnTo>
                  <a:lnTo>
                    <a:pt x="14971" y="3905"/>
                  </a:lnTo>
                  <a:cubicBezTo>
                    <a:pt x="14866" y="3917"/>
                    <a:pt x="14776" y="3943"/>
                    <a:pt x="14713" y="3984"/>
                  </a:cubicBezTo>
                  <a:lnTo>
                    <a:pt x="14328" y="4185"/>
                  </a:lnTo>
                  <a:cubicBezTo>
                    <a:pt x="14241" y="4236"/>
                    <a:pt x="14165" y="4298"/>
                    <a:pt x="14101" y="4369"/>
                  </a:cubicBezTo>
                  <a:cubicBezTo>
                    <a:pt x="14035" y="4431"/>
                    <a:pt x="13980" y="4498"/>
                    <a:pt x="13944" y="4570"/>
                  </a:cubicBezTo>
                  <a:cubicBezTo>
                    <a:pt x="13901" y="4642"/>
                    <a:pt x="13867" y="4718"/>
                    <a:pt x="13846" y="4803"/>
                  </a:cubicBezTo>
                  <a:cubicBezTo>
                    <a:pt x="13822" y="4873"/>
                    <a:pt x="13811" y="4952"/>
                    <a:pt x="13811" y="5033"/>
                  </a:cubicBezTo>
                  <a:lnTo>
                    <a:pt x="13877" y="7317"/>
                  </a:lnTo>
                  <a:lnTo>
                    <a:pt x="20509" y="7350"/>
                  </a:lnTo>
                  <a:lnTo>
                    <a:pt x="19544" y="10962"/>
                  </a:lnTo>
                  <a:lnTo>
                    <a:pt x="13811" y="11072"/>
                  </a:lnTo>
                  <a:lnTo>
                    <a:pt x="13811" y="21584"/>
                  </a:lnTo>
                  <a:lnTo>
                    <a:pt x="13780" y="21600"/>
                  </a:lnTo>
                  <a:lnTo>
                    <a:pt x="4831" y="21600"/>
                  </a:lnTo>
                  <a:lnTo>
                    <a:pt x="4831" y="10977"/>
                  </a:lnTo>
                  <a:lnTo>
                    <a:pt x="0" y="10977"/>
                  </a:lnTo>
                  <a:lnTo>
                    <a:pt x="0" y="7350"/>
                  </a:lnTo>
                  <a:lnTo>
                    <a:pt x="4636" y="7350"/>
                  </a:lnTo>
                  <a:lnTo>
                    <a:pt x="4636" y="7317"/>
                  </a:lnTo>
                  <a:lnTo>
                    <a:pt x="4667" y="7272"/>
                  </a:lnTo>
                  <a:lnTo>
                    <a:pt x="4831" y="3396"/>
                  </a:lnTo>
                  <a:lnTo>
                    <a:pt x="4894" y="3181"/>
                  </a:lnTo>
                  <a:lnTo>
                    <a:pt x="4894" y="3073"/>
                  </a:lnTo>
                  <a:lnTo>
                    <a:pt x="4963" y="2965"/>
                  </a:lnTo>
                  <a:cubicBezTo>
                    <a:pt x="4984" y="2881"/>
                    <a:pt x="5020" y="2805"/>
                    <a:pt x="5084" y="2732"/>
                  </a:cubicBezTo>
                  <a:cubicBezTo>
                    <a:pt x="5129" y="2662"/>
                    <a:pt x="5194" y="2593"/>
                    <a:pt x="5279" y="2531"/>
                  </a:cubicBezTo>
                  <a:cubicBezTo>
                    <a:pt x="5368" y="2377"/>
                    <a:pt x="5487" y="2238"/>
                    <a:pt x="5632" y="2117"/>
                  </a:cubicBezTo>
                  <a:cubicBezTo>
                    <a:pt x="5764" y="1981"/>
                    <a:pt x="5928" y="1854"/>
                    <a:pt x="6118" y="1730"/>
                  </a:cubicBezTo>
                  <a:cubicBezTo>
                    <a:pt x="6268" y="1615"/>
                    <a:pt x="6450" y="1507"/>
                    <a:pt x="6663" y="1404"/>
                  </a:cubicBezTo>
                  <a:cubicBezTo>
                    <a:pt x="6859" y="1293"/>
                    <a:pt x="7064" y="1189"/>
                    <a:pt x="7275" y="1098"/>
                  </a:cubicBezTo>
                  <a:lnTo>
                    <a:pt x="7275" y="1081"/>
                  </a:lnTo>
                  <a:lnTo>
                    <a:pt x="8820" y="493"/>
                  </a:lnTo>
                  <a:cubicBezTo>
                    <a:pt x="8820" y="493"/>
                    <a:pt x="8820" y="493"/>
                    <a:pt x="8820" y="49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sp>
        <p:nvSpPr>
          <p:cNvPr id="2" name="TextBox 1">
            <a:extLst>
              <a:ext uri="{FF2B5EF4-FFF2-40B4-BE49-F238E27FC236}">
                <a16:creationId xmlns:a16="http://schemas.microsoft.com/office/drawing/2014/main" id="{BF59D2AC-A1D6-4EBA-AF86-38801B03D41D}"/>
              </a:ext>
            </a:extLst>
          </p:cNvPr>
          <p:cNvSpPr txBox="1"/>
          <p:nvPr/>
        </p:nvSpPr>
        <p:spPr>
          <a:xfrm>
            <a:off x="1125081" y="2771875"/>
            <a:ext cx="4752109" cy="523220"/>
          </a:xfrm>
          <a:prstGeom prst="rect">
            <a:avLst/>
          </a:prstGeom>
          <a:noFill/>
        </p:spPr>
        <p:txBody>
          <a:bodyPr wrap="square" rtlCol="0">
            <a:spAutoFit/>
          </a:bodyPr>
          <a:lstStyle/>
          <a:p>
            <a:pPr algn="ctr"/>
            <a:r>
              <a:rPr lang="en-US" sz="2800" b="1" dirty="0">
                <a:solidFill>
                  <a:schemeClr val="bg2">
                    <a:lumMod val="25000"/>
                  </a:schemeClr>
                </a:solidFill>
                <a:latin typeface="Raleway" panose="020B0503030101060003" pitchFamily="34" charset="0"/>
              </a:rPr>
              <a:t>/</a:t>
            </a:r>
            <a:r>
              <a:rPr lang="en-US" sz="2800" b="1" dirty="0" err="1">
                <a:solidFill>
                  <a:schemeClr val="accent3"/>
                </a:solidFill>
                <a:latin typeface="Raleway" panose="020B0503030101060003" pitchFamily="34" charset="0"/>
              </a:rPr>
              <a:t>ppthemes</a:t>
            </a:r>
            <a:endParaRPr lang="en-US" sz="2800" b="1" dirty="0">
              <a:solidFill>
                <a:schemeClr val="accent3"/>
              </a:solidFill>
              <a:latin typeface="Raleway" panose="020B0503030101060003" pitchFamily="34" charset="0"/>
            </a:endParaRPr>
          </a:p>
        </p:txBody>
      </p:sp>
      <p:sp>
        <p:nvSpPr>
          <p:cNvPr id="27" name="Oval 10">
            <a:extLst>
              <a:ext uri="{FF2B5EF4-FFF2-40B4-BE49-F238E27FC236}">
                <a16:creationId xmlns:a16="http://schemas.microsoft.com/office/drawing/2014/main" id="{EE3B31C0-BCB4-813C-BD02-51F157CB393C}"/>
              </a:ext>
            </a:extLst>
          </p:cNvPr>
          <p:cNvSpPr/>
          <p:nvPr/>
        </p:nvSpPr>
        <p:spPr>
          <a:xfrm>
            <a:off x="6215184" y="973593"/>
            <a:ext cx="5104392" cy="5348491"/>
          </a:xfrm>
          <a:custGeom>
            <a:avLst/>
            <a:gdLst>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6810" h="3356810">
                <a:moveTo>
                  <a:pt x="0" y="1678405"/>
                </a:moveTo>
                <a:cubicBezTo>
                  <a:pt x="1082841" y="1882417"/>
                  <a:pt x="2074921" y="1937083"/>
                  <a:pt x="1678405" y="0"/>
                </a:cubicBezTo>
                <a:cubicBezTo>
                  <a:pt x="2605362" y="0"/>
                  <a:pt x="3356810" y="751448"/>
                  <a:pt x="3356810" y="1678405"/>
                </a:cubicBezTo>
                <a:cubicBezTo>
                  <a:pt x="3356810" y="2605362"/>
                  <a:pt x="2605362" y="3356810"/>
                  <a:pt x="1678405" y="3356810"/>
                </a:cubicBezTo>
                <a:cubicBezTo>
                  <a:pt x="751448" y="3356810"/>
                  <a:pt x="0" y="2605362"/>
                  <a:pt x="0" y="167840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C21DFFBC-05D8-9C38-2888-984A9D9698FE}"/>
              </a:ext>
            </a:extLst>
          </p:cNvPr>
          <p:cNvPicPr>
            <a:picLocks noChangeAspect="1"/>
          </p:cNvPicPr>
          <p:nvPr/>
        </p:nvPicPr>
        <p:blipFill rotWithShape="1">
          <a:blip r:embed="rId2">
            <a:extLst>
              <a:ext uri="{28A0092B-C50C-407E-A947-70E740481C1C}">
                <a14:useLocalDpi xmlns:a14="http://schemas.microsoft.com/office/drawing/2010/main" val="0"/>
              </a:ext>
            </a:extLst>
          </a:blip>
          <a:srcRect l="36566" r="6150" b="3772"/>
          <a:stretch/>
        </p:blipFill>
        <p:spPr>
          <a:xfrm>
            <a:off x="6370744" y="1328485"/>
            <a:ext cx="4696175" cy="4993599"/>
          </a:xfrm>
          <a:custGeom>
            <a:avLst/>
            <a:gdLst>
              <a:gd name="connsiteX0" fmla="*/ 1454202 w 4466678"/>
              <a:gd name="connsiteY0" fmla="*/ 0 h 4993599"/>
              <a:gd name="connsiteX1" fmla="*/ 3241784 w 4466678"/>
              <a:gd name="connsiteY1" fmla="*/ 0 h 4993599"/>
              <a:gd name="connsiteX2" fmla="*/ 3261938 w 4466678"/>
              <a:gd name="connsiteY2" fmla="*/ 8152 h 4993599"/>
              <a:gd name="connsiteX3" fmla="*/ 4412596 w 4466678"/>
              <a:gd name="connsiteY3" fmla="*/ 1162148 h 4993599"/>
              <a:gd name="connsiteX4" fmla="*/ 4466678 w 4466678"/>
              <a:gd name="connsiteY4" fmla="*/ 1286210 h 4993599"/>
              <a:gd name="connsiteX5" fmla="*/ 4466678 w 4466678"/>
              <a:gd name="connsiteY5" fmla="*/ 3511638 h 4993599"/>
              <a:gd name="connsiteX6" fmla="*/ 4412596 w 4466678"/>
              <a:gd name="connsiteY6" fmla="*/ 3635700 h 4993599"/>
              <a:gd name="connsiteX7" fmla="*/ 2347993 w 4466678"/>
              <a:gd name="connsiteY7" fmla="*/ 4993599 h 4993599"/>
              <a:gd name="connsiteX8" fmla="*/ 0 w 4466678"/>
              <a:gd name="connsiteY8" fmla="*/ 2398924 h 4993599"/>
              <a:gd name="connsiteX9" fmla="*/ 1434048 w 4466678"/>
              <a:gd name="connsiteY9" fmla="*/ 8152 h 499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66678" h="4993599">
                <a:moveTo>
                  <a:pt x="1454202" y="0"/>
                </a:moveTo>
                <a:lnTo>
                  <a:pt x="3241784" y="0"/>
                </a:lnTo>
                <a:lnTo>
                  <a:pt x="3261938" y="8152"/>
                </a:lnTo>
                <a:cubicBezTo>
                  <a:pt x="3753531" y="237923"/>
                  <a:pt x="4159573" y="647441"/>
                  <a:pt x="4412596" y="1162148"/>
                </a:cubicBezTo>
                <a:lnTo>
                  <a:pt x="4466678" y="1286210"/>
                </a:lnTo>
                <a:lnTo>
                  <a:pt x="4466678" y="3511638"/>
                </a:lnTo>
                <a:lnTo>
                  <a:pt x="4412596" y="3635700"/>
                </a:lnTo>
                <a:cubicBezTo>
                  <a:pt x="4014989" y="4444526"/>
                  <a:pt x="3239516" y="4993599"/>
                  <a:pt x="2347993" y="4993599"/>
                </a:cubicBezTo>
                <a:cubicBezTo>
                  <a:pt x="1051232" y="4993599"/>
                  <a:pt x="0" y="3831923"/>
                  <a:pt x="0" y="2398924"/>
                </a:cubicBezTo>
                <a:cubicBezTo>
                  <a:pt x="0" y="1324175"/>
                  <a:pt x="591318" y="402045"/>
                  <a:pt x="1434048" y="8152"/>
                </a:cubicBezTo>
                <a:close/>
              </a:path>
            </a:pathLst>
          </a:custGeom>
          <a:effectLst>
            <a:outerShdw blurRad="288379" dist="243879" dir="19140000" sx="101000" sy="101000" algn="bl" rotWithShape="0">
              <a:prstClr val="black">
                <a:alpha val="43027"/>
              </a:prstClr>
            </a:outerShdw>
          </a:effectLst>
        </p:spPr>
      </p:pic>
    </p:spTree>
    <p:extLst>
      <p:ext uri="{BB962C8B-B14F-4D97-AF65-F5344CB8AC3E}">
        <p14:creationId xmlns:p14="http://schemas.microsoft.com/office/powerpoint/2010/main" val="1355371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Block Arc 32">
            <a:extLst>
              <a:ext uri="{FF2B5EF4-FFF2-40B4-BE49-F238E27FC236}">
                <a16:creationId xmlns:a16="http://schemas.microsoft.com/office/drawing/2014/main" id="{02571628-6161-CE97-270A-57D20B847A7E}"/>
              </a:ext>
            </a:extLst>
          </p:cNvPr>
          <p:cNvSpPr/>
          <p:nvPr/>
        </p:nvSpPr>
        <p:spPr>
          <a:xfrm rot="3473822">
            <a:off x="8247350" y="1308938"/>
            <a:ext cx="3091201" cy="3091201"/>
          </a:xfrm>
          <a:prstGeom prst="blockArc">
            <a:avLst>
              <a:gd name="adj1" fmla="val 10800000"/>
              <a:gd name="adj2" fmla="val 21051890"/>
              <a:gd name="adj3" fmla="val 460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ight Triangle 14">
            <a:extLst>
              <a:ext uri="{FF2B5EF4-FFF2-40B4-BE49-F238E27FC236}">
                <a16:creationId xmlns:a16="http://schemas.microsoft.com/office/drawing/2014/main" id="{D108EAE6-9447-2596-C453-4E128C06AC98}"/>
              </a:ext>
            </a:extLst>
          </p:cNvPr>
          <p:cNvSpPr/>
          <p:nvPr/>
        </p:nvSpPr>
        <p:spPr>
          <a:xfrm>
            <a:off x="-5674" y="0"/>
            <a:ext cx="12197674" cy="6858000"/>
          </a:xfrm>
          <a:prstGeom prst="r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Block Arc 15">
            <a:extLst>
              <a:ext uri="{FF2B5EF4-FFF2-40B4-BE49-F238E27FC236}">
                <a16:creationId xmlns:a16="http://schemas.microsoft.com/office/drawing/2014/main" id="{3C1B4ED7-DF4E-466D-0E05-BC3520B863B7}"/>
              </a:ext>
            </a:extLst>
          </p:cNvPr>
          <p:cNvSpPr/>
          <p:nvPr/>
        </p:nvSpPr>
        <p:spPr>
          <a:xfrm rot="10401702">
            <a:off x="6756986" y="3598487"/>
            <a:ext cx="3091201" cy="3091201"/>
          </a:xfrm>
          <a:prstGeom prst="blockArc">
            <a:avLst>
              <a:gd name="adj1" fmla="val 10800000"/>
              <a:gd name="adj2" fmla="val 21051890"/>
              <a:gd name="adj3" fmla="val 460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2">
            <a:hlinkClick r:id="rId2"/>
            <a:extLst>
              <a:ext uri="{FF2B5EF4-FFF2-40B4-BE49-F238E27FC236}">
                <a16:creationId xmlns:a16="http://schemas.microsoft.com/office/drawing/2014/main" id="{DCED54B2-7D69-7F60-819E-1C05776547CC}"/>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CO" altLang="en-CO" sz="1800" b="0" i="0" u="none" strike="noStrike" cap="none" normalizeH="0" baseline="0">
                <a:ln>
                  <a:noFill/>
                </a:ln>
                <a:solidFill>
                  <a:schemeClr val="tx1"/>
                </a:solidFill>
                <a:effectLst/>
                <a:latin typeface="Arial" panose="020B0604020202020204" pitchFamily="34" charset="0"/>
              </a:rPr>
            </a:br>
            <a:endParaRPr kumimoji="0" lang="en-CO" altLang="en-CO" sz="1800" b="0" i="0" u="none" strike="noStrike" cap="none" normalizeH="0" baseline="0">
              <a:ln>
                <a:noFill/>
              </a:ln>
              <a:solidFill>
                <a:schemeClr val="tx1"/>
              </a:solidFill>
              <a:effectLst/>
              <a:latin typeface="Arial" panose="020B0604020202020204" pitchFamily="34" charset="0"/>
            </a:endParaRPr>
          </a:p>
        </p:txBody>
      </p:sp>
      <p:grpSp>
        <p:nvGrpSpPr>
          <p:cNvPr id="6" name="Group 5">
            <a:extLst>
              <a:ext uri="{FF2B5EF4-FFF2-40B4-BE49-F238E27FC236}">
                <a16:creationId xmlns:a16="http://schemas.microsoft.com/office/drawing/2014/main" id="{4C2E54D9-8522-5665-73B2-371570EFE0FE}"/>
              </a:ext>
            </a:extLst>
          </p:cNvPr>
          <p:cNvGrpSpPr/>
          <p:nvPr/>
        </p:nvGrpSpPr>
        <p:grpSpPr>
          <a:xfrm>
            <a:off x="872288" y="1515983"/>
            <a:ext cx="4526855" cy="2562722"/>
            <a:chOff x="1016668" y="1949116"/>
            <a:chExt cx="2911642" cy="1648325"/>
          </a:xfrm>
        </p:grpSpPr>
        <p:sp>
          <p:nvSpPr>
            <p:cNvPr id="3" name="Rectangle 2">
              <a:extLst>
                <a:ext uri="{FF2B5EF4-FFF2-40B4-BE49-F238E27FC236}">
                  <a16:creationId xmlns:a16="http://schemas.microsoft.com/office/drawing/2014/main" id="{F5A28BDC-AFE0-5FD0-6B58-079779E3117F}"/>
                </a:ext>
              </a:extLst>
            </p:cNvPr>
            <p:cNvSpPr/>
            <p:nvPr/>
          </p:nvSpPr>
          <p:spPr>
            <a:xfrm>
              <a:off x="1347537" y="1949116"/>
              <a:ext cx="2069430" cy="673768"/>
            </a:xfrm>
            <a:custGeom>
              <a:avLst/>
              <a:gdLst>
                <a:gd name="connsiteX0" fmla="*/ 0 w 1864894"/>
                <a:gd name="connsiteY0" fmla="*/ 0 h 385011"/>
                <a:gd name="connsiteX1" fmla="*/ 1864894 w 1864894"/>
                <a:gd name="connsiteY1" fmla="*/ 0 h 385011"/>
                <a:gd name="connsiteX2" fmla="*/ 1864894 w 1864894"/>
                <a:gd name="connsiteY2" fmla="*/ 385011 h 385011"/>
                <a:gd name="connsiteX3" fmla="*/ 0 w 1864894"/>
                <a:gd name="connsiteY3" fmla="*/ 385011 h 385011"/>
                <a:gd name="connsiteX4" fmla="*/ 0 w 1864894"/>
                <a:gd name="connsiteY4" fmla="*/ 0 h 385011"/>
                <a:gd name="connsiteX0" fmla="*/ 0 w 1864894"/>
                <a:gd name="connsiteY0" fmla="*/ 192505 h 577516"/>
                <a:gd name="connsiteX1" fmla="*/ 1852862 w 1864894"/>
                <a:gd name="connsiteY1" fmla="*/ 0 h 577516"/>
                <a:gd name="connsiteX2" fmla="*/ 1864894 w 1864894"/>
                <a:gd name="connsiteY2" fmla="*/ 577516 h 577516"/>
                <a:gd name="connsiteX3" fmla="*/ 0 w 1864894"/>
                <a:gd name="connsiteY3" fmla="*/ 577516 h 577516"/>
                <a:gd name="connsiteX4" fmla="*/ 0 w 1864894"/>
                <a:gd name="connsiteY4" fmla="*/ 192505 h 577516"/>
                <a:gd name="connsiteX0" fmla="*/ 0 w 2021304"/>
                <a:gd name="connsiteY0" fmla="*/ 192505 h 577516"/>
                <a:gd name="connsiteX1" fmla="*/ 1852862 w 2021304"/>
                <a:gd name="connsiteY1" fmla="*/ 0 h 577516"/>
                <a:gd name="connsiteX2" fmla="*/ 2021304 w 2021304"/>
                <a:gd name="connsiteY2" fmla="*/ 409073 h 577516"/>
                <a:gd name="connsiteX3" fmla="*/ 0 w 2021304"/>
                <a:gd name="connsiteY3" fmla="*/ 577516 h 577516"/>
                <a:gd name="connsiteX4" fmla="*/ 0 w 2021304"/>
                <a:gd name="connsiteY4" fmla="*/ 192505 h 577516"/>
                <a:gd name="connsiteX0" fmla="*/ 48126 w 2069430"/>
                <a:gd name="connsiteY0" fmla="*/ 192505 h 673768"/>
                <a:gd name="connsiteX1" fmla="*/ 1900988 w 2069430"/>
                <a:gd name="connsiteY1" fmla="*/ 0 h 673768"/>
                <a:gd name="connsiteX2" fmla="*/ 2069430 w 2069430"/>
                <a:gd name="connsiteY2" fmla="*/ 409073 h 673768"/>
                <a:gd name="connsiteX3" fmla="*/ 0 w 2069430"/>
                <a:gd name="connsiteY3" fmla="*/ 673768 h 673768"/>
                <a:gd name="connsiteX4" fmla="*/ 48126 w 2069430"/>
                <a:gd name="connsiteY4" fmla="*/ 192505 h 6737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9430" h="673768">
                  <a:moveTo>
                    <a:pt x="48126" y="192505"/>
                  </a:moveTo>
                  <a:lnTo>
                    <a:pt x="1900988" y="0"/>
                  </a:lnTo>
                  <a:lnTo>
                    <a:pt x="2069430" y="409073"/>
                  </a:lnTo>
                  <a:lnTo>
                    <a:pt x="0" y="673768"/>
                  </a:lnTo>
                  <a:lnTo>
                    <a:pt x="48126" y="19250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17D5FFD-2BDE-FF24-A7FE-4FF1A4E0C568}"/>
                </a:ext>
              </a:extLst>
            </p:cNvPr>
            <p:cNvSpPr/>
            <p:nvPr/>
          </p:nvSpPr>
          <p:spPr>
            <a:xfrm>
              <a:off x="1016668" y="2316077"/>
              <a:ext cx="2911642" cy="926432"/>
            </a:xfrm>
            <a:custGeom>
              <a:avLst/>
              <a:gdLst>
                <a:gd name="connsiteX0" fmla="*/ 0 w 2899611"/>
                <a:gd name="connsiteY0" fmla="*/ 0 h 685800"/>
                <a:gd name="connsiteX1" fmla="*/ 2899611 w 2899611"/>
                <a:gd name="connsiteY1" fmla="*/ 0 h 685800"/>
                <a:gd name="connsiteX2" fmla="*/ 2899611 w 2899611"/>
                <a:gd name="connsiteY2" fmla="*/ 685800 h 685800"/>
                <a:gd name="connsiteX3" fmla="*/ 0 w 2899611"/>
                <a:gd name="connsiteY3" fmla="*/ 685800 h 685800"/>
                <a:gd name="connsiteX4" fmla="*/ 0 w 2899611"/>
                <a:gd name="connsiteY4" fmla="*/ 0 h 685800"/>
                <a:gd name="connsiteX0" fmla="*/ 0 w 2899611"/>
                <a:gd name="connsiteY0" fmla="*/ 240632 h 926432"/>
                <a:gd name="connsiteX1" fmla="*/ 2658979 w 2899611"/>
                <a:gd name="connsiteY1" fmla="*/ 0 h 926432"/>
                <a:gd name="connsiteX2" fmla="*/ 2899611 w 2899611"/>
                <a:gd name="connsiteY2" fmla="*/ 926432 h 926432"/>
                <a:gd name="connsiteX3" fmla="*/ 0 w 2899611"/>
                <a:gd name="connsiteY3" fmla="*/ 926432 h 926432"/>
                <a:gd name="connsiteX4" fmla="*/ 0 w 2899611"/>
                <a:gd name="connsiteY4" fmla="*/ 240632 h 926432"/>
                <a:gd name="connsiteX0" fmla="*/ 0 w 2959769"/>
                <a:gd name="connsiteY0" fmla="*/ 240632 h 926432"/>
                <a:gd name="connsiteX1" fmla="*/ 2658979 w 2959769"/>
                <a:gd name="connsiteY1" fmla="*/ 0 h 926432"/>
                <a:gd name="connsiteX2" fmla="*/ 2959769 w 2959769"/>
                <a:gd name="connsiteY2" fmla="*/ 553453 h 926432"/>
                <a:gd name="connsiteX3" fmla="*/ 0 w 2959769"/>
                <a:gd name="connsiteY3" fmla="*/ 926432 h 926432"/>
                <a:gd name="connsiteX4" fmla="*/ 0 w 2959769"/>
                <a:gd name="connsiteY4" fmla="*/ 240632 h 926432"/>
                <a:gd name="connsiteX0" fmla="*/ 252663 w 2959769"/>
                <a:gd name="connsiteY0" fmla="*/ 565485 h 926432"/>
                <a:gd name="connsiteX1" fmla="*/ 2658979 w 2959769"/>
                <a:gd name="connsiteY1" fmla="*/ 0 h 926432"/>
                <a:gd name="connsiteX2" fmla="*/ 2959769 w 2959769"/>
                <a:gd name="connsiteY2" fmla="*/ 553453 h 926432"/>
                <a:gd name="connsiteX3" fmla="*/ 0 w 2959769"/>
                <a:gd name="connsiteY3" fmla="*/ 926432 h 926432"/>
                <a:gd name="connsiteX4" fmla="*/ 252663 w 2959769"/>
                <a:gd name="connsiteY4" fmla="*/ 565485 h 926432"/>
                <a:gd name="connsiteX0" fmla="*/ 156411 w 2959769"/>
                <a:gd name="connsiteY0" fmla="*/ 288759 h 926432"/>
                <a:gd name="connsiteX1" fmla="*/ 2658979 w 2959769"/>
                <a:gd name="connsiteY1" fmla="*/ 0 h 926432"/>
                <a:gd name="connsiteX2" fmla="*/ 2959769 w 2959769"/>
                <a:gd name="connsiteY2" fmla="*/ 553453 h 926432"/>
                <a:gd name="connsiteX3" fmla="*/ 0 w 2959769"/>
                <a:gd name="connsiteY3" fmla="*/ 926432 h 926432"/>
                <a:gd name="connsiteX4" fmla="*/ 156411 w 2959769"/>
                <a:gd name="connsiteY4" fmla="*/ 288759 h 926432"/>
                <a:gd name="connsiteX0" fmla="*/ 0 w 2803358"/>
                <a:gd name="connsiteY0" fmla="*/ 288759 h 866274"/>
                <a:gd name="connsiteX1" fmla="*/ 2502568 w 2803358"/>
                <a:gd name="connsiteY1" fmla="*/ 0 h 866274"/>
                <a:gd name="connsiteX2" fmla="*/ 2803358 w 2803358"/>
                <a:gd name="connsiteY2" fmla="*/ 553453 h 866274"/>
                <a:gd name="connsiteX3" fmla="*/ 108284 w 2803358"/>
                <a:gd name="connsiteY3" fmla="*/ 866274 h 866274"/>
                <a:gd name="connsiteX4" fmla="*/ 0 w 2803358"/>
                <a:gd name="connsiteY4" fmla="*/ 288759 h 866274"/>
                <a:gd name="connsiteX0" fmla="*/ 108284 w 2911642"/>
                <a:gd name="connsiteY0" fmla="*/ 288759 h 926432"/>
                <a:gd name="connsiteX1" fmla="*/ 2610852 w 2911642"/>
                <a:gd name="connsiteY1" fmla="*/ 0 h 926432"/>
                <a:gd name="connsiteX2" fmla="*/ 2911642 w 2911642"/>
                <a:gd name="connsiteY2" fmla="*/ 553453 h 926432"/>
                <a:gd name="connsiteX3" fmla="*/ 0 w 2911642"/>
                <a:gd name="connsiteY3" fmla="*/ 926432 h 926432"/>
                <a:gd name="connsiteX4" fmla="*/ 108284 w 2911642"/>
                <a:gd name="connsiteY4" fmla="*/ 288759 h 926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1642" h="926432">
                  <a:moveTo>
                    <a:pt x="108284" y="288759"/>
                  </a:moveTo>
                  <a:lnTo>
                    <a:pt x="2610852" y="0"/>
                  </a:lnTo>
                  <a:lnTo>
                    <a:pt x="2911642" y="553453"/>
                  </a:lnTo>
                  <a:lnTo>
                    <a:pt x="0" y="926432"/>
                  </a:lnTo>
                  <a:lnTo>
                    <a:pt x="108284" y="288759"/>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F7F2886-B784-A4E7-B835-91468E47EC42}"/>
                </a:ext>
              </a:extLst>
            </p:cNvPr>
            <p:cNvSpPr/>
            <p:nvPr/>
          </p:nvSpPr>
          <p:spPr>
            <a:xfrm>
              <a:off x="1479884" y="2887578"/>
              <a:ext cx="1985210" cy="709863"/>
            </a:xfrm>
            <a:custGeom>
              <a:avLst/>
              <a:gdLst>
                <a:gd name="connsiteX0" fmla="*/ 0 w 1852862"/>
                <a:gd name="connsiteY0" fmla="*/ 0 h 457200"/>
                <a:gd name="connsiteX1" fmla="*/ 1852862 w 1852862"/>
                <a:gd name="connsiteY1" fmla="*/ 0 h 457200"/>
                <a:gd name="connsiteX2" fmla="*/ 1852862 w 1852862"/>
                <a:gd name="connsiteY2" fmla="*/ 457200 h 457200"/>
                <a:gd name="connsiteX3" fmla="*/ 0 w 1852862"/>
                <a:gd name="connsiteY3" fmla="*/ 457200 h 457200"/>
                <a:gd name="connsiteX4" fmla="*/ 0 w 1852862"/>
                <a:gd name="connsiteY4" fmla="*/ 0 h 457200"/>
                <a:gd name="connsiteX0" fmla="*/ 84221 w 1937083"/>
                <a:gd name="connsiteY0" fmla="*/ 0 h 625642"/>
                <a:gd name="connsiteX1" fmla="*/ 1937083 w 1937083"/>
                <a:gd name="connsiteY1" fmla="*/ 0 h 625642"/>
                <a:gd name="connsiteX2" fmla="*/ 1937083 w 1937083"/>
                <a:gd name="connsiteY2" fmla="*/ 457200 h 625642"/>
                <a:gd name="connsiteX3" fmla="*/ 0 w 1937083"/>
                <a:gd name="connsiteY3" fmla="*/ 625642 h 625642"/>
                <a:gd name="connsiteX4" fmla="*/ 84221 w 1937083"/>
                <a:gd name="connsiteY4" fmla="*/ 0 h 625642"/>
                <a:gd name="connsiteX0" fmla="*/ 84221 w 1985210"/>
                <a:gd name="connsiteY0" fmla="*/ 84221 h 709863"/>
                <a:gd name="connsiteX1" fmla="*/ 1985210 w 1985210"/>
                <a:gd name="connsiteY1" fmla="*/ 0 h 709863"/>
                <a:gd name="connsiteX2" fmla="*/ 1937083 w 1985210"/>
                <a:gd name="connsiteY2" fmla="*/ 541421 h 709863"/>
                <a:gd name="connsiteX3" fmla="*/ 0 w 1985210"/>
                <a:gd name="connsiteY3" fmla="*/ 709863 h 709863"/>
                <a:gd name="connsiteX4" fmla="*/ 84221 w 1985210"/>
                <a:gd name="connsiteY4" fmla="*/ 84221 h 709863"/>
                <a:gd name="connsiteX0" fmla="*/ 156411 w 1985210"/>
                <a:gd name="connsiteY0" fmla="*/ 360947 h 709863"/>
                <a:gd name="connsiteX1" fmla="*/ 1985210 w 1985210"/>
                <a:gd name="connsiteY1" fmla="*/ 0 h 709863"/>
                <a:gd name="connsiteX2" fmla="*/ 1937083 w 1985210"/>
                <a:gd name="connsiteY2" fmla="*/ 541421 h 709863"/>
                <a:gd name="connsiteX3" fmla="*/ 0 w 1985210"/>
                <a:gd name="connsiteY3" fmla="*/ 709863 h 709863"/>
                <a:gd name="connsiteX4" fmla="*/ 156411 w 1985210"/>
                <a:gd name="connsiteY4" fmla="*/ 360947 h 709863"/>
                <a:gd name="connsiteX0" fmla="*/ 48126 w 1985210"/>
                <a:gd name="connsiteY0" fmla="*/ 228600 h 709863"/>
                <a:gd name="connsiteX1" fmla="*/ 1985210 w 1985210"/>
                <a:gd name="connsiteY1" fmla="*/ 0 h 709863"/>
                <a:gd name="connsiteX2" fmla="*/ 1937083 w 1985210"/>
                <a:gd name="connsiteY2" fmla="*/ 541421 h 709863"/>
                <a:gd name="connsiteX3" fmla="*/ 0 w 1985210"/>
                <a:gd name="connsiteY3" fmla="*/ 709863 h 709863"/>
                <a:gd name="connsiteX4" fmla="*/ 48126 w 1985210"/>
                <a:gd name="connsiteY4" fmla="*/ 228600 h 709863"/>
                <a:gd name="connsiteX0" fmla="*/ 48126 w 1985210"/>
                <a:gd name="connsiteY0" fmla="*/ 228600 h 709863"/>
                <a:gd name="connsiteX1" fmla="*/ 1985210 w 1985210"/>
                <a:gd name="connsiteY1" fmla="*/ 0 h 709863"/>
                <a:gd name="connsiteX2" fmla="*/ 1961146 w 1985210"/>
                <a:gd name="connsiteY2" fmla="*/ 445169 h 709863"/>
                <a:gd name="connsiteX3" fmla="*/ 0 w 1985210"/>
                <a:gd name="connsiteY3" fmla="*/ 709863 h 709863"/>
                <a:gd name="connsiteX4" fmla="*/ 48126 w 1985210"/>
                <a:gd name="connsiteY4" fmla="*/ 228600 h 709863"/>
                <a:gd name="connsiteX0" fmla="*/ 48126 w 2009273"/>
                <a:gd name="connsiteY0" fmla="*/ 228600 h 709863"/>
                <a:gd name="connsiteX1" fmla="*/ 1985210 w 2009273"/>
                <a:gd name="connsiteY1" fmla="*/ 0 h 709863"/>
                <a:gd name="connsiteX2" fmla="*/ 2009273 w 2009273"/>
                <a:gd name="connsiteY2" fmla="*/ 288759 h 709863"/>
                <a:gd name="connsiteX3" fmla="*/ 0 w 2009273"/>
                <a:gd name="connsiteY3" fmla="*/ 709863 h 709863"/>
                <a:gd name="connsiteX4" fmla="*/ 48126 w 2009273"/>
                <a:gd name="connsiteY4" fmla="*/ 228600 h 709863"/>
                <a:gd name="connsiteX0" fmla="*/ 48126 w 1985210"/>
                <a:gd name="connsiteY0" fmla="*/ 228600 h 709863"/>
                <a:gd name="connsiteX1" fmla="*/ 1985210 w 1985210"/>
                <a:gd name="connsiteY1" fmla="*/ 0 h 709863"/>
                <a:gd name="connsiteX2" fmla="*/ 1961146 w 1985210"/>
                <a:gd name="connsiteY2" fmla="*/ 445170 h 709863"/>
                <a:gd name="connsiteX3" fmla="*/ 0 w 1985210"/>
                <a:gd name="connsiteY3" fmla="*/ 709863 h 709863"/>
                <a:gd name="connsiteX4" fmla="*/ 48126 w 1985210"/>
                <a:gd name="connsiteY4" fmla="*/ 228600 h 709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5210" h="709863">
                  <a:moveTo>
                    <a:pt x="48126" y="228600"/>
                  </a:moveTo>
                  <a:lnTo>
                    <a:pt x="1985210" y="0"/>
                  </a:lnTo>
                  <a:lnTo>
                    <a:pt x="1961146" y="445170"/>
                  </a:lnTo>
                  <a:lnTo>
                    <a:pt x="0" y="709863"/>
                  </a:lnTo>
                  <a:lnTo>
                    <a:pt x="48126" y="22860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1AA977A9-6971-7AAD-C52E-4B28686B1259}"/>
              </a:ext>
            </a:extLst>
          </p:cNvPr>
          <p:cNvSpPr txBox="1"/>
          <p:nvPr/>
        </p:nvSpPr>
        <p:spPr>
          <a:xfrm rot="21205309">
            <a:off x="1608459" y="1685475"/>
            <a:ext cx="2704228" cy="584775"/>
          </a:xfrm>
          <a:prstGeom prst="rect">
            <a:avLst/>
          </a:prstGeom>
          <a:noFill/>
        </p:spPr>
        <p:txBody>
          <a:bodyPr wrap="square" rtlCol="0">
            <a:spAutoFit/>
          </a:bodyPr>
          <a:lstStyle/>
          <a:p>
            <a:pPr algn="ctr"/>
            <a:r>
              <a:rPr lang="en-US" sz="3200" b="1" i="1" dirty="0">
                <a:solidFill>
                  <a:schemeClr val="bg1"/>
                </a:solidFill>
                <a:latin typeface="Montserrat" pitchFamily="2" charset="77"/>
              </a:rPr>
              <a:t>COMPANY</a:t>
            </a:r>
          </a:p>
        </p:txBody>
      </p:sp>
      <p:sp>
        <p:nvSpPr>
          <p:cNvPr id="9" name="TextBox 8">
            <a:extLst>
              <a:ext uri="{FF2B5EF4-FFF2-40B4-BE49-F238E27FC236}">
                <a16:creationId xmlns:a16="http://schemas.microsoft.com/office/drawing/2014/main" id="{66BC58B3-2092-4FDE-1FEF-01F629B991C2}"/>
              </a:ext>
            </a:extLst>
          </p:cNvPr>
          <p:cNvSpPr txBox="1"/>
          <p:nvPr/>
        </p:nvSpPr>
        <p:spPr>
          <a:xfrm rot="21205309">
            <a:off x="729561" y="2495101"/>
            <a:ext cx="4531717" cy="523220"/>
          </a:xfrm>
          <a:prstGeom prst="rect">
            <a:avLst/>
          </a:prstGeom>
          <a:noFill/>
        </p:spPr>
        <p:txBody>
          <a:bodyPr wrap="square" rtlCol="0">
            <a:spAutoFit/>
          </a:bodyPr>
          <a:lstStyle/>
          <a:p>
            <a:pPr algn="ctr"/>
            <a:r>
              <a:rPr lang="en-US" sz="2800" b="1" i="1" dirty="0">
                <a:solidFill>
                  <a:schemeClr val="bg1"/>
                </a:solidFill>
                <a:latin typeface="Montserrat" pitchFamily="2" charset="77"/>
              </a:rPr>
              <a:t>INTRODUCTION</a:t>
            </a:r>
          </a:p>
        </p:txBody>
      </p:sp>
      <p:sp>
        <p:nvSpPr>
          <p:cNvPr id="10" name="TextBox 9">
            <a:extLst>
              <a:ext uri="{FF2B5EF4-FFF2-40B4-BE49-F238E27FC236}">
                <a16:creationId xmlns:a16="http://schemas.microsoft.com/office/drawing/2014/main" id="{E2314D95-DD40-9886-FE15-9100C6AE84AA}"/>
              </a:ext>
            </a:extLst>
          </p:cNvPr>
          <p:cNvSpPr txBox="1"/>
          <p:nvPr/>
        </p:nvSpPr>
        <p:spPr>
          <a:xfrm rot="21205309">
            <a:off x="904968" y="3111378"/>
            <a:ext cx="4531717" cy="830997"/>
          </a:xfrm>
          <a:prstGeom prst="rect">
            <a:avLst/>
          </a:prstGeom>
          <a:noFill/>
        </p:spPr>
        <p:txBody>
          <a:bodyPr wrap="square" rtlCol="0">
            <a:spAutoFit/>
          </a:bodyPr>
          <a:lstStyle/>
          <a:p>
            <a:pPr algn="ctr"/>
            <a:r>
              <a:rPr lang="en-US" sz="4800" b="1" i="1" dirty="0">
                <a:solidFill>
                  <a:schemeClr val="bg1"/>
                </a:solidFill>
                <a:latin typeface="Montserrat" pitchFamily="2" charset="77"/>
              </a:rPr>
              <a:t>PPT</a:t>
            </a:r>
          </a:p>
        </p:txBody>
      </p:sp>
      <p:sp>
        <p:nvSpPr>
          <p:cNvPr id="11" name="Oval 10">
            <a:extLst>
              <a:ext uri="{FF2B5EF4-FFF2-40B4-BE49-F238E27FC236}">
                <a16:creationId xmlns:a16="http://schemas.microsoft.com/office/drawing/2014/main" id="{7195C1C4-DF32-0740-358E-10CF9E8893A5}"/>
              </a:ext>
            </a:extLst>
          </p:cNvPr>
          <p:cNvSpPr/>
          <p:nvPr/>
        </p:nvSpPr>
        <p:spPr>
          <a:xfrm>
            <a:off x="5843336" y="852298"/>
            <a:ext cx="5104392" cy="5348491"/>
          </a:xfrm>
          <a:custGeom>
            <a:avLst/>
            <a:gdLst>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 name="connsiteX0" fmla="*/ 0 w 3356810"/>
              <a:gd name="connsiteY0" fmla="*/ 1678405 h 3356810"/>
              <a:gd name="connsiteX1" fmla="*/ 1678405 w 3356810"/>
              <a:gd name="connsiteY1" fmla="*/ 0 h 3356810"/>
              <a:gd name="connsiteX2" fmla="*/ 3356810 w 3356810"/>
              <a:gd name="connsiteY2" fmla="*/ 1678405 h 3356810"/>
              <a:gd name="connsiteX3" fmla="*/ 1678405 w 3356810"/>
              <a:gd name="connsiteY3" fmla="*/ 3356810 h 3356810"/>
              <a:gd name="connsiteX4" fmla="*/ 0 w 3356810"/>
              <a:gd name="connsiteY4" fmla="*/ 1678405 h 3356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6810" h="3356810">
                <a:moveTo>
                  <a:pt x="0" y="1678405"/>
                </a:moveTo>
                <a:cubicBezTo>
                  <a:pt x="1082841" y="1882417"/>
                  <a:pt x="2074921" y="1937083"/>
                  <a:pt x="1678405" y="0"/>
                </a:cubicBezTo>
                <a:cubicBezTo>
                  <a:pt x="2605362" y="0"/>
                  <a:pt x="3356810" y="751448"/>
                  <a:pt x="3356810" y="1678405"/>
                </a:cubicBezTo>
                <a:cubicBezTo>
                  <a:pt x="3356810" y="2605362"/>
                  <a:pt x="2605362" y="3356810"/>
                  <a:pt x="1678405" y="3356810"/>
                </a:cubicBezTo>
                <a:cubicBezTo>
                  <a:pt x="751448" y="3356810"/>
                  <a:pt x="0" y="2605362"/>
                  <a:pt x="0" y="167840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3EDE7F97-514C-67EF-6937-07F48BB96BF7}"/>
              </a:ext>
            </a:extLst>
          </p:cNvPr>
          <p:cNvPicPr>
            <a:picLocks noChangeAspect="1"/>
          </p:cNvPicPr>
          <p:nvPr/>
        </p:nvPicPr>
        <p:blipFill rotWithShape="1">
          <a:blip r:embed="rId3">
            <a:extLst>
              <a:ext uri="{28A0092B-C50C-407E-A947-70E740481C1C}">
                <a14:useLocalDpi xmlns:a14="http://schemas.microsoft.com/office/drawing/2010/main" val="0"/>
              </a:ext>
            </a:extLst>
          </a:blip>
          <a:srcRect l="36566" r="6150" b="3772"/>
          <a:stretch/>
        </p:blipFill>
        <p:spPr>
          <a:xfrm>
            <a:off x="5913559" y="1207190"/>
            <a:ext cx="4696175" cy="4993599"/>
          </a:xfrm>
          <a:custGeom>
            <a:avLst/>
            <a:gdLst>
              <a:gd name="connsiteX0" fmla="*/ 1454202 w 4466678"/>
              <a:gd name="connsiteY0" fmla="*/ 0 h 4993599"/>
              <a:gd name="connsiteX1" fmla="*/ 3241784 w 4466678"/>
              <a:gd name="connsiteY1" fmla="*/ 0 h 4993599"/>
              <a:gd name="connsiteX2" fmla="*/ 3261938 w 4466678"/>
              <a:gd name="connsiteY2" fmla="*/ 8152 h 4993599"/>
              <a:gd name="connsiteX3" fmla="*/ 4412596 w 4466678"/>
              <a:gd name="connsiteY3" fmla="*/ 1162148 h 4993599"/>
              <a:gd name="connsiteX4" fmla="*/ 4466678 w 4466678"/>
              <a:gd name="connsiteY4" fmla="*/ 1286210 h 4993599"/>
              <a:gd name="connsiteX5" fmla="*/ 4466678 w 4466678"/>
              <a:gd name="connsiteY5" fmla="*/ 3511638 h 4993599"/>
              <a:gd name="connsiteX6" fmla="*/ 4412596 w 4466678"/>
              <a:gd name="connsiteY6" fmla="*/ 3635700 h 4993599"/>
              <a:gd name="connsiteX7" fmla="*/ 2347993 w 4466678"/>
              <a:gd name="connsiteY7" fmla="*/ 4993599 h 4993599"/>
              <a:gd name="connsiteX8" fmla="*/ 0 w 4466678"/>
              <a:gd name="connsiteY8" fmla="*/ 2398924 h 4993599"/>
              <a:gd name="connsiteX9" fmla="*/ 1434048 w 4466678"/>
              <a:gd name="connsiteY9" fmla="*/ 8152 h 499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66678" h="4993599">
                <a:moveTo>
                  <a:pt x="1454202" y="0"/>
                </a:moveTo>
                <a:lnTo>
                  <a:pt x="3241784" y="0"/>
                </a:lnTo>
                <a:lnTo>
                  <a:pt x="3261938" y="8152"/>
                </a:lnTo>
                <a:cubicBezTo>
                  <a:pt x="3753531" y="237923"/>
                  <a:pt x="4159573" y="647441"/>
                  <a:pt x="4412596" y="1162148"/>
                </a:cubicBezTo>
                <a:lnTo>
                  <a:pt x="4466678" y="1286210"/>
                </a:lnTo>
                <a:lnTo>
                  <a:pt x="4466678" y="3511638"/>
                </a:lnTo>
                <a:lnTo>
                  <a:pt x="4412596" y="3635700"/>
                </a:lnTo>
                <a:cubicBezTo>
                  <a:pt x="4014989" y="4444526"/>
                  <a:pt x="3239516" y="4993599"/>
                  <a:pt x="2347993" y="4993599"/>
                </a:cubicBezTo>
                <a:cubicBezTo>
                  <a:pt x="1051232" y="4993599"/>
                  <a:pt x="0" y="3831923"/>
                  <a:pt x="0" y="2398924"/>
                </a:cubicBezTo>
                <a:cubicBezTo>
                  <a:pt x="0" y="1324175"/>
                  <a:pt x="591318" y="402045"/>
                  <a:pt x="1434048" y="8152"/>
                </a:cubicBezTo>
                <a:close/>
              </a:path>
            </a:pathLst>
          </a:custGeom>
          <a:effectLst>
            <a:outerShdw blurRad="288379" dist="243879" dir="19140000" sx="101000" sy="101000" algn="bl" rotWithShape="0">
              <a:prstClr val="black">
                <a:alpha val="43027"/>
              </a:prstClr>
            </a:outerShdw>
          </a:effectLst>
        </p:spPr>
      </p:pic>
      <p:sp>
        <p:nvSpPr>
          <p:cNvPr id="21" name="TextBox 20">
            <a:extLst>
              <a:ext uri="{FF2B5EF4-FFF2-40B4-BE49-F238E27FC236}">
                <a16:creationId xmlns:a16="http://schemas.microsoft.com/office/drawing/2014/main" id="{5BEAD736-1256-E552-0C1C-F87C560BDBBB}"/>
              </a:ext>
            </a:extLst>
          </p:cNvPr>
          <p:cNvSpPr txBox="1"/>
          <p:nvPr/>
        </p:nvSpPr>
        <p:spPr>
          <a:xfrm>
            <a:off x="430513" y="5484380"/>
            <a:ext cx="4193262" cy="646331"/>
          </a:xfrm>
          <a:prstGeom prst="rect">
            <a:avLst/>
          </a:prstGeom>
          <a:noFill/>
        </p:spPr>
        <p:txBody>
          <a:bodyPr wrap="square" rtlCol="0">
            <a:spAutoFit/>
          </a:bodyPr>
          <a:lstStyle/>
          <a:p>
            <a:r>
              <a:rPr lang="en-US" dirty="0">
                <a:solidFill>
                  <a:schemeClr val="accent1"/>
                </a:solidFill>
                <a:latin typeface="Lato" panose="020F0502020204030203" pitchFamily="34" charset="77"/>
                <a:hlinkClick r:id="rId4">
                  <a:extLst>
                    <a:ext uri="{A12FA001-AC4F-418D-AE19-62706E023703}">
                      <ahyp:hlinkClr xmlns:ahyp="http://schemas.microsoft.com/office/drawing/2018/hyperlinkcolor" val="tx"/>
                    </a:ext>
                  </a:extLst>
                </a:hlinkClick>
              </a:rPr>
              <a:t>www.ppthemes.com</a:t>
            </a:r>
            <a:endParaRPr lang="en-US" dirty="0">
              <a:solidFill>
                <a:schemeClr val="accent1"/>
              </a:solidFill>
              <a:latin typeface="Lato" panose="020F0502020204030203" pitchFamily="34" charset="77"/>
            </a:endParaRPr>
          </a:p>
          <a:p>
            <a:r>
              <a:rPr lang="en-US" dirty="0">
                <a:solidFill>
                  <a:schemeClr val="accent1"/>
                </a:solidFill>
                <a:latin typeface="Lato" panose="020F0502020204030203" pitchFamily="34" charset="77"/>
                <a:hlinkClick r:id="rId5">
                  <a:extLst>
                    <a:ext uri="{A12FA001-AC4F-418D-AE19-62706E023703}">
                      <ahyp:hlinkClr xmlns:ahyp="http://schemas.microsoft.com/office/drawing/2018/hyperlinkcolor" val="tx"/>
                    </a:ext>
                  </a:extLst>
                </a:hlinkClick>
              </a:rPr>
              <a:t>www.shopping.ppthemes.com</a:t>
            </a:r>
            <a:r>
              <a:rPr lang="en-US" dirty="0">
                <a:solidFill>
                  <a:schemeClr val="accent1"/>
                </a:solidFill>
                <a:latin typeface="Lato" panose="020F0502020204030203" pitchFamily="34" charset="77"/>
              </a:rPr>
              <a:t> </a:t>
            </a:r>
          </a:p>
        </p:txBody>
      </p:sp>
      <p:pic>
        <p:nvPicPr>
          <p:cNvPr id="25" name="Picture 24">
            <a:extLst>
              <a:ext uri="{FF2B5EF4-FFF2-40B4-BE49-F238E27FC236}">
                <a16:creationId xmlns:a16="http://schemas.microsoft.com/office/drawing/2014/main" id="{CDF3A029-CDBF-98DB-E687-EF4E35CB2AE5}"/>
              </a:ext>
            </a:extLst>
          </p:cNvPr>
          <p:cNvPicPr>
            <a:picLocks noChangeAspect="1"/>
          </p:cNvPicPr>
          <p:nvPr/>
        </p:nvPicPr>
        <p:blipFill rotWithShape="1">
          <a:blip r:embed="rId6">
            <a:extLst>
              <a:ext uri="{28A0092B-C50C-407E-A947-70E740481C1C}">
                <a14:useLocalDpi xmlns:a14="http://schemas.microsoft.com/office/drawing/2010/main" val="0"/>
              </a:ext>
            </a:extLst>
          </a:blip>
          <a:srcRect t="15449" b="11865"/>
          <a:stretch/>
        </p:blipFill>
        <p:spPr>
          <a:xfrm>
            <a:off x="290366" y="302052"/>
            <a:ext cx="1670076" cy="1213918"/>
          </a:xfrm>
          <a:prstGeom prst="rect">
            <a:avLst/>
          </a:prstGeom>
        </p:spPr>
      </p:pic>
      <p:sp>
        <p:nvSpPr>
          <p:cNvPr id="28" name="Rectangle 27">
            <a:extLst>
              <a:ext uri="{FF2B5EF4-FFF2-40B4-BE49-F238E27FC236}">
                <a16:creationId xmlns:a16="http://schemas.microsoft.com/office/drawing/2014/main" id="{D015B92D-CB62-D344-E064-D5D7CA6C23C8}"/>
              </a:ext>
            </a:extLst>
          </p:cNvPr>
          <p:cNvSpPr/>
          <p:nvPr/>
        </p:nvSpPr>
        <p:spPr>
          <a:xfrm>
            <a:off x="468626" y="5069207"/>
            <a:ext cx="3439986" cy="34637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8FC1BD7F-C9D3-1944-F35A-FF391B3D821D}"/>
              </a:ext>
            </a:extLst>
          </p:cNvPr>
          <p:cNvSpPr txBox="1"/>
          <p:nvPr/>
        </p:nvSpPr>
        <p:spPr>
          <a:xfrm>
            <a:off x="451419" y="4746041"/>
            <a:ext cx="3585514" cy="646331"/>
          </a:xfrm>
          <a:prstGeom prst="rect">
            <a:avLst/>
          </a:prstGeom>
          <a:noFill/>
        </p:spPr>
        <p:txBody>
          <a:bodyPr wrap="square" rtlCol="0">
            <a:spAutoFit/>
          </a:bodyPr>
          <a:lstStyle/>
          <a:p>
            <a:r>
              <a:rPr lang="en-US" b="1" dirty="0">
                <a:latin typeface="Montserrat" pitchFamily="2" charset="77"/>
              </a:rPr>
              <a:t>MEET OUR COMPANY &amp; LEVEL UP YOUR RESULTS</a:t>
            </a:r>
          </a:p>
        </p:txBody>
      </p:sp>
    </p:spTree>
    <p:extLst>
      <p:ext uri="{BB962C8B-B14F-4D97-AF65-F5344CB8AC3E}">
        <p14:creationId xmlns:p14="http://schemas.microsoft.com/office/powerpoint/2010/main" val="262697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D9436742-360F-CA42-81E9-4311D1F8AD63}"/>
              </a:ext>
            </a:extLst>
          </p:cNvPr>
          <p:cNvSpPr txBox="1"/>
          <p:nvPr/>
        </p:nvSpPr>
        <p:spPr>
          <a:xfrm>
            <a:off x="3490161" y="383789"/>
            <a:ext cx="5211683"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TABLE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OF CONTENTS</a:t>
            </a:r>
          </a:p>
        </p:txBody>
      </p:sp>
      <p:sp>
        <p:nvSpPr>
          <p:cNvPr id="28" name="TextBox 27">
            <a:extLst>
              <a:ext uri="{FF2B5EF4-FFF2-40B4-BE49-F238E27FC236}">
                <a16:creationId xmlns:a16="http://schemas.microsoft.com/office/drawing/2014/main" id="{7410EBDD-893C-6649-B08E-087ADEDE3B66}"/>
              </a:ext>
            </a:extLst>
          </p:cNvPr>
          <p:cNvSpPr txBox="1"/>
          <p:nvPr/>
        </p:nvSpPr>
        <p:spPr>
          <a:xfrm>
            <a:off x="2271638" y="1789623"/>
            <a:ext cx="1388522"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ABOUT US</a:t>
            </a:r>
          </a:p>
        </p:txBody>
      </p:sp>
      <p:sp>
        <p:nvSpPr>
          <p:cNvPr id="20" name="Subtitle 2">
            <a:extLst>
              <a:ext uri="{FF2B5EF4-FFF2-40B4-BE49-F238E27FC236}">
                <a16:creationId xmlns:a16="http://schemas.microsoft.com/office/drawing/2014/main" id="{080A5EB4-F837-4744-B1D7-D1E776560BED}"/>
              </a:ext>
            </a:extLst>
          </p:cNvPr>
          <p:cNvSpPr txBox="1">
            <a:spLocks/>
          </p:cNvSpPr>
          <p:nvPr/>
        </p:nvSpPr>
        <p:spPr>
          <a:xfrm>
            <a:off x="2271638" y="2165093"/>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41" name="TextBox 40">
            <a:extLst>
              <a:ext uri="{FF2B5EF4-FFF2-40B4-BE49-F238E27FC236}">
                <a16:creationId xmlns:a16="http://schemas.microsoft.com/office/drawing/2014/main" id="{34D9C4ED-9B1D-7E4B-A01B-2DAC72BEE5DE}"/>
              </a:ext>
            </a:extLst>
          </p:cNvPr>
          <p:cNvSpPr txBox="1"/>
          <p:nvPr/>
        </p:nvSpPr>
        <p:spPr>
          <a:xfrm>
            <a:off x="2271638" y="3562266"/>
            <a:ext cx="3142207"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MESSAGE FROM THE CEO</a:t>
            </a:r>
          </a:p>
        </p:txBody>
      </p:sp>
      <p:sp>
        <p:nvSpPr>
          <p:cNvPr id="42" name="Subtitle 2">
            <a:extLst>
              <a:ext uri="{FF2B5EF4-FFF2-40B4-BE49-F238E27FC236}">
                <a16:creationId xmlns:a16="http://schemas.microsoft.com/office/drawing/2014/main" id="{B1747149-8D57-F841-94E8-20A4CDDF790A}"/>
              </a:ext>
            </a:extLst>
          </p:cNvPr>
          <p:cNvSpPr txBox="1">
            <a:spLocks/>
          </p:cNvSpPr>
          <p:nvPr/>
        </p:nvSpPr>
        <p:spPr>
          <a:xfrm>
            <a:off x="2271638" y="3937736"/>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46" name="TextBox 45">
            <a:extLst>
              <a:ext uri="{FF2B5EF4-FFF2-40B4-BE49-F238E27FC236}">
                <a16:creationId xmlns:a16="http://schemas.microsoft.com/office/drawing/2014/main" id="{42D08EAC-AAC7-3045-BF82-5E66F8ECCA28}"/>
              </a:ext>
            </a:extLst>
          </p:cNvPr>
          <p:cNvSpPr txBox="1"/>
          <p:nvPr/>
        </p:nvSpPr>
        <p:spPr>
          <a:xfrm>
            <a:off x="2271638" y="5334909"/>
            <a:ext cx="1765227"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OUR MISSION</a:t>
            </a:r>
          </a:p>
        </p:txBody>
      </p:sp>
      <p:sp>
        <p:nvSpPr>
          <p:cNvPr id="47" name="Subtitle 2">
            <a:extLst>
              <a:ext uri="{FF2B5EF4-FFF2-40B4-BE49-F238E27FC236}">
                <a16:creationId xmlns:a16="http://schemas.microsoft.com/office/drawing/2014/main" id="{524F3AB4-6F54-2A49-83B0-B2DA4E98F8E4}"/>
              </a:ext>
            </a:extLst>
          </p:cNvPr>
          <p:cNvSpPr txBox="1">
            <a:spLocks/>
          </p:cNvSpPr>
          <p:nvPr/>
        </p:nvSpPr>
        <p:spPr>
          <a:xfrm>
            <a:off x="2271638" y="5710379"/>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73" name="TextBox 72">
            <a:extLst>
              <a:ext uri="{FF2B5EF4-FFF2-40B4-BE49-F238E27FC236}">
                <a16:creationId xmlns:a16="http://schemas.microsoft.com/office/drawing/2014/main" id="{20847530-B93B-ED43-A653-879DED78CC19}"/>
              </a:ext>
            </a:extLst>
          </p:cNvPr>
          <p:cNvSpPr txBox="1"/>
          <p:nvPr/>
        </p:nvSpPr>
        <p:spPr>
          <a:xfrm>
            <a:off x="7599005" y="1789623"/>
            <a:ext cx="1580882"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OUR VISION</a:t>
            </a:r>
          </a:p>
        </p:txBody>
      </p:sp>
      <p:sp>
        <p:nvSpPr>
          <p:cNvPr id="76" name="Subtitle 2">
            <a:extLst>
              <a:ext uri="{FF2B5EF4-FFF2-40B4-BE49-F238E27FC236}">
                <a16:creationId xmlns:a16="http://schemas.microsoft.com/office/drawing/2014/main" id="{1E7C47FF-6DE6-EE4B-9704-446197F7BAB2}"/>
              </a:ext>
            </a:extLst>
          </p:cNvPr>
          <p:cNvSpPr txBox="1">
            <a:spLocks/>
          </p:cNvSpPr>
          <p:nvPr/>
        </p:nvSpPr>
        <p:spPr>
          <a:xfrm>
            <a:off x="7599005" y="2165093"/>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66" name="TextBox 65">
            <a:extLst>
              <a:ext uri="{FF2B5EF4-FFF2-40B4-BE49-F238E27FC236}">
                <a16:creationId xmlns:a16="http://schemas.microsoft.com/office/drawing/2014/main" id="{94FBD3C3-1B63-6946-8E84-27930B5187DF}"/>
              </a:ext>
            </a:extLst>
          </p:cNvPr>
          <p:cNvSpPr txBox="1"/>
          <p:nvPr/>
        </p:nvSpPr>
        <p:spPr>
          <a:xfrm>
            <a:off x="7599005" y="3562266"/>
            <a:ext cx="2260555"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BUSINESS MODEL</a:t>
            </a:r>
          </a:p>
        </p:txBody>
      </p:sp>
      <p:sp>
        <p:nvSpPr>
          <p:cNvPr id="68" name="Subtitle 2">
            <a:extLst>
              <a:ext uri="{FF2B5EF4-FFF2-40B4-BE49-F238E27FC236}">
                <a16:creationId xmlns:a16="http://schemas.microsoft.com/office/drawing/2014/main" id="{EA1D7AD9-F29D-C642-BB72-D3B79914AA36}"/>
              </a:ext>
            </a:extLst>
          </p:cNvPr>
          <p:cNvSpPr txBox="1">
            <a:spLocks/>
          </p:cNvSpPr>
          <p:nvPr/>
        </p:nvSpPr>
        <p:spPr>
          <a:xfrm>
            <a:off x="7599005" y="3937736"/>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59" name="TextBox 58">
            <a:extLst>
              <a:ext uri="{FF2B5EF4-FFF2-40B4-BE49-F238E27FC236}">
                <a16:creationId xmlns:a16="http://schemas.microsoft.com/office/drawing/2014/main" id="{5AA36F18-3645-A34D-9883-ABE6A31A1506}"/>
              </a:ext>
            </a:extLst>
          </p:cNvPr>
          <p:cNvSpPr txBox="1"/>
          <p:nvPr/>
        </p:nvSpPr>
        <p:spPr>
          <a:xfrm>
            <a:off x="7599005" y="5334909"/>
            <a:ext cx="1787669" cy="338554"/>
          </a:xfrm>
          <a:prstGeom prst="rect">
            <a:avLst/>
          </a:prstGeom>
          <a:noFill/>
          <a:ln>
            <a:noFill/>
          </a:ln>
        </p:spPr>
        <p:txBody>
          <a:bodyPr wrap="none" rtlCol="0" anchor="b">
            <a:spAutoFit/>
          </a:bodyPr>
          <a:lstStyle/>
          <a:p>
            <a:r>
              <a:rPr lang="en-US" sz="1600" b="1" spc="75" dirty="0">
                <a:solidFill>
                  <a:schemeClr val="accent3"/>
                </a:solidFill>
                <a:latin typeface="Montserrat" pitchFamily="2" charset="77"/>
                <a:ea typeface="Source Sans Pro" panose="020B0503030403020204" pitchFamily="34" charset="0"/>
                <a:cs typeface="Lato Heavy" panose="020F0502020204030203" pitchFamily="34" charset="0"/>
              </a:rPr>
              <a:t>OUR HISTORY</a:t>
            </a:r>
          </a:p>
        </p:txBody>
      </p:sp>
      <p:sp>
        <p:nvSpPr>
          <p:cNvPr id="60" name="Subtitle 2">
            <a:extLst>
              <a:ext uri="{FF2B5EF4-FFF2-40B4-BE49-F238E27FC236}">
                <a16:creationId xmlns:a16="http://schemas.microsoft.com/office/drawing/2014/main" id="{B4653C8D-4E27-C844-BE9B-B48AA39833F4}"/>
              </a:ext>
            </a:extLst>
          </p:cNvPr>
          <p:cNvSpPr txBox="1">
            <a:spLocks/>
          </p:cNvSpPr>
          <p:nvPr/>
        </p:nvSpPr>
        <p:spPr>
          <a:xfrm>
            <a:off x="7599005" y="5710379"/>
            <a:ext cx="2930157" cy="54117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 business plan is a written document that describes in detail how a business.</a:t>
            </a:r>
          </a:p>
        </p:txBody>
      </p:sp>
      <p:sp>
        <p:nvSpPr>
          <p:cNvPr id="81" name="Subtitle 2">
            <a:extLst>
              <a:ext uri="{FF2B5EF4-FFF2-40B4-BE49-F238E27FC236}">
                <a16:creationId xmlns:a16="http://schemas.microsoft.com/office/drawing/2014/main" id="{E86E080C-A791-CF4C-8D50-92E6BCBE754A}"/>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3" name="Oval 2">
            <a:extLst>
              <a:ext uri="{FF2B5EF4-FFF2-40B4-BE49-F238E27FC236}">
                <a16:creationId xmlns:a16="http://schemas.microsoft.com/office/drawing/2014/main" id="{C24844F2-7828-2B5E-AC58-BF616FE66CF4}"/>
              </a:ext>
            </a:extLst>
          </p:cNvPr>
          <p:cNvSpPr/>
          <p:nvPr/>
        </p:nvSpPr>
        <p:spPr>
          <a:xfrm>
            <a:off x="1161867" y="1666665"/>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0BCBB574-4043-284F-99BE-C56ECCF8F48F}"/>
              </a:ext>
            </a:extLst>
          </p:cNvPr>
          <p:cNvSpPr/>
          <p:nvPr/>
        </p:nvSpPr>
        <p:spPr>
          <a:xfrm>
            <a:off x="1161867" y="3327620"/>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5DCFD4D5-4911-8940-E3D0-D4CBF2C9CAA6}"/>
              </a:ext>
            </a:extLst>
          </p:cNvPr>
          <p:cNvSpPr/>
          <p:nvPr/>
        </p:nvSpPr>
        <p:spPr>
          <a:xfrm>
            <a:off x="1156314" y="5077131"/>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063E814D-A7CD-525C-6E8D-792E9AEA72BD}"/>
              </a:ext>
            </a:extLst>
          </p:cNvPr>
          <p:cNvSpPr/>
          <p:nvPr/>
        </p:nvSpPr>
        <p:spPr>
          <a:xfrm>
            <a:off x="6551484" y="1666665"/>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BD4C1CCB-FD8D-79C3-BD04-0D252BF87BF9}"/>
              </a:ext>
            </a:extLst>
          </p:cNvPr>
          <p:cNvSpPr/>
          <p:nvPr/>
        </p:nvSpPr>
        <p:spPr>
          <a:xfrm>
            <a:off x="6551484" y="3327620"/>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82495574-185A-C0C6-0A1E-AC75A07DF735}"/>
              </a:ext>
            </a:extLst>
          </p:cNvPr>
          <p:cNvSpPr/>
          <p:nvPr/>
        </p:nvSpPr>
        <p:spPr>
          <a:xfrm>
            <a:off x="6545931" y="5077131"/>
            <a:ext cx="923024" cy="92302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9F7FC97-1758-904F-83F8-CFABF536241C}"/>
              </a:ext>
            </a:extLst>
          </p:cNvPr>
          <p:cNvSpPr txBox="1"/>
          <p:nvPr/>
        </p:nvSpPr>
        <p:spPr>
          <a:xfrm>
            <a:off x="1367245" y="1664577"/>
            <a:ext cx="428322"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1</a:t>
            </a:r>
          </a:p>
        </p:txBody>
      </p:sp>
      <p:sp>
        <p:nvSpPr>
          <p:cNvPr id="39" name="TextBox 38">
            <a:extLst>
              <a:ext uri="{FF2B5EF4-FFF2-40B4-BE49-F238E27FC236}">
                <a16:creationId xmlns:a16="http://schemas.microsoft.com/office/drawing/2014/main" id="{7C9A91E4-E7AE-774E-9C5D-772EDAC7729B}"/>
              </a:ext>
            </a:extLst>
          </p:cNvPr>
          <p:cNvSpPr txBox="1"/>
          <p:nvPr/>
        </p:nvSpPr>
        <p:spPr>
          <a:xfrm>
            <a:off x="1367245" y="3437220"/>
            <a:ext cx="569387"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2</a:t>
            </a:r>
          </a:p>
        </p:txBody>
      </p:sp>
      <p:sp>
        <p:nvSpPr>
          <p:cNvPr id="44" name="TextBox 43">
            <a:extLst>
              <a:ext uri="{FF2B5EF4-FFF2-40B4-BE49-F238E27FC236}">
                <a16:creationId xmlns:a16="http://schemas.microsoft.com/office/drawing/2014/main" id="{6E80FB80-B97E-A846-9418-83EFA937B757}"/>
              </a:ext>
            </a:extLst>
          </p:cNvPr>
          <p:cNvSpPr txBox="1"/>
          <p:nvPr/>
        </p:nvSpPr>
        <p:spPr>
          <a:xfrm>
            <a:off x="1367245" y="5209863"/>
            <a:ext cx="569387"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3</a:t>
            </a:r>
          </a:p>
        </p:txBody>
      </p:sp>
      <p:sp>
        <p:nvSpPr>
          <p:cNvPr id="69" name="TextBox 68">
            <a:extLst>
              <a:ext uri="{FF2B5EF4-FFF2-40B4-BE49-F238E27FC236}">
                <a16:creationId xmlns:a16="http://schemas.microsoft.com/office/drawing/2014/main" id="{B0A148C6-8E15-CC40-B404-851AF4C30BAF}"/>
              </a:ext>
            </a:extLst>
          </p:cNvPr>
          <p:cNvSpPr txBox="1"/>
          <p:nvPr/>
        </p:nvSpPr>
        <p:spPr>
          <a:xfrm>
            <a:off x="6694613" y="1664577"/>
            <a:ext cx="620683"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4</a:t>
            </a:r>
          </a:p>
        </p:txBody>
      </p:sp>
      <p:sp>
        <p:nvSpPr>
          <p:cNvPr id="63" name="TextBox 62">
            <a:extLst>
              <a:ext uri="{FF2B5EF4-FFF2-40B4-BE49-F238E27FC236}">
                <a16:creationId xmlns:a16="http://schemas.microsoft.com/office/drawing/2014/main" id="{D2A700C2-C6F2-B646-A533-0EB1235FA6B2}"/>
              </a:ext>
            </a:extLst>
          </p:cNvPr>
          <p:cNvSpPr txBox="1"/>
          <p:nvPr/>
        </p:nvSpPr>
        <p:spPr>
          <a:xfrm>
            <a:off x="6694613" y="3437220"/>
            <a:ext cx="569387"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5</a:t>
            </a:r>
          </a:p>
        </p:txBody>
      </p:sp>
      <p:sp>
        <p:nvSpPr>
          <p:cNvPr id="57" name="TextBox 56">
            <a:extLst>
              <a:ext uri="{FF2B5EF4-FFF2-40B4-BE49-F238E27FC236}">
                <a16:creationId xmlns:a16="http://schemas.microsoft.com/office/drawing/2014/main" id="{324C5429-F8B5-314B-8F07-FEB1800EF341}"/>
              </a:ext>
            </a:extLst>
          </p:cNvPr>
          <p:cNvSpPr txBox="1"/>
          <p:nvPr/>
        </p:nvSpPr>
        <p:spPr>
          <a:xfrm>
            <a:off x="6694613" y="5209863"/>
            <a:ext cx="587020" cy="861774"/>
          </a:xfrm>
          <a:prstGeom prst="rect">
            <a:avLst/>
          </a:prstGeom>
          <a:noFill/>
        </p:spPr>
        <p:txBody>
          <a:bodyPr wrap="none" rtlCol="0">
            <a:spAutoFit/>
          </a:bodyPr>
          <a:lstStyle/>
          <a:p>
            <a:r>
              <a:rPr lang="en-US" sz="5000" b="1" dirty="0">
                <a:solidFill>
                  <a:schemeClr val="accent3">
                    <a:alpha val="50000"/>
                  </a:schemeClr>
                </a:solidFill>
                <a:latin typeface="Montserrat SemiBold" pitchFamily="2" charset="77"/>
              </a:rPr>
              <a:t>6</a:t>
            </a:r>
          </a:p>
        </p:txBody>
      </p:sp>
    </p:spTree>
    <p:extLst>
      <p:ext uri="{BB962C8B-B14F-4D97-AF65-F5344CB8AC3E}">
        <p14:creationId xmlns:p14="http://schemas.microsoft.com/office/powerpoint/2010/main" val="177034585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4A948AB4-FC14-4045-9DAF-806F342E6F7F}"/>
              </a:ext>
            </a:extLst>
          </p:cNvPr>
          <p:cNvSpPr txBox="1">
            <a:spLocks/>
          </p:cNvSpPr>
          <p:nvPr/>
        </p:nvSpPr>
        <p:spPr>
          <a:xfrm>
            <a:off x="827205" y="3300906"/>
            <a:ext cx="6005604" cy="207967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2000"/>
              </a:lnSpc>
              <a:spcBef>
                <a:spcPts val="600"/>
              </a:spcBef>
            </a:pPr>
            <a:r>
              <a:rPr lang="en-US" sz="1200" dirty="0">
                <a:solidFill>
                  <a:srgbClr val="000000"/>
                </a:solidFill>
                <a:latin typeface="Lato Light" panose="020F0302020204030203" pitchFamily="34" charset="77"/>
              </a:rPr>
              <a:t>Lorem ipsum dolor sit </a:t>
            </a:r>
            <a:r>
              <a:rPr lang="en-US" sz="1200" dirty="0" err="1">
                <a:solidFill>
                  <a:srgbClr val="000000"/>
                </a:solidFill>
                <a:latin typeface="Lato Light" panose="020F0302020204030203" pitchFamily="34" charset="77"/>
              </a:rPr>
              <a:t>amet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adipiscing</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elit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Phasellus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pretium</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lacus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eu</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nunc</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dapibus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eget</a:t>
            </a:r>
            <a:r>
              <a:rPr lang="en-US" sz="1200" dirty="0">
                <a:solidFill>
                  <a:srgbClr val="000000"/>
                </a:solidFill>
                <a:latin typeface="Lato Light" panose="020F0302020204030203" pitchFamily="34" charset="77"/>
              </a:rPr>
              <a:t> vitae </a:t>
            </a:r>
            <a:r>
              <a:rPr lang="en-US" sz="1200" dirty="0" err="1">
                <a:solidFill>
                  <a:srgbClr val="000000"/>
                </a:solidFill>
                <a:latin typeface="Lato Light" panose="020F0302020204030203" pitchFamily="34" charset="77"/>
              </a:rPr>
              <a:t>mauris</a:t>
            </a:r>
            <a:r>
              <a:rPr lang="en-US" sz="1200" dirty="0">
                <a:solidFill>
                  <a:srgbClr val="000000"/>
                </a:solidFill>
                <a:latin typeface="Lato Light" panose="020F0302020204030203" pitchFamily="34" charset="77"/>
              </a:rPr>
              <a:t>. Morbi </a:t>
            </a:r>
            <a:r>
              <a:rPr lang="en-US" sz="1200" dirty="0" err="1">
                <a:solidFill>
                  <a:srgbClr val="000000"/>
                </a:solidFill>
                <a:latin typeface="Lato Light" panose="020F0302020204030203" pitchFamily="34" charset="77"/>
              </a:rPr>
              <a:t>tristique</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mauris</a:t>
            </a:r>
            <a:r>
              <a:rPr lang="en-US" sz="1200" dirty="0">
                <a:solidFill>
                  <a:srgbClr val="000000"/>
                </a:solidFill>
                <a:latin typeface="Lato Light" panose="020F0302020204030203" pitchFamily="34" charset="77"/>
              </a:rPr>
              <a:t> at </a:t>
            </a:r>
            <a:r>
              <a:rPr lang="en-US" sz="1200" dirty="0" err="1">
                <a:solidFill>
                  <a:srgbClr val="000000"/>
                </a:solidFill>
                <a:latin typeface="Lato Light" panose="020F0302020204030203" pitchFamily="34" charset="77"/>
              </a:rPr>
              <a:t>erat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finibus</a:t>
            </a:r>
            <a:r>
              <a:rPr lang="en-US" sz="1200" dirty="0">
                <a:solidFill>
                  <a:srgbClr val="000000"/>
                </a:solidFill>
                <a:latin typeface="Lato Light" panose="020F0302020204030203" pitchFamily="34" charset="77"/>
              </a:rPr>
              <a:t>, at </a:t>
            </a:r>
            <a:r>
              <a:rPr lang="en-US" sz="1200" dirty="0" err="1">
                <a:solidFill>
                  <a:srgbClr val="000000"/>
                </a:solidFill>
                <a:latin typeface="Lato Light" panose="020F0302020204030203" pitchFamily="34" charset="77"/>
              </a:rPr>
              <a:t>imperdiet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nisl</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commodo</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Pellentesque</a:t>
            </a:r>
            <a:r>
              <a:rPr lang="en-US" sz="1200" dirty="0">
                <a:solidFill>
                  <a:srgbClr val="000000"/>
                </a:solidFill>
                <a:latin typeface="Lato Light" panose="020F0302020204030203" pitchFamily="34" charset="77"/>
              </a:rPr>
              <a:t> habitant </a:t>
            </a:r>
            <a:r>
              <a:rPr lang="en-US" sz="1200" dirty="0" err="1">
                <a:solidFill>
                  <a:srgbClr val="000000"/>
                </a:solidFill>
                <a:latin typeface="Lato Light" panose="020F0302020204030203" pitchFamily="34" charset="77"/>
              </a:rPr>
              <a:t>morbi</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tristique</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senectus</a:t>
            </a:r>
            <a:r>
              <a:rPr lang="en-US" sz="1200" dirty="0">
                <a:solidFill>
                  <a:srgbClr val="000000"/>
                </a:solidFill>
                <a:latin typeface="Lato Light" panose="020F0302020204030203" pitchFamily="34" charset="77"/>
              </a:rPr>
              <a:t> et </a:t>
            </a:r>
            <a:r>
              <a:rPr lang="en-US" sz="1200" dirty="0" err="1">
                <a:solidFill>
                  <a:srgbClr val="000000"/>
                </a:solidFill>
                <a:latin typeface="Lato Light" panose="020F0302020204030203" pitchFamily="34" charset="77"/>
              </a:rPr>
              <a:t>netus</a:t>
            </a:r>
            <a:r>
              <a:rPr lang="en-US" sz="1200" dirty="0">
                <a:solidFill>
                  <a:srgbClr val="000000"/>
                </a:solidFill>
                <a:latin typeface="Lato Light" panose="020F0302020204030203" pitchFamily="34" charset="77"/>
              </a:rPr>
              <a:t> et </a:t>
            </a:r>
            <a:r>
              <a:rPr lang="en-US" sz="1200" dirty="0" err="1">
                <a:solidFill>
                  <a:srgbClr val="000000"/>
                </a:solidFill>
                <a:latin typeface="Lato Light" panose="020F0302020204030203" pitchFamily="34" charset="77"/>
              </a:rPr>
              <a:t>malesuada</a:t>
            </a:r>
            <a:r>
              <a:rPr lang="en-US" sz="1200" dirty="0">
                <a:solidFill>
                  <a:srgbClr val="000000"/>
                </a:solidFill>
                <a:latin typeface="Lato Light" panose="020F0302020204030203" pitchFamily="34" charset="77"/>
              </a:rPr>
              <a:t> fames ac </a:t>
            </a:r>
            <a:r>
              <a:rPr lang="en-US" sz="1200" dirty="0" err="1">
                <a:solidFill>
                  <a:srgbClr val="000000"/>
                </a:solidFill>
                <a:latin typeface="Lato Light" panose="020F0302020204030203" pitchFamily="34" charset="77"/>
              </a:rPr>
              <a:t>turpis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egestas</a:t>
            </a:r>
            <a:r>
              <a:rPr lang="en-US" sz="1200" dirty="0">
                <a:solidFill>
                  <a:srgbClr val="000000"/>
                </a:solidFill>
                <a:latin typeface="Lato Light" panose="020F0302020204030203" pitchFamily="34" charset="77"/>
              </a:rPr>
              <a:t>. Nam id dolor vitae eros </a:t>
            </a:r>
            <a:r>
              <a:rPr lang="en-US" sz="1200" dirty="0" err="1">
                <a:solidFill>
                  <a:srgbClr val="000000"/>
                </a:solidFill>
                <a:latin typeface="Lato Light" panose="020F0302020204030203" pitchFamily="34" charset="77"/>
              </a:rPr>
              <a:t>sollicitudin</a:t>
            </a:r>
            <a:r>
              <a:rPr lang="en-US" sz="1200" dirty="0">
                <a:solidFill>
                  <a:srgbClr val="000000"/>
                </a:solidFill>
                <a:latin typeface="Lato Light" panose="020F0302020204030203" pitchFamily="34" charset="77"/>
              </a:rPr>
              <a:t> gravida sed non diam. </a:t>
            </a:r>
            <a:r>
              <a:rPr lang="en-US" sz="1200" dirty="0" err="1">
                <a:solidFill>
                  <a:srgbClr val="000000"/>
                </a:solidFill>
                <a:latin typeface="Lato Light" panose="020F0302020204030203" pitchFamily="34" charset="77"/>
              </a:rPr>
              <a:t>Phasellus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nec</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tortor</a:t>
            </a:r>
            <a:r>
              <a:rPr lang="en-US" sz="1200" dirty="0">
                <a:solidFill>
                  <a:srgbClr val="000000"/>
                </a:solidFill>
                <a:latin typeface="Lato Light" panose="020F0302020204030203" pitchFamily="34" charset="77"/>
              </a:rPr>
              <a:t>, at </a:t>
            </a:r>
            <a:r>
              <a:rPr lang="en-US" sz="1200" dirty="0" err="1">
                <a:solidFill>
                  <a:srgbClr val="000000"/>
                </a:solidFill>
                <a:latin typeface="Lato Light" panose="020F0302020204030203" pitchFamily="34" charset="77"/>
              </a:rPr>
              <a:t>vulputate</a:t>
            </a:r>
            <a:r>
              <a:rPr lang="en-US" sz="1200" dirty="0">
                <a:solidFill>
                  <a:srgbClr val="000000"/>
                </a:solidFill>
                <a:latin typeface="Lato Light" panose="020F0302020204030203" pitchFamily="34" charset="77"/>
              </a:rPr>
              <a:t> eros. </a:t>
            </a:r>
            <a:r>
              <a:rPr lang="en-US" sz="1200" dirty="0" err="1">
                <a:solidFill>
                  <a:srgbClr val="000000"/>
                </a:solidFill>
                <a:latin typeface="Lato Light" panose="020F0302020204030203" pitchFamily="34" charset="77"/>
              </a:rPr>
              <a:t>Aliquam</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suscipit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odio</a:t>
            </a:r>
            <a:r>
              <a:rPr lang="en-US" sz="1200" dirty="0">
                <a:solidFill>
                  <a:srgbClr val="000000"/>
                </a:solidFill>
                <a:latin typeface="Lato Light" panose="020F0302020204030203" pitchFamily="34" charset="77"/>
              </a:rPr>
              <a:t> vel </a:t>
            </a:r>
            <a:r>
              <a:rPr lang="en-US" sz="1200" dirty="0" err="1">
                <a:solidFill>
                  <a:srgbClr val="000000"/>
                </a:solidFill>
                <a:latin typeface="Lato Light" panose="020F0302020204030203" pitchFamily="34" charset="77"/>
              </a:rPr>
              <a:t>rhoncus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feugiat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Curabitur</a:t>
            </a:r>
            <a:r>
              <a:rPr lang="en-US" sz="1200" dirty="0">
                <a:solidFill>
                  <a:srgbClr val="000000"/>
                </a:solidFill>
                <a:latin typeface="Lato Light" panose="020F0302020204030203" pitchFamily="34" charset="77"/>
              </a:rPr>
              <a:t> a </a:t>
            </a:r>
            <a:r>
              <a:rPr lang="en-US" sz="1200" dirty="0" err="1">
                <a:solidFill>
                  <a:srgbClr val="000000"/>
                </a:solidFill>
                <a:latin typeface="Lato Light" panose="020F0302020204030203" pitchFamily="34" charset="77"/>
              </a:rPr>
              <a:t>posuere</a:t>
            </a:r>
            <a:r>
              <a:rPr lang="en-US" sz="1200" dirty="0">
                <a:solidFill>
                  <a:srgbClr val="000000"/>
                </a:solidFill>
                <a:latin typeface="Lato Light" panose="020F0302020204030203" pitchFamily="34" charset="77"/>
              </a:rPr>
              <a:t> ante. </a:t>
            </a:r>
            <a:r>
              <a:rPr lang="en-US" sz="1200" dirty="0" err="1">
                <a:solidFill>
                  <a:srgbClr val="000000"/>
                </a:solidFill>
                <a:latin typeface="Lato Light" panose="020F0302020204030203" pitchFamily="34" charset="77"/>
              </a:rPr>
              <a:t>Curabitur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velit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turpis</a:t>
            </a:r>
            <a:r>
              <a:rPr lang="en-US" sz="1200" dirty="0">
                <a:solidFill>
                  <a:srgbClr val="000000"/>
                </a:solidFill>
                <a:latin typeface="Lato Light" panose="020F0302020204030203" pitchFamily="34" charset="77"/>
              </a:rPr>
              <a:t>, non </a:t>
            </a:r>
            <a:r>
              <a:rPr lang="en-US" sz="1200" dirty="0" err="1">
                <a:solidFill>
                  <a:srgbClr val="000000"/>
                </a:solidFill>
                <a:latin typeface="Lato Light" panose="020F0302020204030203" pitchFamily="34" charset="77"/>
              </a:rPr>
              <a:t>hendrerit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purus</a:t>
            </a:r>
            <a:r>
              <a:rPr lang="en-US" sz="1200" dirty="0">
                <a:solidFill>
                  <a:srgbClr val="000000"/>
                </a:solidFill>
                <a:latin typeface="Lato Light" panose="020F0302020204030203" pitchFamily="34" charset="77"/>
              </a:rPr>
              <a:t> semper vitae. Sed in ipsum </a:t>
            </a:r>
            <a:r>
              <a:rPr lang="en-US" sz="1200" dirty="0" err="1">
                <a:solidFill>
                  <a:srgbClr val="000000"/>
                </a:solidFill>
                <a:latin typeface="Lato Light" panose="020F0302020204030203" pitchFamily="34" charset="77"/>
              </a:rPr>
              <a:t>nec</a:t>
            </a:r>
            <a:r>
              <a:rPr lang="en-US" sz="1200" dirty="0">
                <a:solidFill>
                  <a:srgbClr val="000000"/>
                </a:solidFill>
                <a:latin typeface="Lato Light" panose="020F0302020204030203" pitchFamily="34" charset="77"/>
              </a:rPr>
              <a:t> libero </a:t>
            </a:r>
            <a:r>
              <a:rPr lang="en-US" sz="1200" dirty="0" err="1">
                <a:solidFill>
                  <a:srgbClr val="000000"/>
                </a:solidFill>
                <a:latin typeface="Lato Light" panose="020F0302020204030203" pitchFamily="34" charset="77"/>
              </a:rPr>
              <a:t>luctus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eleifend</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Praesent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luctus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quam</a:t>
            </a:r>
            <a:r>
              <a:rPr lang="en-US" sz="1200" dirty="0">
                <a:solidFill>
                  <a:srgbClr val="000000"/>
                </a:solidFill>
                <a:latin typeface="Lato Light" panose="020F0302020204030203" pitchFamily="34" charset="77"/>
              </a:rPr>
              <a:t> vitae </a:t>
            </a:r>
            <a:r>
              <a:rPr lang="en-US" sz="1200" dirty="0" err="1">
                <a:solidFill>
                  <a:srgbClr val="000000"/>
                </a:solidFill>
                <a:latin typeface="Lato Light" panose="020F0302020204030203" pitchFamily="34" charset="77"/>
              </a:rPr>
              <a:t>est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accumsan</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sollicitudin</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Fusce</a:t>
            </a:r>
            <a:r>
              <a:rPr lang="en-US" sz="1200" dirty="0">
                <a:solidFill>
                  <a:srgbClr val="000000"/>
                </a:solidFill>
                <a:latin typeface="Lato Light" panose="020F0302020204030203" pitchFamily="34" charset="77"/>
              </a:rPr>
              <a:t> fermentum </a:t>
            </a:r>
            <a:r>
              <a:rPr lang="en-US" sz="1200" dirty="0" err="1">
                <a:solidFill>
                  <a:srgbClr val="000000"/>
                </a:solidFill>
                <a:latin typeface="Lato Light" panose="020F0302020204030203" pitchFamily="34" charset="77"/>
              </a:rPr>
              <a:t>mauris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quis</a:t>
            </a:r>
            <a:r>
              <a:rPr lang="en-US" sz="1200" dirty="0">
                <a:solidFill>
                  <a:srgbClr val="000000"/>
                </a:solidFill>
                <a:latin typeface="Lato Light" panose="020F0302020204030203" pitchFamily="34" charset="77"/>
              </a:rPr>
              <a:t> dolor </a:t>
            </a:r>
            <a:r>
              <a:rPr lang="en-US" sz="1200" dirty="0" err="1">
                <a:solidFill>
                  <a:srgbClr val="000000"/>
                </a:solidFill>
                <a:latin typeface="Lato Light" panose="020F0302020204030203" pitchFamily="34" charset="77"/>
              </a:rPr>
              <a:t>rhoncus</a:t>
            </a:r>
            <a:r>
              <a:rPr lang="en-US" sz="1200" dirty="0">
                <a:solidFill>
                  <a:srgbClr val="000000"/>
                </a:solidFill>
                <a:latin typeface="Lato Light" panose="020F0302020204030203" pitchFamily="34" charset="77"/>
              </a:rPr>
              <a:t> porta.</a:t>
            </a:r>
            <a:endPar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0" name="TextBox 9">
            <a:extLst>
              <a:ext uri="{FF2B5EF4-FFF2-40B4-BE49-F238E27FC236}">
                <a16:creationId xmlns:a16="http://schemas.microsoft.com/office/drawing/2014/main" id="{AE149AB9-2406-5C44-BA0D-F2B14F8678AA}"/>
              </a:ext>
            </a:extLst>
          </p:cNvPr>
          <p:cNvSpPr txBox="1"/>
          <p:nvPr/>
        </p:nvSpPr>
        <p:spPr>
          <a:xfrm>
            <a:off x="827205" y="2853903"/>
            <a:ext cx="6005604" cy="338554"/>
          </a:xfrm>
          <a:prstGeom prst="rect">
            <a:avLst/>
          </a:prstGeom>
          <a:noFill/>
          <a:ln>
            <a:noFill/>
          </a:ln>
        </p:spPr>
        <p:txBody>
          <a:bodyPr wrap="square" rtlCol="0" anchor="b">
            <a:spAutoFit/>
          </a:bodyPr>
          <a:lstStyle/>
          <a:p>
            <a:pPr algn="r"/>
            <a:r>
              <a:rPr lang="en-US" sz="1600" b="1" spc="75" dirty="0">
                <a:solidFill>
                  <a:schemeClr val="tx2"/>
                </a:solidFill>
                <a:latin typeface="Montserrat" pitchFamily="2" charset="77"/>
                <a:ea typeface="Source Sans Pro" panose="020B0503030403020204" pitchFamily="34" charset="0"/>
                <a:cs typeface="Lato Heavy" panose="020F0502020204030203" pitchFamily="34" charset="0"/>
              </a:rPr>
              <a:t>YOU CAN DO WHEREVER YOU WANT</a:t>
            </a:r>
          </a:p>
        </p:txBody>
      </p:sp>
      <p:sp>
        <p:nvSpPr>
          <p:cNvPr id="12" name="TextBox 11">
            <a:extLst>
              <a:ext uri="{FF2B5EF4-FFF2-40B4-BE49-F238E27FC236}">
                <a16:creationId xmlns:a16="http://schemas.microsoft.com/office/drawing/2014/main" id="{336D2C7A-F2E6-DEC7-E069-C7DF1CFE069C}"/>
              </a:ext>
            </a:extLst>
          </p:cNvPr>
          <p:cNvSpPr txBox="1"/>
          <p:nvPr/>
        </p:nvSpPr>
        <p:spPr>
          <a:xfrm>
            <a:off x="4776571" y="383789"/>
            <a:ext cx="2638864"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ABOUT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US</a:t>
            </a:r>
          </a:p>
        </p:txBody>
      </p:sp>
      <p:sp>
        <p:nvSpPr>
          <p:cNvPr id="13" name="Subtitle 2">
            <a:extLst>
              <a:ext uri="{FF2B5EF4-FFF2-40B4-BE49-F238E27FC236}">
                <a16:creationId xmlns:a16="http://schemas.microsoft.com/office/drawing/2014/main" id="{7BCF3FE0-DEA4-F7C1-8CCA-C55CBC7A5B6A}"/>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6" name="Picture Placeholder 5">
            <a:extLst>
              <a:ext uri="{FF2B5EF4-FFF2-40B4-BE49-F238E27FC236}">
                <a16:creationId xmlns:a16="http://schemas.microsoft.com/office/drawing/2014/main" id="{C0454B0E-E866-86A9-FD22-78840539A00E}"/>
              </a:ext>
            </a:extLst>
          </p:cNvPr>
          <p:cNvSpPr>
            <a:spLocks noGrp="1"/>
          </p:cNvSpPr>
          <p:nvPr>
            <p:ph type="pic" sz="quarter" idx="25"/>
          </p:nvPr>
        </p:nvSpPr>
        <p:spPr/>
        <p:txBody>
          <a:bodyPr/>
          <a:lstStyle/>
          <a:p>
            <a:endParaRPr lang="es-CO"/>
          </a:p>
        </p:txBody>
      </p:sp>
    </p:spTree>
    <p:extLst>
      <p:ext uri="{BB962C8B-B14F-4D97-AF65-F5344CB8AC3E}">
        <p14:creationId xmlns:p14="http://schemas.microsoft.com/office/powerpoint/2010/main" val="19328974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EB9CB207-A399-214B-B91A-078D31C6F682}"/>
              </a:ext>
            </a:extLst>
          </p:cNvPr>
          <p:cNvSpPr txBox="1"/>
          <p:nvPr/>
        </p:nvSpPr>
        <p:spPr>
          <a:xfrm>
            <a:off x="2978003" y="383789"/>
            <a:ext cx="6236003"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MESSAGE FROM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THE CEO</a:t>
            </a:r>
          </a:p>
        </p:txBody>
      </p:sp>
      <p:sp>
        <p:nvSpPr>
          <p:cNvPr id="11" name="Subtitle 2">
            <a:extLst>
              <a:ext uri="{FF2B5EF4-FFF2-40B4-BE49-F238E27FC236}">
                <a16:creationId xmlns:a16="http://schemas.microsoft.com/office/drawing/2014/main" id="{76E90C03-D5DC-5348-AFA0-19869794D17D}"/>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12" name="TextBox 11">
            <a:extLst>
              <a:ext uri="{FF2B5EF4-FFF2-40B4-BE49-F238E27FC236}">
                <a16:creationId xmlns:a16="http://schemas.microsoft.com/office/drawing/2014/main" id="{51FBEA23-6EAF-3E4A-8D91-35388B4DD5EB}"/>
              </a:ext>
            </a:extLst>
          </p:cNvPr>
          <p:cNvSpPr txBox="1"/>
          <p:nvPr/>
        </p:nvSpPr>
        <p:spPr>
          <a:xfrm>
            <a:off x="5512667" y="1989314"/>
            <a:ext cx="2329484" cy="461665"/>
          </a:xfrm>
          <a:prstGeom prst="rect">
            <a:avLst/>
          </a:prstGeom>
          <a:noFill/>
          <a:ln>
            <a:noFill/>
          </a:ln>
        </p:spPr>
        <p:txBody>
          <a:bodyPr wrap="none" rtlCol="0" anchor="b">
            <a:spAutoFit/>
          </a:bodyPr>
          <a:lstStyle/>
          <a:p>
            <a:r>
              <a:rPr lang="en-US" sz="24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MEGAN</a:t>
            </a:r>
            <a:r>
              <a:rPr lang="en-US" sz="24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24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FOX</a:t>
            </a:r>
          </a:p>
        </p:txBody>
      </p:sp>
      <p:sp>
        <p:nvSpPr>
          <p:cNvPr id="14" name="Subtitle 2">
            <a:extLst>
              <a:ext uri="{FF2B5EF4-FFF2-40B4-BE49-F238E27FC236}">
                <a16:creationId xmlns:a16="http://schemas.microsoft.com/office/drawing/2014/main" id="{C37FC147-14C7-7C4A-B5BD-D6C0732AFE0E}"/>
              </a:ext>
            </a:extLst>
          </p:cNvPr>
          <p:cNvSpPr txBox="1">
            <a:spLocks/>
          </p:cNvSpPr>
          <p:nvPr/>
        </p:nvSpPr>
        <p:spPr>
          <a:xfrm>
            <a:off x="5512667" y="3025292"/>
            <a:ext cx="5172938" cy="131023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r>
              <a:rPr lang="en-US" sz="1200" dirty="0">
                <a:solidFill>
                  <a:srgbClr val="000000"/>
                </a:solidFill>
                <a:latin typeface="Lato Light" panose="020F0302020204030203" pitchFamily="34" charset="77"/>
              </a:rPr>
              <a:t>Lorem ipsum dolor sit </a:t>
            </a:r>
            <a:r>
              <a:rPr lang="en-US" sz="1200" dirty="0" err="1">
                <a:solidFill>
                  <a:srgbClr val="000000"/>
                </a:solidFill>
                <a:latin typeface="Lato Light" panose="020F0302020204030203" pitchFamily="34" charset="77"/>
              </a:rPr>
              <a:t>amet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adipiscing</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elit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Phasellus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pretium</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lacus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eu</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nunc</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dapibus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consectetur</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eget</a:t>
            </a:r>
            <a:r>
              <a:rPr lang="en-US" sz="1200" dirty="0">
                <a:solidFill>
                  <a:srgbClr val="000000"/>
                </a:solidFill>
                <a:latin typeface="Lato Light" panose="020F0302020204030203" pitchFamily="34" charset="77"/>
              </a:rPr>
              <a:t> vitae </a:t>
            </a:r>
            <a:r>
              <a:rPr lang="en-US" sz="1200" dirty="0" err="1">
                <a:solidFill>
                  <a:srgbClr val="000000"/>
                </a:solidFill>
                <a:latin typeface="Lato Light" panose="020F0302020204030203" pitchFamily="34" charset="77"/>
              </a:rPr>
              <a:t>mauris</a:t>
            </a:r>
            <a:r>
              <a:rPr lang="en-US" sz="1200" dirty="0">
                <a:solidFill>
                  <a:srgbClr val="000000"/>
                </a:solidFill>
                <a:latin typeface="Lato Light" panose="020F0302020204030203" pitchFamily="34" charset="77"/>
              </a:rPr>
              <a:t>. Morbi </a:t>
            </a:r>
            <a:r>
              <a:rPr lang="en-US" sz="1200" dirty="0" err="1">
                <a:solidFill>
                  <a:srgbClr val="000000"/>
                </a:solidFill>
                <a:latin typeface="Lato Light" panose="020F0302020204030203" pitchFamily="34" charset="77"/>
              </a:rPr>
              <a:t>tristique</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mauris</a:t>
            </a:r>
            <a:r>
              <a:rPr lang="en-US" sz="1200" dirty="0">
                <a:solidFill>
                  <a:srgbClr val="000000"/>
                </a:solidFill>
                <a:latin typeface="Lato Light" panose="020F0302020204030203" pitchFamily="34" charset="77"/>
              </a:rPr>
              <a:t> at </a:t>
            </a:r>
            <a:r>
              <a:rPr lang="en-US" sz="1200" dirty="0" err="1">
                <a:solidFill>
                  <a:srgbClr val="000000"/>
                </a:solidFill>
                <a:latin typeface="Lato Light" panose="020F0302020204030203" pitchFamily="34" charset="77"/>
              </a:rPr>
              <a:t>erat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finibus</a:t>
            </a:r>
            <a:r>
              <a:rPr lang="en-US" sz="1200" dirty="0">
                <a:solidFill>
                  <a:srgbClr val="000000"/>
                </a:solidFill>
                <a:latin typeface="Lato Light" panose="020F0302020204030203" pitchFamily="34" charset="77"/>
              </a:rPr>
              <a:t>, at </a:t>
            </a:r>
            <a:r>
              <a:rPr lang="en-US" sz="1200" dirty="0" err="1">
                <a:solidFill>
                  <a:srgbClr val="000000"/>
                </a:solidFill>
                <a:latin typeface="Lato Light" panose="020F0302020204030203" pitchFamily="34" charset="77"/>
              </a:rPr>
              <a:t>imperdiet</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nisl</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commodo</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Pellentesque</a:t>
            </a:r>
            <a:r>
              <a:rPr lang="en-US" sz="1200" dirty="0">
                <a:solidFill>
                  <a:srgbClr val="000000"/>
                </a:solidFill>
                <a:latin typeface="Lato Light" panose="020F0302020204030203" pitchFamily="34" charset="77"/>
              </a:rPr>
              <a:t> habitant </a:t>
            </a:r>
            <a:r>
              <a:rPr lang="en-US" sz="1200" dirty="0" err="1">
                <a:solidFill>
                  <a:srgbClr val="000000"/>
                </a:solidFill>
                <a:latin typeface="Lato Light" panose="020F0302020204030203" pitchFamily="34" charset="77"/>
              </a:rPr>
              <a:t>morbi</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tristique</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senectus</a:t>
            </a:r>
            <a:r>
              <a:rPr lang="en-US" sz="1200" dirty="0">
                <a:solidFill>
                  <a:srgbClr val="000000"/>
                </a:solidFill>
                <a:latin typeface="Lato Light" panose="020F0302020204030203" pitchFamily="34" charset="77"/>
              </a:rPr>
              <a:t> et </a:t>
            </a:r>
            <a:r>
              <a:rPr lang="en-US" sz="1200" dirty="0" err="1">
                <a:solidFill>
                  <a:srgbClr val="000000"/>
                </a:solidFill>
                <a:latin typeface="Lato Light" panose="020F0302020204030203" pitchFamily="34" charset="77"/>
              </a:rPr>
              <a:t>netus</a:t>
            </a:r>
            <a:r>
              <a:rPr lang="en-US" sz="1200" dirty="0">
                <a:solidFill>
                  <a:srgbClr val="000000"/>
                </a:solidFill>
                <a:latin typeface="Lato Light" panose="020F0302020204030203" pitchFamily="34" charset="77"/>
              </a:rPr>
              <a:t> et </a:t>
            </a:r>
            <a:r>
              <a:rPr lang="en-US" sz="1200" dirty="0" err="1">
                <a:solidFill>
                  <a:srgbClr val="000000"/>
                </a:solidFill>
                <a:latin typeface="Lato Light" panose="020F0302020204030203" pitchFamily="34" charset="77"/>
              </a:rPr>
              <a:t>malesuada</a:t>
            </a:r>
            <a:r>
              <a:rPr lang="en-US" sz="1200" dirty="0">
                <a:solidFill>
                  <a:srgbClr val="000000"/>
                </a:solidFill>
                <a:latin typeface="Lato Light" panose="020F0302020204030203" pitchFamily="34" charset="77"/>
              </a:rPr>
              <a:t> fames ac </a:t>
            </a:r>
            <a:r>
              <a:rPr lang="en-US" sz="1200" dirty="0" err="1">
                <a:solidFill>
                  <a:srgbClr val="000000"/>
                </a:solidFill>
                <a:latin typeface="Lato Light" panose="020F0302020204030203" pitchFamily="34" charset="77"/>
              </a:rPr>
              <a:t>turpis</a:t>
            </a:r>
            <a:r>
              <a:rPr lang="en-US" sz="1200" dirty="0">
                <a:solidFill>
                  <a:srgbClr val="000000"/>
                </a:solidFill>
                <a:latin typeface="Lato Light" panose="020F0302020204030203" pitchFamily="34" charset="77"/>
              </a:rPr>
              <a:t> </a:t>
            </a:r>
            <a:r>
              <a:rPr lang="en-US" sz="1200" dirty="0" err="1">
                <a:solidFill>
                  <a:srgbClr val="000000"/>
                </a:solidFill>
                <a:latin typeface="Lato Light" panose="020F0302020204030203" pitchFamily="34" charset="77"/>
              </a:rPr>
              <a:t>egestas</a:t>
            </a:r>
            <a:r>
              <a:rPr lang="en-US" sz="1200" dirty="0">
                <a:solidFill>
                  <a:srgbClr val="000000"/>
                </a:solidFill>
                <a:latin typeface="Lato Light" panose="020F0302020204030203" pitchFamily="34" charset="77"/>
              </a:rPr>
              <a:t>. Nam id dolor vitae eros </a:t>
            </a:r>
            <a:r>
              <a:rPr lang="en-US" sz="1200" dirty="0" err="1">
                <a:solidFill>
                  <a:srgbClr val="000000"/>
                </a:solidFill>
                <a:latin typeface="Lato Light" panose="020F0302020204030203" pitchFamily="34" charset="77"/>
              </a:rPr>
              <a:t>sollicitudin</a:t>
            </a:r>
            <a:r>
              <a:rPr lang="en-US" sz="1200" dirty="0">
                <a:solidFill>
                  <a:srgbClr val="000000"/>
                </a:solidFill>
                <a:latin typeface="Lato Light" panose="020F0302020204030203" pitchFamily="34" charset="77"/>
              </a:rPr>
              <a:t> gravida sed non diam.</a:t>
            </a:r>
            <a:r>
              <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rPr>
              <a:t>.”</a:t>
            </a:r>
          </a:p>
        </p:txBody>
      </p:sp>
      <p:sp>
        <p:nvSpPr>
          <p:cNvPr id="19" name="TextBox 18">
            <a:extLst>
              <a:ext uri="{FF2B5EF4-FFF2-40B4-BE49-F238E27FC236}">
                <a16:creationId xmlns:a16="http://schemas.microsoft.com/office/drawing/2014/main" id="{B158C316-CA16-BB45-9FD0-22A8590E2646}"/>
              </a:ext>
            </a:extLst>
          </p:cNvPr>
          <p:cNvSpPr txBox="1"/>
          <p:nvPr/>
        </p:nvSpPr>
        <p:spPr>
          <a:xfrm>
            <a:off x="5512667" y="2584710"/>
            <a:ext cx="2125903" cy="338554"/>
          </a:xfrm>
          <a:prstGeom prst="rect">
            <a:avLst/>
          </a:prstGeom>
          <a:noFill/>
          <a:ln>
            <a:noFill/>
          </a:ln>
        </p:spPr>
        <p:txBody>
          <a:bodyPr wrap="none" rtlCol="0" anchor="b">
            <a:spAutoFit/>
          </a:bodyPr>
          <a:lstStyle/>
          <a:p>
            <a:r>
              <a:rPr lang="en-US" sz="1600" b="1" spc="75" dirty="0">
                <a:solidFill>
                  <a:schemeClr val="accent2"/>
                </a:solidFill>
                <a:latin typeface="Montserrat" pitchFamily="2" charset="77"/>
                <a:ea typeface="Source Sans Pro" panose="020B0503030403020204" pitchFamily="34" charset="0"/>
                <a:cs typeface="Lato Heavy" panose="020F0502020204030203" pitchFamily="34" charset="0"/>
              </a:rPr>
              <a:t>CEO &amp; FOUNDER</a:t>
            </a:r>
          </a:p>
        </p:txBody>
      </p:sp>
      <p:sp>
        <p:nvSpPr>
          <p:cNvPr id="7" name="Picture Placeholder 6">
            <a:extLst>
              <a:ext uri="{FF2B5EF4-FFF2-40B4-BE49-F238E27FC236}">
                <a16:creationId xmlns:a16="http://schemas.microsoft.com/office/drawing/2014/main" id="{18E48A44-6096-75BA-06CD-D5256DD61B38}"/>
              </a:ext>
            </a:extLst>
          </p:cNvPr>
          <p:cNvSpPr>
            <a:spLocks noGrp="1"/>
          </p:cNvSpPr>
          <p:nvPr>
            <p:ph type="pic" sz="quarter" idx="26"/>
          </p:nvPr>
        </p:nvSpPr>
        <p:spPr/>
        <p:txBody>
          <a:bodyPr/>
          <a:lstStyle/>
          <a:p>
            <a:endParaRPr lang="es-CO"/>
          </a:p>
        </p:txBody>
      </p:sp>
    </p:spTree>
    <p:extLst>
      <p:ext uri="{BB962C8B-B14F-4D97-AF65-F5344CB8AC3E}">
        <p14:creationId xmlns:p14="http://schemas.microsoft.com/office/powerpoint/2010/main" val="10876231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onut 9">
            <a:extLst>
              <a:ext uri="{FF2B5EF4-FFF2-40B4-BE49-F238E27FC236}">
                <a16:creationId xmlns:a16="http://schemas.microsoft.com/office/drawing/2014/main" id="{A9AF38C2-6829-8A47-AD93-EEB72D715E75}"/>
              </a:ext>
            </a:extLst>
          </p:cNvPr>
          <p:cNvSpPr/>
          <p:nvPr/>
        </p:nvSpPr>
        <p:spPr>
          <a:xfrm>
            <a:off x="2562222" y="1545755"/>
            <a:ext cx="3766490" cy="3766490"/>
          </a:xfrm>
          <a:prstGeom prst="donut">
            <a:avLst>
              <a:gd name="adj" fmla="val 3650"/>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302020204030203" pitchFamily="34" charset="77"/>
            </a:endParaRPr>
          </a:p>
        </p:txBody>
      </p:sp>
      <p:sp>
        <p:nvSpPr>
          <p:cNvPr id="13" name="Subtitle 2">
            <a:extLst>
              <a:ext uri="{FF2B5EF4-FFF2-40B4-BE49-F238E27FC236}">
                <a16:creationId xmlns:a16="http://schemas.microsoft.com/office/drawing/2014/main" id="{53DB3E35-A15B-5D44-B0F0-A4F8566219FD}"/>
              </a:ext>
            </a:extLst>
          </p:cNvPr>
          <p:cNvSpPr txBox="1">
            <a:spLocks/>
          </p:cNvSpPr>
          <p:nvPr/>
        </p:nvSpPr>
        <p:spPr>
          <a:xfrm>
            <a:off x="6885230" y="2356023"/>
            <a:ext cx="4359418" cy="2918556"/>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rgbClr val="000000"/>
                </a:solidFill>
                <a:latin typeface="Open Sans" panose="020B0606030504020204" pitchFamily="34" charset="0"/>
              </a:rPr>
              <a:t>Lorem ipsum dolor sit </a:t>
            </a:r>
            <a:r>
              <a:rPr lang="en-US" sz="1200" dirty="0" err="1">
                <a:solidFill>
                  <a:srgbClr val="000000"/>
                </a:solidFill>
                <a:latin typeface="Open Sans" panose="020B0606030504020204" pitchFamily="34" charset="0"/>
              </a:rPr>
              <a:t>amet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adipiscing</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elit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Phasellus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pretium</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lacus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eu</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nunc</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dapibus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eget</a:t>
            </a:r>
            <a:r>
              <a:rPr lang="en-US" sz="1200" dirty="0">
                <a:solidFill>
                  <a:srgbClr val="000000"/>
                </a:solidFill>
                <a:latin typeface="Open Sans" panose="020B0606030504020204" pitchFamily="34" charset="0"/>
              </a:rPr>
              <a:t> vitae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Morbi </a:t>
            </a:r>
            <a:r>
              <a:rPr lang="en-US" sz="1200" dirty="0" err="1">
                <a:solidFill>
                  <a:srgbClr val="000000"/>
                </a:solidFill>
                <a:latin typeface="Open Sans" panose="020B0606030504020204" pitchFamily="34" charset="0"/>
              </a:rPr>
              <a:t>tristique</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at </a:t>
            </a:r>
            <a:r>
              <a:rPr lang="en-US" sz="1200" dirty="0" err="1">
                <a:solidFill>
                  <a:srgbClr val="000000"/>
                </a:solidFill>
                <a:latin typeface="Open Sans" panose="020B0606030504020204" pitchFamily="34" charset="0"/>
              </a:rPr>
              <a:t>erat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finibus</a:t>
            </a:r>
            <a:r>
              <a:rPr lang="en-US" sz="1200" dirty="0">
                <a:solidFill>
                  <a:srgbClr val="000000"/>
                </a:solidFill>
                <a:latin typeface="Open Sans" panose="020B0606030504020204" pitchFamily="34" charset="0"/>
              </a:rPr>
              <a:t>, at </a:t>
            </a:r>
            <a:r>
              <a:rPr lang="en-US" sz="1200" dirty="0" err="1">
                <a:solidFill>
                  <a:srgbClr val="000000"/>
                </a:solidFill>
                <a:latin typeface="Open Sans" panose="020B0606030504020204" pitchFamily="34" charset="0"/>
              </a:rPr>
              <a:t>imperdiet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nisl</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commodo</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Pellentesque</a:t>
            </a:r>
            <a:r>
              <a:rPr lang="en-US" sz="1200" dirty="0">
                <a:solidFill>
                  <a:srgbClr val="000000"/>
                </a:solidFill>
                <a:latin typeface="Open Sans" panose="020B0606030504020204" pitchFamily="34" charset="0"/>
              </a:rPr>
              <a:t> habitant </a:t>
            </a:r>
            <a:r>
              <a:rPr lang="en-US" sz="1200" dirty="0" err="1">
                <a:solidFill>
                  <a:srgbClr val="000000"/>
                </a:solidFill>
                <a:latin typeface="Open Sans" panose="020B0606030504020204" pitchFamily="34" charset="0"/>
              </a:rPr>
              <a:t>morbi</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tristique</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senectus</a:t>
            </a:r>
            <a:r>
              <a:rPr lang="en-US" sz="1200" dirty="0">
                <a:solidFill>
                  <a:srgbClr val="000000"/>
                </a:solidFill>
                <a:latin typeface="Open Sans" panose="020B0606030504020204" pitchFamily="34" charset="0"/>
              </a:rPr>
              <a:t> et </a:t>
            </a:r>
            <a:r>
              <a:rPr lang="en-US" sz="1200" dirty="0" err="1">
                <a:solidFill>
                  <a:srgbClr val="000000"/>
                </a:solidFill>
                <a:latin typeface="Open Sans" panose="020B0606030504020204" pitchFamily="34" charset="0"/>
              </a:rPr>
              <a:t>netus</a:t>
            </a:r>
            <a:r>
              <a:rPr lang="en-US" sz="1200" dirty="0">
                <a:solidFill>
                  <a:srgbClr val="000000"/>
                </a:solidFill>
                <a:latin typeface="Open Sans" panose="020B0606030504020204" pitchFamily="34" charset="0"/>
              </a:rPr>
              <a:t> et </a:t>
            </a:r>
            <a:r>
              <a:rPr lang="en-US" sz="1200" dirty="0" err="1">
                <a:solidFill>
                  <a:srgbClr val="000000"/>
                </a:solidFill>
                <a:latin typeface="Open Sans" panose="020B0606030504020204" pitchFamily="34" charset="0"/>
              </a:rPr>
              <a:t>malesuada</a:t>
            </a:r>
            <a:r>
              <a:rPr lang="en-US" sz="1200" dirty="0">
                <a:solidFill>
                  <a:srgbClr val="000000"/>
                </a:solidFill>
                <a:latin typeface="Open Sans" panose="020B0606030504020204" pitchFamily="34" charset="0"/>
              </a:rPr>
              <a:t> fames ac </a:t>
            </a:r>
            <a:r>
              <a:rPr lang="en-US" sz="1200" dirty="0" err="1">
                <a:solidFill>
                  <a:srgbClr val="000000"/>
                </a:solidFill>
                <a:latin typeface="Open Sans" panose="020B0606030504020204" pitchFamily="34" charset="0"/>
              </a:rPr>
              <a:t>turpis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egestas</a:t>
            </a:r>
            <a:r>
              <a:rPr lang="en-US" sz="1200" dirty="0">
                <a:solidFill>
                  <a:srgbClr val="000000"/>
                </a:solidFill>
                <a:latin typeface="Open Sans" panose="020B0606030504020204" pitchFamily="34" charset="0"/>
              </a:rPr>
              <a:t>. Nam id dolor vitae eros </a:t>
            </a:r>
            <a:r>
              <a:rPr lang="en-US" sz="1200" dirty="0" err="1">
                <a:solidFill>
                  <a:srgbClr val="000000"/>
                </a:solidFill>
                <a:latin typeface="Open Sans" panose="020B0606030504020204" pitchFamily="34" charset="0"/>
              </a:rPr>
              <a:t>sollicitudin</a:t>
            </a:r>
            <a:endParaRPr lang="en-US" sz="1200" dirty="0">
              <a:solidFill>
                <a:srgbClr val="000000"/>
              </a:solidFill>
              <a:latin typeface="Open Sans" panose="020B0606030504020204" pitchFamily="34" charset="0"/>
            </a:endParaRPr>
          </a:p>
          <a:p>
            <a:pPr algn="l">
              <a:lnSpc>
                <a:spcPts val="2000"/>
              </a:lnSpc>
              <a:spcBef>
                <a:spcPts val="600"/>
              </a:spcBef>
            </a:pPr>
            <a:r>
              <a:rPr lang="en-US" sz="1200" dirty="0" err="1">
                <a:solidFill>
                  <a:srgbClr val="000000"/>
                </a:solidFill>
                <a:latin typeface="Open Sans" panose="020B0606030504020204" pitchFamily="34" charset="0"/>
              </a:rPr>
              <a:t>Curabitur</a:t>
            </a:r>
            <a:r>
              <a:rPr lang="en-US" sz="1200" dirty="0">
                <a:solidFill>
                  <a:srgbClr val="000000"/>
                </a:solidFill>
                <a:latin typeface="Open Sans" panose="020B0606030504020204" pitchFamily="34" charset="0"/>
              </a:rPr>
              <a:t> a </a:t>
            </a:r>
            <a:r>
              <a:rPr lang="en-US" sz="1200" dirty="0" err="1">
                <a:solidFill>
                  <a:srgbClr val="000000"/>
                </a:solidFill>
                <a:latin typeface="Open Sans" panose="020B0606030504020204" pitchFamily="34" charset="0"/>
              </a:rPr>
              <a:t>posuere</a:t>
            </a:r>
            <a:r>
              <a:rPr lang="en-US" sz="1200" dirty="0">
                <a:solidFill>
                  <a:srgbClr val="000000"/>
                </a:solidFill>
                <a:latin typeface="Open Sans" panose="020B0606030504020204" pitchFamily="34" charset="0"/>
              </a:rPr>
              <a:t> ante. </a:t>
            </a:r>
            <a:r>
              <a:rPr lang="en-US" sz="1200" dirty="0" err="1">
                <a:solidFill>
                  <a:srgbClr val="000000"/>
                </a:solidFill>
                <a:latin typeface="Open Sans" panose="020B0606030504020204" pitchFamily="34" charset="0"/>
              </a:rPr>
              <a:t>Curabitur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velit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turpis</a:t>
            </a:r>
            <a:r>
              <a:rPr lang="en-US" sz="1200" dirty="0">
                <a:solidFill>
                  <a:srgbClr val="000000"/>
                </a:solidFill>
                <a:latin typeface="Open Sans" panose="020B0606030504020204" pitchFamily="34" charset="0"/>
              </a:rPr>
              <a:t>, non </a:t>
            </a:r>
            <a:r>
              <a:rPr lang="en-US" sz="1200" dirty="0" err="1">
                <a:solidFill>
                  <a:srgbClr val="000000"/>
                </a:solidFill>
                <a:latin typeface="Open Sans" panose="020B0606030504020204" pitchFamily="34" charset="0"/>
              </a:rPr>
              <a:t>hendrerit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purus</a:t>
            </a:r>
            <a:r>
              <a:rPr lang="en-US" sz="1200" dirty="0">
                <a:solidFill>
                  <a:srgbClr val="000000"/>
                </a:solidFill>
                <a:latin typeface="Open Sans" panose="020B0606030504020204" pitchFamily="34" charset="0"/>
              </a:rPr>
              <a:t> semper vitae. Sed in ipsum </a:t>
            </a:r>
            <a:r>
              <a:rPr lang="en-US" sz="1200" dirty="0" err="1">
                <a:solidFill>
                  <a:srgbClr val="000000"/>
                </a:solidFill>
                <a:latin typeface="Open Sans" panose="020B0606030504020204" pitchFamily="34" charset="0"/>
              </a:rPr>
              <a:t>nec</a:t>
            </a:r>
            <a:r>
              <a:rPr lang="en-US" sz="1200" dirty="0">
                <a:solidFill>
                  <a:srgbClr val="000000"/>
                </a:solidFill>
                <a:latin typeface="Open Sans" panose="020B0606030504020204" pitchFamily="34" charset="0"/>
              </a:rPr>
              <a:t> libero </a:t>
            </a:r>
            <a:r>
              <a:rPr lang="en-US" sz="1200" dirty="0" err="1">
                <a:solidFill>
                  <a:srgbClr val="000000"/>
                </a:solidFill>
                <a:latin typeface="Open Sans" panose="020B0606030504020204" pitchFamily="34" charset="0"/>
              </a:rPr>
              <a:t>luctus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eleifend</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Praesent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luctus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quam</a:t>
            </a:r>
            <a:r>
              <a:rPr lang="en-US" sz="1200" dirty="0">
                <a:solidFill>
                  <a:srgbClr val="000000"/>
                </a:solidFill>
                <a:latin typeface="Open Sans" panose="020B0606030504020204" pitchFamily="34" charset="0"/>
              </a:rPr>
              <a:t> vitae </a:t>
            </a:r>
            <a:r>
              <a:rPr lang="en-US" sz="1200" dirty="0" err="1">
                <a:solidFill>
                  <a:srgbClr val="000000"/>
                </a:solidFill>
                <a:latin typeface="Open Sans" panose="020B0606030504020204" pitchFamily="34" charset="0"/>
              </a:rPr>
              <a:t>est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accumsan</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sollicitudin</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Fusce</a:t>
            </a:r>
            <a:r>
              <a:rPr lang="en-US" sz="1200" dirty="0">
                <a:solidFill>
                  <a:srgbClr val="000000"/>
                </a:solidFill>
                <a:latin typeface="Open Sans" panose="020B0606030504020204" pitchFamily="34" charset="0"/>
              </a:rPr>
              <a:t> fermentum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quis</a:t>
            </a:r>
            <a:r>
              <a:rPr lang="en-US" sz="1200" dirty="0">
                <a:solidFill>
                  <a:srgbClr val="000000"/>
                </a:solidFill>
                <a:latin typeface="Open Sans" panose="020B0606030504020204" pitchFamily="34" charset="0"/>
              </a:rPr>
              <a:t> dolor </a:t>
            </a:r>
            <a:r>
              <a:rPr lang="en-US" sz="1200" dirty="0" err="1">
                <a:solidFill>
                  <a:srgbClr val="000000"/>
                </a:solidFill>
                <a:latin typeface="Open Sans" panose="020B0606030504020204" pitchFamily="34" charset="0"/>
              </a:rPr>
              <a:t>rhoncus</a:t>
            </a:r>
            <a:r>
              <a:rPr lang="en-US" sz="1200" dirty="0">
                <a:solidFill>
                  <a:srgbClr val="000000"/>
                </a:solidFill>
                <a:latin typeface="Open Sans" panose="020B0606030504020204" pitchFamily="34" charset="0"/>
              </a:rPr>
              <a:t> porta.</a:t>
            </a:r>
            <a:endPar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6" name="TextBox 5">
            <a:extLst>
              <a:ext uri="{FF2B5EF4-FFF2-40B4-BE49-F238E27FC236}">
                <a16:creationId xmlns:a16="http://schemas.microsoft.com/office/drawing/2014/main" id="{84C89440-CD61-0C4E-AD31-FEE0639D8C08}"/>
              </a:ext>
            </a:extLst>
          </p:cNvPr>
          <p:cNvSpPr txBox="1"/>
          <p:nvPr/>
        </p:nvSpPr>
        <p:spPr>
          <a:xfrm>
            <a:off x="4387846" y="383789"/>
            <a:ext cx="3416320"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OUR</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MISSION</a:t>
            </a:r>
          </a:p>
        </p:txBody>
      </p:sp>
      <p:sp>
        <p:nvSpPr>
          <p:cNvPr id="7" name="Subtitle 2">
            <a:extLst>
              <a:ext uri="{FF2B5EF4-FFF2-40B4-BE49-F238E27FC236}">
                <a16:creationId xmlns:a16="http://schemas.microsoft.com/office/drawing/2014/main" id="{6C8D87B6-F95F-D445-BB13-02DD4D79919E}"/>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8" name="Picture Placeholder 7">
            <a:extLst>
              <a:ext uri="{FF2B5EF4-FFF2-40B4-BE49-F238E27FC236}">
                <a16:creationId xmlns:a16="http://schemas.microsoft.com/office/drawing/2014/main" id="{D47A4432-CD12-3DB0-AC01-F605B6E35E05}"/>
              </a:ext>
            </a:extLst>
          </p:cNvPr>
          <p:cNvSpPr>
            <a:spLocks noGrp="1"/>
          </p:cNvSpPr>
          <p:nvPr>
            <p:ph type="pic" sz="quarter" idx="26"/>
          </p:nvPr>
        </p:nvSpPr>
        <p:spPr/>
        <p:txBody>
          <a:bodyPr/>
          <a:lstStyle/>
          <a:p>
            <a:endParaRPr lang="es-CO"/>
          </a:p>
        </p:txBody>
      </p:sp>
    </p:spTree>
    <p:extLst>
      <p:ext uri="{BB962C8B-B14F-4D97-AF65-F5344CB8AC3E}">
        <p14:creationId xmlns:p14="http://schemas.microsoft.com/office/powerpoint/2010/main" val="16632329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onut 7">
            <a:extLst>
              <a:ext uri="{FF2B5EF4-FFF2-40B4-BE49-F238E27FC236}">
                <a16:creationId xmlns:a16="http://schemas.microsoft.com/office/drawing/2014/main" id="{75B0AF0F-8BF3-3E4B-BCB0-ED0156E77CDE}"/>
              </a:ext>
            </a:extLst>
          </p:cNvPr>
          <p:cNvSpPr/>
          <p:nvPr/>
        </p:nvSpPr>
        <p:spPr>
          <a:xfrm>
            <a:off x="2562222" y="1545755"/>
            <a:ext cx="3766490" cy="3766490"/>
          </a:xfrm>
          <a:prstGeom prst="donut">
            <a:avLst>
              <a:gd name="adj" fmla="val 3650"/>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302020204030203" pitchFamily="34" charset="77"/>
            </a:endParaRPr>
          </a:p>
        </p:txBody>
      </p:sp>
      <p:sp>
        <p:nvSpPr>
          <p:cNvPr id="12" name="TextBox 11">
            <a:extLst>
              <a:ext uri="{FF2B5EF4-FFF2-40B4-BE49-F238E27FC236}">
                <a16:creationId xmlns:a16="http://schemas.microsoft.com/office/drawing/2014/main" id="{DD4CF98E-FA89-3D41-B0CD-2CF9A1C5A1A7}"/>
              </a:ext>
            </a:extLst>
          </p:cNvPr>
          <p:cNvSpPr txBox="1"/>
          <p:nvPr/>
        </p:nvSpPr>
        <p:spPr>
          <a:xfrm>
            <a:off x="4578603" y="383789"/>
            <a:ext cx="3034805"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OUR</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VISION</a:t>
            </a:r>
          </a:p>
        </p:txBody>
      </p:sp>
      <p:sp>
        <p:nvSpPr>
          <p:cNvPr id="13" name="Subtitle 2">
            <a:extLst>
              <a:ext uri="{FF2B5EF4-FFF2-40B4-BE49-F238E27FC236}">
                <a16:creationId xmlns:a16="http://schemas.microsoft.com/office/drawing/2014/main" id="{BC3999E3-F49F-0741-9BD5-2FD141B2047C}"/>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9" name="Subtitle 2">
            <a:extLst>
              <a:ext uri="{FF2B5EF4-FFF2-40B4-BE49-F238E27FC236}">
                <a16:creationId xmlns:a16="http://schemas.microsoft.com/office/drawing/2014/main" id="{8471F916-654B-3452-F98A-D17503FDC3CB}"/>
              </a:ext>
            </a:extLst>
          </p:cNvPr>
          <p:cNvSpPr txBox="1">
            <a:spLocks/>
          </p:cNvSpPr>
          <p:nvPr/>
        </p:nvSpPr>
        <p:spPr>
          <a:xfrm>
            <a:off x="6885230" y="2356023"/>
            <a:ext cx="4359418" cy="2918556"/>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000"/>
              </a:lnSpc>
              <a:spcBef>
                <a:spcPts val="600"/>
              </a:spcBef>
            </a:pPr>
            <a:r>
              <a:rPr lang="en-US" sz="1200" dirty="0">
                <a:solidFill>
                  <a:srgbClr val="000000"/>
                </a:solidFill>
                <a:latin typeface="Open Sans" panose="020B0606030504020204" pitchFamily="34" charset="0"/>
              </a:rPr>
              <a:t>Lorem ipsum dolor sit </a:t>
            </a:r>
            <a:r>
              <a:rPr lang="en-US" sz="1200" dirty="0" err="1">
                <a:solidFill>
                  <a:srgbClr val="000000"/>
                </a:solidFill>
                <a:latin typeface="Open Sans" panose="020B0606030504020204" pitchFamily="34" charset="0"/>
              </a:rPr>
              <a:t>amet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adipiscing</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elit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Phasellus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pretium</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lacus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eu</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nunc</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dapibus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eget</a:t>
            </a:r>
            <a:r>
              <a:rPr lang="en-US" sz="1200" dirty="0">
                <a:solidFill>
                  <a:srgbClr val="000000"/>
                </a:solidFill>
                <a:latin typeface="Open Sans" panose="020B0606030504020204" pitchFamily="34" charset="0"/>
              </a:rPr>
              <a:t> vitae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Morbi </a:t>
            </a:r>
            <a:r>
              <a:rPr lang="en-US" sz="1200" dirty="0" err="1">
                <a:solidFill>
                  <a:srgbClr val="000000"/>
                </a:solidFill>
                <a:latin typeface="Open Sans" panose="020B0606030504020204" pitchFamily="34" charset="0"/>
              </a:rPr>
              <a:t>tristique</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at </a:t>
            </a:r>
            <a:r>
              <a:rPr lang="en-US" sz="1200" dirty="0" err="1">
                <a:solidFill>
                  <a:srgbClr val="000000"/>
                </a:solidFill>
                <a:latin typeface="Open Sans" panose="020B0606030504020204" pitchFamily="34" charset="0"/>
              </a:rPr>
              <a:t>erat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finibus</a:t>
            </a:r>
            <a:r>
              <a:rPr lang="en-US" sz="1200" dirty="0">
                <a:solidFill>
                  <a:srgbClr val="000000"/>
                </a:solidFill>
                <a:latin typeface="Open Sans" panose="020B0606030504020204" pitchFamily="34" charset="0"/>
              </a:rPr>
              <a:t>, at </a:t>
            </a:r>
            <a:r>
              <a:rPr lang="en-US" sz="1200" dirty="0" err="1">
                <a:solidFill>
                  <a:srgbClr val="000000"/>
                </a:solidFill>
                <a:latin typeface="Open Sans" panose="020B0606030504020204" pitchFamily="34" charset="0"/>
              </a:rPr>
              <a:t>imperdiet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nisl</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commodo</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Pellentesque</a:t>
            </a:r>
            <a:r>
              <a:rPr lang="en-US" sz="1200" dirty="0">
                <a:solidFill>
                  <a:srgbClr val="000000"/>
                </a:solidFill>
                <a:latin typeface="Open Sans" panose="020B0606030504020204" pitchFamily="34" charset="0"/>
              </a:rPr>
              <a:t> habitant </a:t>
            </a:r>
            <a:r>
              <a:rPr lang="en-US" sz="1200" dirty="0" err="1">
                <a:solidFill>
                  <a:srgbClr val="000000"/>
                </a:solidFill>
                <a:latin typeface="Open Sans" panose="020B0606030504020204" pitchFamily="34" charset="0"/>
              </a:rPr>
              <a:t>morbi</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tristique</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senectus</a:t>
            </a:r>
            <a:r>
              <a:rPr lang="en-US" sz="1200" dirty="0">
                <a:solidFill>
                  <a:srgbClr val="000000"/>
                </a:solidFill>
                <a:latin typeface="Open Sans" panose="020B0606030504020204" pitchFamily="34" charset="0"/>
              </a:rPr>
              <a:t> et </a:t>
            </a:r>
            <a:r>
              <a:rPr lang="en-US" sz="1200" dirty="0" err="1">
                <a:solidFill>
                  <a:srgbClr val="000000"/>
                </a:solidFill>
                <a:latin typeface="Open Sans" panose="020B0606030504020204" pitchFamily="34" charset="0"/>
              </a:rPr>
              <a:t>netus</a:t>
            </a:r>
            <a:r>
              <a:rPr lang="en-US" sz="1200" dirty="0">
                <a:solidFill>
                  <a:srgbClr val="000000"/>
                </a:solidFill>
                <a:latin typeface="Open Sans" panose="020B0606030504020204" pitchFamily="34" charset="0"/>
              </a:rPr>
              <a:t> et </a:t>
            </a:r>
            <a:r>
              <a:rPr lang="en-US" sz="1200" dirty="0" err="1">
                <a:solidFill>
                  <a:srgbClr val="000000"/>
                </a:solidFill>
                <a:latin typeface="Open Sans" panose="020B0606030504020204" pitchFamily="34" charset="0"/>
              </a:rPr>
              <a:t>malesuada</a:t>
            </a:r>
            <a:r>
              <a:rPr lang="en-US" sz="1200" dirty="0">
                <a:solidFill>
                  <a:srgbClr val="000000"/>
                </a:solidFill>
                <a:latin typeface="Open Sans" panose="020B0606030504020204" pitchFamily="34" charset="0"/>
              </a:rPr>
              <a:t> fames ac </a:t>
            </a:r>
            <a:r>
              <a:rPr lang="en-US" sz="1200" dirty="0" err="1">
                <a:solidFill>
                  <a:srgbClr val="000000"/>
                </a:solidFill>
                <a:latin typeface="Open Sans" panose="020B0606030504020204" pitchFamily="34" charset="0"/>
              </a:rPr>
              <a:t>turpis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egestas</a:t>
            </a:r>
            <a:r>
              <a:rPr lang="en-US" sz="1200" dirty="0">
                <a:solidFill>
                  <a:srgbClr val="000000"/>
                </a:solidFill>
                <a:latin typeface="Open Sans" panose="020B0606030504020204" pitchFamily="34" charset="0"/>
              </a:rPr>
              <a:t>. Nam id dolor vitae eros </a:t>
            </a:r>
            <a:r>
              <a:rPr lang="en-US" sz="1200" dirty="0" err="1">
                <a:solidFill>
                  <a:srgbClr val="000000"/>
                </a:solidFill>
                <a:latin typeface="Open Sans" panose="020B0606030504020204" pitchFamily="34" charset="0"/>
              </a:rPr>
              <a:t>sollicitudin</a:t>
            </a:r>
            <a:endParaRPr lang="en-US" sz="1200" dirty="0">
              <a:solidFill>
                <a:srgbClr val="000000"/>
              </a:solidFill>
              <a:latin typeface="Open Sans" panose="020B0606030504020204" pitchFamily="34" charset="0"/>
            </a:endParaRPr>
          </a:p>
          <a:p>
            <a:pPr algn="l">
              <a:lnSpc>
                <a:spcPts val="2000"/>
              </a:lnSpc>
              <a:spcBef>
                <a:spcPts val="600"/>
              </a:spcBef>
            </a:pPr>
            <a:r>
              <a:rPr lang="en-US" sz="1200" dirty="0" err="1">
                <a:solidFill>
                  <a:srgbClr val="000000"/>
                </a:solidFill>
                <a:latin typeface="Open Sans" panose="020B0606030504020204" pitchFamily="34" charset="0"/>
              </a:rPr>
              <a:t>Curabitur</a:t>
            </a:r>
            <a:r>
              <a:rPr lang="en-US" sz="1200" dirty="0">
                <a:solidFill>
                  <a:srgbClr val="000000"/>
                </a:solidFill>
                <a:latin typeface="Open Sans" panose="020B0606030504020204" pitchFamily="34" charset="0"/>
              </a:rPr>
              <a:t> a </a:t>
            </a:r>
            <a:r>
              <a:rPr lang="en-US" sz="1200" dirty="0" err="1">
                <a:solidFill>
                  <a:srgbClr val="000000"/>
                </a:solidFill>
                <a:latin typeface="Open Sans" panose="020B0606030504020204" pitchFamily="34" charset="0"/>
              </a:rPr>
              <a:t>posuere</a:t>
            </a:r>
            <a:r>
              <a:rPr lang="en-US" sz="1200" dirty="0">
                <a:solidFill>
                  <a:srgbClr val="000000"/>
                </a:solidFill>
                <a:latin typeface="Open Sans" panose="020B0606030504020204" pitchFamily="34" charset="0"/>
              </a:rPr>
              <a:t> ante. </a:t>
            </a:r>
            <a:r>
              <a:rPr lang="en-US" sz="1200" dirty="0" err="1">
                <a:solidFill>
                  <a:srgbClr val="000000"/>
                </a:solidFill>
                <a:latin typeface="Open Sans" panose="020B0606030504020204" pitchFamily="34" charset="0"/>
              </a:rPr>
              <a:t>Curabitur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consectetur</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velit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turpis</a:t>
            </a:r>
            <a:r>
              <a:rPr lang="en-US" sz="1200" dirty="0">
                <a:solidFill>
                  <a:srgbClr val="000000"/>
                </a:solidFill>
                <a:latin typeface="Open Sans" panose="020B0606030504020204" pitchFamily="34" charset="0"/>
              </a:rPr>
              <a:t>, non </a:t>
            </a:r>
            <a:r>
              <a:rPr lang="en-US" sz="1200" dirty="0" err="1">
                <a:solidFill>
                  <a:srgbClr val="000000"/>
                </a:solidFill>
                <a:latin typeface="Open Sans" panose="020B0606030504020204" pitchFamily="34" charset="0"/>
              </a:rPr>
              <a:t>hendrerit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purus</a:t>
            </a:r>
            <a:r>
              <a:rPr lang="en-US" sz="1200" dirty="0">
                <a:solidFill>
                  <a:srgbClr val="000000"/>
                </a:solidFill>
                <a:latin typeface="Open Sans" panose="020B0606030504020204" pitchFamily="34" charset="0"/>
              </a:rPr>
              <a:t> semper vitae. Sed in ipsum </a:t>
            </a:r>
            <a:r>
              <a:rPr lang="en-US" sz="1200" dirty="0" err="1">
                <a:solidFill>
                  <a:srgbClr val="000000"/>
                </a:solidFill>
                <a:latin typeface="Open Sans" panose="020B0606030504020204" pitchFamily="34" charset="0"/>
              </a:rPr>
              <a:t>nec</a:t>
            </a:r>
            <a:r>
              <a:rPr lang="en-US" sz="1200" dirty="0">
                <a:solidFill>
                  <a:srgbClr val="000000"/>
                </a:solidFill>
                <a:latin typeface="Open Sans" panose="020B0606030504020204" pitchFamily="34" charset="0"/>
              </a:rPr>
              <a:t> libero </a:t>
            </a:r>
            <a:r>
              <a:rPr lang="en-US" sz="1200" dirty="0" err="1">
                <a:solidFill>
                  <a:srgbClr val="000000"/>
                </a:solidFill>
                <a:latin typeface="Open Sans" panose="020B0606030504020204" pitchFamily="34" charset="0"/>
              </a:rPr>
              <a:t>luctus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eleifend</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Praesent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luctus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quam</a:t>
            </a:r>
            <a:r>
              <a:rPr lang="en-US" sz="1200" dirty="0">
                <a:solidFill>
                  <a:srgbClr val="000000"/>
                </a:solidFill>
                <a:latin typeface="Open Sans" panose="020B0606030504020204" pitchFamily="34" charset="0"/>
              </a:rPr>
              <a:t> vitae </a:t>
            </a:r>
            <a:r>
              <a:rPr lang="en-US" sz="1200" dirty="0" err="1">
                <a:solidFill>
                  <a:srgbClr val="000000"/>
                </a:solidFill>
                <a:latin typeface="Open Sans" panose="020B0606030504020204" pitchFamily="34" charset="0"/>
              </a:rPr>
              <a:t>est</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accumsan</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sollicitudin</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Fusce</a:t>
            </a:r>
            <a:r>
              <a:rPr lang="en-US" sz="1200" dirty="0">
                <a:solidFill>
                  <a:srgbClr val="000000"/>
                </a:solidFill>
                <a:latin typeface="Open Sans" panose="020B0606030504020204" pitchFamily="34" charset="0"/>
              </a:rPr>
              <a:t> fermentum </a:t>
            </a:r>
            <a:r>
              <a:rPr lang="en-US" sz="1200" dirty="0" err="1">
                <a:solidFill>
                  <a:srgbClr val="000000"/>
                </a:solidFill>
                <a:latin typeface="Open Sans" panose="020B0606030504020204" pitchFamily="34" charset="0"/>
              </a:rPr>
              <a:t>mauris</a:t>
            </a:r>
            <a:r>
              <a:rPr lang="en-US" sz="1200" dirty="0">
                <a:solidFill>
                  <a:srgbClr val="000000"/>
                </a:solidFill>
                <a:latin typeface="Open Sans" panose="020B0606030504020204" pitchFamily="34" charset="0"/>
              </a:rPr>
              <a:t> </a:t>
            </a:r>
            <a:r>
              <a:rPr lang="en-US" sz="1200" dirty="0" err="1">
                <a:solidFill>
                  <a:srgbClr val="000000"/>
                </a:solidFill>
                <a:latin typeface="Open Sans" panose="020B0606030504020204" pitchFamily="34" charset="0"/>
              </a:rPr>
              <a:t>quis</a:t>
            </a:r>
            <a:r>
              <a:rPr lang="en-US" sz="1200" dirty="0">
                <a:solidFill>
                  <a:srgbClr val="000000"/>
                </a:solidFill>
                <a:latin typeface="Open Sans" panose="020B0606030504020204" pitchFamily="34" charset="0"/>
              </a:rPr>
              <a:t> dolor </a:t>
            </a:r>
            <a:r>
              <a:rPr lang="en-US" sz="1200" dirty="0" err="1">
                <a:solidFill>
                  <a:srgbClr val="000000"/>
                </a:solidFill>
                <a:latin typeface="Open Sans" panose="020B0606030504020204" pitchFamily="34" charset="0"/>
              </a:rPr>
              <a:t>rhoncus</a:t>
            </a:r>
            <a:r>
              <a:rPr lang="en-US" sz="1200" dirty="0">
                <a:solidFill>
                  <a:srgbClr val="000000"/>
                </a:solidFill>
                <a:latin typeface="Open Sans" panose="020B0606030504020204" pitchFamily="34" charset="0"/>
              </a:rPr>
              <a:t> porta.</a:t>
            </a:r>
            <a:endParaRPr lang="en-US" sz="1200" dirty="0">
              <a:solidFill>
                <a:schemeClr val="tx1"/>
              </a:solidFill>
              <a:latin typeface="Lato Light" panose="020F0302020204030203" pitchFamily="34" charset="77"/>
              <a:ea typeface="Noto Sans Light" panose="020B0402040504020204" pitchFamily="34" charset="0"/>
              <a:cs typeface="Noto Sans Light" panose="020B0402040504020204" pitchFamily="34" charset="0"/>
            </a:endParaRPr>
          </a:p>
        </p:txBody>
      </p:sp>
      <p:sp>
        <p:nvSpPr>
          <p:cNvPr id="10" name="Picture Placeholder 9">
            <a:extLst>
              <a:ext uri="{FF2B5EF4-FFF2-40B4-BE49-F238E27FC236}">
                <a16:creationId xmlns:a16="http://schemas.microsoft.com/office/drawing/2014/main" id="{BC1D0290-8AA7-F63F-AF54-8FAC8C6C3338}"/>
              </a:ext>
            </a:extLst>
          </p:cNvPr>
          <p:cNvSpPr>
            <a:spLocks noGrp="1"/>
          </p:cNvSpPr>
          <p:nvPr>
            <p:ph type="pic" sz="quarter" idx="26"/>
          </p:nvPr>
        </p:nvSpPr>
        <p:spPr/>
        <p:txBody>
          <a:bodyPr/>
          <a:lstStyle/>
          <a:p>
            <a:endParaRPr lang="es-CO"/>
          </a:p>
        </p:txBody>
      </p:sp>
    </p:spTree>
    <p:extLst>
      <p:ext uri="{BB962C8B-B14F-4D97-AF65-F5344CB8AC3E}">
        <p14:creationId xmlns:p14="http://schemas.microsoft.com/office/powerpoint/2010/main" val="6605239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Freeform 60">
            <a:extLst>
              <a:ext uri="{FF2B5EF4-FFF2-40B4-BE49-F238E27FC236}">
                <a16:creationId xmlns:a16="http://schemas.microsoft.com/office/drawing/2014/main" id="{819067D1-A68E-C143-498F-3E3364619FC5}"/>
              </a:ext>
            </a:extLst>
          </p:cNvPr>
          <p:cNvSpPr/>
          <p:nvPr/>
        </p:nvSpPr>
        <p:spPr>
          <a:xfrm>
            <a:off x="8304416" y="3369263"/>
            <a:ext cx="6033" cy="119474"/>
          </a:xfrm>
          <a:custGeom>
            <a:avLst/>
            <a:gdLst>
              <a:gd name="connsiteX0" fmla="*/ 3016 w 6033"/>
              <a:gd name="connsiteY0" fmla="*/ 0 h 119474"/>
              <a:gd name="connsiteX1" fmla="*/ 6033 w 6033"/>
              <a:gd name="connsiteY1" fmla="*/ 59737 h 119474"/>
              <a:gd name="connsiteX2" fmla="*/ 3016 w 6033"/>
              <a:gd name="connsiteY2" fmla="*/ 119474 h 119474"/>
              <a:gd name="connsiteX3" fmla="*/ 0 w 6033"/>
              <a:gd name="connsiteY3" fmla="*/ 59737 h 119474"/>
              <a:gd name="connsiteX4" fmla="*/ 3016 w 6033"/>
              <a:gd name="connsiteY4" fmla="*/ 0 h 119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3" h="119474">
                <a:moveTo>
                  <a:pt x="3016" y="0"/>
                </a:moveTo>
                <a:lnTo>
                  <a:pt x="6033" y="59737"/>
                </a:lnTo>
                <a:lnTo>
                  <a:pt x="3016" y="119474"/>
                </a:lnTo>
                <a:lnTo>
                  <a:pt x="0" y="59737"/>
                </a:lnTo>
                <a:lnTo>
                  <a:pt x="3016"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DAFD95B3-F31C-3882-9E26-85DCD50FF04F}"/>
              </a:ext>
            </a:extLst>
          </p:cNvPr>
          <p:cNvSpPr/>
          <p:nvPr/>
        </p:nvSpPr>
        <p:spPr>
          <a:xfrm>
            <a:off x="1163782" y="2148839"/>
            <a:ext cx="2557305" cy="2560320"/>
          </a:xfrm>
          <a:custGeom>
            <a:avLst/>
            <a:gdLst>
              <a:gd name="connsiteX0" fmla="*/ 2470266 w 2557305"/>
              <a:gd name="connsiteY0" fmla="*/ 810680 h 2560320"/>
              <a:gd name="connsiteX1" fmla="*/ 2502768 w 2557305"/>
              <a:gd name="connsiteY1" fmla="*/ 899481 h 2560320"/>
              <a:gd name="connsiteX2" fmla="*/ 2553712 w 2557305"/>
              <a:gd name="connsiteY2" fmla="*/ 1149272 h 2560320"/>
              <a:gd name="connsiteX3" fmla="*/ 2557305 w 2557305"/>
              <a:gd name="connsiteY3" fmla="*/ 1220424 h 2560320"/>
              <a:gd name="connsiteX4" fmla="*/ 2554288 w 2557305"/>
              <a:gd name="connsiteY4" fmla="*/ 1280161 h 2560320"/>
              <a:gd name="connsiteX5" fmla="*/ 2557305 w 2557305"/>
              <a:gd name="connsiteY5" fmla="*/ 1339898 h 2560320"/>
              <a:gd name="connsiteX6" fmla="*/ 2553712 w 2557305"/>
              <a:gd name="connsiteY6" fmla="*/ 1411050 h 2560320"/>
              <a:gd name="connsiteX7" fmla="*/ 2502768 w 2557305"/>
              <a:gd name="connsiteY7" fmla="*/ 1660841 h 2560320"/>
              <a:gd name="connsiteX8" fmla="*/ 2470266 w 2557305"/>
              <a:gd name="connsiteY8" fmla="*/ 1749642 h 2560320"/>
              <a:gd name="connsiteX9" fmla="*/ 2437765 w 2557305"/>
              <a:gd name="connsiteY9" fmla="*/ 1660841 h 2560320"/>
              <a:gd name="connsiteX10" fmla="*/ 2386821 w 2557305"/>
              <a:gd name="connsiteY10" fmla="*/ 1411050 h 2560320"/>
              <a:gd name="connsiteX11" fmla="*/ 2383228 w 2557305"/>
              <a:gd name="connsiteY11" fmla="*/ 1339898 h 2560320"/>
              <a:gd name="connsiteX12" fmla="*/ 2386245 w 2557305"/>
              <a:gd name="connsiteY12" fmla="*/ 1280161 h 2560320"/>
              <a:gd name="connsiteX13" fmla="*/ 2383228 w 2557305"/>
              <a:gd name="connsiteY13" fmla="*/ 1220424 h 2560320"/>
              <a:gd name="connsiteX14" fmla="*/ 2386821 w 2557305"/>
              <a:gd name="connsiteY14" fmla="*/ 1149272 h 2560320"/>
              <a:gd name="connsiteX15" fmla="*/ 2437765 w 2557305"/>
              <a:gd name="connsiteY15" fmla="*/ 899481 h 2560320"/>
              <a:gd name="connsiteX16" fmla="*/ 1280160 w 2557305"/>
              <a:gd name="connsiteY16" fmla="*/ 0 h 2560320"/>
              <a:gd name="connsiteX17" fmla="*/ 1330036 w 2557305"/>
              <a:gd name="connsiteY17" fmla="*/ 2518 h 2560320"/>
              <a:gd name="connsiteX18" fmla="*/ 1330036 w 2557305"/>
              <a:gd name="connsiteY18" fmla="*/ 176595 h 2560320"/>
              <a:gd name="connsiteX19" fmla="*/ 1280160 w 2557305"/>
              <a:gd name="connsiteY19" fmla="*/ 174076 h 2560320"/>
              <a:gd name="connsiteX20" fmla="*/ 174076 w 2557305"/>
              <a:gd name="connsiteY20" fmla="*/ 1280160 h 2560320"/>
              <a:gd name="connsiteX21" fmla="*/ 1280160 w 2557305"/>
              <a:gd name="connsiteY21" fmla="*/ 2386244 h 2560320"/>
              <a:gd name="connsiteX22" fmla="*/ 2380533 w 2557305"/>
              <a:gd name="connsiteY22" fmla="*/ 1393251 h 2560320"/>
              <a:gd name="connsiteX23" fmla="*/ 2383227 w 2557305"/>
              <a:gd name="connsiteY23" fmla="*/ 1339897 h 2560320"/>
              <a:gd name="connsiteX24" fmla="*/ 2386820 w 2557305"/>
              <a:gd name="connsiteY24" fmla="*/ 1411049 h 2560320"/>
              <a:gd name="connsiteX25" fmla="*/ 2437764 w 2557305"/>
              <a:gd name="connsiteY25" fmla="*/ 1660840 h 2560320"/>
              <a:gd name="connsiteX26" fmla="*/ 2470265 w 2557305"/>
              <a:gd name="connsiteY26" fmla="*/ 1749641 h 2560320"/>
              <a:gd name="connsiteX27" fmla="*/ 2459719 w 2557305"/>
              <a:gd name="connsiteY27" fmla="*/ 1778456 h 2560320"/>
              <a:gd name="connsiteX28" fmla="*/ 1280160 w 2557305"/>
              <a:gd name="connsiteY28" fmla="*/ 2560320 h 2560320"/>
              <a:gd name="connsiteX29" fmla="*/ 0 w 2557305"/>
              <a:gd name="connsiteY29" fmla="*/ 1280160 h 2560320"/>
              <a:gd name="connsiteX30" fmla="*/ 1280160 w 2557305"/>
              <a:gd name="connsiteY30" fmla="*/ 0 h 256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57305" h="2560320">
                <a:moveTo>
                  <a:pt x="2470266" y="810680"/>
                </a:moveTo>
                <a:lnTo>
                  <a:pt x="2502768" y="899481"/>
                </a:lnTo>
                <a:cubicBezTo>
                  <a:pt x="2527703" y="979652"/>
                  <a:pt x="2544971" y="1063201"/>
                  <a:pt x="2553712" y="1149272"/>
                </a:cubicBezTo>
                <a:lnTo>
                  <a:pt x="2557305" y="1220424"/>
                </a:lnTo>
                <a:lnTo>
                  <a:pt x="2554288" y="1280161"/>
                </a:lnTo>
                <a:lnTo>
                  <a:pt x="2557305" y="1339898"/>
                </a:lnTo>
                <a:lnTo>
                  <a:pt x="2553712" y="1411050"/>
                </a:lnTo>
                <a:cubicBezTo>
                  <a:pt x="2544971" y="1497120"/>
                  <a:pt x="2527703" y="1580670"/>
                  <a:pt x="2502768" y="1660841"/>
                </a:cubicBezTo>
                <a:lnTo>
                  <a:pt x="2470266" y="1749642"/>
                </a:lnTo>
                <a:lnTo>
                  <a:pt x="2437765" y="1660841"/>
                </a:lnTo>
                <a:cubicBezTo>
                  <a:pt x="2412829" y="1580670"/>
                  <a:pt x="2395562" y="1497120"/>
                  <a:pt x="2386821" y="1411050"/>
                </a:cubicBezTo>
                <a:lnTo>
                  <a:pt x="2383228" y="1339898"/>
                </a:lnTo>
                <a:lnTo>
                  <a:pt x="2386245" y="1280161"/>
                </a:lnTo>
                <a:lnTo>
                  <a:pt x="2383228" y="1220424"/>
                </a:lnTo>
                <a:lnTo>
                  <a:pt x="2386821" y="1149272"/>
                </a:lnTo>
                <a:cubicBezTo>
                  <a:pt x="2395562" y="1063201"/>
                  <a:pt x="2412829" y="979652"/>
                  <a:pt x="2437765" y="899481"/>
                </a:cubicBezTo>
                <a:close/>
                <a:moveTo>
                  <a:pt x="1280160" y="0"/>
                </a:moveTo>
                <a:lnTo>
                  <a:pt x="1330036" y="2518"/>
                </a:lnTo>
                <a:lnTo>
                  <a:pt x="1330036" y="176595"/>
                </a:lnTo>
                <a:lnTo>
                  <a:pt x="1280160" y="174076"/>
                </a:lnTo>
                <a:cubicBezTo>
                  <a:pt x="669287" y="174076"/>
                  <a:pt x="174076" y="669287"/>
                  <a:pt x="174076" y="1280160"/>
                </a:cubicBezTo>
                <a:cubicBezTo>
                  <a:pt x="174076" y="1891033"/>
                  <a:pt x="669287" y="2386244"/>
                  <a:pt x="1280160" y="2386244"/>
                </a:cubicBezTo>
                <a:cubicBezTo>
                  <a:pt x="1852853" y="2386244"/>
                  <a:pt x="2323891" y="1951000"/>
                  <a:pt x="2380533" y="1393251"/>
                </a:cubicBezTo>
                <a:lnTo>
                  <a:pt x="2383227" y="1339897"/>
                </a:lnTo>
                <a:lnTo>
                  <a:pt x="2386820" y="1411049"/>
                </a:lnTo>
                <a:cubicBezTo>
                  <a:pt x="2395561" y="1497119"/>
                  <a:pt x="2412828" y="1580669"/>
                  <a:pt x="2437764" y="1660840"/>
                </a:cubicBezTo>
                <a:lnTo>
                  <a:pt x="2470265" y="1749641"/>
                </a:lnTo>
                <a:lnTo>
                  <a:pt x="2459719" y="1778456"/>
                </a:lnTo>
                <a:cubicBezTo>
                  <a:pt x="2265380" y="2237925"/>
                  <a:pt x="1810420" y="2560320"/>
                  <a:pt x="1280160" y="2560320"/>
                </a:cubicBezTo>
                <a:cubicBezTo>
                  <a:pt x="573147" y="2560320"/>
                  <a:pt x="0" y="1987173"/>
                  <a:pt x="0" y="1280160"/>
                </a:cubicBezTo>
                <a:cubicBezTo>
                  <a:pt x="0" y="573147"/>
                  <a:pt x="573147" y="0"/>
                  <a:pt x="128016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reeform 82">
            <a:extLst>
              <a:ext uri="{FF2B5EF4-FFF2-40B4-BE49-F238E27FC236}">
                <a16:creationId xmlns:a16="http://schemas.microsoft.com/office/drawing/2014/main" id="{C4B03CBA-6CAE-D218-E21F-11C2CC026ECC}"/>
              </a:ext>
            </a:extLst>
          </p:cNvPr>
          <p:cNvSpPr/>
          <p:nvPr/>
        </p:nvSpPr>
        <p:spPr>
          <a:xfrm>
            <a:off x="3634047" y="2148840"/>
            <a:ext cx="2467249" cy="1749641"/>
          </a:xfrm>
          <a:custGeom>
            <a:avLst/>
            <a:gdLst>
              <a:gd name="connsiteX0" fmla="*/ 1190106 w 2467249"/>
              <a:gd name="connsiteY0" fmla="*/ 0 h 1749641"/>
              <a:gd name="connsiteX1" fmla="*/ 2369665 w 2467249"/>
              <a:gd name="connsiteY1" fmla="*/ 781864 h 1749641"/>
              <a:gd name="connsiteX2" fmla="*/ 2380211 w 2467249"/>
              <a:gd name="connsiteY2" fmla="*/ 810679 h 1749641"/>
              <a:gd name="connsiteX3" fmla="*/ 2412713 w 2467249"/>
              <a:gd name="connsiteY3" fmla="*/ 899480 h 1749641"/>
              <a:gd name="connsiteX4" fmla="*/ 2463657 w 2467249"/>
              <a:gd name="connsiteY4" fmla="*/ 1149271 h 1749641"/>
              <a:gd name="connsiteX5" fmla="*/ 2467249 w 2467249"/>
              <a:gd name="connsiteY5" fmla="*/ 1220423 h 1749641"/>
              <a:gd name="connsiteX6" fmla="*/ 2464233 w 2467249"/>
              <a:gd name="connsiteY6" fmla="*/ 1280160 h 1749641"/>
              <a:gd name="connsiteX7" fmla="*/ 2467249 w 2467249"/>
              <a:gd name="connsiteY7" fmla="*/ 1339897 h 1749641"/>
              <a:gd name="connsiteX8" fmla="*/ 2463657 w 2467249"/>
              <a:gd name="connsiteY8" fmla="*/ 1411049 h 1749641"/>
              <a:gd name="connsiteX9" fmla="*/ 2412713 w 2467249"/>
              <a:gd name="connsiteY9" fmla="*/ 1660840 h 1749641"/>
              <a:gd name="connsiteX10" fmla="*/ 2380211 w 2467249"/>
              <a:gd name="connsiteY10" fmla="*/ 1749641 h 1749641"/>
              <a:gd name="connsiteX11" fmla="*/ 2347710 w 2467249"/>
              <a:gd name="connsiteY11" fmla="*/ 1660840 h 1749641"/>
              <a:gd name="connsiteX12" fmla="*/ 2296766 w 2467249"/>
              <a:gd name="connsiteY12" fmla="*/ 1411049 h 1749641"/>
              <a:gd name="connsiteX13" fmla="*/ 2293173 w 2467249"/>
              <a:gd name="connsiteY13" fmla="*/ 1339897 h 1749641"/>
              <a:gd name="connsiteX14" fmla="*/ 2296190 w 2467249"/>
              <a:gd name="connsiteY14" fmla="*/ 1280160 h 1749641"/>
              <a:gd name="connsiteX15" fmla="*/ 2293173 w 2467249"/>
              <a:gd name="connsiteY15" fmla="*/ 1220423 h 1749641"/>
              <a:gd name="connsiteX16" fmla="*/ 2290479 w 2467249"/>
              <a:gd name="connsiteY16" fmla="*/ 1167069 h 1749641"/>
              <a:gd name="connsiteX17" fmla="*/ 1190106 w 2467249"/>
              <a:gd name="connsiteY17" fmla="*/ 174076 h 1749641"/>
              <a:gd name="connsiteX18" fmla="*/ 89733 w 2467249"/>
              <a:gd name="connsiteY18" fmla="*/ 1167069 h 1749641"/>
              <a:gd name="connsiteX19" fmla="*/ 87039 w 2467249"/>
              <a:gd name="connsiteY19" fmla="*/ 1220423 h 1749641"/>
              <a:gd name="connsiteX20" fmla="*/ 83446 w 2467249"/>
              <a:gd name="connsiteY20" fmla="*/ 1149271 h 1749641"/>
              <a:gd name="connsiteX21" fmla="*/ 32502 w 2467249"/>
              <a:gd name="connsiteY21" fmla="*/ 899480 h 1749641"/>
              <a:gd name="connsiteX22" fmla="*/ 0 w 2467249"/>
              <a:gd name="connsiteY22" fmla="*/ 810679 h 1749641"/>
              <a:gd name="connsiteX23" fmla="*/ 10547 w 2467249"/>
              <a:gd name="connsiteY23" fmla="*/ 781864 h 1749641"/>
              <a:gd name="connsiteX24" fmla="*/ 1190106 w 2467249"/>
              <a:gd name="connsiteY24" fmla="*/ 0 h 174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67249" h="1749641">
                <a:moveTo>
                  <a:pt x="1190106" y="0"/>
                </a:moveTo>
                <a:cubicBezTo>
                  <a:pt x="1720366" y="0"/>
                  <a:pt x="2175326" y="322395"/>
                  <a:pt x="2369665" y="781864"/>
                </a:cubicBezTo>
                <a:lnTo>
                  <a:pt x="2380211" y="810679"/>
                </a:lnTo>
                <a:lnTo>
                  <a:pt x="2412713" y="899480"/>
                </a:lnTo>
                <a:cubicBezTo>
                  <a:pt x="2437648" y="979651"/>
                  <a:pt x="2454916" y="1063200"/>
                  <a:pt x="2463657" y="1149271"/>
                </a:cubicBezTo>
                <a:lnTo>
                  <a:pt x="2467249" y="1220423"/>
                </a:lnTo>
                <a:lnTo>
                  <a:pt x="2464233" y="1280160"/>
                </a:lnTo>
                <a:lnTo>
                  <a:pt x="2467249" y="1339897"/>
                </a:lnTo>
                <a:lnTo>
                  <a:pt x="2463657" y="1411049"/>
                </a:lnTo>
                <a:cubicBezTo>
                  <a:pt x="2454916" y="1497119"/>
                  <a:pt x="2437648" y="1580669"/>
                  <a:pt x="2412713" y="1660840"/>
                </a:cubicBezTo>
                <a:lnTo>
                  <a:pt x="2380211" y="1749641"/>
                </a:lnTo>
                <a:lnTo>
                  <a:pt x="2347710" y="1660840"/>
                </a:lnTo>
                <a:cubicBezTo>
                  <a:pt x="2322774" y="1580669"/>
                  <a:pt x="2305507" y="1497119"/>
                  <a:pt x="2296766" y="1411049"/>
                </a:cubicBezTo>
                <a:lnTo>
                  <a:pt x="2293173" y="1339897"/>
                </a:lnTo>
                <a:lnTo>
                  <a:pt x="2296190" y="1280160"/>
                </a:lnTo>
                <a:lnTo>
                  <a:pt x="2293173" y="1220423"/>
                </a:lnTo>
                <a:lnTo>
                  <a:pt x="2290479" y="1167069"/>
                </a:lnTo>
                <a:cubicBezTo>
                  <a:pt x="2233837" y="609320"/>
                  <a:pt x="1762799" y="174076"/>
                  <a:pt x="1190106" y="174076"/>
                </a:cubicBezTo>
                <a:cubicBezTo>
                  <a:pt x="617412" y="174076"/>
                  <a:pt x="146375" y="609320"/>
                  <a:pt x="89733" y="1167069"/>
                </a:cubicBezTo>
                <a:lnTo>
                  <a:pt x="87039" y="1220423"/>
                </a:lnTo>
                <a:lnTo>
                  <a:pt x="83446" y="1149271"/>
                </a:lnTo>
                <a:cubicBezTo>
                  <a:pt x="74705" y="1063200"/>
                  <a:pt x="57437" y="979651"/>
                  <a:pt x="32502" y="899480"/>
                </a:cubicBezTo>
                <a:lnTo>
                  <a:pt x="0" y="810679"/>
                </a:lnTo>
                <a:lnTo>
                  <a:pt x="10547" y="781864"/>
                </a:lnTo>
                <a:cubicBezTo>
                  <a:pt x="204886" y="322395"/>
                  <a:pt x="659846" y="0"/>
                  <a:pt x="1190106"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Freeform 84">
            <a:extLst>
              <a:ext uri="{FF2B5EF4-FFF2-40B4-BE49-F238E27FC236}">
                <a16:creationId xmlns:a16="http://schemas.microsoft.com/office/drawing/2014/main" id="{5E8668CA-45D1-7A5D-1470-69F33ED3B619}"/>
              </a:ext>
            </a:extLst>
          </p:cNvPr>
          <p:cNvSpPr/>
          <p:nvPr/>
        </p:nvSpPr>
        <p:spPr>
          <a:xfrm>
            <a:off x="8394470" y="2148839"/>
            <a:ext cx="2470265" cy="2560320"/>
          </a:xfrm>
          <a:custGeom>
            <a:avLst/>
            <a:gdLst>
              <a:gd name="connsiteX0" fmla="*/ 1190105 w 2470265"/>
              <a:gd name="connsiteY0" fmla="*/ 0 h 2560320"/>
              <a:gd name="connsiteX1" fmla="*/ 2470265 w 2470265"/>
              <a:gd name="connsiteY1" fmla="*/ 1280160 h 2560320"/>
              <a:gd name="connsiteX2" fmla="*/ 1320994 w 2470265"/>
              <a:gd name="connsiteY2" fmla="*/ 2553711 h 2560320"/>
              <a:gd name="connsiteX3" fmla="*/ 1280159 w 2470265"/>
              <a:gd name="connsiteY3" fmla="*/ 2555773 h 2560320"/>
              <a:gd name="connsiteX4" fmla="*/ 1190105 w 2470265"/>
              <a:gd name="connsiteY4" fmla="*/ 2560320 h 2560320"/>
              <a:gd name="connsiteX5" fmla="*/ 1097279 w 2470265"/>
              <a:gd name="connsiteY5" fmla="*/ 2555633 h 2560320"/>
              <a:gd name="connsiteX6" fmla="*/ 1097279 w 2470265"/>
              <a:gd name="connsiteY6" fmla="*/ 2381557 h 2560320"/>
              <a:gd name="connsiteX7" fmla="*/ 1190105 w 2470265"/>
              <a:gd name="connsiteY7" fmla="*/ 2386244 h 2560320"/>
              <a:gd name="connsiteX8" fmla="*/ 1280159 w 2470265"/>
              <a:gd name="connsiteY8" fmla="*/ 2381697 h 2560320"/>
              <a:gd name="connsiteX9" fmla="*/ 1303196 w 2470265"/>
              <a:gd name="connsiteY9" fmla="*/ 2380533 h 2560320"/>
              <a:gd name="connsiteX10" fmla="*/ 2296189 w 2470265"/>
              <a:gd name="connsiteY10" fmla="*/ 1280160 h 2560320"/>
              <a:gd name="connsiteX11" fmla="*/ 1190105 w 2470265"/>
              <a:gd name="connsiteY11" fmla="*/ 174076 h 2560320"/>
              <a:gd name="connsiteX12" fmla="*/ 89732 w 2470265"/>
              <a:gd name="connsiteY12" fmla="*/ 1167069 h 2560320"/>
              <a:gd name="connsiteX13" fmla="*/ 87038 w 2470265"/>
              <a:gd name="connsiteY13" fmla="*/ 1220423 h 2560320"/>
              <a:gd name="connsiteX14" fmla="*/ 83445 w 2470265"/>
              <a:gd name="connsiteY14" fmla="*/ 1149271 h 2560320"/>
              <a:gd name="connsiteX15" fmla="*/ 32501 w 2470265"/>
              <a:gd name="connsiteY15" fmla="*/ 899480 h 2560320"/>
              <a:gd name="connsiteX16" fmla="*/ 0 w 2470265"/>
              <a:gd name="connsiteY16" fmla="*/ 810679 h 2560320"/>
              <a:gd name="connsiteX17" fmla="*/ 10546 w 2470265"/>
              <a:gd name="connsiteY17" fmla="*/ 781864 h 2560320"/>
              <a:gd name="connsiteX18" fmla="*/ 1190105 w 2470265"/>
              <a:gd name="connsiteY18" fmla="*/ 0 h 256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470265" h="2560320">
                <a:moveTo>
                  <a:pt x="1190105" y="0"/>
                </a:moveTo>
                <a:cubicBezTo>
                  <a:pt x="1897118" y="0"/>
                  <a:pt x="2470265" y="573147"/>
                  <a:pt x="2470265" y="1280160"/>
                </a:cubicBezTo>
                <a:cubicBezTo>
                  <a:pt x="2470265" y="1942985"/>
                  <a:pt x="1966523" y="2488154"/>
                  <a:pt x="1320994" y="2553711"/>
                </a:cubicBezTo>
                <a:lnTo>
                  <a:pt x="1280159" y="2555773"/>
                </a:lnTo>
                <a:lnTo>
                  <a:pt x="1190105" y="2560320"/>
                </a:lnTo>
                <a:lnTo>
                  <a:pt x="1097279" y="2555633"/>
                </a:lnTo>
                <a:lnTo>
                  <a:pt x="1097279" y="2381557"/>
                </a:lnTo>
                <a:lnTo>
                  <a:pt x="1190105" y="2386244"/>
                </a:lnTo>
                <a:lnTo>
                  <a:pt x="1280159" y="2381697"/>
                </a:lnTo>
                <a:lnTo>
                  <a:pt x="1303196" y="2380533"/>
                </a:lnTo>
                <a:cubicBezTo>
                  <a:pt x="1860945" y="2323891"/>
                  <a:pt x="2296189" y="1852853"/>
                  <a:pt x="2296189" y="1280160"/>
                </a:cubicBezTo>
                <a:cubicBezTo>
                  <a:pt x="2296189" y="669287"/>
                  <a:pt x="1800978" y="174076"/>
                  <a:pt x="1190105" y="174076"/>
                </a:cubicBezTo>
                <a:cubicBezTo>
                  <a:pt x="617412" y="174076"/>
                  <a:pt x="146374" y="609320"/>
                  <a:pt x="89732" y="1167069"/>
                </a:cubicBezTo>
                <a:lnTo>
                  <a:pt x="87038" y="1220423"/>
                </a:lnTo>
                <a:lnTo>
                  <a:pt x="83445" y="1149271"/>
                </a:lnTo>
                <a:cubicBezTo>
                  <a:pt x="74704" y="1063200"/>
                  <a:pt x="57436" y="979651"/>
                  <a:pt x="32501" y="899480"/>
                </a:cubicBezTo>
                <a:lnTo>
                  <a:pt x="0" y="810679"/>
                </a:lnTo>
                <a:lnTo>
                  <a:pt x="10546" y="781864"/>
                </a:lnTo>
                <a:cubicBezTo>
                  <a:pt x="204885" y="322395"/>
                  <a:pt x="659845" y="0"/>
                  <a:pt x="1190105"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 name="Freeform 83">
            <a:extLst>
              <a:ext uri="{FF2B5EF4-FFF2-40B4-BE49-F238E27FC236}">
                <a16:creationId xmlns:a16="http://schemas.microsoft.com/office/drawing/2014/main" id="{00389768-1737-B7EA-550E-A3AEC071A135}"/>
              </a:ext>
            </a:extLst>
          </p:cNvPr>
          <p:cNvSpPr/>
          <p:nvPr/>
        </p:nvSpPr>
        <p:spPr>
          <a:xfrm>
            <a:off x="6014258" y="2959519"/>
            <a:ext cx="2467251" cy="1749641"/>
          </a:xfrm>
          <a:custGeom>
            <a:avLst/>
            <a:gdLst>
              <a:gd name="connsiteX0" fmla="*/ 87038 w 2467251"/>
              <a:gd name="connsiteY0" fmla="*/ 529218 h 1749641"/>
              <a:gd name="connsiteX1" fmla="*/ 89733 w 2467251"/>
              <a:gd name="connsiteY1" fmla="*/ 582572 h 1749641"/>
              <a:gd name="connsiteX2" fmla="*/ 1190106 w 2467251"/>
              <a:gd name="connsiteY2" fmla="*/ 1575565 h 1749641"/>
              <a:gd name="connsiteX3" fmla="*/ 2290479 w 2467251"/>
              <a:gd name="connsiteY3" fmla="*/ 582572 h 1749641"/>
              <a:gd name="connsiteX4" fmla="*/ 2293173 w 2467251"/>
              <a:gd name="connsiteY4" fmla="*/ 529218 h 1749641"/>
              <a:gd name="connsiteX5" fmla="*/ 2296766 w 2467251"/>
              <a:gd name="connsiteY5" fmla="*/ 600370 h 1749641"/>
              <a:gd name="connsiteX6" fmla="*/ 2347710 w 2467251"/>
              <a:gd name="connsiteY6" fmla="*/ 850161 h 1749641"/>
              <a:gd name="connsiteX7" fmla="*/ 2380212 w 2467251"/>
              <a:gd name="connsiteY7" fmla="*/ 938962 h 1749641"/>
              <a:gd name="connsiteX8" fmla="*/ 2369665 w 2467251"/>
              <a:gd name="connsiteY8" fmla="*/ 967777 h 1749641"/>
              <a:gd name="connsiteX9" fmla="*/ 1190106 w 2467251"/>
              <a:gd name="connsiteY9" fmla="*/ 1749641 h 1749641"/>
              <a:gd name="connsiteX10" fmla="*/ 10547 w 2467251"/>
              <a:gd name="connsiteY10" fmla="*/ 967777 h 1749641"/>
              <a:gd name="connsiteX11" fmla="*/ 0 w 2467251"/>
              <a:gd name="connsiteY11" fmla="*/ 938962 h 1749641"/>
              <a:gd name="connsiteX12" fmla="*/ 32502 w 2467251"/>
              <a:gd name="connsiteY12" fmla="*/ 850161 h 1749641"/>
              <a:gd name="connsiteX13" fmla="*/ 83446 w 2467251"/>
              <a:gd name="connsiteY13" fmla="*/ 600370 h 1749641"/>
              <a:gd name="connsiteX14" fmla="*/ 2380213 w 2467251"/>
              <a:gd name="connsiteY14" fmla="*/ 0 h 1749641"/>
              <a:gd name="connsiteX15" fmla="*/ 2412714 w 2467251"/>
              <a:gd name="connsiteY15" fmla="*/ 88801 h 1749641"/>
              <a:gd name="connsiteX16" fmla="*/ 2463658 w 2467251"/>
              <a:gd name="connsiteY16" fmla="*/ 338592 h 1749641"/>
              <a:gd name="connsiteX17" fmla="*/ 2467251 w 2467251"/>
              <a:gd name="connsiteY17" fmla="*/ 409744 h 1749641"/>
              <a:gd name="connsiteX18" fmla="*/ 2464234 w 2467251"/>
              <a:gd name="connsiteY18" fmla="*/ 469481 h 1749641"/>
              <a:gd name="connsiteX19" fmla="*/ 2467251 w 2467251"/>
              <a:gd name="connsiteY19" fmla="*/ 529218 h 1749641"/>
              <a:gd name="connsiteX20" fmla="*/ 2463658 w 2467251"/>
              <a:gd name="connsiteY20" fmla="*/ 600370 h 1749641"/>
              <a:gd name="connsiteX21" fmla="*/ 2412714 w 2467251"/>
              <a:gd name="connsiteY21" fmla="*/ 850161 h 1749641"/>
              <a:gd name="connsiteX22" fmla="*/ 2380213 w 2467251"/>
              <a:gd name="connsiteY22" fmla="*/ 938962 h 1749641"/>
              <a:gd name="connsiteX23" fmla="*/ 2347711 w 2467251"/>
              <a:gd name="connsiteY23" fmla="*/ 850161 h 1749641"/>
              <a:gd name="connsiteX24" fmla="*/ 2296767 w 2467251"/>
              <a:gd name="connsiteY24" fmla="*/ 600370 h 1749641"/>
              <a:gd name="connsiteX25" fmla="*/ 2293174 w 2467251"/>
              <a:gd name="connsiteY25" fmla="*/ 529218 h 1749641"/>
              <a:gd name="connsiteX26" fmla="*/ 2296191 w 2467251"/>
              <a:gd name="connsiteY26" fmla="*/ 469481 h 1749641"/>
              <a:gd name="connsiteX27" fmla="*/ 2293174 w 2467251"/>
              <a:gd name="connsiteY27" fmla="*/ 409744 h 1749641"/>
              <a:gd name="connsiteX28" fmla="*/ 2296767 w 2467251"/>
              <a:gd name="connsiteY28" fmla="*/ 338592 h 1749641"/>
              <a:gd name="connsiteX29" fmla="*/ 2347711 w 2467251"/>
              <a:gd name="connsiteY29" fmla="*/ 88801 h 174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67251" h="1749641">
                <a:moveTo>
                  <a:pt x="87038" y="529218"/>
                </a:moveTo>
                <a:lnTo>
                  <a:pt x="89733" y="582572"/>
                </a:lnTo>
                <a:cubicBezTo>
                  <a:pt x="146375" y="1140321"/>
                  <a:pt x="617412" y="1575565"/>
                  <a:pt x="1190106" y="1575565"/>
                </a:cubicBezTo>
                <a:cubicBezTo>
                  <a:pt x="1762799" y="1575565"/>
                  <a:pt x="2233837" y="1140321"/>
                  <a:pt x="2290479" y="582572"/>
                </a:cubicBezTo>
                <a:lnTo>
                  <a:pt x="2293173" y="529218"/>
                </a:lnTo>
                <a:lnTo>
                  <a:pt x="2296766" y="600370"/>
                </a:lnTo>
                <a:cubicBezTo>
                  <a:pt x="2305507" y="686440"/>
                  <a:pt x="2322774" y="769990"/>
                  <a:pt x="2347710" y="850161"/>
                </a:cubicBezTo>
                <a:lnTo>
                  <a:pt x="2380212" y="938962"/>
                </a:lnTo>
                <a:lnTo>
                  <a:pt x="2369665" y="967777"/>
                </a:lnTo>
                <a:cubicBezTo>
                  <a:pt x="2175326" y="1427246"/>
                  <a:pt x="1720366" y="1749641"/>
                  <a:pt x="1190106" y="1749641"/>
                </a:cubicBezTo>
                <a:cubicBezTo>
                  <a:pt x="659846" y="1749641"/>
                  <a:pt x="204886" y="1427246"/>
                  <a:pt x="10547" y="967777"/>
                </a:cubicBezTo>
                <a:lnTo>
                  <a:pt x="0" y="938962"/>
                </a:lnTo>
                <a:lnTo>
                  <a:pt x="32502" y="850161"/>
                </a:lnTo>
                <a:cubicBezTo>
                  <a:pt x="57437" y="769990"/>
                  <a:pt x="74705" y="686440"/>
                  <a:pt x="83446" y="600370"/>
                </a:cubicBezTo>
                <a:close/>
                <a:moveTo>
                  <a:pt x="2380213" y="0"/>
                </a:moveTo>
                <a:lnTo>
                  <a:pt x="2412714" y="88801"/>
                </a:lnTo>
                <a:cubicBezTo>
                  <a:pt x="2437649" y="168972"/>
                  <a:pt x="2454917" y="252521"/>
                  <a:pt x="2463658" y="338592"/>
                </a:cubicBezTo>
                <a:lnTo>
                  <a:pt x="2467251" y="409744"/>
                </a:lnTo>
                <a:lnTo>
                  <a:pt x="2464234" y="469481"/>
                </a:lnTo>
                <a:lnTo>
                  <a:pt x="2467251" y="529218"/>
                </a:lnTo>
                <a:lnTo>
                  <a:pt x="2463658" y="600370"/>
                </a:lnTo>
                <a:cubicBezTo>
                  <a:pt x="2454917" y="686440"/>
                  <a:pt x="2437649" y="769990"/>
                  <a:pt x="2412714" y="850161"/>
                </a:cubicBezTo>
                <a:lnTo>
                  <a:pt x="2380213" y="938962"/>
                </a:lnTo>
                <a:lnTo>
                  <a:pt x="2347711" y="850161"/>
                </a:lnTo>
                <a:cubicBezTo>
                  <a:pt x="2322775" y="769990"/>
                  <a:pt x="2305508" y="686440"/>
                  <a:pt x="2296767" y="600370"/>
                </a:cubicBezTo>
                <a:lnTo>
                  <a:pt x="2293174" y="529218"/>
                </a:lnTo>
                <a:lnTo>
                  <a:pt x="2296191" y="469481"/>
                </a:lnTo>
                <a:lnTo>
                  <a:pt x="2293174" y="409744"/>
                </a:lnTo>
                <a:lnTo>
                  <a:pt x="2296767" y="338592"/>
                </a:lnTo>
                <a:cubicBezTo>
                  <a:pt x="2305508" y="252521"/>
                  <a:pt x="2322775" y="168972"/>
                  <a:pt x="2347711" y="88801"/>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31" name="Group 130">
            <a:extLst>
              <a:ext uri="{FF2B5EF4-FFF2-40B4-BE49-F238E27FC236}">
                <a16:creationId xmlns:a16="http://schemas.microsoft.com/office/drawing/2014/main" id="{B51A8E50-5EFF-F71F-3C7F-2BF9D266D6F1}"/>
              </a:ext>
            </a:extLst>
          </p:cNvPr>
          <p:cNvGrpSpPr/>
          <p:nvPr/>
        </p:nvGrpSpPr>
        <p:grpSpPr>
          <a:xfrm>
            <a:off x="6313270" y="2495801"/>
            <a:ext cx="1808019" cy="1808019"/>
            <a:chOff x="6313270" y="2495801"/>
            <a:chExt cx="1808019" cy="1808019"/>
          </a:xfrm>
        </p:grpSpPr>
        <p:sp>
          <p:nvSpPr>
            <p:cNvPr id="88" name="Oval 87">
              <a:extLst>
                <a:ext uri="{FF2B5EF4-FFF2-40B4-BE49-F238E27FC236}">
                  <a16:creationId xmlns:a16="http://schemas.microsoft.com/office/drawing/2014/main" id="{68E8292A-7B90-2239-A80B-DCDB04647281}"/>
                </a:ext>
              </a:extLst>
            </p:cNvPr>
            <p:cNvSpPr/>
            <p:nvPr/>
          </p:nvSpPr>
          <p:spPr>
            <a:xfrm>
              <a:off x="6313270" y="2495801"/>
              <a:ext cx="1808019" cy="1808019"/>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 name="Graphic 101" descr="Target Audience">
              <a:extLst>
                <a:ext uri="{FF2B5EF4-FFF2-40B4-BE49-F238E27FC236}">
                  <a16:creationId xmlns:a16="http://schemas.microsoft.com/office/drawing/2014/main" id="{49548C06-E50B-727C-D2FB-252E1A5B743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14448" y="2774237"/>
              <a:ext cx="1205661" cy="1205661"/>
            </a:xfrm>
            <a:prstGeom prst="rect">
              <a:avLst/>
            </a:prstGeom>
          </p:spPr>
        </p:pic>
      </p:grpSp>
      <p:grpSp>
        <p:nvGrpSpPr>
          <p:cNvPr id="132" name="Group 131">
            <a:extLst>
              <a:ext uri="{FF2B5EF4-FFF2-40B4-BE49-F238E27FC236}">
                <a16:creationId xmlns:a16="http://schemas.microsoft.com/office/drawing/2014/main" id="{A6CEB3D2-8BCE-C3D5-D388-2828C7EB1543}"/>
              </a:ext>
            </a:extLst>
          </p:cNvPr>
          <p:cNvGrpSpPr/>
          <p:nvPr/>
        </p:nvGrpSpPr>
        <p:grpSpPr>
          <a:xfrm>
            <a:off x="8693482" y="2495801"/>
            <a:ext cx="1808019" cy="1808019"/>
            <a:chOff x="8693482" y="2495801"/>
            <a:chExt cx="1808019" cy="1808019"/>
          </a:xfrm>
        </p:grpSpPr>
        <p:sp>
          <p:nvSpPr>
            <p:cNvPr id="89" name="Oval 88">
              <a:extLst>
                <a:ext uri="{FF2B5EF4-FFF2-40B4-BE49-F238E27FC236}">
                  <a16:creationId xmlns:a16="http://schemas.microsoft.com/office/drawing/2014/main" id="{0C9B2D34-4DA4-AEC9-649E-6D95DCD0DCF4}"/>
                </a:ext>
              </a:extLst>
            </p:cNvPr>
            <p:cNvSpPr/>
            <p:nvPr/>
          </p:nvSpPr>
          <p:spPr>
            <a:xfrm>
              <a:off x="8693482" y="2495801"/>
              <a:ext cx="1808019" cy="1808019"/>
            </a:xfrm>
            <a:prstGeom prst="ellipse">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 name="Graphic 102" descr="Business Growth">
              <a:extLst>
                <a:ext uri="{FF2B5EF4-FFF2-40B4-BE49-F238E27FC236}">
                  <a16:creationId xmlns:a16="http://schemas.microsoft.com/office/drawing/2014/main" id="{C2B832B4-047E-C197-65D2-1DB01BF3FEA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87100" y="2774237"/>
              <a:ext cx="1205661" cy="1205661"/>
            </a:xfrm>
            <a:prstGeom prst="rect">
              <a:avLst/>
            </a:prstGeom>
          </p:spPr>
        </p:pic>
      </p:grpSp>
      <p:grpSp>
        <p:nvGrpSpPr>
          <p:cNvPr id="129" name="Group 128">
            <a:extLst>
              <a:ext uri="{FF2B5EF4-FFF2-40B4-BE49-F238E27FC236}">
                <a16:creationId xmlns:a16="http://schemas.microsoft.com/office/drawing/2014/main" id="{651C94A6-2802-BF93-6275-E682CAA1C585}"/>
              </a:ext>
            </a:extLst>
          </p:cNvPr>
          <p:cNvGrpSpPr/>
          <p:nvPr/>
        </p:nvGrpSpPr>
        <p:grpSpPr>
          <a:xfrm>
            <a:off x="1552849" y="2465253"/>
            <a:ext cx="1808019" cy="1808019"/>
            <a:chOff x="1552849" y="2465253"/>
            <a:chExt cx="1808019" cy="1808019"/>
          </a:xfrm>
        </p:grpSpPr>
        <p:sp>
          <p:nvSpPr>
            <p:cNvPr id="86" name="Oval 85">
              <a:extLst>
                <a:ext uri="{FF2B5EF4-FFF2-40B4-BE49-F238E27FC236}">
                  <a16:creationId xmlns:a16="http://schemas.microsoft.com/office/drawing/2014/main" id="{D3D05EE1-6D5A-C45E-3228-D4CF5CE733D2}"/>
                </a:ext>
              </a:extLst>
            </p:cNvPr>
            <p:cNvSpPr/>
            <p:nvPr/>
          </p:nvSpPr>
          <p:spPr>
            <a:xfrm>
              <a:off x="1552849" y="2465253"/>
              <a:ext cx="1808019" cy="1808019"/>
            </a:xfrm>
            <a:prstGeom prst="ellipse">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4" name="Graphic 103" descr="Social network">
              <a:extLst>
                <a:ext uri="{FF2B5EF4-FFF2-40B4-BE49-F238E27FC236}">
                  <a16:creationId xmlns:a16="http://schemas.microsoft.com/office/drawing/2014/main" id="{8AC1A194-3CC0-7983-2B6D-E1174683CDC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853520" y="2774546"/>
              <a:ext cx="1205661" cy="1205661"/>
            </a:xfrm>
            <a:prstGeom prst="rect">
              <a:avLst/>
            </a:prstGeom>
          </p:spPr>
        </p:pic>
      </p:grpSp>
      <p:grpSp>
        <p:nvGrpSpPr>
          <p:cNvPr id="130" name="Group 129">
            <a:extLst>
              <a:ext uri="{FF2B5EF4-FFF2-40B4-BE49-F238E27FC236}">
                <a16:creationId xmlns:a16="http://schemas.microsoft.com/office/drawing/2014/main" id="{5547F0C4-8735-85B0-9E85-63932BC5F095}"/>
              </a:ext>
            </a:extLst>
          </p:cNvPr>
          <p:cNvGrpSpPr/>
          <p:nvPr/>
        </p:nvGrpSpPr>
        <p:grpSpPr>
          <a:xfrm>
            <a:off x="3933061" y="2465253"/>
            <a:ext cx="1808019" cy="1808019"/>
            <a:chOff x="3933061" y="2465253"/>
            <a:chExt cx="1808019" cy="1808019"/>
          </a:xfrm>
        </p:grpSpPr>
        <p:sp>
          <p:nvSpPr>
            <p:cNvPr id="87" name="Oval 86">
              <a:extLst>
                <a:ext uri="{FF2B5EF4-FFF2-40B4-BE49-F238E27FC236}">
                  <a16:creationId xmlns:a16="http://schemas.microsoft.com/office/drawing/2014/main" id="{A3D8783C-F71B-360B-7857-FD2E5FF02A49}"/>
                </a:ext>
              </a:extLst>
            </p:cNvPr>
            <p:cNvSpPr/>
            <p:nvPr/>
          </p:nvSpPr>
          <p:spPr>
            <a:xfrm>
              <a:off x="3933061" y="2465253"/>
              <a:ext cx="1808019" cy="1808019"/>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5" name="Graphic 104" descr="Boardroom">
              <a:extLst>
                <a:ext uri="{FF2B5EF4-FFF2-40B4-BE49-F238E27FC236}">
                  <a16:creationId xmlns:a16="http://schemas.microsoft.com/office/drawing/2014/main" id="{A82DE169-AC11-E389-2514-892CFA28A66F}"/>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249287" y="2733322"/>
              <a:ext cx="1205661" cy="1205661"/>
            </a:xfrm>
            <a:prstGeom prst="rect">
              <a:avLst/>
            </a:prstGeom>
          </p:spPr>
        </p:pic>
      </p:grpSp>
      <p:sp>
        <p:nvSpPr>
          <p:cNvPr id="116" name="Text Placeholder 9">
            <a:extLst>
              <a:ext uri="{FF2B5EF4-FFF2-40B4-BE49-F238E27FC236}">
                <a16:creationId xmlns:a16="http://schemas.microsoft.com/office/drawing/2014/main" id="{16429F7E-DB99-91B0-5CA2-C7F5BB0CAF71}"/>
              </a:ext>
            </a:extLst>
          </p:cNvPr>
          <p:cNvSpPr txBox="1">
            <a:spLocks/>
          </p:cNvSpPr>
          <p:nvPr/>
        </p:nvSpPr>
        <p:spPr>
          <a:xfrm>
            <a:off x="1024697" y="5277834"/>
            <a:ext cx="2333346"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117" name="Text Placeholder 12">
            <a:extLst>
              <a:ext uri="{FF2B5EF4-FFF2-40B4-BE49-F238E27FC236}">
                <a16:creationId xmlns:a16="http://schemas.microsoft.com/office/drawing/2014/main" id="{F9C31420-A189-C1CB-3939-6ADF81BB03DA}"/>
              </a:ext>
            </a:extLst>
          </p:cNvPr>
          <p:cNvSpPr txBox="1">
            <a:spLocks/>
          </p:cNvSpPr>
          <p:nvPr/>
        </p:nvSpPr>
        <p:spPr>
          <a:xfrm>
            <a:off x="3945964" y="4757408"/>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i="1" dirty="0">
                <a:solidFill>
                  <a:schemeClr val="accent4"/>
                </a:solidFill>
                <a:latin typeface="Montserrat ExtraBold" pitchFamily="2" charset="77"/>
              </a:rPr>
              <a:t>2015</a:t>
            </a:r>
          </a:p>
        </p:txBody>
      </p:sp>
      <p:sp>
        <p:nvSpPr>
          <p:cNvPr id="118" name="Text Placeholder 9">
            <a:extLst>
              <a:ext uri="{FF2B5EF4-FFF2-40B4-BE49-F238E27FC236}">
                <a16:creationId xmlns:a16="http://schemas.microsoft.com/office/drawing/2014/main" id="{3B3C7149-3E7E-52A8-3696-9A5D2B7D1198}"/>
              </a:ext>
            </a:extLst>
          </p:cNvPr>
          <p:cNvSpPr txBox="1">
            <a:spLocks/>
          </p:cNvSpPr>
          <p:nvPr/>
        </p:nvSpPr>
        <p:spPr>
          <a:xfrm>
            <a:off x="3515414" y="5321122"/>
            <a:ext cx="2333346"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119" name="Text Placeholder 12">
            <a:extLst>
              <a:ext uri="{FF2B5EF4-FFF2-40B4-BE49-F238E27FC236}">
                <a16:creationId xmlns:a16="http://schemas.microsoft.com/office/drawing/2014/main" id="{ACEA27A7-4D3E-427E-A5CE-6D9BC2D29B4F}"/>
              </a:ext>
            </a:extLst>
          </p:cNvPr>
          <p:cNvSpPr txBox="1">
            <a:spLocks/>
          </p:cNvSpPr>
          <p:nvPr/>
        </p:nvSpPr>
        <p:spPr>
          <a:xfrm>
            <a:off x="1455247" y="4800696"/>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i="1" dirty="0">
                <a:solidFill>
                  <a:schemeClr val="accent3"/>
                </a:solidFill>
                <a:latin typeface="Montserrat ExtraBold" pitchFamily="2" charset="77"/>
              </a:rPr>
              <a:t>2010</a:t>
            </a:r>
          </a:p>
        </p:txBody>
      </p:sp>
      <p:sp>
        <p:nvSpPr>
          <p:cNvPr id="120" name="Text Placeholder 9">
            <a:extLst>
              <a:ext uri="{FF2B5EF4-FFF2-40B4-BE49-F238E27FC236}">
                <a16:creationId xmlns:a16="http://schemas.microsoft.com/office/drawing/2014/main" id="{DD4EB82C-1E2D-E583-B07A-E85F106EFC02}"/>
              </a:ext>
            </a:extLst>
          </p:cNvPr>
          <p:cNvSpPr txBox="1">
            <a:spLocks/>
          </p:cNvSpPr>
          <p:nvPr/>
        </p:nvSpPr>
        <p:spPr>
          <a:xfrm>
            <a:off x="5995880" y="5277834"/>
            <a:ext cx="2333346"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121" name="Text Placeholder 12">
            <a:extLst>
              <a:ext uri="{FF2B5EF4-FFF2-40B4-BE49-F238E27FC236}">
                <a16:creationId xmlns:a16="http://schemas.microsoft.com/office/drawing/2014/main" id="{6F74C284-88D4-6D63-9AB2-1A87054D08B2}"/>
              </a:ext>
            </a:extLst>
          </p:cNvPr>
          <p:cNvSpPr txBox="1">
            <a:spLocks/>
          </p:cNvSpPr>
          <p:nvPr/>
        </p:nvSpPr>
        <p:spPr>
          <a:xfrm>
            <a:off x="8917147" y="4757408"/>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i="1" dirty="0">
                <a:solidFill>
                  <a:schemeClr val="accent5"/>
                </a:solidFill>
                <a:latin typeface="Montserrat ExtraBold" pitchFamily="2" charset="77"/>
              </a:rPr>
              <a:t>2022</a:t>
            </a:r>
          </a:p>
        </p:txBody>
      </p:sp>
      <p:sp>
        <p:nvSpPr>
          <p:cNvPr id="122" name="Text Placeholder 9">
            <a:extLst>
              <a:ext uri="{FF2B5EF4-FFF2-40B4-BE49-F238E27FC236}">
                <a16:creationId xmlns:a16="http://schemas.microsoft.com/office/drawing/2014/main" id="{291C3449-B4FA-230D-7047-33324269D45E}"/>
              </a:ext>
            </a:extLst>
          </p:cNvPr>
          <p:cNvSpPr txBox="1">
            <a:spLocks/>
          </p:cNvSpPr>
          <p:nvPr/>
        </p:nvSpPr>
        <p:spPr>
          <a:xfrm>
            <a:off x="8486597" y="5321122"/>
            <a:ext cx="2333346"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123" name="Text Placeholder 12">
            <a:extLst>
              <a:ext uri="{FF2B5EF4-FFF2-40B4-BE49-F238E27FC236}">
                <a16:creationId xmlns:a16="http://schemas.microsoft.com/office/drawing/2014/main" id="{59D56D02-C81E-5FE6-E96A-7FB0F5D4AC2E}"/>
              </a:ext>
            </a:extLst>
          </p:cNvPr>
          <p:cNvSpPr txBox="1">
            <a:spLocks/>
          </p:cNvSpPr>
          <p:nvPr/>
        </p:nvSpPr>
        <p:spPr>
          <a:xfrm>
            <a:off x="6426430" y="4800696"/>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i="1" dirty="0">
                <a:solidFill>
                  <a:schemeClr val="accent6"/>
                </a:solidFill>
                <a:latin typeface="Montserrat ExtraBold" pitchFamily="2" charset="77"/>
              </a:rPr>
              <a:t>2019</a:t>
            </a:r>
          </a:p>
        </p:txBody>
      </p:sp>
      <p:sp>
        <p:nvSpPr>
          <p:cNvPr id="124" name="TextBox 123">
            <a:extLst>
              <a:ext uri="{FF2B5EF4-FFF2-40B4-BE49-F238E27FC236}">
                <a16:creationId xmlns:a16="http://schemas.microsoft.com/office/drawing/2014/main" id="{6BED088D-1092-5765-B030-6AFE4FD17727}"/>
              </a:ext>
            </a:extLst>
          </p:cNvPr>
          <p:cNvSpPr txBox="1"/>
          <p:nvPr/>
        </p:nvSpPr>
        <p:spPr>
          <a:xfrm>
            <a:off x="3179187" y="564094"/>
            <a:ext cx="5833648"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GOES HERE</a:t>
            </a:r>
          </a:p>
        </p:txBody>
      </p:sp>
      <p:sp>
        <p:nvSpPr>
          <p:cNvPr id="125" name="Subtitle 2">
            <a:extLst>
              <a:ext uri="{FF2B5EF4-FFF2-40B4-BE49-F238E27FC236}">
                <a16:creationId xmlns:a16="http://schemas.microsoft.com/office/drawing/2014/main" id="{4ED4DB22-229E-30D8-7EFB-5AB7F38A3345}"/>
              </a:ext>
            </a:extLst>
          </p:cNvPr>
          <p:cNvSpPr txBox="1">
            <a:spLocks/>
          </p:cNvSpPr>
          <p:nvPr/>
        </p:nvSpPr>
        <p:spPr>
          <a:xfrm>
            <a:off x="4553430" y="1105201"/>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Tree>
    <p:extLst>
      <p:ext uri="{BB962C8B-B14F-4D97-AF65-F5344CB8AC3E}">
        <p14:creationId xmlns:p14="http://schemas.microsoft.com/office/powerpoint/2010/main" val="3849487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wipe(left)">
                                      <p:cBhvr>
                                        <p:cTn id="7" dur="1500"/>
                                        <p:tgtEl>
                                          <p:spTgt spid="82"/>
                                        </p:tgtEl>
                                      </p:cBhvr>
                                    </p:animEffect>
                                  </p:childTnLst>
                                </p:cTn>
                              </p:par>
                            </p:childTnLst>
                          </p:cTn>
                        </p:par>
                        <p:par>
                          <p:cTn id="8" fill="hold">
                            <p:stCondLst>
                              <p:cond delay="1500"/>
                            </p:stCondLst>
                            <p:childTnLst>
                              <p:par>
                                <p:cTn id="9" presetID="22" presetClass="entr" presetSubtype="8" fill="hold" grpId="0" nodeType="afterEffect">
                                  <p:stCondLst>
                                    <p:cond delay="0"/>
                                  </p:stCondLst>
                                  <p:childTnLst>
                                    <p:set>
                                      <p:cBhvr>
                                        <p:cTn id="10" dur="1" fill="hold">
                                          <p:stCondLst>
                                            <p:cond delay="0"/>
                                          </p:stCondLst>
                                        </p:cTn>
                                        <p:tgtEl>
                                          <p:spTgt spid="83"/>
                                        </p:tgtEl>
                                        <p:attrNameLst>
                                          <p:attrName>style.visibility</p:attrName>
                                        </p:attrNameLst>
                                      </p:cBhvr>
                                      <p:to>
                                        <p:strVal val="visible"/>
                                      </p:to>
                                    </p:set>
                                    <p:animEffect transition="in" filter="wipe(left)">
                                      <p:cBhvr>
                                        <p:cTn id="11" dur="1500"/>
                                        <p:tgtEl>
                                          <p:spTgt spid="83"/>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84"/>
                                        </p:tgtEl>
                                        <p:attrNameLst>
                                          <p:attrName>style.visibility</p:attrName>
                                        </p:attrNameLst>
                                      </p:cBhvr>
                                      <p:to>
                                        <p:strVal val="visible"/>
                                      </p:to>
                                    </p:set>
                                    <p:animEffect transition="in" filter="wipe(left)">
                                      <p:cBhvr>
                                        <p:cTn id="15" dur="1500"/>
                                        <p:tgtEl>
                                          <p:spTgt spid="84"/>
                                        </p:tgtEl>
                                      </p:cBhvr>
                                    </p:animEffect>
                                  </p:childTnLst>
                                </p:cTn>
                              </p:par>
                            </p:childTnLst>
                          </p:cTn>
                        </p:par>
                        <p:par>
                          <p:cTn id="16" fill="hold">
                            <p:stCondLst>
                              <p:cond delay="4500"/>
                            </p:stCondLst>
                            <p:childTnLst>
                              <p:par>
                                <p:cTn id="17" presetID="22" presetClass="entr" presetSubtype="8" fill="hold" grpId="0" nodeType="afterEffect">
                                  <p:stCondLst>
                                    <p:cond delay="0"/>
                                  </p:stCondLst>
                                  <p:childTnLst>
                                    <p:set>
                                      <p:cBhvr>
                                        <p:cTn id="18" dur="1" fill="hold">
                                          <p:stCondLst>
                                            <p:cond delay="0"/>
                                          </p:stCondLst>
                                        </p:cTn>
                                        <p:tgtEl>
                                          <p:spTgt spid="85"/>
                                        </p:tgtEl>
                                        <p:attrNameLst>
                                          <p:attrName>style.visibility</p:attrName>
                                        </p:attrNameLst>
                                      </p:cBhvr>
                                      <p:to>
                                        <p:strVal val="visible"/>
                                      </p:to>
                                    </p:set>
                                    <p:animEffect transition="in" filter="wipe(left)">
                                      <p:cBhvr>
                                        <p:cTn id="19" dur="1500"/>
                                        <p:tgtEl>
                                          <p:spTgt spid="85"/>
                                        </p:tgtEl>
                                      </p:cBhvr>
                                    </p:animEffect>
                                  </p:childTnLst>
                                </p:cTn>
                              </p:par>
                            </p:childTnLst>
                          </p:cTn>
                        </p:par>
                        <p:par>
                          <p:cTn id="20" fill="hold">
                            <p:stCondLst>
                              <p:cond delay="6000"/>
                            </p:stCondLst>
                            <p:childTnLst>
                              <p:par>
                                <p:cTn id="21" presetID="23" presetClass="entr" presetSubtype="16" fill="hold" nodeType="afterEffect">
                                  <p:stCondLst>
                                    <p:cond delay="0"/>
                                  </p:stCondLst>
                                  <p:childTnLst>
                                    <p:set>
                                      <p:cBhvr>
                                        <p:cTn id="22" dur="1" fill="hold">
                                          <p:stCondLst>
                                            <p:cond delay="0"/>
                                          </p:stCondLst>
                                        </p:cTn>
                                        <p:tgtEl>
                                          <p:spTgt spid="129"/>
                                        </p:tgtEl>
                                        <p:attrNameLst>
                                          <p:attrName>style.visibility</p:attrName>
                                        </p:attrNameLst>
                                      </p:cBhvr>
                                      <p:to>
                                        <p:strVal val="visible"/>
                                      </p:to>
                                    </p:set>
                                    <p:anim calcmode="lin" valueType="num">
                                      <p:cBhvr>
                                        <p:cTn id="23" dur="500" fill="hold"/>
                                        <p:tgtEl>
                                          <p:spTgt spid="129"/>
                                        </p:tgtEl>
                                        <p:attrNameLst>
                                          <p:attrName>ppt_w</p:attrName>
                                        </p:attrNameLst>
                                      </p:cBhvr>
                                      <p:tavLst>
                                        <p:tav tm="0">
                                          <p:val>
                                            <p:fltVal val="0"/>
                                          </p:val>
                                        </p:tav>
                                        <p:tav tm="100000">
                                          <p:val>
                                            <p:strVal val="#ppt_w"/>
                                          </p:val>
                                        </p:tav>
                                      </p:tavLst>
                                    </p:anim>
                                    <p:anim calcmode="lin" valueType="num">
                                      <p:cBhvr>
                                        <p:cTn id="24" dur="500" fill="hold"/>
                                        <p:tgtEl>
                                          <p:spTgt spid="129"/>
                                        </p:tgtEl>
                                        <p:attrNameLst>
                                          <p:attrName>ppt_h</p:attrName>
                                        </p:attrNameLst>
                                      </p:cBhvr>
                                      <p:tavLst>
                                        <p:tav tm="0">
                                          <p:val>
                                            <p:fltVal val="0"/>
                                          </p:val>
                                        </p:tav>
                                        <p:tav tm="100000">
                                          <p:val>
                                            <p:strVal val="#ppt_h"/>
                                          </p:val>
                                        </p:tav>
                                      </p:tavLst>
                                    </p:anim>
                                  </p:childTnLst>
                                </p:cTn>
                              </p:par>
                            </p:childTnLst>
                          </p:cTn>
                        </p:par>
                        <p:par>
                          <p:cTn id="25" fill="hold">
                            <p:stCondLst>
                              <p:cond delay="6500"/>
                            </p:stCondLst>
                            <p:childTnLst>
                              <p:par>
                                <p:cTn id="26" presetID="23" presetClass="entr" presetSubtype="16" fill="hold" nodeType="afterEffect">
                                  <p:stCondLst>
                                    <p:cond delay="0"/>
                                  </p:stCondLst>
                                  <p:childTnLst>
                                    <p:set>
                                      <p:cBhvr>
                                        <p:cTn id="27" dur="1" fill="hold">
                                          <p:stCondLst>
                                            <p:cond delay="0"/>
                                          </p:stCondLst>
                                        </p:cTn>
                                        <p:tgtEl>
                                          <p:spTgt spid="130"/>
                                        </p:tgtEl>
                                        <p:attrNameLst>
                                          <p:attrName>style.visibility</p:attrName>
                                        </p:attrNameLst>
                                      </p:cBhvr>
                                      <p:to>
                                        <p:strVal val="visible"/>
                                      </p:to>
                                    </p:set>
                                    <p:anim calcmode="lin" valueType="num">
                                      <p:cBhvr>
                                        <p:cTn id="28" dur="500" fill="hold"/>
                                        <p:tgtEl>
                                          <p:spTgt spid="130"/>
                                        </p:tgtEl>
                                        <p:attrNameLst>
                                          <p:attrName>ppt_w</p:attrName>
                                        </p:attrNameLst>
                                      </p:cBhvr>
                                      <p:tavLst>
                                        <p:tav tm="0">
                                          <p:val>
                                            <p:fltVal val="0"/>
                                          </p:val>
                                        </p:tav>
                                        <p:tav tm="100000">
                                          <p:val>
                                            <p:strVal val="#ppt_w"/>
                                          </p:val>
                                        </p:tav>
                                      </p:tavLst>
                                    </p:anim>
                                    <p:anim calcmode="lin" valueType="num">
                                      <p:cBhvr>
                                        <p:cTn id="29" dur="500" fill="hold"/>
                                        <p:tgtEl>
                                          <p:spTgt spid="130"/>
                                        </p:tgtEl>
                                        <p:attrNameLst>
                                          <p:attrName>ppt_h</p:attrName>
                                        </p:attrNameLst>
                                      </p:cBhvr>
                                      <p:tavLst>
                                        <p:tav tm="0">
                                          <p:val>
                                            <p:fltVal val="0"/>
                                          </p:val>
                                        </p:tav>
                                        <p:tav tm="100000">
                                          <p:val>
                                            <p:strVal val="#ppt_h"/>
                                          </p:val>
                                        </p:tav>
                                      </p:tavLst>
                                    </p:anim>
                                  </p:childTnLst>
                                </p:cTn>
                              </p:par>
                            </p:childTnLst>
                          </p:cTn>
                        </p:par>
                        <p:par>
                          <p:cTn id="30" fill="hold">
                            <p:stCondLst>
                              <p:cond delay="7000"/>
                            </p:stCondLst>
                            <p:childTnLst>
                              <p:par>
                                <p:cTn id="31" presetID="23" presetClass="entr" presetSubtype="16" fill="hold" nodeType="afterEffect">
                                  <p:stCondLst>
                                    <p:cond delay="0"/>
                                  </p:stCondLst>
                                  <p:childTnLst>
                                    <p:set>
                                      <p:cBhvr>
                                        <p:cTn id="32" dur="1" fill="hold">
                                          <p:stCondLst>
                                            <p:cond delay="0"/>
                                          </p:stCondLst>
                                        </p:cTn>
                                        <p:tgtEl>
                                          <p:spTgt spid="131"/>
                                        </p:tgtEl>
                                        <p:attrNameLst>
                                          <p:attrName>style.visibility</p:attrName>
                                        </p:attrNameLst>
                                      </p:cBhvr>
                                      <p:to>
                                        <p:strVal val="visible"/>
                                      </p:to>
                                    </p:set>
                                    <p:anim calcmode="lin" valueType="num">
                                      <p:cBhvr>
                                        <p:cTn id="33" dur="500" fill="hold"/>
                                        <p:tgtEl>
                                          <p:spTgt spid="131"/>
                                        </p:tgtEl>
                                        <p:attrNameLst>
                                          <p:attrName>ppt_w</p:attrName>
                                        </p:attrNameLst>
                                      </p:cBhvr>
                                      <p:tavLst>
                                        <p:tav tm="0">
                                          <p:val>
                                            <p:fltVal val="0"/>
                                          </p:val>
                                        </p:tav>
                                        <p:tav tm="100000">
                                          <p:val>
                                            <p:strVal val="#ppt_w"/>
                                          </p:val>
                                        </p:tav>
                                      </p:tavLst>
                                    </p:anim>
                                    <p:anim calcmode="lin" valueType="num">
                                      <p:cBhvr>
                                        <p:cTn id="34" dur="500" fill="hold"/>
                                        <p:tgtEl>
                                          <p:spTgt spid="131"/>
                                        </p:tgtEl>
                                        <p:attrNameLst>
                                          <p:attrName>ppt_h</p:attrName>
                                        </p:attrNameLst>
                                      </p:cBhvr>
                                      <p:tavLst>
                                        <p:tav tm="0">
                                          <p:val>
                                            <p:fltVal val="0"/>
                                          </p:val>
                                        </p:tav>
                                        <p:tav tm="100000">
                                          <p:val>
                                            <p:strVal val="#ppt_h"/>
                                          </p:val>
                                        </p:tav>
                                      </p:tavLst>
                                    </p:anim>
                                  </p:childTnLst>
                                </p:cTn>
                              </p:par>
                            </p:childTnLst>
                          </p:cTn>
                        </p:par>
                        <p:par>
                          <p:cTn id="35" fill="hold">
                            <p:stCondLst>
                              <p:cond delay="7500"/>
                            </p:stCondLst>
                            <p:childTnLst>
                              <p:par>
                                <p:cTn id="36" presetID="23" presetClass="entr" presetSubtype="16" fill="hold" nodeType="afterEffect">
                                  <p:stCondLst>
                                    <p:cond delay="0"/>
                                  </p:stCondLst>
                                  <p:childTnLst>
                                    <p:set>
                                      <p:cBhvr>
                                        <p:cTn id="37" dur="1" fill="hold">
                                          <p:stCondLst>
                                            <p:cond delay="0"/>
                                          </p:stCondLst>
                                        </p:cTn>
                                        <p:tgtEl>
                                          <p:spTgt spid="132"/>
                                        </p:tgtEl>
                                        <p:attrNameLst>
                                          <p:attrName>style.visibility</p:attrName>
                                        </p:attrNameLst>
                                      </p:cBhvr>
                                      <p:to>
                                        <p:strVal val="visible"/>
                                      </p:to>
                                    </p:set>
                                    <p:anim calcmode="lin" valueType="num">
                                      <p:cBhvr>
                                        <p:cTn id="38" dur="500" fill="hold"/>
                                        <p:tgtEl>
                                          <p:spTgt spid="132"/>
                                        </p:tgtEl>
                                        <p:attrNameLst>
                                          <p:attrName>ppt_w</p:attrName>
                                        </p:attrNameLst>
                                      </p:cBhvr>
                                      <p:tavLst>
                                        <p:tav tm="0">
                                          <p:val>
                                            <p:fltVal val="0"/>
                                          </p:val>
                                        </p:tav>
                                        <p:tav tm="100000">
                                          <p:val>
                                            <p:strVal val="#ppt_w"/>
                                          </p:val>
                                        </p:tav>
                                      </p:tavLst>
                                    </p:anim>
                                    <p:anim calcmode="lin" valueType="num">
                                      <p:cBhvr>
                                        <p:cTn id="39" dur="500" fill="hold"/>
                                        <p:tgtEl>
                                          <p:spTgt spid="132"/>
                                        </p:tgtEl>
                                        <p:attrNameLst>
                                          <p:attrName>ppt_h</p:attrName>
                                        </p:attrNameLst>
                                      </p:cBhvr>
                                      <p:tavLst>
                                        <p:tav tm="0">
                                          <p:val>
                                            <p:fltVal val="0"/>
                                          </p:val>
                                        </p:tav>
                                        <p:tav tm="100000">
                                          <p:val>
                                            <p:strVal val="#ppt_h"/>
                                          </p:val>
                                        </p:tav>
                                      </p:tavLst>
                                    </p:anim>
                                  </p:childTnLst>
                                </p:cTn>
                              </p:par>
                            </p:childTnLst>
                          </p:cTn>
                        </p:par>
                        <p:par>
                          <p:cTn id="40" fill="hold">
                            <p:stCondLst>
                              <p:cond delay="8000"/>
                            </p:stCondLst>
                            <p:childTnLst>
                              <p:par>
                                <p:cTn id="41" presetID="42" presetClass="entr" presetSubtype="0" fill="hold" grpId="0" nodeType="afterEffect">
                                  <p:stCondLst>
                                    <p:cond delay="0"/>
                                  </p:stCondLst>
                                  <p:childTnLst>
                                    <p:set>
                                      <p:cBhvr>
                                        <p:cTn id="42" dur="1" fill="hold">
                                          <p:stCondLst>
                                            <p:cond delay="0"/>
                                          </p:stCondLst>
                                        </p:cTn>
                                        <p:tgtEl>
                                          <p:spTgt spid="119"/>
                                        </p:tgtEl>
                                        <p:attrNameLst>
                                          <p:attrName>style.visibility</p:attrName>
                                        </p:attrNameLst>
                                      </p:cBhvr>
                                      <p:to>
                                        <p:strVal val="visible"/>
                                      </p:to>
                                    </p:set>
                                    <p:animEffect transition="in" filter="fade">
                                      <p:cBhvr>
                                        <p:cTn id="43" dur="1000"/>
                                        <p:tgtEl>
                                          <p:spTgt spid="119"/>
                                        </p:tgtEl>
                                      </p:cBhvr>
                                    </p:animEffect>
                                    <p:anim calcmode="lin" valueType="num">
                                      <p:cBhvr>
                                        <p:cTn id="44" dur="1000" fill="hold"/>
                                        <p:tgtEl>
                                          <p:spTgt spid="119"/>
                                        </p:tgtEl>
                                        <p:attrNameLst>
                                          <p:attrName>ppt_x</p:attrName>
                                        </p:attrNameLst>
                                      </p:cBhvr>
                                      <p:tavLst>
                                        <p:tav tm="0">
                                          <p:val>
                                            <p:strVal val="#ppt_x"/>
                                          </p:val>
                                        </p:tav>
                                        <p:tav tm="100000">
                                          <p:val>
                                            <p:strVal val="#ppt_x"/>
                                          </p:val>
                                        </p:tav>
                                      </p:tavLst>
                                    </p:anim>
                                    <p:anim calcmode="lin" valueType="num">
                                      <p:cBhvr>
                                        <p:cTn id="45" dur="1000" fill="hold"/>
                                        <p:tgtEl>
                                          <p:spTgt spid="119"/>
                                        </p:tgtEl>
                                        <p:attrNameLst>
                                          <p:attrName>ppt_y</p:attrName>
                                        </p:attrNameLst>
                                      </p:cBhvr>
                                      <p:tavLst>
                                        <p:tav tm="0">
                                          <p:val>
                                            <p:strVal val="#ppt_y+.1"/>
                                          </p:val>
                                        </p:tav>
                                        <p:tav tm="100000">
                                          <p:val>
                                            <p:strVal val="#ppt_y"/>
                                          </p:val>
                                        </p:tav>
                                      </p:tavLst>
                                    </p:anim>
                                  </p:childTnLst>
                                </p:cTn>
                              </p:par>
                            </p:childTnLst>
                          </p:cTn>
                        </p:par>
                        <p:par>
                          <p:cTn id="46" fill="hold">
                            <p:stCondLst>
                              <p:cond delay="9000"/>
                            </p:stCondLst>
                            <p:childTnLst>
                              <p:par>
                                <p:cTn id="47" presetID="42" presetClass="entr" presetSubtype="0" fill="hold" grpId="0" nodeType="afterEffect">
                                  <p:stCondLst>
                                    <p:cond delay="0"/>
                                  </p:stCondLst>
                                  <p:childTnLst>
                                    <p:set>
                                      <p:cBhvr>
                                        <p:cTn id="48" dur="1" fill="hold">
                                          <p:stCondLst>
                                            <p:cond delay="0"/>
                                          </p:stCondLst>
                                        </p:cTn>
                                        <p:tgtEl>
                                          <p:spTgt spid="116"/>
                                        </p:tgtEl>
                                        <p:attrNameLst>
                                          <p:attrName>style.visibility</p:attrName>
                                        </p:attrNameLst>
                                      </p:cBhvr>
                                      <p:to>
                                        <p:strVal val="visible"/>
                                      </p:to>
                                    </p:set>
                                    <p:animEffect transition="in" filter="fade">
                                      <p:cBhvr>
                                        <p:cTn id="49" dur="1000"/>
                                        <p:tgtEl>
                                          <p:spTgt spid="116"/>
                                        </p:tgtEl>
                                      </p:cBhvr>
                                    </p:animEffect>
                                    <p:anim calcmode="lin" valueType="num">
                                      <p:cBhvr>
                                        <p:cTn id="50" dur="1000" fill="hold"/>
                                        <p:tgtEl>
                                          <p:spTgt spid="116"/>
                                        </p:tgtEl>
                                        <p:attrNameLst>
                                          <p:attrName>ppt_x</p:attrName>
                                        </p:attrNameLst>
                                      </p:cBhvr>
                                      <p:tavLst>
                                        <p:tav tm="0">
                                          <p:val>
                                            <p:strVal val="#ppt_x"/>
                                          </p:val>
                                        </p:tav>
                                        <p:tav tm="100000">
                                          <p:val>
                                            <p:strVal val="#ppt_x"/>
                                          </p:val>
                                        </p:tav>
                                      </p:tavLst>
                                    </p:anim>
                                    <p:anim calcmode="lin" valueType="num">
                                      <p:cBhvr>
                                        <p:cTn id="51" dur="1000" fill="hold"/>
                                        <p:tgtEl>
                                          <p:spTgt spid="116"/>
                                        </p:tgtEl>
                                        <p:attrNameLst>
                                          <p:attrName>ppt_y</p:attrName>
                                        </p:attrNameLst>
                                      </p:cBhvr>
                                      <p:tavLst>
                                        <p:tav tm="0">
                                          <p:val>
                                            <p:strVal val="#ppt_y+.1"/>
                                          </p:val>
                                        </p:tav>
                                        <p:tav tm="100000">
                                          <p:val>
                                            <p:strVal val="#ppt_y"/>
                                          </p:val>
                                        </p:tav>
                                      </p:tavLst>
                                    </p:anim>
                                  </p:childTnLst>
                                </p:cTn>
                              </p:par>
                            </p:childTnLst>
                          </p:cTn>
                        </p:par>
                        <p:par>
                          <p:cTn id="52" fill="hold">
                            <p:stCondLst>
                              <p:cond delay="10000"/>
                            </p:stCondLst>
                            <p:childTnLst>
                              <p:par>
                                <p:cTn id="53" presetID="42" presetClass="entr" presetSubtype="0" fill="hold" grpId="0" nodeType="afterEffect">
                                  <p:stCondLst>
                                    <p:cond delay="0"/>
                                  </p:stCondLst>
                                  <p:childTnLst>
                                    <p:set>
                                      <p:cBhvr>
                                        <p:cTn id="54" dur="1" fill="hold">
                                          <p:stCondLst>
                                            <p:cond delay="0"/>
                                          </p:stCondLst>
                                        </p:cTn>
                                        <p:tgtEl>
                                          <p:spTgt spid="117"/>
                                        </p:tgtEl>
                                        <p:attrNameLst>
                                          <p:attrName>style.visibility</p:attrName>
                                        </p:attrNameLst>
                                      </p:cBhvr>
                                      <p:to>
                                        <p:strVal val="visible"/>
                                      </p:to>
                                    </p:set>
                                    <p:animEffect transition="in" filter="fade">
                                      <p:cBhvr>
                                        <p:cTn id="55" dur="1000"/>
                                        <p:tgtEl>
                                          <p:spTgt spid="117"/>
                                        </p:tgtEl>
                                      </p:cBhvr>
                                    </p:animEffect>
                                    <p:anim calcmode="lin" valueType="num">
                                      <p:cBhvr>
                                        <p:cTn id="56" dur="1000" fill="hold"/>
                                        <p:tgtEl>
                                          <p:spTgt spid="117"/>
                                        </p:tgtEl>
                                        <p:attrNameLst>
                                          <p:attrName>ppt_x</p:attrName>
                                        </p:attrNameLst>
                                      </p:cBhvr>
                                      <p:tavLst>
                                        <p:tav tm="0">
                                          <p:val>
                                            <p:strVal val="#ppt_x"/>
                                          </p:val>
                                        </p:tav>
                                        <p:tav tm="100000">
                                          <p:val>
                                            <p:strVal val="#ppt_x"/>
                                          </p:val>
                                        </p:tav>
                                      </p:tavLst>
                                    </p:anim>
                                    <p:anim calcmode="lin" valueType="num">
                                      <p:cBhvr>
                                        <p:cTn id="57" dur="1000" fill="hold"/>
                                        <p:tgtEl>
                                          <p:spTgt spid="117"/>
                                        </p:tgtEl>
                                        <p:attrNameLst>
                                          <p:attrName>ppt_y</p:attrName>
                                        </p:attrNameLst>
                                      </p:cBhvr>
                                      <p:tavLst>
                                        <p:tav tm="0">
                                          <p:val>
                                            <p:strVal val="#ppt_y+.1"/>
                                          </p:val>
                                        </p:tav>
                                        <p:tav tm="100000">
                                          <p:val>
                                            <p:strVal val="#ppt_y"/>
                                          </p:val>
                                        </p:tav>
                                      </p:tavLst>
                                    </p:anim>
                                  </p:childTnLst>
                                </p:cTn>
                              </p:par>
                            </p:childTnLst>
                          </p:cTn>
                        </p:par>
                        <p:par>
                          <p:cTn id="58" fill="hold">
                            <p:stCondLst>
                              <p:cond delay="11000"/>
                            </p:stCondLst>
                            <p:childTnLst>
                              <p:par>
                                <p:cTn id="59" presetID="42" presetClass="entr" presetSubtype="0" fill="hold" grpId="0" nodeType="afterEffect">
                                  <p:stCondLst>
                                    <p:cond delay="0"/>
                                  </p:stCondLst>
                                  <p:childTnLst>
                                    <p:set>
                                      <p:cBhvr>
                                        <p:cTn id="60" dur="1" fill="hold">
                                          <p:stCondLst>
                                            <p:cond delay="0"/>
                                          </p:stCondLst>
                                        </p:cTn>
                                        <p:tgtEl>
                                          <p:spTgt spid="118"/>
                                        </p:tgtEl>
                                        <p:attrNameLst>
                                          <p:attrName>style.visibility</p:attrName>
                                        </p:attrNameLst>
                                      </p:cBhvr>
                                      <p:to>
                                        <p:strVal val="visible"/>
                                      </p:to>
                                    </p:set>
                                    <p:animEffect transition="in" filter="fade">
                                      <p:cBhvr>
                                        <p:cTn id="61" dur="1000"/>
                                        <p:tgtEl>
                                          <p:spTgt spid="118"/>
                                        </p:tgtEl>
                                      </p:cBhvr>
                                    </p:animEffect>
                                    <p:anim calcmode="lin" valueType="num">
                                      <p:cBhvr>
                                        <p:cTn id="62" dur="1000" fill="hold"/>
                                        <p:tgtEl>
                                          <p:spTgt spid="118"/>
                                        </p:tgtEl>
                                        <p:attrNameLst>
                                          <p:attrName>ppt_x</p:attrName>
                                        </p:attrNameLst>
                                      </p:cBhvr>
                                      <p:tavLst>
                                        <p:tav tm="0">
                                          <p:val>
                                            <p:strVal val="#ppt_x"/>
                                          </p:val>
                                        </p:tav>
                                        <p:tav tm="100000">
                                          <p:val>
                                            <p:strVal val="#ppt_x"/>
                                          </p:val>
                                        </p:tav>
                                      </p:tavLst>
                                    </p:anim>
                                    <p:anim calcmode="lin" valueType="num">
                                      <p:cBhvr>
                                        <p:cTn id="63" dur="1000" fill="hold"/>
                                        <p:tgtEl>
                                          <p:spTgt spid="118"/>
                                        </p:tgtEl>
                                        <p:attrNameLst>
                                          <p:attrName>ppt_y</p:attrName>
                                        </p:attrNameLst>
                                      </p:cBhvr>
                                      <p:tavLst>
                                        <p:tav tm="0">
                                          <p:val>
                                            <p:strVal val="#ppt_y+.1"/>
                                          </p:val>
                                        </p:tav>
                                        <p:tav tm="100000">
                                          <p:val>
                                            <p:strVal val="#ppt_y"/>
                                          </p:val>
                                        </p:tav>
                                      </p:tavLst>
                                    </p:anim>
                                  </p:childTnLst>
                                </p:cTn>
                              </p:par>
                            </p:childTnLst>
                          </p:cTn>
                        </p:par>
                        <p:par>
                          <p:cTn id="64" fill="hold">
                            <p:stCondLst>
                              <p:cond delay="12000"/>
                            </p:stCondLst>
                            <p:childTnLst>
                              <p:par>
                                <p:cTn id="65" presetID="42" presetClass="entr" presetSubtype="0" fill="hold" grpId="0" nodeType="afterEffect">
                                  <p:stCondLst>
                                    <p:cond delay="0"/>
                                  </p:stCondLst>
                                  <p:childTnLst>
                                    <p:set>
                                      <p:cBhvr>
                                        <p:cTn id="66" dur="1" fill="hold">
                                          <p:stCondLst>
                                            <p:cond delay="0"/>
                                          </p:stCondLst>
                                        </p:cTn>
                                        <p:tgtEl>
                                          <p:spTgt spid="123"/>
                                        </p:tgtEl>
                                        <p:attrNameLst>
                                          <p:attrName>style.visibility</p:attrName>
                                        </p:attrNameLst>
                                      </p:cBhvr>
                                      <p:to>
                                        <p:strVal val="visible"/>
                                      </p:to>
                                    </p:set>
                                    <p:animEffect transition="in" filter="fade">
                                      <p:cBhvr>
                                        <p:cTn id="67" dur="1000"/>
                                        <p:tgtEl>
                                          <p:spTgt spid="123"/>
                                        </p:tgtEl>
                                      </p:cBhvr>
                                    </p:animEffect>
                                    <p:anim calcmode="lin" valueType="num">
                                      <p:cBhvr>
                                        <p:cTn id="68" dur="1000" fill="hold"/>
                                        <p:tgtEl>
                                          <p:spTgt spid="123"/>
                                        </p:tgtEl>
                                        <p:attrNameLst>
                                          <p:attrName>ppt_x</p:attrName>
                                        </p:attrNameLst>
                                      </p:cBhvr>
                                      <p:tavLst>
                                        <p:tav tm="0">
                                          <p:val>
                                            <p:strVal val="#ppt_x"/>
                                          </p:val>
                                        </p:tav>
                                        <p:tav tm="100000">
                                          <p:val>
                                            <p:strVal val="#ppt_x"/>
                                          </p:val>
                                        </p:tav>
                                      </p:tavLst>
                                    </p:anim>
                                    <p:anim calcmode="lin" valueType="num">
                                      <p:cBhvr>
                                        <p:cTn id="69" dur="1000" fill="hold"/>
                                        <p:tgtEl>
                                          <p:spTgt spid="123"/>
                                        </p:tgtEl>
                                        <p:attrNameLst>
                                          <p:attrName>ppt_y</p:attrName>
                                        </p:attrNameLst>
                                      </p:cBhvr>
                                      <p:tavLst>
                                        <p:tav tm="0">
                                          <p:val>
                                            <p:strVal val="#ppt_y+.1"/>
                                          </p:val>
                                        </p:tav>
                                        <p:tav tm="100000">
                                          <p:val>
                                            <p:strVal val="#ppt_y"/>
                                          </p:val>
                                        </p:tav>
                                      </p:tavLst>
                                    </p:anim>
                                  </p:childTnLst>
                                </p:cTn>
                              </p:par>
                            </p:childTnLst>
                          </p:cTn>
                        </p:par>
                        <p:par>
                          <p:cTn id="70" fill="hold">
                            <p:stCondLst>
                              <p:cond delay="13000"/>
                            </p:stCondLst>
                            <p:childTnLst>
                              <p:par>
                                <p:cTn id="71" presetID="42" presetClass="entr" presetSubtype="0" fill="hold" grpId="0" nodeType="afterEffect">
                                  <p:stCondLst>
                                    <p:cond delay="0"/>
                                  </p:stCondLst>
                                  <p:childTnLst>
                                    <p:set>
                                      <p:cBhvr>
                                        <p:cTn id="72" dur="1" fill="hold">
                                          <p:stCondLst>
                                            <p:cond delay="0"/>
                                          </p:stCondLst>
                                        </p:cTn>
                                        <p:tgtEl>
                                          <p:spTgt spid="120"/>
                                        </p:tgtEl>
                                        <p:attrNameLst>
                                          <p:attrName>style.visibility</p:attrName>
                                        </p:attrNameLst>
                                      </p:cBhvr>
                                      <p:to>
                                        <p:strVal val="visible"/>
                                      </p:to>
                                    </p:set>
                                    <p:animEffect transition="in" filter="fade">
                                      <p:cBhvr>
                                        <p:cTn id="73" dur="1000"/>
                                        <p:tgtEl>
                                          <p:spTgt spid="120"/>
                                        </p:tgtEl>
                                      </p:cBhvr>
                                    </p:animEffect>
                                    <p:anim calcmode="lin" valueType="num">
                                      <p:cBhvr>
                                        <p:cTn id="74" dur="1000" fill="hold"/>
                                        <p:tgtEl>
                                          <p:spTgt spid="120"/>
                                        </p:tgtEl>
                                        <p:attrNameLst>
                                          <p:attrName>ppt_x</p:attrName>
                                        </p:attrNameLst>
                                      </p:cBhvr>
                                      <p:tavLst>
                                        <p:tav tm="0">
                                          <p:val>
                                            <p:strVal val="#ppt_x"/>
                                          </p:val>
                                        </p:tav>
                                        <p:tav tm="100000">
                                          <p:val>
                                            <p:strVal val="#ppt_x"/>
                                          </p:val>
                                        </p:tav>
                                      </p:tavLst>
                                    </p:anim>
                                    <p:anim calcmode="lin" valueType="num">
                                      <p:cBhvr>
                                        <p:cTn id="75" dur="1000" fill="hold"/>
                                        <p:tgtEl>
                                          <p:spTgt spid="120"/>
                                        </p:tgtEl>
                                        <p:attrNameLst>
                                          <p:attrName>ppt_y</p:attrName>
                                        </p:attrNameLst>
                                      </p:cBhvr>
                                      <p:tavLst>
                                        <p:tav tm="0">
                                          <p:val>
                                            <p:strVal val="#ppt_y+.1"/>
                                          </p:val>
                                        </p:tav>
                                        <p:tav tm="100000">
                                          <p:val>
                                            <p:strVal val="#ppt_y"/>
                                          </p:val>
                                        </p:tav>
                                      </p:tavLst>
                                    </p:anim>
                                  </p:childTnLst>
                                </p:cTn>
                              </p:par>
                            </p:childTnLst>
                          </p:cTn>
                        </p:par>
                        <p:par>
                          <p:cTn id="76" fill="hold">
                            <p:stCondLst>
                              <p:cond delay="14000"/>
                            </p:stCondLst>
                            <p:childTnLst>
                              <p:par>
                                <p:cTn id="77" presetID="42" presetClass="entr" presetSubtype="0" fill="hold" grpId="0" nodeType="afterEffect">
                                  <p:stCondLst>
                                    <p:cond delay="0"/>
                                  </p:stCondLst>
                                  <p:childTnLst>
                                    <p:set>
                                      <p:cBhvr>
                                        <p:cTn id="78" dur="1" fill="hold">
                                          <p:stCondLst>
                                            <p:cond delay="0"/>
                                          </p:stCondLst>
                                        </p:cTn>
                                        <p:tgtEl>
                                          <p:spTgt spid="121"/>
                                        </p:tgtEl>
                                        <p:attrNameLst>
                                          <p:attrName>style.visibility</p:attrName>
                                        </p:attrNameLst>
                                      </p:cBhvr>
                                      <p:to>
                                        <p:strVal val="visible"/>
                                      </p:to>
                                    </p:set>
                                    <p:animEffect transition="in" filter="fade">
                                      <p:cBhvr>
                                        <p:cTn id="79" dur="1000"/>
                                        <p:tgtEl>
                                          <p:spTgt spid="121"/>
                                        </p:tgtEl>
                                      </p:cBhvr>
                                    </p:animEffect>
                                    <p:anim calcmode="lin" valueType="num">
                                      <p:cBhvr>
                                        <p:cTn id="80" dur="1000" fill="hold"/>
                                        <p:tgtEl>
                                          <p:spTgt spid="121"/>
                                        </p:tgtEl>
                                        <p:attrNameLst>
                                          <p:attrName>ppt_x</p:attrName>
                                        </p:attrNameLst>
                                      </p:cBhvr>
                                      <p:tavLst>
                                        <p:tav tm="0">
                                          <p:val>
                                            <p:strVal val="#ppt_x"/>
                                          </p:val>
                                        </p:tav>
                                        <p:tav tm="100000">
                                          <p:val>
                                            <p:strVal val="#ppt_x"/>
                                          </p:val>
                                        </p:tav>
                                      </p:tavLst>
                                    </p:anim>
                                    <p:anim calcmode="lin" valueType="num">
                                      <p:cBhvr>
                                        <p:cTn id="81" dur="1000" fill="hold"/>
                                        <p:tgtEl>
                                          <p:spTgt spid="121"/>
                                        </p:tgtEl>
                                        <p:attrNameLst>
                                          <p:attrName>ppt_y</p:attrName>
                                        </p:attrNameLst>
                                      </p:cBhvr>
                                      <p:tavLst>
                                        <p:tav tm="0">
                                          <p:val>
                                            <p:strVal val="#ppt_y+.1"/>
                                          </p:val>
                                        </p:tav>
                                        <p:tav tm="100000">
                                          <p:val>
                                            <p:strVal val="#ppt_y"/>
                                          </p:val>
                                        </p:tav>
                                      </p:tavLst>
                                    </p:anim>
                                  </p:childTnLst>
                                </p:cTn>
                              </p:par>
                            </p:childTnLst>
                          </p:cTn>
                        </p:par>
                        <p:par>
                          <p:cTn id="82" fill="hold">
                            <p:stCondLst>
                              <p:cond delay="15000"/>
                            </p:stCondLst>
                            <p:childTnLst>
                              <p:par>
                                <p:cTn id="83" presetID="42" presetClass="entr" presetSubtype="0" fill="hold" grpId="0" nodeType="afterEffect">
                                  <p:stCondLst>
                                    <p:cond delay="0"/>
                                  </p:stCondLst>
                                  <p:childTnLst>
                                    <p:set>
                                      <p:cBhvr>
                                        <p:cTn id="84" dur="1" fill="hold">
                                          <p:stCondLst>
                                            <p:cond delay="0"/>
                                          </p:stCondLst>
                                        </p:cTn>
                                        <p:tgtEl>
                                          <p:spTgt spid="122"/>
                                        </p:tgtEl>
                                        <p:attrNameLst>
                                          <p:attrName>style.visibility</p:attrName>
                                        </p:attrNameLst>
                                      </p:cBhvr>
                                      <p:to>
                                        <p:strVal val="visible"/>
                                      </p:to>
                                    </p:set>
                                    <p:animEffect transition="in" filter="fade">
                                      <p:cBhvr>
                                        <p:cTn id="85" dur="1000"/>
                                        <p:tgtEl>
                                          <p:spTgt spid="122"/>
                                        </p:tgtEl>
                                      </p:cBhvr>
                                    </p:animEffect>
                                    <p:anim calcmode="lin" valueType="num">
                                      <p:cBhvr>
                                        <p:cTn id="86" dur="1000" fill="hold"/>
                                        <p:tgtEl>
                                          <p:spTgt spid="122"/>
                                        </p:tgtEl>
                                        <p:attrNameLst>
                                          <p:attrName>ppt_x</p:attrName>
                                        </p:attrNameLst>
                                      </p:cBhvr>
                                      <p:tavLst>
                                        <p:tav tm="0">
                                          <p:val>
                                            <p:strVal val="#ppt_x"/>
                                          </p:val>
                                        </p:tav>
                                        <p:tav tm="100000">
                                          <p:val>
                                            <p:strVal val="#ppt_x"/>
                                          </p:val>
                                        </p:tav>
                                      </p:tavLst>
                                    </p:anim>
                                    <p:anim calcmode="lin" valueType="num">
                                      <p:cBhvr>
                                        <p:cTn id="87" dur="1000" fill="hold"/>
                                        <p:tgtEl>
                                          <p:spTgt spid="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P spid="83" grpId="0" animBg="1"/>
      <p:bldP spid="85" grpId="0" animBg="1"/>
      <p:bldP spid="84" grpId="0" animBg="1"/>
      <p:bldP spid="116" grpId="0"/>
      <p:bldP spid="117" grpId="0"/>
      <p:bldP spid="118" grpId="0"/>
      <p:bldP spid="119" grpId="0"/>
      <p:bldP spid="120" grpId="0"/>
      <p:bldP spid="121" grpId="0"/>
      <p:bldP spid="122" grpId="0"/>
      <p:bldP spid="1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98F485D-26F3-8C48-9F1D-4A5D622C1043}"/>
              </a:ext>
            </a:extLst>
          </p:cNvPr>
          <p:cNvGraphicFramePr>
            <a:graphicFrameLocks noGrp="1"/>
          </p:cNvGraphicFramePr>
          <p:nvPr>
            <p:extLst>
              <p:ext uri="{D42A27DB-BD31-4B8C-83A1-F6EECF244321}">
                <p14:modId xmlns:p14="http://schemas.microsoft.com/office/powerpoint/2010/main" val="1403851283"/>
              </p:ext>
            </p:extLst>
          </p:nvPr>
        </p:nvGraphicFramePr>
        <p:xfrm>
          <a:off x="1216707" y="1508941"/>
          <a:ext cx="9758586" cy="4424163"/>
        </p:xfrm>
        <a:graphic>
          <a:graphicData uri="http://schemas.openxmlformats.org/drawingml/2006/table">
            <a:tbl>
              <a:tblPr>
                <a:tableStyleId>{5C22544A-7EE6-4342-B048-85BDC9FD1C3A}</a:tableStyleId>
              </a:tblPr>
              <a:tblGrid>
                <a:gridCol w="1951717">
                  <a:extLst>
                    <a:ext uri="{9D8B030D-6E8A-4147-A177-3AD203B41FA5}">
                      <a16:colId xmlns:a16="http://schemas.microsoft.com/office/drawing/2014/main" val="2482726058"/>
                    </a:ext>
                  </a:extLst>
                </a:gridCol>
                <a:gridCol w="1951717">
                  <a:extLst>
                    <a:ext uri="{9D8B030D-6E8A-4147-A177-3AD203B41FA5}">
                      <a16:colId xmlns:a16="http://schemas.microsoft.com/office/drawing/2014/main" val="2412830614"/>
                    </a:ext>
                  </a:extLst>
                </a:gridCol>
                <a:gridCol w="975859">
                  <a:extLst>
                    <a:ext uri="{9D8B030D-6E8A-4147-A177-3AD203B41FA5}">
                      <a16:colId xmlns:a16="http://schemas.microsoft.com/office/drawing/2014/main" val="2951657394"/>
                    </a:ext>
                  </a:extLst>
                </a:gridCol>
                <a:gridCol w="975859">
                  <a:extLst>
                    <a:ext uri="{9D8B030D-6E8A-4147-A177-3AD203B41FA5}">
                      <a16:colId xmlns:a16="http://schemas.microsoft.com/office/drawing/2014/main" val="3586063533"/>
                    </a:ext>
                  </a:extLst>
                </a:gridCol>
                <a:gridCol w="1951717">
                  <a:extLst>
                    <a:ext uri="{9D8B030D-6E8A-4147-A177-3AD203B41FA5}">
                      <a16:colId xmlns:a16="http://schemas.microsoft.com/office/drawing/2014/main" val="1633532935"/>
                    </a:ext>
                  </a:extLst>
                </a:gridCol>
                <a:gridCol w="1951717">
                  <a:extLst>
                    <a:ext uri="{9D8B030D-6E8A-4147-A177-3AD203B41FA5}">
                      <a16:colId xmlns:a16="http://schemas.microsoft.com/office/drawing/2014/main" val="843832668"/>
                    </a:ext>
                  </a:extLst>
                </a:gridCol>
              </a:tblGrid>
              <a:tr h="1566979">
                <a:tc rowSpan="2">
                  <a:txBody>
                    <a:bodyPr/>
                    <a:lstStyle/>
                    <a:p>
                      <a:pPr algn="l">
                        <a:lnSpc>
                          <a:spcPct val="100000"/>
                        </a:lnSpc>
                        <a:spcAft>
                          <a:spcPts val="600"/>
                        </a:spcAft>
                      </a:pPr>
                      <a:r>
                        <a:rPr lang="en-US" sz="1400" b="1" i="0" spc="150" baseline="0" dirty="0">
                          <a:solidFill>
                            <a:schemeClr val="accent4"/>
                          </a:solidFill>
                          <a:latin typeface="Montserrat" pitchFamily="2" charset="77"/>
                        </a:rPr>
                        <a:t>KEY PARTNERS</a:t>
                      </a:r>
                    </a:p>
                    <a:p>
                      <a:pPr algn="l">
                        <a:lnSpc>
                          <a:spcPct val="100000"/>
                        </a:lnSpc>
                        <a:spcAft>
                          <a:spcPts val="600"/>
                        </a:spcAft>
                      </a:pPr>
                      <a:r>
                        <a:rPr lang="en-US" sz="1100" b="0" i="0" spc="0" baseline="0" dirty="0">
                          <a:solidFill>
                            <a:schemeClr val="tx1"/>
                          </a:solidFill>
                          <a:latin typeface="Lato Light" panose="020F0302020204030203" pitchFamily="34" charset="77"/>
                        </a:rPr>
                        <a:t>Battery manufacturers</a:t>
                      </a:r>
                    </a:p>
                    <a:p>
                      <a:pPr algn="l">
                        <a:lnSpc>
                          <a:spcPct val="100000"/>
                        </a:lnSpc>
                        <a:spcAft>
                          <a:spcPts val="600"/>
                        </a:spcAft>
                      </a:pPr>
                      <a:r>
                        <a:rPr lang="en-US" sz="1100" b="0" i="0" spc="0" baseline="0" dirty="0">
                          <a:solidFill>
                            <a:schemeClr val="tx1"/>
                          </a:solidFill>
                          <a:latin typeface="Lato Light" panose="020F0302020204030203" pitchFamily="34" charset="77"/>
                        </a:rPr>
                        <a:t>Component suppliers</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a:txBody>
                    <a:bodyPr/>
                    <a:lstStyle/>
                    <a:p>
                      <a:pPr algn="l">
                        <a:lnSpc>
                          <a:spcPct val="100000"/>
                        </a:lnSpc>
                        <a:spcAft>
                          <a:spcPts val="600"/>
                        </a:spcAft>
                      </a:pPr>
                      <a:r>
                        <a:rPr lang="en-US" sz="1400" b="1" i="0" spc="150" baseline="0" dirty="0">
                          <a:solidFill>
                            <a:schemeClr val="accent4"/>
                          </a:solidFill>
                          <a:latin typeface="Montserrat" pitchFamily="2" charset="77"/>
                        </a:rPr>
                        <a:t>KEY ACTIVITIES</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Car manufacturing</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Car design &amp; development</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rowSpan="2" gridSpan="2">
                  <a:txBody>
                    <a:bodyPr/>
                    <a:lstStyle/>
                    <a:p>
                      <a:pPr algn="l">
                        <a:lnSpc>
                          <a:spcPct val="100000"/>
                        </a:lnSpc>
                        <a:spcAft>
                          <a:spcPts val="600"/>
                        </a:spcAft>
                      </a:pPr>
                      <a:r>
                        <a:rPr lang="en-US" sz="1400" b="1" i="0" spc="150" baseline="0" dirty="0">
                          <a:solidFill>
                            <a:schemeClr val="accent4"/>
                          </a:solidFill>
                          <a:latin typeface="Montserrat" pitchFamily="2" charset="77"/>
                        </a:rPr>
                        <a:t>VALUE PROPOSITIONS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Premium electric self driving cars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Sustainable transport</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rowSpan="2" hMerge="1">
                  <a:txBody>
                    <a:bodyPr/>
                    <a:lstStyle/>
                    <a:p>
                      <a:endParaRPr lang="en-US"/>
                    </a:p>
                  </a:txBody>
                  <a:tcPr/>
                </a:tc>
                <a:tc>
                  <a:txBody>
                    <a:bodyPr/>
                    <a:lstStyle/>
                    <a:p>
                      <a:pPr algn="l">
                        <a:lnSpc>
                          <a:spcPct val="100000"/>
                        </a:lnSpc>
                        <a:spcAft>
                          <a:spcPts val="600"/>
                        </a:spcAft>
                      </a:pPr>
                      <a:r>
                        <a:rPr lang="en-US" sz="1400" b="1" i="0" spc="150" baseline="0" dirty="0">
                          <a:solidFill>
                            <a:schemeClr val="accent4"/>
                          </a:solidFill>
                          <a:latin typeface="Montserrat" pitchFamily="2" charset="77"/>
                        </a:rPr>
                        <a:t>CUSTOMER RELATIONSHIPS</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Sales &amp; service centers</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Remote upgrades of cars</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rowSpan="2">
                  <a:txBody>
                    <a:bodyPr/>
                    <a:lstStyle/>
                    <a:p>
                      <a:pPr algn="l">
                        <a:lnSpc>
                          <a:spcPct val="100000"/>
                        </a:lnSpc>
                        <a:spcAft>
                          <a:spcPts val="600"/>
                        </a:spcAft>
                      </a:pPr>
                      <a:r>
                        <a:rPr lang="en-US" sz="1400" b="1" i="0" spc="150" baseline="0" dirty="0">
                          <a:solidFill>
                            <a:schemeClr val="accent4"/>
                          </a:solidFill>
                          <a:latin typeface="Montserrat" pitchFamily="2" charset="77"/>
                        </a:rPr>
                        <a:t>CUSTOMER SEGMENTS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Environmentalists &amp; Technology fans</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262373227"/>
                  </a:ext>
                </a:extLst>
              </a:tr>
              <a:tr h="1566979">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0000"/>
                        </a:lnSpc>
                        <a:spcAft>
                          <a:spcPts val="600"/>
                        </a:spcAft>
                      </a:pPr>
                      <a:r>
                        <a:rPr lang="en-US" sz="1400" b="1" i="0" spc="150" baseline="0" dirty="0">
                          <a:solidFill>
                            <a:schemeClr val="accent4"/>
                          </a:solidFill>
                          <a:latin typeface="Montserrat" pitchFamily="2" charset="77"/>
                        </a:rPr>
                        <a:t>KEY RESOURCES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Supercharger network</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Car performance data</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gridSpan="2"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lang="en-US"/>
                    </a:p>
                  </a:txBody>
                  <a:tcPr/>
                </a:tc>
                <a:tc>
                  <a:txBody>
                    <a:bodyPr/>
                    <a:lstStyle/>
                    <a:p>
                      <a:pPr algn="l">
                        <a:lnSpc>
                          <a:spcPct val="100000"/>
                        </a:lnSpc>
                        <a:spcAft>
                          <a:spcPts val="600"/>
                        </a:spcAft>
                      </a:pPr>
                      <a:r>
                        <a:rPr lang="en-US" sz="1400" b="1" i="0" spc="150" baseline="0" dirty="0">
                          <a:solidFill>
                            <a:schemeClr val="accent4"/>
                          </a:solidFill>
                          <a:latin typeface="Montserrat" pitchFamily="2" charset="77"/>
                        </a:rPr>
                        <a:t>CHANNELS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Direct sales</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1705615"/>
                  </a:ext>
                </a:extLst>
              </a:tr>
              <a:tr h="1290205">
                <a:tc gridSpan="3">
                  <a:txBody>
                    <a:bodyPr/>
                    <a:lstStyle/>
                    <a:p>
                      <a:pPr algn="l">
                        <a:lnSpc>
                          <a:spcPct val="100000"/>
                        </a:lnSpc>
                        <a:spcAft>
                          <a:spcPts val="600"/>
                        </a:spcAft>
                      </a:pPr>
                      <a:r>
                        <a:rPr lang="en-US" sz="1400" b="1" i="0" spc="150" baseline="0" dirty="0">
                          <a:solidFill>
                            <a:schemeClr val="accent4"/>
                          </a:solidFill>
                          <a:latin typeface="Montserrat" pitchFamily="2" charset="77"/>
                        </a:rPr>
                        <a:t>COST STRUCTURE</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Manufacturing and assembly plants</a:t>
                      </a:r>
                    </a:p>
                    <a:p>
                      <a:pPr marL="0" algn="l" defTabSz="1828343" rtl="0" eaLnBrk="1" latinLnBrk="0" hangingPunct="1">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R&amp;D</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l">
                        <a:lnSpc>
                          <a:spcPct val="100000"/>
                        </a:lnSpc>
                        <a:spcAft>
                          <a:spcPts val="600"/>
                        </a:spcAft>
                      </a:pPr>
                      <a:r>
                        <a:rPr lang="en-US" sz="1400" b="1" i="0" spc="150" baseline="0" dirty="0">
                          <a:solidFill>
                            <a:schemeClr val="accent4"/>
                          </a:solidFill>
                          <a:latin typeface="Montserrat" pitchFamily="2" charset="77"/>
                        </a:rPr>
                        <a:t>REVENUE STREAMS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Car sales</a:t>
                      </a:r>
                    </a:p>
                    <a:p>
                      <a:pPr algn="l">
                        <a:lnSpc>
                          <a:spcPct val="100000"/>
                        </a:lnSpc>
                        <a:spcAft>
                          <a:spcPts val="600"/>
                        </a:spcAft>
                      </a:pPr>
                      <a:r>
                        <a:rPr lang="en-US" sz="1100" b="0" i="0" kern="1200" spc="0" baseline="0" dirty="0">
                          <a:solidFill>
                            <a:schemeClr val="tx1"/>
                          </a:solidFill>
                          <a:latin typeface="Lato Light" panose="020F0302020204030203" pitchFamily="34" charset="77"/>
                          <a:ea typeface="+mn-ea"/>
                          <a:cs typeface="+mn-cs"/>
                        </a:rPr>
                        <a:t>Servicing</a:t>
                      </a:r>
                    </a:p>
                  </a:txBody>
                  <a:tcPr marL="45720" marR="45720" marT="22860" marB="22860">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4066899"/>
                  </a:ext>
                </a:extLst>
              </a:tr>
            </a:tbl>
          </a:graphicData>
        </a:graphic>
      </p:graphicFrame>
      <p:sp>
        <p:nvSpPr>
          <p:cNvPr id="11" name="TextBox 10">
            <a:extLst>
              <a:ext uri="{FF2B5EF4-FFF2-40B4-BE49-F238E27FC236}">
                <a16:creationId xmlns:a16="http://schemas.microsoft.com/office/drawing/2014/main" id="{F9B12B85-C3BC-4142-BB78-0001A9751551}"/>
              </a:ext>
            </a:extLst>
          </p:cNvPr>
          <p:cNvSpPr txBox="1"/>
          <p:nvPr/>
        </p:nvSpPr>
        <p:spPr>
          <a:xfrm>
            <a:off x="3879693" y="383789"/>
            <a:ext cx="4432624" cy="600164"/>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BUSINESS</a:t>
            </a:r>
            <a:r>
              <a:rPr lang="en-US" sz="3300" b="1" spc="150" dirty="0">
                <a:solidFill>
                  <a:schemeClr val="tx2"/>
                </a:solidFill>
                <a:latin typeface="Montserrat SemiBold" pitchFamily="2" charset="77"/>
                <a:ea typeface="Source Sans Pro" panose="020B0503030403020204" pitchFamily="34" charset="0"/>
                <a:cs typeface="Lato Heavy" panose="020F0502020204030203" pitchFamily="34" charset="0"/>
              </a:rPr>
              <a:t> </a:t>
            </a:r>
            <a:r>
              <a:rPr lang="en-US" sz="3300" b="1" spc="150" dirty="0">
                <a:solidFill>
                  <a:schemeClr val="accent3"/>
                </a:solidFill>
                <a:latin typeface="Montserrat SemiBold" pitchFamily="2" charset="77"/>
                <a:ea typeface="Source Sans Pro" panose="020B0503030403020204" pitchFamily="34" charset="0"/>
                <a:cs typeface="Lato Heavy" panose="020F0502020204030203" pitchFamily="34" charset="0"/>
              </a:rPr>
              <a:t>MODEL</a:t>
            </a:r>
          </a:p>
        </p:txBody>
      </p:sp>
      <p:sp>
        <p:nvSpPr>
          <p:cNvPr id="12" name="Subtitle 2">
            <a:extLst>
              <a:ext uri="{FF2B5EF4-FFF2-40B4-BE49-F238E27FC236}">
                <a16:creationId xmlns:a16="http://schemas.microsoft.com/office/drawing/2014/main" id="{E7D672AF-D8FE-2140-82B7-E0D8B6EADC58}"/>
              </a:ext>
            </a:extLst>
          </p:cNvPr>
          <p:cNvSpPr txBox="1">
            <a:spLocks/>
          </p:cNvSpPr>
          <p:nvPr/>
        </p:nvSpPr>
        <p:spPr>
          <a:xfrm>
            <a:off x="4553430" y="924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tx1">
                    <a:lumMod val="60000"/>
                    <a:lumOff val="40000"/>
                  </a:schemeClr>
                </a:solidFill>
                <a:latin typeface="Montserrat SemiBold" pitchFamily="2" charset="77"/>
                <a:ea typeface="Noto Sans Light" panose="020B0402040504020204" pitchFamily="34" charset="0"/>
                <a:cs typeface="Noto Sans Light" panose="020B0402040504020204" pitchFamily="34" charset="0"/>
              </a:rPr>
              <a:t>YOUR SUBTITLE HERE</a:t>
            </a:r>
          </a:p>
        </p:txBody>
      </p:sp>
    </p:spTree>
    <p:extLst>
      <p:ext uri="{BB962C8B-B14F-4D97-AF65-F5344CB8AC3E}">
        <p14:creationId xmlns:p14="http://schemas.microsoft.com/office/powerpoint/2010/main" val="1151494825"/>
      </p:ext>
    </p:extLst>
  </p:cSld>
  <p:clrMapOvr>
    <a:masterClrMapping/>
  </p:clrMapOvr>
</p:sld>
</file>

<file path=ppt/theme/theme1.xml><?xml version="1.0" encoding="utf-8"?>
<a:theme xmlns:a="http://schemas.openxmlformats.org/drawingml/2006/main" name="Tema de Office">
  <a:themeElements>
    <a:clrScheme name="Company colors">
      <a:dk1>
        <a:srgbClr val="000000"/>
      </a:dk1>
      <a:lt1>
        <a:srgbClr val="FFFFFF"/>
      </a:lt1>
      <a:dk2>
        <a:srgbClr val="5B9BD5"/>
      </a:dk2>
      <a:lt2>
        <a:srgbClr val="E7E6E6"/>
      </a:lt2>
      <a:accent1>
        <a:srgbClr val="51A8C2"/>
      </a:accent1>
      <a:accent2>
        <a:srgbClr val="06122A"/>
      </a:accent2>
      <a:accent3>
        <a:srgbClr val="EE9C01"/>
      </a:accent3>
      <a:accent4>
        <a:srgbClr val="440162"/>
      </a:accent4>
      <a:accent5>
        <a:srgbClr val="336D8B"/>
      </a:accent5>
      <a:accent6>
        <a:srgbClr val="DA2678"/>
      </a:accent6>
      <a:hlink>
        <a:srgbClr val="ABCCD5"/>
      </a:hlink>
      <a:folHlink>
        <a:srgbClr val="7E77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6584</TotalTime>
  <Words>1258</Words>
  <Application>Microsoft Office PowerPoint</Application>
  <PresentationFormat>Widescreen</PresentationFormat>
  <Paragraphs>148</Paragraphs>
  <Slides>16</Slides>
  <Notes>6</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16</vt:i4>
      </vt:variant>
    </vt:vector>
  </HeadingPairs>
  <TitlesOfParts>
    <vt:vector size="30" baseType="lpstr">
      <vt:lpstr>Akzidenz-Grotesk BQ Super</vt:lpstr>
      <vt:lpstr>Arial</vt:lpstr>
      <vt:lpstr>Calibri</vt:lpstr>
      <vt:lpstr>Calibri Light</vt:lpstr>
      <vt:lpstr>Gill Sans</vt:lpstr>
      <vt:lpstr>Lato</vt:lpstr>
      <vt:lpstr>Lato Black</vt:lpstr>
      <vt:lpstr>Lato Light</vt:lpstr>
      <vt:lpstr>Montserrat</vt:lpstr>
      <vt:lpstr>Montserrat ExtraBold</vt:lpstr>
      <vt:lpstr>Montserrat SemiBold</vt:lpstr>
      <vt:lpstr>Open Sans</vt:lpstr>
      <vt:lpstr>Raleway</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426</cp:revision>
  <dcterms:created xsi:type="dcterms:W3CDTF">2020-03-21T22:03:23Z</dcterms:created>
  <dcterms:modified xsi:type="dcterms:W3CDTF">2025-05-01T16:41:41Z</dcterms:modified>
</cp:coreProperties>
</file>